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2" r:id="rId4"/>
    <p:sldId id="257" r:id="rId5"/>
    <p:sldId id="258" r:id="rId6"/>
    <p:sldId id="259" r:id="rId7"/>
    <p:sldId id="260" r:id="rId8"/>
    <p:sldId id="271" r:id="rId9"/>
    <p:sldId id="266" r:id="rId10"/>
    <p:sldId id="261" r:id="rId11"/>
    <p:sldId id="262" r:id="rId12"/>
    <p:sldId id="267" r:id="rId13"/>
    <p:sldId id="268" r:id="rId14"/>
    <p:sldId id="270" r:id="rId15"/>
    <p:sldId id="263" r:id="rId16"/>
    <p:sldId id="265" r:id="rId17"/>
    <p:sldId id="273" r:id="rId18"/>
    <p:sldId id="26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DE4211-677C-4F7A-8FFD-EC666572A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F797A3-EE5C-4282-A1D2-030ACB33D6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D0BE34-E4A0-4D6F-A46E-E45BCB2BC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CB33-88BA-459B-A68D-3F6F157BA182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9C4100-0CBC-4FB6-B8AC-B0AC69F81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4AEF10-2574-4585-B981-91AE1DB0E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C2B70-2125-4BD1-A700-2E80E82470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061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CDD8B-CD9E-49B1-9112-3847F397A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1D66CA-F659-46C1-AA9C-D731D1C44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C31E12-0B6E-495E-A94A-6AA3FA4AE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CB33-88BA-459B-A68D-3F6F157BA182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38AA22-2688-4980-80F3-352A69516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A2DD1C-133B-48EA-9AFF-8FF9FB782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C2B70-2125-4BD1-A700-2E80E82470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411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CC855DD-2C4C-4407-B680-269D3A4758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AFD208-E310-4E69-B9BE-2FAC77208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359748-640F-450A-B0F0-748FD36CD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CB33-88BA-459B-A68D-3F6F157BA182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9198E0-61E6-40D8-9C27-3078CDA7E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8A59BE-7804-4AC5-A02E-B74BFAAAD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C2B70-2125-4BD1-A700-2E80E82470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598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88CF58-421E-4BAB-94CC-68F86155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BCCA55-6922-43A8-8581-7C8BC55C3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70E80B-2701-4B71-8219-E9F57E6C5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CB33-88BA-459B-A68D-3F6F157BA182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07081A-3F1B-4BB5-9B4B-80CD5CE5B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1FA05-4DE2-43BD-A6EA-C0D976B4C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C2B70-2125-4BD1-A700-2E80E82470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375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A66B7-42F8-49EB-A6BF-034F47C58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45C3A9-CFF4-4F2E-8DCA-B610A7A84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6DF2FD-F1AD-461D-B6B9-95E8C04A0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CB33-88BA-459B-A68D-3F6F157BA182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5BAE38-7379-4DC9-872E-451177629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DA9E84-D592-4A3C-81DA-18C808997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C2B70-2125-4BD1-A700-2E80E82470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92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4B78A4-A67C-475B-9CCD-8F93490C1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730E52-B329-4D9D-8ADC-E6AAC0E4FC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146C01-0CE5-4B83-BE13-2E1F87F11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9D7162-CA60-4814-928E-BE1536DF9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CB33-88BA-459B-A68D-3F6F157BA182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837380-BFE4-41EF-BECD-5941E43FA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A6B54E-9318-4962-B2CA-1876D1E2F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C2B70-2125-4BD1-A700-2E80E82470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67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103CA4-1A85-4FB6-9940-29AD898D4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D7247A-A2B9-4A3B-A6DD-C9173B38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99A2D5-BD26-4BA5-84AC-7BCB68A8A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167973-4263-44D5-A2B2-058964C0F9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7689C58-DEE4-4A4E-8CCE-E9D92555B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FC242CA-089B-481D-AD68-81EA47C0D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CB33-88BA-459B-A68D-3F6F157BA182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54CC5F7-E383-4339-ABF1-9B4A155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9D7E437-3725-415D-8E0D-2B9242B83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C2B70-2125-4BD1-A700-2E80E82470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198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326227-E5F9-4A27-8F53-3E2F40FEC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83D75A7-AB40-4360-9751-008D956CB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CB33-88BA-459B-A68D-3F6F157BA182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4111C3-1AF2-44CD-BDD2-AD5B607A6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C67957-FEEB-4AF5-9832-8963E54E2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C2B70-2125-4BD1-A700-2E80E82470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917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3C46716-EB66-469C-B686-1764CF84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CB33-88BA-459B-A68D-3F6F157BA182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FAF941D-5C22-4B2B-8066-93DD419E5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47243D-9218-49A5-A05C-2A54FD722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C2B70-2125-4BD1-A700-2E80E82470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637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5D5CDF-1265-4467-8628-4A0795794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DCB26F-1A77-4D32-9188-1CFA4F652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8EB767-6466-4351-99B3-1151AA184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2C0824-F9CE-4EEE-8F10-4FD8F01DD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CB33-88BA-459B-A68D-3F6F157BA182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5E89B7-8446-43A2-AB59-81BA186CE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3034D3-D36C-4188-9349-74D1B4EFA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C2B70-2125-4BD1-A700-2E80E82470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004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F821F8-634F-404A-8EBE-AE952796B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26A7ED-5D1C-4523-B9FD-025374CC1C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2F41C1-FBF8-4ABD-8DFC-56A725A20D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E6A1CD-A546-4706-B42E-486750CB5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CB33-88BA-459B-A68D-3F6F157BA182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653A2E-708B-4BFD-93F6-C26FD0038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499043-FFCC-45D4-9009-A48C1C016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C2B70-2125-4BD1-A700-2E80E82470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163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0AE63A-2142-4081-81F9-66F1112FC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3B8777-D19A-4683-A16C-483180FD8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97584D-4DBC-4BF2-B5D4-E5D2DCA328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9CB33-88BA-459B-A68D-3F6F157BA182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44AEB3-E7C3-4840-8693-8D41E5AF6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41302E-A11D-4B15-8F29-02A3E0C86A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C2B70-2125-4BD1-A700-2E80E82470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151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F64F7D-EEA4-4B0E-8E81-AEA20C0016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CUDA</a:t>
            </a:r>
            <a:r>
              <a:rPr lang="zh-CN" altLang="en-US" dirty="0"/>
              <a:t>编程技术概览</a:t>
            </a:r>
          </a:p>
        </p:txBody>
      </p:sp>
    </p:spTree>
    <p:extLst>
      <p:ext uri="{BB962C8B-B14F-4D97-AF65-F5344CB8AC3E}">
        <p14:creationId xmlns:p14="http://schemas.microsoft.com/office/powerpoint/2010/main" val="2435321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0ACD87-4020-499F-A4FF-170F7EFBA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THRUST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720728D-A4B1-4A6B-90A7-7BEC6B536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833" y="1539156"/>
            <a:ext cx="8165381" cy="513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242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3A6195-E77E-4446-B075-0F46B9591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OpenACC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F95B827-C2C8-4B21-BE24-D97574F48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579" y="1790625"/>
            <a:ext cx="9744981" cy="531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522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C76F0-A93B-4556-AD39-7343C30B8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PyCuda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DCFBBA3-7D03-4FD0-9BC3-6D4D45D72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561" y="1690688"/>
            <a:ext cx="5810549" cy="462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799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7B44B5-7A0D-4C8B-840A-4432C87A9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CUPY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7953AEF-FC48-49E0-911B-DD4541E40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40" y="2108758"/>
            <a:ext cx="9392920" cy="402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466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9B1FF0-0194-4E93-A29D-03C4250EE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121" y="3055059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CUDA</a:t>
            </a:r>
            <a:r>
              <a:rPr lang="zh-CN" altLang="en-US" dirty="0"/>
              <a:t>编程范式</a:t>
            </a:r>
          </a:p>
        </p:txBody>
      </p:sp>
    </p:spTree>
    <p:extLst>
      <p:ext uri="{BB962C8B-B14F-4D97-AF65-F5344CB8AC3E}">
        <p14:creationId xmlns:p14="http://schemas.microsoft.com/office/powerpoint/2010/main" val="2130811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11C2B5-820F-4AF6-A40F-1137DEBD9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080" y="266287"/>
            <a:ext cx="10515600" cy="1325563"/>
          </a:xfrm>
        </p:spPr>
        <p:txBody>
          <a:bodyPr/>
          <a:lstStyle/>
          <a:p>
            <a:r>
              <a:rPr lang="en-US" altLang="zh-CN" dirty="0"/>
              <a:t>CUDA</a:t>
            </a:r>
            <a:r>
              <a:rPr lang="zh-CN" altLang="en-US" dirty="0"/>
              <a:t>常用编程范式</a:t>
            </a:r>
            <a:r>
              <a:rPr lang="en-US" altLang="zh-CN" dirty="0"/>
              <a:t>-SCAN/Reduce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D8B88A5-C19F-41DC-9A6C-9175E6A5D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60" y="1591850"/>
            <a:ext cx="6915505" cy="1866996"/>
          </a:xfrm>
          <a:prstGeom prst="rect">
            <a:avLst/>
          </a:prstGeom>
        </p:spPr>
      </p:pic>
      <p:pic>
        <p:nvPicPr>
          <p:cNvPr id="1026" name="Picture 2" descr="example">
            <a:extLst>
              <a:ext uri="{FF2B5EF4-FFF2-40B4-BE49-F238E27FC236}">
                <a16:creationId xmlns:a16="http://schemas.microsoft.com/office/drawing/2014/main" id="{746C2E87-E946-435A-968E-8BED0E448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60" y="3526211"/>
            <a:ext cx="6720560" cy="3065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631E684-8D62-44D7-9573-F1C05EC7DF78}"/>
              </a:ext>
            </a:extLst>
          </p:cNvPr>
          <p:cNvSpPr txBox="1"/>
          <p:nvPr/>
        </p:nvSpPr>
        <p:spPr>
          <a:xfrm>
            <a:off x="8554720" y="2286000"/>
            <a:ext cx="296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SCAN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E6B74CB-E4CF-4FA1-A0F6-9426738234E3}"/>
              </a:ext>
            </a:extLst>
          </p:cNvPr>
          <p:cNvSpPr txBox="1"/>
          <p:nvPr/>
        </p:nvSpPr>
        <p:spPr>
          <a:xfrm>
            <a:off x="8686800" y="4998720"/>
            <a:ext cx="205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Reduce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0564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4E97D-E193-40AB-AC2A-09DBBBE9A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CUDA</a:t>
            </a:r>
            <a:r>
              <a:rPr lang="zh-CN" altLang="en-US" dirty="0"/>
              <a:t>常用编程范式</a:t>
            </a:r>
            <a:r>
              <a:rPr lang="en-US" altLang="zh-CN" dirty="0"/>
              <a:t>-</a:t>
            </a:r>
            <a:r>
              <a:rPr lang="zh-CN" altLang="en-US" dirty="0"/>
              <a:t>稠密矩阵乘法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FA43B59-C8FE-4698-9FCD-49455E460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582" y="2095431"/>
            <a:ext cx="4541452" cy="377704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FEB753B-307B-4B03-87E0-59DD66455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507" y="2024879"/>
            <a:ext cx="4210266" cy="391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822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A36D30-9867-4391-A9A6-293AE76C1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CUDA</a:t>
            </a:r>
            <a:r>
              <a:rPr lang="zh-CN" altLang="en-US" dirty="0"/>
              <a:t>常用编程范式</a:t>
            </a:r>
            <a:r>
              <a:rPr lang="en-US" altLang="zh-CN" dirty="0"/>
              <a:t>-</a:t>
            </a:r>
            <a:r>
              <a:rPr lang="zh-CN" altLang="en-US" dirty="0"/>
              <a:t>稀疏矩阵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39CE0E-8438-4714-8F27-23F52BEAD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28" y="2502351"/>
            <a:ext cx="6578353" cy="2861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B2C7434-A577-46B9-AA9C-8F35D0A8265A}"/>
              </a:ext>
            </a:extLst>
          </p:cNvPr>
          <p:cNvSpPr txBox="1"/>
          <p:nvPr/>
        </p:nvSpPr>
        <p:spPr>
          <a:xfrm>
            <a:off x="7821227" y="2853663"/>
            <a:ext cx="35325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55566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表示形式：</a:t>
            </a:r>
            <a:endParaRPr lang="en-US" altLang="zh-CN" b="0" i="0" dirty="0">
              <a:solidFill>
                <a:srgbClr val="555666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pt-BR" altLang="zh-CN" b="0" i="0" dirty="0">
              <a:solidFill>
                <a:srgbClr val="555666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pt-BR" altLang="zh-CN" b="0" i="0" dirty="0">
                <a:solidFill>
                  <a:srgbClr val="55566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DIA</a:t>
            </a:r>
          </a:p>
          <a:p>
            <a:r>
              <a:rPr lang="pt-BR" altLang="zh-CN" b="0" i="0" dirty="0">
                <a:solidFill>
                  <a:srgbClr val="55566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ELLPACK</a:t>
            </a:r>
          </a:p>
          <a:p>
            <a:r>
              <a:rPr lang="pt-BR" altLang="zh-CN" b="0" i="0" dirty="0">
                <a:solidFill>
                  <a:srgbClr val="55566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COO</a:t>
            </a:r>
          </a:p>
          <a:p>
            <a:r>
              <a:rPr lang="pt-BR" altLang="zh-CN" b="0" i="0" dirty="0">
                <a:solidFill>
                  <a:srgbClr val="55566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CSR</a:t>
            </a:r>
          </a:p>
          <a:p>
            <a:r>
              <a:rPr lang="pt-BR" altLang="zh-CN" b="0" i="0" dirty="0">
                <a:solidFill>
                  <a:srgbClr val="55566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HYB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0A49172-8067-42D2-9690-48B25C06BF8D}"/>
              </a:ext>
            </a:extLst>
          </p:cNvPr>
          <p:cNvSpPr txBox="1"/>
          <p:nvPr/>
        </p:nvSpPr>
        <p:spPr>
          <a:xfrm>
            <a:off x="9454718" y="2920753"/>
            <a:ext cx="20596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主要挑战：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压缩率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规则性</a:t>
            </a:r>
          </a:p>
        </p:txBody>
      </p:sp>
    </p:spTree>
    <p:extLst>
      <p:ext uri="{BB962C8B-B14F-4D97-AF65-F5344CB8AC3E}">
        <p14:creationId xmlns:p14="http://schemas.microsoft.com/office/powerpoint/2010/main" val="2769167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4DD2C2-84AE-4512-AD55-747653862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CUDA</a:t>
            </a:r>
            <a:r>
              <a:rPr lang="zh-CN" altLang="en-US" dirty="0"/>
              <a:t>常用编程范式</a:t>
            </a:r>
            <a:r>
              <a:rPr lang="en-US" altLang="zh-CN" dirty="0"/>
              <a:t>-</a:t>
            </a:r>
            <a:r>
              <a:rPr lang="zh-CN" altLang="en-US" dirty="0"/>
              <a:t>稀疏矩阵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0FF5246-7104-4100-9307-84456CFFF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615" y="1533525"/>
            <a:ext cx="7562850" cy="532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9AF92AC-C8C0-4073-A487-34959D6B4B4C}"/>
              </a:ext>
            </a:extLst>
          </p:cNvPr>
          <p:cNvSpPr txBox="1"/>
          <p:nvPr/>
        </p:nvSpPr>
        <p:spPr>
          <a:xfrm>
            <a:off x="8546465" y="1981200"/>
            <a:ext cx="308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稀疏矩阵</a:t>
            </a:r>
          </a:p>
        </p:txBody>
      </p:sp>
    </p:spTree>
    <p:extLst>
      <p:ext uri="{BB962C8B-B14F-4D97-AF65-F5344CB8AC3E}">
        <p14:creationId xmlns:p14="http://schemas.microsoft.com/office/powerpoint/2010/main" val="3500232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BA3891-838A-48EE-A538-4183AC258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7EDC94-6B20-46C5-B510-43B1EB156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GPU</a:t>
            </a:r>
            <a:r>
              <a:rPr lang="zh-CN" altLang="en-US" dirty="0"/>
              <a:t>体系结构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CUDA/THRUST/OPENACC/PyCuda/Cupy</a:t>
            </a:r>
          </a:p>
          <a:p>
            <a:endParaRPr lang="en-US" altLang="zh-CN" dirty="0"/>
          </a:p>
          <a:p>
            <a:r>
              <a:rPr lang="en-US" altLang="zh-CN" dirty="0"/>
              <a:t>CUDA</a:t>
            </a:r>
            <a:r>
              <a:rPr lang="zh-CN" altLang="en-US" dirty="0"/>
              <a:t>编程范式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8296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9F690-199B-4105-8334-3B2896123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6181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GPU</a:t>
            </a:r>
            <a:r>
              <a:rPr lang="zh-CN" altLang="en-US" dirty="0"/>
              <a:t>体系结构</a:t>
            </a:r>
          </a:p>
        </p:txBody>
      </p:sp>
    </p:spTree>
    <p:extLst>
      <p:ext uri="{BB962C8B-B14F-4D97-AF65-F5344CB8AC3E}">
        <p14:creationId xmlns:p14="http://schemas.microsoft.com/office/powerpoint/2010/main" val="110361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B79E4C6-4045-4610-915B-A6A2FFB70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23" y="1723313"/>
            <a:ext cx="9989833" cy="4880687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FD369F6E-921B-4787-A760-772553C15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5675"/>
          </a:xfrm>
        </p:spPr>
        <p:txBody>
          <a:bodyPr/>
          <a:lstStyle/>
          <a:p>
            <a:r>
              <a:rPr lang="en-US" altLang="zh-CN" dirty="0"/>
              <a:t>CPU </a:t>
            </a:r>
            <a:r>
              <a:rPr lang="zh-CN" altLang="en-US" dirty="0"/>
              <a:t>和 </a:t>
            </a:r>
            <a:r>
              <a:rPr lang="en-US" altLang="zh-CN" dirty="0"/>
              <a:t>GPU</a:t>
            </a:r>
            <a:r>
              <a:rPr lang="zh-CN" altLang="en-US" dirty="0"/>
              <a:t>的设计差异</a:t>
            </a:r>
          </a:p>
        </p:txBody>
      </p:sp>
    </p:spTree>
    <p:extLst>
      <p:ext uri="{BB962C8B-B14F-4D97-AF65-F5344CB8AC3E}">
        <p14:creationId xmlns:p14="http://schemas.microsoft.com/office/powerpoint/2010/main" val="2931652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B51C46-845A-4643-8E73-8F631A795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7595"/>
          </a:xfrm>
        </p:spPr>
        <p:txBody>
          <a:bodyPr/>
          <a:lstStyle/>
          <a:p>
            <a:r>
              <a:rPr lang="en-US" altLang="zh-CN" dirty="0"/>
              <a:t>CUDA</a:t>
            </a:r>
            <a:r>
              <a:rPr lang="zh-CN" altLang="en-US" dirty="0"/>
              <a:t>生态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E7929F6-2551-44EC-A531-81126F269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584" y="1690688"/>
            <a:ext cx="8892656" cy="536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763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77FC7-7457-4403-8345-ADC7E97B5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CUDA</a:t>
            </a:r>
            <a:r>
              <a:rPr lang="zh-CN" altLang="en-US" dirty="0"/>
              <a:t>线程组织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A244071-1D10-4182-A0B8-7187892DD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0711" y="1819035"/>
            <a:ext cx="5029458" cy="467384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484C7A0-FB27-46B5-B5B3-5D00EB1A3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85" y="2128418"/>
            <a:ext cx="4286470" cy="396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334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6B65B6-F4D8-4650-8EA8-6825A522F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5675"/>
          </a:xfrm>
        </p:spPr>
        <p:txBody>
          <a:bodyPr/>
          <a:lstStyle/>
          <a:p>
            <a:r>
              <a:rPr lang="en-US" altLang="zh-CN" dirty="0"/>
              <a:t>GPU</a:t>
            </a:r>
            <a:r>
              <a:rPr lang="zh-CN" altLang="en-US" dirty="0"/>
              <a:t>存储器组织结构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66BDCF3-4B40-4F90-801A-132ED88AE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965" y="1573120"/>
            <a:ext cx="7741328" cy="465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575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9B1FF0-0194-4E93-A29D-03C4250EE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121" y="3055059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CUDA</a:t>
            </a:r>
            <a:r>
              <a:rPr lang="zh-CN" altLang="en-US" dirty="0"/>
              <a:t>生态常用库</a:t>
            </a:r>
          </a:p>
        </p:txBody>
      </p:sp>
    </p:spTree>
    <p:extLst>
      <p:ext uri="{BB962C8B-B14F-4D97-AF65-F5344CB8AC3E}">
        <p14:creationId xmlns:p14="http://schemas.microsoft.com/office/powerpoint/2010/main" val="3728572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8D239-8BE9-4FC3-9FEE-7755EEF8A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CUDA C/C++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28BBC3D-949A-4715-8110-89CC1DD24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2253"/>
            <a:ext cx="10447870" cy="432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245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99</Words>
  <Application>Microsoft Office PowerPoint</Application>
  <PresentationFormat>宽屏</PresentationFormat>
  <Paragraphs>39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等线</vt:lpstr>
      <vt:lpstr>等线 Light</vt:lpstr>
      <vt:lpstr>Microsoft YaHei</vt:lpstr>
      <vt:lpstr>Arial</vt:lpstr>
      <vt:lpstr>Office 主题​​</vt:lpstr>
      <vt:lpstr>CUDA编程技术概览</vt:lpstr>
      <vt:lpstr>主要内容</vt:lpstr>
      <vt:lpstr>GPU体系结构</vt:lpstr>
      <vt:lpstr>CPU 和 GPU的设计差异</vt:lpstr>
      <vt:lpstr>CUDA生态</vt:lpstr>
      <vt:lpstr>CUDA线程组织</vt:lpstr>
      <vt:lpstr>GPU存储器组织结构</vt:lpstr>
      <vt:lpstr>CUDA生态常用库</vt:lpstr>
      <vt:lpstr>CUDA C/C++</vt:lpstr>
      <vt:lpstr>THRUST</vt:lpstr>
      <vt:lpstr>OpenACC</vt:lpstr>
      <vt:lpstr> PyCuda</vt:lpstr>
      <vt:lpstr>CUPY</vt:lpstr>
      <vt:lpstr>CUDA编程范式</vt:lpstr>
      <vt:lpstr>CUDA常用编程范式-SCAN/Reduce</vt:lpstr>
      <vt:lpstr>CUDA常用编程范式-稠密矩阵乘法</vt:lpstr>
      <vt:lpstr>CUDA常用编程范式-稀疏矩阵</vt:lpstr>
      <vt:lpstr>CUDA常用编程范式-稀疏矩阵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高性能计算-CUDA</dc:title>
  <dc:creator>任 浩</dc:creator>
  <cp:lastModifiedBy>任 浩</cp:lastModifiedBy>
  <cp:revision>28</cp:revision>
  <dcterms:created xsi:type="dcterms:W3CDTF">2020-08-26T23:46:11Z</dcterms:created>
  <dcterms:modified xsi:type="dcterms:W3CDTF">2020-08-31T04:07:50Z</dcterms:modified>
</cp:coreProperties>
</file>