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f140041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f140041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the entropy of all of natural language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cf140041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cf140041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cf140041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cf140041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cf140041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cf140041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f140041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f140041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f140041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f140041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f14004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f14004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f140041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f140041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f140041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f140041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f140041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f140041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f140041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f140041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66125" y="239475"/>
            <a:ext cx="8799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Phase Transitions in AI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43425" y="2968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Irina Rish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50" y="153484"/>
            <a:ext cx="8869100" cy="4646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488825" y="1261325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23" y="0"/>
            <a:ext cx="5187850" cy="48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88825" y="1261325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97425" y="1261325"/>
            <a:ext cx="8515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3SAT, CSP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Random graphs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Universal Laws of Robustness (Madry’s “phase transition)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GPT-3 accuracy on Arithmetic task - GPT-3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Grokking  </a:t>
            </a:r>
            <a:endParaRPr sz="2400"/>
          </a:p>
        </p:txBody>
      </p:sp>
      <p:sp>
        <p:nvSpPr>
          <p:cNvPr id="62" name="Google Shape;62;p14"/>
          <p:cNvSpPr txBox="1"/>
          <p:nvPr/>
        </p:nvSpPr>
        <p:spPr>
          <a:xfrm>
            <a:off x="397425" y="219125"/>
            <a:ext cx="717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Examples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88825" y="1261325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0" y="-97300"/>
            <a:ext cx="717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Phase Transitions in 3SAT (and other CSPs)</a:t>
            </a:r>
            <a:endParaRPr b="1" sz="26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24" y="419988"/>
            <a:ext cx="7173599" cy="439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850" y="3149150"/>
            <a:ext cx="5107601" cy="19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0" y="-97300"/>
            <a:ext cx="717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Phase Transitions Random Graphs</a:t>
            </a:r>
            <a:endParaRPr b="1" sz="2600"/>
          </a:p>
        </p:txBody>
      </p:sp>
      <p:sp>
        <p:nvSpPr>
          <p:cNvPr id="76" name="Google Shape;76;p16"/>
          <p:cNvSpPr txBox="1"/>
          <p:nvPr/>
        </p:nvSpPr>
        <p:spPr>
          <a:xfrm>
            <a:off x="248100" y="586750"/>
            <a:ext cx="8647800" cy="1569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theory of random graphs was initiated by Erdos and Renyi [7], and one of the main observations they made was that many natural monotone properties appear rather suddenly, i.e., as we increase p(edge), there is a sharp transition from a property being very unlikely to it being very likely. Friedgut [8] proved that every monotone graph property of undirected graphs has such a threshold behavior.</a:t>
            </a:r>
            <a:endParaRPr sz="18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53" y="2255700"/>
            <a:ext cx="8454300" cy="9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71275"/>
            <a:ext cx="2674422" cy="20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443400" y="3472525"/>
            <a:ext cx="617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NIPS 2003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488825" y="1261325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48" y="783004"/>
            <a:ext cx="8091099" cy="42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0" y="-97300"/>
            <a:ext cx="7426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“Phase Transitions” in Accuracy (Grokking)   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  with Increase in Compute and Data</a:t>
            </a:r>
            <a:endParaRPr b="1"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949" y="686500"/>
            <a:ext cx="7389051" cy="44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88825" y="1261325"/>
            <a:ext cx="7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0" y="-97300"/>
            <a:ext cx="8369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“Phase Transitions” in GPT-3 Performance with Number of Parameters</a:t>
            </a:r>
            <a:endParaRPr b="1"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200" y="0"/>
            <a:ext cx="7811050" cy="50258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0" y="0"/>
            <a:ext cx="4902776" cy="341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0" y="0"/>
            <a:ext cx="51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https://www.youtube.com/watch?v=OzGguadEHOU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450" y="2063100"/>
            <a:ext cx="5282550" cy="30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75" y="462149"/>
            <a:ext cx="8792601" cy="46813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