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7e257fbc_1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7e257fbc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c7e257fbc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c7e257fbc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7e257fbc_1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7e257fbc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c7e257fbc_1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c7e257fbc_1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c7e257fbc_1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c7e257fbc_1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7e257fbc_1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7e257fbc_1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c7e257fbc_1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c7e257fbc_1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c7e257fbc_1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c7e257fbc_1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7e257fbc_1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7e257fbc_1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c7e257fbc_1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c7e257fbc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7e257fb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7e257fb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c7e257fbc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c7e257fbc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c7e257fbc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c7e257fbc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7e257fbc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7e257fbc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7e257fb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c7e257fb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7e257fbc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7e257fb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7e257fbc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c7e257fb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7e257fbc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7e257fb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7e257fbc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7e257fbc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7e257fbc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7e257fbc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7e257fbc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7e257fbc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2007.0848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On Power Laws in Deep Ensembles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Ekaterina Lobacheva, Nadezhda Chirkova, Maxim Kodryan, Dmitry Vetrov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Presented by: Tianyu Zhang &amp; Yusong Wu</a:t>
            </a:r>
            <a:endParaRPr u="sng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Experiments Setup</a:t>
            </a:r>
            <a:endParaRPr sz="2440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Networks: WideResNet, VGG16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Datasets: CIFAR-10, CIFAR-100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Network size change: filter width and fully-connect neurons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configuration: 15.3M / 36.8M parameters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details: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Grid search weight decay and dropout for every network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Batch size of 128, 200 epochs, annealing learning schedule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 multiple groups of ensembles and average performance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Approximating Power Law</a:t>
            </a:r>
            <a:endParaRPr sz="2440"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sequence of data points: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Fit in power law: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a,b,c: optimize </a:t>
            </a:r>
            <a:r>
              <a:rPr lang="en" sz="1600"/>
              <a:t>following</a:t>
            </a:r>
            <a:r>
              <a:rPr lang="en" sz="1600"/>
              <a:t> objective using BFGS: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Equivalent to fitting the linear regression model in log space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00" y="2981353"/>
            <a:ext cx="7243776" cy="9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23" y="1382323"/>
            <a:ext cx="2169299" cy="2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150" y="1681275"/>
            <a:ext cx="1850105" cy="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Experiment Questions</a:t>
            </a:r>
            <a:endParaRPr sz="2440"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Factors: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Ensemble size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Network size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metrics: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there power law between factors and performance metrics?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so, how effective it is for each pair?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we predict with power law to find optimal ensemble?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25" y="936875"/>
            <a:ext cx="4333875" cy="2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NLL - Ensemble Size</a:t>
            </a:r>
            <a:endParaRPr sz="2440"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NLL &amp;</a:t>
            </a:r>
            <a:r>
              <a:rPr lang="en" sz="1600"/>
              <a:t>CNLL </a:t>
            </a:r>
            <a:r>
              <a:rPr lang="en" sz="1600"/>
              <a:t>- ensemble size has power law in </a:t>
            </a:r>
            <a:r>
              <a:rPr b="1" lang="en" sz="1600"/>
              <a:t>all cases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CNLL is very close to lower envelope of NLL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(VGG on CIFAR-100)</a:t>
            </a:r>
            <a:endParaRPr sz="1600"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237638"/>
            <a:ext cx="3937652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600" y="2583547"/>
            <a:ext cx="1958625" cy="18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NLL - Ensemble Size</a:t>
            </a:r>
            <a:endParaRPr sz="2440"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NLL &amp;CNLL - ensemble size has power law in </a:t>
            </a:r>
            <a:r>
              <a:rPr b="1" lang="en" sz="1600"/>
              <a:t>all cases</a:t>
            </a:r>
            <a:endParaRPr sz="1600"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3905"/>
            <a:ext cx="9143999" cy="273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NLL - Network Size, single network</a:t>
            </a:r>
            <a:endParaRPr sz="2440"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CNLL - network size has power law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NLL - network size </a:t>
            </a:r>
            <a:r>
              <a:rPr b="1" lang="en" sz="1600"/>
              <a:t>does not</a:t>
            </a:r>
            <a:r>
              <a:rPr lang="en" sz="1600"/>
              <a:t> have power law (double descent)</a:t>
            </a:r>
            <a:endParaRPr sz="1600"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5" y="2251175"/>
            <a:ext cx="8870151" cy="25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NLL - Network Size, multiple networks</a:t>
            </a:r>
            <a:endParaRPr sz="2440"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729450" y="1328750"/>
            <a:ext cx="40605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NLL&amp;</a:t>
            </a:r>
            <a:r>
              <a:rPr lang="en" sz="1600"/>
              <a:t>CNLL - network size </a:t>
            </a:r>
            <a:r>
              <a:rPr b="1" lang="en" sz="1600"/>
              <a:t>does not</a:t>
            </a:r>
            <a:r>
              <a:rPr lang="en" sz="1600"/>
              <a:t> has power law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Larger networks starts have increasing CNLL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Probably due to lack of regularization</a:t>
            </a:r>
            <a:endParaRPr sz="1600"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782" y="1439657"/>
            <a:ext cx="4517225" cy="27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NLL - P</a:t>
            </a:r>
            <a:r>
              <a:rPr lang="en" sz="2440"/>
              <a:t>arameter Count</a:t>
            </a:r>
            <a:endParaRPr sz="2440"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CNLL - parameter count has power law</a:t>
            </a:r>
            <a:endParaRPr sz="1600"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1200"/>
            <a:ext cx="9143998" cy="27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NLL - Parameter Count</a:t>
            </a:r>
            <a:endParaRPr sz="2440"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Fior a fixed memory budget, there is an optimal point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one large network &lt; train ensemble of small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apply for accuracy</a:t>
            </a:r>
            <a:endParaRPr sz="1600"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25" y="2390775"/>
            <a:ext cx="7875976" cy="27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Prediction Using Power Laws</a:t>
            </a:r>
            <a:endParaRPr sz="2440"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727650" y="136090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CNLL can be </a:t>
            </a:r>
            <a:r>
              <a:rPr lang="en" sz="1600"/>
              <a:t>accurately</a:t>
            </a:r>
            <a:r>
              <a:rPr lang="en" sz="1600"/>
              <a:t> predicted</a:t>
            </a:r>
            <a:endParaRPr sz="1600"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7885"/>
          <a:stretch/>
        </p:blipFill>
        <p:spPr>
          <a:xfrm>
            <a:off x="563775" y="2668200"/>
            <a:ext cx="8016450" cy="24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399" y="597249"/>
            <a:ext cx="2980125" cy="19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Introduction</a:t>
            </a:r>
            <a:endParaRPr sz="24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 of neural networks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Overconfidence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Vulnerability to adversarial attacks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Ensemble works but what do we do when resources are limited (fixed)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Metric of the quality of uncertainty estimation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calibrated negative log-likelihood</a:t>
            </a:r>
            <a:endParaRPr sz="16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20967" l="0" r="0" t="0"/>
          <a:stretch/>
        </p:blipFill>
        <p:spPr>
          <a:xfrm>
            <a:off x="7570975" y="3800800"/>
            <a:ext cx="1502776" cy="11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26" y="43475"/>
            <a:ext cx="2210200" cy="228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61" y="3562118"/>
            <a:ext cx="3434113" cy="1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Prediction Using Power Laws</a:t>
            </a:r>
            <a:endParaRPr sz="2440"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727650" y="136090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Optimal ensemble can be predicted </a:t>
            </a:r>
            <a:r>
              <a:rPr lang="en" sz="1600"/>
              <a:t>accurately</a:t>
            </a:r>
            <a:endParaRPr sz="1600"/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500" y="675700"/>
            <a:ext cx="3112325" cy="18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00" y="2571750"/>
            <a:ext cx="568660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Conclusion</a:t>
            </a:r>
            <a:endParaRPr sz="2440"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729450" y="1328750"/>
            <a:ext cx="76887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CNLL as a function of n follows a power law on the wide finite range of n, starting from n = 1, but with the power parameter slightly higher than the one derived theoretically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CNLL of a single network follows a power law as a function of the network size s on the whole reasonable range of network sizes, with the power parameter approximately the same as derived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CNLL also follows a power law as a function of the total parameter count (memory budget)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 given memory budget, the number of networks in the optimal memory split is usually much higher than one, and can be predicted using the discovered power laws.</a:t>
            </a:r>
            <a:endParaRPr sz="1600"/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2258400" y="1925250"/>
            <a:ext cx="490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Lato"/>
                <a:ea typeface="Lato"/>
                <a:cs typeface="Lato"/>
                <a:sym typeface="Lato"/>
              </a:rPr>
              <a:t>Questions?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Introduction</a:t>
            </a:r>
            <a:endParaRPr sz="244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 the network size </a:t>
            </a:r>
            <a:r>
              <a:rPr b="1" lang="en" sz="1600"/>
              <a:t>s</a:t>
            </a:r>
            <a:r>
              <a:rPr lang="en" sz="1600"/>
              <a:t> + increase the ensemble size </a:t>
            </a:r>
            <a:r>
              <a:rPr b="1" lang="en" sz="1600"/>
              <a:t>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 the ensemble size </a:t>
            </a:r>
            <a:r>
              <a:rPr b="1" lang="en" sz="1600"/>
              <a:t>n</a:t>
            </a:r>
            <a:r>
              <a:rPr lang="en" sz="1600"/>
              <a:t> + increase the network size </a:t>
            </a:r>
            <a:r>
              <a:rPr b="1" lang="en" sz="1600"/>
              <a:t>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 the ratio between the network size </a:t>
            </a:r>
            <a:r>
              <a:rPr b="1" lang="en" sz="1600"/>
              <a:t>s</a:t>
            </a:r>
            <a:r>
              <a:rPr lang="en" sz="1600"/>
              <a:t> and the ensemble size </a:t>
            </a:r>
            <a:r>
              <a:rPr b="1" lang="en" sz="1600"/>
              <a:t>n</a:t>
            </a:r>
            <a:r>
              <a:rPr lang="en" sz="1600"/>
              <a:t> + increase total number of parameters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425" y="2449725"/>
            <a:ext cx="3668650" cy="2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Contributions</a:t>
            </a:r>
            <a:endParaRPr sz="244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32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Derive the conditions under which CNLL follows a power law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the power laws on the whole considered range of their arguments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CNLL(n), n is the ensemble size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CNLL(s), s is the network size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CNLL(m), m is the total parameter 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important conclusions: given fixed resources 1 large NN &lt; more small 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CNLL power laws and the optimal memory split can be predicted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Notations</a:t>
            </a:r>
            <a:endParaRPr sz="244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1328750"/>
            <a:ext cx="76887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[def] Power Law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X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[def] the Optimal Memory Split: given fixed budget, the best way to balance (split) ensemble size </a:t>
            </a:r>
            <a:r>
              <a:rPr b="1" lang="en" sz="1600"/>
              <a:t>n</a:t>
            </a:r>
            <a:r>
              <a:rPr lang="en" sz="1600"/>
              <a:t> and the network size </a:t>
            </a:r>
            <a:r>
              <a:rPr b="1" lang="en" sz="1600"/>
              <a:t>s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488" y="1691825"/>
            <a:ext cx="5210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17355"/>
          <a:stretch/>
        </p:blipFill>
        <p:spPr>
          <a:xfrm>
            <a:off x="1702250" y="2178150"/>
            <a:ext cx="48577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250" y="2762800"/>
            <a:ext cx="26574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2250" y="3315800"/>
            <a:ext cx="23622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Theoretical view</a:t>
            </a:r>
            <a:endParaRPr sz="244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1328750"/>
            <a:ext cx="76887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model-average NLL of an ensemble of size n for the given object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1795400"/>
            <a:ext cx="3571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863" y="3087025"/>
            <a:ext cx="3270239" cy="4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962" y="3585875"/>
            <a:ext cx="743367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4625" y="4261025"/>
            <a:ext cx="21741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Theoretical view</a:t>
            </a:r>
            <a:endParaRPr sz="244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7650" y="1381600"/>
            <a:ext cx="76887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comparison of the NLLs of different models with suboptimal softmax temperature may lead to an arbitrary ranking of the models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comparison should only be performed after calibration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88" y="3069325"/>
            <a:ext cx="42576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300" y="1180550"/>
            <a:ext cx="2254375" cy="7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595" y="1287595"/>
            <a:ext cx="1891825" cy="6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 b="0" l="0" r="54412" t="0"/>
          <a:stretch/>
        </p:blipFill>
        <p:spPr>
          <a:xfrm>
            <a:off x="5579299" y="1329625"/>
            <a:ext cx="1556200" cy="4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Theoretical view</a:t>
            </a:r>
            <a:endParaRPr sz="2440"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1328750"/>
            <a:ext cx="76887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938" y="1450000"/>
            <a:ext cx="42576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74" y="2489250"/>
            <a:ext cx="7496624" cy="1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Theoretical view</a:t>
            </a:r>
            <a:endParaRPr sz="2440"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7650" y="1450000"/>
            <a:ext cx="76887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between the values of LE-NLLn and CNLLn is negligible in practice.</a:t>
            </a:r>
            <a:br>
              <a:rPr lang="en" sz="1600"/>
            </a:br>
            <a:endParaRPr sz="1600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63" y="1229175"/>
            <a:ext cx="42576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374" y="2767288"/>
            <a:ext cx="7496624" cy="17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375" y="1995775"/>
            <a:ext cx="45529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275" y="4490175"/>
            <a:ext cx="744909" cy="2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250" y="4499800"/>
            <a:ext cx="608768" cy="2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