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handoutMasterIdLst>
    <p:handoutMasterId r:id="rId58"/>
  </p:handoutMasterIdLst>
  <p:sldIdLst>
    <p:sldId id="256" r:id="rId2"/>
    <p:sldId id="264" r:id="rId3"/>
    <p:sldId id="257" r:id="rId4"/>
    <p:sldId id="337" r:id="rId5"/>
    <p:sldId id="316" r:id="rId6"/>
    <p:sldId id="317" r:id="rId7"/>
    <p:sldId id="318" r:id="rId8"/>
    <p:sldId id="319" r:id="rId9"/>
    <p:sldId id="335" r:id="rId10"/>
    <p:sldId id="321" r:id="rId11"/>
    <p:sldId id="336" r:id="rId12"/>
    <p:sldId id="323" r:id="rId13"/>
    <p:sldId id="325" r:id="rId14"/>
    <p:sldId id="326" r:id="rId15"/>
    <p:sldId id="327" r:id="rId16"/>
    <p:sldId id="328" r:id="rId17"/>
    <p:sldId id="329" r:id="rId18"/>
    <p:sldId id="330" r:id="rId19"/>
    <p:sldId id="331" r:id="rId20"/>
    <p:sldId id="332" r:id="rId21"/>
    <p:sldId id="333" r:id="rId22"/>
    <p:sldId id="334" r:id="rId23"/>
    <p:sldId id="301" r:id="rId24"/>
    <p:sldId id="312" r:id="rId25"/>
    <p:sldId id="299" r:id="rId26"/>
    <p:sldId id="300" r:id="rId27"/>
    <p:sldId id="302" r:id="rId28"/>
    <p:sldId id="303" r:id="rId29"/>
    <p:sldId id="314" r:id="rId30"/>
    <p:sldId id="304" r:id="rId31"/>
    <p:sldId id="305" r:id="rId32"/>
    <p:sldId id="307" r:id="rId33"/>
    <p:sldId id="306" r:id="rId34"/>
    <p:sldId id="308" r:id="rId35"/>
    <p:sldId id="338" r:id="rId36"/>
    <p:sldId id="309" r:id="rId37"/>
    <p:sldId id="311" r:id="rId38"/>
    <p:sldId id="313" r:id="rId39"/>
    <p:sldId id="260" r:id="rId40"/>
    <p:sldId id="339" r:id="rId41"/>
    <p:sldId id="340" r:id="rId42"/>
    <p:sldId id="341" r:id="rId43"/>
    <p:sldId id="261" r:id="rId44"/>
    <p:sldId id="280" r:id="rId45"/>
    <p:sldId id="292" r:id="rId46"/>
    <p:sldId id="294" r:id="rId47"/>
    <p:sldId id="284" r:id="rId48"/>
    <p:sldId id="296" r:id="rId49"/>
    <p:sldId id="295" r:id="rId50"/>
    <p:sldId id="315" r:id="rId51"/>
    <p:sldId id="263" r:id="rId52"/>
    <p:sldId id="342" r:id="rId53"/>
    <p:sldId id="343" r:id="rId54"/>
    <p:sldId id="267" r:id="rId55"/>
    <p:sldId id="270" r:id="rId5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p:restoredTop sz="97185"/>
  </p:normalViewPr>
  <p:slideViewPr>
    <p:cSldViewPr>
      <p:cViewPr>
        <p:scale>
          <a:sx n="184" d="100"/>
          <a:sy n="184" d="100"/>
        </p:scale>
        <p:origin x="1384" y="144"/>
      </p:cViewPr>
      <p:guideLst>
        <p:guide orient="horz" pos="2160"/>
        <p:guide pos="2880"/>
      </p:guideLst>
    </p:cSldViewPr>
  </p:slideViewPr>
  <p:notesTextViewPr>
    <p:cViewPr>
      <p:scale>
        <a:sx n="1" d="1"/>
        <a:sy n="1" d="1"/>
      </p:scale>
      <p:origin x="0" y="0"/>
    </p:cViewPr>
  </p:notesTextViewPr>
  <p:sorterViewPr>
    <p:cViewPr>
      <p:scale>
        <a:sx n="120" d="100"/>
        <a:sy n="120" d="100"/>
      </p:scale>
      <p:origin x="0" y="12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7FB20CA3-0BC1-4980-8DD7-90F9A75C5089}" type="datetimeFigureOut">
              <a:rPr lang="en-US" smtClean="0"/>
              <a:t>9/13/21</a:t>
            </a:fld>
            <a:endParaRPr lang="en-US"/>
          </a:p>
        </p:txBody>
      </p:sp>
      <p:sp>
        <p:nvSpPr>
          <p:cNvPr id="4" name="Footer Placeholder 3"/>
          <p:cNvSpPr>
            <a:spLocks noGrp="1"/>
          </p:cNvSpPr>
          <p:nvPr>
            <p:ph type="ftr" sz="quarter" idx="2"/>
          </p:nvPr>
        </p:nvSpPr>
        <p:spPr>
          <a:xfrm>
            <a:off x="0"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9"/>
            <a:ext cx="3037840" cy="466433"/>
          </a:xfrm>
          <a:prstGeom prst="rect">
            <a:avLst/>
          </a:prstGeom>
        </p:spPr>
        <p:txBody>
          <a:bodyPr vert="horz" lIns="93177" tIns="46589" rIns="93177" bIns="46589" rtlCol="0" anchor="b"/>
          <a:lstStyle>
            <a:lvl1pPr algn="r">
              <a:defRPr sz="1200"/>
            </a:lvl1pPr>
          </a:lstStyle>
          <a:p>
            <a:fld id="{58CD4436-E7AA-4938-94C4-D3023A2DA152}" type="slidenum">
              <a:rPr lang="en-US" smtClean="0"/>
              <a:t>‹#›</a:t>
            </a:fld>
            <a:endParaRPr lang="en-US"/>
          </a:p>
        </p:txBody>
      </p:sp>
    </p:spTree>
    <p:extLst>
      <p:ext uri="{BB962C8B-B14F-4D97-AF65-F5344CB8AC3E}">
        <p14:creationId xmlns:p14="http://schemas.microsoft.com/office/powerpoint/2010/main" val="24854740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4:55.650"/>
    </inkml:context>
    <inkml:brush xml:id="br0">
      <inkml:brushProperty name="width" value="0.05" units="cm"/>
      <inkml:brushProperty name="height" value="0.05" units="cm"/>
      <inkml:brushProperty name="color" value="#E71224"/>
    </inkml:brush>
  </inkml:definitions>
  <inkml:trace contextRef="#ctx0" brushRef="#br0">0 1 24575,'0'84'0,"0"-1"0,0-38 0,0 44 0,0-26 0,0-135 0,0 50 0,0-46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5:23.238"/>
    </inkml:context>
    <inkml:brush xml:id="br0">
      <inkml:brushProperty name="width" value="0.05" units="cm"/>
      <inkml:brushProperty name="height" value="0.05" units="cm"/>
      <inkml:brushProperty name="color" value="#E71224"/>
    </inkml:brush>
  </inkml:definitions>
  <inkml:trace contextRef="#ctx0" brushRef="#br0">3 71 24575,'-3'-9'0,"10"0"0,8-1 0,11-1 0,9 3 0,1-6 0,-4 12 0,23-5 0,-18 7 0,8 0 0,-7 0 0,-10 0 0,13 0 0,-5 0 0,-5 0 0,-6 0 0,-5 0 0,-2 0 0,-2 6 0,-3 8 0,-5 4 0,2 21 0,-9 0 0,3 13 0,-4 1 0,-12 5 0,-14 4 0,-14 6 0,-10 2 0,-6 2-523,-1 0 523,-5-4 0,16-14 0,-4-2 0,18-13 0,-7-3 0,13-4 0,5-13 0,7-6 523,5-4-523,3-3 0,8-3 0,12-7 0,13-9 0,4 0 0,20-11 0,-17 14 0,22-11 0,-14 8 0,5 0 0,-1-3 0,-10 4 0,-1 0 0,-9 1 0,-1 4 0,-8 0 0,-1 1 0,-6-1 0,-1 4 0,-4-2 0,1 4 0,-3-4 0,-1 5 0,-2-3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02.286"/>
    </inkml:context>
    <inkml:brush xml:id="br0">
      <inkml:brushProperty name="width" value="0.1" units="cm"/>
      <inkml:brushProperty name="height" value="0.1" units="cm"/>
      <inkml:brushProperty name="color" value="#AE198D"/>
      <inkml:brushProperty name="inkEffects" value="galaxy"/>
      <inkml:brushProperty name="anchorX" value="-40908.88281"/>
      <inkml:brushProperty name="anchorY" value="-22596.26367"/>
      <inkml:brushProperty name="scaleFactor" value="0.5"/>
    </inkml:brush>
  </inkml:definitions>
  <inkml:trace contextRef="#ctx0" brushRef="#br0">0 1 24575,'0'12'0,"0"-3"0,0 6 0,0-2 0,0 7 0,0-1 0,0-3 0,0 0 0,0-1 0,0-2 0,0-1 0,0 3 0,0-5 0,0 5 0,0-3 0,0 0 0,0-3 0,0 2 0,0-5 0,0 2 0,0-3 0,0 1 0,0-1 0,0 0 0,0 0 0,0 1 0,0-1 0,0 0 0,0 0 0,5-2 0,8 0 0,12-3 0,14 3 0,11-2 0,-4 3 0,13-4 0,-7 0 0,4 0 0,-1 0 0,-10 0 0,-6 0 0,-6 0 0,-5 0 0,-7 0 0,2 0 0,-13 0 0,1-2 0,-5 1 0,-1-1 0,-2 2 0,0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02.803"/>
    </inkml:context>
    <inkml:brush xml:id="br0">
      <inkml:brushProperty name="width" value="0.1" units="cm"/>
      <inkml:brushProperty name="height" value="0.1" units="cm"/>
      <inkml:brushProperty name="color" value="#AE198D"/>
      <inkml:brushProperty name="inkEffects" value="galaxy"/>
      <inkml:brushProperty name="anchorX" value="-62665.46875"/>
      <inkml:brushProperty name="anchorY" value="-29759.8418"/>
      <inkml:brushProperty name="scaleFactor" value="0.5"/>
    </inkml:brush>
  </inkml:definitions>
  <inkml:trace contextRef="#ctx0" brushRef="#br0">1 0 24575,'0'0'0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05.511"/>
    </inkml:context>
    <inkml:brush xml:id="br0">
      <inkml:brushProperty name="width" value="0.1" units="cm"/>
      <inkml:brushProperty name="height" value="0.1" units="cm"/>
      <inkml:brushProperty name="color" value="#AE198D"/>
      <inkml:brushProperty name="inkEffects" value="galaxy"/>
      <inkml:brushProperty name="anchorX" value="-105977.28125"/>
      <inkml:brushProperty name="anchorY" value="-43872.97266"/>
      <inkml:brushProperty name="scaleFactor" value="0.5"/>
    </inkml:brush>
  </inkml:definitions>
  <inkml:trace contextRef="#ctx0" brushRef="#br0">6 0 24575,'0'26'0,"0"-2"0,0-10 0,0 8 0,0-4 0,0 6 0,0 4 0,0-4 0,0 4 0,0 1 0,0 4 0,0-4 0,0 9 0,0-9 0,0 8 0,0-7 0,0-1 0,0-2 0,0 2 0,0-6 0,0 4 0,0-11 0,0 0 0,0-1 0,0-6 0,-2 0 0,1-4 0,-1 0 0,2 0 0,0-2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07.142"/>
    </inkml:context>
    <inkml:brush xml:id="br0">
      <inkml:brushProperty name="width" value="0.1" units="cm"/>
      <inkml:brushProperty name="height" value="0.1" units="cm"/>
      <inkml:brushProperty name="color" value="#AE198D"/>
      <inkml:brushProperty name="inkEffects" value="galaxy"/>
      <inkml:brushProperty name="anchorX" value="-124859.9375"/>
      <inkml:brushProperty name="anchorY" value="-48729.52344"/>
      <inkml:brushProperty name="scaleFactor" value="0.5"/>
    </inkml:brush>
  </inkml:definitions>
  <inkml:trace contextRef="#ctx0" brushRef="#br0">0 1 24575,'0'12'0,"0"3"0,0-5 0,0 8 0,0-8 0,0 2 0,0-1 0,0-5 0,2 0 0,21-3 0,7-3 0,31 0 0,2 0 0,1 0 0,3 0 0,-11 0 0,6 0 0,-5 0 0,-2 3 0,-15 1 0,-2 1 0,-14 1 0,0-3 0,-8 6 0,-1 1 0,-2 5 0,-4-2 0,1 6 0,-4-3 0,0 3 0,1 1 0,-1 0 0,-2 3 0,-1-2 0,-3 2 0,0 1 0,0-4 0,0 0 0,0-1 0,-6-3 0,-1 0 0,-5 0 0,-3-4 0,2 0 0,-6 1 0,-1 0 0,0 0 0,-4 1 0,4-4 0,1 2 0,-1-4 0,1 1 0,2-3 0,2 1 0,3-4 0,3-1 0,1-2 0,5 0 0,1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08.355"/>
    </inkml:context>
    <inkml:brush xml:id="br0">
      <inkml:brushProperty name="width" value="0.1" units="cm"/>
      <inkml:brushProperty name="height" value="0.1" units="cm"/>
      <inkml:brushProperty name="color" value="#AE198D"/>
      <inkml:brushProperty name="inkEffects" value="galaxy"/>
      <inkml:brushProperty name="anchorX" value="-148614.5625"/>
      <inkml:brushProperty name="anchorY" value="-56110.98828"/>
      <inkml:brushProperty name="scaleFactor" value="0.5"/>
    </inkml:brush>
  </inkml:definitions>
  <inkml:trace contextRef="#ctx0" brushRef="#br0">1 419 24575,'4'-16'0,"3"0"0,4 7 0,1 0 0,-3 6 0,0 0 0,-4 3 0,0 0 0,1 0 0,-1 0 0,0 0 0,0 0 0,3-5 0,-2 1 0,2-4 0,-2 3 0,-1 2 0,1-2 0,-1 4 0,0-4 0,1 5 0,-1-5 0,0-1 0,4 0 0,4-9 0,3 4 0,5-10 0,4 0 0,8-12 0,4 0 0,-4 0 0,2 2 0,-13 9 0,4-4 0,-12 12 0,5-5 0,-11 11 0,4-4 0,-7 9 0,1-2 0,-3 5 0,-1-3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32.415"/>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373 5 24575,'-8'-2'0,"-2"-1"0,4 3 0,-8 0 0,7 0 0,-8 0 0,6 0 0,-3 0 0,3 0 0,1 0 0,0 3 0,-1 0 0,-3 6 0,-1 4 0,1-1 0,-1 7 0,1-3 0,-1 4 0,0-1 0,-1 5 0,1-3 0,-1 6 0,1-6 0,-1 6 0,1-6 0,-2 6 0,2-6 0,2 6 0,2-3 0,-1 1 0,2 2 0,-1-6 0,5 6 0,-2-6 0,5 6 0,-2-6 0,3 2 0,0-3 0,0-1 0,0-3 0,0 3 0,3-3 0,4 4 0,6-3 0,0-2 0,6-2 0,-6-1 0,5-2 0,-2-1 0,8-2 0,-3-4 0,6 1 0,-3-4 0,5 0 0,-1 0 0,-3 0 0,-2 0 0,-3-6 0,-4 2 0,-1-5 0,-6 3 0,2-5 0,-5 1 0,3-4 0,-6 2 0,0-3 0,-3 2 0,0-6 0,0 7 0,0-7 0,0 6 0,0-2 0,-6 3 0,-4 2 0,-10 1 0,-4 2 0,-5 4 0,1-4 0,-5 6 0,-14-2 0,14 3 0,-11 0 0,27-2 0,-6 1 0,13-2 0,-4 3 0,10-2 0,0 1 0,4-1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34.107"/>
    </inkml:context>
    <inkml:brush xml:id="br0">
      <inkml:brushProperty name="width" value="0.1" units="cm"/>
      <inkml:brushProperty name="height" value="0.1" units="cm"/>
      <inkml:brushProperty name="color" value="#AE198D"/>
      <inkml:brushProperty name="inkEffects" value="galaxy"/>
      <inkml:brushProperty name="anchorX" value="-7060.56348"/>
      <inkml:brushProperty name="anchorY" value="-5973.20557"/>
      <inkml:brushProperty name="scaleFactor" value="0.5"/>
    </inkml:brush>
  </inkml:definitions>
  <inkml:trace contextRef="#ctx0" brushRef="#br0">0 0 24575,'28'0'0,"-1"0"0,2 0 0,-11 0 0,8 0 0,-8 0 0,11 0 0,-8 0 0,-2 0 0,-10 0 0,-1 0 0,-3 0 0,0 0 0,1 0 0,-1 0 0,0 0 0,1 3 0,-1-3 0,1 3 0,-1-1 0,-2 1 0,-1 2 0,-2 0 0,0 0 0,0 1 0,0 2 0,0 1 0,0 6 0,0 1 0,0 8 0,0 5 0,0 4 0,0 6 0,-3-1 0,-1 1 0,-1-1 0,-1 1 0,5-6 0,-3 5 0,4-9 0,0 0 0,0-5 0,0-5 0,0-3 0,0-3 0,0-2 0,0-5 0,0 2 0,0-2 0,0-3 0,0-1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35.870"/>
    </inkml:context>
    <inkml:brush xml:id="br0">
      <inkml:brushProperty name="width" value="0.1" units="cm"/>
      <inkml:brushProperty name="height" value="0.1" units="cm"/>
      <inkml:brushProperty name="color" value="#AE198D"/>
      <inkml:brushProperty name="inkEffects" value="galaxy"/>
      <inkml:brushProperty name="anchorX" value="-21571.85352"/>
      <inkml:brushProperty name="anchorY" value="-14478.23242"/>
      <inkml:brushProperty name="scaleFactor" value="0.5"/>
    </inkml:brush>
  </inkml:definitions>
  <inkml:trace contextRef="#ctx0" brushRef="#br0">18 10 24575,'-10'4'0,"3"0"0,7 10 0,0-8 0,0 9 0,0-6 0,0 3 0,0 3 0,9 2 0,8 12 0,5-9 0,15 24 0,-4-13 0,0 3 0,7 2 0,-8-12 0,5 8 0,2-3 0,-4-3 0,3-3 0,0 0 0,0 0 0,1-3 0,-4 2 0,2-6 0,-9 5 0,0-6 0,-8 2 0,-4-4 0,0-1 0,-4 0 0,-3 0 0,0 0 0,-1 0 0,-1 0 0,1 0 0,-2-1 0,0 1 0,0 4 0,-2-4 0,-1 4 0,-3-1 0,0 1 0,-3 4 0,-3-4 0,-7 0 0,-7-3 0,-9-2 0,-1-1 0,-7-2 0,3-4 0,-4-1 0,4-3 0,-4 0 0,13 0 0,-8-10 0,11-2 0,0-10 0,6 2 0,5 0 0,5 1 0,3-1 0,3 1 0,0-5 0,0 4 0,0-4 0,12-8 0,1 4 0,8-9 0,-2 3 0,0-5 0,1 0 0,5-10 0,-5 5 0,-1 4 0,-3-8 0,-1 13 0,-3-4 0,-1 6 0,-4 9 0,0 0 0,-4 8 0,0 1 0,-3 3 0,-5 3 0,-2-3 0,-8 6 0,-1-6 0,-4 5 0,1-3 0,-1 4 0,1-1 0,-1 3 0,0-1 0,-3 4 0,2-5 0,-2 5 0,3-2 0,4 3 0,1 0 0,6 0 0,1 0 0,2 0 0,1 0 0,0 0 0,-1 0 0,1 0 0,-3 0 0,4 0 0,-1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37.634"/>
    </inkml:context>
    <inkml:brush xml:id="br0">
      <inkml:brushProperty name="width" value="0.1" units="cm"/>
      <inkml:brushProperty name="height" value="0.1" units="cm"/>
      <inkml:brushProperty name="color" value="#AE198D"/>
      <inkml:brushProperty name="inkEffects" value="galaxy"/>
      <inkml:brushProperty name="anchorX" value="-38418.78125"/>
      <inkml:brushProperty name="anchorY" value="-22401.70898"/>
      <inkml:brushProperty name="scaleFactor" value="0.5"/>
    </inkml:brush>
  </inkml:definitions>
  <inkml:trace contextRef="#ctx0" brushRef="#br0">437 12 24575,'-5'-6'0,"-1"1"0,-5 5 0,-4 0 0,-1 0 0,-4 0 0,-3 0 0,2 0 0,-6 0 0,6 0 0,-2 0 0,3 0 0,0 0 0,4 0 0,-2 3 0,1-3 0,1 6 0,-2-5 0,5 4 0,-6-1 0,6 2 0,-2 0 0,3 0 0,0 0 0,3-1 0,1 1 0,0 0 0,4-1 0,-4-2 0,8 2 0,-3-2 0,3 2 0,0 0 0,0 4 0,0 0 0,0 6 0,0 1 0,0 4 0,3-1 0,4 1 0,3 0 0,0-4 0,2-1 0,0-2 0,1-4 0,2 3 0,1-5 0,4 2 0,0-3 0,8-2 0,-8-1 0,8-3 0,-4 0 0,5 0 0,-5 0 0,4 0 0,-8 0 0,8-6 0,-8 1 0,4-8 0,-8 6 0,-1-2 0,-3 3 0,-3 1 0,-1 1 0,-2 0 0,-1 1 0,-2 0 0,0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38.042"/>
    </inkml:context>
    <inkml:brush xml:id="br0">
      <inkml:brushProperty name="width" value="0.1" units="cm"/>
      <inkml:brushProperty name="height" value="0.1" units="cm"/>
      <inkml:brushProperty name="color" value="#AE198D"/>
      <inkml:brushProperty name="inkEffects" value="galaxy"/>
      <inkml:brushProperty name="anchorX" value="-59762.28516"/>
      <inkml:brushProperty name="anchorY" value="-30660.00195"/>
      <inkml:brushProperty name="scaleFactor" value="0.5"/>
    </inkml:brush>
  </inkml:definitions>
  <inkml:trace contextRef="#ctx0" brushRef="#br0">1 1 24575,'0'28'0,"0"-10"0,0 9 0,0-13 0,0-1 0,0 0 0,0 2 0,0-6 0,0-1 0,0-5 0,0-1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5:25.958"/>
    </inkml:context>
    <inkml:brush xml:id="br0">
      <inkml:brushProperty name="width" value="0.05" units="cm"/>
      <inkml:brushProperty name="height" value="0.05" units="cm"/>
      <inkml:brushProperty name="color" value="#E71224"/>
    </inkml:brush>
  </inkml:definitions>
  <inkml:trace contextRef="#ctx0" brushRef="#br0">0 1 24575,'15'0'0,"2"0"0,12 0 0,-2 0 0,13 0 0,-9 0 0,0 0 0,-6 0 0,0 0 0,-3 0 0,3 0 0,-8 0 0,-1 0 0,-6 0 0,-2 0 0,-4 2 0,1 5 0,-4 2 0,1 11 0,-2 3 0,0 12 0,0-4 0,0 9 0,-3-9 0,-9 9 0,-6 7 0,-6-12 0,-8 22 0,7-26 0,-5 12 0,5-7 0,-3-2 0,7-4 0,-4-7 0,14-6 0,-5-4 0,10-3 0,-1-2 0,7-5 0,14-3 0,10-8 0,17-5 0,-3 0 0,6-3 0,-2 3 0,0 0 0,-1-2 0,-6 6 0,-5-2 0,-7 7 0,-3-2 0,-10 5 0,-2-1 0,-2-1 0,0 2 0,-1-1 0,-2 2 0,0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39.116"/>
    </inkml:context>
    <inkml:brush xml:id="br0">
      <inkml:brushProperty name="width" value="0.1" units="cm"/>
      <inkml:brushProperty name="height" value="0.1" units="cm"/>
      <inkml:brushProperty name="color" value="#AE198D"/>
      <inkml:brushProperty name="inkEffects" value="galaxy"/>
      <inkml:brushProperty name="anchorX" value="-81105.78906"/>
      <inkml:brushProperty name="anchorY" value="-39058.09375"/>
      <inkml:brushProperty name="scaleFactor" value="0.5"/>
    </inkml:brush>
  </inkml:definitions>
  <inkml:trace contextRef="#ctx0" brushRef="#br0">0 0 24575,'0'24'0,"0"1"0,0 13 0,0-3 0,0 13 0,0-8 0,0 3 0,0 1 0,0-13 0,0 6 0,0-8 0,0-7 0,0 5 0,0-14 0,0-1 0,0-6 0,0-4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40.656"/>
    </inkml:context>
    <inkml:brush xml:id="br0">
      <inkml:brushProperty name="width" value="0.1" units="cm"/>
      <inkml:brushProperty name="height" value="0.1" units="cm"/>
      <inkml:brushProperty name="color" value="#AE198D"/>
      <inkml:brushProperty name="inkEffects" value="galaxy"/>
      <inkml:brushProperty name="anchorX" value="-105116.9375"/>
      <inkml:brushProperty name="anchorY" value="-47522.50781"/>
      <inkml:brushProperty name="scaleFactor" value="0.5"/>
    </inkml:brush>
  </inkml:definitions>
  <inkml:trace contextRef="#ctx0" brushRef="#br0">5 178 24575,'-3'8'0,"1"2"0,2-4 0,0 3 0,0-4 0,0 0 0,0 1 0,0-1 0,5 0 0,1 1 0,6 2 0,0-4 0,-1 4 0,5-1 0,-3 0 0,2 2 0,0-3 0,1 0 0,1 0 0,1 1 0,-2-1 0,4 1 0,4-1 0,-4 1 0,4 0 0,-1 0 0,-2-4 0,2 0 0,-3-3 0,3 0 0,-2 0 0,2 0 0,-3 0 0,-1 0 0,1 0 0,-4 0 0,3 0 0,-6 0 0,-1 0 0,-1-2 0,-5-1 0,3-6 0,-4 0 0,1 0 0,-3-5 0,0 4 0,-3-9 0,0 3 0,0-4 0,-3 1 0,-4-5 0,-3 4 0,-4-8 0,-8 2 0,3 4 0,-6 0 0,5 9 0,0 0 0,1 3 0,-1-3 0,1 6 0,-1-2 0,1 2 0,-1 4 0,4-3 0,1 5 0,-1-1 0,4 2 0,-4 0 0,7 0 0,1 0 0,0 0 0,2 0 0,-3 0 0,4 0 0,0 2 0,-3 4 0,1 6 0,-5 4 0,2 4 0,-3 0 0,3-1 0,-2-3 0,5 0 0,-1-7 0,2-1 0,3-3 0,1 1 0,2-3 0,0-1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44.917"/>
    </inkml:context>
    <inkml:brush xml:id="br0">
      <inkml:brushProperty name="width" value="0.1" units="cm"/>
      <inkml:brushProperty name="height" value="0.1" units="cm"/>
      <inkml:brushProperty name="color" value="#AE198D"/>
      <inkml:brushProperty name="inkEffects" value="galaxy"/>
      <inkml:brushProperty name="anchorX" value="-182181.85938"/>
      <inkml:brushProperty name="anchorY" value="-70193.8125"/>
      <inkml:brushProperty name="scaleFactor" value="0.5"/>
    </inkml:brush>
  </inkml:definitions>
  <inkml:trace contextRef="#ctx0" brushRef="#br0">0 1 24575,'0'30'0,"0"-2"0,0 14 0,0-1 0,0 3 0,0 5 0,0-5 0,0 1 0,0 3 0,0-17 0,0 16 0,0-16 0,0 4 0,0-3 0,0-15 0,0 2 0,0-10 0,0 0 0,0-4 0,0 0 0,0 0 0,0 0 0,0-2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46.355"/>
    </inkml:context>
    <inkml:brush xml:id="br0">
      <inkml:brushProperty name="width" value="0.1" units="cm"/>
      <inkml:brushProperty name="height" value="0.1" units="cm"/>
      <inkml:brushProperty name="color" value="#AE198D"/>
      <inkml:brushProperty name="inkEffects" value="galaxy"/>
      <inkml:brushProperty name="anchorX" value="-191197.9375"/>
      <inkml:brushProperty name="anchorY" value="-79797.42188"/>
      <inkml:brushProperty name="scaleFactor" value="0.5"/>
    </inkml:brush>
  </inkml:definitions>
  <inkml:trace contextRef="#ctx0" brushRef="#br0">1 6 24575,'10'-3'0,"6"1"0,-3 2 0,26 0 0,-21 0 0,18 0 0,-18 0 0,6 0 0,-3 0 0,1 0 0,-5 0 0,2 0 0,-3 0 0,-3 0 0,-2 0 0,-2 0 0,0 0 0,6 0 0,-11 5 0,10 2 0,-7 8 0,6 1 0,-3 8 0,0 0 0,-3 5 0,0-1 0,-3-3 0,-1 2 0,-3-2 0,0-1 0,0 0 0,0-1 0,0-2 0,-3 2 0,-8 2 0,-3-7 0,-4 5 0,-2-5 0,4-1 0,-5-1 0,5-3 0,-3 0 0,7-1 0,-7 1 0,6-4 0,-2 0 0,3 0 0,3-3 0,1 3 0,2-4 0,1-2 0,2 2 0,3-5 0,13 3 0,9-7 0,17-4 0,11-5 0,6-8 0,12 2 0,-15 2 0,12-1 0,-13 5 0,4 0 0,-1 0 0,-11 5 0,-9 4 0,-7 0 0,-12 4 0,-1 0 0,-6 0 0,0 0 0,-4 0 0,-2 0 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47.774"/>
    </inkml:context>
    <inkml:brush xml:id="br0">
      <inkml:brushProperty name="width" value="0.1" units="cm"/>
      <inkml:brushProperty name="height" value="0.1" units="cm"/>
      <inkml:brushProperty name="color" value="#AE198D"/>
      <inkml:brushProperty name="inkEffects" value="galaxy"/>
      <inkml:brushProperty name="anchorX" value="-201330.42188"/>
      <inkml:brushProperty name="anchorY" value="-89294.89063"/>
      <inkml:brushProperty name="scaleFactor" value="0.5"/>
    </inkml:brush>
  </inkml:definitions>
  <inkml:trace contextRef="#ctx0" brushRef="#br0">1 0 24575,'0'23'0,"0"2"0,0-8 0,0 10 0,0 8 0,0-6 0,0 5 0,0-7 0,0-5 0,0 11 0,0-4 0,0-1 0,0-7 0,0 6 0,0-10 0,0 0 0,0-2 0,0-6 0,0 0 0,0-1 0,0-3 0,0 0 0,0-2 0,0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49.361"/>
    </inkml:context>
    <inkml:brush xml:id="br0">
      <inkml:brushProperty name="width" value="0.1" units="cm"/>
      <inkml:brushProperty name="height" value="0.1" units="cm"/>
      <inkml:brushProperty name="color" value="#AE198D"/>
      <inkml:brushProperty name="inkEffects" value="galaxy"/>
      <inkml:brushProperty name="anchorX" value="-215015.29688"/>
      <inkml:brushProperty name="anchorY" value="-99169.69531"/>
      <inkml:brushProperty name="scaleFactor" value="0.5"/>
    </inkml:brush>
  </inkml:definitions>
  <inkml:trace contextRef="#ctx0" brushRef="#br0">1 0 24575,'19'0'0,"2"0"0,-5 0 0,3 0 0,5 0 0,-7 0 0,6 0 0,-11 0 0,4 0 0,-4 0 0,-3 0 0,2 0 0,-5 0 0,2 0 0,0 3 0,-4 6 0,4-2 0,-5 11 0,0-1 0,0 4 0,-3 3 0,0-5 0,0 1 0,0-1 0,0 5 0,0-4 0,-3 4 0,-3-5 0,-8 2 0,-3-4 0,-4 3 0,1-6 0,-1 6 0,1-9 0,0 5 0,0-8 0,4 1 0,1-3 0,3 0 0,3-3 0,1 0 0,2-3 0,3-2 0,14-5 0,5-3 0,12-4 0,0 3 0,5-3 0,-3 6 0,7-3 0,-7 3 0,3 4 0,-5 1 0,0 3 0,-3 0 0,-1 0 0,-5 0 0,1 0 0,-4 5 0,3 3 0,-6 7 0,0 2 0,-1 2 0,-4 5 0,1-4 0,-2 8 0,0-4 0,-3 1 0,-1 2 0,-3-2 0,0-1 0,0 0 0,-3-5 0,-3 1 0,-4-7 0,-2 2 0,-4-5 0,0-1 0,-7 1 0,2-3 0,-2 0 0,-1-1 0,4-2 0,-4-1 0,5-3 0,2 0 0,-1 0 0,5 0 0,0 0 0,5 0 0,3 0 0,-1 0 0,1 0 0,2 0 0,1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50.404"/>
    </inkml:context>
    <inkml:brush xml:id="br0">
      <inkml:brushProperty name="width" value="0.1" units="cm"/>
      <inkml:brushProperty name="height" value="0.1" units="cm"/>
      <inkml:brushProperty name="color" value="#AE198D"/>
      <inkml:brushProperty name="inkEffects" value="galaxy"/>
      <inkml:brushProperty name="anchorX" value="-229274.25"/>
      <inkml:brushProperty name="anchorY" value="-109168.83594"/>
      <inkml:brushProperty name="scaleFactor" value="0.5"/>
    </inkml:brush>
  </inkml:definitions>
  <inkml:trace contextRef="#ctx0" brushRef="#br0">0 0 24575,'0'17'0,"0"1"0,0 1 0,0 9 0,0-6 0,0 2 0,0 8 0,0-19 0,0 23 0,0-18 0,0 3 0,0 1 0,0-5 0,0-1 0,0-1 0,0-3 0,0 3 0,0-2 0,0 6 0,0-9 0,0 4 0,0-5 0,0-1 0,0 0 0,0-5 0,0-1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51.825"/>
    </inkml:context>
    <inkml:brush xml:id="br0">
      <inkml:brushProperty name="width" value="0.1" units="cm"/>
      <inkml:brushProperty name="height" value="0.1" units="cm"/>
      <inkml:brushProperty name="color" value="#AE198D"/>
      <inkml:brushProperty name="inkEffects" value="galaxy"/>
      <inkml:brushProperty name="anchorX" value="-246475.59375"/>
      <inkml:brushProperty name="anchorY" value="-119054.3125"/>
      <inkml:brushProperty name="scaleFactor" value="0.5"/>
    </inkml:brush>
  </inkml:definitions>
  <inkml:trace contextRef="#ctx0" brushRef="#br0">25 1 24575,'0'17'0,"0"-1"0,0-2 0,0-4 0,0 0 0,0-1 0,0-1 0,0 4 0,0-1 0,0 1 0,0-3 0,0-1 0,0-3 0,0 0 0,0 0 0,0 0 0,0 0 0,0 3 0,0 5 0,0-1 0,0 7 0,0-3 0,0 8 0,0-4 0,0 4 0,0-1 0,-3-2 0,-1 3 0,1-5 0,-3-3 0,5 0 0,-4-7 0,5-1 0,-3-3 0,3 1 0,0-1 0,2-2 0,8-1 0,11-2 0,9-3 0,14 2 0,-9-5 0,30 5 0,-15-6 0,25 6 0,-24-7 0,8 7 0,-13-6 0,9 3 0,-5-4 0,-5 3 0,-6-2 0,-7 6 0,-7-5 0,-5 6 0,-5-3 0,-6 0 0,0 3 0,-4-3 0,-2 3 0,-1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52.740"/>
    </inkml:context>
    <inkml:brush xml:id="br0">
      <inkml:brushProperty name="width" value="0.1" units="cm"/>
      <inkml:brushProperty name="height" value="0.1" units="cm"/>
      <inkml:brushProperty name="color" value="#AE198D"/>
      <inkml:brushProperty name="inkEffects" value="galaxy"/>
      <inkml:brushProperty name="anchorX" value="-264870.96875"/>
      <inkml:brushProperty name="anchorY" value="-128724.53906"/>
      <inkml:brushProperty name="scaleFactor" value="0.5"/>
    </inkml:brush>
  </inkml:definitions>
  <inkml:trace contextRef="#ctx0" brushRef="#br0">5 1 24575,'-2'18'0,"-1"11"0,3 11 0,0 21 0,0-3 0,0 16 0,0-29 0,0 37 0,0-44 0,0 41 0,0-50 0,0 33 0,0-43 0,0 29 0,0-31 0,0 6 0,0-7 0,0-3 0,0-5 0,0-5 0,0-1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53.870"/>
    </inkml:context>
    <inkml:brush xml:id="br0">
      <inkml:brushProperty name="width" value="0.1" units="cm"/>
      <inkml:brushProperty name="height" value="0.1" units="cm"/>
      <inkml:brushProperty name="color" value="#AE198D"/>
      <inkml:brushProperty name="inkEffects" value="galaxy"/>
      <inkml:brushProperty name="anchorX" value="-280468.21875"/>
      <inkml:brushProperty name="anchorY" value="-136244.98438"/>
      <inkml:brushProperty name="scaleFactor" value="0.5"/>
    </inkml:brush>
  </inkml:definitions>
  <inkml:trace contextRef="#ctx0" brushRef="#br0">0 1 24575,'0'39'0,"0"7"0,0-5 0,0 3 0,0-12 0,0 3 0,0-8 0,0 7 0,0-1 0,0-9 0,0-4 0,0-7 0,0-5 0,0-3 0,0-2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5:30.759"/>
    </inkml:context>
    <inkml:brush xml:id="br0">
      <inkml:brushProperty name="width" value="0.05" units="cm"/>
      <inkml:brushProperty name="height" value="0.05" units="cm"/>
      <inkml:brushProperty name="color" value="#E71224"/>
    </inkml:brush>
  </inkml:definitions>
  <inkml:trace contextRef="#ctx0" brushRef="#br0">1 0 24575,'0'6'0,"0"8"0,0 22 0,0-4 0,0 19 0,0-14 0,0 20 0,0-8 0,0 15 0,0-4 0,0 6 0,0-7 0,0-10 0,0 1 0,0-13 0,0 0 0,0-10 0,0-11 0,0-7 0,0 0 0,0-3 0,0-3 0,0-1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55.436"/>
    </inkml:context>
    <inkml:brush xml:id="br0">
      <inkml:brushProperty name="width" value="0.1" units="cm"/>
      <inkml:brushProperty name="height" value="0.1" units="cm"/>
      <inkml:brushProperty name="color" value="#AE198D"/>
      <inkml:brushProperty name="inkEffects" value="galaxy"/>
      <inkml:brushProperty name="anchorX" value="-300089.65625"/>
      <inkml:brushProperty name="anchorY" value="-145713.54688"/>
      <inkml:brushProperty name="scaleFactor" value="0.5"/>
    </inkml:brush>
  </inkml:definitions>
  <inkml:trace contextRef="#ctx0" brushRef="#br0">5 0 24575,'-3'22'0,"1"-9"0,2 13 0,0-12 0,0 7 0,0 1 0,0 4 0,0-2 0,0 0 0,0-9 0,0-3 0,0-3 0,0-1 0,0-3 0,0 3 0,0 4 0,0 1 0,0 2 0,0-3 0,0-3 0,0 0 0,0-4 0,0 0 0,0 1 0,2-3 0,7-4 0,4 1 0,11-3 0,5 3 0,10 0 0,6 0 0,4 0 0,-9 0 0,7 0 0,-6 7 0,-1 1 0,2 4 0,-16 1 0,2-5 0,-9 2 0,-3-2 0,0-1 0,-4 2 0,-1 0 0,1-3 0,-2 5 0,1 2 0,-4 0 0,2 2 0,-3 0 0,-2 2 0,-1 2 0,-3-3 0,0 3 0,0-3 0,0 4 0,0-1 0,-6-3 0,0 0 0,-6-4 0,0 0 0,-3-3 0,2 0 0,-6-3 0,3 0 0,-7 1 0,2 0 0,-2-3 0,-10-1 0,11-3 0,-11 0 0,14 0 0,3 0 0,0 0 0,5 0 0,2 0 0,0 0 0,6 0 0,1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56.276"/>
    </inkml:context>
    <inkml:brush xml:id="br0">
      <inkml:brushProperty name="width" value="0.1" units="cm"/>
      <inkml:brushProperty name="height" value="0.1" units="cm"/>
      <inkml:brushProperty name="color" value="#AE198D"/>
      <inkml:brushProperty name="inkEffects" value="galaxy"/>
      <inkml:brushProperty name="anchorX" value="-320288.53125"/>
      <inkml:brushProperty name="anchorY" value="-155310.0625"/>
      <inkml:brushProperty name="scaleFactor" value="0.5"/>
    </inkml:brush>
  </inkml:definitions>
  <inkml:trace contextRef="#ctx0" brushRef="#br0">0 6 24575,'41'-3'0,"10"1"0,-5 2 0,20 0 0,-30 0 0,38 0 0,-50 0 0,31 0 0,-30 0 0,3 0 0,-10 0 0,1 0 0,-15 0 0,1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57.318"/>
    </inkml:context>
    <inkml:brush xml:id="br0">
      <inkml:brushProperty name="width" value="0.1" units="cm"/>
      <inkml:brushProperty name="height" value="0.1" units="cm"/>
      <inkml:brushProperty name="color" value="#AE198D"/>
      <inkml:brushProperty name="inkEffects" value="galaxy"/>
      <inkml:brushProperty name="anchorX" value="-340847.375"/>
      <inkml:brushProperty name="anchorY" value="-164251.84375"/>
      <inkml:brushProperty name="scaleFactor" value="0.5"/>
    </inkml:brush>
  </inkml:definitions>
  <inkml:trace contextRef="#ctx0" brushRef="#br0">0 0 24575,'0'49'0,"0"5"0,0-3 0,0 9 0,0-9 0,0 4 0,0-15 0,0 2 0,0-8 0,0 0 0,0-5 0,0-9 0,0-8 0,0-3 0,0-6 0,0-1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58.676"/>
    </inkml:context>
    <inkml:brush xml:id="br0">
      <inkml:brushProperty name="width" value="0.1" units="cm"/>
      <inkml:brushProperty name="height" value="0.1" units="cm"/>
      <inkml:brushProperty name="color" value="#AE198D"/>
      <inkml:brushProperty name="inkEffects" value="galaxy"/>
      <inkml:brushProperty name="anchorX" value="-366140.59375"/>
      <inkml:brushProperty name="anchorY" value="-173899.84375"/>
      <inkml:brushProperty name="scaleFactor" value="0.5"/>
    </inkml:brush>
  </inkml:definitions>
  <inkml:trace contextRef="#ctx0" brushRef="#br0">0 0 24575,'0'23'0,"0"-8"0,0 7 0,0-11 0,0 11 0,0-5 0,0 6 0,0-2 0,0 2 0,0-7 0,0 3 0,0-3 0,0 4 0,0 3 0,0-2 0,0 2 0,0 1 0,0 5 0,0 0 0,0 19 0,0-11 0,0 22 0,4-13 0,4 3 0,4 0 0,7-10 0,1 5 0,3-6 0,0-3 0,4-4 0,-1-8 0,4-5 0,-2-4 0,5 1 0,1-4 0,0 0 0,3-4 0,-7-3 0,2 0 0,-3-4 0,-5 0 0,0 0 0,-5 0 0,1-6 0,-3-4 0,-1-11 0,-5-3 0,-1-9 0,-6-11 0,0-2 0,-4-9 0,0 14 0,0-1 0,-11 8 0,-1-4 0,-11 3 0,0 5 0,1 4 0,2 9 0,-1 3 0,-2 4 0,-11 3 0,-1 3 0,-14 0 0,14 4 0,-7 4 0,12 0 0,-2 6 0,7 1 0,2-1 0,9-1 0,0-3 0,10 0 0,-4-3 0,8-1 0,-3-2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7:02.521"/>
    </inkml:context>
    <inkml:brush xml:id="br0">
      <inkml:brushProperty name="width" value="0.1" units="cm"/>
      <inkml:brushProperty name="height" value="0.1" units="cm"/>
      <inkml:brushProperty name="color" value="#AE198D"/>
      <inkml:brushProperty name="inkEffects" value="galaxy"/>
      <inkml:brushProperty name="anchorX" value="-392096.90625"/>
      <inkml:brushProperty name="anchorY" value="-183295.23438"/>
      <inkml:brushProperty name="scaleFactor" value="0.5"/>
    </inkml:brush>
  </inkml:definitions>
  <inkml:trace contextRef="#ctx0" brushRef="#br0">6 1 24575,'-3'25'0,"1"14"0,2 12 0,0 17 0,0 0 0,0 1 0,0-20 0,0-7 0,0-13 0,0-7 0,0 5 0,0-17 0,0-1 0,0-6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7:03.683"/>
    </inkml:context>
    <inkml:brush xml:id="br0">
      <inkml:brushProperty name="width" value="0.1" units="cm"/>
      <inkml:brushProperty name="height" value="0.1" units="cm"/>
      <inkml:brushProperty name="color" value="#AE198D"/>
      <inkml:brushProperty name="inkEffects" value="galaxy"/>
      <inkml:brushProperty name="anchorX" value="-398207.5625"/>
      <inkml:brushProperty name="anchorY" value="-192448.90625"/>
      <inkml:brushProperty name="scaleFactor" value="0.5"/>
    </inkml:brush>
  </inkml:definitions>
  <inkml:trace contextRef="#ctx0" brushRef="#br0">0 1 24575,'0'42'0,"0"0"0,0 1 0,0 13 0,0-3 0,0 13 0,0-15 0,0-9 0,0-1 0,0-11 0,0 4 0,0-5 0,0-9 0,0-4 0,0-7 0,2-4 0,12-2 0,8-10 0,17 1 0,11-5 0,1 2 0,-1 1 0,4 0 0,-3-1 0,5 1 0,-6 3 0,-7-2 0,-13 6 0,-2-2 0,-11 3 0,1 0 0,-8 0 0,5 0 0,-6 2 0,3 4 0,-3 7 0,3 3 0,-5 0 0,2 3 0,-2-3 0,-1 4 0,0-4 0,-2 2 0,-1 7 0,-3 1 0,0 2 0,-7 0 0,-4-7 0,-4 7 0,-5-10 0,1 8 0,2-12 0,2 1 0,7-7 0,3-5 0,2-1 0,1-2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7:04.355"/>
    </inkml:context>
    <inkml:brush xml:id="br0">
      <inkml:brushProperty name="width" value="0.1" units="cm"/>
      <inkml:brushProperty name="height" value="0.1" units="cm"/>
      <inkml:brushProperty name="color" value="#AE198D"/>
      <inkml:brushProperty name="inkEffects" value="galaxy"/>
      <inkml:brushProperty name="anchorX" value="-407859.125"/>
      <inkml:brushProperty name="anchorY" value="-204324.26563"/>
      <inkml:brushProperty name="scaleFactor" value="0.5"/>
    </inkml:brush>
  </inkml:definitions>
  <inkml:trace contextRef="#ctx0" brushRef="#br0">0 179 24575,'36'-10'0,"-10"4"0,27-22 0,-13 5 0,24-15 0,-30 18 0,13-7 0,-28 19 0,4-4 0,-5 5 0,-14 7 0,1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7:26.775"/>
    </inkml:context>
    <inkml:brush xml:id="br0">
      <inkml:brushProperty name="width" value="0.1" units="cm"/>
      <inkml:brushProperty name="height" value="0.1" units="cm"/>
      <inkml:brushProperty name="color" value="#AE198D"/>
      <inkml:brushProperty name="inkEffects" value="galaxy"/>
      <inkml:brushProperty name="anchorX" value="-417538.25"/>
      <inkml:brushProperty name="anchorY" value="-215558.71875"/>
      <inkml:brushProperty name="scaleFactor" value="0.5"/>
    </inkml:brush>
  </inkml:definitions>
  <inkml:trace contextRef="#ctx0" brushRef="#br0">19 0 24575,'0'34'0,"0"35"0,0 6 0,0-20 0,0 1 0,0 22-729,0-29 0,0 2 729,0 42 0,0-32 0,0 2 0,0-5 0,0 1 0,0 6 0,0-1 0,0-10 0,0 0 0,0 4 0,0-3 0,0 13 474,0 15-474,0-44 242,0 17-242,0-17 0,0-14 0,0-9 742,0-7-742,0-11 0,-3-5 0,-3-2 0,2-1 0,-2 8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7:33.770"/>
    </inkml:context>
    <inkml:brush xml:id="br0">
      <inkml:brushProperty name="width" value="0.1" units="cm"/>
      <inkml:brushProperty name="height" value="0.1" units="cm"/>
      <inkml:brushProperty name="color" value="#AE198D"/>
      <inkml:brushProperty name="inkEffects" value="galaxy"/>
      <inkml:brushProperty name="anchorX" value="-442057.75"/>
      <inkml:brushProperty name="anchorY" value="-232119.34375"/>
      <inkml:brushProperty name="scaleFactor" value="0.5"/>
    </inkml:brush>
  </inkml:definitions>
  <inkml:trace contextRef="#ctx0" brushRef="#br0">1 1 24575,'21'0'0,"-1"0"0,7 0 0,-2 0 0,-1 0 0,4 0 0,-4 0 0,-3 0 0,6 0 0,-13 0 0,8 0 0,-9 0 0,2 0 0,-3 0 0,4 0 0,-7 0 0,6 0 0,-3 0 0,1 0 0,2 0 0,-6 0 0,3 2 0,-3 2 0,3 2 0,-3-1 0,-1 4 0,-3-3 0,1 5 0,0-2 0,-3 8 0,0-4 0,-3 8 0,0-5 0,0 8 0,0 0 0,-3 5 0,-8 0 0,-2 4 0,-9-1 0,6 1 0,-6-3 0,3 0 0,1-4 0,0-2 0,1-3 0,3-1 0,-2-4 0,4 0 0,3-4 0,0 0 0,0-3 0,3 2 0,-3-2 0,3 0 0,1 0 0,-1-4 0,3 0 0,1 1 0,2-1 0,0 0 0,7-2 0,12 0 0,14-3 0,11 0 0,1-4 0,3 0 0,-3-8 0,4 3 0,1-7 0,-5 7 0,-2-6 0,-9 7 0,-5-3 0,-6 5 0,-7-1 0,0 1 0,-7 0 0,-1 1 0,-3 2 0,1 0 0,-3 1 0,-1 1 0,-2-1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7:50.484"/>
    </inkml:context>
    <inkml:brush xml:id="br0">
      <inkml:brushProperty name="width" value="0.1" units="cm"/>
      <inkml:brushProperty name="height" value="0.1" units="cm"/>
      <inkml:brushProperty name="color" value="#AE198D"/>
      <inkml:brushProperty name="inkEffects" value="galaxy"/>
      <inkml:brushProperty name="anchorX" value="-462158.90625"/>
      <inkml:brushProperty name="anchorY" value="-243943.40625"/>
      <inkml:brushProperty name="scaleFactor" value="0.5"/>
    </inkml:brush>
  </inkml:definitions>
  <inkml:trace contextRef="#ctx0" brushRef="#br0">1 0 24575,'27'0'0,"-5"0"0,0 0 0,-1 0 0,-7 0 0,14 0 0,-4 0 0,1 0 0,3 0 0,-10 0 0,3 0 0,-12 0 0,2 0 0,-2 0 0,0 0 0,-1 0 0,0 0 0,-2 0 0,6 6 0,-6-3 0,2 9 0,-2-3 0,-3 2 0,2 1 0,-4 4 0,2 0 0,-3 3 0,0 5 0,0-4 0,0 8 0,-17 10 0,7-6 0,-19 11 0,10-13 0,-3-4 0,-1 4 0,-2-11 0,3 6 0,1-11 0,2 2 0,3-6 0,-1-1 0,2-3 0,6 0 0,-2 0 0,5-3 0,-2 0 0,5-8 0,0-5 0,14-10 0,5-2 0,16-9 0,3 7 0,10-1 0,-10 7 0,12 5 0,-6-1 0,3 8 0,0-5 0,-6 10 0,0-2 0,-8 3 0,2 0 0,-11 0 0,2 0 0,-3 6 0,-4 1 0,-1 5 0,-5 3 0,1-2 0,-4 6 0,2-3 0,-5 7 0,-1 2 0,-3 3 0,0 1 0,-3-1 0,-4 1 0,-4-5 0,-3-1 0,-1-6 0,1 2 0,-5-5 0,6-1 0,-3-4 0,4-3 0,1-1 0,2 1 0,0-3 0,4 0 0,2-1 0,-2-1 0,5 1 0,-3-2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6:01.668"/>
    </inkml:context>
    <inkml:brush xml:id="br0">
      <inkml:brushProperty name="width" value="0.05" units="cm"/>
      <inkml:brushProperty name="height" value="0.05" units="cm"/>
      <inkml:brushProperty name="color" value="#E71224"/>
    </inkml:brush>
  </inkml:definitions>
  <inkml:trace contextRef="#ctx0" brushRef="#br0">2017 1 24575,'-22'0'0,"-11"0"0,-15 0 0,-47 0 0,1 0-540,39 0 1,-2 0 539,3 0 0,-1 0 0,3 0 0,-1 0 0,-8 0 0,-1 0 0,-3 0 0,0 0 0,0 0 0,0 0 0,-1 0 0,1 0 0,3 0 0,2 0 0,-29 0 216,-1 0-216,34 0 0,-10 0 0,13 0 0,7 0 0,14 0 0,-1 0 812,14 0-812,-1 3 51,4 3-51,2 4 0,-6 8 0,-3 5 0,3-1 0,-7 10 0,7-5 0,-4 6 0,0-1 0,3 0 0,5-1 0,5-1 0,4 5 0,-1-4 0,4 9 0,0-4 0,4 5 0,0 5 0,0-4 0,0 4 0,0-5 0,4-1 0,4 1 0,5-1 0,6 1 0,2-4 0,7-1 0,-2-3 0,4-8 0,-1 2 0,6-11 0,7 5 0,6-8 0,10 0 0,8-8 0,15-1-768,15-4 768,-44 0 0,1 0 0,3 0 0,0 0 0,0 0 0,1 0 0,-3 0 0,4 0 0,26 0 0,1 0 0,-18 0 0,1 0-817,22 0 1,0 0 816,-24 0 0,-2 0 0,-2 0 0,-2 0-131,34 0 131,-3 0 0,-16 0 0,0-4 0,4 3 0,-14-7 0,7 2 0,-5-3 0,-11 0 699,12-1-699,-16-2 1684,4-2-1684,0-3 149,-13 0-149,9 0 0,19-12 0,-24 10 0,13-13 0,-34 17 0,0-4 0,-12 2 0,4-9 0,-13-6 0,2-14 0,-7-2 0,-12-4 0,-9-9 0,-16 5 0,-12-8 0,-5 6 0,-12-3 0,-3 10 0,-9 1 0,-1 10 0,-8 8 0,23 12 0,-12 7 0,22 8 0,-12-1 0,0 2 0,6 4 0,7 0 0,7 0 0,10 0 0,2 0 0,8 0 0,4-3 0,6 3 0,6-6 0,2 3 0,4 0 0,2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14.056"/>
    </inkml:context>
    <inkml:brush xml:id="br0">
      <inkml:brushProperty name="width" value="0.1" units="cm"/>
      <inkml:brushProperty name="height" value="0.1" units="cm"/>
      <inkml:brushProperty name="color" value="#AE198D"/>
      <inkml:brushProperty name="inkEffects" value="galaxy"/>
      <inkml:brushProperty name="anchorX" value="-533963.25"/>
      <inkml:brushProperty name="anchorY" value="-284731.25"/>
      <inkml:brushProperty name="scaleFactor" value="0.5"/>
    </inkml:brush>
  </inkml:definitions>
  <inkml:trace contextRef="#ctx0" brushRef="#br0">1 0 24575,'0'21'0,"0"6"0,0 7 0,0 9 0,0-3 0,0-9 0,0 5 0,0-10 0,0 8 0,0-5 0,0-5 0,0-1 0,0 2 0,0-4 0,0-2 0,0-10 0,0-1 0,0-2 0,0-6 0,10-3 0,2-3 0,23-4 0,-4 6 0,18-3 0,-14 6 0,12-3 0,-7 4 0,10 0 0,-5 0 0,-2 0 0,-13 0 0,2 0 0,-11 0 0,-1 3 0,-5 0 0,-6 3 0,-1 0 0,-2 5 0,0 3 0,-2 5 0,-1 5 0,-3 0 0,0 5 0,0-5 0,0 4 0,0-4 0,-10 1 0,2-1 0,-17 1 0,7-3 0,-11 0 0,3 0 0,1-8 0,-3 4 0,7-4 0,-3-4 0,5 3 0,-1-6 0,1 2 0,-5-2 0,4 0 0,0-1 0,1 1 0,6-4 0,1 0 0,4-1 0,2-1 0,1 1 0,0-2 0,-1 0 0,3 0 0,1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14.961"/>
    </inkml:context>
    <inkml:brush xml:id="br0">
      <inkml:brushProperty name="width" value="0.1" units="cm"/>
      <inkml:brushProperty name="height" value="0.1" units="cm"/>
      <inkml:brushProperty name="color" value="#AE198D"/>
      <inkml:brushProperty name="inkEffects" value="galaxy"/>
      <inkml:brushProperty name="anchorX" value="-561276.125"/>
      <inkml:brushProperty name="anchorY" value="-296761.4375"/>
      <inkml:brushProperty name="scaleFactor" value="0.5"/>
    </inkml:brush>
  </inkml:definitions>
  <inkml:trace contextRef="#ctx0" brushRef="#br0">1 49 24575,'6'-8'0,"-1"0"0,17-1 0,-8 2 0,5 0 0,-4 1 0,1 6 0,0-3 0,3 3 0,-9 0 0,5 0 0,-10 0 0,1 0 0,-3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16.080"/>
    </inkml:context>
    <inkml:brush xml:id="br0">
      <inkml:brushProperty name="width" value="0.1" units="cm"/>
      <inkml:brushProperty name="height" value="0.1" units="cm"/>
      <inkml:brushProperty name="color" value="#AE198D"/>
      <inkml:brushProperty name="inkEffects" value="galaxy"/>
      <inkml:brushProperty name="anchorX" value="-588775.6875"/>
      <inkml:brushProperty name="anchorY" value="-308090.1875"/>
      <inkml:brushProperty name="scaleFactor" value="0.5"/>
    </inkml:brush>
  </inkml:definitions>
  <inkml:trace contextRef="#ctx0" brushRef="#br0">1 168 24575,'40'-4'0,"24"-15"0,3-2 0,8-8 0,-3 6 0,-14 6 0,-5 4 0,-5 0 0,-14 3 0,4 4 0,-8 0 0,-2 3 0,-15 2 0,-1-2 0,-7 3 0,-2 0 0,0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23.503"/>
    </inkml:context>
    <inkml:brush xml:id="br0">
      <inkml:brushProperty name="width" value="0.1" units="cm"/>
      <inkml:brushProperty name="height" value="0.1" units="cm"/>
      <inkml:brushProperty name="color" value="#AE198D"/>
      <inkml:brushProperty name="inkEffects" value="galaxy"/>
      <inkml:brushProperty name="anchorX" value="-616742.375"/>
      <inkml:brushProperty name="anchorY" value="-319251.3125"/>
      <inkml:brushProperty name="scaleFactor" value="0.5"/>
    </inkml:brush>
  </inkml:definitions>
  <inkml:trace contextRef="#ctx0" brushRef="#br0">109 1 24575,'0'22'0,"0"8"0,-4-4 0,-4 16 0,-7-7 0,-1 8 0,1-13 0,1 2 0,3-8 0,1-3 0,0-1 0,7-11 0,0-1 0,7-5 0,10-4 0,6-3 0,18-4 0,13-4 0,13-2 0,11-1 0,14-4-833,4 8 833,-41 4 0,1-1 0,0 0 0,0 1 0,46 0-298,-25-6 298,10 7 0,-29-2 0,19-1 0,-22 4 0,-3 1 0,-19 1 821,-6 2-821,-9-2 310,-6 1-310,0 1 0,-4-1 0,-2 0 0,-1-1 0,-2 0 0,0 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24.195"/>
    </inkml:context>
    <inkml:brush xml:id="br0">
      <inkml:brushProperty name="width" value="0.1" units="cm"/>
      <inkml:brushProperty name="height" value="0.1" units="cm"/>
      <inkml:brushProperty name="color" value="#AE198D"/>
      <inkml:brushProperty name="inkEffects" value="galaxy"/>
      <inkml:brushProperty name="anchorX" value="-637676.75"/>
      <inkml:brushProperty name="anchorY" value="-332910.125"/>
      <inkml:brushProperty name="scaleFactor" value="0.5"/>
    </inkml:brush>
  </inkml:definitions>
  <inkml:trace contextRef="#ctx0" brushRef="#br0">1 0 24575,'0'61'0,"0"-6"0,0 5 0,0 2 0,0 7 0,0 7 0,0-1 0,0-5 0,0-8 0,0-20 0,0-1 0,0-19 0,0 6 0,0-12 0,0-4 0,0-6 0,0-4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03.938"/>
    </inkml:context>
    <inkml:brush xml:id="br0">
      <inkml:brushProperty name="width" value="0.1" units="cm"/>
      <inkml:brushProperty name="height" value="0.1" units="cm"/>
      <inkml:brushProperty name="color" value="#AE198D"/>
      <inkml:brushProperty name="inkEffects" value="galaxy"/>
      <inkml:brushProperty name="anchorX" value="-482209.125"/>
      <inkml:brushProperty name="anchorY" value="-260873.5625"/>
      <inkml:brushProperty name="scaleFactor" value="0.5"/>
    </inkml:brush>
  </inkml:definitions>
  <inkml:trace contextRef="#ctx0" brushRef="#br0">316 0 24575,'0'18'0,"0"7"0,0-9 0,0 10 0,-7-9 0,3 4 0,-10 6 0,4-6 0,-1 6 0,-1-6 0,1 6 0,-7-1 0,3 2 0,-3-2 0,0 2 0,4-7 0,-4 8 0,1-8 0,2 7 0,-5-6 0,5 5 0,-2-5 0,4 1 0,0-7 0,3 0 0,2-4 0,2-3 0,0-1 0,3-3 0,1 1 0,2-1 0,6-2 0,13-1 0,9-2 0,15-3 0,2-2 0,16-4 0,-13 1 0,29-6 0,-22 1 0,19-6 0,-22 6 0,20-9 0,-33 9 0,32-10 0,-29 7 0,8 3 0,-11-1 0,-6 6 0,-15 0 0,8-1 0,-18 7 0,7-6 0,-9 7 0,-1-1 0,-2-1 0,-1 3 0,-2-3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05.239"/>
    </inkml:context>
    <inkml:brush xml:id="br0">
      <inkml:brushProperty name="width" value="0.1" units="cm"/>
      <inkml:brushProperty name="height" value="0.1" units="cm"/>
      <inkml:brushProperty name="color" value="#AE198D"/>
      <inkml:brushProperty name="inkEffects" value="galaxy"/>
      <inkml:brushProperty name="anchorX" value="-508230.5"/>
      <inkml:brushProperty name="anchorY" value="-272514.875"/>
      <inkml:brushProperty name="scaleFactor" value="0.5"/>
    </inkml:brush>
  </inkml:definitions>
  <inkml:trace contextRef="#ctx0" brushRef="#br0">0 0 24575,'0'30'0,"0"2"0,0-8 0,0-5 0,0 11 0,0-11 0,0 10 0,0-2 0,0-2 0,0 3 0,0-3 0,0 7 0,0-7 0,0 8 0,0-8 0,0-2 0,0-3 0,0-1 0,0 5 0,0-7 0,0 6 0,0-3 0,0-3 0,0 6 0,0-11 0,0 4 0,0-4 0,0 0 0,0-3 0,0-1 0,0-3 0,0 1 0,0-1 0,0 0 0,3-2 0,-3 1 0,3-1 0,-1 2 0,-1 4 0,4 3 0,-1 4 0,-1 8 0,3-4 0,-5 4 0,5-5 0,-6 1 0,3-4 0,0-4 0,-3 0 0,3-6 0,-3 2 0,0-5 0,0-1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27.988"/>
    </inkml:context>
    <inkml:brush xml:id="br0">
      <inkml:brushProperty name="width" value="0.1" units="cm"/>
      <inkml:brushProperty name="height" value="0.1" units="cm"/>
      <inkml:brushProperty name="color" value="#AE198D"/>
      <inkml:brushProperty name="inkEffects" value="galaxy"/>
      <inkml:brushProperty name="anchorX" value="-683338.5625"/>
      <inkml:brushProperty name="anchorY" value="-358668.40625"/>
      <inkml:brushProperty name="scaleFactor" value="0.5"/>
    </inkml:brush>
  </inkml:definitions>
  <inkml:trace contextRef="#ctx0" brushRef="#br0">6 12 24575,'-6'-6'0,"12"1"0,7 5 0,39 0 0,-2 0 0,36 13 0,-1 5 0,-16 2 0,22 8 0,-30-8 0,14 4 0,-11 6 0,-21-18 0,-4 14 0,-18-21 0,3 9 0,-8-7 0,-3 1 0,-5-4 0,-2 2 0,-1-6 0,1 0 0,-3 2 0,-1-2 0,-2 3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28.729"/>
    </inkml:context>
    <inkml:brush xml:id="br0">
      <inkml:brushProperty name="width" value="0.1" units="cm"/>
      <inkml:brushProperty name="height" value="0.1" units="cm"/>
      <inkml:brushProperty name="color" value="#AE198D"/>
      <inkml:brushProperty name="inkEffects" value="galaxy"/>
      <inkml:brushProperty name="anchorX" value="-709288.3125"/>
      <inkml:brushProperty name="anchorY" value="-370106"/>
      <inkml:brushProperty name="scaleFactor" value="0.5"/>
    </inkml:brush>
  </inkml:definitions>
  <inkml:trace contextRef="#ctx0" brushRef="#br0">1 6 24575,'38'-3'0,"18"0"0,22 3 0,-6 8 0,13 3-877,-6 12 877,-30-8 0,1 1 0,0 0 0,-1 1 0,41 21 0,-1-2 215,-40-12-215,9 4 0,-36-16 0,7 3 0,-9-6 0,-7-3 165,-9-3 1,-3 0-1,-3-3 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29.447"/>
    </inkml:context>
    <inkml:brush xml:id="br0">
      <inkml:brushProperty name="width" value="0.1" units="cm"/>
      <inkml:brushProperty name="height" value="0.1" units="cm"/>
      <inkml:brushProperty name="color" value="#AE198D"/>
      <inkml:brushProperty name="inkEffects" value="galaxy"/>
      <inkml:brushProperty name="anchorX" value="-735464.5"/>
      <inkml:brushProperty name="anchorY" value="-381806.875"/>
      <inkml:brushProperty name="scaleFactor" value="0.5"/>
    </inkml:brush>
  </inkml:definitions>
  <inkml:trace contextRef="#ctx0" brushRef="#br0">1 1 24575,'74'6'0,"4"12"0,-30-4 0,1 4 0,2 8 0,-1 0 0,32 8-951,-30-4 1,0 1 950,32 9 0,-36-9 0,-2 0 613,24 7-613,-18 5 314,-15-13-314,0 0 0,0 2 0,-14-10 974,-3-7-974,-13-4 0,-1-5 0,-6-5 0,-3-7 0,0-3 0,0 0 0,0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6:11.841"/>
    </inkml:context>
    <inkml:brush xml:id="br0">
      <inkml:brushProperty name="width" value="0.05" units="cm"/>
      <inkml:brushProperty name="height" value="0.05" units="cm"/>
      <inkml:brushProperty name="color" value="#E71224"/>
    </inkml:brush>
  </inkml:definitions>
  <inkml:trace contextRef="#ctx0" brushRef="#br0">997 253 24575,'-2'-3'0,"-6"1"0,-17 2 0,-6 0 0,-10 0 0,-4 0 0,3 0 0,-9 0 0,-3 0 0,-5 0 0,-1 0 0,1 0 0,7 0 0,4 0 0,-3-4 0,18 3 0,-6 4 0,8 2 0,4 9 0,-3-3 0,9 7 0,-2 5 0,-1 9 0,5-7 0,-5 17 0,13-21 0,-9 23 0,12-13 0,-7 5 0,2 4 0,2-9 0,-1 3 0,8-8 0,1 3 0,3-7 0,0 7 0,0-3 0,3 4 0,17 3 0,9 5 0,21-1 0,8 6 0,6-4 0,11 1-670,7-4 670,-35-17 0,2-1 0,3-4 0,1-1 0,6 2 0,2-2-539,0-3 1,1-2 538,3 1 0,0-1 0,-6-1 0,-3-2-132,36 1 132,-8-1 0,6-5 0,-11 0 0,-28-3 0,-1-3 0,13-13 0,10-16 0,-26-2 629,8-9-629,-10 5 1105,-2-5-1105,7 0 145,-9 1-145,-4 0 0,2 1 0,-13 2 0,3 4 0,-3-13 0,-9 16 0,0-16 0,-13-3 0,0 14 0,-4-18 0,-4 17 0,-8 2 0,-10-7 0,-18 6 0,-7-6 0,-9 3 0,-6 0 0,11 19 0,-30-20 0,23 26 0,-24-13 0,10 17 0,-1 4 0,-7 5 0,6 0 0,14 5 0,3 0 0,19 0 0,-6 4 0,26-3 0,0 2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40.483"/>
    </inkml:context>
    <inkml:brush xml:id="br0">
      <inkml:brushProperty name="width" value="0.1" units="cm"/>
      <inkml:brushProperty name="height" value="0.1" units="cm"/>
      <inkml:brushProperty name="color" value="#AE198D"/>
      <inkml:brushProperty name="inkEffects" value="galaxy"/>
      <inkml:brushProperty name="anchorX" value="-761689.75"/>
      <inkml:brushProperty name="anchorY" value="-393935.21875"/>
      <inkml:brushProperty name="scaleFactor" value="0.5"/>
    </inkml:brush>
  </inkml:definitions>
  <inkml:trace contextRef="#ctx0" brushRef="#br0">454 1 24575,'-19'0'0,"-2"0"0,5 3 0,-7 4 0,2 0 0,-7 14 0,2-5 0,-3 7 0,-2 2 0,2-5 0,-2 10 0,4-3 0,0 4 0,8-1 0,-3 4 0,10 0 0,-7 9 0,10-3 0,-2 8 0,3-3 0,-1 4 0,5-4 0,-4 3 0,7-8 0,-2 8 0,3-8 0,0-1 0,0-6 0,0-5 0,0 1 0,3-5 0,7 0 0,5-3 0,9-3 0,1-1 0,8-5 0,1-2 0,5-2 0,-1 0 0,1-4 0,-1-1 0,17-3 0,-21 0 0,19-3 0,-23-5 0,8-4 0,-4-3 0,-4-2 0,-6-2 0,-3 2 0,-7-3 0,2 3 0,-9 1 0,2-2 0,-6 1 0,0-2 0,-3-1 0,0 4 0,0-3 0,-5 3 0,-6 0 0,-5 0 0,-4 6 0,-3 0 0,-2 3 0,-8 0 0,-9 3 0,2 0 0,-7 4 0,13 0 0,5 0 0,2 0 0,6 0 0,-2 3 0,7 1 0,0 2 0,5 0 0,4-1 0,-1 1 0,8-1 0,-5-2 0,4 2 0,-1-2 0,2 0 0,0-1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8:49.649"/>
    </inkml:context>
    <inkml:brush xml:id="br0">
      <inkml:brushProperty name="width" value="0.1" units="cm"/>
      <inkml:brushProperty name="height" value="0.1" units="cm"/>
      <inkml:brushProperty name="color" value="#AE198D"/>
      <inkml:brushProperty name="inkEffects" value="galaxy"/>
      <inkml:brushProperty name="anchorX" value="-773502.625"/>
      <inkml:brushProperty name="anchorY" value="-408203.4375"/>
      <inkml:brushProperty name="scaleFactor" value="0.5"/>
    </inkml:brush>
  </inkml:definitions>
  <inkml:trace contextRef="#ctx0" brushRef="#br0">50 31 24575,'-8'-6'0,"0"1"0,3 5 0,-3 0 0,5 6 0,-8 0 0,10 6 0,-4 3 0,5 5 0,0 1 0,0 6 0,0-2 0,0 8 0,0-4 0,0 9 0,0-4 0,6 0 0,6 3 0,7-6 0,8 3 0,6 2 0,-6-11 0,24 17 0,-25-22 0,28 15 0,-22-13 0,11 2 0,-5-4 0,1-2 0,-5-3 0,-1 0 0,-9-4 0,4 2 0,-11-6 0,6 6 0,-11-3 0,1-1 0,-5-1 0,-3-2 0,1-1 0,-1 0 0,-2 4 0,-1 0 0,-2 3 0,0 3 0,0 1 0,-9 4 0,-3 1 0,-13 1 0,-2 0 0,-3-2 0,5-6 0,-3-4 0,4-3 0,0 0 0,0-3 0,5-1 0,-5-3 0,3 0 0,-2 0 0,3-3 0,1-4 0,3-2 0,3-4 0,4 1 0,3 1 0,3-9 0,0 3 0,3-6 0,7-13 0,5 7 0,16-20 0,-3 21 0,7-11 0,-5 7 0,1-8 0,1 0 0,2 4 0,-7-2 0,-1 3 0,-1 0 0,-6 2 0,-1 4 0,-5 0 0,-3 5 0,-1 1 0,-2 3 0,-1 0 0,-3 1 0,0-1 0,0 4 0,0-3 0,0 3 0,-6-3 0,-1-1 0,-6 4 0,1-3 0,-9 4 0,3-2 0,-7 2 0,5 5 0,1 0 0,3 4 0,-3-1 0,6 1 0,1 3 0,1 0 0,4 1 0,-1 1 0,0-1 0,2 2 0,-2 0 0,2 0 0,1 0 0,-3 0 0,4 0 0,-1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9:02.921"/>
    </inkml:context>
    <inkml:brush xml:id="br0">
      <inkml:brushProperty name="width" value="0.1" units="cm"/>
      <inkml:brushProperty name="height" value="0.1" units="cm"/>
      <inkml:brushProperty name="color" value="#AE198D"/>
      <inkml:brushProperty name="inkEffects" value="galaxy"/>
      <inkml:brushProperty name="anchorX" value="-788890.4375"/>
      <inkml:brushProperty name="anchorY" value="-419252.1875"/>
      <inkml:brushProperty name="scaleFactor" value="0.5"/>
    </inkml:brush>
  </inkml:definitions>
  <inkml:trace contextRef="#ctx0" brushRef="#br0">489 8 24575,'-13'-3'0,"0"1"0,4 2 0,-2 0 0,2 0 0,-3 0 0,0 0 0,3 0 0,-10 0 0,9 0 0,-13-3 0,7 8 0,-12 1 0,5 11 0,-13 2 0,8 7 0,-6 1 0,7 4 0,1 0 0,3-5 0,0 4 0,5-5 0,0 5 0,7-6 0,-2 4 0,8-8 0,-4 4 0,5-5 0,1 1 0,0 4 0,3-4 0,0 7 0,0-6 0,0 2 0,0-3 0,0 0 0,8 1 0,-4-7 0,13 3 0,-7-11 0,9 4 0,-3-4 0,4-2 0,3-2 0,2-2 0,3 0 0,5 0 0,-3-3 0,3-4 0,-4-8 0,1-4 0,-4-3 0,1-4 0,-9 0 0,4-4 0,-7 1 0,3-5 0,-6 5 0,2-8 0,-3 7 0,1 1 0,1 2 0,-6 6 0,6-2 0,-6 3 0,5 4 0,-5 1 0,1 6 0,3-5 0,-1 4 0,4-1 0,-2 0 0,0 1 0,0-2 0,0 1 0,0-1 0,0 0 0,-3 0 0,-1 3 0,-2 1 0,-1 2 0,-2 1 0,0 6 0,-3 7 0,0 20 0,0 4 0,0 16 0,0 2 0,4 12 0,1 14 0,5 7-621,0 14 621,0-5 0,5 5 0,-4-7 0,7-6 0,-7-2 0,3-7 0,-1 1 0,-3-17 0,3 6 0,-5-19 0,1 9 0,-1-15 621,-1-6-621,-3-11 0,-1-6 0,-3-5 0,0-4 0,0-5 0,0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9:24.100"/>
    </inkml:context>
    <inkml:brush xml:id="br0">
      <inkml:brushProperty name="width" value="0.1" units="cm"/>
      <inkml:brushProperty name="height" value="0.1" units="cm"/>
      <inkml:brushProperty name="color" value="#AE198D"/>
      <inkml:brushProperty name="inkEffects" value="galaxy"/>
      <inkml:brushProperty name="anchorX" value="-814849.25"/>
      <inkml:brushProperty name="anchorY" value="-434284.84375"/>
      <inkml:brushProperty name="scaleFactor" value="0.5"/>
    </inkml:brush>
  </inkml:definitions>
  <inkml:trace contextRef="#ctx0" brushRef="#br0">6 0 24575,'-3'41'0,"1"1"0,2 13 0,0-4 0,0 4 0,0-6 0,0 5 0,0-19 0,0 10 0,0-22 0,0 10 0,0-5 0,0-4 0,0 0 0,0-11 0,0 5 0,0-11 0,0 8 0,0-7 0,0 1 0,0-1 0,0-3 0,0-2 0,0-1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9:25.262"/>
    </inkml:context>
    <inkml:brush xml:id="br0">
      <inkml:brushProperty name="width" value="0.1" units="cm"/>
      <inkml:brushProperty name="height" value="0.1" units="cm"/>
      <inkml:brushProperty name="color" value="#AE198D"/>
      <inkml:brushProperty name="inkEffects" value="galaxy"/>
      <inkml:brushProperty name="anchorX" value="-821042.9375"/>
      <inkml:brushProperty name="anchorY" value="-448530.9375"/>
      <inkml:brushProperty name="scaleFactor" value="0.5"/>
    </inkml:brush>
  </inkml:definitions>
  <inkml:trace contextRef="#ctx0" brushRef="#br0">5 1 24575,'-3'18'0,"1"2"0,2 18 0,0 2 0,0-7 0,0 30 0,0-42 0,0 33 0,0-29 0,0 1 0,0 2 0,0-9 0,0-3 0,0-3 0,0-5 0,0-3 0,0 1 0,0-1 0,0 0 0,0 0 0,0 1 0,0-1 0,2 0 0,-1 0 0,4-2 0,-5 2 0,3-2 0,-1 2 0,1 3 0,4 13 0,-4-3 0,4 18 0,-3-10 0,3 7 0,-3-5 0,2-3 0,-5-2 0,5-7 0,-6-3 0,3-5 0,-3-3 0,0-19 0,0 13 0,0-16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41.912"/>
    </inkml:context>
    <inkml:brush xml:id="br0">
      <inkml:brushProperty name="width" value="0.1" units="cm"/>
      <inkml:brushProperty name="height" value="0.1" units="cm"/>
      <inkml:brushProperty name="color" value="#AE198D"/>
      <inkml:brushProperty name="inkEffects" value="galaxy"/>
      <inkml:brushProperty name="anchorX" value="-129502.96094"/>
      <inkml:brushProperty name="anchorY" value="-55684.58984"/>
      <inkml:brushProperty name="scaleFactor" value="0.5"/>
    </inkml:brush>
  </inkml:definitions>
  <inkml:trace contextRef="#ctx0" brushRef="#br0">6 1 24575,'-3'31'0,"0"4"0,3-13 0,0 13 0,0-13 0,0 15 0,0-8 0,0 0 0,0 3 0,0-6 0,0 7 0,0-5 0,0 0 0,0-6 0,0 4 0,0-12 0,0 5 0,0-4 0,0-2 0,0 3 0,0-1 0,0-2 0,0 5 0,0-8 0,0 5 0,0-6 0,0 0 0,0-1 0,0-5 0,0-1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42.992"/>
    </inkml:context>
    <inkml:brush xml:id="br0">
      <inkml:brushProperty name="width" value="0.1" units="cm"/>
      <inkml:brushProperty name="height" value="0.1" units="cm"/>
      <inkml:brushProperty name="color" value="#AE198D"/>
      <inkml:brushProperty name="inkEffects" value="galaxy"/>
      <inkml:brushProperty name="anchorX" value="-154463.42188"/>
      <inkml:brushProperty name="anchorY" value="-61754.00391"/>
      <inkml:brushProperty name="scaleFactor" value="0.5"/>
    </inkml:brush>
  </inkml:definitions>
  <inkml:trace contextRef="#ctx0" brushRef="#br0">0 1 24575,'0'37'0,"0"2"0,0 0 0,0 1 0,0-9 0,0 5 0,0-18 0,0 18 0,0-14 0,0 6 0,0-8 0,0-1 0,0-6 0,0-1 0,0-7 0,0 1 0,0-3 0,0-1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9:27.350"/>
    </inkml:context>
    <inkml:brush xml:id="br0">
      <inkml:brushProperty name="width" value="0.1" units="cm"/>
      <inkml:brushProperty name="height" value="0.1" units="cm"/>
      <inkml:brushProperty name="color" value="#AE198D"/>
      <inkml:brushProperty name="inkEffects" value="galaxy"/>
      <inkml:brushProperty name="anchorX" value="-830208.875"/>
      <inkml:brushProperty name="anchorY" value="-465475.46875"/>
      <inkml:brushProperty name="scaleFactor" value="0.5"/>
    </inkml:brush>
  </inkml:definitions>
  <inkml:trace contextRef="#ctx0" brushRef="#br0">0 1 24575,'0'15'0,"0"10"0,0-11 0,0 13 0,0-6 0,0 6 0,0-10 0,0 5 0,0-2 0,0 1 0,0 2 0,0-3 0,0 0 0,0-4 0,0 3 0,0-10 0,0 6 0,0-6 0,0 0 0,0-1 0,0-2 0,0-1 0,0 0 0,0 7 0,0-2 0,0 8 0,3 3 0,-2-1 0,2 4 0,0-8 0,-2-1 0,1-1 0,-2-4 0,0 1 0,0-6 0,2-2 0,-1-1 0,1-2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9:39.215"/>
    </inkml:context>
    <inkml:brush xml:id="br0">
      <inkml:brushProperty name="width" value="0.1" units="cm"/>
      <inkml:brushProperty name="height" value="0.1" units="cm"/>
      <inkml:brushProperty name="color" value="#AE198D"/>
      <inkml:brushProperty name="inkEffects" value="galaxy"/>
      <inkml:brushProperty name="anchorX" value="-857978.0625"/>
      <inkml:brushProperty name="anchorY" value="-474026.875"/>
      <inkml:brushProperty name="scaleFactor" value="0.5"/>
    </inkml:brush>
  </inkml:definitions>
  <inkml:trace contextRef="#ctx0" brushRef="#br0">0 1 24575,'0'26'0,"0"5"0,0 3 0,0 4 0,0 6 0,0-5 0,0 10 0,0-5 0,0-11 0,0 8 0,0-23 0,0 6 0,0-5 0,0-9 0,0-1 0,0-6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9:40.416"/>
    </inkml:context>
    <inkml:brush xml:id="br0">
      <inkml:brushProperty name="width" value="0.1" units="cm"/>
      <inkml:brushProperty name="height" value="0.1" units="cm"/>
      <inkml:brushProperty name="color" value="#AE198D"/>
      <inkml:brushProperty name="inkEffects" value="galaxy"/>
      <inkml:brushProperty name="anchorX" value="-877599.25"/>
      <inkml:brushProperty name="anchorY" value="-493024.5"/>
      <inkml:brushProperty name="scaleFactor" value="0.5"/>
    </inkml:brush>
  </inkml:definitions>
  <inkml:trace contextRef="#ctx0" brushRef="#br0">0 1 24575,'17'0'0,"4"0"0,8 0 0,1 0 0,-5 0 0,2 0 0,-1 0 0,3 0 0,0 0 0,-9 0 0,-5 0 0,-6 0 0,0 0 0,-6 7 0,-1 8 0,-2 4 0,0 9 0,0 11 0,-3-14 0,-10 37 0,-2-39 0,-11 35 0,3-26 0,-1 8 0,1-2 0,-3-6 0,3-3 0,-3-3 0,9-5 0,0-1 0,4-1 0,0-2 0,4-2 0,0-6 0,6-1 0,1-2 0,2-1 0,15-2 0,11-1 0,28-2 0,10 0 0,11 0 0,-16-3 0,12-6 0,-18-5 0,15-4 0,-12 1 0,-6 4 0,-11-2 0,-6 7 0,-12-2 0,-2 7 0,-7-3 0,-3 6 0,0-3 0,-6 3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6:08.966"/>
    </inkml:context>
    <inkml:brush xml:id="br0">
      <inkml:brushProperty name="width" value="0.05" units="cm"/>
      <inkml:brushProperty name="height" value="0.05" units="cm"/>
      <inkml:brushProperty name="color" value="#E71224"/>
    </inkml:brush>
  </inkml:definitions>
  <inkml:trace contextRef="#ctx0" brushRef="#br0">1 1 24575,'24'0'0,"36"0"0,28 0-1016,-30 0 0,2 0 1016,0 0 0,1 0-729,8 0 0,3 0 729,12 0 0,2 0-658,4 0 0,2 0 658,5 0 0,-3 0 0,-22 0 0,-1 0-511,10 0 0,-2 0 511,-18 0 0,-4 0 595,40 0-595,-43 0 0,-4 0 0,2 0 1400,4 0-1400,-14 0 2261,-21 0-2261,-8 0 329,-9 0 1,-2 0 0,-4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9:53.236"/>
    </inkml:context>
    <inkml:brush xml:id="br0">
      <inkml:brushProperty name="width" value="0.1" units="cm"/>
      <inkml:brushProperty name="height" value="0.1" units="cm"/>
      <inkml:brushProperty name="color" value="#AE198D"/>
      <inkml:brushProperty name="inkEffects" value="galaxy"/>
      <inkml:brushProperty name="anchorX" value="-898339.25"/>
      <inkml:brushProperty name="anchorY" value="-511913.53125"/>
      <inkml:brushProperty name="scaleFactor" value="0.5"/>
    </inkml:brush>
  </inkml:definitions>
  <inkml:trace contextRef="#ctx0" brushRef="#br0">456 0 24575,'-5'73'0,"-5"11"0,-2-32 0,-3 2-1088,1 11 0,-3 2 1088,-5 2 0,0 2 0,2 10 0,2-2 0,1-19 0,0-1 0,0 12 0,0 0 0,1-15 0,-1 0 0,-1 10 0,0 1 0,-2-5 0,1-1 0,7-4 0,1-1 108,-4-2 1,1-2-109,6 35 471,-6-16-471,10-18 0,0-13 0,-1-1 1097,2-10-1097,3-5 391,0-8-391,0-4 0,0-4 0,0-3 0,-3-2 0,1 0 0,-6-3 0,-1-5 0,2 3 0,2-3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9:54.885"/>
    </inkml:context>
    <inkml:brush xml:id="br0">
      <inkml:brushProperty name="width" value="0.1" units="cm"/>
      <inkml:brushProperty name="height" value="0.1" units="cm"/>
      <inkml:brushProperty name="color" value="#AE198D"/>
      <inkml:brushProperty name="inkEffects" value="galaxy"/>
      <inkml:brushProperty name="anchorX" value="-922238.0625"/>
      <inkml:brushProperty name="anchorY" value="-524582.5"/>
      <inkml:brushProperty name="scaleFactor" value="0.5"/>
    </inkml:brush>
  </inkml:definitions>
  <inkml:trace contextRef="#ctx0" brushRef="#br0">0 0 24575,'0'17'0,"0"5"0,0 11 0,0 2 0,0 14 0,0-5 0,0-11 0,0 3 0,0-11 0,0 5 0,0-1 0,0-2 0,0-6 0,0 2 0,0-7 0,0 3 0,0-6 0,0 2 0,0-6 0,0-1 0,0 0 0,0-2 0,0 2 0,0-3 0,0 0 0,0 1 0,0-3 0,0-1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9:56.261"/>
    </inkml:context>
    <inkml:brush xml:id="br0">
      <inkml:brushProperty name="width" value="0.1" units="cm"/>
      <inkml:brushProperty name="height" value="0.1" units="cm"/>
      <inkml:brushProperty name="color" value="#AE198D"/>
      <inkml:brushProperty name="inkEffects" value="galaxy"/>
      <inkml:brushProperty name="anchorX" value="-949731.375"/>
      <inkml:brushProperty name="anchorY" value="-539137.3125"/>
      <inkml:brushProperty name="scaleFactor" value="0.5"/>
    </inkml:brush>
  </inkml:definitions>
  <inkml:trace contextRef="#ctx0" brushRef="#br0">119 1 24575,'33'0'0,"6"0"0,-11 0 0,12 0 0,-13 0 0,7 0 0,-1 0 0,-9 0 0,-4 0 0,-5 0 0,-6 0 0,0 0 0,-7 5 0,1 2 0,-3 8 0,0 1 0,0 12 0,0 7 0,0 5 0,-10 3 0,1-9 0,-25 22 0,16-26 0,-25 28 0,17-26 0,-16 7 0,6-7 0,-3-5 0,0-4 0,5-7 0,5 1 0,6-10 0,3 3 0,7-6 0,1-2 0,7-2 0,2-4 0,9-3 0,19-10 0,11 1 0,13-4 0,-4 11 0,3-2 0,3 10 0,-1-3 0,6 4 0,-7 0 0,-4 3 0,-6 5 0,-1 11 0,-7 2 0,0 5 0,-4 1 0,-9-6 0,-4 4 0,-4-6 0,-3 9 0,-4 2 0,1 9 0,-16 10 0,-7-2 0,-16 10 0,4-14 0,-11 8 0,12-13 0,-8 8 0,6-13 0,1-1 0,5-14 0,1 0 0,9-8 0,1-4 0,6-3 0,1-3 0,2 0 0,1 0 0,2 2 0,0-2 0,3 3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0:09.063"/>
    </inkml:context>
    <inkml:brush xml:id="br0">
      <inkml:brushProperty name="width" value="0.1" units="cm"/>
      <inkml:brushProperty name="height" value="0.1" units="cm"/>
      <inkml:brushProperty name="color" value="#AE198D"/>
      <inkml:brushProperty name="inkEffects" value="galaxy"/>
      <inkml:brushProperty name="anchorX" value="-977755.75"/>
      <inkml:brushProperty name="anchorY" value="-553998.9375"/>
      <inkml:brushProperty name="scaleFactor" value="0.5"/>
    </inkml:brush>
  </inkml:definitions>
  <inkml:trace contextRef="#ctx0" brushRef="#br0">1 1 24575,'0'34'0,"0"3"0,0-8 0,0-3 0,0 15 0,0-24 0,0 20 0,0-17 0,0 5 0,0-4 0,0 5 0,0-12 0,0 3 0,0-9 0,0-3 0,0-2 0,0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0:10.468"/>
    </inkml:context>
    <inkml:brush xml:id="br0">
      <inkml:brushProperty name="width" value="0.1" units="cm"/>
      <inkml:brushProperty name="height" value="0.1" units="cm"/>
      <inkml:brushProperty name="color" value="#AE198D"/>
      <inkml:brushProperty name="inkEffects" value="galaxy"/>
      <inkml:brushProperty name="anchorX" value="-1.00257E6"/>
      <inkml:brushProperty name="anchorY" value="-570487.5"/>
      <inkml:brushProperty name="scaleFactor" value="0.5"/>
    </inkml:brush>
  </inkml:definitions>
  <inkml:trace contextRef="#ctx0" brushRef="#br0">0 1 24575,'0'23'0,"0"2"0,0 4 0,0-1 0,0 0 0,0 1 0,0 4 0,0-14 0,0 11 0,0-16 0,0 14 0,0-11 0,0 6 0,0-11 0,0 4 0,0-7 0,0-1 0,0 0 0,0-2 0,0 3 0,0-4 0,0 0 0,0 1 0,0-1 0,3-2 0,0-1 0,8-2 0,11 0 0,8 0 0,19 0 0,2 0 0,11 0 0,6 0 0,-15 0 0,12-4 0,-13-1 0,10-4 0,-6 1 0,-1-1 0,-5 5 0,-6-4 0,-5 4 0,-10 0 0,-5-2 0,-5 5 0,-5-1 0,0-1 0,-8 2 0,3-1 0,-6 2 0,-1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0:11.180"/>
    </inkml:context>
    <inkml:brush xml:id="br0">
      <inkml:brushProperty name="width" value="0.1" units="cm"/>
      <inkml:brushProperty name="height" value="0.1" units="cm"/>
      <inkml:brushProperty name="color" value="#AE198D"/>
      <inkml:brushProperty name="inkEffects" value="galaxy"/>
      <inkml:brushProperty name="anchorX" value="-1.02878E6"/>
      <inkml:brushProperty name="anchorY" value="-586568.0625"/>
      <inkml:brushProperty name="scaleFactor" value="0.5"/>
    </inkml:brush>
  </inkml:definitions>
  <inkml:trace contextRef="#ctx0" brushRef="#br0">1 0 24575,'0'39'0,"0"7"0,0 16 0,0 14 0,0 7 0,0 1 0,0-27 0,0 6 0,0-20 0,0 4 0,0 1 0,0-26 0,0 5 0,0-14 0,0 0 0,0-7 0,0-4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0:12.311"/>
    </inkml:context>
    <inkml:brush xml:id="br0">
      <inkml:brushProperty name="width" value="0.1" units="cm"/>
      <inkml:brushProperty name="height" value="0.1" units="cm"/>
      <inkml:brushProperty name="color" value="#AE198D"/>
      <inkml:brushProperty name="inkEffects" value="galaxy"/>
      <inkml:brushProperty name="anchorX" value="-1.0544E6"/>
      <inkml:brushProperty name="anchorY" value="-603143"/>
      <inkml:brushProperty name="scaleFactor" value="0.5"/>
    </inkml:brush>
  </inkml:definitions>
  <inkml:trace contextRef="#ctx0" brushRef="#br0">5 0 24575,'-3'34'0,"1"-3"0,2 23 0,0-13 0,0 18 0,0-7 0,0 15 0,0-3 0,0 4 0,0-12 0,0 5 0,0-24 0,0 21 0,0-26 0,0 22 0,0-23 0,0 6 0,0-16 0,0-1 0,0-1 0,0-7 0,0 4 0,0-7 0,0-1 0,0-3 0,0 1 0,0-1 0,0 0 0,0-2 0,0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0:28.592"/>
    </inkml:context>
    <inkml:brush xml:id="br0">
      <inkml:brushProperty name="width" value="0.1" units="cm"/>
      <inkml:brushProperty name="height" value="0.1" units="cm"/>
      <inkml:brushProperty name="color" value="#AE198D"/>
      <inkml:brushProperty name="inkEffects" value="galaxy"/>
      <inkml:brushProperty name="anchorX" value="-1.07666E6"/>
      <inkml:brushProperty name="anchorY" value="-617372.875"/>
      <inkml:brushProperty name="scaleFactor" value="0.5"/>
    </inkml:brush>
  </inkml:definitions>
  <inkml:trace contextRef="#ctx0" brushRef="#br0">499 0 24575,'0'42'0,"0"6"0,-6 1 0,-4 6 0,-4 6 0,-3 3-2323,-4 11 0,-2 2 2323,-4 5 0,-1 2 0,0 1 0,0-1 0,3-2 0,-1-1 0,-6 6 0,2-4 110,14-27 1,0-1-111,-6 12 0,1-3 0,-1 19 0,8-26 0,0-1 1007,-5 16-1007,1 5 0,9-35 0,0 8 2342,5-15-2342,4-10 1076,0-13-1076,0-4 0,0-7 0,0-19 0,0 10 0,0-12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0:29.530"/>
    </inkml:context>
    <inkml:brush xml:id="br0">
      <inkml:brushProperty name="width" value="0.1" units="cm"/>
      <inkml:brushProperty name="height" value="0.1" units="cm"/>
      <inkml:brushProperty name="color" value="#AE198D"/>
      <inkml:brushProperty name="inkEffects" value="galaxy"/>
      <inkml:brushProperty name="anchorX" value="-1.09509E6"/>
      <inkml:brushProperty name="anchorY" value="-634923.9375"/>
      <inkml:brushProperty name="scaleFactor" value="0.5"/>
    </inkml:brush>
  </inkml:definitions>
  <inkml:trace contextRef="#ctx0" brushRef="#br0">1 1 24575,'0'38'0,"0"11"0,0 8 0,0 12 0,0 0 0,0 5 0,0-33 0,0 16 0,0-29 0,0 11 0,0-10 0,0-9 0,0-8 0,0-6 0,0-3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0:30.593"/>
    </inkml:context>
    <inkml:brush xml:id="br0">
      <inkml:brushProperty name="width" value="0.1" units="cm"/>
      <inkml:brushProperty name="height" value="0.1" units="cm"/>
      <inkml:brushProperty name="color" value="#AE198D"/>
      <inkml:brushProperty name="inkEffects" value="galaxy"/>
      <inkml:brushProperty name="anchorX" value="-1.11672E6"/>
      <inkml:brushProperty name="anchorY" value="-654696.4375"/>
      <inkml:brushProperty name="scaleFactor" value="0.5"/>
    </inkml:brush>
  </inkml:definitions>
  <inkml:trace contextRef="#ctx0" brushRef="#br0">0 1 24575,'0'46'0,"0"12"0,0 0 0,0 22 0,0-9 0,0 18-992,0 9 992,0-5 0,0-15 0,0-1 0,0 8 0,0-10 0,0 0 0,0 7 0,0-29 0,0 1 0,0 36 243,0-33-243,0 7 0,0-32 0,0 17 0,0-19 0,0-5 749,3-11-749,14-7 0,7-2 0,6-5 0,7 0 0,-2 0 0,4 0 0,10-4 0,-5-8 0,13-11 0,-14-6 0,-1 0 0,-16-1 0,-3 0 0,-4-1 0,-4-2 0,-4-10 0,-7 7 0,0-13 0,-10 15 0,-10 3 0,-7 2 0,-11 5 0,-1 1 0,-4 8 0,1 4 0,4 3 0,1 4 0,9 1 0,0 3 0,8 0 0,4 0 0,3 0 0,4 0 0,0 0 0,-1 5 0,1 2 0,-2 8 0,-1-2 0,1 2 0,-2-6 0,4 3 0,-1-6 0,1 2 0,2-5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6:09.670"/>
    </inkml:context>
    <inkml:brush xml:id="br0">
      <inkml:brushProperty name="width" value="0.05" units="cm"/>
      <inkml:brushProperty name="height" value="0.05" units="cm"/>
      <inkml:brushProperty name="color" value="#E71224"/>
    </inkml:brush>
  </inkml:definitions>
  <inkml:trace contextRef="#ctx0" brushRef="#br0">0 1 24575,'4'0'0,"25"0"0,27 0 0,41 0 0,-28 0 0,4 0-1797,7 0 1,4 0 1796,-14 0 0,2 0 0,-1 0 0,29 0 0,-3 0 0,-14 0 0,-3 0-371,6 0 0,-2 0 371,-17 0 0,-4 0-189,-9 0 1,0 0 188,10 0 0,-7 0 0,-9 0 0,18 0 0,-29 0 2455,-11 0-2455,-12 0 0,-8 0 0,-4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0:59.160"/>
    </inkml:context>
    <inkml:brush xml:id="br0">
      <inkml:brushProperty name="width" value="0.1" units="cm"/>
      <inkml:brushProperty name="height" value="0.1" units="cm"/>
      <inkml:brushProperty name="color" value="#AE198D"/>
      <inkml:brushProperty name="inkEffects" value="galaxy"/>
      <inkml:brushProperty name="anchorX" value="-1.13913E6"/>
      <inkml:brushProperty name="anchorY" value="-674322.75"/>
      <inkml:brushProperty name="scaleFactor" value="0.5"/>
    </inkml:brush>
  </inkml:definitions>
  <inkml:trace contextRef="#ctx0" brushRef="#br0">0 50 24575,'52'0'0,"12"0"0,6 0 0,14-5 0,6 0-1295,7-6 1295,-5 6 0,5-4 329,-30 7-329,11-2 237,-31 0-237,9 3 0,-17-2 0,-6 3 656,-12 0-656,-5 0 73,-7 0-73,-4 0 0,0 0 0,-2 2 0,0 1 0,-3 2 0,0 0 0,0 0 0,0 11 0,-3-2 0,-1 14 0,-11 6 0,6 6 0,-11 15 0,6 1 0,0 12 0,-3 2 0,6 12 0,-3 1-570,4 7 570,0 0 0,5 0 0,0 0 0,5 0 0,0-27 0,0 14 0,0-34 0,0 18 0,0-17 0,0-5 0,0-10 570,0-9-570,0-5 0,0-6 0,0 0 0,0-4 0,0 0 0,0-2 0,0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2:02.930"/>
    </inkml:context>
    <inkml:brush xml:id="br0">
      <inkml:brushProperty name="width" value="0.1" units="cm"/>
      <inkml:brushProperty name="height" value="0.1" units="cm"/>
      <inkml:brushProperty name="color" value="#AE198D"/>
      <inkml:brushProperty name="inkEffects" value="galaxy"/>
      <inkml:brushProperty name="anchorX" value="-1.14855E6"/>
      <inkml:brushProperty name="anchorY" value="-694373.625"/>
      <inkml:brushProperty name="scaleFactor" value="0.5"/>
    </inkml:brush>
  </inkml:definitions>
  <inkml:trace contextRef="#ctx0" brushRef="#br0">0 1 24575,'0'0'0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2:59.582"/>
    </inkml:context>
    <inkml:brush xml:id="br0">
      <inkml:brushProperty name="width" value="0.05" units="cm"/>
      <inkml:brushProperty name="height" value="0.05" units="cm"/>
      <inkml:brushProperty name="color" value="#E71224"/>
    </inkml:brush>
  </inkml:definitions>
  <inkml:trace contextRef="#ctx0" brushRef="#br0">1 0 24575,'0'41'0,"0"13"0,0 3 0,0 30 0,0-2-1016,0 14 1016,0-47 0,0 0 0,0 40 0,0-39 0,0-2 0,0 18 247,4 16-247,5-32 0,1 9 0,2-16 0,-5-13 0,-3-12 767,2-6-767,-6-6 2,3-1-2,-1-5 0,1-1 0,2-2 0,-2 0 0,-1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00.924"/>
    </inkml:context>
    <inkml:brush xml:id="br0">
      <inkml:brushProperty name="width" value="0.05" units="cm"/>
      <inkml:brushProperty name="height" value="0.05" units="cm"/>
      <inkml:brushProperty name="color" value="#E71224"/>
    </inkml:brush>
  </inkml:definitions>
  <inkml:trace contextRef="#ctx0" brushRef="#br0">195 6 24575,'6'-3'0,"11"1"0,13 2 0,19 0 0,-23 0 0,19 0 0,-21 0 0,14 0 0,-8 0 0,-2 0 0,-11 0 0,-5 0 0,-1 0 0,-2 0 0,0 0 0,-1 2 0,-2 4 0,-3 6 0,-1 4 0,-2 12 0,0 7 0,0 5 0,-3 8 0,-15 4 0,-6 6 0,-17 3 0,-2 3 0,-1-9 0,-6-1 0,1-5 0,6-15 0,-6 0 0,13-11 0,-7-3 0,9-2 0,5-6 0,9-3 0,4-5 0,7-1 0,1-3 0,5-5 0,1-9 0,19-4 0,11-13 0,18 1 0,17-6 0,-3 4 0,14-4 0,-21 16 0,12-5 0,-14 16 0,6-4 0,-7 8 0,-7 2 0,-9 3 0,-5 0 0,-2 3 0,-9 6 0,3 19 0,-6 3 0,-2 17 0,-3-13 0,-5 13 0,-2-8 0,-3 4 0,0 10 0,-7-8 0,-5 4 0,-12-10 0,-9 0 0,-9-5 0,3-5 0,-4-3 0,9-11 0,0-1 0,1-4 0,12-5 0,-2-2 0,13-1 0,-1-3 0,8 2 0,0-1 0,3 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04.674"/>
    </inkml:context>
    <inkml:brush xml:id="br0">
      <inkml:brushProperty name="width" value="0.05" units="cm"/>
      <inkml:brushProperty name="height" value="0.05" units="cm"/>
      <inkml:brushProperty name="color" value="#E71224"/>
    </inkml:brush>
  </inkml:definitions>
  <inkml:trace contextRef="#ctx0" brushRef="#br0">6 1 24575,'-3'25'0,"1"8"0,2 12 0,0 10 0,0 1 0,0 12 0,0-5 0,0 5 0,0-25 0,0 27 0,0-29 0,0 13 0,0-13 0,0 6 0,0-9 0,0 7 0,0-13 0,0-10 0,0 9 0,0-10 0,0 3 0,0-8 0,0-4 0,0-4 0,0-2 0,0-1 0,0-2 0,0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05.603"/>
    </inkml:context>
    <inkml:brush xml:id="br0">
      <inkml:brushProperty name="width" value="0.05" units="cm"/>
      <inkml:brushProperty name="height" value="0.05" units="cm"/>
      <inkml:brushProperty name="color" value="#E71224"/>
    </inkml:brush>
  </inkml:definitions>
  <inkml:trace contextRef="#ctx0" brushRef="#br0">1 0 24575,'0'30'0,"0"4"0,0 21 0,0 14 0,0 1 0,0 26-722,0-11 722,0 12 0,0-7 0,0 0 0,0-12 178,0-23-178,0-3 0,0-16 0,0 9 0,0-2 0,0-9 544,0-8-544,0-3 0,0-11 0,0 1 0,0-3 0,0-4 0,0 0 0,0-4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09.753"/>
    </inkml:context>
    <inkml:brush xml:id="br0">
      <inkml:brushProperty name="width" value="0.05" units="cm"/>
      <inkml:brushProperty name="height" value="0.05" units="cm"/>
      <inkml:brushProperty name="color" value="#E71224"/>
    </inkml:brush>
  </inkml:definitions>
  <inkml:trace contextRef="#ctx0" brushRef="#br0">0 0 24575,'4'0'0,"19"16"0,27 16 0,-12-2 0,4 5-1767,13 11 0,3 4 1767,4 5 0,2 3-631,-14-12 0,2 1 1,0 1 630,-3 1 0,0 0 0,1 0 0,5 1 0,2 0 0,-5-3 0,1 7 0,-2-1-48,13 8 0,-2-2 48,-21-18 0,-3-2-83,7 11 1,-2-2 82,16 12 1470,-17-14-1470,-20-23 2372,-2-1-2372,-3-5 1619,-12-5-1619,-6-15 226,-17-17-226,-24-31 0,-17-8 0,18 14 0,10 19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10.528"/>
    </inkml:context>
    <inkml:brush xml:id="br0">
      <inkml:brushProperty name="width" value="0.05" units="cm"/>
      <inkml:brushProperty name="height" value="0.05" units="cm"/>
      <inkml:brushProperty name="color" value="#E71224"/>
    </inkml:brush>
  </inkml:definitions>
  <inkml:trace contextRef="#ctx0" brushRef="#br0">1151 0 24575,'-39'41'0,"-3"8"0,-16 19-1242,30-25 0,-3 2 1242,-12 7 0,-3 1 0,4 2 0,0 1 0,-9 7 0,-2 0-773,2-5 1,0 1 772,-4 11 0,2-3 0,15-19 0,-1-2 24,-14 13 0,3-2-24,-6 16-148,-7-7 148,13-2 1092,15-29-1092,5 2 1827,0-12-1827,22-13 1025,-3-9-1025,11-3 0,-3 0 0,3-2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30.878"/>
    </inkml:context>
    <inkml:brush xml:id="br0">
      <inkml:brushProperty name="width" value="0.05" units="cm"/>
      <inkml:brushProperty name="height" value="0.05" units="cm"/>
      <inkml:brushProperty name="color" value="#E71224"/>
    </inkml:brush>
  </inkml:definitions>
  <inkml:trace contextRef="#ctx0" brushRef="#br0">0 0 24575,'12'21'0,"9"10"0,30 24 0,8 13 0,-20-23 0,3 2 0,7 7 0,2 1 0,-5-3 0,3 2-997,-3-6 1,4 2 0,-3-4 996,6 5 0,-1-1 0,11 13 0,1-1-103,-8-16 1,-3-4 102,19 27 0,-20-27 0,0-1 0,18 17 0,-4 5 0,-2-12 0,-30-18 0,4 0 0,-8-10 2170,-16-7-2170,-2-6 1024,-9-2-1024,-3-7 0,-6-8 0,2 2 0,-2-3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31.772"/>
    </inkml:context>
    <inkml:brush xml:id="br0">
      <inkml:brushProperty name="width" value="0.05" units="cm"/>
      <inkml:brushProperty name="height" value="0.05" units="cm"/>
      <inkml:brushProperty name="color" value="#E71224"/>
    </inkml:brush>
  </inkml:definitions>
  <inkml:trace contextRef="#ctx0" brushRef="#br0">1 0 24575,'0'6'0,"0"11"0,0 37 0,0 27 0,0-28 0,0 2-995,0 10 0,0 1 995,0 6 0,0-2 0,0-16 0,0 0 0,0 17 0,0-1-273,0 28 273,0-38 0,0 3 0,0-2 0,0-1 0,0 34 0,0-18 0,0-18 0,0-22 0,0 3 1451,0-14-1451,0-6 812,0-10-812,0-5 0,0-2 0,0-4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6:14.502"/>
    </inkml:context>
    <inkml:brush xml:id="br0">
      <inkml:brushProperty name="width" value="0.05" units="cm"/>
      <inkml:brushProperty name="height" value="0.05" units="cm"/>
      <inkml:brushProperty name="color" value="#E71224"/>
    </inkml:brush>
  </inkml:definitions>
  <inkml:trace contextRef="#ctx0" brushRef="#br0">2294 86 24575,'-5'-7'0,"-5"2"0,-10 5 0,-16 0 0,-12 0 0,-25 0 0,-9 0-461,32 0 1,-3 0 460,-2 0 0,-3 0 0,-6 0 0,-3 0 0,1 0 0,0 0 0,-4 0 0,1 0 0,3 0 0,2 0 0,2 0 0,3 0 0,-29 0-252,-8 0 252,39 0 0,-22 0 0,19-8 0,7 6 0,7-5 0,10 3 909,1 3-909,5-2 264,4 3-264,-3 0 0,11 0 0,-6 0 0,10 0 0,1 0 0,-2 3 0,7 3 0,-13 13 0,5 9 0,-9 9 0,-5 10 0,3 1 0,-9 8 0,3 5 0,1-14 0,-1 11 0,1 5 0,3 0 0,-2 16 0,9-13 0,7-1 0,1 1 0,5-1 0,0 1 0,3 0 0,2-12 0,4 3 0,0-4 0,0 20 0,0-19 0,0 34 0,4-35 0,6 26 0,4-14 0,9 0 0,-3 1 0,-2-11 0,-1 2 0,-3-10 0,3 0 0,-1-5 0,-4-8 0,2-8 0,-3 3 0,3-7 0,4 0 0,0-2 0,4-1 0,5 8 0,1-2 0,0 2 0,4-3 0,-5-4 0,15 9 0,1-11 0,12 9 0,9-9 0,-13-6 0,1 0 0,19 3 0,-14-5 0,-3-1 0,2 0 0,23 1 0,9 0 0,-11 0 0,-28-4 0,1-1 0,25 0 0,19 0 0,-13-5 0,-7 0 0,17 0 0,-37 0 0,30 0 0,-29 0 0,10 0 0,-5 0 0,-10 0 0,1 0 0,18 0 0,-15 0 0,0 0 0,20-5 0,0 0 0,4-5 0,2-5 0,2 0-619,12-6 619,-5 0 0,6 0 0,1-5 0,-1 3 0,1-3 0,-1 0 0,-24 10 0,-18 0 0,-1 1 0,16-1 0,-17-2 0,0 0 0,29-9 0,-5-11 0,0-2 0,-5-1 0,-7-7 0,6 3 0,-12-2 0,-15 11 0,-1-1 0,17-16-7,-21 14 1,-2 1 6,1-3 0,4-7 0,-10 9 0,0-4 0,-5 6 618,-1-2-618,-7-3 14,3 0-14,-7-9 0,0 4 0,-5-6 0,1 6 0,0-5 0,-5-14 0,0 3 0,-4-16 0,0 13 0,0 0 0,0 12 0,-8-9 0,-2 14 0,-12-9 0,0 10 0,-13-5 0,-2 8 0,-7 4 0,-7 1 0,-2 12 0,-4-8 0,-8 11 0,15-1 0,-26-3 0,29 13 0,-43-18 0,26 23 0,-23-13 0,7 13 0,1-4 0,-1 5 0,0 0 0,1-4 0,5 3 0,-4-3 0,11 4 0,-12 0 0,23 5 0,-34 1 0,30 4 0,-33 0 0,20 0 0,-7 0 0,-7 4-778,-9 8 778,-2-1 0,46-3 0,2 0 0,-21 2 0,-5 0 0,21-2 0,-5-2 0,2 2 0,15-7 0,7 3 778,12-4-778,6 0 0,5 0 0,5 0 0,4 2 0,2 1 0,2 0 0,0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33.115"/>
    </inkml:context>
    <inkml:brush xml:id="br0">
      <inkml:brushProperty name="width" value="0.05" units="cm"/>
      <inkml:brushProperty name="height" value="0.05" units="cm"/>
      <inkml:brushProperty name="color" value="#E71224"/>
    </inkml:brush>
  </inkml:definitions>
  <inkml:trace contextRef="#ctx0" brushRef="#br0">6 389 24575,'-3'11'0,"1"-3"0,2 3 0,0 1 0,0 4 0,0 0 0,0 0 0,0-4 0,0-3 0,0 5 0,2-9 0,8 6 0,3-7 0,10 0 0,2-1 0,3-3 0,-3 0 0,7 0 0,3 0 0,4 0 0,10 0 0,-18 0 0,15 0 0,-9-4 0,7-4 0,5-5 0,-10-5 0,1-3 0,-6-2 0,-3 0 0,-8 2 0,2-1 0,-15 5 0,4-6 0,-8 6 0,1-15 0,-3 6 0,0-7 0,-4 1 0,0 2 0,0 1 0,0 2 0,0 6 0,-3 1 0,-6 4 0,-2 4 0,-7-1 0,1 1 0,-6 1 0,-2 5 0,-20-1 0,8 7 0,-14-4 0,12 4 0,1 0 0,-1 0 0,1 0 0,4 4 0,1 0 0,5 3 0,3 2 0,-2 2 0,10-1 0,-3 3 0,11-4 0,0 6 0,3-2 0,3 10 0,0-6 0,3 10 0,-3 2 0,2 0 0,-6 9 0,6-9 0,-5 4 0,5-4 0,-5-5 0,5-4 0,-2-5 0,3-3 0,0-3 0,0 0 0,0-4 0,0-2 0,0-1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07.226"/>
    </inkml:context>
    <inkml:brush xml:id="br0">
      <inkml:brushProperty name="width" value="0.05" units="cm"/>
      <inkml:brushProperty name="height" value="0.05" units="cm"/>
      <inkml:brushProperty name="color" value="#E71224"/>
    </inkml:brush>
  </inkml:definitions>
  <inkml:trace contextRef="#ctx0" brushRef="#br0">0 1 24575,'10'3'0,"5"7"0,20 11 0,1 7 0,11 6 0,4 16 0,8-6 0,11 15-422,-23-17 1,1 0 421,22 14 0,-23-12 0,-1 1 0,19 14 0,-29-23 0,2 0 0,0 1 0,0 0 0,-3 2 0,-2-2 0,13 8 0,7 7 0,-25-27 0,8 7 0,-10-6 0,-5-9 843,0 4-843,-2-7 0,-2 2 0,2-6 0,-6 1 0,-1-4 0,-1 1 0,-5-2 0,2-1 0,-5-2 0,0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08.164"/>
    </inkml:context>
    <inkml:brush xml:id="br0">
      <inkml:brushProperty name="width" value="0.05" units="cm"/>
      <inkml:brushProperty name="height" value="0.05" units="cm"/>
      <inkml:brushProperty name="color" value="#E71224"/>
    </inkml:brush>
  </inkml:definitions>
  <inkml:trace contextRef="#ctx0" brushRef="#br0">1317 1 24575,'-32'15'0,"-4"9"0,-33 36 0,34-27 0,-3 3-599,-10 9 0,1 0 599,-18 19 0,14-23 0,0-1 0,-7 14 0,9-16 0,0 1 0,-18 32 0,-1-11 391,30-15-391,-7-4 199,21-13-199,-6 7 0,6-8 0,12-7 608,-1-4-608,10-4 0,-2-5 0,5 0 0,-3-4 0,3 3 0,0-1 0,0 0 0,0 1 0,-6 5 0,-1 2 0,-11 20 0,-19 19 0,9-3 0,-25 28 0,27-34 0,-15 20 0,17-26 0,-4 3 0,5-13 0,8-6 0,0-8 0,8-4 0,-1-4 0,3-2 0,0 0 0,0-3 0,2-3 0,1 0 0,2-2 0,0 0 0,2 2 0,-1 0 0,1 3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3:44.973"/>
    </inkml:context>
    <inkml:brush xml:id="br0">
      <inkml:brushProperty name="width" value="0.05" units="cm"/>
      <inkml:brushProperty name="height" value="0.05" units="cm"/>
      <inkml:brushProperty name="color" value="#E71224"/>
    </inkml:brush>
  </inkml:definitions>
  <inkml:trace contextRef="#ctx0" brushRef="#br0">657 92 24575,'-5'-17'0,"-2"1"0,-12 3 0,0 3 0,-14-7 0,13 12 0,-11-6 0,6 11 0,-14 0 0,8 0 0,-6 0 0,13 0 0,-9 0 0,3-3 0,-7 9 0,12-1 0,-8 17 0,1 10 0,4-3 0,-4 14 0,9-12 0,0 13 0,3-5 0,0 5 0,8-6 0,1 1 0,7-5 0,0-2 0,4-7 0,0-2 0,0-3 0,0-4 0,3 3 0,11-5 0,0-1 0,18 1 0,-6-7 0,11 4 0,-3-3 0,5-4 0,-1 0 0,0-4 0,1 0 0,-5 0 0,3 0 0,-8-7 0,4-1 0,-8-5 0,-2-1 0,-3 4 0,-4 1 0,-3 0 0,-5 5 0,-2-4 0,-1 8 0,0-3 0,-2 1 0,2-1 0,-2-5 0,3-1 0,0-6 0,0 2 0,0-2 0,0 3 0,0 3 0,0-3 0,-1 6 0,1 0 0,-1 2 0,-2 1 0,0-2 0,-3-1 0,0-2 0,0-1 0,0-3 0,0 0 0,0-3 0,0 2 0,0-2 0,0 3 0,0 0 0,0 3 0,0 1 0,0 3 0,0-1 0,0 6 0,0 6 0,3 6 0,-3 11 0,7 11 0,-6 6 0,2 21 0,2 16 0,-4 23-657,1-43 0,1 2 657,0 5 0,-1 3 0,-1-1 0,0 0 0,3 1 0,2-1 0,-3 1 0,0-3-133,3 27 133,3 2 0,-3-29 0,-1 0 0,2-8 0,-6-21 0,6-7 0,-7-15 1305,3-1-1305,-3-7 35,0 1 1,0-3-1,0-1 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4:02.564"/>
    </inkml:context>
    <inkml:brush xml:id="br0">
      <inkml:brushProperty name="width" value="0.05" units="cm"/>
      <inkml:brushProperty name="height" value="0.05" units="cm"/>
      <inkml:brushProperty name="color" value="#E71224"/>
    </inkml:brush>
  </inkml:definitions>
  <inkml:trace contextRef="#ctx0" brushRef="#br0">1 0 24575,'2'6'0,"12"18"0,20 16 0,13 15 0,16 12 0,-17-19-616,21 23 616,-6-10-360,-23-27 0,2 1 360,0 2 0,0-1 0,2-2 0,-1 0 0,25 26-412,0-2 412,-11-8 0,-17-20 0,1 4 434,-12-6-434,-4-1 872,-2-4-872,-11-8 442,1-4-442,-7-1 0,3-2 0,-6-3 0,4-4 0,-5 3 0,2-3 0,-2 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4:03.258"/>
    </inkml:context>
    <inkml:brush xml:id="br0">
      <inkml:brushProperty name="width" value="0.05" units="cm"/>
      <inkml:brushProperty name="height" value="0.05" units="cm"/>
      <inkml:brushProperty name="color" value="#E71224"/>
    </inkml:brush>
  </inkml:definitions>
  <inkml:trace contextRef="#ctx0" brushRef="#br0">637 0 24575,'-38'49'0,"-3"10"0,-14 22-1511,22-29 0,-1 1 1511,1-3 0,0 0 0,-9 17 0,1-4 435,-7 8-435,13-18 0,1-1 0,-5 8 615,2-1-615,-5-1 0,27-27 0,-9-2 1537,14-8-1537,7-13 108,5-5 1,-1-1 0,3-2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4:04.560"/>
    </inkml:context>
    <inkml:brush xml:id="br0">
      <inkml:brushProperty name="width" value="0.05" units="cm"/>
      <inkml:brushProperty name="height" value="0.05" units="cm"/>
      <inkml:brushProperty name="color" value="#E71224"/>
    </inkml:brush>
  </inkml:definitions>
  <inkml:trace contextRef="#ctx0" brushRef="#br0">0 1 24575,'4'0'0,"29"0"0,-1 0 0,33 0 0,-7 0 0,11 0 0,-1 0 0,0 0 0,-13 0 0,5 0 0,-9 0 0,4 0 0,-22 0 0,7 0 0,-21 0 0,9 0 0,-9 0 0,-6 0 0,-1 0 0,-11 0 0,-2 2 0,-4 1 0,0 2 0,0-3 0,0 3 0,0-2 0,-1 3 0,3-1 0,-2 3 0,2 1 0,-7 15 0,2-2 0,-3 20 0,3-2 0,4 22 0,-4 1 0,7 26-980,-3 11 980,3-39 0,2 1 0,-1 0 0,0 1 0,0 6 0,0 0 0,0-10 0,0 0 0,0 7 0,0-3-49,0 14 49,0 16 0,0-40 0,0-4 0,0 8 0,0-39 0,0 19 977,0-27-977,0 2 0,0-6 0,0-4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4:29.588"/>
    </inkml:context>
    <inkml:brush xml:id="br0">
      <inkml:brushProperty name="width" value="0.05" units="cm"/>
      <inkml:brushProperty name="height" value="0.05" units="cm"/>
      <inkml:brushProperty name="color" value="#E71224"/>
    </inkml:brush>
  </inkml:definitions>
  <inkml:trace contextRef="#ctx0" brushRef="#br0">0 0 24575,'12'16'0,"15"11"0,25 29 0,-16-17 0,2 2-1336,5 2 1,2 3 1335,7 14 0,1 1-706,1-3 0,1 2 706,7 13 0,-3-1 0,-17-24 0,-1-1-89,12 17 0,-2-1 89,-18-22 0,-1 0 0,12 13 0,-3 0 0,9 14-125,-16-24 0,-3-2 125,-2 3 1156,13 16-1156,-14-24 1742,-10-8-1742,-1-9 1298,-7-7-1298,2 2 315,-6-9-315,2 2 0,-3-3 0,-2 1 0,2-1 0,-7-2 0,4-3 0,-10-9 0,7-8 0,-5 5 0,6-1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4:33.889"/>
    </inkml:context>
    <inkml:brush xml:id="br0">
      <inkml:brushProperty name="width" value="0.05" units="cm"/>
      <inkml:brushProperty name="height" value="0.05" units="cm"/>
      <inkml:brushProperty name="color" value="#E71224"/>
    </inkml:brush>
  </inkml:definitions>
  <inkml:trace contextRef="#ctx0" brushRef="#br0">12 0 24575,'-6'3'0,"1"10"0,5 14 0,0 19 0,0 9 0,0 20 0,0 2-640,0 20 640,0-12 0,0 10 0,0-11 158,0-29-158,0 14 0,0-40 0,0 20 0,0-15 0,0-1 482,0-12-482,0-2 0,0-7 0,0-3 0,0-5 0,0-2 0,0-5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4:35.012"/>
    </inkml:context>
    <inkml:brush xml:id="br0">
      <inkml:brushProperty name="width" value="0.05" units="cm"/>
      <inkml:brushProperty name="height" value="0.05" units="cm"/>
      <inkml:brushProperty name="color" value="#E71224"/>
    </inkml:brush>
  </inkml:definitions>
  <inkml:trace contextRef="#ctx0" brushRef="#br0">0 0 24575,'0'28'0,"0"13"0,0 10 0,0 17 0,0-4 0,0 3 0,0 8 0,0-10 0,0 9 0,0-6 0,0-4 0,0-15 0,0 2 0,0-24 0,0 11 0,0-13 0,0-5 0,0-8 0,2-6 0,1-4 0,9-2 0,5 0 0,12 0 0,1 0 0,2 0 0,6 0 0,-3 0 0,14 0 0,-10 0 0,0-3 0,-1-4 0,-8-9 0,0-2 0,-4-9 0,-8 6 0,1-12 0,-9 7 0,-2-11 0,-5 3 0,-3 0 0,-3 1 0,-7 8 0,-9 4 0,-10 3 0,-5 6 0,-5 5 0,5 3 0,2 4 0,3 0 0,5 0 0,3 0 0,6 0 0,3 3 0,0 3 0,0 6 0,3 1 0,-4 6 0,7-6 0,-7 5 0,7-5 0,-6 2 0,6-6 0,-3 0 0,4-4 0,2 0 0,1-2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7:14.323"/>
    </inkml:context>
    <inkml:brush xml:id="br0">
      <inkml:brushProperty name="width" value="0.05" units="cm"/>
      <inkml:brushProperty name="height" value="0.05" units="cm"/>
      <inkml:brushProperty name="color" value="#E71224"/>
    </inkml:brush>
  </inkml:definitions>
  <inkml:trace contextRef="#ctx0" brushRef="#br0">1 1 24575,'0'19'0,"0"2"0,0 14 0,0 6 0,0 7 0,11 4 0,1 13 0,20 3 0,-1 8 0,15 5-623,0-10 623,6 12 0,5-9 0,0-1 0,5-7 0,-4-12 0,-11-8 0,7-1 0,-14-10 0,9 6 0,-10-7 0,-1-1 0,-10-4 623,-2-6-623,-4-5 0,-5-5 0,-1 0 0,-6 0 0,2-4 0,-5 3 0,5-2 0,-6 0 0,3-1 0,-3-4 0,0 1 0,-1 0 0,1-1 0,-3 1 0,2-3 0,-4 2 0,4-4 0,-2 4 0,2-5 0,-2-4 0,-1-7 0,-2-8 0,-3-1 0,3-1 0,-3 0 0,3 0 0,-3 4 0,2 4 0,-2 1 0,3 3 0,0-1 0,0 1 0,0 4 0,0-1 0,0-3 0,0 0 0,0-4 0,0 1 0,0-1 0,0 3 0,0-1 0,0 4 0,0-2 0,0 4 0,0-1 0,0 0 0,0 1 0,0-1 0,0 0 0,0 1 0,0 4 0,0 4 0,3 3 0,0 0 0,0-1 0,2-2 0,-2 3 0,3 3 0,4 4 0,0 4 0,8 5 0,-3-1 0,6 1 0,-2 0 0,0 0 0,-1-1 0,-5 0 0,5 0 0,-3 0 0,3 1 0,-7-1 0,1-4 0,-4 3 0,4-7 0,-5 3 0,2-3 0,-3-3 0,0 2 0,0-6 0,0 3 0,-3-4 0,2 1 0,-4 0 0,-3-3 0,-5-1 0,-17-2 0,5 0 0,-20 0 0,7 0 0,-9 4 0,1 0 0,-1 1 0,5 2 0,1-6 0,9 2 0,5 0 0,4-2 0,8 1 0,0-2 0,3 0 0,3 0 0,1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4:50.327"/>
    </inkml:context>
    <inkml:brush xml:id="br0">
      <inkml:brushProperty name="width" value="0.05" units="cm"/>
      <inkml:brushProperty name="height" value="0.05" units="cm"/>
      <inkml:brushProperty name="color" value="#E71224"/>
    </inkml:brush>
  </inkml:definitions>
  <inkml:trace contextRef="#ctx0" brushRef="#br0">0 108 24575,'3'-13'0,"6"-1"0,9 1 0,11-5 0,5 3 0,9-1 0,-3 5 0,8 6 0,-3 2 0,10 3 0,-4 0 0,-10 0 0,6 0 0,-20 0 0,15 0 0,-8 0 0,-8 0 0,2 0 0,-16 0 0,1 0 0,-4 9 0,-3 6 0,-2 13 0,-1 11 0,-3 6 0,-4 5 0,-9 5 0,-4-4 0,-15 11 0,8-23 0,-11 16 0,2-20 0,-1 7 0,-3-5 0,6-10 0,6-5 0,-4-7 0,12-6 0,-2-3 0,10 0 0,0-3 0,6-5 0,1-8 0,12-10 0,16-8 0,14-9 0,23-1 0,3-2 0,16 5 0,-17 12 0,14 0 0,-21 13 0,10 1 0,-17 5 0,-6 4 0,-12 0 0,-12 0 0,0 17 0,-14 4 0,-1 23 0,-6 6 0,-11 1 0,-8 11 0,-13-3 0,-9 1 0,10-11 0,-11-2 0,12-10 0,-7 0 0,5-4 0,6-11 0,2-5 0,8-7 0,0-1 0,7-3 0,1-3 0,3-1 0,2-2 0,0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5:07.266"/>
    </inkml:context>
    <inkml:brush xml:id="br0">
      <inkml:brushProperty name="width" value="0.05" units="cm"/>
      <inkml:brushProperty name="height" value="0.05" units="cm"/>
      <inkml:brushProperty name="color" value="#E71224"/>
    </inkml:brush>
  </inkml:definitions>
  <inkml:trace contextRef="#ctx0" brushRef="#br0">790 0 24575,'-8'22'0,"-10"11"0,-25 56 0,17-40 0,-4 3-1799,-11 16 0,-2 3 1799,6-3 0,0-4 0,3-13 0,0-2 136,-2 10 1,1-3-137,-17 12 0,13-15 0,0 1 0,-18 18 777,15-19-777,2-9 0,19-23 0,-7 7 1818,8-10-1818,8-7 182,3-7 1,3 1-1,3-5 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45:08.006"/>
    </inkml:context>
    <inkml:brush xml:id="br0">
      <inkml:brushProperty name="width" value="0.05" units="cm"/>
      <inkml:brushProperty name="height" value="0.05" units="cm"/>
      <inkml:brushProperty name="color" value="#E71224"/>
    </inkml:brush>
  </inkml:definitions>
  <inkml:trace contextRef="#ctx0" brushRef="#br0">0 6 24575,'7'-3'0,"10"1"0,29 14 0,20 9 0,-18 1 0,4 4-643,4 2 0,-1 1 643,-4-1 0,-1-1 0,3 3 0,1-1 0,-6-2 0,0 0 0,5 0 0,0 2 0,1 3 0,-2 1 0,-7-9 0,-1 0 313,30 26-313,-29-29 0,4 6 0,-24-19 0,8 11 0,-12-6 973,-1-6-973,-14 1 0,2-7 0,-5 3 0,0-1 0,1 0 0,-3-1 0,1-2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7:30.786"/>
    </inkml:context>
    <inkml:brush xml:id="br0">
      <inkml:brushProperty name="width" value="0.05" units="cm"/>
      <inkml:brushProperty name="height" value="0.05" units="cm"/>
      <inkml:brushProperty name="color" value="#E71224"/>
    </inkml:brush>
  </inkml:definitions>
  <inkml:trace contextRef="#ctx0" brushRef="#br0">545 1 24575,'-8'0'0,"2"0"0,-10 3 0,6 1 0,-10 6 0,6-3 0,-10 6 0,10-3 0,-10 5 0,7-5 0,0 2 0,-3-1 0,3-1 0,-1 3 0,-1-3 0,5 3 0,-6 1 0,3-1 0,0 0 0,1 0 0,0 1 0,2-4 0,1 2 0,1-2 0,2 0 0,-3 2 0,4-6 0,0 3 0,0 0 0,3-3 0,-3 3 0,3-3 0,0 3 0,0-3 0,1 3 0,1-3 0,-1-1 0,2 1 0,0 0 0,-2-3 0,4 1 0,-1-1 0,2 3 0,-3-3 0,3 1 0,-5 0 0,1 4 0,-4-1 0,1 5 0,-2-5 0,5 1 0,-1-2 0,5 0 0,-5 0 0,6-3 0,0-1 0,4-2 0,1 0 0,-1 0 0,4 0 0,1 0 0,6 0 0,1 0 0,4 0 0,0 0 0,4 0 0,1 0 0,4 0 0,5 0 0,-4 0 0,4 0 0,-5 0 0,0 0 0,-4 0 0,-1-3 0,-4 2 0,-4-2 0,-1 3 0,-3 0 0,-1 0 0,1 0 0,-4 0 0,3 0 0,-5 0 0,1 0 0,-2 0 0,0 0 0,3 0 0,-3-2 0,3 1 0,0-1 0,-3 2 0,6-3 0,-2 2 0,-1-2 0,3 3 0,-6-2 0,6 1 0,-5-1 0,1 2 0,-2 0 0,0 0 0,0-3 0,2 2 0,-1-1 0,2 2 0,-4 0 0,1-3 0,0 3 0,2-3 0,-1 3 0,4 0 0,-4 0 0,1 0 0,-3 0 0,1 0 0,0 0 0,-3-2 0,2 1 0,-5-1 0,2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4:57.795"/>
    </inkml:context>
    <inkml:brush xml:id="br0">
      <inkml:brushProperty name="width" value="0.05" units="cm"/>
      <inkml:brushProperty name="height" value="0.05" units="cm"/>
      <inkml:brushProperty name="color" value="#E71224"/>
    </inkml:brush>
  </inkml:definitions>
  <inkml:trace contextRef="#ctx0" brushRef="#br0">1 52 24575,'0'8'0,"0"-1"0,0-1 0,0 0 0,0-1 0,7-2 0,8 0 0,9-3 0,16-4 0,-7 0 0,12-8 0,-9-1 0,10 0 0,-4 1 0,4 4 0,-10 0 0,3 0 0,-2 4 0,-1 0 0,-6 4 0,-1 0 0,-7 0 0,3 0 0,-4 0 0,0 0 0,-4 0 0,-1 0 0,0 3 0,-2 4 0,2 3 0,-3-1 0,-3 3 0,2-2 0,-5 3 0,2 3 0,-3-2 0,1 2 0,-1 0 0,1 5 0,-3 1 0,0 7 0,-4-3 0,0 4 0,0 1 0,-4-1 0,-3-4 0,-8 0 0,1-9 0,-12 5 0,8-7 0,-8 3 0,1-7 0,-1 0 0,-4-4 0,-1 1 0,5-1 0,-3-3 0,3-1 0,0-3 0,1 0 0,8 0 0,-3 0 0,7 0 0,0 0 0,1 0 0,6 0 0,0 0 0,4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7:37.146"/>
    </inkml:context>
    <inkml:brush xml:id="br0">
      <inkml:brushProperty name="width" value="0.05" units="cm"/>
      <inkml:brushProperty name="height" value="0.05" units="cm"/>
      <inkml:brushProperty name="color" value="#E71224"/>
    </inkml:brush>
  </inkml:definitions>
  <inkml:trace contextRef="#ctx0" brushRef="#br0">1 0 24575,'0'19'0,"0"3"0,0 12 0,0 2 0,0 10 0,0-16 0,0 13 0,0-15 0,0 8 0,0-1 0,0-5 0,0-4 0,0-1 0,0-8 0,0 0 0,0-5 0,0-2 0,0 2 0,0-6 0,0 3 0,0-4 0,2-2 0,4 0 0,11-10 0,6-1 0,11-8 0,-2 1 0,13 2 0,-8-2 0,14 2 0,-9 0 0,10 4 0,-10 5 0,4 4 0,-6 0 0,-4 0 0,-1 0 0,-4 0 0,-5 0 0,-2 3 0,-6 1 0,1 3 0,-8 2 0,2-2 0,-7 5 0,0-6 0,0 6 0,-3 1 0,0 5 0,-3 7 0,0 5 0,0-3 0,-7 12 0,-2-12 0,-15 14 0,2-5 0,-7 6 0,1-4 0,-6-1 0,0-4 0,-3-3 0,5-6 0,1-5 0,1-7 0,4-2 0,1-3 0,4 0 0,0-3 0,4-1 0,-2-3 0,5 0 0,-2 0 0,3 0 0,4 0 0,0-2 0,6 1 0,0-1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7:38.028"/>
    </inkml:context>
    <inkml:brush xml:id="br0">
      <inkml:brushProperty name="width" value="0.05" units="cm"/>
      <inkml:brushProperty name="height" value="0.05" units="cm"/>
      <inkml:brushProperty name="color" value="#E71224"/>
    </inkml:brush>
  </inkml:definitions>
  <inkml:trace contextRef="#ctx0" brushRef="#br0">1 0 24575,'8'0'0,"14"0"0,1 0 0,4 0 0,-3 0 0,-2 0 0,0 0 0,-4 0 0,1 0 0,-14 0 0,4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7:39.581"/>
    </inkml:context>
    <inkml:brush xml:id="br0">
      <inkml:brushProperty name="width" value="0.05" units="cm"/>
      <inkml:brushProperty name="height" value="0.05" units="cm"/>
      <inkml:brushProperty name="color" value="#E71224"/>
    </inkml:brush>
  </inkml:definitions>
  <inkml:trace contextRef="#ctx0" brushRef="#br0">0 300 24575,'7'0'0,"35"-5"0,14-10 0,-6 4 0,1-1 0,15-8 0,-18 2 0,1 1-1095,30-6 1095,-32 3 0,3-2 0,3 2 0,-3 2 0,12-9 358,6 0-358,-35 11 182,5 5-182,-9-3 0,-15 13 0,-1-2 138,-8 3 1,-1 0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7:16.294"/>
    </inkml:context>
    <inkml:brush xml:id="br0">
      <inkml:brushProperty name="width" value="0.05" units="cm"/>
      <inkml:brushProperty name="height" value="0.05" units="cm"/>
      <inkml:brushProperty name="color" value="#E71224"/>
    </inkml:brush>
  </inkml:definitions>
  <inkml:trace contextRef="#ctx0" brushRef="#br0">75 3 24575,'12'0'0,"-1"0"0,25 0 0,-4 0 0,14 0 0,-4 0 0,-5 0 0,2 0 0,-12 0 0,3 0 0,-1 0 0,-13 0 0,3 0 0,-12 0 0,-1-2 0,-4 7 0,-2-1 0,0 13 0,0 0 0,0 8 0,-3-3 0,-8 8 0,-12 8 0,-13 3 0,0 4 0,-14-4 0,15-11 0,-12 0 0,9-1 0,-3-7 0,-1 6 0,10-15 0,2 2 0,13-8 0,4-4 0,4 0 0,6-8 0,15-7 0,10-3 0,20-5 0,5 3 0,12 3 0,-15 2 0,12 7 0,-13 2 0,4 3 0,-6 0 0,-10 0 0,-6 0 0,-8 2 0,0 8 0,-7 5 0,0 5 0,-3 1 0,0 0 0,-3 0 0,-1 0 0,-3-1 0,-3 1 0,-8 1 0,-5-1 0,-10-1 0,-2 2 0,-7-5 0,3-1 0,1-2 0,6-6 0,8 2 0,1-6 0,3-1 0,4-3 0,2 0 0,5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7:17.628"/>
    </inkml:context>
    <inkml:brush xml:id="br0">
      <inkml:brushProperty name="width" value="0.05" units="cm"/>
      <inkml:brushProperty name="height" value="0.05" units="cm"/>
      <inkml:brushProperty name="color" value="#E71224"/>
    </inkml:brush>
  </inkml:definitions>
  <inkml:trace contextRef="#ctx0" brushRef="#br0">118 0 24575,'0'19'0,"0"7"0,0 21 0,-3-3 0,-2 7 0,-8 1 0,0-8 0,3-5 0,0-6 0,5-11 0,1 4 0,1-1 0,3-4 0,0 0 0,0-4 0,0-4 0,0-4 0,0-1 0,0-1 0,0 1 0,0-2 0,0-1 0,0 0 0,0 4 0,0 0 0,0 8 0,0 0 0,0 4 0,0-1 0,-3 1 0,2 0 0,-5-4 0,5 3 0,-4-7 0,4 4 0,-2-5 0,1 1 0,1 0 0,-5 3 0,5 1 0,-5 0 0,6-1 0,-6-3 0,5 0 0,-1-4 0,-1 0 0,2-3 0,-1-1 0,2 1 0,0-1 0,0-2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7:19.017"/>
    </inkml:context>
    <inkml:brush xml:id="br0">
      <inkml:brushProperty name="width" value="0.05" units="cm"/>
      <inkml:brushProperty name="height" value="0.05" units="cm"/>
      <inkml:brushProperty name="color" value="#E71224"/>
    </inkml:brush>
  </inkml:definitions>
  <inkml:trace contextRef="#ctx0" brushRef="#br0">40 1 24575,'0'4'0,"0"-2"0,0 11 0,-3 0 0,-3 0 0,-2 7 0,-1-3 0,2 1 0,4-2 0,0-3 0,3-4 0,0 0 0,0-3 0,2-3 0,17-1 0,1-2 0,25 0 0,3 0 0,6 0 0,-1 0 0,4-4 0,-8-1 0,15-4 0,-10 0 0,4 0 0,-10 0 0,-2 1 0,-10 4 0,-5-3 0,-7 6 0,-6-2 0,-2 3 0,-7 0 0,0 0 0,-3 0 0,0 0 0,-1 0 0,1-3 0,-1 3 0,1-3 0,3 0 0,0 3 0,1-3 0,2 0 0,-3 2 0,1-1 0,-1 2 0,-4-3 0,-2 2 0,0-1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7:19.979"/>
    </inkml:context>
    <inkml:brush xml:id="br0">
      <inkml:brushProperty name="width" value="0.05" units="cm"/>
      <inkml:brushProperty name="height" value="0.05" units="cm"/>
      <inkml:brushProperty name="color" value="#E71224"/>
    </inkml:brush>
  </inkml:definitions>
  <inkml:trace contextRef="#ctx0" brushRef="#br0">1 0 24575,'0'17'0,"0"2"0,0 21 0,0 2 0,0 6 0,0 3 0,0 2 0,0-5 0,0 9 0,0-24 0,0 11 0,0-17 0,0 13 0,0-13 0,0 7 0,0-12 0,0 2 0,0-6 0,0-5 0,0-1 0,0-3 0,0 0 0,0-1 0,0-2 0,0 0 0,0-3 0,0-1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8:51.432"/>
    </inkml:context>
    <inkml:brush xml:id="br0">
      <inkml:brushProperty name="width" value="0.05" units="cm"/>
      <inkml:brushProperty name="height" value="0.05" units="cm"/>
      <inkml:brushProperty name="color" value="#E71224"/>
    </inkml:brush>
  </inkml:definitions>
  <inkml:trace contextRef="#ctx0" brushRef="#br0">1 0 24575,'0'19'0,"0"2"0,0 19 0,0-8 0,0 13 0,0-15 0,0-6 0,0 7 0,0-10 0,0 9 0,0-1 0,0-8 0,0 0 0,0-1 0,0-9 0,0 1 0,2-9 0,8-1 0,13-2 0,14 0 0,10 0 0,0-3 0,4 2 0,2-3 0,7 4 0,-1 0 0,-1 0 0,-11 0 0,-2 0 0,-10 0 0,0 0 0,-9 0 0,-1 6 0,-8 5 0,0 6 0,-6 4 0,-1 0 0,-4-4 0,1 3 0,-3-3 0,-1 0 0,-3 2 0,0-5 0,0 2 0,-6 0 0,-5-1 0,-12 6 0,-3-5 0,-10 7 0,4-7 0,-7 4 0,3-4 0,-5-3 0,0 2 0,5-6 0,1 2 0,5-3 0,4-4 0,1-1 0,8-3 0,-2 0 0,12 0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9:29.384"/>
    </inkml:context>
    <inkml:brush xml:id="br0">
      <inkml:brushProperty name="width" value="0.05" units="cm"/>
      <inkml:brushProperty name="height" value="0.05" units="cm"/>
      <inkml:brushProperty name="color" value="#E71224"/>
    </inkml:brush>
  </inkml:definitions>
  <inkml:trace contextRef="#ctx0" brushRef="#br0">0 0 24575,'4'0'0,"19"0"0,25 0 0,3 0 0,29 0 0,-10 0 0,16 0 0,-21 0 0,-3 0 0,-19 0 0,-1 0 0,-6 0 0,-20 0 0,-7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9:31.305"/>
    </inkml:context>
    <inkml:brush xml:id="br0">
      <inkml:brushProperty name="width" value="0.05" units="cm"/>
      <inkml:brushProperty name="height" value="0.05" units="cm"/>
      <inkml:brushProperty name="color" value="#E71224"/>
    </inkml:brush>
  </inkml:definitions>
  <inkml:trace contextRef="#ctx0" brushRef="#br0">230 1 24575,'-3'2'0,"1"12"0,-10 15 0,-2 13 0,-19 18 0,5-5 0,-9 7 0,21-27 0,-15 6 0,24-18 0,-15 4 0,11-2 0,4-11 0,1-2 0,6-6 0,7-3 0,12 0 0,16-3 0,19-9 0,12 3 0,7-8 0,22-2-998,3 0 998,-43 2 0,2 0 0,-1 0 0,0-1 0,5-2 0,-1 0 0,-7 3 0,1-1 0,5-1 0,0-1 0,38-5-302,-18 1 302,4 2 0,-33 9 0,15-8 0,-18 9 0,-10 0 982,-7 5-982,-13 2 318,-4 1-318,-4-2 0,-3 3 0,-3-2 0,-1 1 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4:58.724"/>
    </inkml:context>
    <inkml:brush xml:id="br0">
      <inkml:brushProperty name="width" value="0.05" units="cm"/>
      <inkml:brushProperty name="height" value="0.05" units="cm"/>
      <inkml:brushProperty name="color" value="#E71224"/>
    </inkml:brush>
  </inkml:definitions>
  <inkml:trace contextRef="#ctx0" brushRef="#br0">1 1 24575,'13'0'0,"25"0"0,-4 0 0,28 0 0,-26 0 0,11 0 0,-9 0 0,-11 0 0,-6 0 0,-3 0 0,-9 0 0,2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9:32.203"/>
    </inkml:context>
    <inkml:brush xml:id="br0">
      <inkml:brushProperty name="width" value="0.05" units="cm"/>
      <inkml:brushProperty name="height" value="0.05" units="cm"/>
      <inkml:brushProperty name="color" value="#E71224"/>
    </inkml:brush>
  </inkml:definitions>
  <inkml:trace contextRef="#ctx0" brushRef="#br0">5 1 24575,'-3'12'0,"1"9"0,2 24 0,0 10 0,0 10 0,0 1 0,0-7 0,0-14 0,0 4 0,0-16 0,0 8 0,0-1 0,0-13 0,0 3 0,0-13 0,0-4 0,0-4 0,0-6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9:35.452"/>
    </inkml:context>
    <inkml:brush xml:id="br0">
      <inkml:brushProperty name="width" value="0.1" units="cm"/>
      <inkml:brushProperty name="height" value="0.1" units="cm"/>
    </inkml:brush>
  </inkml:definitions>
  <inkml:trace contextRef="#ctx0" brushRef="#br0">952 0 24575,'-52'76'0,"-1"0"0,1 0 0,-1 0 0,1 0 0,0 0 0,-1 0 0,1 0 0,12-16 0,9-11 0,-8 11-268,-5 4 1,-13 17 0,-9 11-1,-2 3 1,3-4 0,10-11 0,14-18-1,21-26 268,19-20 0,-5-9 0,6-2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9:36.787"/>
    </inkml:context>
    <inkml:brush xml:id="br0">
      <inkml:brushProperty name="width" value="0.1" units="cm"/>
      <inkml:brushProperty name="height" value="0.1" units="cm"/>
    </inkml:brush>
  </inkml:definitions>
  <inkml:trace contextRef="#ctx0" brushRef="#br0">1 0 24575,'35'15'0,"15"8"0,23 23-1473,-26-19 0,4 3 1473,9 8 0,3 2 0,0 1 0,-1-1 0,-7-7 0,-1 1 0,5 7 0,-1 0 0,-13-12 0,1 0 0,14 10 0,2 0 0,-6-6 0,-2-2 124,-3-2 1,-2-2-125,36 25 596,-29-22-596,8 6 0,-20-14 0,9 4 1484,-7-4-1484,-17 0 568,0-10-568,-11 4 49,-4-9-49,1 3 0,-8-4 0,2 0 0,-6-1 0,2-1 0,-5 1 0,3-5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9:40.804"/>
    </inkml:context>
    <inkml:brush xml:id="br0">
      <inkml:brushProperty name="width" value="0.05" units="cm"/>
      <inkml:brushProperty name="height" value="0.05" units="cm"/>
      <inkml:brushProperty name="color" value="#E71224"/>
    </inkml:brush>
  </inkml:definitions>
  <inkml:trace contextRef="#ctx0" brushRef="#br0">0 0 24575,'20'0'0,"7"0"0,25 0 0,6 0 0,8 0 0,-4 0 0,15 0 0,-36 0 0,15 0 0,-24 0 0,9 0 0,-13 0 0,1 0 0,-16 0 0,1 0 0,-6 0 0,-4 5 0,-2 10 0,-2 2 0,0 12 0,-3-3 0,-6 14 0,-2-11 0,-11 26 0,-3-19 0,-8 23 0,-3-14 0,5-1 0,-2-6 0,3 0 0,-3-8 0,4 2 0,6-9 0,6-8 0,4-3 0,6-5 0,-2-1 0,9-1 0,4-2 0,16-4 0,21-8 0,14-5 0,10-5 0,-5 1 0,5-1 0,-6 1 0,7-1 0,-11 2 0,-3 3 0,-21 0 0,-1 5 0,-13 2 0,-1 2 0,-6 4 0,-1-2 0,-4 3 0,1 0 0,-3 0 0,-1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9:42.115"/>
    </inkml:context>
    <inkml:brush xml:id="br0">
      <inkml:brushProperty name="width" value="0.05" units="cm"/>
      <inkml:brushProperty name="height" value="0.05" units="cm"/>
      <inkml:brushProperty name="color" value="#E71224"/>
    </inkml:brush>
  </inkml:definitions>
  <inkml:trace contextRef="#ctx0" brushRef="#br0">0 1 24575,'21'0'0,"4"0"0,16 0 0,0 0 0,5 0 0,-20 0 0,16 0 0,-17 0 0,7 0 0,2 0 0,-12 0 0,-1 0 0,-5 0 0,-3 0 0,-4 0 0,0 0 0,-6 8 0,0 7 0,-3 6 0,0 8 0,0 13 0,-4-3 0,-4 12 0,-14-3 0,-1 0 0,-15 14 0,6-6 0,-1-4 0,2 0 0,1-12 0,4 2 0,-3-8 0,13-12 0,0-5 0,9-7 0,-2-1 0,6-4 0,1 1 0,4-5 0,13-10 0,9-7 0,18-9 0,12-1 0,6-2 0,12-1 0,1 0 0,1 0 0,-13 5 0,2 2 0,-14 4 0,9 0 0,-5 1 0,-6 3 0,-6-1 0,-1 6 0,-13-2 0,3 4 0,-10 3 0,-6-2 0,2 6 0,-10-3 0,3 1 0,-13 21 0,5-17 0,-9 18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0:16.920"/>
    </inkml:context>
    <inkml:brush xml:id="br0">
      <inkml:brushProperty name="width" value="0.05" units="cm"/>
      <inkml:brushProperty name="height" value="0.05" units="cm"/>
      <inkml:brushProperty name="color" value="#E71224"/>
    </inkml:brush>
  </inkml:definitions>
  <inkml:trace contextRef="#ctx0" brushRef="#br0">1 1 24575,'22'0'0,"11"0"0,5 0 0,13 0 0,-4 0 0,-12 0 0,8 0 0,-20 0 0,8 0 0,-10 0 0,-4 0 0,-8 0 0,-3 2 0,-3 8 0,-3 8 0,0 13 0,0 10 0,0 7 0,-4 10 0,-7-17 0,-4 20 0,-13-24 0,5 15 0,-12-3 0,9-10 0,-4 7 0,5-12 0,1-2 0,8-10 0,-1-1 0,7-7 0,0-1 0,4-5 0,4-2 0,6-3 0,11 0 0,11-7 0,15-4 0,12-11 0,21-10 0,1-6-405,-28 11 0,2-1 405,40-17 0,-10 4 0,1 0 0,-26 14 0,1-4 0,-14 8 0,-10 8 0,-10 1 0,-7 5 202,-6 2 1,-4 2-1,-2 2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0:19.263"/>
    </inkml:context>
    <inkml:brush xml:id="br0">
      <inkml:brushProperty name="width" value="0.1" units="cm"/>
      <inkml:brushProperty name="height" value="0.1" units="cm"/>
    </inkml:brush>
  </inkml:definitions>
  <inkml:trace contextRef="#ctx0" brushRef="#br0">1269 0 24575,'-64'76'0,"25"-34"0,-4 7 0,0 9 0,-2 8 0,1-3-2714,-4 4 1,1 1 2713,1 6 0,-2 6 0,3-4 0,-3 6 0,-1 0 0,5-10 0,-3 3 0,1-1 0,1-6 0,0-1 0,5-6 0,1 2 0,2-4 49,-13 14 1,1-3-50,-9 9 1024,4-2-1024,5-10 0,29-38 0,4-2 673,2-9 0,10-11 0,2-5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0:20.174"/>
    </inkml:context>
    <inkml:brush xml:id="br0">
      <inkml:brushProperty name="width" value="0.1" units="cm"/>
      <inkml:brushProperty name="height" value="0.1" units="cm"/>
    </inkml:brush>
  </inkml:definitions>
  <inkml:trace contextRef="#ctx0" brushRef="#br0">2 8 24575,'-1'-6'0,"22"5"0,51 48 0,-14-13 0,6 5-1797,-4 6 0,4 7 0,-2-2 1797,-9-9 0,-2-2 0,3 4-829,17 19 0,4 6 0,-4-3 829,-14-14 0,-3-2 0,1 2 0,14 15 0,2 2 0,-4-4 51,3 2 1,-4-2-52,-16-18 0,-1 2 0,-3-4 0,1 3 0,-3-4 0,-3-5 0,-1-1 0,1 2 0,-5-5 0,-5-8 2097,7 4-2097,-19-12 3485,-6-8-3485,-10-6 0,-3-2 0,-3-4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0:56.360"/>
    </inkml:context>
    <inkml:brush xml:id="br0">
      <inkml:brushProperty name="width" value="0.1" units="cm"/>
      <inkml:brushProperty name="height" value="0.1" units="cm"/>
    </inkml:brush>
  </inkml:definitions>
  <inkml:trace contextRef="#ctx0" brushRef="#br0">1 18 24575,'42'0'0,"3"0"0,13 0 0,16 0 0,8 0-963,-33 0 0,5 0 963,19 0 0,4 0-679,-3 0 1,1 0 678,16 0 0,-1 0 0,-21 0 0,-3 0-654,6 0 1,0 0 653,-5 0 0,0 0 0,8 0 0,2 0 0,3 0 0,-1 0 0,-4 0 0,-1 0 0,-3 0 0,-1 0 0,0 0 0,-1 0 0,-3 0 0,-1 0-259,-7 0 0,-2 0 259,1 0 0,-3 0 0,42 0 0,-1 0 0,-23 0 1117,10 0-1117,-26 0 1746,15 0-1746,-11 0 1500,-2 0-1500,-5 0 665,-6 0-665,-6 0 80,-6 0-80,-9 0 0,3 0 0,-7 3 0,3-2 0,0 2 0,1 1 0,4-3 0,0 2 0,1-3 0,-1 3 0,0-2 0,-4 2 0,-5-3 0,-1 0 0,-10 0 0,3 0 0,-8 0 0,4 0 0,-3 0 0,2 0 0,-2 0 0,0 0 0,-1 0 0,4 0 0,1 0 0,2 0 0,1 0 0,3 0 0,-2 0 0,10-3 0,-6-1 0,7 0 0,-4-2 0,-4 2 0,-1-2 0,-3 2 0,-4-1 0,0 4 0,-3-1 0,-1 2 0,-2 0 0,0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0:58.549"/>
    </inkml:context>
    <inkml:brush xml:id="br0">
      <inkml:brushProperty name="width" value="0.1" units="cm"/>
      <inkml:brushProperty name="height" value="0.1" units="cm"/>
    </inkml:brush>
  </inkml:definitions>
  <inkml:trace contextRef="#ctx0" brushRef="#br0">0 0 24575,'51'0'0,"13"0"0,-11 0 0,6 0-1570,2 0 0,4 0 1570,22 0 0,3 0-1473,-4 0 1,4 0 1472,-15 0 0,4 0 0,0 0 0,-3 0 0,-1 0 0,6 0-485,5 0 0,7 0 1,1 0-1,-7 0 485,-4 0 0,-5 0 0,6 0 0,6 0 0,6 0 0,1 0 0,-7 0 0,-3 0 0,-7 0 0,5 0 0,-5 0 0,4 0 0,1 0 0,-2 0 0,-3 0 0,-1 0 0,-1 0 0,-4 0 0,4 0 0,-3 0 0,0 0-790,3 0 0,0 0 0,1 0 790,4 0 0,0 0 0,-1 0 0,-7 0 0,0 0 0,1 0-121,7 0 1,1 0-1,-5 0 121,11 0 0,-8 0 475,-18 0 0,0 0-475,15 0 0,0 0 959,-12 0 1,-1 0-960,4 0 0,-3 0 1140,-13 0 0,-1 0-1140,6 0 0,0 0 0,38 0 1512,-1 0-1512,-9 0 0,-7 0 1507,-22 0-1507,10 0 1248,-24 0-1248,10 0 875,-13 0-875,-6 0 465,-9 0-465,-1 4 0,-8-1 0,-1 4 0,-3-1 0,-1-2 0,1 1 0,0-4 0,-4 4 0,3-4 0,-6 1 0,3-2 0,-3 0 0,0 0 0,-1 0 0,1 0 0,-1 0 0,1 0 0,-1 0 0,1 0 0,0 0 0,0 0 0,-1-2 0,-2 1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4:59.847"/>
    </inkml:context>
    <inkml:brush xml:id="br0">
      <inkml:brushProperty name="width" value="0.05" units="cm"/>
      <inkml:brushProperty name="height" value="0.05" units="cm"/>
      <inkml:brushProperty name="color" value="#E71224"/>
    </inkml:brush>
  </inkml:definitions>
  <inkml:trace contextRef="#ctx0" brushRef="#br0">82 6 24575,'-3'-6'0,"1"9"0,2 9 0,0 11 0,-4 7 0,-3 0 0,-6 5 0,5-12 0,-7 15 0,7-14 0,-1 11 0,0-16 0,8 0 0,-1-10 0,4-2 0,4-2 0,11-5 0,10 0 0,15 0 0,11 0 0,13 0 0,14 0 0,9 0-762,7-4 762,-45 1 0,1 0 0,45-8 0,-44 5 0,-3 1 0,21-1 0,12-3 0,-27 4 0,5-1 0,-9-2 0,-16 7 0,-5-2 762,-10 3-762,-8 0 0,-4 0 0,-4 0 0,1 0 0,-3 0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1:16.992"/>
    </inkml:context>
    <inkml:brush xml:id="br0">
      <inkml:brushProperty name="width" value="0.1" units="cm"/>
      <inkml:brushProperty name="height" value="0.1" units="cm"/>
    </inkml:brush>
  </inkml:definitions>
  <inkml:trace contextRef="#ctx0" brushRef="#br0">4678 306 24575,'-19'-4'0,"-7"-7"0,-15-3 0,-6-7 0,-12 3 0,-7-10 0,10 16 0,-27-25 0,19 19 0,-23-13-753,28 16 0,-2 3 753,1 2 0,-1 2 0,-6 1 0,-1 1 0,-4 0 0,1 1 0,12 2 0,1 0 0,-11-3 0,-1-1 0,4 1 0,2 1 0,2 1 0,1 1-341,4 0 1,1 1 340,1 1 0,0 2 0,-1-1 0,-1 0 0,1-1 0,-2 2-778,-9 3 0,-3 3 778,-11 5 0,0 4 0,15-1 0,-1 2 0,-20 5 0,1 1 0,23-2 0,1-1 0,-8-1 0,-1 0-467,4 1 0,3 1 467,7-4 0,1-1 392,4 3 1,1 0-393,-38 13 0,42-12 0,1 1 0,-38 21 0,35-18 0,1 2 0,-37 21 0,1 5 0,9-7 0,5 5 0,5 5 0,2-6 0,9 8 495,3-5-495,7 11 0,-2-5 0,5 10 0,-1-10 0,8 8 0,-4-2 0,9 2 0,-10 3 0,10-3 0,-5 8 0,9 0 0,1 5 0,4 1 0,-1 7 0,6-11 0,0 9 1588,6-29-1588,3 13 1104,-1-14-1104,6 10 0,-3 21 0,4-21 0,0 20 0,8-25 0,8-12 0,5 1 0,22 22-99,-9-21 0,2 0 99,31 18 0,2 1 0,-29-31 0,2-1 0,1-3 0,2-1 0,1 1 0,4 0-603,7-2 0,3-1 603,0 0 0,1-2 0,4-1 0,4 0 0,-8-5 0,5 0 0,0-2-1413,23 1 0,4-2 1413,-13 0 0,5 1 0,-2-4 0,-10-7 0,-1-3 0,0 0 0,6 3 0,2 0 0,-1-2 0,0-1 0,-1-3 0,3 0-946,6 0 1,2-2-1,0 1 946,-1-1 0,0 1 0,1-2 0,3 0 0,1-1 0,-2-1 0,-3 2 0,0-1 0,-1-1 0,5-2 0,1-2 0,-1-1 0,-2-1 0,-1-1 0,-2-1 0,-13-2 0,-3 0 0,1-3-488,4-1 0,1-2 0,-3-1 488,15-8 0,-1-2 0,-21 8 0,1-1 0,0-1 0,-3 0 0,-1-2 0,-1 1 0,28-9 0,-3-2 247,-10 1 1,0-4-248,-9 3 0,2-4 0,-5 1 0,1-5 0,-4-2 603,19-12 1,-5-1-604,-33 15 0,-5 1 0,-6 1 0,-1-1 1114,2-5 1,-2-2-1115,-6 0 0,-3-3 0,1-6 0,-2-1 0,-1-3 0,-2 0 0,-3-4 0,-2-1 0,1 1 0,-1 0 758,-1 0 1,-2 0-759,-1-5 0,-2 1 0,2 2 0,-2 1 0,-4 0 0,-2 1 0,2 4 0,-2 2-23,-2 6 1,0 1 22,1 0 0,-2 1 0,-13-38 0,-13 0 0,-20 12 0,2 25 0,-7 3 8,0 8 0,-2 2-8,-3 0 0,-4 2 0,-8-1 0,-1 4-390,9 8 0,-1 1 390,-16-7 0,-7-1-304,14 8 0,-5 1 0,5 2 304,-4 1 0,0 0 0,4 2 0,-4 0 0,6 2-367,4 4 0,2 1 367,-13-4 0,2 1 0,22 8 0,0 1 0,-24-4 0,3 3 784,11 5-784,0-1 0,-2 0 1424,-15 3-1424,12 0 2174,-3 0-2174,39 0 1563,10 0-1563,4 3 0,10-2 0,2 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3:09.764"/>
    </inkml:context>
    <inkml:brush xml:id="br0">
      <inkml:brushProperty name="width" value="0.05" units="cm"/>
      <inkml:brushProperty name="height" value="0.05" units="cm"/>
      <inkml:brushProperty name="color" value="#E71224"/>
    </inkml:brush>
  </inkml:definitions>
  <inkml:trace contextRef="#ctx0" brushRef="#br0">0 8 24575,'24'0'0,"1"0"0,-5 0 0,4 0 0,0 0 0,8 0 0,-6-3 0,7 2 0,-1-2 0,-6 3 0,6 0 0,-3 0 0,-4 0 0,7 0 0,-11 0 0,6 0 0,-6 3 0,-1 0 0,-1 7 0,-6 2 0,2 2 0,-2 4 0,0-1 0,-3 2 0,-1 1 0,-2 3 0,0-2 0,-3 6 0,-1-6 0,-3 6 0,0-2 0,0-1 0,-4 4 0,-2-8 0,-8 4 0,-4-3 0,-3 0 0,0-3 0,1-1 0,0-4 0,1-3 0,3 2 0,-3-5 0,6 2 0,-2-3 0,6-3 0,1 0 0,2-3 0,1 0 0,0 0 0,2 0 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3:11.202"/>
    </inkml:context>
    <inkml:brush xml:id="br0">
      <inkml:brushProperty name="width" value="0.05" units="cm"/>
      <inkml:brushProperty name="height" value="0.05" units="cm"/>
      <inkml:brushProperty name="color" value="#E71224"/>
    </inkml:brush>
  </inkml:definitions>
  <inkml:trace contextRef="#ctx0" brushRef="#br0">73 83 24575,'-2'3'0,"2"-5"0,-2-1 0,2-5 0,0 3 0,0 0 0,2-1 0,1 1 0,5-1 0,1 1 0,7-2 0,0 1 0,3 2 0,1-1 0,3 1 0,2 0 0,3-2 0,-3 5 0,-2-2 0,-3 3 0,-1 0 0,1 0 0,-4 0 0,0 0 0,-1 0 0,-2 0 0,2 0 0,-3 2 0,0 2 0,-3 1 0,2 1 0,-2 0 0,3 3 0,-3-3 0,2 5 0,-5-2 0,3 6 0,0-2 0,-2 3 0,2-1 0,-3-2 0,0 2 0,-3-3 0,2 0 0,-4 0 0,2-3 0,-3 2 0,0 1 0,0 1 0,-6 2 0,-1 1 0,-12-3 0,0 7 0,-8-5 0,2 2 0,-4-2 0,-4-1 0,4 1 0,-8-3 0,7 1 0,-7-5 0,3 3 0,0-4 0,1 1 0,5-1 0,-1-3 0,5-1 0,0-3 0,8 0 0,1 0 0,3 0 0,3 0 0,2 0 0,4 0 0,1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3:16.687"/>
    </inkml:context>
    <inkml:brush xml:id="br0">
      <inkml:brushProperty name="width" value="0.05" units="cm"/>
      <inkml:brushProperty name="height" value="0.05" units="cm"/>
      <inkml:brushProperty name="color" value="#E71224"/>
    </inkml:brush>
  </inkml:definitions>
  <inkml:trace contextRef="#ctx0" brushRef="#br0">6 1 24575,'-3'24'0,"1"21"0,2-6 0,0 4 0,0-7 0,0-10 0,0 8 0,0-1 0,0-5 0,0-3 0,0 2 0,0-13 0,0 5 0,0-13 0,0 5 0,6-7 0,5 1 0,6-5 0,16 0 0,3 0 0,14 0 0,0 0 0,-6 0 0,4 0 0,2 0 0,1-3 0,4 2 0,-5-3 0,0 4 0,-6 0 0,-5 0 0,-2 0 0,-11 0 0,7 10 0,-11 2 0,3 10 0,-3 4 0,-3-1 0,-4 5 0,-5-2 0,-3-3 0,0 2 0,-4-2 0,0 3 0,-3 0 0,-5-3 0,-6-1 0,-11 1 0,-4-2 0,-4-1 0,-4-3 0,5-5 0,-9-2 0,4-2 0,-4-2 0,4 0 0,1-4 0,5-1 0,3-3 0,5 0 0,1 0 0,7 0 0,-1 0 0,5-2 0,5 1 0,1-1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3:17.761"/>
    </inkml:context>
    <inkml:brush xml:id="br0">
      <inkml:brushProperty name="width" value="0.05" units="cm"/>
      <inkml:brushProperty name="height" value="0.05" units="cm"/>
      <inkml:brushProperty name="color" value="#E71224"/>
    </inkml:brush>
  </inkml:definitions>
  <inkml:trace contextRef="#ctx0" brushRef="#br0">1 6 24575,'19'-3'0,"0"1"0,10 2 0,3 0 0,-6 0 0,2 0 0,4 0 0,-14 0 0,10 0 0,-19 0 0,6 0 0,-9 0 0,9 0 0,-6 0 0,3 0 0,-4 0 0,-3 0 0,1 0 0,2 0 0,1 0 0,2 0 0,1 0 0,-3 0 0,-1 0 0,-3 0 0,1 0 0,-1 0 0,-2 0 0,0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3:42.799"/>
    </inkml:context>
    <inkml:brush xml:id="br0">
      <inkml:brushProperty name="width" value="0.05" units="cm"/>
      <inkml:brushProperty name="height" value="0.05" units="cm"/>
      <inkml:brushProperty name="color" value="#E71224"/>
    </inkml:brush>
  </inkml:definitions>
  <inkml:trace contextRef="#ctx0" brushRef="#br0">439 0 24575,'-18'0'0,"2"0"0,-11 3 0,6 1 0,-7 10 0,4-3 0,-10 11 0,7 0 0,-1-5 0,5 11 0,2-8 0,-2 11 0,4-2 0,-3 5 0,7-4 0,-4 7 0,4 2 0,-1 0 0,3 21 0,2-22 0,6 21 0,-3-1 0,7-5 0,-3 6 0,4-12 0,0-7 0,0 4 0,0 0 0,0-11 0,0 0 0,3-8 0,0 2 0,11-5 0,1 2 0,6-3 0,4 1 0,-3-4 0,3 0 0,-2-8 0,-2 0 0,2-3 0,-3-4 0,-1 0 0,5-3 0,-4 0 0,4 0 0,1-8 0,-8 1 0,1-8 0,-9 3 0,-3 0 0,-3 0 0,0 0 0,-3-7 0,0 2 0,0-11 0,0-6 0,0 4 0,0-13 0,0 14 0,0-4 0,0 4 0,0 5 0,0 4 0,0 1 0,0 6 0,-3 1 0,-2 3 0,-4 1 0,-3 1 0,0 2 0,-4-1 0,0 2 0,0-2 0,-11 3 0,12 0 0,-13 3 0,12 0 0,0 0 0,1 0 0,3 0 0,0 0 0,3 0 0,1 2 0,2-1 0,3 4 0,1-3 0,2 4 0,0 2 0,0-5 0,0 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3:50.113"/>
    </inkml:context>
    <inkml:brush xml:id="br0">
      <inkml:brushProperty name="width" value="0.05" units="cm"/>
      <inkml:brushProperty name="height" value="0.05" units="cm"/>
      <inkml:brushProperty name="color" value="#E71224"/>
    </inkml:brush>
  </inkml:definitions>
  <inkml:trace contextRef="#ctx0" brushRef="#br0">382 0 24575,'-11'0'0,"-7"0"0,4 0 0,-2 0 0,-12 0 0,11 0 0,-12 0 0,5 11 0,8-4 0,-9 14 0,9-8 0,0 6 0,3 1 0,3-2 0,-4 8 0,7-5 0,-3 4 0,3 2 0,0-2 0,-4 8 0,3-4 0,-6 8 0,6-3 0,-3 5 0,3-1 0,0 6 0,0-5 0,4 5 0,0-6 0,4 5 0,0-3 0,0 3 0,0-9 0,0 4 0,0-13 0,0 7 0,3-15 0,3 6 0,4-10 0,6 3 0,0-4 0,3 1 0,5 1 0,0-4 0,5 1 0,-5-4 0,8 0 0,-6-3 0,7 2 0,-9-5 0,4 2 0,-8-3 0,8 0 0,-8 0 0,8-3 0,-8-1 0,4-5 0,-5-2 0,-2-5 0,-2 3 0,-5-6 0,-1 7 0,-2-11 0,-4 6 0,0-10 0,-3 6 0,0-19 0,0 16 0,0-12 0,0 20 0,0 1 0,0-1 0,-5 4 0,-2-4 0,-4 5 0,-5-2 0,3 1 0,-5-1 0,2 1 0,-4 1 0,-4 2 0,4 2 0,-8 0 0,4 0 0,-1 3 0,2-2 0,3 6 0,4-3 0,1 3 0,3 0 0,0 0 0,0 0 0,-3 0 0,2 0 0,-6 0 0,7 0 0,-4 2 0,4 2 0,3-1 0,1 0 0,3-1 0,2 1 0,0 0 0,3-1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3:57.204"/>
    </inkml:context>
    <inkml:brush xml:id="br0">
      <inkml:brushProperty name="width" value="0.05" units="cm"/>
      <inkml:brushProperty name="height" value="0.05" units="cm"/>
      <inkml:brushProperty name="color" value="#E71224"/>
    </inkml:brush>
  </inkml:definitions>
  <inkml:trace contextRef="#ctx0" brushRef="#br0">1 1 24575,'0'11'0,"0"7"0,0 3 0,0 4 0,0 6 0,0-5 0,0 7 0,0 5 0,0-7 0,0 11 0,0-23 0,0 11 0,0-11 0,0 9 0,0-3 0,0-5 0,0-2 0,0-8 0,0 2 0,0-7 0,2-2 0,4-1 0,3-2 0,10 0 0,-2 0 0,10 0 0,2 0 0,5 0 0,10 0 0,-5 0 0,10 0 0,-5 0 0,1 0 0,-2 0 0,-4 7 0,-4 5 0,-1 8 0,-4 6 0,-7-3 0,-1 5 0,-9-7 0,1 2 0,-4 1 0,-1-4 0,-2 0 0,-3-1 0,-2-6 0,-2 2 0,0-3 0,0-3 0,0 2 0,0-2 0,-2 3 0,-8 0 0,-7 2 0,-8-1 0,-3 1 0,0 1 0,-1-4 0,-4-1 0,4 0 0,-8-1 0,7 1 0,-3-6 0,9-1 0,-3-3 0,2 0 0,-8 0 0,7-2 0,1-2 0,10-5 0,3 3 0,0-3 0,0 1 0,3 1 0,1 1 0,3 2 0,-1 3 0,3-1 0,1 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3:58.215"/>
    </inkml:context>
    <inkml:brush xml:id="br0">
      <inkml:brushProperty name="width" value="0.05" units="cm"/>
      <inkml:brushProperty name="height" value="0.05" units="cm"/>
      <inkml:brushProperty name="color" value="#E71224"/>
    </inkml:brush>
  </inkml:definitions>
  <inkml:trace contextRef="#ctx0" brushRef="#br0">0 1 24575,'21'0'0,"6"0"0,7 0 0,4 0 0,-8 0 0,6 0 0,-6 0 0,9 0 0,-5 0 0,-5 0 0,-6 0 0,-7 0 0,-3 0 0,-5 0 0,-3 0 0,0 0 0,-2 0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02.665"/>
    </inkml:context>
    <inkml:brush xml:id="br0">
      <inkml:brushProperty name="width" value="0.05" units="cm"/>
      <inkml:brushProperty name="height" value="0.05" units="cm"/>
      <inkml:brushProperty name="color" value="#E71224"/>
    </inkml:brush>
  </inkml:definitions>
  <inkml:trace contextRef="#ctx0" brushRef="#br0">0 0 24575,'0'20'0,"0"13"0,0-7 0,0 17 0,0-21 0,0 13 0,0-12 0,0 14 0,0-11 0,0 10 0,0-14 0,0 9 0,0-13 0,0 4 0,0-9 0,0-1 0,0-3 0,0-4 0,0 0 0,0 1 0,0-1 0,0 0 0,0 1 0,0 2 0,0-2 0,0 2 0,0-2 0,2-3 0,4-1 0,6-2 0,13 0 0,10 0 0,0 0 0,24 0 0,-26 0 0,26 0 0,-19 0 0,10 0 0,-1 0 0,-4 0 0,-6 3 0,-6 1 0,-5 6 0,-2 5 0,-6 2 0,1 4 0,-7-1 0,2 0 0,-5 4 0,-2-4 0,-2 0 0,-1-1 0,-2-6 0,-1 2 0,-3 0 0,0-2 0,0 6 0,0-6 0,0 2 0,-6-3 0,-4 0 0,-2 0 0,-7 1 0,-1-3 0,-5 3 0,1-5 0,-4 2 0,-1-3 0,0 0 0,-8 1 0,7-1 0,-7-3 0,7-1 0,1-3 0,2 0 0,6 0 0,1 0 0,2 0 0,8-2 0,-2-1 0,7 0 0,2 0 0,0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5:00.687"/>
    </inkml:context>
    <inkml:brush xml:id="br0">
      <inkml:brushProperty name="width" value="0.05" units="cm"/>
      <inkml:brushProperty name="height" value="0.05" units="cm"/>
      <inkml:brushProperty name="color" value="#E71224"/>
    </inkml:brush>
  </inkml:definitions>
  <inkml:trace contextRef="#ctx0" brushRef="#br0">6 0 24575,'-3'7'0,"1"18"0,2 12 0,0 21 0,0 8 0,0 8 0,0-1 0,0-1 0,0-29 0,0 16 0,0-28 0,0 21 0,0-20 0,0-2 0,0-16 0,0 1 0,0-8 0,0-1 0,0-4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03.422"/>
    </inkml:context>
    <inkml:brush xml:id="br0">
      <inkml:brushProperty name="width" value="0.05" units="cm"/>
      <inkml:brushProperty name="height" value="0.05" units="cm"/>
      <inkml:brushProperty name="color" value="#E71224"/>
    </inkml:brush>
  </inkml:definitions>
  <inkml:trace contextRef="#ctx0" brushRef="#br0">1 1 24575,'25'0'0,"8"0"0,7 0 0,8 0 0,-16 0 0,9 0 0,-16 0 0,8 0 0,-12 0 0,-1 0 0,-14 0 0,0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06.835"/>
    </inkml:context>
    <inkml:brush xml:id="br0">
      <inkml:brushProperty name="width" value="0.05" units="cm"/>
      <inkml:brushProperty name="height" value="0.05" units="cm"/>
      <inkml:brushProperty name="color" value="#E71224"/>
    </inkml:brush>
  </inkml:definitions>
  <inkml:trace contextRef="#ctx0" brushRef="#br0">107 0 24575,'0'14'0,"0"10"0,0 11 0,-3 5 0,-6 8 0,1-8 0,-3-5 0,0 1 0,0-10 0,-4 6 0,4-7 0,1-5 0,2-5 0,4-6 0,-2 0 0,9-6 0,10-1 0,9-5 0,12 2 0,15-11 0,8 6 0,13-7 0,18-1-679,-2 3 679,-31 3 0,1 0 0,-6 3 0,1 0 0,6-1 0,-1 1 0,20-4 0,9-1 0,-32 5 0,14-3 0,-15 7 0,-8-6 0,-15 6 679,-5-2-679,-8 3 0,-4 0 0,-3 0 0,-4 0 0,-2 0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07.722"/>
    </inkml:context>
    <inkml:brush xml:id="br0">
      <inkml:brushProperty name="width" value="0.05" units="cm"/>
      <inkml:brushProperty name="height" value="0.05" units="cm"/>
      <inkml:brushProperty name="color" value="#E71224"/>
    </inkml:brush>
  </inkml:definitions>
  <inkml:trace contextRef="#ctx0" brushRef="#br0">6 1 24575,'-3'3'0,"1"14"0,2 16 0,0 17 0,0 6 0,0 6 0,0 0 0,0-5 0,0-2 0,0 0 0,0-4 0,0-1 0,0-15 0,0-3 0,0-8 0,0 1 0,0 2 0,0-13 0,0 8 0,0-15 0,0 5 0,0-7 0,0 0 0,0 1 0,0-4 0,0 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14.765"/>
    </inkml:context>
    <inkml:brush xml:id="br0">
      <inkml:brushProperty name="width" value="0.05" units="cm"/>
      <inkml:brushProperty name="height" value="0.05" units="cm"/>
      <inkml:brushProperty name="color" value="#E71224"/>
    </inkml:brush>
  </inkml:definitions>
  <inkml:trace contextRef="#ctx0" brushRef="#br0">0 0 24575,'0'24'0,"0"5"0,0 10 0,0 5 0,0 11 0,0 2 0,0 5 0,0 0 0,0-15 0,0 5 0,0-6 0,0 0 0,0 3 0,0-11 0,0-4 0,0-5 0,0-2 0,0-10 0,0 3 0,0-11 0,0-1 0,0-3 0,0 1 0,0-3 0,0-1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20.121"/>
    </inkml:context>
    <inkml:brush xml:id="br0">
      <inkml:brushProperty name="width" value="0.05" units="cm"/>
      <inkml:brushProperty name="height" value="0.05" units="cm"/>
      <inkml:brushProperty name="color" value="#E71224"/>
    </inkml:brush>
  </inkml:definitions>
  <inkml:trace contextRef="#ctx0" brushRef="#br0">0 0 24575,'0'14'0,"0"1"0,0 22 0,0 2 0,0-11 0,0 17 0,0-17 0,0 15 0,0-4 0,0-1 0,0 11 0,0-12 0,0 15 0,0-11 0,0 3 0,0 0 0,0-10 0,0-2 0,0-7 0,0-5 0,0-5 0,0-6 0,0 0 0,0-4 0,0-2 0,0-1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23.184"/>
    </inkml:context>
    <inkml:brush xml:id="br0">
      <inkml:brushProperty name="width" value="0.05" units="cm"/>
      <inkml:brushProperty name="height" value="0.05" units="cm"/>
      <inkml:brushProperty name="color" value="#E71224"/>
    </inkml:brush>
  </inkml:definitions>
  <inkml:trace contextRef="#ctx0" brushRef="#br0">77 5 24575,'8'-3'0,"10"1"0,14 2 0,6 0 0,-11 0 0,8 0 0,-8 0 0,11 0 0,-4 0 0,-5 0 0,-9 0 0,-4 0 0,-5 0 0,-2 0 0,0 0 0,-4 5 0,-2 1 0,0 9 0,-3 1 0,0 8 0,-4 5 0,-3 0 0,-4 4 0,-7-3 0,-2-1 0,-2-2 0,0-2 0,1-3 0,-4-4 0,0-1 0,0-3 0,-2-3 0,2-1 0,-3-3 0,0 0 0,-1 0 0,5-3 0,0-1 0,8-3 0,1 0 0,6 0 0,0 0 0,6-5 0,1-1 0,7-3 0,19-4 0,9 1 0,16-1 0,6 5 0,2 4 0,-6 4 0,8 0 0,-18 0 0,13 4 0,-18 3 0,2 9 0,-16-2 0,2 7 0,-13-5 0,2 1 0,-7 2 0,-3-3 0,0 4 0,-3 3 0,-8-5 0,-8 9 0,-6-8 0,-8 7 0,5-7 0,-6 3 0,7-7 0,-1-1 0,9-5 0,-3-2 0,9-4 0,-4 0 0,5-3 0,0 0 0,1 0 0,5 0 0,0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28.744"/>
    </inkml:context>
    <inkml:brush xml:id="br0">
      <inkml:brushProperty name="width" value="0.05" units="cm"/>
      <inkml:brushProperty name="height" value="0.05" units="cm"/>
      <inkml:brushProperty name="color" value="#E71224"/>
    </inkml:brush>
  </inkml:definitions>
  <inkml:trace contextRef="#ctx0" brushRef="#br0">1 1 24575,'3'0'0,"9"0"0,11 0 0,5 0 0,-7 0 0,6 0 0,-7 0 0,9 0 0,-5 0 0,0 0 0,-8 0 0,-1 0 0,-6 0 0,0 0 0,-4 0 0,0 0 0,0 0 0,1 0 0,-1 0 0,1 0 0,2 0 0,-2 0 0,5 5 0,-2 2 0,0 5 0,0 3 0,-3-2 0,4 9 0,-3-4 0,3 9 0,-3-6 0,-3 6 0,-1-6 0,-3-1 0,0-2 0,0-5 0,0 2 0,-3-3 0,-3 0 0,-6 1 0,-5-1 0,-7 6 0,-1-4 0,0 4 0,-3-4 0,3 4 0,-4-3 0,3 3 0,-1-4 0,6-4 0,-2 3 0,7-6 0,0 2 0,7-3 0,1-1 0,3 1 0,-1-3 0,12-1 0,3-5 0,15-1 0,5-6 0,15-7 0,8 3 0,4-6 0,5 10 0,-15-1 0,8 2 0,-10 1 0,6 0 0,-10 3 0,-2-1 0,-14 5 0,0-2 0,-11 0 0,2 3 0,-9-3 0,2 3 0,-3 0 0,-2 0 0,-1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35.606"/>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37.757"/>
    </inkml:context>
    <inkml:brush xml:id="br0">
      <inkml:brushProperty name="width" value="0.05" units="cm"/>
      <inkml:brushProperty name="height" value="0.05" units="cm"/>
      <inkml:brushProperty name="color" value="#E71224"/>
    </inkml:brush>
  </inkml:definitions>
  <inkml:trace contextRef="#ctx0" brushRef="#br0">0 1 24575,'21'0'0,"1"0"0,11 0 0,-11 0 0,9 0 0,-10 0 0,7 0 0,-3 0 0,-2 0 0,-6 0 0,-2 0 0,-3 0 0,0 0 0,-3 0 0,-1 2 0,-3 1 0,1 5 0,-3 5 0,5 0 0,-7 5 0,7 2 0,-4 1 0,3 6 0,0-2 0,-3 3 0,-1-3 0,-3 2 0,0-6 0,0 6 0,0-6 0,-3 6 0,-4-6 0,-4 6 0,-5-5 0,1 5 0,-2-5 0,-1 6 0,4-7 0,-3 0 0,4-6 0,4-3 0,-2 0 0,4-3 0,1-1 0,2-2 0,3-1 0,8-2 0,12-1 0,17-2 0,3-3 0,10-6 0,1-4 0,-9 1 0,12-4 0,-18 4 0,13-1 0,-12-1 0,6 6 0,-13-3 0,4 4 0,-8 0 0,-2 3 0,-3-2 0,-4 3 0,-4 0 0,0-3 0,-6 6 0,2-3 0,-3 3 0,-2 13 0,-10 30 0,5-20 0,-7 17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38.634"/>
    </inkml:context>
    <inkml:brush xml:id="br0">
      <inkml:brushProperty name="width" value="0.05" units="cm"/>
      <inkml:brushProperty name="height" value="0.05" units="cm"/>
      <inkml:brushProperty name="color" value="#E71224"/>
    </inkml:brush>
  </inkml:definitions>
  <inkml:trace contextRef="#ctx0" brushRef="#br0">1 1 24575,'0'17'0,"0"-5"0,0 1 0,0-7 0,0 0 0,0-4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5:08.832"/>
    </inkml:context>
    <inkml:brush xml:id="br0">
      <inkml:brushProperty name="width" value="0.05" units="cm"/>
      <inkml:brushProperty name="height" value="0.05" units="cm"/>
      <inkml:brushProperty name="color" value="#E71224"/>
    </inkml:brush>
  </inkml:definitions>
  <inkml:trace contextRef="#ctx0" brushRef="#br0">6 0 24575,'-3'2'0,"0"10"0,3-2 0,0 18 0,0 7 0,0-5 0,0 10 0,0-10 0,0 2 0,0 4 0,0-5 0,0 3 0,0-15 0,0 10 0,0-16 0,0 0 0,0-4 0,0-3 0,0 0 0,0-1 0,3-2 0,7 0 0,8-3 0,12-4 0,12 0 0,5-5 0,0 1 0,4-1 0,-4 0 0,6 5 0,-6 0 0,-5 4 0,-7 0 0,-5 0 0,-4 0 0,-1 0 0,-4 0 0,-4 2 0,-1 2 0,-3 5 0,-1-2 0,1 5 0,-1-2 0,-2 2 0,3 5 0,-6 0 0,3 4 0,-3-1 0,0-2 0,-4 1 0,0-5 0,-3 6 0,0-3 0,-3 8 0,-9 2 0,-8 1 0,-5-1 0,-10-3 0,2 0 0,-7 1 0,-1-1 0,0-7 0,5 2 0,-4-10 0,9 2 0,0-4 0,2 1 0,11-4 0,-6-1 0,7-3 0,0 0 0,0-3 0,8-3 0,0-1 0,5-2 0,2 6 0,2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47.396"/>
    </inkml:context>
    <inkml:brush xml:id="br0">
      <inkml:brushProperty name="width" value="0.05" units="cm"/>
      <inkml:brushProperty name="height" value="0.05" units="cm"/>
      <inkml:brushProperty name="color" value="#E71224"/>
    </inkml:brush>
  </inkml:definitions>
  <inkml:trace contextRef="#ctx0" brushRef="#br0">38 0 24575,'0'18'0,"0"2"0,0 13 0,0 6 0,0 1 0,0 8 0,0-3 0,-3-1 0,-1 0 0,-4-1 0,3-18 0,-2 15 0,7-21 0,-7 10 0,6-5 0,-1-5 0,2-5 0,0 0 0,0-8 0,2 0 0,4-4 0,14-2 0,7 0 0,16 0 0,2 0 0,-1 0 0,5 0 0,1 0 0,19 0 0,-19 0 0,20 0 0,-10-4 0,-10 3 0,15-4 0,-25 5 0,5 0 0,-2 0 0,-9 0 0,-1-3 0,-8 2 0,-5-2 0,-8 3 0,-1 0 0,-5 0 0,3 0 0,-6-2 0,-1-1 0,-2-2 0,0 3 0,0-1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4:48.333"/>
    </inkml:context>
    <inkml:brush xml:id="br0">
      <inkml:brushProperty name="width" value="0.05" units="cm"/>
      <inkml:brushProperty name="height" value="0.05" units="cm"/>
      <inkml:brushProperty name="color" value="#E71224"/>
    </inkml:brush>
  </inkml:definitions>
  <inkml:trace contextRef="#ctx0" brushRef="#br0">1 1 24575,'0'22'0,"0"9"0,0 13 0,0 17 0,0-3 0,0 10 0,0-6 0,0-5 0,0-2 0,0-15 0,0 2 0,0-8 0,0 0 0,0-1 0,0-12 0,0 2 0,0-11 0,0 2 0,0 0 0,0-2 0,0 2 0,0-5 0,0 2 0,0-5 0,0 2 0,0-2 0,0-1 0,0-2 0,0-1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03.824"/>
    </inkml:context>
    <inkml:brush xml:id="br0">
      <inkml:brushProperty name="width" value="0.05" units="cm"/>
      <inkml:brushProperty name="height" value="0.05" units="cm"/>
      <inkml:brushProperty name="color" value="#E71224"/>
    </inkml:brush>
  </inkml:definitions>
  <inkml:trace contextRef="#ctx0" brushRef="#br0">23 11 24575,'1'-6'0,"7"1"0,7 5 0,13 0 0,-7 0 0,4 0 0,-2 0 0,-6 0 0,15 0 0,-11 0 0,7 0 0,-8 0 0,0 0 0,-4 0 0,2 0 0,-5 0 0,0 0 0,-2 0 0,-5 0 0,2 0 0,-3 0 0,1 0 0,-1 0 0,-2 6 0,2 0 0,-1 10 0,2 0 0,1 3 0,-4 5 0,0-4 0,-3 8 0,0 1 0,-7 5 0,-5 4 0,-6-7 0,-9 2 0,1-7 0,-5 5 0,-4 1 0,3-5 0,-4 1 0,6-5 0,0-4 0,-8 5 0,11-12 0,-2 4 0,14-13 0,6 0 0,1-3 0,5-4 0,9 0 0,10-12 0,9 4 0,8-6 0,6-1 0,6 2 0,10 0 0,-4 5 0,9 3 0,-14 5 0,8 0 0,-10 4 0,1 0 0,-2 0 0,-13 0 0,-2 0 0,-9 0 0,-2 2 0,-4 8 0,-5 0 0,-1 8 0,-4-1 0,0 6 0,-3 6 0,0 1 0,-3 3 0,-4-5 0,-4-4 0,-2 0 0,3-8 0,-2-3 0,5-2 0,-1-5 0,5 3 0,-2-6 0,2-1 0,0 0 0,1 4 0,2-2 0,0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07.079"/>
    </inkml:context>
    <inkml:brush xml:id="br0">
      <inkml:brushProperty name="width" value="0.05" units="cm"/>
      <inkml:brushProperty name="height" value="0.05" units="cm"/>
      <inkml:brushProperty name="color" value="#E71224"/>
    </inkml:brush>
  </inkml:definitions>
  <inkml:trace contextRef="#ctx0" brushRef="#br0">1 1 24575,'0'33'0,"0"15"0,0 15 0,0 19 0,0 1 0,0-6 0,0-14 0,0-9 0,0-9 0,0-1 0,0-5 0,0-13 0,0-7 0,0-12 0,0-2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11.613"/>
    </inkml:context>
    <inkml:brush xml:id="br0">
      <inkml:brushProperty name="width" value="0.05" units="cm"/>
      <inkml:brushProperty name="height" value="0.05" units="cm"/>
      <inkml:brushProperty name="color" value="#E71224"/>
    </inkml:brush>
  </inkml:definitions>
  <inkml:trace contextRef="#ctx0" brushRef="#br0">1 6 24575,'1'-3'0,"15"1"0,5 2 0,21 0 0,-7 0 0,-3 0 0,13 0 0,-27 0 0,23 0 0,-20 0 0,3 0 0,0 0 0,-8 0 0,-3 0 0,-2 0 0,-2 0 0,0 0 0,-1 2 0,-5 1 0,2 5 0,-5 1 0,3 3 0,-3 0 0,0 0 0,0 0 0,0-1 0,0 1 0,0 0 0,0 4 0,0 0 0,-10 8 0,-3 2 0,-13 5 0,2-1 0,-6 1 0,3 0 0,-4 0 0,0-4 0,-3-1 0,7-4 0,-5-3 0,10-5 0,-1-4 0,7-3 0,3-1 0,5-1 0,3-2 0,-1 0 0,19-12 0,1 4 0,13-9 0,5 6 0,-6-2 0,11 2 0,-3 1 0,4 3 0,1 0 0,-1 4 0,5 0 0,-3 0 0,4 0 0,-6 0 0,0 0 0,-4 3 0,-1 4 0,-8 1 0,-2 5 0,-3-3 0,-7 3 0,2-1 0,-8 3 0,2 1 0,-6 4 0,0 0 0,-3-1 0,0 5 0,0 0 0,-3 1 0,-3-2 0,-8-2 0,-4-1 0,-6-2 0,-1 0 0,-13-3 0,7-4 0,-11 1 0,12-5 0,-7-3 0,7-1 0,-2-3 0,3 0 0,5 0 0,0 0 0,8 0 0,4-2 0,3-1 0,4 0 0,2 0 0,1 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23.394"/>
    </inkml:context>
    <inkml:brush xml:id="br0">
      <inkml:brushProperty name="width" value="0.05" units="cm"/>
      <inkml:brushProperty name="height" value="0.05" units="cm"/>
      <inkml:brushProperty name="color" value="#E71224"/>
    </inkml:brush>
  </inkml:definitions>
  <inkml:trace contextRef="#ctx0" brushRef="#br0">2594 135 24575,'-4'-3'0,"-10"1"0,-10 2 0,-15 0 0,-6 0 0,-45 0-1095,6 0 1095,21 0 0,-3 0-551,5 0 0,-1 0 551,-8 0 0,-2 0 0,-3 0 0,-1 0 0,-10 0 0,2 0 0,24 0 0,1 0 0,-17 0 0,2 0 0,-23 0-440,35 0 0,0 0 440,8 0 0,2 0-132,-1 0 1,2 0 131,-29 0 721,-7 0-721,34 0 1338,-11 4-1338,18 0 971,-5 8-971,3 1 310,8 2-310,1 1 0,6 2 0,3 1 0,-1 4 0,-1 14 0,8-13 0,-3 16 0,8-11 0,-4 6 0,4 3 0,-4 6 0,3-5 0,0 0 0,1-2 0,5-7 0,2 3 0,2-5 0,3 5 0,3-4 0,0 26 0,4-21 0,0 20 0,4-24 0,3 7 0,12-7 0,5 9 0,12-6 0,6 4 0,10-6 0,12-5 0,5 1 0,20-6-696,3-2 696,-39-10 0,0-2 0,-1-1 0,2-2-867,19 0 1,3-2 866,-7 1 0,2-1 0,19-2 0,-1 0 0,-23 0 0,-3 0-534,10 0 0,-2 0 534,-16 0 0,0 0 0,10 0 0,1 0 0,-4 0 0,-1 0-301,-7 0 1,0 0 300,2 0 0,0 0 0,42-5 0,1 0 0,-47-2 0,0-2 0,40-6 468,-18-4-468,4 0 0,3-5 0,13 2 0,-5-4 0,-8 3 0,-23-4 0,10-5 0,5-11 0,-1-1 0,-13 7 0,0-12 1618,-12 13-1618,4-13 1162,-5 9-1162,-7-1 719,-6 8-719,-6-6 131,-3-1-131,-4-5 0,-3-4 0,-6 9 0,-3-3 0,-1 14 0,-3-4 0,0 5 0,-4-10 0,-3 11 0,-16-12 0,-18 10 0,-50-19 0,3 11-463,-9 2 463,14 12 0,21 10 0,-16-2 0,11 6 0,-25 0-38,27 8 38,-19-4 0,34 5 0,-8 0 0,14 0 0,-3 0 462,13 0-462,2 0 39,15 0-39,1 0 0,9 0 0,1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32.434"/>
    </inkml:context>
    <inkml:brush xml:id="br0">
      <inkml:brushProperty name="width" value="0.05" units="cm"/>
      <inkml:brushProperty name="height" value="0.05" units="cm"/>
      <inkml:brushProperty name="color" value="#E71224"/>
    </inkml:brush>
  </inkml:definitions>
  <inkml:trace contextRef="#ctx0" brushRef="#br0">0 0 24575,'0'3'0,"0"-1"0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34.471"/>
    </inkml:context>
    <inkml:brush xml:id="br0">
      <inkml:brushProperty name="width" value="0.05" units="cm"/>
      <inkml:brushProperty name="height" value="0.05" units="cm"/>
      <inkml:brushProperty name="color" value="#E71224"/>
    </inkml:brush>
  </inkml:definitions>
  <inkml:trace contextRef="#ctx0" brushRef="#br0">975 2253 24575,'6'0'0,"41"0"0,14 0 0,-11 0 0,4 0-1085,2 0 1,2 0 1084,4 0 0,1 0-839,16 0 1,1 0 838,1 0 0,1 0 0,5 0 0,-2 0 0,-19 0 0,0 0-150,10 0 0,-1 0 150,-18 0 0,0 0 0,17 0 0,1 0 0,-11 0 0,-2 0-306,-1 0 1,-1 0 305,-6 0 0,-2 0 0,40 0 865,-3 0-865,-30 0 1746,7 0-1746,-15 0 1332,5 0-1332,25-14 765,-26-1-765,25-13 49,-38 7-49,11-3 0,-18 5 0,13-6 0,-12 2 0,7 3 0,-8-2 0,-4 3 0,1 0 0,-14-1 0,1 6 0,2-9 0,-4 8 0,9-9 0,-9 7 0,-1 0 0,-4 1 0,8-4 0,-2 6 0,7-11 0,0 7 0,1-5 0,4 4 0,11-8 0,-5 2 0,1 0 0,13-13 0,-14 8 0,18-16 0,-10-2 0,-4-1 0,-10 7 0,-6-2 0,-8 5 0,1-17 0,-8 4 0,0-9 0,-13 11 0,-18-7 0,-18-3 0,-22-14-630,25 37 1,-2 0 629,-2-5 0,0-1 0,-4 4 0,-2 0 0,-4-4 0,-1 1 0,-1 5 0,-2 1 0,0 1 0,-4 1 0,-28-11 0,-3 2 0,25 13 0,-2 2-572,4 4 0,-3-2 0,4 3 572,-6-1 0,3 4 0,-2 4 0,1 1-537,-4-5 0,1 1 537,6 6 0,1 2 0,-4-3 0,1 0 0,7 5 0,1 1 0,-4-3 0,1 1-285,6 6 1,0 1 284,-6-5 0,-1 1 0,8 6 0,-1 1 0,-7-3 0,2 1 0,8 2 0,1 0 0,-6 0 0,1 0 0,-37 0 0,-5 0 0,7 0 0,0 4 0,-7 2 0,-2 9 0,49-7 0,1 0 0,-25 11 1039,2-1-1039,21 3 1657,-5-3-1657,0 6 1213,12-3-1213,4 3 709,2-1-709,1 9 0,-4-2 0,3 7 0,-3 1 0,3 0 0,4-4 0,-15 19 0,23-22 0,-30 35 0,29-31 0,-24 29 0,30-31 0,-23 29 0,26-29 0,-15 21 0,13-19 0,0 14 0,-7 12 0,13-12 0,-4 11 0,9-5 0,1-7 0,3 18 0,1-4 0,4 8 0,0 5 0,0-16 0,0 6 0,4-13 0,4-1 0,1-2 0,6-11 0,1 6 0,3-8 0,15 13 0,21 10 0,-2-10 0,-12-10 0,1-1 0,9 1 0,23 24 0,-19-21 0,7 6 0,-8-9 0,7-2 0,-12-11 0,18 0 0,-5-4 0,-2-5 0,3 0 0,32 10-280,-34-10 0,-2-1 280,14 3 0,-17-2 0,0-4 0,0 0 0,-12-5 0,-5-4 0,-6 0 560,-5-4-560,1 0 0,-5 3 0,0-3 0,-5 3 0,-5-3 0,0 0 0,-8 0 0,3 0 0,-4 0 0,0 0 0,-2 2 0,-1-1 0,-2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42.990"/>
    </inkml:context>
    <inkml:brush xml:id="br0">
      <inkml:brushProperty name="width" value="0.05" units="cm"/>
      <inkml:brushProperty name="height" value="0.05" units="cm"/>
      <inkml:brushProperty name="color" value="#E71224"/>
    </inkml:brush>
  </inkml:definitions>
  <inkml:trace contextRef="#ctx0" brushRef="#br0">0 5 24575,'33'-2'0,"18"-1"0,41 3-1704,-32 0 1,3 0 1703,3 0 0,2 0 0,10 0 0,1 0 0,1 0 0,0 0 0,8 0 0,-4 0 0,-20 0 0,0 0-175,17 0 0,-3 0 175,14 0 176,-26 0 1,-2 0-177,7 0 0,1 0 0,-36 0 1626,-1 0-1626,-11 0 294,-11 0 0,-7 0 1,-4 0-1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44.375"/>
    </inkml:context>
    <inkml:brush xml:id="br0">
      <inkml:brushProperty name="width" value="0.05" units="cm"/>
      <inkml:brushProperty name="height" value="0.05" units="cm"/>
      <inkml:brushProperty name="color" value="#E71224"/>
    </inkml:brush>
  </inkml:definitions>
  <inkml:trace contextRef="#ctx0" brushRef="#br0">314 1 24575,'-14'0'0,"3"0"0,-25 0 0,1 0 0,-10 0 0,1 0 0,12 0 0,1 0 0,14 0 0,-7 0 0,11 0 0,2 0 0,12 0 0,17 10 0,4 3 0,17 10 0,-2 4 0,7 2 0,-6 0 0,7 4 0,-8-4 0,4 4 0,-4-5 0,-2 3 0,-4-7 0,-5 2 0,-4-8 0,-2 2 0,-7-7 0,0 0 0,-4-2 0,-4-5 0,1 3 0,-1-4 0,0 0 0,1 1 0,-3-1 0,-1 0 0,-2 0 0,0 0 0,2-3 0,-1 3 0,3-4 0,-1 3 0,0-1 0,2 0 0,-2 2 0,2-4 0,-2 4 0,2-5 0,-5 3 0,3-3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5:09.795"/>
    </inkml:context>
    <inkml:brush xml:id="br0">
      <inkml:brushProperty name="width" value="0.05" units="cm"/>
      <inkml:brushProperty name="height" value="0.05" units="cm"/>
      <inkml:brushProperty name="color" value="#E71224"/>
    </inkml:brush>
  </inkml:definitions>
  <inkml:trace contextRef="#ctx0" brushRef="#br0">1 115 24575,'29'0'0,"8"-4"0,11-4 0,10 2 0,8-15 0,2 13 0,-7-6 0,2 1 0,-9 11 0,1-10 0,-3 8 0,-12-5 0,-8 5 0,-6-2 0,-9 5 0,-8-2 0,0 3 0,-3 0 0,-3 0 0,-1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51.055"/>
    </inkml:context>
    <inkml:brush xml:id="br0">
      <inkml:brushProperty name="width" value="0.05" units="cm"/>
      <inkml:brushProperty name="height" value="0.05" units="cm"/>
      <inkml:brushProperty name="color" value="#E71224"/>
    </inkml:brush>
  </inkml:definitions>
  <inkml:trace contextRef="#ctx0" brushRef="#br0">1 1 24575,'77'0'0,"-24"0"0,5 0 0,9 0 0,4 0-2419,17 0 0,5 0 2419,-26 0 0,1 0 0,0 0 0,0 0 0,0 0 0,1 0 0,6 0 0,0 0 0,-2 0 0,27 0 0,-4 0 0,-19 0 0,-1 0-151,6 0 0,-4 0 151,-19 0 0,-4 0 936,45 0-936,-45 0 0,-4 0 0,-7 0 0,15 0 0,-29 0 2347,-11 0-2347,-10 0 398,-14 0 0,4 0 0,-11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5:52.179"/>
    </inkml:context>
    <inkml:brush xml:id="br0">
      <inkml:brushProperty name="width" value="0.05" units="cm"/>
      <inkml:brushProperty name="height" value="0.05" units="cm"/>
      <inkml:brushProperty name="color" value="#E71224"/>
    </inkml:brush>
  </inkml:definitions>
  <inkml:trace contextRef="#ctx0" brushRef="#br0">347 0 24575,'-18'0'0,"-2"0"0,-18 0 0,-2 0 0,0 0 0,-2 0 0,20 0 0,-13 0 0,17 0 0,-14 0 0,15 0 0,1 0 0,7 0 0,11 0 0,5 3 0,8 4 0,13 7 0,4 9 0,-2-3 0,14 12 0,-12-12 0,12 8 0,-9-5 0,3-3 0,-3-1 0,3-4 0,-4 0 0,-1 0 0,-8-2 0,-5-2 0,-5-2 0,-3-3 0,-3-1 0,-1 1 0,-2-3 0,-1-1 0,-2-2 0,-1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9:18.037"/>
    </inkml:context>
    <inkml:brush xml:id="br0">
      <inkml:brushProperty name="width" value="0.1" units="cm"/>
      <inkml:brushProperty name="height" value="0.1" units="cm"/>
      <inkml:brushProperty name="color" value="#AE198D"/>
      <inkml:brushProperty name="inkEffects" value="galaxy"/>
      <inkml:brushProperty name="anchorX" value="-628538.625"/>
      <inkml:brushProperty name="anchorY" value="-359841.25"/>
      <inkml:brushProperty name="scaleFactor" value="0.5"/>
    </inkml:brush>
  </inkml:definitions>
  <inkml:trace contextRef="#ctx0" brushRef="#br0">1 0 24575,'18'6'0,"-1"-1"0,0 7 0,11 7 0,-8 0 0,5 3 0,8 9 0,-22-12 0,19 17 0,-14-10 0,7 4 0,4 1 0,-4-4 0,3 2 0,-4-2 0,-3-1 0,-2-2 0,-4-8 0,-4-3 0,0-2 0,-4-5 0,1 2 0,-3-3 0,1 1 0,-1-1 0,3 3 0,2 1 0,2 6 0,7 6 0,1 1 0,5 8 0,-2-8 0,-3-1 0,-1-1 0,-8-10 0,0 4 0,-4-8 0,1 3 0,-1-6 0,-2 1 0,0-3 0,-3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9:19.394"/>
    </inkml:context>
    <inkml:brush xml:id="br0">
      <inkml:brushProperty name="width" value="0.1" units="cm"/>
      <inkml:brushProperty name="height" value="0.1" units="cm"/>
      <inkml:brushProperty name="color" value="#AE198D"/>
      <inkml:brushProperty name="inkEffects" value="galaxy"/>
      <inkml:brushProperty name="anchorX" value="-650631.25"/>
      <inkml:brushProperty name="anchorY" value="-369778.5625"/>
      <inkml:brushProperty name="scaleFactor" value="0.5"/>
    </inkml:brush>
  </inkml:definitions>
  <inkml:trace contextRef="#ctx0" brushRef="#br0">0 0 24575,'3'19'0,"1"2"0,8-8 0,6 10 0,-8-14 0,21 24 0,-22-28 0,17 24 0,-9-21 0,2 16 0,1-9 0,-3 5 0,-5-8 0,0 0 0,-3 0 0,0 0 0,0 0 0,-5-3 0,6 2 0,-6-2 0,7 0 0,-4 3 0,2-3 0,-1 0 0,-2-1 0,3-2 0,-4-1 0,-2 1 0,2-1 0,-2-2 0,0 2 0,-1-3 0,0 1 0,-1 2 0,4-2 0,0 2 0,4 4 0,4 3 0,3 5 0,2 4 0,2-3 0,1 2 0,-4-7 0,-1 3 0,-4-6 0,-3-2 0,-1-2 0,-3-1 0,-2 0 0,0 1 0,-3-1 0,0 0 0,2-2 0,1 2 0,3-2 0,-1 2 0,0 0 0,4 1 0,0 2 0,-3-4 0,-1 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9:22.418"/>
    </inkml:context>
    <inkml:brush xml:id="br0">
      <inkml:brushProperty name="width" value="0.1" units="cm"/>
      <inkml:brushProperty name="height" value="0.1" units="cm"/>
      <inkml:brushProperty name="color" value="#AE198D"/>
      <inkml:brushProperty name="inkEffects" value="galaxy"/>
      <inkml:brushProperty name="anchorX" value="-672621.75"/>
      <inkml:brushProperty name="anchorY" value="-380099.0625"/>
      <inkml:brushProperty name="scaleFactor" value="0.5"/>
    </inkml:brush>
  </inkml:definitions>
  <inkml:trace contextRef="#ctx0" brushRef="#br0">0 1 24575,'42'51'0,"8"11"0,7-3 0,-13-11 0,17 22 0,-25-28 0,21 25 0,-26-37 0,5 8 0,-19-25 0,-1 8 0,-4-10 0,-9-3 0,0-8 0,-3 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9:23.854"/>
    </inkml:context>
    <inkml:brush xml:id="br0">
      <inkml:brushProperty name="width" value="0.1" units="cm"/>
      <inkml:brushProperty name="height" value="0.1" units="cm"/>
      <inkml:brushProperty name="color" value="#AE198D"/>
      <inkml:brushProperty name="inkEffects" value="galaxy"/>
      <inkml:brushProperty name="anchorX" value="-697770.625"/>
      <inkml:brushProperty name="anchorY" value="-388988.8125"/>
      <inkml:brushProperty name="scaleFactor" value="0.5"/>
    </inkml:brush>
  </inkml:definitions>
  <inkml:trace contextRef="#ctx0" brushRef="#br0">1 1 24575,'44'41'0,"-1"1"0,2 3 0,-7-8 0,0 1-701,8 9 0,1 0 701,-8-5 0,0-2 0,33 24 0,-34-26 0,0 1 0,1-1 0,1-2 0,29 30 457,-11-9-457,-19-20 232,4-1-232,-26-18 0,9 8 0,-10-9 713,-6-5-713,1-3 0,-7-4 0,3-1 0,-4 0 0,0-1 0,2 0 0,-4 2 0,3-5 0,-3 5 0,3-2 0,-1 2 0,3 3 0,-1 1 0,4 6 0,-2-2 0,2-1 0,-3-3 0,-8-6 0,3-1 0,-5-2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9:24.695"/>
    </inkml:context>
    <inkml:brush xml:id="br0">
      <inkml:brushProperty name="width" value="0.1" units="cm"/>
      <inkml:brushProperty name="height" value="0.1" units="cm"/>
      <inkml:brushProperty name="color" value="#AE198D"/>
      <inkml:brushProperty name="inkEffects" value="galaxy"/>
      <inkml:brushProperty name="anchorX" value="-723339.25"/>
      <inkml:brushProperty name="anchorY" value="-398350.75"/>
      <inkml:brushProperty name="scaleFactor" value="0.5"/>
    </inkml:brush>
  </inkml:definitions>
  <inkml:trace contextRef="#ctx0" brushRef="#br0">1 0 24575,'25'8'0,"22"14"0,9 19 0,5 6-2114,-14-14 1,2 2 2113,3 8 0,5 5 0,-2-3 0,9 8 0,-3-3 0,-9-5 0,1 2-349,15 15 0,-1-2 349,-22-22 0,0 0 0,13 16 0,1 1 327,-10-11 0,-3-4-327,18 15 0,-11-3 0,-25-23 1986,4 1-1986,-6-4 1728,-15-14-1728,0-4 557,-11-1-557,3-4 0,-3 2 0,0 0 0,0-4 0,-3-8 0,2 2 0,-2-3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1:21.165"/>
    </inkml:context>
    <inkml:brush xml:id="br0">
      <inkml:brushProperty name="width" value="0.1" units="cm"/>
      <inkml:brushProperty name="height" value="0.1" units="cm"/>
      <inkml:brushProperty name="color" value="#AE198D"/>
      <inkml:brushProperty name="inkEffects" value="galaxy"/>
      <inkml:brushProperty name="anchorX" value="-937801.5"/>
      <inkml:brushProperty name="anchorY" value="-517800.125"/>
      <inkml:brushProperty name="scaleFactor" value="0.5"/>
    </inkml:brush>
  </inkml:definitions>
  <inkml:trace contextRef="#ctx0" brushRef="#br0">1889 174 24575,'-21'-3'0,"-1"1"0,-7 2 0,-14 0 0,2 0 0,-7 0 0,-4 0 0,-27 0 0,21 0 0,-2 0 0,-30 0 0,1 0-676,-8 0 676,5 0 0,40 0 0,0 0 0,-40 0 0,1 0 0,-4 0 0,10 13 0,0 2 0,5 14 0,27-7 0,-7 3 0,16-4 0,-6 4 0,6-1 0,5-4 676,9 1-676,6-7 0,3 7 0,4-5 0,0 9 0,7-1 0,-5 14 0,10-8 0,-2 40 0,7-24 0,0 26 0,0-11 0,0-3 0,4 10 0,8-11 0,7 3 0,10-8 0,4 11 0,2-8 0,5 3 0,-9-19 0,22 18 0,-16-20 0,28 16 0,-9-12 0,14-4 0,7-3 0,0-5 0,11-5 0,-11-5 0,11-4-605,-5-1 605,14-4 0,-44-6 0,1-2 0,3 1 0,1-1 0,2-2 0,3 0 0,25 0 0,1 0 0,-21-2 0,0-1-666,21-2 1,-2-1 665,-24 0 0,-3-1 0,2-3 0,-1-1-330,-3 3 0,-1-1 330,-3-1 0,-1-1 0,-1 0 0,0 1 0,40-10 0,-2 0 0,-1 4 0,-12-6 0,5 6 0,0-7-253,-5 0 253,-2-1 0,-1-8 537,-25 9-537,17-12 0,-4 1 0,1-4 0,9-9 0,-19 7 0,2-10 1304,-12 14-1304,5-15 718,-15 16-718,5-11 290,-9 6-290,-5 0 0,-8-15 0,-4 8 0,-11-36 0,-19 21 0,-18-21 0,-23 19-601,-6 0 601,-12 2 0,37 33 0,-3 1 0,-5-2 0,-1 1 0,-2 4 0,0 1 0,0 2 0,0 2 0,3 1 0,-1 2 0,-41-13 0,0 4 0,7 3 0,1 7 0,6 7 0,-6 5 0,5 4 0,-11 0 0,11 0 0,7 0 0,4 4 0,9 5 0,1 4 0,10 3 0,8-1 601,10-1-601,7-3 0,2-2 0,10-3 0,0 5 0,6-1 0,0-1 0,3-4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1:23.518"/>
    </inkml:context>
    <inkml:brush xml:id="br0">
      <inkml:brushProperty name="width" value="0.1" units="cm"/>
      <inkml:brushProperty name="height" value="0.1" units="cm"/>
      <inkml:brushProperty name="color" value="#AE198D"/>
      <inkml:brushProperty name="inkEffects" value="galaxy"/>
      <inkml:brushProperty name="anchorX" value="-948052.9375"/>
      <inkml:brushProperty name="anchorY" value="-530814"/>
      <inkml:brushProperty name="scaleFactor" value="0.5"/>
    </inkml:brush>
  </inkml:definitions>
  <inkml:trace contextRef="#ctx0" brushRef="#br0">6 1 24575,'-3'40'0,"1"3"0,2 11 0,0 3 0,0 9 0,0 3 0,0 10 0,0 5 0,0 5-755,0 1 755,0 6 0,0 3 0,-1-46 0,2 0 0,12 39 0,3 4 0,11-31 186,6 10-186,-3-27 0,10 10 0,-1-15 0,4 1 0,5-1 569,-14-14-569,9 3 0,-11-5 0,8 1 0,-5-3 0,1 2 0,-7-8 0,-3-1 0,-5-1 0,-6-7 0,-3-1 0,-3-4 0,0 1 0,-6-3 0,-1-1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1:24.729"/>
    </inkml:context>
    <inkml:brush xml:id="br0">
      <inkml:brushProperty name="width" value="0.1" units="cm"/>
      <inkml:brushProperty name="height" value="0.1" units="cm"/>
      <inkml:brushProperty name="color" value="#AE198D"/>
      <inkml:brushProperty name="inkEffects" value="galaxy"/>
      <inkml:brushProperty name="anchorX" value="-956107.9375"/>
      <inkml:brushProperty name="anchorY" value="-543498.25"/>
      <inkml:brushProperty name="scaleFactor" value="0.5"/>
    </inkml:brush>
  </inkml:definitions>
  <inkml:trace contextRef="#ctx0" brushRef="#br0">1 474 24575,'29'0'0,"0"0"0,-1 0 0,5 0 0,1 6 0,-4-4 0,2 8 0,-3-6 0,-4 3 0,3 0 0,-8 0 0,-4-4 0,-4 0 0,-3-3 0,-4 0 0,0 0 0,0 0 0,3 0 0,-2 0 0,5 0 0,-2 0 0,0 0 0,0 0 0,-4 0 0,0 0 0,-2-2 0,-6-7 0,-13-14 0,-8-8 0,-10-16 0,5 9 0,-5-12 0,4 6 0,-1-7 0,2 5 0,6 2 0,0 9 0,7 6 0,-1 5 0,13 7 0,-4 7 0,4 0 0,1 6 0,1-2 0,2 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5:18.931"/>
    </inkml:context>
    <inkml:brush xml:id="br0">
      <inkml:brushProperty name="width" value="0.05" units="cm"/>
      <inkml:brushProperty name="height" value="0.05" units="cm"/>
      <inkml:brushProperty name="color" value="#E71224"/>
    </inkml:brush>
  </inkml:definitions>
  <inkml:trace contextRef="#ctx0" brushRef="#br0">6 1 24575,'-3'9'0,"0"7"0,3 14 0,0 6 0,0 5 0,0-10 0,0 13 0,0-11 0,0 13 0,0-14 0,0 2 0,0-8 0,0 0 0,0-5 0,0-5 0,0-3 0,0-4 0,0 3 0,0-6 0,0 3 0,0-3 0,3-3 0,3-1 0,7-2 0,8 0 0,5 0 0,4 0 0,5-7 0,1 2 0,10-7 0,-4 4 0,10-1 0,-5 4 0,0 1 0,-1 4 0,-5 0 0,-9 0 0,2 0 0,-12 0 0,-1 0 0,-1 3 0,-7 4 0,4 3 0,-5 3 0,1-1 0,0 1 0,0 3 0,0-2 0,-3 2 0,2 0 0,-4-2 0,-2 5 0,-3-1 0,-3 7 0,0 0 0,0 6 0,0 9 0,-10-11 0,-3 11 0,-11-12 0,-4 5 0,-1-4 0,-2-5 0,-1-5 0,2-4 0,0-3 0,0-1 0,0-4 0,-1 1 0,5-4 0,-3 0 0,11-4 0,-6 0 0,14 0 0,-3 0 0,8 0 0,1 0 0,2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9:55.501"/>
    </inkml:context>
    <inkml:brush xml:id="br0">
      <inkml:brushProperty name="width" value="0.1" units="cm"/>
      <inkml:brushProperty name="height" value="0.1" units="cm"/>
      <inkml:brushProperty name="color" value="#AE198D"/>
      <inkml:brushProperty name="inkEffects" value="galaxy"/>
      <inkml:brushProperty name="anchorX" value="-749927.375"/>
      <inkml:brushProperty name="anchorY" value="-407777.5"/>
      <inkml:brushProperty name="scaleFactor" value="0.5"/>
    </inkml:brush>
  </inkml:definitions>
  <inkml:trace contextRef="#ctx0" brushRef="#br0">0 1 24575,'13'25'0,"6"4"0,28 30 0,9 6-1123,-22-23 0,1 1 1123,6 1 0,-2-1 0,14 23 0,-11-20 0,1-1 0,20 18 0,-22-17 0,2 1 0,-4-7 0,1 0 0,-1 0 0,0 0 139,-4-1 0,-1-1-139,34 22 473,-26-14-473,4-4 0,-18-18 0,9 12 1135,-11-16-1135,-5 3 360,-8-12-360,-2 1 0,-4-7 0,1 1 0,-3-1 0,-2 0 0,0-11 0,-3-2 0,0-16 0,0 12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29:57.287"/>
    </inkml:context>
    <inkml:brush xml:id="br0">
      <inkml:brushProperty name="width" value="0.1" units="cm"/>
      <inkml:brushProperty name="height" value="0.1" units="cm"/>
      <inkml:brushProperty name="color" value="#AE198D"/>
      <inkml:brushProperty name="inkEffects" value="galaxy"/>
      <inkml:brushProperty name="anchorX" value="-768445.9375"/>
      <inkml:brushProperty name="anchorY" value="-419348.09375"/>
      <inkml:brushProperty name="scaleFactor" value="0.5"/>
    </inkml:brush>
  </inkml:definitions>
  <inkml:trace contextRef="#ctx0" brushRef="#br0">1 47 24575,'39'-12'0,"8"1"0,-12 0 0,13 6 0,1-2 0,2 7 0,4 0 0,-14 0 0,1 0 0,-8 0 0,4 0 0,-8 0 0,-2 0 0,-12 0 0,3 0 0,-9 0 0,2 5 0,-4 2 0,-1 8 0,2-2 0,-3 6 0,-2-3 0,-1 3 0,-3 5 0,0 0 0,0 9 0,0 1 0,-7 5 0,-5-1 0,-13 7 0,1-13 0,-7 8 0,-2-8 0,-4 1 0,-4 1 0,1-7 0,2-7 0,4-2 0,1-3 0,4-4 0,8-1 0,2-4 0,7-2 0,3-2 0,1-2 0,5-2 0,13-5 0,2 1 0,20-12 0,3 6 0,9-11 0,6 5 0,-5 5 0,3-1 0,-3 12 0,4-9 0,1 10 0,-6-3 0,0 4 0,-10 0 0,-2 0 0,-3 0 0,-5 0 0,0 3 0,-5 4 0,-2 6 0,-1 0 0,-7 2 0,3 1 0,-5-4 0,2 7 0,-3-3 0,-2 4 0,-1-1 0,-3 1 0,0 3 0,0 6 0,-6-3 0,-5 2 0,-10-3 0,-6 2 0,-4 0 0,-3-4 0,-1-4 0,-3-4 0,0-3 0,-1-1 0,5-3 0,1-1 0,5-3 0,-1-1 0,0-3 0,7 0 0,5 0 0,8 0 0,4 0 0,2 0 0,1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0:28.508"/>
    </inkml:context>
    <inkml:brush xml:id="br0">
      <inkml:brushProperty name="width" value="0.1" units="cm"/>
      <inkml:brushProperty name="height" value="0.1" units="cm"/>
      <inkml:brushProperty name="color" value="#AE198D"/>
      <inkml:brushProperty name="inkEffects" value="galaxy"/>
      <inkml:brushProperty name="anchorX" value="-834396.25"/>
      <inkml:brushProperty name="anchorY" value="-454185.21875"/>
      <inkml:brushProperty name="scaleFactor" value="0.5"/>
    </inkml:brush>
  </inkml:definitions>
  <inkml:trace contextRef="#ctx0" brushRef="#br0">0 7 24575,'4'-6'0,"9"11"0,15 12 0,9 12 0,1 13 0,8-2 0,1 14 0,2-5 0,5 2 0,-9-3 0,3-4 0,0-4 0,-4-2 0,-11-13 0,4 1 0,-18-8 0,9 0 0,-7-4 0,-5-2 0,-4-6 0,-3 0 0,-4-3 0,0-1 0,-2 1 0,2 0 0,-2 1 0,2-1 0,0 2 0,4 1 0,3 3 0,1-3 0,5 7 0,-5-4 0,6 4 0,-3-1 0,4 2 0,-4-2 0,3 1 0,-7-1 0,4-2 0,-4-2 0,-3-2 0,-1 0 0,-3-1 0,1 0 0,-1-2 0,-2-2 0,-1-2 0,-2-1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0:29.963"/>
    </inkml:context>
    <inkml:brush xml:id="br0">
      <inkml:brushProperty name="width" value="0.1" units="cm"/>
      <inkml:brushProperty name="height" value="0.1" units="cm"/>
      <inkml:brushProperty name="color" value="#AE198D"/>
      <inkml:brushProperty name="inkEffects" value="galaxy"/>
      <inkml:brushProperty name="anchorX" value="-853060.5625"/>
      <inkml:brushProperty name="anchorY" value="-466989.1875"/>
      <inkml:brushProperty name="scaleFactor" value="0.5"/>
    </inkml:brush>
  </inkml:definitions>
  <inkml:trace contextRef="#ctx0" brushRef="#br0">0 0 24575,'0'39'0,"0"-6"0,0 5 0,0-4 0,0-4 0,0 2 0,0-3 0,0-4 0,0 7 0,0-11 0,0 11 0,0-14 0,0 9 0,0-14 0,0 2 0,0-6 0,0-1 0,0-3 0,2-2 0,8 0 0,6-7 0,13-3 0,-3-4 0,21-5 0,-19 2 0,25-3 0,5 0 0,-13 7 0,20-2 0,-20 11 0,6-3 0,4 4 0,-10 0 0,-2 0 0,-4 0 0,-8 10 0,1-2 0,-10 13 0,-2-7 0,-6 5 0,-3-6 0,-4 6 0,2-3 0,-5 4 0,-1-1 0,-3 5 0,0 0 0,0 5 0,0 4 0,-11-3 0,2 8 0,-18-2 0,7-1 0,-17 7 0,8-14 0,-12 9 0,5-12 0,0 2 0,-2-4 0,8-4 0,-3-1 0,5-7 0,-1 3 0,8-7 0,-2 3 0,11-4 0,-1-2 0,5-2 0,3-2 0,2 0 0,0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0:31.026"/>
    </inkml:context>
    <inkml:brush xml:id="br0">
      <inkml:brushProperty name="width" value="0.1" units="cm"/>
      <inkml:brushProperty name="height" value="0.1" units="cm"/>
      <inkml:brushProperty name="color" value="#AE198D"/>
      <inkml:brushProperty name="inkEffects" value="galaxy"/>
      <inkml:brushProperty name="anchorX" value="-872540.6875"/>
      <inkml:brushProperty name="anchorY" value="-479900.53125"/>
      <inkml:brushProperty name="scaleFactor" value="0.5"/>
    </inkml:brush>
  </inkml:definitions>
  <inkml:trace contextRef="#ctx0" brushRef="#br0">0 30 24575,'38'-3'0,"11"1"0,-3 2 0,21-5 0,-32 4 0,22-6 0,-29 6 0,7-6 0,-3 6 0,-18-2 0,5 3 0,-15 0 0,1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1:30.822"/>
    </inkml:context>
    <inkml:brush xml:id="br0">
      <inkml:brushProperty name="width" value="0.1" units="cm"/>
      <inkml:brushProperty name="height" value="0.1" units="cm"/>
      <inkml:brushProperty name="color" value="#AE198D"/>
      <inkml:brushProperty name="inkEffects" value="galaxy"/>
      <inkml:brushProperty name="anchorX" value="-1.01156E6"/>
      <inkml:brushProperty name="anchorY" value="-584203.5625"/>
      <inkml:brushProperty name="scaleFactor" value="0.5"/>
    </inkml:brush>
  </inkml:definitions>
  <inkml:trace contextRef="#ctx0" brushRef="#br0">0 1 24575,'48'16'0,"4"10"0,15 22 0,13 8-604,-40-23 0,-1 1 604,27 16 0,-27-16 0,0 1 0,24 27 0,-20-22 0,1 2 0,0 0 0,0-1 0,-4-2 0,0 1 0,2 1 0,1-2 0,-4-4 0,1 0 0,4 5 0,-1-1 0,17 11 243,5 6-243,-22-21 237,10 8-237,-15-13 0,-3-3 0,-14-7 609,-5-9-609,-3 5 119,-4-10-119,-4 2 0,1-5 0,-3 2 0,-1-7 0,-2 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1:32.645"/>
    </inkml:context>
    <inkml:brush xml:id="br0">
      <inkml:brushProperty name="width" value="0.1" units="cm"/>
      <inkml:brushProperty name="height" value="0.1" units="cm"/>
      <inkml:brushProperty name="color" value="#AE198D"/>
      <inkml:brushProperty name="inkEffects" value="galaxy"/>
      <inkml:brushProperty name="anchorX" value="-1.03007E6"/>
      <inkml:brushProperty name="anchorY" value="-598582.6875"/>
      <inkml:brushProperty name="scaleFactor" value="0.5"/>
    </inkml:brush>
  </inkml:definitions>
  <inkml:trace contextRef="#ctx0" brushRef="#br0">7 61 24575,'-6'-5'0,"10"-3"0,11-2 0,18-1 0,8 0 0,-9 6 0,14 1 0,-23 1 0,15 2 0,-9-2 0,-1 3 0,-4 0 0,-3 0 0,-6 0 0,-3 0 0,-3 0 0,2 0 0,-2 3 0,-2 0 0,1 9 0,-2-2 0,1 9 0,2-7 0,-6 7 0,0-3 0,-3 0 0,0 7 0,0-6 0,0 7 0,0-1 0,0-2 0,-7 6 0,0-6 0,-15 12 0,3-10 0,-18 17 0,10-19 0,-9 13 0,3-14 0,-2 3 0,1-4 0,1-5 0,8-3 0,2-1 0,7-4 0,3 0 0,5-2 0,23-9 0,0-4 0,23-7 0,-4 2 0,4 2 0,0-3 0,6 10 0,0-5 0,1 9 0,-2-3 0,-9 4 0,3 0 0,-11 0 0,2 3 0,-8 7 0,-5 8 0,1 7 0,-8 4 0,2-1 0,-6 0 0,-1 5 0,-3-3 0,0 2 0,0-3 0,-9-4 0,0 3 0,-14-9 0,0 1 0,-9-2 0,2-6 0,-7 3 0,7-8 0,-3 0 0,5-3 0,-1 0 0,5-4 0,4 0 0,1 0 0,6 0 0,1 0 0,4 0 0,2 0 0,3 2 0,1-2 0,2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2:08.628"/>
    </inkml:context>
    <inkml:brush xml:id="br0">
      <inkml:brushProperty name="width" value="0.1" units="cm"/>
      <inkml:brushProperty name="height" value="0.1" units="cm"/>
      <inkml:brushProperty name="color" value="#AE198D"/>
      <inkml:brushProperty name="inkEffects" value="galaxy"/>
      <inkml:brushProperty name="anchorX" value="-1.04927E6"/>
      <inkml:brushProperty name="anchorY" value="-612841.125"/>
      <inkml:brushProperty name="scaleFactor" value="0.5"/>
    </inkml:brush>
  </inkml:definitions>
  <inkml:trace contextRef="#ctx0" brushRef="#br0">0 1 24575,'27'14'0,"22"18"0,11 27 0,-22-25 0,1 1-1404,5 11 0,0 1 1404,1-5 0,0 0 0,-6-3 0,0-1-140,8 5 0,-2 1 140,-9-6 0,-1 0 0,6 3 0,0 1 0,0 2 0,-2-2 726,24 16-726,-17-12 0,-6-10 0,-12-5 1386,-2-3-1386,0-2 976,-9-10-976,-4-3 0,-5-1 0,1-3 0,-5-1 0,4-2 0,-5-1 0,2 1 0,0-1 0,-2 0 0,2 1 0,-2-1 0,0-9 0,-4-4 0,0-1 0,-2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2:10.196"/>
    </inkml:context>
    <inkml:brush xml:id="br0">
      <inkml:brushProperty name="width" value="0.1" units="cm"/>
      <inkml:brushProperty name="height" value="0.1" units="cm"/>
      <inkml:brushProperty name="color" value="#AE198D"/>
      <inkml:brushProperty name="inkEffects" value="galaxy"/>
      <inkml:brushProperty name="anchorX" value="-1.06736E6"/>
      <inkml:brushProperty name="anchorY" value="-628113.375"/>
      <inkml:brushProperty name="scaleFactor" value="0.5"/>
    </inkml:brush>
  </inkml:definitions>
  <inkml:trace contextRef="#ctx0" brushRef="#br0">12 66 24575,'-7'-5'0,"3"-1"0,9-2 0,9-4 0,11 4 0,9-2 0,4 5 0,6-2 0,-5 6 0,10-2 0,1 3 0,1 0 0,4 0 0,-19 0 0,10 0 0,-14 0 0,7 0 0,-10 0 0,-6 0 0,-7 0 0,0 0 0,-7 5 0,0 9 0,-3 3 0,-2 10 0,-1-2 0,-3 3 0,0 5 0,0-3 0,-3 3 0,-14 6 0,-3-7 0,-13 9 0,-3-9 0,6-9 0,-10 8 0,5-11 0,-6 12 0,3-11 0,-2 6 0,6-12 0,1 4 0,5-8 0,3-1 0,2-4 0,3 1 0,4-1 0,4-2 0,3-2 0,4-2 0,0 0 0,6-6 0,15-6 0,10-8 0,23-4 0,4-6 0,15 5 0,3-6 0,-12 16 0,6-2 0,-13 8 0,10 1 0,-11 3 0,-2 1 0,-15 4 0,-5 0 0,-9 0 0,-1 0 0,-9 8 0,5 3 0,-7 13 0,1-4 0,-5 8 0,-1-4 0,-3 9 0,0-3 0,0-1 0,0-2 0,-3-2 0,-3-4 0,-4 1 0,-7-5 0,0 0 0,-3 0 0,0-4 0,4-3 0,-2 2 0,5-5 0,-3 2 0,7-3 0,-2-3 0,8 2 0,-5-5 0,5 3 0,0-3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0:07.350"/>
    </inkml:context>
    <inkml:brush xml:id="br0">
      <inkml:brushProperty name="width" value="0.1" units="cm"/>
      <inkml:brushProperty name="height" value="0.1" units="cm"/>
      <inkml:brushProperty name="color" value="#AE198D"/>
      <inkml:brushProperty name="inkEffects" value="galaxy"/>
      <inkml:brushProperty name="anchorX" value="-787656.5"/>
      <inkml:brushProperty name="anchorY" value="-430982.125"/>
      <inkml:brushProperty name="scaleFactor" value="0.5"/>
    </inkml:brush>
  </inkml:definitions>
  <inkml:trace contextRef="#ctx0" brushRef="#br0">0 1 24575,'36'11'0,"-7"3"0,47 35 0,-1 15-1493,-29-26 1,2 2 1492,8 7 0,-1 0 0,-14-12 0,-1 0-162,13 9 1,0 1 161,-12-10 0,0 1 0,11 11 0,2 0 0,-1 1 0,-1-2 0,-3-2 0,-1-2 0,-1-3 0,0 0 0,-7-4 0,-2-4 774,16 10-774,3 3 0,-29-21 0,8 2 1470,-15-4-1470,-5-9 1064,-7-5-1064,-1 0 0,-3-4 0,1 3 0,-4-8 0,1 1 0,-3-6 0,0 4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15:19.819"/>
    </inkml:context>
    <inkml:brush xml:id="br0">
      <inkml:brushProperty name="width" value="0.05" units="cm"/>
      <inkml:brushProperty name="height" value="0.05" units="cm"/>
      <inkml:brushProperty name="color" value="#E71224"/>
    </inkml:brush>
  </inkml:definitions>
  <inkml:trace contextRef="#ctx0" brushRef="#br0">3 7 24575,'-2'-3'0,"16"0"0,8 3 0,13 0 0,-4 0 0,3 0 0,-2 0 0,-5 0 0,1 0 0,-6 0 0,1 0 0,-3 0 0,-7 0 0,-4 0 0,-2 0 0,-5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0:08.618"/>
    </inkml:context>
    <inkml:brush xml:id="br0">
      <inkml:brushProperty name="width" value="0.1" units="cm"/>
      <inkml:brushProperty name="height" value="0.1" units="cm"/>
      <inkml:brushProperty name="color" value="#AE198D"/>
      <inkml:brushProperty name="inkEffects" value="galaxy"/>
      <inkml:brushProperty name="anchorX" value="-810423.375"/>
      <inkml:brushProperty name="anchorY" value="-442669.75"/>
      <inkml:brushProperty name="scaleFactor" value="0.5"/>
    </inkml:brush>
  </inkml:definitions>
  <inkml:trace contextRef="#ctx0" brushRef="#br0">0 0 24575,'0'24'0,"0"0"0,0 5 0,0 3 0,0 7 0,0 1 0,0 8 0,0-17 0,0 16 0,0 7 0,0-14 0,0 30 0,0-38 0,0 22 0,0-9 0,0-1 0,0 0 0,0-10 0,3-2 0,1-7 0,0-2 0,1-6 0,-4 1 0,4-5 0,-4 2 0,4-3 0,-4-3 0,2 0 0,-1-4 0,-1 0 0,1 1 0,-2-1 0,0 0 0,0-2 0,0-1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0:35.768"/>
    </inkml:context>
    <inkml:brush xml:id="br0">
      <inkml:brushProperty name="width" value="0.1" units="cm"/>
      <inkml:brushProperty name="height" value="0.1" units="cm"/>
      <inkml:brushProperty name="color" value="#AE198D"/>
      <inkml:brushProperty name="inkEffects" value="galaxy"/>
      <inkml:brushProperty name="anchorX" value="-892380.5"/>
      <inkml:brushProperty name="anchorY" value="-491902.96875"/>
      <inkml:brushProperty name="scaleFactor" value="0.5"/>
    </inkml:brush>
  </inkml:definitions>
  <inkml:trace contextRef="#ctx0" brushRef="#br0">1 0 24575,'15'23'0,"6"-1"0,4 16 0,17 5 0,-1 2 0,10 14 0,-7-9 0,9 17 0,-2-11 0,7 6 0,-7-11 0,-1 3 0,-12-15 0,-5-2 0,-4-8 0,-6 1 0,12 3 0,-14-4 0,12 2 0,-14-9 0,6 3 0,-7-4 0,1-4 0,-5-2 0,1-2 0,-3-1 0,0 0 0,0-3 0,-1 2 0,-2-5 0,5 5 0,-7-5 0,3 2 0,-4-2 0,-3-3 0,-1-1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0:36.721"/>
    </inkml:context>
    <inkml:brush xml:id="br0">
      <inkml:brushProperty name="width" value="0.1" units="cm"/>
      <inkml:brushProperty name="height" value="0.1" units="cm"/>
      <inkml:brushProperty name="color" value="#AE198D"/>
      <inkml:brushProperty name="inkEffects" value="galaxy"/>
      <inkml:brushProperty name="anchorX" value="-914837.625"/>
      <inkml:brushProperty name="anchorY" value="-504799.09375"/>
      <inkml:brushProperty name="scaleFactor" value="0.5"/>
    </inkml:brush>
  </inkml:definitions>
  <inkml:trace contextRef="#ctx0" brushRef="#br0">1 1 24575,'8'27'0,"8"6"0,15 19 0,11 13 0,0-3 0,5 0 0,-2-4 0,1-3 0,-5-1 0,9 7 0,-9-12 0,5 5 0,1-9 0,-20-11 0,18 10 0,-21-19 0,9 16 0,-7-15 0,-4 0 0,-5-9 0,-4-1 0,-5-7 0,-2-1 0,-1-2 0,-2-3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1:26.400"/>
    </inkml:context>
    <inkml:brush xml:id="br0">
      <inkml:brushProperty name="width" value="0.1" units="cm"/>
      <inkml:brushProperty name="height" value="0.1" units="cm"/>
      <inkml:brushProperty name="color" value="#AE198D"/>
      <inkml:brushProperty name="inkEffects" value="galaxy"/>
      <inkml:brushProperty name="anchorX" value="-964058.5625"/>
      <inkml:brushProperty name="anchorY" value="-555751.0625"/>
      <inkml:brushProperty name="scaleFactor" value="0.5"/>
    </inkml:brush>
  </inkml:definitions>
  <inkml:trace contextRef="#ctx0" brushRef="#br0">0 1 24575,'48'1'0,"15"11"0,21 14-1069,-34-6 1,2 3 1068,5 4 0,2 2 0,2 3 0,-1 0 0,2 0 0,-3 0 0,28 15 0,-31-17 0,-1-1 0,19 17 0,-20-13 0,2 1 0,-7-2 0,-2-1 0,-3-2 0,0 0 196,0 0 0,-1-2-196,35 13 421,-26-9-421,1-10 0,-23-3 0,0-6 1085,-2 5-1085,-12-10 239,-3-1-239,-5-1 0,-5-2 0,2 0 0,-7 0 0,2-3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1:27.412"/>
    </inkml:context>
    <inkml:brush xml:id="br0">
      <inkml:brushProperty name="width" value="0.1" units="cm"/>
      <inkml:brushProperty name="height" value="0.1" units="cm"/>
      <inkml:brushProperty name="color" value="#AE198D"/>
      <inkml:brushProperty name="inkEffects" value="galaxy"/>
      <inkml:brushProperty name="anchorX" value="-987481.25"/>
      <inkml:brushProperty name="anchorY" value="-569978.75"/>
      <inkml:brushProperty name="scaleFactor" value="0.5"/>
    </inkml:brush>
  </inkml:definitions>
  <inkml:trace contextRef="#ctx0" brushRef="#br0">0 1 24575,'0'46'0,"0"6"0,0 10 0,0 2 0,0 10 0,0-11 0,0 11 0,0-5 0,0 7 0,0-7 0,0-16 0,0 11 0,0-21 0,0 9 0,0-10 0,0-12 0,0-5 0,0-5 0,0-11 0,0-1 0,0-3 0,0-4 0,0-1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2:14.316"/>
    </inkml:context>
    <inkml:brush xml:id="br0">
      <inkml:brushProperty name="width" value="0.1" units="cm"/>
      <inkml:brushProperty name="height" value="0.1" units="cm"/>
      <inkml:brushProperty name="color" value="#AE198D"/>
      <inkml:brushProperty name="inkEffects" value="galaxy"/>
      <inkml:brushProperty name="anchorX" value="-1.08677E6"/>
      <inkml:brushProperty name="anchorY" value="-643591"/>
      <inkml:brushProperty name="scaleFactor" value="0.5"/>
    </inkml:brush>
  </inkml:definitions>
  <inkml:trace contextRef="#ctx0" brushRef="#br0">0 1 24575,'31'3'0,"5"11"0,4 7 0,3 16 0,12-5 0,7 14 0,11-2-813,7 6 813,0 0 0,-6-1 0,5 1 0,-12-7 0,5 0 200,-13-11-200,-15-7 0,-2 2 0,-11-7 0,4 4 0,-10-7 613,-2-7-613,-10 2 0,-1-8 0,-1 4 0,-5-5 0,3 3 0,-11-8 0,-1-1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2:15.115"/>
    </inkml:context>
    <inkml:brush xml:id="br0">
      <inkml:brushProperty name="width" value="0.1" units="cm"/>
      <inkml:brushProperty name="height" value="0.1" units="cm"/>
      <inkml:brushProperty name="color" value="#AE198D"/>
      <inkml:brushProperty name="inkEffects" value="galaxy"/>
      <inkml:brushProperty name="anchorX" value="-1.11184E6"/>
      <inkml:brushProperty name="anchorY" value="-658882"/>
      <inkml:brushProperty name="scaleFactor" value="0.5"/>
    </inkml:brush>
  </inkml:definitions>
  <inkml:trace contextRef="#ctx0" brushRef="#br0">1 0 24575,'41'14'0,"3"9"0,0-2 0,3 5-1688,2 8 0,3 2 1688,13 4 0,4 2 0,4 8 0,-1 1 0,-10-8 0,0-1 0,8 7 0,-1-1 0,-16-8 0,-1 1 0,10 7 0,1 0 0,-8-7 0,-3-2 375,-3 0 1,-4-3-376,19 9 623,-6 0-623,-20-16 0,7 1 0,-9-3 1741,-10-8-1741,-6-5 261,-11-6-261,-1-2 0,-2-1 0,-1-2 0,-2 2 0,-7 0 0,2-2 0,-4 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5:57.553"/>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0 24575,'0'12'0,"0"13"0,0-16 0,0 21 0,0-2 0,0-8 0,0 16 0,0-14 0,0 4 0,0 6 0,0-3 0,0-7 0,0-1 0,0-9 0,0-6 0,0 0 0,0-4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5:59.234"/>
    </inkml:context>
    <inkml:brush xml:id="br0">
      <inkml:brushProperty name="width" value="0.1" units="cm"/>
      <inkml:brushProperty name="height" value="0.1" units="cm"/>
      <inkml:brushProperty name="color" value="#AE198D"/>
      <inkml:brushProperty name="inkEffects" value="galaxy"/>
      <inkml:brushProperty name="anchorX" value="-9695.76367"/>
      <inkml:brushProperty name="anchorY" value="-7515.91455"/>
      <inkml:brushProperty name="scaleFactor" value="0.5"/>
    </inkml:brush>
  </inkml:definitions>
  <inkml:trace contextRef="#ctx0" brushRef="#br0">73 0 24575,'14'0'0,"-1"0"0,-4 0 0,3 0 0,-6 0 0,2 0 0,-3 0 0,0 0 0,1 0 0,1 0 0,-1 0 0,4 0 0,-5 2 0,1 1 0,-2 6 0,0 0 0,2 2 0,-3 1 0,3 4 0,-6 0 0,3 0 0,-3 3 0,0-7 0,0 4 0,0-4 0,0 0 0,0 0 0,-5-1 0,-2 1 0,-5 0 0,0 4 0,0-4 0,-4 4 0,3 0 0,-7 1 0,6 3 0,-2-3 0,-1 2 0,4-6 0,0 3 0,2-4 0,4-3 0,-1 2 0,2-5 0,1 3 0,2-4 0,9-6 0,9-1 0,19-11 0,7 4 0,8-3 0,6 0 0,-13 6 0,16-5 0,-16 6 0,8-3 0,-7 0 0,-9 0 0,-1 4 0,-9-2 0,-4 5 0,-4-2 0,-7 3 0,-1-2 0,-3 1 0,-2-1 0,0 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13T08:36:00.972"/>
    </inkml:context>
    <inkml:brush xml:id="br0">
      <inkml:brushProperty name="width" value="0.1" units="cm"/>
      <inkml:brushProperty name="height" value="0.1" units="cm"/>
      <inkml:brushProperty name="color" value="#AE198D"/>
      <inkml:brushProperty name="inkEffects" value="galaxy"/>
      <inkml:brushProperty name="anchorX" value="-23089.5625"/>
      <inkml:brushProperty name="anchorY" value="-14909.94629"/>
      <inkml:brushProperty name="scaleFactor" value="0.5"/>
    </inkml:brush>
  </inkml:definitions>
  <inkml:trace contextRef="#ctx0" brushRef="#br0">38 0 24575,'17'0'0,"-6"0"0,7 0 0,-5 0 0,0 0 0,2 0 0,-9 0 0,5 0 0,-7 2 0,1 4 0,-5 0 0,0 5 0,0 2 0,0-1 0,0 7 0,0-3 0,0 8 0,-3-4 0,-4 8 0,-7-7 0,-1 3 0,-5-3 0,7-5 0,-7 1 0,7-5 0,-2 0 0,6-3 0,1 0 0,2-4 0,1 0 0,2 1 0,5-3 0,12-1 0,6-5 0,13-5 0,1-4 0,4 0 0,6-3 0,-5 3 0,10 0 0,-10 0 0,0 5 0,-6 3 0,-9 0 0,0 4 0,-8 0 0,-1 0 0,-6 0 0,-1 0 0,-2 0 0,-1 0 0,1 3 0,-3 0 0,-1 5 0,-2 1 0,0 3 0,0 0 0,0 3 0,0-2 0,0 6 0,0-7 0,0 4 0,0-4 0,0 0 0,0-1 0,0 1 0,-3 0 0,3-3 0,-5-1 0,4-2 0,-1-1 0,-1 3 0,0-4 0,1 0 0,-1-4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15B4CA98-6BC0-42D9-8421-73584FE03CDA}" type="datetimeFigureOut">
              <a:rPr lang="en-US" smtClean="0"/>
              <a:t>9/13/21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77" tIns="46589" rIns="93177" bIns="46589" rtlCol="0" anchor="b"/>
          <a:lstStyle>
            <a:lvl1pPr algn="r">
              <a:defRPr sz="1200"/>
            </a:lvl1pPr>
          </a:lstStyle>
          <a:p>
            <a:fld id="{74DD2C1F-E4A2-40E2-8EC3-417736C8ADDE}" type="slidenum">
              <a:rPr lang="en-US" smtClean="0"/>
              <a:t>‹#›</a:t>
            </a:fld>
            <a:endParaRPr lang="en-US"/>
          </a:p>
        </p:txBody>
      </p:sp>
    </p:spTree>
    <p:extLst>
      <p:ext uri="{BB962C8B-B14F-4D97-AF65-F5344CB8AC3E}">
        <p14:creationId xmlns:p14="http://schemas.microsoft.com/office/powerpoint/2010/main" val="2563120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63BACF2-C6E6-4C5E-8BA9-1FDC3E147649}" type="slidenum">
              <a:rPr lang="en-CA" smtClean="0"/>
              <a:t>17</a:t>
            </a:fld>
            <a:endParaRPr lang="en-CA"/>
          </a:p>
        </p:txBody>
      </p:sp>
    </p:spTree>
    <p:extLst>
      <p:ext uri="{BB962C8B-B14F-4D97-AF65-F5344CB8AC3E}">
        <p14:creationId xmlns:p14="http://schemas.microsoft.com/office/powerpoint/2010/main" val="226449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D2C1F-E4A2-40E2-8EC3-417736C8ADDE}" type="slidenum">
              <a:rPr lang="en-US" smtClean="0"/>
              <a:t>49</a:t>
            </a:fld>
            <a:endParaRPr lang="en-US"/>
          </a:p>
        </p:txBody>
      </p:sp>
    </p:spTree>
    <p:extLst>
      <p:ext uri="{BB962C8B-B14F-4D97-AF65-F5344CB8AC3E}">
        <p14:creationId xmlns:p14="http://schemas.microsoft.com/office/powerpoint/2010/main" val="240777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D2C1F-E4A2-40E2-8EC3-417736C8ADDE}" type="slidenum">
              <a:rPr lang="en-US" smtClean="0"/>
              <a:t>50</a:t>
            </a:fld>
            <a:endParaRPr lang="en-US"/>
          </a:p>
        </p:txBody>
      </p:sp>
    </p:spTree>
    <p:extLst>
      <p:ext uri="{BB962C8B-B14F-4D97-AF65-F5344CB8AC3E}">
        <p14:creationId xmlns:p14="http://schemas.microsoft.com/office/powerpoint/2010/main" val="2375316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9C43253-298A-4C49-9BCE-CF2C1FD4278D}" type="datetimeFigureOut">
              <a:rPr lang="en-US" smtClean="0"/>
              <a:t>9/13/21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1736B49-26B2-415D-82C5-FB9B5EC8AB4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9C43253-298A-4C49-9BCE-CF2C1FD4278D}"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36B49-26B2-415D-82C5-FB9B5EC8AB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59C43253-298A-4C49-9BCE-CF2C1FD4278D}" type="datetimeFigureOut">
              <a:rPr lang="en-US" smtClean="0"/>
              <a:t>9/13/21</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1736B49-26B2-415D-82C5-FB9B5EC8AB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9C43253-298A-4C49-9BCE-CF2C1FD4278D}"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36B49-26B2-415D-82C5-FB9B5EC8AB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9C43253-298A-4C49-9BCE-CF2C1FD4278D}" type="datetimeFigureOut">
              <a:rPr lang="en-US" smtClean="0"/>
              <a:t>9/13/21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91736B49-26B2-415D-82C5-FB9B5EC8AB4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9C43253-298A-4C49-9BCE-CF2C1FD4278D}"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36B49-26B2-415D-82C5-FB9B5EC8AB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9C43253-298A-4C49-9BCE-CF2C1FD4278D}" type="datetimeFigureOut">
              <a:rPr lang="en-US" smtClean="0"/>
              <a:t>9/13/21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36B49-26B2-415D-82C5-FB9B5EC8AB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9C43253-298A-4C49-9BCE-CF2C1FD4278D}" type="datetimeFigureOut">
              <a:rPr lang="en-US" smtClean="0"/>
              <a:t>9/13/21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36B49-26B2-415D-82C5-FB9B5EC8AB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9C43253-298A-4C49-9BCE-CF2C1FD4278D}" type="datetimeFigureOut">
              <a:rPr lang="en-US" smtClean="0"/>
              <a:t>9/13/21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91736B49-26B2-415D-82C5-FB9B5EC8AB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9C43253-298A-4C49-9BCE-CF2C1FD4278D}"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36B49-26B2-415D-82C5-FB9B5EC8AB4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59C43253-298A-4C49-9BCE-CF2C1FD4278D}"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36B49-26B2-415D-82C5-FB9B5EC8AB49}"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9C43253-298A-4C49-9BCE-CF2C1FD4278D}" type="datetimeFigureOut">
              <a:rPr lang="en-US" smtClean="0"/>
              <a:t>9/13/21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1736B49-26B2-415D-82C5-FB9B5EC8AB4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ictionary.cambridge.org/" TargetMode="External"/><Relationship Id="rId2" Type="http://schemas.openxmlformats.org/officeDocument/2006/relationships/hyperlink" Target="http://www.bbc.co.uk/learningenglish/english/features/pronunciation" TargetMode="External"/><Relationship Id="rId1" Type="http://schemas.openxmlformats.org/officeDocument/2006/relationships/slideLayout" Target="../slideLayouts/slideLayout5.xml"/><Relationship Id="rId5" Type="http://schemas.openxmlformats.org/officeDocument/2006/relationships/hyperlink" Target="https://play.google.com/store/apps/developer?id=KEPHAM&amp;hl=en" TargetMode="External"/><Relationship Id="rId4" Type="http://schemas.openxmlformats.org/officeDocument/2006/relationships/hyperlink" Target="https://learnenglish.britishcouncil.org/en/apps/learnenglish-sounds-righ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39.png"/><Relationship Id="rId42" Type="http://schemas.openxmlformats.org/officeDocument/2006/relationships/customXml" Target="../ink/ink20.xml"/><Relationship Id="rId47" Type="http://schemas.openxmlformats.org/officeDocument/2006/relationships/image" Target="../media/image52.png"/><Relationship Id="rId63" Type="http://schemas.openxmlformats.org/officeDocument/2006/relationships/image" Target="../media/image60.png"/><Relationship Id="rId68" Type="http://schemas.openxmlformats.org/officeDocument/2006/relationships/customXml" Target="../ink/ink33.xml"/><Relationship Id="rId16" Type="http://schemas.openxmlformats.org/officeDocument/2006/relationships/customXml" Target="../ink/ink7.xml"/><Relationship Id="rId11" Type="http://schemas.openxmlformats.org/officeDocument/2006/relationships/image" Target="../media/image34.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47.png"/><Relationship Id="rId40" Type="http://schemas.openxmlformats.org/officeDocument/2006/relationships/customXml" Target="../ink/ink19.xml"/><Relationship Id="rId45" Type="http://schemas.openxmlformats.org/officeDocument/2006/relationships/image" Target="../media/image51.png"/><Relationship Id="rId53" Type="http://schemas.openxmlformats.org/officeDocument/2006/relationships/image" Target="../media/image55.png"/><Relationship Id="rId58" Type="http://schemas.openxmlformats.org/officeDocument/2006/relationships/customXml" Target="../ink/ink28.xml"/><Relationship Id="rId66" Type="http://schemas.openxmlformats.org/officeDocument/2006/relationships/customXml" Target="../ink/ink32.xml"/><Relationship Id="rId74" Type="http://schemas.openxmlformats.org/officeDocument/2006/relationships/customXml" Target="../ink/ink36.xml"/><Relationship Id="rId5" Type="http://schemas.openxmlformats.org/officeDocument/2006/relationships/image" Target="../media/image31.png"/><Relationship Id="rId61" Type="http://schemas.openxmlformats.org/officeDocument/2006/relationships/image" Target="../media/image59.png"/><Relationship Id="rId19" Type="http://schemas.openxmlformats.org/officeDocument/2006/relationships/image" Target="../media/image38.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42.png"/><Relationship Id="rId30" Type="http://schemas.openxmlformats.org/officeDocument/2006/relationships/customXml" Target="../ink/ink14.xml"/><Relationship Id="rId35" Type="http://schemas.openxmlformats.org/officeDocument/2006/relationships/image" Target="../media/image46.png"/><Relationship Id="rId43" Type="http://schemas.openxmlformats.org/officeDocument/2006/relationships/image" Target="../media/image50.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63.png"/><Relationship Id="rId77" Type="http://schemas.openxmlformats.org/officeDocument/2006/relationships/image" Target="../media/image67.png"/><Relationship Id="rId8" Type="http://schemas.openxmlformats.org/officeDocument/2006/relationships/customXml" Target="../ink/ink3.xml"/><Relationship Id="rId51" Type="http://schemas.openxmlformats.org/officeDocument/2006/relationships/image" Target="../media/image54.png"/><Relationship Id="rId72" Type="http://schemas.openxmlformats.org/officeDocument/2006/relationships/customXml" Target="../ink/ink35.xml"/><Relationship Id="rId3" Type="http://schemas.openxmlformats.org/officeDocument/2006/relationships/image" Target="../media/image30.png"/><Relationship Id="rId12" Type="http://schemas.openxmlformats.org/officeDocument/2006/relationships/customXml" Target="../ink/ink5.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image" Target="../media/image45.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58.png"/><Relationship Id="rId67" Type="http://schemas.openxmlformats.org/officeDocument/2006/relationships/image" Target="../media/image62.png"/><Relationship Id="rId20" Type="http://schemas.openxmlformats.org/officeDocument/2006/relationships/customXml" Target="../ink/ink9.xml"/><Relationship Id="rId41" Type="http://schemas.openxmlformats.org/officeDocument/2006/relationships/image" Target="../media/image49.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66.png"/><Relationship Id="rId1" Type="http://schemas.openxmlformats.org/officeDocument/2006/relationships/slideLayout" Target="../slideLayouts/slideLayout5.xml"/><Relationship Id="rId6" Type="http://schemas.openxmlformats.org/officeDocument/2006/relationships/customXml" Target="../ink/ink2.xml"/><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53.png"/><Relationship Id="rId57" Type="http://schemas.openxmlformats.org/officeDocument/2006/relationships/image" Target="../media/image57.png"/><Relationship Id="rId10" Type="http://schemas.openxmlformats.org/officeDocument/2006/relationships/customXml" Target="../ink/ink4.xml"/><Relationship Id="rId31" Type="http://schemas.openxmlformats.org/officeDocument/2006/relationships/image" Target="../media/image44.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61.png"/><Relationship Id="rId73" Type="http://schemas.openxmlformats.org/officeDocument/2006/relationships/image" Target="../media/image65.png"/><Relationship Id="rId4" Type="http://schemas.openxmlformats.org/officeDocument/2006/relationships/customXml" Target="../ink/ink1.xml"/><Relationship Id="rId9" Type="http://schemas.openxmlformats.org/officeDocument/2006/relationships/image" Target="../media/image33.png"/><Relationship Id="rId13" Type="http://schemas.openxmlformats.org/officeDocument/2006/relationships/image" Target="../media/image35.png"/><Relationship Id="rId18" Type="http://schemas.openxmlformats.org/officeDocument/2006/relationships/customXml" Target="../ink/ink8.xml"/><Relationship Id="rId39" Type="http://schemas.openxmlformats.org/officeDocument/2006/relationships/image" Target="../media/image48.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56.png"/><Relationship Id="rId76" Type="http://schemas.openxmlformats.org/officeDocument/2006/relationships/customXml" Target="../ink/ink37.xml"/><Relationship Id="rId7" Type="http://schemas.openxmlformats.org/officeDocument/2006/relationships/image" Target="../media/image32.png"/><Relationship Id="rId71" Type="http://schemas.openxmlformats.org/officeDocument/2006/relationships/image" Target="../media/image64.png"/><Relationship Id="rId2" Type="http://schemas.openxmlformats.org/officeDocument/2006/relationships/image" Target="../media/image29.png"/><Relationship Id="rId29"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9.png"/><Relationship Id="rId7" Type="http://schemas.openxmlformats.org/officeDocument/2006/relationships/customXml" Target="../ink/ink39.xml"/><Relationship Id="rId2" Type="http://schemas.openxmlformats.org/officeDocument/2006/relationships/image" Target="../media/image68.png"/><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customXml" Target="../ink/ink38.xml"/><Relationship Id="rId10" Type="http://schemas.openxmlformats.org/officeDocument/2006/relationships/image" Target="../media/image73.png"/><Relationship Id="rId4" Type="http://schemas.openxmlformats.org/officeDocument/2006/relationships/image" Target="../media/image70.png"/><Relationship Id="rId9" Type="http://schemas.openxmlformats.org/officeDocument/2006/relationships/customXml" Target="../ink/ink40.xml"/></Relationships>
</file>

<file path=ppt/slides/_rels/slide27.xml.rels><?xml version="1.0" encoding="UTF-8" standalone="yes"?>
<Relationships xmlns="http://schemas.openxmlformats.org/package/2006/relationships"><Relationship Id="rId26" Type="http://schemas.openxmlformats.org/officeDocument/2006/relationships/image" Target="../media/image86.png"/><Relationship Id="rId21" Type="http://schemas.openxmlformats.org/officeDocument/2006/relationships/customXml" Target="../ink/ink50.xml"/><Relationship Id="rId42" Type="http://schemas.openxmlformats.org/officeDocument/2006/relationships/image" Target="../media/image94.png"/><Relationship Id="rId47" Type="http://schemas.openxmlformats.org/officeDocument/2006/relationships/customXml" Target="../ink/ink63.xml"/><Relationship Id="rId63" Type="http://schemas.openxmlformats.org/officeDocument/2006/relationships/image" Target="../media/image104.png"/><Relationship Id="rId68" Type="http://schemas.openxmlformats.org/officeDocument/2006/relationships/customXml" Target="../ink/ink74.xml"/><Relationship Id="rId84" Type="http://schemas.openxmlformats.org/officeDocument/2006/relationships/customXml" Target="../ink/ink82.xml"/><Relationship Id="rId89" Type="http://schemas.openxmlformats.org/officeDocument/2006/relationships/image" Target="../media/image117.png"/><Relationship Id="rId112" Type="http://schemas.openxmlformats.org/officeDocument/2006/relationships/customXml" Target="../ink/ink96.xml"/><Relationship Id="rId16" Type="http://schemas.openxmlformats.org/officeDocument/2006/relationships/image" Target="../media/image81.png"/><Relationship Id="rId107" Type="http://schemas.openxmlformats.org/officeDocument/2006/relationships/image" Target="../media/image126.png"/><Relationship Id="rId11" Type="http://schemas.openxmlformats.org/officeDocument/2006/relationships/customXml" Target="../ink/ink45.xml"/><Relationship Id="rId32" Type="http://schemas.openxmlformats.org/officeDocument/2006/relationships/image" Target="../media/image89.png"/><Relationship Id="rId37" Type="http://schemas.openxmlformats.org/officeDocument/2006/relationships/customXml" Target="../ink/ink58.xml"/><Relationship Id="rId53" Type="http://schemas.openxmlformats.org/officeDocument/2006/relationships/customXml" Target="../ink/ink66.xml"/><Relationship Id="rId58" Type="http://schemas.openxmlformats.org/officeDocument/2006/relationships/customXml" Target="../ink/ink69.xml"/><Relationship Id="rId74" Type="http://schemas.openxmlformats.org/officeDocument/2006/relationships/customXml" Target="../ink/ink77.xml"/><Relationship Id="rId79" Type="http://schemas.openxmlformats.org/officeDocument/2006/relationships/image" Target="../media/image112.png"/><Relationship Id="rId102" Type="http://schemas.openxmlformats.org/officeDocument/2006/relationships/customXml" Target="../ink/ink91.xml"/><Relationship Id="rId5" Type="http://schemas.openxmlformats.org/officeDocument/2006/relationships/customXml" Target="../ink/ink42.xml"/><Relationship Id="rId90" Type="http://schemas.openxmlformats.org/officeDocument/2006/relationships/customXml" Target="../ink/ink85.xml"/><Relationship Id="rId95" Type="http://schemas.openxmlformats.org/officeDocument/2006/relationships/image" Target="../media/image120.png"/><Relationship Id="rId22" Type="http://schemas.openxmlformats.org/officeDocument/2006/relationships/image" Target="../media/image84.png"/><Relationship Id="rId27" Type="http://schemas.openxmlformats.org/officeDocument/2006/relationships/customXml" Target="../ink/ink53.xml"/><Relationship Id="rId43" Type="http://schemas.openxmlformats.org/officeDocument/2006/relationships/customXml" Target="../ink/ink61.xml"/><Relationship Id="rId48" Type="http://schemas.openxmlformats.org/officeDocument/2006/relationships/image" Target="../media/image97.png"/><Relationship Id="rId64" Type="http://schemas.openxmlformats.org/officeDocument/2006/relationships/customXml" Target="../ink/ink72.xml"/><Relationship Id="rId69" Type="http://schemas.openxmlformats.org/officeDocument/2006/relationships/image" Target="../media/image107.png"/><Relationship Id="rId113" Type="http://schemas.openxmlformats.org/officeDocument/2006/relationships/image" Target="../media/image129.png"/><Relationship Id="rId80" Type="http://schemas.openxmlformats.org/officeDocument/2006/relationships/customXml" Target="../ink/ink80.xml"/><Relationship Id="rId85" Type="http://schemas.openxmlformats.org/officeDocument/2006/relationships/image" Target="../media/image115.png"/><Relationship Id="rId12" Type="http://schemas.openxmlformats.org/officeDocument/2006/relationships/image" Target="../media/image79.png"/><Relationship Id="rId17" Type="http://schemas.openxmlformats.org/officeDocument/2006/relationships/customXml" Target="../ink/ink48.xml"/><Relationship Id="rId33" Type="http://schemas.openxmlformats.org/officeDocument/2006/relationships/customXml" Target="../ink/ink56.xml"/><Relationship Id="rId38" Type="http://schemas.openxmlformats.org/officeDocument/2006/relationships/image" Target="../media/image92.png"/><Relationship Id="rId59" Type="http://schemas.openxmlformats.org/officeDocument/2006/relationships/image" Target="../media/image102.png"/><Relationship Id="rId103" Type="http://schemas.openxmlformats.org/officeDocument/2006/relationships/image" Target="../media/image124.png"/><Relationship Id="rId108" Type="http://schemas.openxmlformats.org/officeDocument/2006/relationships/customXml" Target="../ink/ink94.xml"/><Relationship Id="rId54" Type="http://schemas.openxmlformats.org/officeDocument/2006/relationships/customXml" Target="../ink/ink67.xml"/><Relationship Id="rId70" Type="http://schemas.openxmlformats.org/officeDocument/2006/relationships/customXml" Target="../ink/ink75.xml"/><Relationship Id="rId75" Type="http://schemas.openxmlformats.org/officeDocument/2006/relationships/image" Target="../media/image110.png"/><Relationship Id="rId91" Type="http://schemas.openxmlformats.org/officeDocument/2006/relationships/image" Target="../media/image118.png"/><Relationship Id="rId96" Type="http://schemas.openxmlformats.org/officeDocument/2006/relationships/customXml" Target="../ink/ink88.xml"/><Relationship Id="rId1" Type="http://schemas.openxmlformats.org/officeDocument/2006/relationships/slideLayout" Target="../slideLayouts/slideLayout5.xml"/><Relationship Id="rId6" Type="http://schemas.openxmlformats.org/officeDocument/2006/relationships/image" Target="../media/image76.png"/><Relationship Id="rId15" Type="http://schemas.openxmlformats.org/officeDocument/2006/relationships/customXml" Target="../ink/ink47.xml"/><Relationship Id="rId23" Type="http://schemas.openxmlformats.org/officeDocument/2006/relationships/customXml" Target="../ink/ink51.xml"/><Relationship Id="rId28" Type="http://schemas.openxmlformats.org/officeDocument/2006/relationships/image" Target="../media/image87.png"/><Relationship Id="rId36" Type="http://schemas.openxmlformats.org/officeDocument/2006/relationships/image" Target="../media/image91.png"/><Relationship Id="rId49" Type="http://schemas.openxmlformats.org/officeDocument/2006/relationships/customXml" Target="../ink/ink64.xml"/><Relationship Id="rId57" Type="http://schemas.openxmlformats.org/officeDocument/2006/relationships/image" Target="../media/image101.png"/><Relationship Id="rId106" Type="http://schemas.openxmlformats.org/officeDocument/2006/relationships/customXml" Target="../ink/ink93.xml"/><Relationship Id="rId10" Type="http://schemas.openxmlformats.org/officeDocument/2006/relationships/image" Target="../media/image78.png"/><Relationship Id="rId31" Type="http://schemas.openxmlformats.org/officeDocument/2006/relationships/customXml" Target="../ink/ink55.xml"/><Relationship Id="rId44" Type="http://schemas.openxmlformats.org/officeDocument/2006/relationships/image" Target="../media/image95.png"/><Relationship Id="rId52" Type="http://schemas.openxmlformats.org/officeDocument/2006/relationships/image" Target="../media/image99.png"/><Relationship Id="rId60" Type="http://schemas.openxmlformats.org/officeDocument/2006/relationships/customXml" Target="../ink/ink70.xml"/><Relationship Id="rId65" Type="http://schemas.openxmlformats.org/officeDocument/2006/relationships/image" Target="../media/image105.png"/><Relationship Id="rId73" Type="http://schemas.openxmlformats.org/officeDocument/2006/relationships/image" Target="../media/image109.png"/><Relationship Id="rId78" Type="http://schemas.openxmlformats.org/officeDocument/2006/relationships/customXml" Target="../ink/ink79.xml"/><Relationship Id="rId81" Type="http://schemas.openxmlformats.org/officeDocument/2006/relationships/image" Target="../media/image113.png"/><Relationship Id="rId86" Type="http://schemas.openxmlformats.org/officeDocument/2006/relationships/customXml" Target="../ink/ink83.xml"/><Relationship Id="rId94" Type="http://schemas.openxmlformats.org/officeDocument/2006/relationships/customXml" Target="../ink/ink87.xml"/><Relationship Id="rId99" Type="http://schemas.openxmlformats.org/officeDocument/2006/relationships/image" Target="../media/image122.png"/><Relationship Id="rId101" Type="http://schemas.openxmlformats.org/officeDocument/2006/relationships/image" Target="../media/image123.png"/><Relationship Id="rId4" Type="http://schemas.openxmlformats.org/officeDocument/2006/relationships/image" Target="../media/image75.png"/><Relationship Id="rId9" Type="http://schemas.openxmlformats.org/officeDocument/2006/relationships/customXml" Target="../ink/ink44.xml"/><Relationship Id="rId13" Type="http://schemas.openxmlformats.org/officeDocument/2006/relationships/customXml" Target="../ink/ink46.xml"/><Relationship Id="rId18" Type="http://schemas.openxmlformats.org/officeDocument/2006/relationships/image" Target="../media/image82.png"/><Relationship Id="rId39" Type="http://schemas.openxmlformats.org/officeDocument/2006/relationships/customXml" Target="../ink/ink59.xml"/><Relationship Id="rId109" Type="http://schemas.openxmlformats.org/officeDocument/2006/relationships/image" Target="../media/image127.png"/><Relationship Id="rId34" Type="http://schemas.openxmlformats.org/officeDocument/2006/relationships/image" Target="../media/image90.png"/><Relationship Id="rId50" Type="http://schemas.openxmlformats.org/officeDocument/2006/relationships/image" Target="../media/image98.png"/><Relationship Id="rId55" Type="http://schemas.openxmlformats.org/officeDocument/2006/relationships/image" Target="../media/image100.png"/><Relationship Id="rId76" Type="http://schemas.openxmlformats.org/officeDocument/2006/relationships/customXml" Target="../ink/ink78.xml"/><Relationship Id="rId97" Type="http://schemas.openxmlformats.org/officeDocument/2006/relationships/image" Target="../media/image121.png"/><Relationship Id="rId104" Type="http://schemas.openxmlformats.org/officeDocument/2006/relationships/customXml" Target="../ink/ink92.xml"/><Relationship Id="rId7" Type="http://schemas.openxmlformats.org/officeDocument/2006/relationships/customXml" Target="../ink/ink43.xml"/><Relationship Id="rId71" Type="http://schemas.openxmlformats.org/officeDocument/2006/relationships/image" Target="../media/image108.png"/><Relationship Id="rId92" Type="http://schemas.openxmlformats.org/officeDocument/2006/relationships/customXml" Target="../ink/ink86.xml"/><Relationship Id="rId2" Type="http://schemas.openxmlformats.org/officeDocument/2006/relationships/image" Target="../media/image74.png"/><Relationship Id="rId29" Type="http://schemas.openxmlformats.org/officeDocument/2006/relationships/customXml" Target="../ink/ink54.xml"/><Relationship Id="rId24" Type="http://schemas.openxmlformats.org/officeDocument/2006/relationships/image" Target="../media/image85.png"/><Relationship Id="rId40" Type="http://schemas.openxmlformats.org/officeDocument/2006/relationships/image" Target="../media/image93.png"/><Relationship Id="rId45" Type="http://schemas.openxmlformats.org/officeDocument/2006/relationships/customXml" Target="../ink/ink62.xml"/><Relationship Id="rId66" Type="http://schemas.openxmlformats.org/officeDocument/2006/relationships/customXml" Target="../ink/ink73.xml"/><Relationship Id="rId87" Type="http://schemas.openxmlformats.org/officeDocument/2006/relationships/image" Target="../media/image116.png"/><Relationship Id="rId110" Type="http://schemas.openxmlformats.org/officeDocument/2006/relationships/customXml" Target="../ink/ink95.xml"/><Relationship Id="rId61" Type="http://schemas.openxmlformats.org/officeDocument/2006/relationships/image" Target="../media/image103.png"/><Relationship Id="rId82" Type="http://schemas.openxmlformats.org/officeDocument/2006/relationships/customXml" Target="../ink/ink81.xml"/><Relationship Id="rId19" Type="http://schemas.openxmlformats.org/officeDocument/2006/relationships/customXml" Target="../ink/ink49.xml"/><Relationship Id="rId14" Type="http://schemas.openxmlformats.org/officeDocument/2006/relationships/image" Target="../media/image80.png"/><Relationship Id="rId30" Type="http://schemas.openxmlformats.org/officeDocument/2006/relationships/image" Target="../media/image88.png"/><Relationship Id="rId35" Type="http://schemas.openxmlformats.org/officeDocument/2006/relationships/customXml" Target="../ink/ink57.xml"/><Relationship Id="rId56" Type="http://schemas.openxmlformats.org/officeDocument/2006/relationships/customXml" Target="../ink/ink68.xml"/><Relationship Id="rId77" Type="http://schemas.openxmlformats.org/officeDocument/2006/relationships/image" Target="../media/image111.png"/><Relationship Id="rId100" Type="http://schemas.openxmlformats.org/officeDocument/2006/relationships/customXml" Target="../ink/ink90.xml"/><Relationship Id="rId105" Type="http://schemas.openxmlformats.org/officeDocument/2006/relationships/image" Target="../media/image125.png"/><Relationship Id="rId8" Type="http://schemas.openxmlformats.org/officeDocument/2006/relationships/image" Target="../media/image77.png"/><Relationship Id="rId51" Type="http://schemas.openxmlformats.org/officeDocument/2006/relationships/customXml" Target="../ink/ink65.xml"/><Relationship Id="rId72" Type="http://schemas.openxmlformats.org/officeDocument/2006/relationships/customXml" Target="../ink/ink76.xml"/><Relationship Id="rId93" Type="http://schemas.openxmlformats.org/officeDocument/2006/relationships/image" Target="../media/image119.png"/><Relationship Id="rId98" Type="http://schemas.openxmlformats.org/officeDocument/2006/relationships/customXml" Target="../ink/ink89.xml"/><Relationship Id="rId3" Type="http://schemas.openxmlformats.org/officeDocument/2006/relationships/customXml" Target="../ink/ink41.xml"/><Relationship Id="rId25" Type="http://schemas.openxmlformats.org/officeDocument/2006/relationships/customXml" Target="../ink/ink52.xml"/><Relationship Id="rId46" Type="http://schemas.openxmlformats.org/officeDocument/2006/relationships/image" Target="../media/image96.png"/><Relationship Id="rId67" Type="http://schemas.openxmlformats.org/officeDocument/2006/relationships/image" Target="../media/image106.png"/><Relationship Id="rId20" Type="http://schemas.openxmlformats.org/officeDocument/2006/relationships/image" Target="../media/image83.png"/><Relationship Id="rId41" Type="http://schemas.openxmlformats.org/officeDocument/2006/relationships/customXml" Target="../ink/ink60.xml"/><Relationship Id="rId62" Type="http://schemas.openxmlformats.org/officeDocument/2006/relationships/customXml" Target="../ink/ink71.xml"/><Relationship Id="rId83" Type="http://schemas.openxmlformats.org/officeDocument/2006/relationships/image" Target="../media/image114.png"/><Relationship Id="rId88" Type="http://schemas.openxmlformats.org/officeDocument/2006/relationships/customXml" Target="../ink/ink84.xml"/><Relationship Id="rId111" Type="http://schemas.openxmlformats.org/officeDocument/2006/relationships/image" Target="../media/image128.png"/></Relationships>
</file>

<file path=ppt/slides/_rels/slide28.xml.rels><?xml version="1.0" encoding="UTF-8" standalone="yes"?>
<Relationships xmlns="http://schemas.openxmlformats.org/package/2006/relationships"><Relationship Id="rId117" Type="http://schemas.openxmlformats.org/officeDocument/2006/relationships/customXml" Target="../ink/ink154.xml"/><Relationship Id="rId21" Type="http://schemas.openxmlformats.org/officeDocument/2006/relationships/customXml" Target="../ink/ink106.xml"/><Relationship Id="rId42" Type="http://schemas.openxmlformats.org/officeDocument/2006/relationships/image" Target="../media/image150.png"/><Relationship Id="rId63" Type="http://schemas.openxmlformats.org/officeDocument/2006/relationships/customXml" Target="../ink/ink127.xml"/><Relationship Id="rId84" Type="http://schemas.openxmlformats.org/officeDocument/2006/relationships/image" Target="../media/image171.png"/><Relationship Id="rId138" Type="http://schemas.openxmlformats.org/officeDocument/2006/relationships/image" Target="../media/image198.png"/><Relationship Id="rId159" Type="http://schemas.openxmlformats.org/officeDocument/2006/relationships/customXml" Target="../ink/ink175.xml"/><Relationship Id="rId170" Type="http://schemas.openxmlformats.org/officeDocument/2006/relationships/image" Target="../media/image214.png"/><Relationship Id="rId107" Type="http://schemas.openxmlformats.org/officeDocument/2006/relationships/customXml" Target="../ink/ink149.xml"/><Relationship Id="rId11" Type="http://schemas.openxmlformats.org/officeDocument/2006/relationships/customXml" Target="../ink/ink101.xml"/><Relationship Id="rId32" Type="http://schemas.openxmlformats.org/officeDocument/2006/relationships/image" Target="../media/image145.png"/><Relationship Id="rId53" Type="http://schemas.openxmlformats.org/officeDocument/2006/relationships/customXml" Target="../ink/ink122.xml"/><Relationship Id="rId74" Type="http://schemas.openxmlformats.org/officeDocument/2006/relationships/image" Target="../media/image166.png"/><Relationship Id="rId128" Type="http://schemas.openxmlformats.org/officeDocument/2006/relationships/image" Target="../media/image193.png"/><Relationship Id="rId149" Type="http://schemas.openxmlformats.org/officeDocument/2006/relationships/customXml" Target="../ink/ink170.xml"/><Relationship Id="rId5" Type="http://schemas.openxmlformats.org/officeDocument/2006/relationships/customXml" Target="../ink/ink98.xml"/><Relationship Id="rId95" Type="http://schemas.openxmlformats.org/officeDocument/2006/relationships/customXml" Target="../ink/ink143.xml"/><Relationship Id="rId160" Type="http://schemas.openxmlformats.org/officeDocument/2006/relationships/image" Target="../media/image209.png"/><Relationship Id="rId22" Type="http://schemas.openxmlformats.org/officeDocument/2006/relationships/image" Target="../media/image140.png"/><Relationship Id="rId43" Type="http://schemas.openxmlformats.org/officeDocument/2006/relationships/customXml" Target="../ink/ink117.xml"/><Relationship Id="rId64" Type="http://schemas.openxmlformats.org/officeDocument/2006/relationships/image" Target="../media/image161.png"/><Relationship Id="rId118" Type="http://schemas.openxmlformats.org/officeDocument/2006/relationships/image" Target="../media/image188.png"/><Relationship Id="rId139" Type="http://schemas.openxmlformats.org/officeDocument/2006/relationships/customXml" Target="../ink/ink165.xml"/><Relationship Id="rId85" Type="http://schemas.openxmlformats.org/officeDocument/2006/relationships/customXml" Target="../ink/ink138.xml"/><Relationship Id="rId150" Type="http://schemas.openxmlformats.org/officeDocument/2006/relationships/image" Target="../media/image204.png"/><Relationship Id="rId171" Type="http://schemas.openxmlformats.org/officeDocument/2006/relationships/customXml" Target="../ink/ink181.xml"/><Relationship Id="rId12" Type="http://schemas.openxmlformats.org/officeDocument/2006/relationships/image" Target="../media/image135.png"/><Relationship Id="rId33" Type="http://schemas.openxmlformats.org/officeDocument/2006/relationships/customXml" Target="../ink/ink112.xml"/><Relationship Id="rId108" Type="http://schemas.openxmlformats.org/officeDocument/2006/relationships/image" Target="../media/image183.png"/><Relationship Id="rId129" Type="http://schemas.openxmlformats.org/officeDocument/2006/relationships/customXml" Target="../ink/ink160.xml"/><Relationship Id="rId54" Type="http://schemas.openxmlformats.org/officeDocument/2006/relationships/image" Target="../media/image156.png"/><Relationship Id="rId75" Type="http://schemas.openxmlformats.org/officeDocument/2006/relationships/customXml" Target="../ink/ink133.xml"/><Relationship Id="rId96" Type="http://schemas.openxmlformats.org/officeDocument/2006/relationships/image" Target="../media/image177.png"/><Relationship Id="rId140" Type="http://schemas.openxmlformats.org/officeDocument/2006/relationships/image" Target="../media/image199.png"/><Relationship Id="rId161" Type="http://schemas.openxmlformats.org/officeDocument/2006/relationships/customXml" Target="../ink/ink176.xml"/><Relationship Id="rId1" Type="http://schemas.openxmlformats.org/officeDocument/2006/relationships/slideLayout" Target="../slideLayouts/slideLayout5.xml"/><Relationship Id="rId6" Type="http://schemas.openxmlformats.org/officeDocument/2006/relationships/image" Target="../media/image132.png"/><Relationship Id="rId23" Type="http://schemas.openxmlformats.org/officeDocument/2006/relationships/customXml" Target="../ink/ink107.xml"/><Relationship Id="rId28" Type="http://schemas.openxmlformats.org/officeDocument/2006/relationships/image" Target="../media/image143.png"/><Relationship Id="rId49" Type="http://schemas.openxmlformats.org/officeDocument/2006/relationships/customXml" Target="../ink/ink120.xml"/><Relationship Id="rId114" Type="http://schemas.openxmlformats.org/officeDocument/2006/relationships/image" Target="../media/image186.png"/><Relationship Id="rId119" Type="http://schemas.openxmlformats.org/officeDocument/2006/relationships/customXml" Target="../ink/ink155.xml"/><Relationship Id="rId44" Type="http://schemas.openxmlformats.org/officeDocument/2006/relationships/image" Target="../media/image151.png"/><Relationship Id="rId60" Type="http://schemas.openxmlformats.org/officeDocument/2006/relationships/image" Target="../media/image159.png"/><Relationship Id="rId65" Type="http://schemas.openxmlformats.org/officeDocument/2006/relationships/customXml" Target="../ink/ink128.xml"/><Relationship Id="rId81" Type="http://schemas.openxmlformats.org/officeDocument/2006/relationships/customXml" Target="../ink/ink136.xml"/><Relationship Id="rId86" Type="http://schemas.openxmlformats.org/officeDocument/2006/relationships/image" Target="../media/image172.png"/><Relationship Id="rId130" Type="http://schemas.openxmlformats.org/officeDocument/2006/relationships/image" Target="../media/image194.png"/><Relationship Id="rId135" Type="http://schemas.openxmlformats.org/officeDocument/2006/relationships/customXml" Target="../ink/ink163.xml"/><Relationship Id="rId151" Type="http://schemas.openxmlformats.org/officeDocument/2006/relationships/customXml" Target="../ink/ink171.xml"/><Relationship Id="rId156" Type="http://schemas.openxmlformats.org/officeDocument/2006/relationships/image" Target="../media/image207.png"/><Relationship Id="rId172" Type="http://schemas.openxmlformats.org/officeDocument/2006/relationships/image" Target="../media/image215.png"/><Relationship Id="rId13" Type="http://schemas.openxmlformats.org/officeDocument/2006/relationships/customXml" Target="../ink/ink102.xml"/><Relationship Id="rId18" Type="http://schemas.openxmlformats.org/officeDocument/2006/relationships/image" Target="../media/image138.png"/><Relationship Id="rId39" Type="http://schemas.openxmlformats.org/officeDocument/2006/relationships/customXml" Target="../ink/ink115.xml"/><Relationship Id="rId109" Type="http://schemas.openxmlformats.org/officeDocument/2006/relationships/customXml" Target="../ink/ink150.xml"/><Relationship Id="rId34" Type="http://schemas.openxmlformats.org/officeDocument/2006/relationships/image" Target="../media/image146.png"/><Relationship Id="rId50" Type="http://schemas.openxmlformats.org/officeDocument/2006/relationships/image" Target="../media/image154.png"/><Relationship Id="rId55" Type="http://schemas.openxmlformats.org/officeDocument/2006/relationships/customXml" Target="../ink/ink123.xml"/><Relationship Id="rId76" Type="http://schemas.openxmlformats.org/officeDocument/2006/relationships/image" Target="../media/image167.png"/><Relationship Id="rId97" Type="http://schemas.openxmlformats.org/officeDocument/2006/relationships/customXml" Target="../ink/ink144.xml"/><Relationship Id="rId104" Type="http://schemas.openxmlformats.org/officeDocument/2006/relationships/image" Target="../media/image181.png"/><Relationship Id="rId120" Type="http://schemas.openxmlformats.org/officeDocument/2006/relationships/image" Target="../media/image189.png"/><Relationship Id="rId125" Type="http://schemas.openxmlformats.org/officeDocument/2006/relationships/customXml" Target="../ink/ink158.xml"/><Relationship Id="rId141" Type="http://schemas.openxmlformats.org/officeDocument/2006/relationships/customXml" Target="../ink/ink166.xml"/><Relationship Id="rId146" Type="http://schemas.openxmlformats.org/officeDocument/2006/relationships/image" Target="../media/image202.png"/><Relationship Id="rId167" Type="http://schemas.openxmlformats.org/officeDocument/2006/relationships/customXml" Target="../ink/ink179.xml"/><Relationship Id="rId7" Type="http://schemas.openxmlformats.org/officeDocument/2006/relationships/customXml" Target="../ink/ink99.xml"/><Relationship Id="rId71" Type="http://schemas.openxmlformats.org/officeDocument/2006/relationships/customXml" Target="../ink/ink131.xml"/><Relationship Id="rId92" Type="http://schemas.openxmlformats.org/officeDocument/2006/relationships/image" Target="../media/image175.png"/><Relationship Id="rId162" Type="http://schemas.openxmlformats.org/officeDocument/2006/relationships/image" Target="../media/image210.png"/><Relationship Id="rId2" Type="http://schemas.openxmlformats.org/officeDocument/2006/relationships/image" Target="../media/image130.png"/><Relationship Id="rId29" Type="http://schemas.openxmlformats.org/officeDocument/2006/relationships/customXml" Target="../ink/ink110.xml"/><Relationship Id="rId24" Type="http://schemas.openxmlformats.org/officeDocument/2006/relationships/image" Target="../media/image141.png"/><Relationship Id="rId40" Type="http://schemas.openxmlformats.org/officeDocument/2006/relationships/image" Target="../media/image149.png"/><Relationship Id="rId45" Type="http://schemas.openxmlformats.org/officeDocument/2006/relationships/customXml" Target="../ink/ink118.xml"/><Relationship Id="rId66" Type="http://schemas.openxmlformats.org/officeDocument/2006/relationships/image" Target="../media/image162.png"/><Relationship Id="rId87" Type="http://schemas.openxmlformats.org/officeDocument/2006/relationships/customXml" Target="../ink/ink139.xml"/><Relationship Id="rId110" Type="http://schemas.openxmlformats.org/officeDocument/2006/relationships/image" Target="../media/image184.png"/><Relationship Id="rId115" Type="http://schemas.openxmlformats.org/officeDocument/2006/relationships/customXml" Target="../ink/ink153.xml"/><Relationship Id="rId131" Type="http://schemas.openxmlformats.org/officeDocument/2006/relationships/customXml" Target="../ink/ink161.xml"/><Relationship Id="rId136" Type="http://schemas.openxmlformats.org/officeDocument/2006/relationships/image" Target="../media/image197.png"/><Relationship Id="rId157" Type="http://schemas.openxmlformats.org/officeDocument/2006/relationships/customXml" Target="../ink/ink174.xml"/><Relationship Id="rId61" Type="http://schemas.openxmlformats.org/officeDocument/2006/relationships/customXml" Target="../ink/ink126.xml"/><Relationship Id="rId82" Type="http://schemas.openxmlformats.org/officeDocument/2006/relationships/image" Target="../media/image170.png"/><Relationship Id="rId152" Type="http://schemas.openxmlformats.org/officeDocument/2006/relationships/image" Target="../media/image205.png"/><Relationship Id="rId173" Type="http://schemas.openxmlformats.org/officeDocument/2006/relationships/customXml" Target="../ink/ink182.xml"/><Relationship Id="rId19" Type="http://schemas.openxmlformats.org/officeDocument/2006/relationships/customXml" Target="../ink/ink105.xml"/><Relationship Id="rId14" Type="http://schemas.openxmlformats.org/officeDocument/2006/relationships/image" Target="../media/image136.png"/><Relationship Id="rId30" Type="http://schemas.openxmlformats.org/officeDocument/2006/relationships/image" Target="../media/image144.png"/><Relationship Id="rId35" Type="http://schemas.openxmlformats.org/officeDocument/2006/relationships/customXml" Target="../ink/ink113.xml"/><Relationship Id="rId56" Type="http://schemas.openxmlformats.org/officeDocument/2006/relationships/image" Target="../media/image157.png"/><Relationship Id="rId77" Type="http://schemas.openxmlformats.org/officeDocument/2006/relationships/customXml" Target="../ink/ink134.xml"/><Relationship Id="rId100" Type="http://schemas.openxmlformats.org/officeDocument/2006/relationships/image" Target="../media/image179.png"/><Relationship Id="rId105" Type="http://schemas.openxmlformats.org/officeDocument/2006/relationships/customXml" Target="../ink/ink148.xml"/><Relationship Id="rId126" Type="http://schemas.openxmlformats.org/officeDocument/2006/relationships/image" Target="../media/image192.png"/><Relationship Id="rId147" Type="http://schemas.openxmlformats.org/officeDocument/2006/relationships/customXml" Target="../ink/ink169.xml"/><Relationship Id="rId168" Type="http://schemas.openxmlformats.org/officeDocument/2006/relationships/image" Target="../media/image213.png"/><Relationship Id="rId8" Type="http://schemas.openxmlformats.org/officeDocument/2006/relationships/image" Target="../media/image133.png"/><Relationship Id="rId51" Type="http://schemas.openxmlformats.org/officeDocument/2006/relationships/customXml" Target="../ink/ink121.xml"/><Relationship Id="rId72" Type="http://schemas.openxmlformats.org/officeDocument/2006/relationships/image" Target="../media/image165.png"/><Relationship Id="rId93" Type="http://schemas.openxmlformats.org/officeDocument/2006/relationships/customXml" Target="../ink/ink142.xml"/><Relationship Id="rId98" Type="http://schemas.openxmlformats.org/officeDocument/2006/relationships/image" Target="../media/image178.png"/><Relationship Id="rId121" Type="http://schemas.openxmlformats.org/officeDocument/2006/relationships/customXml" Target="../ink/ink156.xml"/><Relationship Id="rId142" Type="http://schemas.openxmlformats.org/officeDocument/2006/relationships/image" Target="../media/image200.png"/><Relationship Id="rId163" Type="http://schemas.openxmlformats.org/officeDocument/2006/relationships/customXml" Target="../ink/ink177.xml"/><Relationship Id="rId3" Type="http://schemas.openxmlformats.org/officeDocument/2006/relationships/customXml" Target="../ink/ink97.xml"/><Relationship Id="rId25" Type="http://schemas.openxmlformats.org/officeDocument/2006/relationships/customXml" Target="../ink/ink108.xml"/><Relationship Id="rId46" Type="http://schemas.openxmlformats.org/officeDocument/2006/relationships/image" Target="../media/image152.png"/><Relationship Id="rId67" Type="http://schemas.openxmlformats.org/officeDocument/2006/relationships/customXml" Target="../ink/ink129.xml"/><Relationship Id="rId116" Type="http://schemas.openxmlformats.org/officeDocument/2006/relationships/image" Target="../media/image187.png"/><Relationship Id="rId137" Type="http://schemas.openxmlformats.org/officeDocument/2006/relationships/customXml" Target="../ink/ink164.xml"/><Relationship Id="rId158" Type="http://schemas.openxmlformats.org/officeDocument/2006/relationships/image" Target="../media/image208.png"/><Relationship Id="rId20" Type="http://schemas.openxmlformats.org/officeDocument/2006/relationships/image" Target="../media/image139.png"/><Relationship Id="rId41" Type="http://schemas.openxmlformats.org/officeDocument/2006/relationships/customXml" Target="../ink/ink116.xml"/><Relationship Id="rId62" Type="http://schemas.openxmlformats.org/officeDocument/2006/relationships/image" Target="../media/image160.png"/><Relationship Id="rId83" Type="http://schemas.openxmlformats.org/officeDocument/2006/relationships/customXml" Target="../ink/ink137.xml"/><Relationship Id="rId88" Type="http://schemas.openxmlformats.org/officeDocument/2006/relationships/image" Target="../media/image173.png"/><Relationship Id="rId111" Type="http://schemas.openxmlformats.org/officeDocument/2006/relationships/customXml" Target="../ink/ink151.xml"/><Relationship Id="rId132" Type="http://schemas.openxmlformats.org/officeDocument/2006/relationships/image" Target="../media/image195.png"/><Relationship Id="rId153" Type="http://schemas.openxmlformats.org/officeDocument/2006/relationships/customXml" Target="../ink/ink172.xml"/><Relationship Id="rId174" Type="http://schemas.openxmlformats.org/officeDocument/2006/relationships/image" Target="../media/image216.png"/><Relationship Id="rId15" Type="http://schemas.openxmlformats.org/officeDocument/2006/relationships/customXml" Target="../ink/ink103.xml"/><Relationship Id="rId36" Type="http://schemas.openxmlformats.org/officeDocument/2006/relationships/image" Target="../media/image147.png"/><Relationship Id="rId57" Type="http://schemas.openxmlformats.org/officeDocument/2006/relationships/customXml" Target="../ink/ink124.xml"/><Relationship Id="rId106" Type="http://schemas.openxmlformats.org/officeDocument/2006/relationships/image" Target="../media/image182.png"/><Relationship Id="rId127" Type="http://schemas.openxmlformats.org/officeDocument/2006/relationships/customXml" Target="../ink/ink159.xml"/><Relationship Id="rId10" Type="http://schemas.openxmlformats.org/officeDocument/2006/relationships/image" Target="../media/image134.png"/><Relationship Id="rId31" Type="http://schemas.openxmlformats.org/officeDocument/2006/relationships/customXml" Target="../ink/ink111.xml"/><Relationship Id="rId52" Type="http://schemas.openxmlformats.org/officeDocument/2006/relationships/image" Target="../media/image155.png"/><Relationship Id="rId73" Type="http://schemas.openxmlformats.org/officeDocument/2006/relationships/customXml" Target="../ink/ink132.xml"/><Relationship Id="rId78" Type="http://schemas.openxmlformats.org/officeDocument/2006/relationships/image" Target="../media/image168.png"/><Relationship Id="rId94" Type="http://schemas.openxmlformats.org/officeDocument/2006/relationships/image" Target="../media/image176.png"/><Relationship Id="rId99" Type="http://schemas.openxmlformats.org/officeDocument/2006/relationships/customXml" Target="../ink/ink145.xml"/><Relationship Id="rId101" Type="http://schemas.openxmlformats.org/officeDocument/2006/relationships/customXml" Target="../ink/ink146.xml"/><Relationship Id="rId122" Type="http://schemas.openxmlformats.org/officeDocument/2006/relationships/image" Target="../media/image190.png"/><Relationship Id="rId143" Type="http://schemas.openxmlformats.org/officeDocument/2006/relationships/customXml" Target="../ink/ink167.xml"/><Relationship Id="rId148" Type="http://schemas.openxmlformats.org/officeDocument/2006/relationships/image" Target="../media/image203.png"/><Relationship Id="rId164" Type="http://schemas.openxmlformats.org/officeDocument/2006/relationships/image" Target="../media/image211.png"/><Relationship Id="rId169" Type="http://schemas.openxmlformats.org/officeDocument/2006/relationships/customXml" Target="../ink/ink180.xml"/><Relationship Id="rId4" Type="http://schemas.openxmlformats.org/officeDocument/2006/relationships/image" Target="../media/image131.png"/><Relationship Id="rId9" Type="http://schemas.openxmlformats.org/officeDocument/2006/relationships/customXml" Target="../ink/ink100.xml"/><Relationship Id="rId26" Type="http://schemas.openxmlformats.org/officeDocument/2006/relationships/image" Target="../media/image142.png"/><Relationship Id="rId47" Type="http://schemas.openxmlformats.org/officeDocument/2006/relationships/customXml" Target="../ink/ink119.xml"/><Relationship Id="rId68" Type="http://schemas.openxmlformats.org/officeDocument/2006/relationships/image" Target="../media/image163.png"/><Relationship Id="rId89" Type="http://schemas.openxmlformats.org/officeDocument/2006/relationships/customXml" Target="../ink/ink140.xml"/><Relationship Id="rId112" Type="http://schemas.openxmlformats.org/officeDocument/2006/relationships/image" Target="../media/image185.png"/><Relationship Id="rId133" Type="http://schemas.openxmlformats.org/officeDocument/2006/relationships/customXml" Target="../ink/ink162.xml"/><Relationship Id="rId154" Type="http://schemas.openxmlformats.org/officeDocument/2006/relationships/image" Target="../media/image206.png"/><Relationship Id="rId16" Type="http://schemas.openxmlformats.org/officeDocument/2006/relationships/image" Target="../media/image137.png"/><Relationship Id="rId37" Type="http://schemas.openxmlformats.org/officeDocument/2006/relationships/customXml" Target="../ink/ink114.xml"/><Relationship Id="rId58" Type="http://schemas.openxmlformats.org/officeDocument/2006/relationships/image" Target="../media/image158.png"/><Relationship Id="rId79" Type="http://schemas.openxmlformats.org/officeDocument/2006/relationships/customXml" Target="../ink/ink135.xml"/><Relationship Id="rId102" Type="http://schemas.openxmlformats.org/officeDocument/2006/relationships/image" Target="../media/image180.png"/><Relationship Id="rId123" Type="http://schemas.openxmlformats.org/officeDocument/2006/relationships/customXml" Target="../ink/ink157.xml"/><Relationship Id="rId144" Type="http://schemas.openxmlformats.org/officeDocument/2006/relationships/image" Target="../media/image201.png"/><Relationship Id="rId90" Type="http://schemas.openxmlformats.org/officeDocument/2006/relationships/image" Target="../media/image174.png"/><Relationship Id="rId165" Type="http://schemas.openxmlformats.org/officeDocument/2006/relationships/customXml" Target="../ink/ink178.xml"/><Relationship Id="rId27" Type="http://schemas.openxmlformats.org/officeDocument/2006/relationships/customXml" Target="../ink/ink109.xml"/><Relationship Id="rId48" Type="http://schemas.openxmlformats.org/officeDocument/2006/relationships/image" Target="../media/image153.png"/><Relationship Id="rId69" Type="http://schemas.openxmlformats.org/officeDocument/2006/relationships/customXml" Target="../ink/ink130.xml"/><Relationship Id="rId113" Type="http://schemas.openxmlformats.org/officeDocument/2006/relationships/customXml" Target="../ink/ink152.xml"/><Relationship Id="rId134" Type="http://schemas.openxmlformats.org/officeDocument/2006/relationships/image" Target="../media/image196.png"/><Relationship Id="rId80" Type="http://schemas.openxmlformats.org/officeDocument/2006/relationships/image" Target="../media/image169.png"/><Relationship Id="rId155" Type="http://schemas.openxmlformats.org/officeDocument/2006/relationships/customXml" Target="../ink/ink173.xml"/><Relationship Id="rId17" Type="http://schemas.openxmlformats.org/officeDocument/2006/relationships/customXml" Target="../ink/ink104.xml"/><Relationship Id="rId38" Type="http://schemas.openxmlformats.org/officeDocument/2006/relationships/image" Target="../media/image148.png"/><Relationship Id="rId59" Type="http://schemas.openxmlformats.org/officeDocument/2006/relationships/customXml" Target="../ink/ink125.xml"/><Relationship Id="rId103" Type="http://schemas.openxmlformats.org/officeDocument/2006/relationships/customXml" Target="../ink/ink147.xml"/><Relationship Id="rId124" Type="http://schemas.openxmlformats.org/officeDocument/2006/relationships/image" Target="../media/image191.png"/><Relationship Id="rId70" Type="http://schemas.openxmlformats.org/officeDocument/2006/relationships/image" Target="../media/image164.png"/><Relationship Id="rId91" Type="http://schemas.openxmlformats.org/officeDocument/2006/relationships/customXml" Target="../ink/ink141.xml"/><Relationship Id="rId145" Type="http://schemas.openxmlformats.org/officeDocument/2006/relationships/customXml" Target="../ink/ink168.xml"/><Relationship Id="rId166" Type="http://schemas.openxmlformats.org/officeDocument/2006/relationships/image" Target="../media/image212.png"/></Relationships>
</file>

<file path=ppt/slides/_rels/slide29.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5.xml"/><Relationship Id="rId4" Type="http://schemas.openxmlformats.org/officeDocument/2006/relationships/image" Target="../media/image2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23.png"/><Relationship Id="rId1" Type="http://schemas.openxmlformats.org/officeDocument/2006/relationships/slideLayout" Target="../slideLayouts/slideLayout5.xml"/><Relationship Id="rId4" Type="http://schemas.openxmlformats.org/officeDocument/2006/relationships/image" Target="../media/image225.png"/></Relationships>
</file>

<file path=ppt/slides/_rels/slide34.xml.rels><?xml version="1.0" encoding="UTF-8" standalone="yes"?>
<Relationships xmlns="http://schemas.openxmlformats.org/package/2006/relationships"><Relationship Id="rId3" Type="http://schemas.openxmlformats.org/officeDocument/2006/relationships/image" Target="../media/image227.png"/><Relationship Id="rId2" Type="http://schemas.openxmlformats.org/officeDocument/2006/relationships/image" Target="../media/image226.png"/><Relationship Id="rId1" Type="http://schemas.openxmlformats.org/officeDocument/2006/relationships/slideLayout" Target="../slideLayouts/slideLayout5.xml"/><Relationship Id="rId5" Type="http://schemas.openxmlformats.org/officeDocument/2006/relationships/image" Target="../media/image229.png"/><Relationship Id="rId4" Type="http://schemas.openxmlformats.org/officeDocument/2006/relationships/image" Target="../media/image228.png"/></Relationships>
</file>

<file path=ppt/slides/_rels/slide3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34.jpeg"/><Relationship Id="rId2" Type="http://schemas.openxmlformats.org/officeDocument/2006/relationships/image" Target="../media/image233.png"/><Relationship Id="rId1" Type="http://schemas.openxmlformats.org/officeDocument/2006/relationships/slideLayout" Target="../slideLayouts/slideLayout5.xml"/><Relationship Id="rId4" Type="http://schemas.openxmlformats.org/officeDocument/2006/relationships/image" Target="../media/image235.jpeg"/></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5nQPm_diIzQ" TargetMode="External"/><Relationship Id="rId2" Type="http://schemas.openxmlformats.org/officeDocument/2006/relationships/image" Target="../media/image236.jpg"/><Relationship Id="rId1" Type="http://schemas.openxmlformats.org/officeDocument/2006/relationships/slideLayout" Target="../slideLayouts/slideLayout2.xml"/><Relationship Id="rId4" Type="http://schemas.openxmlformats.org/officeDocument/2006/relationships/image" Target="../media/image23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image" Target="../media/image242.png"/><Relationship Id="rId1" Type="http://schemas.openxmlformats.org/officeDocument/2006/relationships/slideLayout" Target="../slideLayouts/slideLayout2.xml"/><Relationship Id="rId4" Type="http://schemas.openxmlformats.org/officeDocument/2006/relationships/hyperlink" Target="https://www.youtube.com/watch?v=5nQPm_diIzQ"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5nQPm_diIzQ" TargetMode="External"/><Relationship Id="rId2" Type="http://schemas.openxmlformats.org/officeDocument/2006/relationships/image" Target="../media/image2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5nQPm_diIzQ" TargetMode="External"/><Relationship Id="rId2" Type="http://schemas.openxmlformats.org/officeDocument/2006/relationships/image" Target="../media/image2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3.png"/><Relationship Id="rId2" Type="http://schemas.openxmlformats.org/officeDocument/2006/relationships/hyperlink" Target="https://www.youtube.com/watch?v=EPfzJ9qaPcw"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image" Target="../media/image245.jpg"/><Relationship Id="rId1" Type="http://schemas.openxmlformats.org/officeDocument/2006/relationships/slideLayout" Target="../slideLayouts/slideLayout2.xml"/><Relationship Id="rId5" Type="http://schemas.openxmlformats.org/officeDocument/2006/relationships/image" Target="../media/image248.png"/><Relationship Id="rId4" Type="http://schemas.openxmlformats.org/officeDocument/2006/relationships/image" Target="../media/image247.jpeg"/></Relationships>
</file>

<file path=ppt/slides/_rels/slide53.xml.rels><?xml version="1.0" encoding="UTF-8" standalone="yes"?>
<Relationships xmlns="http://schemas.openxmlformats.org/package/2006/relationships"><Relationship Id="rId3" Type="http://schemas.openxmlformats.org/officeDocument/2006/relationships/image" Target="../media/image243.png"/><Relationship Id="rId2" Type="http://schemas.openxmlformats.org/officeDocument/2006/relationships/hyperlink" Target="https://www.youtube.com/watch?v=EPfzJ9qaPcw"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865632"/>
            <a:ext cx="5105400" cy="3401568"/>
          </a:xfrm>
        </p:spPr>
        <p:txBody>
          <a:bodyPr>
            <a:normAutofit/>
          </a:bodyPr>
          <a:lstStyle/>
          <a:p>
            <a:r>
              <a:rPr lang="en-US" dirty="0"/>
              <a:t>SG8002</a:t>
            </a:r>
            <a:br>
              <a:rPr lang="en-US" b="1" dirty="0"/>
            </a:br>
            <a:r>
              <a:rPr lang="en-US" b="1" dirty="0">
                <a:solidFill>
                  <a:srgbClr val="FF0000"/>
                </a:solidFill>
              </a:rPr>
              <a:t>Lesson 2: </a:t>
            </a:r>
            <a:br>
              <a:rPr lang="en-US" b="1" dirty="0"/>
            </a:br>
            <a:r>
              <a:rPr lang="en-US" b="1" dirty="0"/>
              <a:t>Word Stress &amp; </a:t>
            </a:r>
            <a:r>
              <a:rPr lang="en-US" dirty="0">
                <a:solidFill>
                  <a:srgbClr val="00B0F0"/>
                </a:solidFill>
              </a:rPr>
              <a:t>Definition and Classification</a:t>
            </a:r>
          </a:p>
        </p:txBody>
      </p:sp>
      <p:sp>
        <p:nvSpPr>
          <p:cNvPr id="3" name="Subtitle 2"/>
          <p:cNvSpPr>
            <a:spLocks noGrp="1"/>
          </p:cNvSpPr>
          <p:nvPr>
            <p:ph type="subTitle" idx="1"/>
          </p:nvPr>
        </p:nvSpPr>
        <p:spPr>
          <a:xfrm>
            <a:off x="3559581" y="4572000"/>
            <a:ext cx="5114778" cy="872648"/>
          </a:xfrm>
        </p:spPr>
        <p:txBody>
          <a:bodyPr/>
          <a:lstStyle/>
          <a:p>
            <a:endParaRPr lang="en-US" dirty="0"/>
          </a:p>
          <a:p>
            <a:r>
              <a:rPr lang="en-US" dirty="0"/>
              <a:t>Semester </a:t>
            </a:r>
            <a:r>
              <a:rPr lang="en-US"/>
              <a:t>A 2021-2022</a:t>
            </a:r>
            <a:endParaRPr lang="en-US" dirty="0"/>
          </a:p>
          <a:p>
            <a:endParaRPr lang="en-US" dirty="0"/>
          </a:p>
        </p:txBody>
      </p:sp>
    </p:spTree>
    <p:extLst>
      <p:ext uri="{BB962C8B-B14F-4D97-AF65-F5344CB8AC3E}">
        <p14:creationId xmlns:p14="http://schemas.microsoft.com/office/powerpoint/2010/main" val="28076249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736" y="1219200"/>
            <a:ext cx="7800975" cy="4876800"/>
          </a:xfrm>
          <a:prstGeom prst="rect">
            <a:avLst/>
          </a:prstGeom>
        </p:spPr>
      </p:pic>
      <p:sp>
        <p:nvSpPr>
          <p:cNvPr id="5" name="Title 1"/>
          <p:cNvSpPr>
            <a:spLocks noGrp="1"/>
          </p:cNvSpPr>
          <p:nvPr>
            <p:ph type="title"/>
          </p:nvPr>
        </p:nvSpPr>
        <p:spPr>
          <a:xfrm>
            <a:off x="203862" y="304800"/>
            <a:ext cx="7242048" cy="694386"/>
          </a:xfrm>
        </p:spPr>
        <p:txBody>
          <a:bodyPr>
            <a:normAutofit fontScale="90000"/>
          </a:bodyPr>
          <a:lstStyle/>
          <a:p>
            <a:r>
              <a:rPr lang="en-US" sz="2200" dirty="0">
                <a:solidFill>
                  <a:srgbClr val="FF0000"/>
                </a:solidFill>
              </a:rPr>
              <a:t>Individual Vowel Sounds (Monophthongs)</a:t>
            </a:r>
            <a:br>
              <a:rPr lang="en-US" sz="2200" dirty="0"/>
            </a:br>
            <a:r>
              <a:rPr lang="en-US" sz="2000" dirty="0"/>
              <a:t>Write the words below under the correct IPA symbol</a:t>
            </a:r>
          </a:p>
        </p:txBody>
      </p:sp>
    </p:spTree>
    <p:extLst>
      <p:ext uri="{BB962C8B-B14F-4D97-AF65-F5344CB8AC3E}">
        <p14:creationId xmlns:p14="http://schemas.microsoft.com/office/powerpoint/2010/main" val="513312461"/>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t="5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242048" cy="777240"/>
          </a:xfrm>
        </p:spPr>
        <p:txBody>
          <a:bodyPr>
            <a:normAutofit fontScale="90000"/>
          </a:bodyPr>
          <a:lstStyle/>
          <a:p>
            <a:br>
              <a:rPr lang="en-US" dirty="0"/>
            </a:br>
            <a:r>
              <a:rPr lang="en-US" sz="2200" dirty="0">
                <a:solidFill>
                  <a:srgbClr val="FF0000"/>
                </a:solidFill>
              </a:rPr>
              <a:t>Individual Vowel Sounds (Monophthongs)</a:t>
            </a:r>
            <a:br>
              <a:rPr lang="en-US" sz="2200" dirty="0">
                <a:solidFill>
                  <a:srgbClr val="FF0000"/>
                </a:solidFill>
              </a:rPr>
            </a:br>
            <a:r>
              <a:rPr lang="en-US" sz="2000" dirty="0"/>
              <a:t>Practise saying the sounds accurately</a:t>
            </a:r>
          </a:p>
        </p:txBody>
      </p:sp>
      <p:pic>
        <p:nvPicPr>
          <p:cNvPr id="3074"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pic>
        <p:nvPicPr>
          <p:cNvPr id="7" name="Picture 6"/>
          <p:cNvPicPr>
            <a:picLocks noChangeAspect="1"/>
          </p:cNvPicPr>
          <p:nvPr/>
        </p:nvPicPr>
        <p:blipFill>
          <a:blip r:embed="rId4"/>
          <a:stretch>
            <a:fillRect/>
          </a:stretch>
        </p:blipFill>
        <p:spPr>
          <a:xfrm>
            <a:off x="185057" y="3775166"/>
            <a:ext cx="7594663" cy="2320834"/>
          </a:xfrm>
          <a:prstGeom prst="rect">
            <a:avLst/>
          </a:prstGeom>
        </p:spPr>
      </p:pic>
    </p:spTree>
    <p:extLst>
      <p:ext uri="{BB962C8B-B14F-4D97-AF65-F5344CB8AC3E}">
        <p14:creationId xmlns:p14="http://schemas.microsoft.com/office/powerpoint/2010/main" val="1643614579"/>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715250" cy="685800"/>
          </a:xfrm>
        </p:spPr>
        <p:txBody>
          <a:bodyPr>
            <a:normAutofit fontScale="90000"/>
          </a:bodyPr>
          <a:lstStyle/>
          <a:p>
            <a:br>
              <a:rPr lang="en-US" dirty="0"/>
            </a:br>
            <a:r>
              <a:rPr lang="en-US" sz="2200" dirty="0">
                <a:solidFill>
                  <a:srgbClr val="FF0000"/>
                </a:solidFill>
              </a:rPr>
              <a:t>Individual</a:t>
            </a:r>
            <a:r>
              <a:rPr lang="en-US" dirty="0">
                <a:solidFill>
                  <a:srgbClr val="FF0000"/>
                </a:solidFill>
              </a:rPr>
              <a:t> </a:t>
            </a:r>
            <a:r>
              <a:rPr lang="en-US" sz="2200" dirty="0">
                <a:solidFill>
                  <a:srgbClr val="FF0000"/>
                </a:solidFill>
              </a:rPr>
              <a:t>Sounds: Vowels (Monophthongs)</a:t>
            </a:r>
            <a:br>
              <a:rPr lang="en-US" sz="2200" dirty="0"/>
            </a:br>
            <a:r>
              <a:rPr lang="en-US" sz="2200" dirty="0"/>
              <a:t>Circle the sound your teacher says</a:t>
            </a:r>
          </a:p>
        </p:txBody>
      </p:sp>
      <p:pic>
        <p:nvPicPr>
          <p:cNvPr id="5" name="Picture 4"/>
          <p:cNvPicPr>
            <a:picLocks noChangeAspect="1"/>
          </p:cNvPicPr>
          <p:nvPr/>
        </p:nvPicPr>
        <p:blipFill>
          <a:blip r:embed="rId2"/>
          <a:stretch>
            <a:fillRect/>
          </a:stretch>
        </p:blipFill>
        <p:spPr>
          <a:xfrm>
            <a:off x="457200" y="1524000"/>
            <a:ext cx="7486650" cy="4848225"/>
          </a:xfrm>
          <a:prstGeom prst="rect">
            <a:avLst/>
          </a:prstGeom>
        </p:spPr>
      </p:pic>
    </p:spTree>
    <p:extLst>
      <p:ext uri="{BB962C8B-B14F-4D97-AF65-F5344CB8AC3E}">
        <p14:creationId xmlns:p14="http://schemas.microsoft.com/office/powerpoint/2010/main" val="1477408479"/>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242048" cy="701040"/>
          </a:xfrm>
        </p:spPr>
        <p:txBody>
          <a:bodyPr>
            <a:normAutofit/>
          </a:bodyPr>
          <a:lstStyle/>
          <a:p>
            <a:r>
              <a:rPr lang="en-US" sz="2000" dirty="0">
                <a:solidFill>
                  <a:srgbClr val="FF0000"/>
                </a:solidFill>
              </a:rPr>
              <a:t>Diphthongs: Two combined vowel Sounds</a:t>
            </a:r>
            <a:br>
              <a:rPr lang="en-US" sz="2000" dirty="0">
                <a:solidFill>
                  <a:srgbClr val="FF0000"/>
                </a:solidFill>
              </a:rPr>
            </a:br>
            <a:r>
              <a:rPr lang="en-US" sz="2000" dirty="0"/>
              <a:t>Practise saying the sounds accurately</a:t>
            </a:r>
            <a:r>
              <a:rPr lang="en-US" sz="2000" dirty="0">
                <a:solidFill>
                  <a:srgbClr val="FF0000"/>
                </a:solidFill>
              </a:rPr>
              <a:t> </a:t>
            </a:r>
            <a:endParaRPr lang="en-US" sz="2000" dirty="0"/>
          </a:p>
        </p:txBody>
      </p:sp>
      <p:pic>
        <p:nvPicPr>
          <p:cNvPr id="5" name="Picture 4"/>
          <p:cNvPicPr>
            <a:picLocks noChangeAspect="1"/>
          </p:cNvPicPr>
          <p:nvPr/>
        </p:nvPicPr>
        <p:blipFill>
          <a:blip r:embed="rId2"/>
          <a:stretch>
            <a:fillRect/>
          </a:stretch>
        </p:blipFill>
        <p:spPr>
          <a:xfrm>
            <a:off x="381000" y="1295400"/>
            <a:ext cx="7505700" cy="4800600"/>
          </a:xfrm>
          <a:prstGeom prst="rect">
            <a:avLst/>
          </a:prstGeom>
        </p:spPr>
      </p:pic>
    </p:spTree>
    <p:extLst>
      <p:ext uri="{BB962C8B-B14F-4D97-AF65-F5344CB8AC3E}">
        <p14:creationId xmlns:p14="http://schemas.microsoft.com/office/powerpoint/2010/main" val="2054517707"/>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924800" cy="701040"/>
          </a:xfrm>
        </p:spPr>
        <p:txBody>
          <a:bodyPr>
            <a:normAutofit/>
          </a:bodyPr>
          <a:lstStyle/>
          <a:p>
            <a:r>
              <a:rPr lang="en-US" sz="2200" dirty="0">
                <a:solidFill>
                  <a:srgbClr val="FF0000"/>
                </a:solidFill>
              </a:rPr>
              <a:t>Two combined vowel Sounds: Diphthongs</a:t>
            </a:r>
            <a:br>
              <a:rPr lang="en-US" sz="2200" dirty="0">
                <a:solidFill>
                  <a:srgbClr val="FF0000"/>
                </a:solidFill>
              </a:rPr>
            </a:br>
            <a:r>
              <a:rPr lang="en-US" sz="2000" dirty="0"/>
              <a:t>Write the words below under the correct IPA symbol</a:t>
            </a:r>
            <a:r>
              <a:rPr lang="en-US" sz="2000" dirty="0">
                <a:solidFill>
                  <a:srgbClr val="FF0000"/>
                </a:solidFill>
              </a:rPr>
              <a:t> </a:t>
            </a:r>
            <a:endParaRPr lang="en-US" sz="2000" dirty="0"/>
          </a:p>
        </p:txBody>
      </p:sp>
      <p:pic>
        <p:nvPicPr>
          <p:cNvPr id="4" name="Picture 3"/>
          <p:cNvPicPr>
            <a:picLocks noChangeAspect="1"/>
          </p:cNvPicPr>
          <p:nvPr/>
        </p:nvPicPr>
        <p:blipFill>
          <a:blip r:embed="rId2"/>
          <a:stretch>
            <a:fillRect/>
          </a:stretch>
        </p:blipFill>
        <p:spPr>
          <a:xfrm>
            <a:off x="228600" y="5334000"/>
            <a:ext cx="7546848" cy="1219200"/>
          </a:xfrm>
          <a:prstGeom prst="rect">
            <a:avLst/>
          </a:prstGeom>
        </p:spPr>
      </p:pic>
      <p:pic>
        <p:nvPicPr>
          <p:cNvPr id="5" name="Picture 4"/>
          <p:cNvPicPr>
            <a:picLocks noChangeAspect="1"/>
          </p:cNvPicPr>
          <p:nvPr/>
        </p:nvPicPr>
        <p:blipFill>
          <a:blip r:embed="rId3"/>
          <a:stretch>
            <a:fillRect/>
          </a:stretch>
        </p:blipFill>
        <p:spPr>
          <a:xfrm>
            <a:off x="269748" y="1371600"/>
            <a:ext cx="7505700" cy="3733800"/>
          </a:xfrm>
          <a:prstGeom prst="rect">
            <a:avLst/>
          </a:prstGeom>
        </p:spPr>
      </p:pic>
    </p:spTree>
    <p:extLst>
      <p:ext uri="{BB962C8B-B14F-4D97-AF65-F5344CB8AC3E}">
        <p14:creationId xmlns:p14="http://schemas.microsoft.com/office/powerpoint/2010/main" val="828586101"/>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9" y="76200"/>
            <a:ext cx="7546848" cy="701040"/>
          </a:xfrm>
        </p:spPr>
        <p:txBody>
          <a:bodyPr>
            <a:normAutofit fontScale="90000"/>
          </a:bodyPr>
          <a:lstStyle/>
          <a:p>
            <a:br>
              <a:rPr lang="en-US" dirty="0">
                <a:solidFill>
                  <a:srgbClr val="FF0000"/>
                </a:solidFill>
              </a:rPr>
            </a:br>
            <a:r>
              <a:rPr lang="en-US" sz="2200" dirty="0">
                <a:solidFill>
                  <a:srgbClr val="FF0000"/>
                </a:solidFill>
              </a:rPr>
              <a:t>Individual sounds: Consonants</a:t>
            </a:r>
            <a:br>
              <a:rPr lang="en-US" sz="2200" dirty="0">
                <a:solidFill>
                  <a:srgbClr val="FF0000"/>
                </a:solidFill>
              </a:rPr>
            </a:br>
            <a:r>
              <a:rPr lang="en-US" sz="2200" dirty="0"/>
              <a:t>Practise saying the sounds accurately</a:t>
            </a:r>
            <a:endParaRPr lang="en-US" sz="2200" dirty="0">
              <a:solidFill>
                <a:srgbClr val="FF0000"/>
              </a:solidFill>
            </a:endParaRPr>
          </a:p>
        </p:txBody>
      </p:sp>
      <p:pic>
        <p:nvPicPr>
          <p:cNvPr id="4" name="Picture 3"/>
          <p:cNvPicPr>
            <a:picLocks noChangeAspect="1"/>
          </p:cNvPicPr>
          <p:nvPr/>
        </p:nvPicPr>
        <p:blipFill>
          <a:blip r:embed="rId2"/>
          <a:stretch>
            <a:fillRect/>
          </a:stretch>
        </p:blipFill>
        <p:spPr>
          <a:xfrm>
            <a:off x="8709" y="990600"/>
            <a:ext cx="8114763" cy="5873931"/>
          </a:xfrm>
          <a:prstGeom prst="rect">
            <a:avLst/>
          </a:prstGeom>
        </p:spPr>
      </p:pic>
    </p:spTree>
    <p:extLst>
      <p:ext uri="{BB962C8B-B14F-4D97-AF65-F5344CB8AC3E}">
        <p14:creationId xmlns:p14="http://schemas.microsoft.com/office/powerpoint/2010/main" val="3313562771"/>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 y="1143000"/>
            <a:ext cx="8001000" cy="5715000"/>
          </a:xfrm>
          <a:prstGeom prst="rect">
            <a:avLst/>
          </a:prstGeom>
        </p:spPr>
      </p:pic>
      <p:sp>
        <p:nvSpPr>
          <p:cNvPr id="5" name="Title 1"/>
          <p:cNvSpPr txBox="1">
            <a:spLocks/>
          </p:cNvSpPr>
          <p:nvPr/>
        </p:nvSpPr>
        <p:spPr>
          <a:xfrm>
            <a:off x="23949"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Tree>
    <p:extLst>
      <p:ext uri="{BB962C8B-B14F-4D97-AF65-F5344CB8AC3E}">
        <p14:creationId xmlns:p14="http://schemas.microsoft.com/office/powerpoint/2010/main" val="3573376807"/>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04800" y="1026188"/>
            <a:ext cx="7239000" cy="812138"/>
          </a:xfrm>
          <a:prstGeom prst="rect">
            <a:avLst/>
          </a:prstGeom>
        </p:spPr>
      </p:pic>
      <p:pic>
        <p:nvPicPr>
          <p:cNvPr id="8" name="Picture 7"/>
          <p:cNvPicPr>
            <a:picLocks noChangeAspect="1"/>
          </p:cNvPicPr>
          <p:nvPr/>
        </p:nvPicPr>
        <p:blipFill>
          <a:blip r:embed="rId4"/>
          <a:stretch>
            <a:fillRect/>
          </a:stretch>
        </p:blipFill>
        <p:spPr>
          <a:xfrm>
            <a:off x="337457" y="1981200"/>
            <a:ext cx="6979920" cy="2124075"/>
          </a:xfrm>
          <a:prstGeom prst="rect">
            <a:avLst/>
          </a:prstGeom>
        </p:spPr>
      </p:pic>
      <p:sp>
        <p:nvSpPr>
          <p:cNvPr id="9" name="Title 1"/>
          <p:cNvSpPr txBox="1">
            <a:spLocks/>
          </p:cNvSpPr>
          <p:nvPr/>
        </p:nvSpPr>
        <p:spPr>
          <a:xfrm>
            <a:off x="150876"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10" name="Rectangle 9"/>
          <p:cNvSpPr/>
          <p:nvPr/>
        </p:nvSpPr>
        <p:spPr>
          <a:xfrm>
            <a:off x="762000" y="4750462"/>
            <a:ext cx="6553200" cy="1186607"/>
          </a:xfrm>
          <a:prstGeom prst="rect">
            <a:avLst/>
          </a:prstGeom>
        </p:spPr>
        <p:txBody>
          <a:bodyPr wrap="square">
            <a:spAutoFit/>
          </a:bodyPr>
          <a:lstStyle/>
          <a:p>
            <a:pPr lvl="0">
              <a:lnSpc>
                <a:spcPct val="107000"/>
              </a:lnSpc>
              <a:spcAft>
                <a:spcPts val="800"/>
              </a:spcAft>
            </a:pPr>
            <a:r>
              <a:rPr lang="en-GB" dirty="0">
                <a:latin typeface="Calibri" panose="020F0502020204030204" pitchFamily="34" charset="0"/>
                <a:ea typeface="PMingLiU" panose="02020500000000000000" pitchFamily="18" charset="-120"/>
                <a:cs typeface="Times New Roman" panose="02020603050405020304" pitchFamily="18" charset="0"/>
              </a:rPr>
              <a:t>1. Groves of vine veered west along the villain’s veranda.</a:t>
            </a:r>
            <a:endParaRPr lang="en-CA" dirty="0">
              <a:latin typeface="Arial" panose="020B0604020202020204" pitchFamily="34" charset="0"/>
              <a:ea typeface="PMingLiU" panose="02020500000000000000" pitchFamily="18" charset="-120"/>
              <a:cs typeface="Times New Roman" panose="02020603050405020304" pitchFamily="18" charset="0"/>
            </a:endParaRPr>
          </a:p>
          <a:p>
            <a:pPr marL="457200">
              <a:lnSpc>
                <a:spcPct val="107000"/>
              </a:lnSpc>
              <a:spcAft>
                <a:spcPts val="800"/>
              </a:spcAft>
            </a:pPr>
            <a:r>
              <a:rPr lang="en-GB" dirty="0">
                <a:latin typeface="Calibri" panose="020F0502020204030204" pitchFamily="34" charset="0"/>
                <a:ea typeface="PMingLiU" panose="02020500000000000000" pitchFamily="18" charset="-120"/>
                <a:cs typeface="Times New Roman" panose="02020603050405020304" pitchFamily="18" charset="0"/>
              </a:rPr>
              <a:t> </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lnSpc>
                <a:spcPct val="107000"/>
              </a:lnSpc>
              <a:spcAft>
                <a:spcPts val="800"/>
              </a:spcAft>
            </a:pPr>
            <a:r>
              <a:rPr lang="en-GB" dirty="0">
                <a:latin typeface="Calibri" panose="020F0502020204030204" pitchFamily="34" charset="0"/>
                <a:ea typeface="PMingLiU" panose="02020500000000000000" pitchFamily="18" charset="-120"/>
                <a:cs typeface="Times New Roman" panose="02020603050405020304" pitchFamily="18" charset="0"/>
              </a:rPr>
              <a:t>2. Woollen vests for wailing wolves are worn in the vast woodlands.</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11" name="Title 1"/>
          <p:cNvSpPr txBox="1">
            <a:spLocks/>
          </p:cNvSpPr>
          <p:nvPr/>
        </p:nvSpPr>
        <p:spPr>
          <a:xfrm>
            <a:off x="150876" y="4105275"/>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12" name="Picture 2" descr="Image result for tip!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2544732771"/>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949"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pic>
        <p:nvPicPr>
          <p:cNvPr id="3" name="Picture 2"/>
          <p:cNvPicPr>
            <a:picLocks noChangeAspect="1"/>
          </p:cNvPicPr>
          <p:nvPr/>
        </p:nvPicPr>
        <p:blipFill>
          <a:blip r:embed="rId2"/>
          <a:stretch>
            <a:fillRect/>
          </a:stretch>
        </p:blipFill>
        <p:spPr>
          <a:xfrm>
            <a:off x="304800" y="1295400"/>
            <a:ext cx="7467600" cy="2133600"/>
          </a:xfrm>
          <a:prstGeom prst="rect">
            <a:avLst/>
          </a:prstGeom>
        </p:spPr>
      </p:pic>
      <p:sp>
        <p:nvSpPr>
          <p:cNvPr id="6" name="Rectangle 5"/>
          <p:cNvSpPr/>
          <p:nvPr/>
        </p:nvSpPr>
        <p:spPr>
          <a:xfrm>
            <a:off x="609600" y="4572000"/>
            <a:ext cx="6629400" cy="1186607"/>
          </a:xfrm>
          <a:prstGeom prst="rect">
            <a:avLst/>
          </a:prstGeom>
        </p:spPr>
        <p:txBody>
          <a:bodyPr wrap="square">
            <a:spAutoFit/>
          </a:bodyPr>
          <a:lstStyle/>
          <a:p>
            <a:pPr lvl="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1. Vivacious Vivian vacuumed Vincent’s very vivid vase.</a:t>
            </a:r>
            <a:endParaRPr lang="en-CA" dirty="0">
              <a:latin typeface="Arial" panose="020B0604020202020204" pitchFamily="34" charset="0"/>
              <a:ea typeface="PMingLiU" panose="02020500000000000000" pitchFamily="18" charset="-120"/>
              <a:cs typeface="Times New Roman" panose="02020603050405020304" pitchFamily="18" charset="0"/>
            </a:endParaRPr>
          </a:p>
          <a:p>
            <a:pPr marL="45720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 </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2. Victoria vowed vengeance vociferously and vehemently. </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7" name="Title 1"/>
          <p:cNvSpPr txBox="1">
            <a:spLocks/>
          </p:cNvSpPr>
          <p:nvPr/>
        </p:nvSpPr>
        <p:spPr>
          <a:xfrm>
            <a:off x="150876" y="394716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10"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3113829055"/>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81000" y="1143000"/>
            <a:ext cx="7010400" cy="2438400"/>
          </a:xfrm>
          <a:prstGeom prst="rect">
            <a:avLst/>
          </a:prstGeom>
        </p:spPr>
      </p:pic>
      <p:sp>
        <p:nvSpPr>
          <p:cNvPr id="8" name="Title 1"/>
          <p:cNvSpPr txBox="1">
            <a:spLocks/>
          </p:cNvSpPr>
          <p:nvPr/>
        </p:nvSpPr>
        <p:spPr>
          <a:xfrm>
            <a:off x="76200"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9" name="Rectangle 8"/>
          <p:cNvSpPr/>
          <p:nvPr/>
        </p:nvSpPr>
        <p:spPr>
          <a:xfrm>
            <a:off x="495300" y="4572000"/>
            <a:ext cx="6858000" cy="1186607"/>
          </a:xfrm>
          <a:prstGeom prst="rect">
            <a:avLst/>
          </a:prstGeom>
        </p:spPr>
        <p:txBody>
          <a:bodyPr wrap="square">
            <a:spAutoFit/>
          </a:bodyPr>
          <a:lstStyle/>
          <a:p>
            <a:pPr lvl="0">
              <a:lnSpc>
                <a:spcPct val="107000"/>
              </a:lnSpc>
              <a:spcAft>
                <a:spcPts val="800"/>
              </a:spcAft>
            </a:pPr>
            <a:r>
              <a:rPr lang="en-US" dirty="0">
                <a:latin typeface="Calibri" panose="020F0502020204030204" pitchFamily="34" charset="0"/>
                <a:ea typeface="PMingLiU" panose="02020500000000000000" pitchFamily="18" charset="-120"/>
                <a:cs typeface="Times New Roman" panose="02020603050405020304" pitchFamily="18" charset="0"/>
              </a:rPr>
              <a:t>1. Ca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ual clothes are provi</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ional for lei</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urely trips across 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ia.</a:t>
            </a:r>
            <a:endParaRPr lang="en-CA" dirty="0">
              <a:latin typeface="Arial" panose="020B0604020202020204" pitchFamily="34" charset="0"/>
              <a:ea typeface="PMingLiU" panose="02020500000000000000" pitchFamily="18" charset="-120"/>
              <a:cs typeface="Times New Roman" panose="02020603050405020304" pitchFamily="18" charset="0"/>
            </a:endParaRPr>
          </a:p>
          <a:p>
            <a:pPr marL="45720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 </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lnSpc>
                <a:spcPct val="107000"/>
              </a:lnSpc>
              <a:spcAft>
                <a:spcPts val="800"/>
              </a:spcAft>
            </a:pPr>
            <a:r>
              <a:rPr lang="en-US" dirty="0">
                <a:latin typeface="Calibri" panose="020F0502020204030204" pitchFamily="34" charset="0"/>
                <a:ea typeface="PMingLiU" panose="02020500000000000000" pitchFamily="18" charset="-120"/>
                <a:cs typeface="Times New Roman" panose="02020603050405020304" pitchFamily="18" charset="0"/>
              </a:rPr>
              <a:t>2. His trea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ure was mea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ured in non-vi</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ual plea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ure.</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10" name="Title 1"/>
          <p:cNvSpPr txBox="1">
            <a:spLocks/>
          </p:cNvSpPr>
          <p:nvPr/>
        </p:nvSpPr>
        <p:spPr>
          <a:xfrm>
            <a:off x="150876" y="394716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11"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447800" y="62923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3572006882"/>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04800" y="274320"/>
            <a:ext cx="3520440" cy="457200"/>
          </a:xfrm>
        </p:spPr>
        <p:txBody>
          <a:bodyPr/>
          <a:lstStyle/>
          <a:p>
            <a:pPr algn="ctr"/>
            <a:r>
              <a:rPr lang="en-US" dirty="0"/>
              <a:t>Last lesson</a:t>
            </a:r>
          </a:p>
        </p:txBody>
      </p:sp>
      <p:sp>
        <p:nvSpPr>
          <p:cNvPr id="7" name="Text Placeholder 6"/>
          <p:cNvSpPr>
            <a:spLocks noGrp="1"/>
          </p:cNvSpPr>
          <p:nvPr>
            <p:ph type="body" sz="half" idx="3"/>
          </p:nvPr>
        </p:nvSpPr>
        <p:spPr>
          <a:xfrm>
            <a:off x="4300728" y="274320"/>
            <a:ext cx="3520440" cy="457200"/>
          </a:xfrm>
        </p:spPr>
        <p:txBody>
          <a:bodyPr/>
          <a:lstStyle/>
          <a:p>
            <a:pPr algn="ctr"/>
            <a:r>
              <a:rPr lang="en-US" dirty="0"/>
              <a:t>This lesson </a:t>
            </a:r>
          </a:p>
        </p:txBody>
      </p:sp>
      <p:sp>
        <p:nvSpPr>
          <p:cNvPr id="6" name="Content Placeholder 5"/>
          <p:cNvSpPr>
            <a:spLocks noGrp="1"/>
          </p:cNvSpPr>
          <p:nvPr>
            <p:ph sz="quarter" idx="2"/>
          </p:nvPr>
        </p:nvSpPr>
        <p:spPr>
          <a:xfrm>
            <a:off x="152400" y="1066800"/>
            <a:ext cx="4142232" cy="5638800"/>
          </a:xfrm>
        </p:spPr>
        <p:txBody>
          <a:bodyPr>
            <a:noAutofit/>
          </a:bodyPr>
          <a:lstStyle/>
          <a:p>
            <a:pPr>
              <a:buFont typeface="Arial" panose="020B0604020202020204" pitchFamily="34" charset="0"/>
              <a:buChar char="•"/>
            </a:pPr>
            <a:r>
              <a:rPr lang="en-US" sz="1600" dirty="0"/>
              <a:t>Course introduction</a:t>
            </a:r>
          </a:p>
          <a:p>
            <a:pPr>
              <a:buFont typeface="Arial" panose="020B0604020202020204" pitchFamily="34" charset="0"/>
              <a:buChar char="•"/>
            </a:pPr>
            <a:r>
              <a:rPr lang="en-US" sz="1600" dirty="0"/>
              <a:t>International Phonetic Alphabet (IPA) </a:t>
            </a:r>
          </a:p>
          <a:p>
            <a:pPr>
              <a:buFont typeface="Arial" panose="020B0604020202020204" pitchFamily="34" charset="0"/>
              <a:buChar char="•"/>
            </a:pPr>
            <a:r>
              <a:rPr lang="en-US" sz="1600" dirty="0"/>
              <a:t>Pronunciation of monophthongs, diphthongs (= vowels) and consonants</a:t>
            </a:r>
          </a:p>
          <a:p>
            <a:pPr>
              <a:buFont typeface="Arial" panose="020B0604020202020204" pitchFamily="34" charset="0"/>
              <a:buChar char="•"/>
            </a:pPr>
            <a:r>
              <a:rPr lang="en-US" sz="1600" dirty="0"/>
              <a:t>Recommended Websites, Dictionaries and Apps:</a:t>
            </a:r>
            <a:br>
              <a:rPr lang="en-US" sz="1400" dirty="0"/>
            </a:br>
            <a:endParaRPr lang="en-US" sz="1400" dirty="0"/>
          </a:p>
          <a:p>
            <a:pPr>
              <a:buFont typeface="Arial" panose="020B0604020202020204" pitchFamily="34" charset="0"/>
              <a:buChar char="•"/>
            </a:pPr>
            <a:r>
              <a:rPr lang="en-US" sz="1400" dirty="0">
                <a:solidFill>
                  <a:srgbClr val="7030A0"/>
                </a:solidFill>
              </a:rPr>
              <a:t>BBC – </a:t>
            </a:r>
            <a:r>
              <a:rPr lang="en-US" sz="1400" i="1" dirty="0">
                <a:solidFill>
                  <a:srgbClr val="7030A0"/>
                </a:solidFill>
              </a:rPr>
              <a:t>The Sounds of English</a:t>
            </a:r>
            <a:r>
              <a:rPr lang="en-US" sz="1400" dirty="0">
                <a:solidFill>
                  <a:srgbClr val="7030A0"/>
                </a:solidFill>
              </a:rPr>
              <a:t>:</a:t>
            </a:r>
          </a:p>
          <a:p>
            <a:pPr marL="0" indent="0">
              <a:buNone/>
            </a:pPr>
            <a:r>
              <a:rPr lang="en-US" sz="800" dirty="0">
                <a:hlinkClick r:id="rId2"/>
              </a:rPr>
              <a:t>http://www.bbc.co.uk/learningenglish/english/features/pronunciation</a:t>
            </a:r>
            <a:endParaRPr lang="en-US" sz="800" dirty="0"/>
          </a:p>
          <a:p>
            <a:pPr>
              <a:buFont typeface="Arial" panose="020B0604020202020204" pitchFamily="34" charset="0"/>
              <a:buChar char="•"/>
            </a:pPr>
            <a:r>
              <a:rPr lang="en-US" sz="1400" dirty="0">
                <a:solidFill>
                  <a:srgbClr val="7030A0"/>
                </a:solidFill>
              </a:rPr>
              <a:t>Cambridge Online Dictionary:</a:t>
            </a:r>
          </a:p>
          <a:p>
            <a:pPr marL="0" indent="0">
              <a:buNone/>
            </a:pPr>
            <a:r>
              <a:rPr lang="en-US" sz="800" dirty="0">
                <a:hlinkClick r:id="rId3"/>
              </a:rPr>
              <a:t>https://dictionary.cambridge.org/</a:t>
            </a:r>
            <a:endParaRPr lang="en-US" sz="800" dirty="0"/>
          </a:p>
          <a:p>
            <a:pPr>
              <a:buFont typeface="Arial" panose="020B0604020202020204" pitchFamily="34" charset="0"/>
              <a:buChar char="•"/>
            </a:pPr>
            <a:r>
              <a:rPr lang="en-US" sz="1400" i="1" dirty="0">
                <a:solidFill>
                  <a:srgbClr val="7030A0"/>
                </a:solidFill>
              </a:rPr>
              <a:t>Sounds Right </a:t>
            </a:r>
            <a:r>
              <a:rPr lang="en-US" sz="1400" dirty="0">
                <a:solidFill>
                  <a:srgbClr val="7030A0"/>
                </a:solidFill>
              </a:rPr>
              <a:t>app:</a:t>
            </a:r>
            <a:endParaRPr lang="en-US" sz="1400" u="sng" dirty="0">
              <a:solidFill>
                <a:srgbClr val="7030A0"/>
              </a:solidFill>
              <a:hlinkClick r:id="rId4"/>
            </a:endParaRPr>
          </a:p>
          <a:p>
            <a:pPr marL="0" indent="0">
              <a:buNone/>
            </a:pPr>
            <a:r>
              <a:rPr lang="en-US" sz="800" dirty="0">
                <a:hlinkClick r:id="rId4"/>
              </a:rPr>
              <a:t>https://learnenglish.britishcouncil.org/en/apps/learnenglish-sounds-right</a:t>
            </a:r>
            <a:endParaRPr lang="en-US" sz="800" dirty="0"/>
          </a:p>
          <a:p>
            <a:pPr>
              <a:buFont typeface="Arial" panose="020B0604020202020204" pitchFamily="34" charset="0"/>
              <a:buChar char="•"/>
            </a:pPr>
            <a:r>
              <a:rPr lang="en-US" sz="1400" i="1" dirty="0">
                <a:solidFill>
                  <a:srgbClr val="7030A0"/>
                </a:solidFill>
              </a:rPr>
              <a:t>English Pronunciation </a:t>
            </a:r>
            <a:r>
              <a:rPr lang="en-US" sz="1400" dirty="0">
                <a:solidFill>
                  <a:srgbClr val="7030A0"/>
                </a:solidFill>
              </a:rPr>
              <a:t>app:</a:t>
            </a:r>
          </a:p>
          <a:p>
            <a:pPr marL="0" indent="0">
              <a:buNone/>
            </a:pPr>
            <a:r>
              <a:rPr lang="en-US" sz="800" dirty="0">
                <a:hlinkClick r:id="rId5"/>
              </a:rPr>
              <a:t>https://play.google.com/store/apps/developer?id=KEPHAM&amp;hl=en</a:t>
            </a:r>
            <a:endParaRPr lang="en-US" sz="1400" dirty="0"/>
          </a:p>
          <a:p>
            <a:pPr>
              <a:buFont typeface="Arial" panose="020B0604020202020204" pitchFamily="34" charset="0"/>
              <a:buChar char="•"/>
            </a:pPr>
            <a:r>
              <a:rPr lang="en-US" sz="1600" dirty="0"/>
              <a:t>Explanation strategies</a:t>
            </a:r>
          </a:p>
          <a:p>
            <a:pPr>
              <a:buFont typeface="Arial" panose="020B0604020202020204" pitchFamily="34" charset="0"/>
              <a:buChar char="•"/>
            </a:pPr>
            <a:r>
              <a:rPr lang="en-US" sz="1600" dirty="0"/>
              <a:t>Questions?</a:t>
            </a:r>
          </a:p>
        </p:txBody>
      </p:sp>
      <p:sp>
        <p:nvSpPr>
          <p:cNvPr id="8" name="Content Placeholder 7"/>
          <p:cNvSpPr>
            <a:spLocks noGrp="1"/>
          </p:cNvSpPr>
          <p:nvPr>
            <p:ph sz="quarter" idx="4"/>
          </p:nvPr>
        </p:nvSpPr>
        <p:spPr>
          <a:xfrm>
            <a:off x="4419600" y="1036320"/>
            <a:ext cx="3657600" cy="5334000"/>
          </a:xfrm>
        </p:spPr>
        <p:txBody>
          <a:bodyPr>
            <a:normAutofit/>
          </a:bodyPr>
          <a:lstStyle/>
          <a:p>
            <a:pPr>
              <a:buFont typeface="Arial" panose="020B0604020202020204" pitchFamily="34" charset="0"/>
              <a:buChar char="•"/>
            </a:pPr>
            <a:r>
              <a:rPr lang="en-US" sz="2000" dirty="0"/>
              <a:t>Quick review of IPA</a:t>
            </a:r>
          </a:p>
          <a:p>
            <a:pPr>
              <a:buFont typeface="Arial" panose="020B0604020202020204" pitchFamily="34" charset="0"/>
              <a:buChar char="•"/>
            </a:pPr>
            <a:r>
              <a:rPr lang="en-US" sz="2000" dirty="0"/>
              <a:t>Word Stress</a:t>
            </a:r>
          </a:p>
          <a:p>
            <a:pPr>
              <a:buFont typeface="Arial" panose="020B0604020202020204" pitchFamily="34" charset="0"/>
              <a:buChar char="•"/>
            </a:pPr>
            <a:r>
              <a:rPr lang="en-US" sz="2000" dirty="0"/>
              <a:t>Teaching Strategy: </a:t>
            </a:r>
            <a:r>
              <a:rPr lang="en-US" sz="2000" dirty="0">
                <a:solidFill>
                  <a:srgbClr val="FF0000"/>
                </a:solidFill>
              </a:rPr>
              <a:t>Definition and Classification</a:t>
            </a:r>
          </a:p>
          <a:p>
            <a:pPr>
              <a:buFont typeface="Arial" panose="020B0604020202020204" pitchFamily="34" charset="0"/>
              <a:buChar char="•"/>
            </a:pPr>
            <a:r>
              <a:rPr lang="en-US" sz="2000" dirty="0"/>
              <a:t>Presentation Skills: smiling, stress, hand gestures and signposting</a:t>
            </a:r>
          </a:p>
          <a:p>
            <a:pPr>
              <a:buFont typeface="Arial" panose="020B0604020202020204" pitchFamily="34" charset="0"/>
              <a:buChar char="•"/>
            </a:pPr>
            <a:r>
              <a:rPr lang="en-US" sz="2000" dirty="0"/>
              <a:t>Mini-teaching Demonstration (1) using </a:t>
            </a:r>
            <a:r>
              <a:rPr lang="en-US" sz="2000" dirty="0">
                <a:solidFill>
                  <a:srgbClr val="FF0000"/>
                </a:solidFill>
              </a:rPr>
              <a:t>Definition and Classification</a:t>
            </a:r>
          </a:p>
          <a:p>
            <a:pPr>
              <a:buFont typeface="Arial" panose="020B0604020202020204" pitchFamily="34" charset="0"/>
              <a:buChar char="•"/>
            </a:pPr>
            <a:r>
              <a:rPr lang="en-US" sz="2000" dirty="0"/>
              <a:t>Introduction to </a:t>
            </a:r>
            <a:r>
              <a:rPr lang="en-US" sz="2000" dirty="0">
                <a:solidFill>
                  <a:srgbClr val="FF0000"/>
                </a:solidFill>
              </a:rPr>
              <a:t>OPTIMUS</a:t>
            </a:r>
            <a:r>
              <a:rPr lang="en-US" sz="2000" dirty="0"/>
              <a:t> website</a:t>
            </a:r>
          </a:p>
          <a:p>
            <a:pPr>
              <a:buFont typeface="Arial" panose="020B0604020202020204" pitchFamily="34" charset="0"/>
              <a:buChar char="•"/>
            </a:pPr>
            <a:r>
              <a:rPr lang="en-US" sz="2000" dirty="0"/>
              <a:t>Homework explanation</a:t>
            </a:r>
          </a:p>
          <a:p>
            <a:endParaRPr lang="en-US" sz="2000" dirty="0"/>
          </a:p>
          <a:p>
            <a:endParaRPr lang="en-US" sz="2000" dirty="0"/>
          </a:p>
          <a:p>
            <a:endParaRPr lang="en-US" sz="2000" dirty="0"/>
          </a:p>
        </p:txBody>
      </p:sp>
    </p:spTree>
    <p:extLst>
      <p:ext uri="{BB962C8B-B14F-4D97-AF65-F5344CB8AC3E}">
        <p14:creationId xmlns:p14="http://schemas.microsoft.com/office/powerpoint/2010/main" val="41410443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fade">
                                      <p:cBhvr>
                                        <p:cTn id="40" dur="1000"/>
                                        <p:tgtEl>
                                          <p:spTgt spid="6">
                                            <p:txEl>
                                              <p:pRg st="5" end="5"/>
                                            </p:txEl>
                                          </p:spTgt>
                                        </p:tgtEl>
                                      </p:cBhvr>
                                    </p:animEffect>
                                    <p:anim calcmode="lin" valueType="num">
                                      <p:cBhvr>
                                        <p:cTn id="4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fade">
                                      <p:cBhvr>
                                        <p:cTn id="47" dur="1000"/>
                                        <p:tgtEl>
                                          <p:spTgt spid="6">
                                            <p:txEl>
                                              <p:pRg st="6" end="6"/>
                                            </p:txEl>
                                          </p:spTgt>
                                        </p:tgtEl>
                                      </p:cBhvr>
                                    </p:animEffect>
                                    <p:anim calcmode="lin" valueType="num">
                                      <p:cBhvr>
                                        <p:cTn id="4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fade">
                                      <p:cBhvr>
                                        <p:cTn id="52" dur="1000"/>
                                        <p:tgtEl>
                                          <p:spTgt spid="6">
                                            <p:txEl>
                                              <p:pRg st="7" end="7"/>
                                            </p:txEl>
                                          </p:spTgt>
                                        </p:tgtEl>
                                      </p:cBhvr>
                                    </p:animEffect>
                                    <p:anim calcmode="lin" valueType="num">
                                      <p:cBhvr>
                                        <p:cTn id="5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fade">
                                      <p:cBhvr>
                                        <p:cTn id="59" dur="1000"/>
                                        <p:tgtEl>
                                          <p:spTgt spid="6">
                                            <p:txEl>
                                              <p:pRg st="8" end="8"/>
                                            </p:txEl>
                                          </p:spTgt>
                                        </p:tgtEl>
                                      </p:cBhvr>
                                    </p:animEffect>
                                    <p:anim calcmode="lin" valueType="num">
                                      <p:cBhvr>
                                        <p:cTn id="6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1000"/>
                                        <p:tgtEl>
                                          <p:spTgt spid="6">
                                            <p:txEl>
                                              <p:pRg st="9" end="9"/>
                                            </p:txEl>
                                          </p:spTgt>
                                        </p:tgtEl>
                                      </p:cBhvr>
                                    </p:animEffect>
                                    <p:anim calcmode="lin" valueType="num">
                                      <p:cBhvr>
                                        <p:cTn id="65"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6">
                                            <p:txEl>
                                              <p:pRg st="10" end="10"/>
                                            </p:txEl>
                                          </p:spTgt>
                                        </p:tgtEl>
                                        <p:attrNameLst>
                                          <p:attrName>style.visibility</p:attrName>
                                        </p:attrNameLst>
                                      </p:cBhvr>
                                      <p:to>
                                        <p:strVal val="visible"/>
                                      </p:to>
                                    </p:set>
                                    <p:animEffect transition="in" filter="fade">
                                      <p:cBhvr>
                                        <p:cTn id="71" dur="1000"/>
                                        <p:tgtEl>
                                          <p:spTgt spid="6">
                                            <p:txEl>
                                              <p:pRg st="10" end="10"/>
                                            </p:txEl>
                                          </p:spTgt>
                                        </p:tgtEl>
                                      </p:cBhvr>
                                    </p:animEffect>
                                    <p:anim calcmode="lin" valueType="num">
                                      <p:cBhvr>
                                        <p:cTn id="72"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6">
                                            <p:txEl>
                                              <p:pRg st="11" end="11"/>
                                            </p:txEl>
                                          </p:spTgt>
                                        </p:tgtEl>
                                        <p:attrNameLst>
                                          <p:attrName>style.visibility</p:attrName>
                                        </p:attrNameLst>
                                      </p:cBhvr>
                                      <p:to>
                                        <p:strVal val="visible"/>
                                      </p:to>
                                    </p:set>
                                    <p:animEffect transition="in" filter="fade">
                                      <p:cBhvr>
                                        <p:cTn id="76" dur="1000"/>
                                        <p:tgtEl>
                                          <p:spTgt spid="6">
                                            <p:txEl>
                                              <p:pRg st="11" end="11"/>
                                            </p:txEl>
                                          </p:spTgt>
                                        </p:tgtEl>
                                      </p:cBhvr>
                                    </p:animEffect>
                                    <p:anim calcmode="lin" valueType="num">
                                      <p:cBhvr>
                                        <p:cTn id="77"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animEffect transition="in" filter="fade">
                                      <p:cBhvr>
                                        <p:cTn id="83" dur="1000"/>
                                        <p:tgtEl>
                                          <p:spTgt spid="6">
                                            <p:txEl>
                                              <p:pRg st="12" end="12"/>
                                            </p:txEl>
                                          </p:spTgt>
                                        </p:tgtEl>
                                      </p:cBhvr>
                                    </p:animEffect>
                                    <p:anim calcmode="lin" valueType="num">
                                      <p:cBhvr>
                                        <p:cTn id="84"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85"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6">
                                            <p:txEl>
                                              <p:pRg st="13" end="13"/>
                                            </p:txEl>
                                          </p:spTgt>
                                        </p:tgtEl>
                                        <p:attrNameLst>
                                          <p:attrName>style.visibility</p:attrName>
                                        </p:attrNameLst>
                                      </p:cBhvr>
                                      <p:to>
                                        <p:strVal val="visible"/>
                                      </p:to>
                                    </p:set>
                                    <p:animEffect transition="in" filter="fade">
                                      <p:cBhvr>
                                        <p:cTn id="90" dur="1000"/>
                                        <p:tgtEl>
                                          <p:spTgt spid="6">
                                            <p:txEl>
                                              <p:pRg st="13" end="13"/>
                                            </p:txEl>
                                          </p:spTgt>
                                        </p:tgtEl>
                                      </p:cBhvr>
                                    </p:animEffect>
                                    <p:anim calcmode="lin" valueType="num">
                                      <p:cBhvr>
                                        <p:cTn id="91"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92"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8">
                                            <p:txEl>
                                              <p:pRg st="0" end="0"/>
                                            </p:txEl>
                                          </p:spTgt>
                                        </p:tgtEl>
                                        <p:attrNameLst>
                                          <p:attrName>style.visibility</p:attrName>
                                        </p:attrNameLst>
                                      </p:cBhvr>
                                      <p:to>
                                        <p:strVal val="visible"/>
                                      </p:to>
                                    </p:set>
                                    <p:animEffect transition="in" filter="fade">
                                      <p:cBhvr>
                                        <p:cTn id="97" dur="1000"/>
                                        <p:tgtEl>
                                          <p:spTgt spid="8">
                                            <p:txEl>
                                              <p:pRg st="0" end="0"/>
                                            </p:txEl>
                                          </p:spTgt>
                                        </p:tgtEl>
                                      </p:cBhvr>
                                    </p:animEffect>
                                    <p:anim calcmode="lin" valueType="num">
                                      <p:cBhvr>
                                        <p:cTn id="9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animEffect transition="in" filter="fade">
                                      <p:cBhvr>
                                        <p:cTn id="104" dur="1000"/>
                                        <p:tgtEl>
                                          <p:spTgt spid="8">
                                            <p:txEl>
                                              <p:pRg st="1" end="1"/>
                                            </p:txEl>
                                          </p:spTgt>
                                        </p:tgtEl>
                                      </p:cBhvr>
                                    </p:animEffect>
                                    <p:anim calcmode="lin" valueType="num">
                                      <p:cBhvr>
                                        <p:cTn id="10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0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8">
                                            <p:txEl>
                                              <p:pRg st="2" end="2"/>
                                            </p:txEl>
                                          </p:spTgt>
                                        </p:tgtEl>
                                        <p:attrNameLst>
                                          <p:attrName>style.visibility</p:attrName>
                                        </p:attrNameLst>
                                      </p:cBhvr>
                                      <p:to>
                                        <p:strVal val="visible"/>
                                      </p:to>
                                    </p:set>
                                    <p:animEffect transition="in" filter="fade">
                                      <p:cBhvr>
                                        <p:cTn id="111" dur="1000"/>
                                        <p:tgtEl>
                                          <p:spTgt spid="8">
                                            <p:txEl>
                                              <p:pRg st="2" end="2"/>
                                            </p:txEl>
                                          </p:spTgt>
                                        </p:tgtEl>
                                      </p:cBhvr>
                                    </p:animEffect>
                                    <p:anim calcmode="lin" valueType="num">
                                      <p:cBhvr>
                                        <p:cTn id="11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1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8">
                                            <p:txEl>
                                              <p:pRg st="3" end="3"/>
                                            </p:txEl>
                                          </p:spTgt>
                                        </p:tgtEl>
                                        <p:attrNameLst>
                                          <p:attrName>style.visibility</p:attrName>
                                        </p:attrNameLst>
                                      </p:cBhvr>
                                      <p:to>
                                        <p:strVal val="visible"/>
                                      </p:to>
                                    </p:set>
                                    <p:animEffect transition="in" filter="fade">
                                      <p:cBhvr>
                                        <p:cTn id="118" dur="1000"/>
                                        <p:tgtEl>
                                          <p:spTgt spid="8">
                                            <p:txEl>
                                              <p:pRg st="3" end="3"/>
                                            </p:txEl>
                                          </p:spTgt>
                                        </p:tgtEl>
                                      </p:cBhvr>
                                    </p:animEffect>
                                    <p:anim calcmode="lin" valueType="num">
                                      <p:cBhvr>
                                        <p:cTn id="11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2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8">
                                            <p:txEl>
                                              <p:pRg st="4" end="4"/>
                                            </p:txEl>
                                          </p:spTgt>
                                        </p:tgtEl>
                                        <p:attrNameLst>
                                          <p:attrName>style.visibility</p:attrName>
                                        </p:attrNameLst>
                                      </p:cBhvr>
                                      <p:to>
                                        <p:strVal val="visible"/>
                                      </p:to>
                                    </p:set>
                                    <p:animEffect transition="in" filter="fade">
                                      <p:cBhvr>
                                        <p:cTn id="125" dur="1000"/>
                                        <p:tgtEl>
                                          <p:spTgt spid="8">
                                            <p:txEl>
                                              <p:pRg st="4" end="4"/>
                                            </p:txEl>
                                          </p:spTgt>
                                        </p:tgtEl>
                                      </p:cBhvr>
                                    </p:animEffect>
                                    <p:anim calcmode="lin" valueType="num">
                                      <p:cBhvr>
                                        <p:cTn id="12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12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8">
                                            <p:txEl>
                                              <p:pRg st="5" end="5"/>
                                            </p:txEl>
                                          </p:spTgt>
                                        </p:tgtEl>
                                        <p:attrNameLst>
                                          <p:attrName>style.visibility</p:attrName>
                                        </p:attrNameLst>
                                      </p:cBhvr>
                                      <p:to>
                                        <p:strVal val="visible"/>
                                      </p:to>
                                    </p:set>
                                    <p:animEffect transition="in" filter="fade">
                                      <p:cBhvr>
                                        <p:cTn id="132" dur="1000"/>
                                        <p:tgtEl>
                                          <p:spTgt spid="8">
                                            <p:txEl>
                                              <p:pRg st="5" end="5"/>
                                            </p:txEl>
                                          </p:spTgt>
                                        </p:tgtEl>
                                      </p:cBhvr>
                                    </p:animEffect>
                                    <p:anim calcmode="lin" valueType="num">
                                      <p:cBhvr>
                                        <p:cTn id="1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3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nodeType="clickEffect">
                                  <p:stCondLst>
                                    <p:cond delay="0"/>
                                  </p:stCondLst>
                                  <p:childTnLst>
                                    <p:set>
                                      <p:cBhvr>
                                        <p:cTn id="138" dur="1" fill="hold">
                                          <p:stCondLst>
                                            <p:cond delay="0"/>
                                          </p:stCondLst>
                                        </p:cTn>
                                        <p:tgtEl>
                                          <p:spTgt spid="8">
                                            <p:txEl>
                                              <p:pRg st="6" end="6"/>
                                            </p:txEl>
                                          </p:spTgt>
                                        </p:tgtEl>
                                        <p:attrNameLst>
                                          <p:attrName>style.visibility</p:attrName>
                                        </p:attrNameLst>
                                      </p:cBhvr>
                                      <p:to>
                                        <p:strVal val="visible"/>
                                      </p:to>
                                    </p:set>
                                    <p:animEffect transition="in" filter="fade">
                                      <p:cBhvr>
                                        <p:cTn id="139" dur="1000"/>
                                        <p:tgtEl>
                                          <p:spTgt spid="8">
                                            <p:txEl>
                                              <p:pRg st="6" end="6"/>
                                            </p:txEl>
                                          </p:spTgt>
                                        </p:tgtEl>
                                      </p:cBhvr>
                                    </p:animEffect>
                                    <p:anim calcmode="lin" valueType="num">
                                      <p:cBhvr>
                                        <p:cTn id="14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4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6200"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10" name="Title 1"/>
          <p:cNvSpPr txBox="1">
            <a:spLocks/>
          </p:cNvSpPr>
          <p:nvPr/>
        </p:nvSpPr>
        <p:spPr>
          <a:xfrm>
            <a:off x="95794" y="399288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2" name="Picture 1"/>
          <p:cNvPicPr>
            <a:picLocks noChangeAspect="1"/>
          </p:cNvPicPr>
          <p:nvPr/>
        </p:nvPicPr>
        <p:blipFill>
          <a:blip r:embed="rId2"/>
          <a:stretch>
            <a:fillRect/>
          </a:stretch>
        </p:blipFill>
        <p:spPr>
          <a:xfrm>
            <a:off x="515983" y="1234440"/>
            <a:ext cx="7408817" cy="2346960"/>
          </a:xfrm>
          <a:prstGeom prst="rect">
            <a:avLst/>
          </a:prstGeom>
        </p:spPr>
      </p:pic>
      <p:sp>
        <p:nvSpPr>
          <p:cNvPr id="3" name="Rectangle 2"/>
          <p:cNvSpPr/>
          <p:nvPr/>
        </p:nvSpPr>
        <p:spPr>
          <a:xfrm>
            <a:off x="762000" y="4800600"/>
            <a:ext cx="5943600" cy="923330"/>
          </a:xfrm>
          <a:prstGeom prst="rect">
            <a:avLst/>
          </a:prstGeom>
        </p:spPr>
        <p:txBody>
          <a:bodyPr wrap="square">
            <a:spAutoFit/>
          </a:bodyPr>
          <a:lstStyle/>
          <a:p>
            <a:pPr lvl="0" fontAlgn="base"/>
            <a:r>
              <a:rPr lang="en-CA"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 Tom threw thirty three thousand thorny thistles.</a:t>
            </a:r>
            <a:endParaRPr lang="en-CA" dirty="0">
              <a:latin typeface="Arial" panose="020B0604020202020204" pitchFamily="34" charset="0"/>
              <a:ea typeface="PMingLiU" panose="02020500000000000000" pitchFamily="18" charset="-120"/>
              <a:cs typeface="Times New Roman" panose="02020603050405020304" pitchFamily="18" charset="0"/>
            </a:endParaRPr>
          </a:p>
          <a:p>
            <a:pPr marL="457200" fontAlgn="base"/>
            <a:r>
              <a:rPr lang="en-CA"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fontAlgn="base"/>
            <a:r>
              <a:rPr lang="en-CA"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Through three cheese trees three free fleas flew.</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pic>
        <p:nvPicPr>
          <p:cNvPr id="11"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447800" y="62923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377307177"/>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6200"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10" name="Title 1"/>
          <p:cNvSpPr txBox="1">
            <a:spLocks/>
          </p:cNvSpPr>
          <p:nvPr/>
        </p:nvSpPr>
        <p:spPr>
          <a:xfrm>
            <a:off x="150876" y="394716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4" name="Picture 3"/>
          <p:cNvPicPr>
            <a:picLocks noChangeAspect="1"/>
          </p:cNvPicPr>
          <p:nvPr/>
        </p:nvPicPr>
        <p:blipFill>
          <a:blip r:embed="rId2"/>
          <a:stretch>
            <a:fillRect/>
          </a:stretch>
        </p:blipFill>
        <p:spPr>
          <a:xfrm>
            <a:off x="587311" y="1143001"/>
            <a:ext cx="7110413" cy="2514600"/>
          </a:xfrm>
          <a:prstGeom prst="rect">
            <a:avLst/>
          </a:prstGeom>
        </p:spPr>
      </p:pic>
      <p:sp>
        <p:nvSpPr>
          <p:cNvPr id="5" name="Rectangle 4"/>
          <p:cNvSpPr/>
          <p:nvPr/>
        </p:nvSpPr>
        <p:spPr>
          <a:xfrm>
            <a:off x="990600" y="4724400"/>
            <a:ext cx="6096000" cy="1186607"/>
          </a:xfrm>
          <a:prstGeom prst="rect">
            <a:avLst/>
          </a:prstGeom>
        </p:spPr>
        <p:txBody>
          <a:bodyPr wrap="square">
            <a:spAutoFit/>
          </a:bodyPr>
          <a:lstStyle/>
          <a:p>
            <a:pPr lvl="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1. Thelma sells thick thistles near the theatre.</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lnSpc>
                <a:spcPct val="107000"/>
              </a:lnSpc>
              <a:spcAft>
                <a:spcPts val="800"/>
              </a:spcAft>
            </a:pPr>
            <a:endPar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endParaRPr>
          </a:p>
          <a:p>
            <a:pPr lvl="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2. Cassie threw Cathy some thick math books.</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pic>
        <p:nvPicPr>
          <p:cNvPr id="9"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47800" y="62923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1649966433"/>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6200"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10" name="Title 1"/>
          <p:cNvSpPr txBox="1">
            <a:spLocks/>
          </p:cNvSpPr>
          <p:nvPr/>
        </p:nvSpPr>
        <p:spPr>
          <a:xfrm>
            <a:off x="150876" y="394716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2" name="Picture 1"/>
          <p:cNvPicPr>
            <a:picLocks noChangeAspect="1"/>
          </p:cNvPicPr>
          <p:nvPr/>
        </p:nvPicPr>
        <p:blipFill>
          <a:blip r:embed="rId2"/>
          <a:stretch>
            <a:fillRect/>
          </a:stretch>
        </p:blipFill>
        <p:spPr>
          <a:xfrm>
            <a:off x="619124" y="990600"/>
            <a:ext cx="7078599" cy="2438399"/>
          </a:xfrm>
          <a:prstGeom prst="rect">
            <a:avLst/>
          </a:prstGeom>
        </p:spPr>
      </p:pic>
      <p:sp>
        <p:nvSpPr>
          <p:cNvPr id="3" name="Rectangle 2"/>
          <p:cNvSpPr/>
          <p:nvPr/>
        </p:nvSpPr>
        <p:spPr>
          <a:xfrm>
            <a:off x="685800" y="4572000"/>
            <a:ext cx="6629400" cy="1167243"/>
          </a:xfrm>
          <a:prstGeom prst="rect">
            <a:avLst/>
          </a:prstGeom>
        </p:spPr>
        <p:txBody>
          <a:bodyPr wrap="square">
            <a:spAutoFit/>
          </a:bodyPr>
          <a:lstStyle/>
          <a:p>
            <a:pPr lvl="0">
              <a:lnSpc>
                <a:spcPct val="107000"/>
              </a:lnSpc>
              <a:spcAft>
                <a:spcPts val="800"/>
              </a:spcAft>
              <a:buClr>
                <a:srgbClr val="000000"/>
              </a:buClr>
            </a:pPr>
            <a:r>
              <a:rPr lang="en-GB" dirty="0">
                <a:latin typeface="Calibri" panose="020F0502020204030204" pitchFamily="34" charset="0"/>
                <a:ea typeface="PMingLiU" panose="02020500000000000000" pitchFamily="18" charset="-120"/>
                <a:cs typeface="Times New Roman" panose="02020603050405020304" pitchFamily="18" charset="0"/>
              </a:rPr>
              <a:t>1. Zero leather, weathered leather. Zero leather, weathered leather.</a:t>
            </a:r>
          </a:p>
          <a:p>
            <a:pPr lvl="0">
              <a:lnSpc>
                <a:spcPct val="107000"/>
              </a:lnSpc>
              <a:spcAft>
                <a:spcPts val="800"/>
              </a:spcAft>
              <a:buClr>
                <a:srgbClr val="000000"/>
              </a:buClr>
            </a:pP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spcAft>
                <a:spcPts val="120"/>
              </a:spcAft>
              <a:buClr>
                <a:srgbClr val="000000"/>
              </a:buClr>
            </a:pPr>
            <a:r>
              <a:rPr lang="en-CA" dirty="0">
                <a:solidFill>
                  <a:srgbClr val="252525"/>
                </a:solidFill>
                <a:latin typeface="Calibri" panose="020F0502020204030204" pitchFamily="34" charset="0"/>
                <a:ea typeface="Times New Roman" panose="02020603050405020304" pitchFamily="18" charset="0"/>
                <a:cs typeface="Arial" panose="020B0604020202020204" pitchFamily="34" charset="0"/>
              </a:rPr>
              <a:t>2. Mr. Dithers goes hither and thither to lather his withering plants.</a:t>
            </a:r>
            <a:endParaRPr lang="en-CA" dirty="0">
              <a:solidFill>
                <a:srgbClr val="252525"/>
              </a:solidFill>
              <a:effectLst/>
              <a:latin typeface="Arial" panose="020B0604020202020204" pitchFamily="34" charset="0"/>
              <a:ea typeface="PMingLiU" panose="02020500000000000000" pitchFamily="18" charset="-120"/>
              <a:cs typeface="Times New Roman" panose="02020603050405020304" pitchFamily="18" charset="0"/>
            </a:endParaRPr>
          </a:p>
        </p:txBody>
      </p:sp>
      <p:pic>
        <p:nvPicPr>
          <p:cNvPr id="9"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47800" y="62923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1722812609"/>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57200" y="685800"/>
            <a:ext cx="5257800" cy="707886"/>
          </a:xfrm>
          <a:prstGeom prst="rect">
            <a:avLst/>
          </a:prstGeom>
          <a:noFill/>
        </p:spPr>
        <p:txBody>
          <a:bodyPr wrap="square" rtlCol="0">
            <a:spAutoFit/>
          </a:bodyPr>
          <a:lstStyle/>
          <a:p>
            <a:r>
              <a:rPr lang="en-CA" sz="4000" dirty="0">
                <a:solidFill>
                  <a:srgbClr val="FFFF00"/>
                </a:solidFill>
              </a:rPr>
              <a:t>Lesson 2:</a:t>
            </a:r>
          </a:p>
        </p:txBody>
      </p:sp>
      <p:pic>
        <p:nvPicPr>
          <p:cNvPr id="4" name="Picture 3" descr="Image result for word stress images"/>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495800"/>
            <a:ext cx="3243580" cy="1945005"/>
          </a:xfrm>
          <a:prstGeom prst="rect">
            <a:avLst/>
          </a:prstGeom>
          <a:noFill/>
          <a:ln>
            <a:noFill/>
          </a:ln>
        </p:spPr>
      </p:pic>
    </p:spTree>
    <p:extLst>
      <p:ext uri="{BB962C8B-B14F-4D97-AF65-F5344CB8AC3E}">
        <p14:creationId xmlns:p14="http://schemas.microsoft.com/office/powerpoint/2010/main" val="6318972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776" y="0"/>
            <a:ext cx="9144000" cy="6858000"/>
          </a:xfrm>
          <a:prstGeom prst="rect">
            <a:avLst/>
          </a:prstGeom>
        </p:spPr>
      </p:pic>
    </p:spTree>
    <p:extLst>
      <p:ext uri="{BB962C8B-B14F-4D97-AF65-F5344CB8AC3E}">
        <p14:creationId xmlns:p14="http://schemas.microsoft.com/office/powerpoint/2010/main" val="601329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228600"/>
            <a:ext cx="7696200" cy="5105400"/>
          </a:xfrm>
          <a:prstGeom prst="rect">
            <a:avLst/>
          </a:prstGeom>
        </p:spPr>
      </p:pic>
      <p:pic>
        <p:nvPicPr>
          <p:cNvPr id="5" name="Picture 4"/>
          <p:cNvPicPr>
            <a:picLocks noChangeAspect="1"/>
          </p:cNvPicPr>
          <p:nvPr/>
        </p:nvPicPr>
        <p:blipFill>
          <a:blip r:embed="rId3"/>
          <a:stretch>
            <a:fillRect/>
          </a:stretch>
        </p:blipFill>
        <p:spPr>
          <a:xfrm>
            <a:off x="0" y="5105400"/>
            <a:ext cx="8001000" cy="1600200"/>
          </a:xfrm>
          <a:prstGeom prst="rect">
            <a:avLst/>
          </a:prstGeom>
        </p:spPr>
      </p:pic>
      <p:grpSp>
        <p:nvGrpSpPr>
          <p:cNvPr id="8" name="Group 7">
            <a:extLst>
              <a:ext uri="{FF2B5EF4-FFF2-40B4-BE49-F238E27FC236}">
                <a16:creationId xmlns:a16="http://schemas.microsoft.com/office/drawing/2014/main" id="{E5C3B4EF-5FC8-5346-8A17-8858C26946E3}"/>
              </a:ext>
            </a:extLst>
          </p:cNvPr>
          <p:cNvGrpSpPr/>
          <p:nvPr/>
        </p:nvGrpSpPr>
        <p:grpSpPr>
          <a:xfrm>
            <a:off x="3796403" y="1901880"/>
            <a:ext cx="286200" cy="272160"/>
            <a:chOff x="3796403" y="1901880"/>
            <a:chExt cx="286200" cy="27216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046AA1C-A2EA-E146-B9B9-44C3180BB3EE}"/>
                    </a:ext>
                  </a:extLst>
                </p14:cNvPr>
                <p14:cNvContentPartPr/>
                <p14:nvPr/>
              </p14:nvContentPartPr>
              <p14:xfrm>
                <a:off x="3800723" y="1901880"/>
                <a:ext cx="360" cy="131400"/>
              </p14:xfrm>
            </p:contentPart>
          </mc:Choice>
          <mc:Fallback>
            <p:pic>
              <p:nvPicPr>
                <p:cNvPr id="2" name="Ink 1">
                  <a:extLst>
                    <a:ext uri="{FF2B5EF4-FFF2-40B4-BE49-F238E27FC236}">
                      <a16:creationId xmlns:a16="http://schemas.microsoft.com/office/drawing/2014/main" id="{C046AA1C-A2EA-E146-B9B9-44C3180BB3EE}"/>
                    </a:ext>
                  </a:extLst>
                </p:cNvPr>
                <p:cNvPicPr/>
                <p:nvPr/>
              </p:nvPicPr>
              <p:blipFill>
                <a:blip r:embed="rId5"/>
                <a:stretch>
                  <a:fillRect/>
                </a:stretch>
              </p:blipFill>
              <p:spPr>
                <a:xfrm>
                  <a:off x="3791723" y="1893240"/>
                  <a:ext cx="180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3659AB24-E279-B342-8461-317B76065C5E}"/>
                    </a:ext>
                  </a:extLst>
                </p14:cNvPr>
                <p14:cNvContentPartPr/>
                <p14:nvPr/>
              </p14:nvContentPartPr>
              <p14:xfrm>
                <a:off x="3796403" y="1997280"/>
                <a:ext cx="286200" cy="176760"/>
              </p14:xfrm>
            </p:contentPart>
          </mc:Choice>
          <mc:Fallback>
            <p:pic>
              <p:nvPicPr>
                <p:cNvPr id="3" name="Ink 2">
                  <a:extLst>
                    <a:ext uri="{FF2B5EF4-FFF2-40B4-BE49-F238E27FC236}">
                      <a16:creationId xmlns:a16="http://schemas.microsoft.com/office/drawing/2014/main" id="{3659AB24-E279-B342-8461-317B76065C5E}"/>
                    </a:ext>
                  </a:extLst>
                </p:cNvPr>
                <p:cNvPicPr/>
                <p:nvPr/>
              </p:nvPicPr>
              <p:blipFill>
                <a:blip r:embed="rId7"/>
                <a:stretch>
                  <a:fillRect/>
                </a:stretch>
              </p:blipFill>
              <p:spPr>
                <a:xfrm>
                  <a:off x="3787763" y="1988280"/>
                  <a:ext cx="30384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4C64598D-6778-0E4B-8E6C-7830779590D1}"/>
                    </a:ext>
                  </a:extLst>
                </p14:cNvPr>
                <p14:cNvContentPartPr/>
                <p14:nvPr/>
              </p14:nvContentPartPr>
              <p14:xfrm>
                <a:off x="3863723" y="1949760"/>
                <a:ext cx="128160" cy="360"/>
              </p14:xfrm>
            </p:contentPart>
          </mc:Choice>
          <mc:Fallback>
            <p:pic>
              <p:nvPicPr>
                <p:cNvPr id="7" name="Ink 6">
                  <a:extLst>
                    <a:ext uri="{FF2B5EF4-FFF2-40B4-BE49-F238E27FC236}">
                      <a16:creationId xmlns:a16="http://schemas.microsoft.com/office/drawing/2014/main" id="{4C64598D-6778-0E4B-8E6C-7830779590D1}"/>
                    </a:ext>
                  </a:extLst>
                </p:cNvPr>
                <p:cNvPicPr/>
                <p:nvPr/>
              </p:nvPicPr>
              <p:blipFill>
                <a:blip r:embed="rId9"/>
                <a:stretch>
                  <a:fillRect/>
                </a:stretch>
              </p:blipFill>
              <p:spPr>
                <a:xfrm>
                  <a:off x="3855083" y="1941120"/>
                  <a:ext cx="145800" cy="18000"/>
                </a:xfrm>
                <a:prstGeom prst="rect">
                  <a:avLst/>
                </a:prstGeom>
              </p:spPr>
            </p:pic>
          </mc:Fallback>
        </mc:AlternateContent>
      </p:grpSp>
      <p:grpSp>
        <p:nvGrpSpPr>
          <p:cNvPr id="11" name="Group 10">
            <a:extLst>
              <a:ext uri="{FF2B5EF4-FFF2-40B4-BE49-F238E27FC236}">
                <a16:creationId xmlns:a16="http://schemas.microsoft.com/office/drawing/2014/main" id="{E1183D30-58EA-9546-B124-2E127F360775}"/>
              </a:ext>
            </a:extLst>
          </p:cNvPr>
          <p:cNvGrpSpPr/>
          <p:nvPr/>
        </p:nvGrpSpPr>
        <p:grpSpPr>
          <a:xfrm>
            <a:off x="3852563" y="2291760"/>
            <a:ext cx="443520" cy="259200"/>
            <a:chOff x="3852563" y="2291760"/>
            <a:chExt cx="443520" cy="25920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1F14CDF-7146-774E-B585-975EB724F987}"/>
                    </a:ext>
                  </a:extLst>
                </p14:cNvPr>
                <p14:cNvContentPartPr/>
                <p14:nvPr/>
              </p14:nvContentPartPr>
              <p14:xfrm>
                <a:off x="3852563" y="2291760"/>
                <a:ext cx="443520" cy="112680"/>
              </p14:xfrm>
            </p:contentPart>
          </mc:Choice>
          <mc:Fallback>
            <p:pic>
              <p:nvPicPr>
                <p:cNvPr id="9" name="Ink 8">
                  <a:extLst>
                    <a:ext uri="{FF2B5EF4-FFF2-40B4-BE49-F238E27FC236}">
                      <a16:creationId xmlns:a16="http://schemas.microsoft.com/office/drawing/2014/main" id="{31F14CDF-7146-774E-B585-975EB724F987}"/>
                    </a:ext>
                  </a:extLst>
                </p:cNvPr>
                <p:cNvPicPr/>
                <p:nvPr/>
              </p:nvPicPr>
              <p:blipFill>
                <a:blip r:embed="rId11"/>
                <a:stretch>
                  <a:fillRect/>
                </a:stretch>
              </p:blipFill>
              <p:spPr>
                <a:xfrm>
                  <a:off x="3843923" y="2282760"/>
                  <a:ext cx="4611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FE221FBF-E505-8548-8DE4-2500C77E21F7}"/>
                    </a:ext>
                  </a:extLst>
                </p14:cNvPr>
                <p14:cNvContentPartPr/>
                <p14:nvPr/>
              </p14:nvContentPartPr>
              <p14:xfrm>
                <a:off x="4123643" y="2297520"/>
                <a:ext cx="2160" cy="253440"/>
              </p14:xfrm>
            </p:contentPart>
          </mc:Choice>
          <mc:Fallback>
            <p:pic>
              <p:nvPicPr>
                <p:cNvPr id="10" name="Ink 9">
                  <a:extLst>
                    <a:ext uri="{FF2B5EF4-FFF2-40B4-BE49-F238E27FC236}">
                      <a16:creationId xmlns:a16="http://schemas.microsoft.com/office/drawing/2014/main" id="{FE221FBF-E505-8548-8DE4-2500C77E21F7}"/>
                    </a:ext>
                  </a:extLst>
                </p:cNvPr>
                <p:cNvPicPr/>
                <p:nvPr/>
              </p:nvPicPr>
              <p:blipFill>
                <a:blip r:embed="rId13"/>
                <a:stretch>
                  <a:fillRect/>
                </a:stretch>
              </p:blipFill>
              <p:spPr>
                <a:xfrm>
                  <a:off x="4115003" y="2288520"/>
                  <a:ext cx="19800" cy="271080"/>
                </a:xfrm>
                <a:prstGeom prst="rect">
                  <a:avLst/>
                </a:prstGeom>
              </p:spPr>
            </p:pic>
          </mc:Fallback>
        </mc:AlternateContent>
      </p:grpSp>
      <p:grpSp>
        <p:nvGrpSpPr>
          <p:cNvPr id="14" name="Group 13">
            <a:extLst>
              <a:ext uri="{FF2B5EF4-FFF2-40B4-BE49-F238E27FC236}">
                <a16:creationId xmlns:a16="http://schemas.microsoft.com/office/drawing/2014/main" id="{E06A459F-1298-FA42-98D0-DB9E34A83D0B}"/>
              </a:ext>
            </a:extLst>
          </p:cNvPr>
          <p:cNvGrpSpPr/>
          <p:nvPr/>
        </p:nvGrpSpPr>
        <p:grpSpPr>
          <a:xfrm>
            <a:off x="3950123" y="2762640"/>
            <a:ext cx="330840" cy="315720"/>
            <a:chOff x="3950123" y="2762640"/>
            <a:chExt cx="330840" cy="31572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872758AD-B89B-2E4D-8D6C-C0DA901A3A2B}"/>
                    </a:ext>
                  </a:extLst>
                </p14:cNvPr>
                <p14:cNvContentPartPr/>
                <p14:nvPr/>
              </p14:nvContentPartPr>
              <p14:xfrm>
                <a:off x="3950123" y="2762640"/>
                <a:ext cx="258480" cy="315720"/>
              </p14:xfrm>
            </p:contentPart>
          </mc:Choice>
          <mc:Fallback>
            <p:pic>
              <p:nvPicPr>
                <p:cNvPr id="12" name="Ink 11">
                  <a:extLst>
                    <a:ext uri="{FF2B5EF4-FFF2-40B4-BE49-F238E27FC236}">
                      <a16:creationId xmlns:a16="http://schemas.microsoft.com/office/drawing/2014/main" id="{872758AD-B89B-2E4D-8D6C-C0DA901A3A2B}"/>
                    </a:ext>
                  </a:extLst>
                </p:cNvPr>
                <p:cNvPicPr/>
                <p:nvPr/>
              </p:nvPicPr>
              <p:blipFill>
                <a:blip r:embed="rId15"/>
                <a:stretch>
                  <a:fillRect/>
                </a:stretch>
              </p:blipFill>
              <p:spPr>
                <a:xfrm>
                  <a:off x="3941123" y="2753640"/>
                  <a:ext cx="27612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B64059C2-1D28-7C49-B2E5-F651FB5E182B}"/>
                    </a:ext>
                  </a:extLst>
                </p14:cNvPr>
                <p14:cNvContentPartPr/>
                <p14:nvPr/>
              </p14:nvContentPartPr>
              <p14:xfrm>
                <a:off x="4015643" y="2824200"/>
                <a:ext cx="265320" cy="41760"/>
              </p14:xfrm>
            </p:contentPart>
          </mc:Choice>
          <mc:Fallback>
            <p:pic>
              <p:nvPicPr>
                <p:cNvPr id="13" name="Ink 12">
                  <a:extLst>
                    <a:ext uri="{FF2B5EF4-FFF2-40B4-BE49-F238E27FC236}">
                      <a16:creationId xmlns:a16="http://schemas.microsoft.com/office/drawing/2014/main" id="{B64059C2-1D28-7C49-B2E5-F651FB5E182B}"/>
                    </a:ext>
                  </a:extLst>
                </p:cNvPr>
                <p:cNvPicPr/>
                <p:nvPr/>
              </p:nvPicPr>
              <p:blipFill>
                <a:blip r:embed="rId17"/>
                <a:stretch>
                  <a:fillRect/>
                </a:stretch>
              </p:blipFill>
              <p:spPr>
                <a:xfrm>
                  <a:off x="4007003" y="2815200"/>
                  <a:ext cx="282960" cy="59400"/>
                </a:xfrm>
                <a:prstGeom prst="rect">
                  <a:avLst/>
                </a:prstGeom>
              </p:spPr>
            </p:pic>
          </mc:Fallback>
        </mc:AlternateContent>
      </p:grpSp>
      <p:grpSp>
        <p:nvGrpSpPr>
          <p:cNvPr id="17" name="Group 16">
            <a:extLst>
              <a:ext uri="{FF2B5EF4-FFF2-40B4-BE49-F238E27FC236}">
                <a16:creationId xmlns:a16="http://schemas.microsoft.com/office/drawing/2014/main" id="{D3BEEDC6-2774-FF41-AB2F-97F45587C6EA}"/>
              </a:ext>
            </a:extLst>
          </p:cNvPr>
          <p:cNvGrpSpPr/>
          <p:nvPr/>
        </p:nvGrpSpPr>
        <p:grpSpPr>
          <a:xfrm>
            <a:off x="3970643" y="3204000"/>
            <a:ext cx="271440" cy="362520"/>
            <a:chOff x="3970643" y="3204000"/>
            <a:chExt cx="271440" cy="362520"/>
          </a:xfrm>
        </p:grpSpPr>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3EF17860-072F-7C43-BF0C-105FCB6A2AA7}"/>
                    </a:ext>
                  </a:extLst>
                </p14:cNvPr>
                <p14:cNvContentPartPr/>
                <p14:nvPr/>
              </p14:nvContentPartPr>
              <p14:xfrm>
                <a:off x="3970643" y="3204000"/>
                <a:ext cx="271440" cy="362520"/>
              </p14:xfrm>
            </p:contentPart>
          </mc:Choice>
          <mc:Fallback>
            <p:pic>
              <p:nvPicPr>
                <p:cNvPr id="15" name="Ink 14">
                  <a:extLst>
                    <a:ext uri="{FF2B5EF4-FFF2-40B4-BE49-F238E27FC236}">
                      <a16:creationId xmlns:a16="http://schemas.microsoft.com/office/drawing/2014/main" id="{3EF17860-072F-7C43-BF0C-105FCB6A2AA7}"/>
                    </a:ext>
                  </a:extLst>
                </p:cNvPr>
                <p:cNvPicPr/>
                <p:nvPr/>
              </p:nvPicPr>
              <p:blipFill>
                <a:blip r:embed="rId19"/>
                <a:stretch>
                  <a:fillRect/>
                </a:stretch>
              </p:blipFill>
              <p:spPr>
                <a:xfrm>
                  <a:off x="3961643" y="3195360"/>
                  <a:ext cx="28908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EE100207-2F7A-D64B-B351-DC8DC174F9FF}"/>
                    </a:ext>
                  </a:extLst>
                </p14:cNvPr>
                <p14:cNvContentPartPr/>
                <p14:nvPr/>
              </p14:nvContentPartPr>
              <p14:xfrm>
                <a:off x="4016003" y="3297600"/>
                <a:ext cx="115200" cy="2520"/>
              </p14:xfrm>
            </p:contentPart>
          </mc:Choice>
          <mc:Fallback>
            <p:pic>
              <p:nvPicPr>
                <p:cNvPr id="16" name="Ink 15">
                  <a:extLst>
                    <a:ext uri="{FF2B5EF4-FFF2-40B4-BE49-F238E27FC236}">
                      <a16:creationId xmlns:a16="http://schemas.microsoft.com/office/drawing/2014/main" id="{EE100207-2F7A-D64B-B351-DC8DC174F9FF}"/>
                    </a:ext>
                  </a:extLst>
                </p:cNvPr>
                <p:cNvPicPr/>
                <p:nvPr/>
              </p:nvPicPr>
              <p:blipFill>
                <a:blip r:embed="rId21"/>
                <a:stretch>
                  <a:fillRect/>
                </a:stretch>
              </p:blipFill>
              <p:spPr>
                <a:xfrm>
                  <a:off x="4007363" y="3288960"/>
                  <a:ext cx="132840" cy="20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096932F5-5A64-294D-9921-AB10121D6E10}"/>
                  </a:ext>
                </a:extLst>
              </p14:cNvPr>
              <p14:cNvContentPartPr/>
              <p14:nvPr/>
            </p14:nvContentPartPr>
            <p14:xfrm>
              <a:off x="3762563" y="3685680"/>
              <a:ext cx="208080" cy="343800"/>
            </p14:xfrm>
          </p:contentPart>
        </mc:Choice>
        <mc:Fallback>
          <p:pic>
            <p:nvPicPr>
              <p:cNvPr id="18" name="Ink 17">
                <a:extLst>
                  <a:ext uri="{FF2B5EF4-FFF2-40B4-BE49-F238E27FC236}">
                    <a16:creationId xmlns:a16="http://schemas.microsoft.com/office/drawing/2014/main" id="{096932F5-5A64-294D-9921-AB10121D6E10}"/>
                  </a:ext>
                </a:extLst>
              </p:cNvPr>
              <p:cNvPicPr/>
              <p:nvPr/>
            </p:nvPicPr>
            <p:blipFill>
              <a:blip r:embed="rId23"/>
              <a:stretch>
                <a:fillRect/>
              </a:stretch>
            </p:blipFill>
            <p:spPr>
              <a:xfrm>
                <a:off x="3753563" y="3677040"/>
                <a:ext cx="22572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A35E82CD-185F-7E4B-B81D-3717A2AF9069}"/>
                  </a:ext>
                </a:extLst>
              </p14:cNvPr>
              <p14:cNvContentPartPr/>
              <p14:nvPr/>
            </p14:nvContentPartPr>
            <p14:xfrm>
              <a:off x="3901883" y="4136040"/>
              <a:ext cx="180720" cy="225720"/>
            </p14:xfrm>
          </p:contentPart>
        </mc:Choice>
        <mc:Fallback>
          <p:pic>
            <p:nvPicPr>
              <p:cNvPr id="19" name="Ink 18">
                <a:extLst>
                  <a:ext uri="{FF2B5EF4-FFF2-40B4-BE49-F238E27FC236}">
                    <a16:creationId xmlns:a16="http://schemas.microsoft.com/office/drawing/2014/main" id="{A35E82CD-185F-7E4B-B81D-3717A2AF9069}"/>
                  </a:ext>
                </a:extLst>
              </p:cNvPr>
              <p:cNvPicPr/>
              <p:nvPr/>
            </p:nvPicPr>
            <p:blipFill>
              <a:blip r:embed="rId25"/>
              <a:stretch>
                <a:fillRect/>
              </a:stretch>
            </p:blipFill>
            <p:spPr>
              <a:xfrm>
                <a:off x="3892883" y="4127400"/>
                <a:ext cx="1983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AC319874-6E03-A443-8FFA-4BA3919B24DA}"/>
                  </a:ext>
                </a:extLst>
              </p14:cNvPr>
              <p14:cNvContentPartPr/>
              <p14:nvPr/>
            </p14:nvContentPartPr>
            <p14:xfrm>
              <a:off x="4072883" y="4465080"/>
              <a:ext cx="360" cy="279720"/>
            </p14:xfrm>
          </p:contentPart>
        </mc:Choice>
        <mc:Fallback>
          <p:pic>
            <p:nvPicPr>
              <p:cNvPr id="20" name="Ink 19">
                <a:extLst>
                  <a:ext uri="{FF2B5EF4-FFF2-40B4-BE49-F238E27FC236}">
                    <a16:creationId xmlns:a16="http://schemas.microsoft.com/office/drawing/2014/main" id="{AC319874-6E03-A443-8FFA-4BA3919B24DA}"/>
                  </a:ext>
                </a:extLst>
              </p:cNvPr>
              <p:cNvPicPr/>
              <p:nvPr/>
            </p:nvPicPr>
            <p:blipFill>
              <a:blip r:embed="rId27"/>
              <a:stretch>
                <a:fillRect/>
              </a:stretch>
            </p:blipFill>
            <p:spPr>
              <a:xfrm>
                <a:off x="4064243" y="4456080"/>
                <a:ext cx="1800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1213A58D-86F7-8346-A199-466D866E8BEA}"/>
                  </a:ext>
                </a:extLst>
              </p14:cNvPr>
              <p14:cNvContentPartPr/>
              <p14:nvPr/>
            </p14:nvContentPartPr>
            <p14:xfrm>
              <a:off x="1055723" y="2295360"/>
              <a:ext cx="1100880" cy="378000"/>
            </p14:xfrm>
          </p:contentPart>
        </mc:Choice>
        <mc:Fallback>
          <p:pic>
            <p:nvPicPr>
              <p:cNvPr id="21" name="Ink 20">
                <a:extLst>
                  <a:ext uri="{FF2B5EF4-FFF2-40B4-BE49-F238E27FC236}">
                    <a16:creationId xmlns:a16="http://schemas.microsoft.com/office/drawing/2014/main" id="{1213A58D-86F7-8346-A199-466D866E8BEA}"/>
                  </a:ext>
                </a:extLst>
              </p:cNvPr>
              <p:cNvPicPr/>
              <p:nvPr/>
            </p:nvPicPr>
            <p:blipFill>
              <a:blip r:embed="rId29"/>
              <a:stretch>
                <a:fillRect/>
              </a:stretch>
            </p:blipFill>
            <p:spPr>
              <a:xfrm>
                <a:off x="1046723" y="2286720"/>
                <a:ext cx="111852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9B9EA73F-C7F2-A24B-8F97-77E25286E379}"/>
                  </a:ext>
                </a:extLst>
              </p14:cNvPr>
              <p14:cNvContentPartPr/>
              <p14:nvPr/>
            </p14:nvContentPartPr>
            <p14:xfrm>
              <a:off x="1143923" y="4308120"/>
              <a:ext cx="767880" cy="443520"/>
            </p14:xfrm>
          </p:contentPart>
        </mc:Choice>
        <mc:Fallback>
          <p:pic>
            <p:nvPicPr>
              <p:cNvPr id="24" name="Ink 23">
                <a:extLst>
                  <a:ext uri="{FF2B5EF4-FFF2-40B4-BE49-F238E27FC236}">
                    <a16:creationId xmlns:a16="http://schemas.microsoft.com/office/drawing/2014/main" id="{9B9EA73F-C7F2-A24B-8F97-77E25286E379}"/>
                  </a:ext>
                </a:extLst>
              </p:cNvPr>
              <p:cNvPicPr/>
              <p:nvPr/>
            </p:nvPicPr>
            <p:blipFill>
              <a:blip r:embed="rId31"/>
              <a:stretch>
                <a:fillRect/>
              </a:stretch>
            </p:blipFill>
            <p:spPr>
              <a:xfrm>
                <a:off x="1135283" y="4299120"/>
                <a:ext cx="785520" cy="461160"/>
              </a:xfrm>
              <a:prstGeom prst="rect">
                <a:avLst/>
              </a:prstGeom>
            </p:spPr>
          </p:pic>
        </mc:Fallback>
      </mc:AlternateContent>
      <p:grpSp>
        <p:nvGrpSpPr>
          <p:cNvPr id="26" name="Group 25">
            <a:extLst>
              <a:ext uri="{FF2B5EF4-FFF2-40B4-BE49-F238E27FC236}">
                <a16:creationId xmlns:a16="http://schemas.microsoft.com/office/drawing/2014/main" id="{045792E8-3104-6848-B212-8F302C9C8696}"/>
              </a:ext>
            </a:extLst>
          </p:cNvPr>
          <p:cNvGrpSpPr/>
          <p:nvPr/>
        </p:nvGrpSpPr>
        <p:grpSpPr>
          <a:xfrm>
            <a:off x="833243" y="2745360"/>
            <a:ext cx="1685520" cy="906480"/>
            <a:chOff x="833243" y="2745360"/>
            <a:chExt cx="1685520" cy="906480"/>
          </a:xfrm>
        </p:grpSpPr>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95CE8C02-83CC-8E46-B6A9-1DC39CFBD948}"/>
                    </a:ext>
                  </a:extLst>
                </p14:cNvPr>
                <p14:cNvContentPartPr/>
                <p14:nvPr/>
              </p14:nvContentPartPr>
              <p14:xfrm>
                <a:off x="1131683" y="3107160"/>
                <a:ext cx="687240" cy="360"/>
              </p14:xfrm>
            </p:contentPart>
          </mc:Choice>
          <mc:Fallback>
            <p:pic>
              <p:nvPicPr>
                <p:cNvPr id="22" name="Ink 21">
                  <a:extLst>
                    <a:ext uri="{FF2B5EF4-FFF2-40B4-BE49-F238E27FC236}">
                      <a16:creationId xmlns:a16="http://schemas.microsoft.com/office/drawing/2014/main" id="{95CE8C02-83CC-8E46-B6A9-1DC39CFBD948}"/>
                    </a:ext>
                  </a:extLst>
                </p:cNvPr>
                <p:cNvPicPr/>
                <p:nvPr/>
              </p:nvPicPr>
              <p:blipFill>
                <a:blip r:embed="rId33"/>
                <a:stretch>
                  <a:fillRect/>
                </a:stretch>
              </p:blipFill>
              <p:spPr>
                <a:xfrm>
                  <a:off x="1123043" y="3098520"/>
                  <a:ext cx="704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040A41EC-8881-CE4E-8B27-C3F9481E7C6F}"/>
                    </a:ext>
                  </a:extLst>
                </p14:cNvPr>
                <p14:cNvContentPartPr/>
                <p14:nvPr/>
              </p14:nvContentPartPr>
              <p14:xfrm>
                <a:off x="1348403" y="3543840"/>
                <a:ext cx="645840" cy="360"/>
              </p14:xfrm>
            </p:contentPart>
          </mc:Choice>
          <mc:Fallback>
            <p:pic>
              <p:nvPicPr>
                <p:cNvPr id="23" name="Ink 22">
                  <a:extLst>
                    <a:ext uri="{FF2B5EF4-FFF2-40B4-BE49-F238E27FC236}">
                      <a16:creationId xmlns:a16="http://schemas.microsoft.com/office/drawing/2014/main" id="{040A41EC-8881-CE4E-8B27-C3F9481E7C6F}"/>
                    </a:ext>
                  </a:extLst>
                </p:cNvPr>
                <p:cNvPicPr/>
                <p:nvPr/>
              </p:nvPicPr>
              <p:blipFill>
                <a:blip r:embed="rId35"/>
                <a:stretch>
                  <a:fillRect/>
                </a:stretch>
              </p:blipFill>
              <p:spPr>
                <a:xfrm>
                  <a:off x="1339403" y="3535200"/>
                  <a:ext cx="663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9960EB91-E487-7343-A16C-68451D10B908}"/>
                    </a:ext>
                  </a:extLst>
                </p14:cNvPr>
                <p14:cNvContentPartPr/>
                <p14:nvPr/>
              </p14:nvContentPartPr>
              <p14:xfrm>
                <a:off x="833243" y="2745360"/>
                <a:ext cx="1685520" cy="906480"/>
              </p14:xfrm>
            </p:contentPart>
          </mc:Choice>
          <mc:Fallback>
            <p:pic>
              <p:nvPicPr>
                <p:cNvPr id="25" name="Ink 24">
                  <a:extLst>
                    <a:ext uri="{FF2B5EF4-FFF2-40B4-BE49-F238E27FC236}">
                      <a16:creationId xmlns:a16="http://schemas.microsoft.com/office/drawing/2014/main" id="{9960EB91-E487-7343-A16C-68451D10B908}"/>
                    </a:ext>
                  </a:extLst>
                </p:cNvPr>
                <p:cNvPicPr/>
                <p:nvPr/>
              </p:nvPicPr>
              <p:blipFill>
                <a:blip r:embed="rId37"/>
                <a:stretch>
                  <a:fillRect/>
                </a:stretch>
              </p:blipFill>
              <p:spPr>
                <a:xfrm>
                  <a:off x="824243" y="2736720"/>
                  <a:ext cx="1703160" cy="92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C2A205A6-0BB5-C04E-89E5-FCA55984478C}"/>
                  </a:ext>
                </a:extLst>
              </p14:cNvPr>
              <p14:cNvContentPartPr/>
              <p14:nvPr/>
            </p14:nvContentPartPr>
            <p14:xfrm>
              <a:off x="730283" y="1712880"/>
              <a:ext cx="447480" cy="541800"/>
            </p14:xfrm>
          </p:contentPart>
        </mc:Choice>
        <mc:Fallback>
          <p:pic>
            <p:nvPicPr>
              <p:cNvPr id="27" name="Ink 26">
                <a:extLst>
                  <a:ext uri="{FF2B5EF4-FFF2-40B4-BE49-F238E27FC236}">
                    <a16:creationId xmlns:a16="http://schemas.microsoft.com/office/drawing/2014/main" id="{C2A205A6-0BB5-C04E-89E5-FCA55984478C}"/>
                  </a:ext>
                </a:extLst>
              </p:cNvPr>
              <p:cNvPicPr/>
              <p:nvPr/>
            </p:nvPicPr>
            <p:blipFill>
              <a:blip r:embed="rId39"/>
              <a:stretch>
                <a:fillRect/>
              </a:stretch>
            </p:blipFill>
            <p:spPr>
              <a:xfrm>
                <a:off x="721643" y="1704240"/>
                <a:ext cx="46512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3" name="Ink 32">
                <a:extLst>
                  <a:ext uri="{FF2B5EF4-FFF2-40B4-BE49-F238E27FC236}">
                    <a16:creationId xmlns:a16="http://schemas.microsoft.com/office/drawing/2014/main" id="{71BE25CC-76B3-8843-9B2B-0611D3DED035}"/>
                  </a:ext>
                </a:extLst>
              </p14:cNvPr>
              <p14:cNvContentPartPr/>
              <p14:nvPr/>
            </p14:nvContentPartPr>
            <p14:xfrm>
              <a:off x="6457163" y="2307600"/>
              <a:ext cx="284040" cy="160920"/>
            </p14:xfrm>
          </p:contentPart>
        </mc:Choice>
        <mc:Fallback>
          <p:pic>
            <p:nvPicPr>
              <p:cNvPr id="33" name="Ink 32">
                <a:extLst>
                  <a:ext uri="{FF2B5EF4-FFF2-40B4-BE49-F238E27FC236}">
                    <a16:creationId xmlns:a16="http://schemas.microsoft.com/office/drawing/2014/main" id="{71BE25CC-76B3-8843-9B2B-0611D3DED035}"/>
                  </a:ext>
                </a:extLst>
              </p:cNvPr>
              <p:cNvPicPr/>
              <p:nvPr/>
            </p:nvPicPr>
            <p:blipFill>
              <a:blip r:embed="rId41"/>
              <a:stretch>
                <a:fillRect/>
              </a:stretch>
            </p:blipFill>
            <p:spPr>
              <a:xfrm>
                <a:off x="6448523" y="2298960"/>
                <a:ext cx="301680" cy="178560"/>
              </a:xfrm>
              <a:prstGeom prst="rect">
                <a:avLst/>
              </a:prstGeom>
            </p:spPr>
          </p:pic>
        </mc:Fallback>
      </mc:AlternateContent>
      <p:grpSp>
        <p:nvGrpSpPr>
          <p:cNvPr id="39" name="Group 38">
            <a:extLst>
              <a:ext uri="{FF2B5EF4-FFF2-40B4-BE49-F238E27FC236}">
                <a16:creationId xmlns:a16="http://schemas.microsoft.com/office/drawing/2014/main" id="{BF5ED7D0-B3C6-814E-9CDB-5DEE30FF6E93}"/>
              </a:ext>
            </a:extLst>
          </p:cNvPr>
          <p:cNvGrpSpPr/>
          <p:nvPr/>
        </p:nvGrpSpPr>
        <p:grpSpPr>
          <a:xfrm>
            <a:off x="6080603" y="1814040"/>
            <a:ext cx="378000" cy="387000"/>
            <a:chOff x="6080603" y="1814040"/>
            <a:chExt cx="378000" cy="387000"/>
          </a:xfrm>
        </p:grpSpPr>
        <mc:AlternateContent xmlns:mc="http://schemas.openxmlformats.org/markup-compatibility/2006">
          <mc:Choice xmlns:p14="http://schemas.microsoft.com/office/powerpoint/2010/main" Requires="p14">
            <p:contentPart p14:bwMode="auto" r:id="rId42">
              <p14:nvContentPartPr>
                <p14:cNvPr id="35" name="Ink 34">
                  <a:extLst>
                    <a:ext uri="{FF2B5EF4-FFF2-40B4-BE49-F238E27FC236}">
                      <a16:creationId xmlns:a16="http://schemas.microsoft.com/office/drawing/2014/main" id="{C7FF000D-F87A-8542-A2C8-34AEF507A1D0}"/>
                    </a:ext>
                  </a:extLst>
                </p14:cNvPr>
                <p14:cNvContentPartPr/>
                <p14:nvPr/>
              </p14:nvContentPartPr>
              <p14:xfrm>
                <a:off x="6080603" y="1850400"/>
                <a:ext cx="254520" cy="350640"/>
              </p14:xfrm>
            </p:contentPart>
          </mc:Choice>
          <mc:Fallback>
            <p:pic>
              <p:nvPicPr>
                <p:cNvPr id="35" name="Ink 34">
                  <a:extLst>
                    <a:ext uri="{FF2B5EF4-FFF2-40B4-BE49-F238E27FC236}">
                      <a16:creationId xmlns:a16="http://schemas.microsoft.com/office/drawing/2014/main" id="{C7FF000D-F87A-8542-A2C8-34AEF507A1D0}"/>
                    </a:ext>
                  </a:extLst>
                </p:cNvPr>
                <p:cNvPicPr/>
                <p:nvPr/>
              </p:nvPicPr>
              <p:blipFill>
                <a:blip r:embed="rId43"/>
                <a:stretch>
                  <a:fillRect/>
                </a:stretch>
              </p:blipFill>
              <p:spPr>
                <a:xfrm>
                  <a:off x="6071963" y="1841400"/>
                  <a:ext cx="27216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6" name="Ink 35">
                  <a:extLst>
                    <a:ext uri="{FF2B5EF4-FFF2-40B4-BE49-F238E27FC236}">
                      <a16:creationId xmlns:a16="http://schemas.microsoft.com/office/drawing/2014/main" id="{051F4664-6A58-194C-92A0-3E86EA8AD262}"/>
                    </a:ext>
                  </a:extLst>
                </p14:cNvPr>
                <p14:cNvContentPartPr/>
                <p14:nvPr/>
              </p14:nvContentPartPr>
              <p14:xfrm>
                <a:off x="6134963" y="1965600"/>
                <a:ext cx="72000" cy="360"/>
              </p14:xfrm>
            </p:contentPart>
          </mc:Choice>
          <mc:Fallback>
            <p:pic>
              <p:nvPicPr>
                <p:cNvPr id="36" name="Ink 35">
                  <a:extLst>
                    <a:ext uri="{FF2B5EF4-FFF2-40B4-BE49-F238E27FC236}">
                      <a16:creationId xmlns:a16="http://schemas.microsoft.com/office/drawing/2014/main" id="{051F4664-6A58-194C-92A0-3E86EA8AD262}"/>
                    </a:ext>
                  </a:extLst>
                </p:cNvPr>
                <p:cNvPicPr/>
                <p:nvPr/>
              </p:nvPicPr>
              <p:blipFill>
                <a:blip r:embed="rId45"/>
                <a:stretch>
                  <a:fillRect/>
                </a:stretch>
              </p:blipFill>
              <p:spPr>
                <a:xfrm>
                  <a:off x="6126323" y="1956600"/>
                  <a:ext cx="89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8" name="Ink 37">
                  <a:extLst>
                    <a:ext uri="{FF2B5EF4-FFF2-40B4-BE49-F238E27FC236}">
                      <a16:creationId xmlns:a16="http://schemas.microsoft.com/office/drawing/2014/main" id="{76A11BBB-6BBD-D34E-9722-7E0AEEE17924}"/>
                    </a:ext>
                  </a:extLst>
                </p14:cNvPr>
                <p14:cNvContentPartPr/>
                <p14:nvPr/>
              </p14:nvContentPartPr>
              <p14:xfrm>
                <a:off x="6128483" y="1814040"/>
                <a:ext cx="330120" cy="108000"/>
              </p14:xfrm>
            </p:contentPart>
          </mc:Choice>
          <mc:Fallback>
            <p:pic>
              <p:nvPicPr>
                <p:cNvPr id="38" name="Ink 37">
                  <a:extLst>
                    <a:ext uri="{FF2B5EF4-FFF2-40B4-BE49-F238E27FC236}">
                      <a16:creationId xmlns:a16="http://schemas.microsoft.com/office/drawing/2014/main" id="{76A11BBB-6BBD-D34E-9722-7E0AEEE17924}"/>
                    </a:ext>
                  </a:extLst>
                </p:cNvPr>
                <p:cNvPicPr/>
                <p:nvPr/>
              </p:nvPicPr>
              <p:blipFill>
                <a:blip r:embed="rId47"/>
                <a:stretch>
                  <a:fillRect/>
                </a:stretch>
              </p:blipFill>
              <p:spPr>
                <a:xfrm>
                  <a:off x="6119483" y="1805040"/>
                  <a:ext cx="347760" cy="125640"/>
                </a:xfrm>
                <a:prstGeom prst="rect">
                  <a:avLst/>
                </a:prstGeom>
              </p:spPr>
            </p:pic>
          </mc:Fallback>
        </mc:AlternateContent>
      </p:grpSp>
      <p:grpSp>
        <p:nvGrpSpPr>
          <p:cNvPr id="41" name="Group 40">
            <a:extLst>
              <a:ext uri="{FF2B5EF4-FFF2-40B4-BE49-F238E27FC236}">
                <a16:creationId xmlns:a16="http://schemas.microsoft.com/office/drawing/2014/main" id="{4ABCC3DD-71E7-1C4E-BD60-B0F98F081294}"/>
              </a:ext>
            </a:extLst>
          </p:cNvPr>
          <p:cNvGrpSpPr/>
          <p:nvPr/>
        </p:nvGrpSpPr>
        <p:grpSpPr>
          <a:xfrm>
            <a:off x="5674523" y="2356560"/>
            <a:ext cx="1112760" cy="695880"/>
            <a:chOff x="5674523" y="2356560"/>
            <a:chExt cx="1112760" cy="695880"/>
          </a:xfrm>
        </p:grpSpPr>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3A2AC2AC-0AC2-B443-9341-D940EC8FD01E}"/>
                    </a:ext>
                  </a:extLst>
                </p14:cNvPr>
                <p14:cNvContentPartPr/>
                <p14:nvPr/>
              </p14:nvContentPartPr>
              <p14:xfrm>
                <a:off x="5674523" y="2406600"/>
                <a:ext cx="196200" cy="249120"/>
              </p14:xfrm>
            </p:contentPart>
          </mc:Choice>
          <mc:Fallback>
            <p:pic>
              <p:nvPicPr>
                <p:cNvPr id="28" name="Ink 27">
                  <a:extLst>
                    <a:ext uri="{FF2B5EF4-FFF2-40B4-BE49-F238E27FC236}">
                      <a16:creationId xmlns:a16="http://schemas.microsoft.com/office/drawing/2014/main" id="{3A2AC2AC-0AC2-B443-9341-D940EC8FD01E}"/>
                    </a:ext>
                  </a:extLst>
                </p:cNvPr>
                <p:cNvPicPr/>
                <p:nvPr/>
              </p:nvPicPr>
              <p:blipFill>
                <a:blip r:embed="rId49"/>
                <a:stretch>
                  <a:fillRect/>
                </a:stretch>
              </p:blipFill>
              <p:spPr>
                <a:xfrm>
                  <a:off x="5665523" y="2397960"/>
                  <a:ext cx="2138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0BBDD8F2-384B-4545-AE39-0F114A3BEF87}"/>
                    </a:ext>
                  </a:extLst>
                </p14:cNvPr>
                <p14:cNvContentPartPr/>
                <p14:nvPr/>
              </p14:nvContentPartPr>
              <p14:xfrm>
                <a:off x="6182843" y="2361240"/>
                <a:ext cx="42480" cy="333360"/>
              </p14:xfrm>
            </p:contentPart>
          </mc:Choice>
          <mc:Fallback>
            <p:pic>
              <p:nvPicPr>
                <p:cNvPr id="29" name="Ink 28">
                  <a:extLst>
                    <a:ext uri="{FF2B5EF4-FFF2-40B4-BE49-F238E27FC236}">
                      <a16:creationId xmlns:a16="http://schemas.microsoft.com/office/drawing/2014/main" id="{0BBDD8F2-384B-4545-AE39-0F114A3BEF87}"/>
                    </a:ext>
                  </a:extLst>
                </p:cNvPr>
                <p:cNvPicPr/>
                <p:nvPr/>
              </p:nvPicPr>
              <p:blipFill>
                <a:blip r:embed="rId51"/>
                <a:stretch>
                  <a:fillRect/>
                </a:stretch>
              </p:blipFill>
              <p:spPr>
                <a:xfrm>
                  <a:off x="6174203" y="2352240"/>
                  <a:ext cx="6012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87C14686-A375-BC46-9996-6EB6E11F7D35}"/>
                    </a:ext>
                  </a:extLst>
                </p14:cNvPr>
                <p14:cNvContentPartPr/>
                <p14:nvPr/>
              </p14:nvContentPartPr>
              <p14:xfrm>
                <a:off x="6472643" y="2424960"/>
                <a:ext cx="314640" cy="57240"/>
              </p14:xfrm>
            </p:contentPart>
          </mc:Choice>
          <mc:Fallback>
            <p:pic>
              <p:nvPicPr>
                <p:cNvPr id="30" name="Ink 29">
                  <a:extLst>
                    <a:ext uri="{FF2B5EF4-FFF2-40B4-BE49-F238E27FC236}">
                      <a16:creationId xmlns:a16="http://schemas.microsoft.com/office/drawing/2014/main" id="{87C14686-A375-BC46-9996-6EB6E11F7D35}"/>
                    </a:ext>
                  </a:extLst>
                </p:cNvPr>
                <p:cNvPicPr/>
                <p:nvPr/>
              </p:nvPicPr>
              <p:blipFill>
                <a:blip r:embed="rId53"/>
                <a:stretch>
                  <a:fillRect/>
                </a:stretch>
              </p:blipFill>
              <p:spPr>
                <a:xfrm>
                  <a:off x="6464003" y="2416320"/>
                  <a:ext cx="3322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5C202EEC-FF5F-F043-8C60-CBB0309C1F1D}"/>
                    </a:ext>
                  </a:extLst>
                </p14:cNvPr>
                <p14:cNvContentPartPr/>
                <p14:nvPr/>
              </p14:nvContentPartPr>
              <p14:xfrm>
                <a:off x="6699443" y="2356560"/>
                <a:ext cx="360" cy="256680"/>
              </p14:xfrm>
            </p:contentPart>
          </mc:Choice>
          <mc:Fallback>
            <p:pic>
              <p:nvPicPr>
                <p:cNvPr id="31" name="Ink 30">
                  <a:extLst>
                    <a:ext uri="{FF2B5EF4-FFF2-40B4-BE49-F238E27FC236}">
                      <a16:creationId xmlns:a16="http://schemas.microsoft.com/office/drawing/2014/main" id="{5C202EEC-FF5F-F043-8C60-CBB0309C1F1D}"/>
                    </a:ext>
                  </a:extLst>
                </p:cNvPr>
                <p:cNvPicPr/>
                <p:nvPr/>
              </p:nvPicPr>
              <p:blipFill>
                <a:blip r:embed="rId55"/>
                <a:stretch>
                  <a:fillRect/>
                </a:stretch>
              </p:blipFill>
              <p:spPr>
                <a:xfrm>
                  <a:off x="6690803" y="2347560"/>
                  <a:ext cx="180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085ED40D-DAE1-AD42-B4E5-FAFC4BEF5E29}"/>
                    </a:ext>
                  </a:extLst>
                </p14:cNvPr>
                <p14:cNvContentPartPr/>
                <p14:nvPr/>
              </p14:nvContentPartPr>
              <p14:xfrm>
                <a:off x="6070163" y="2761920"/>
                <a:ext cx="264960" cy="290520"/>
              </p14:xfrm>
            </p:contentPart>
          </mc:Choice>
          <mc:Fallback>
            <p:pic>
              <p:nvPicPr>
                <p:cNvPr id="40" name="Ink 39">
                  <a:extLst>
                    <a:ext uri="{FF2B5EF4-FFF2-40B4-BE49-F238E27FC236}">
                      <a16:creationId xmlns:a16="http://schemas.microsoft.com/office/drawing/2014/main" id="{085ED40D-DAE1-AD42-B4E5-FAFC4BEF5E29}"/>
                    </a:ext>
                  </a:extLst>
                </p:cNvPr>
                <p:cNvPicPr/>
                <p:nvPr/>
              </p:nvPicPr>
              <p:blipFill>
                <a:blip r:embed="rId57"/>
                <a:stretch>
                  <a:fillRect/>
                </a:stretch>
              </p:blipFill>
              <p:spPr>
                <a:xfrm>
                  <a:off x="6061523" y="2752920"/>
                  <a:ext cx="282600" cy="30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2" name="Ink 41">
                <a:extLst>
                  <a:ext uri="{FF2B5EF4-FFF2-40B4-BE49-F238E27FC236}">
                    <a16:creationId xmlns:a16="http://schemas.microsoft.com/office/drawing/2014/main" id="{2E1BE483-7048-2E49-B12F-273E22A3CD54}"/>
                  </a:ext>
                </a:extLst>
              </p14:cNvPr>
              <p14:cNvContentPartPr/>
              <p14:nvPr/>
            </p14:nvContentPartPr>
            <p14:xfrm>
              <a:off x="6127763" y="2829240"/>
              <a:ext cx="228960" cy="360"/>
            </p14:xfrm>
          </p:contentPart>
        </mc:Choice>
        <mc:Fallback>
          <p:pic>
            <p:nvPicPr>
              <p:cNvPr id="42" name="Ink 41">
                <a:extLst>
                  <a:ext uri="{FF2B5EF4-FFF2-40B4-BE49-F238E27FC236}">
                    <a16:creationId xmlns:a16="http://schemas.microsoft.com/office/drawing/2014/main" id="{2E1BE483-7048-2E49-B12F-273E22A3CD54}"/>
                  </a:ext>
                </a:extLst>
              </p:cNvPr>
              <p:cNvPicPr/>
              <p:nvPr/>
            </p:nvPicPr>
            <p:blipFill>
              <a:blip r:embed="rId59"/>
              <a:stretch>
                <a:fillRect/>
              </a:stretch>
            </p:blipFill>
            <p:spPr>
              <a:xfrm>
                <a:off x="6118763" y="2820240"/>
                <a:ext cx="246600" cy="18000"/>
              </a:xfrm>
              <a:prstGeom prst="rect">
                <a:avLst/>
              </a:prstGeom>
            </p:spPr>
          </p:pic>
        </mc:Fallback>
      </mc:AlternateContent>
      <p:grpSp>
        <p:nvGrpSpPr>
          <p:cNvPr id="45" name="Group 44">
            <a:extLst>
              <a:ext uri="{FF2B5EF4-FFF2-40B4-BE49-F238E27FC236}">
                <a16:creationId xmlns:a16="http://schemas.microsoft.com/office/drawing/2014/main" id="{EAC61983-4568-7947-B9FA-5FC4229ABCFA}"/>
              </a:ext>
            </a:extLst>
          </p:cNvPr>
          <p:cNvGrpSpPr/>
          <p:nvPr/>
        </p:nvGrpSpPr>
        <p:grpSpPr>
          <a:xfrm>
            <a:off x="6194003" y="3170520"/>
            <a:ext cx="560520" cy="227880"/>
            <a:chOff x="6194003" y="3170520"/>
            <a:chExt cx="560520" cy="227880"/>
          </a:xfrm>
        </p:grpSpPr>
        <mc:AlternateContent xmlns:mc="http://schemas.openxmlformats.org/markup-compatibility/2006">
          <mc:Choice xmlns:p14="http://schemas.microsoft.com/office/powerpoint/2010/main" Requires="p14">
            <p:contentPart p14:bwMode="auto" r:id="rId60">
              <p14:nvContentPartPr>
                <p14:cNvPr id="43" name="Ink 42">
                  <a:extLst>
                    <a:ext uri="{FF2B5EF4-FFF2-40B4-BE49-F238E27FC236}">
                      <a16:creationId xmlns:a16="http://schemas.microsoft.com/office/drawing/2014/main" id="{21745C9A-3478-9849-9BDF-465787D3214F}"/>
                    </a:ext>
                  </a:extLst>
                </p14:cNvPr>
                <p14:cNvContentPartPr/>
                <p14:nvPr/>
              </p14:nvContentPartPr>
              <p14:xfrm>
                <a:off x="6194003" y="3182040"/>
                <a:ext cx="560520" cy="163440"/>
              </p14:xfrm>
            </p:contentPart>
          </mc:Choice>
          <mc:Fallback>
            <p:pic>
              <p:nvPicPr>
                <p:cNvPr id="43" name="Ink 42">
                  <a:extLst>
                    <a:ext uri="{FF2B5EF4-FFF2-40B4-BE49-F238E27FC236}">
                      <a16:creationId xmlns:a16="http://schemas.microsoft.com/office/drawing/2014/main" id="{21745C9A-3478-9849-9BDF-465787D3214F}"/>
                    </a:ext>
                  </a:extLst>
                </p:cNvPr>
                <p:cNvPicPr/>
                <p:nvPr/>
              </p:nvPicPr>
              <p:blipFill>
                <a:blip r:embed="rId61"/>
                <a:stretch>
                  <a:fillRect/>
                </a:stretch>
              </p:blipFill>
              <p:spPr>
                <a:xfrm>
                  <a:off x="6185363" y="3173400"/>
                  <a:ext cx="5781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6230BC52-02EE-2C4E-A2B7-994D4137F518}"/>
                    </a:ext>
                  </a:extLst>
                </p14:cNvPr>
                <p14:cNvContentPartPr/>
                <p14:nvPr/>
              </p14:nvContentPartPr>
              <p14:xfrm>
                <a:off x="6518363" y="3170520"/>
                <a:ext cx="2160" cy="227880"/>
              </p14:xfrm>
            </p:contentPart>
          </mc:Choice>
          <mc:Fallback>
            <p:pic>
              <p:nvPicPr>
                <p:cNvPr id="44" name="Ink 43">
                  <a:extLst>
                    <a:ext uri="{FF2B5EF4-FFF2-40B4-BE49-F238E27FC236}">
                      <a16:creationId xmlns:a16="http://schemas.microsoft.com/office/drawing/2014/main" id="{6230BC52-02EE-2C4E-A2B7-994D4137F518}"/>
                    </a:ext>
                  </a:extLst>
                </p:cNvPr>
                <p:cNvPicPr/>
                <p:nvPr/>
              </p:nvPicPr>
              <p:blipFill>
                <a:blip r:embed="rId63"/>
                <a:stretch>
                  <a:fillRect/>
                </a:stretch>
              </p:blipFill>
              <p:spPr>
                <a:xfrm>
                  <a:off x="6509363" y="3161880"/>
                  <a:ext cx="19800" cy="245520"/>
                </a:xfrm>
                <a:prstGeom prst="rect">
                  <a:avLst/>
                </a:prstGeom>
              </p:spPr>
            </p:pic>
          </mc:Fallback>
        </mc:AlternateContent>
      </p:grpSp>
      <p:grpSp>
        <p:nvGrpSpPr>
          <p:cNvPr id="48" name="Group 47">
            <a:extLst>
              <a:ext uri="{FF2B5EF4-FFF2-40B4-BE49-F238E27FC236}">
                <a16:creationId xmlns:a16="http://schemas.microsoft.com/office/drawing/2014/main" id="{21AAC826-6DE8-D747-A33F-6C0CF5D62FAB}"/>
              </a:ext>
            </a:extLst>
          </p:cNvPr>
          <p:cNvGrpSpPr/>
          <p:nvPr/>
        </p:nvGrpSpPr>
        <p:grpSpPr>
          <a:xfrm>
            <a:off x="4106003" y="3115440"/>
            <a:ext cx="588240" cy="506160"/>
            <a:chOff x="4106003" y="3115440"/>
            <a:chExt cx="588240" cy="506160"/>
          </a:xfrm>
        </p:grpSpPr>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1EB3473C-6B68-5E41-AB0A-2D8DA76A4771}"/>
                    </a:ext>
                  </a:extLst>
                </p14:cNvPr>
                <p14:cNvContentPartPr/>
                <p14:nvPr/>
              </p14:nvContentPartPr>
              <p14:xfrm>
                <a:off x="4165763" y="3115440"/>
                <a:ext cx="343080" cy="506160"/>
              </p14:xfrm>
            </p:contentPart>
          </mc:Choice>
          <mc:Fallback>
            <p:pic>
              <p:nvPicPr>
                <p:cNvPr id="46" name="Ink 45">
                  <a:extLst>
                    <a:ext uri="{FF2B5EF4-FFF2-40B4-BE49-F238E27FC236}">
                      <a16:creationId xmlns:a16="http://schemas.microsoft.com/office/drawing/2014/main" id="{1EB3473C-6B68-5E41-AB0A-2D8DA76A4771}"/>
                    </a:ext>
                  </a:extLst>
                </p:cNvPr>
                <p:cNvPicPr/>
                <p:nvPr/>
              </p:nvPicPr>
              <p:blipFill>
                <a:blip r:embed="rId65"/>
                <a:stretch>
                  <a:fillRect/>
                </a:stretch>
              </p:blipFill>
              <p:spPr>
                <a:xfrm>
                  <a:off x="4147763" y="3097440"/>
                  <a:ext cx="37872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954E7D24-FF3B-A24B-AF86-ABA236867C57}"/>
                    </a:ext>
                  </a:extLst>
                </p14:cNvPr>
                <p14:cNvContentPartPr/>
                <p14:nvPr/>
              </p14:nvContentPartPr>
              <p14:xfrm>
                <a:off x="4106003" y="3185640"/>
                <a:ext cx="588240" cy="356400"/>
              </p14:xfrm>
            </p:contentPart>
          </mc:Choice>
          <mc:Fallback>
            <p:pic>
              <p:nvPicPr>
                <p:cNvPr id="47" name="Ink 46">
                  <a:extLst>
                    <a:ext uri="{FF2B5EF4-FFF2-40B4-BE49-F238E27FC236}">
                      <a16:creationId xmlns:a16="http://schemas.microsoft.com/office/drawing/2014/main" id="{954E7D24-FF3B-A24B-AF86-ABA236867C57}"/>
                    </a:ext>
                  </a:extLst>
                </p:cNvPr>
                <p:cNvPicPr/>
                <p:nvPr/>
              </p:nvPicPr>
              <p:blipFill>
                <a:blip r:embed="rId67"/>
                <a:stretch>
                  <a:fillRect/>
                </a:stretch>
              </p:blipFill>
              <p:spPr>
                <a:xfrm>
                  <a:off x="4088363" y="3167640"/>
                  <a:ext cx="623880" cy="39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49" name="Ink 48">
                <a:extLst>
                  <a:ext uri="{FF2B5EF4-FFF2-40B4-BE49-F238E27FC236}">
                    <a16:creationId xmlns:a16="http://schemas.microsoft.com/office/drawing/2014/main" id="{36E402AF-58F8-BD41-9607-A8974DBC78C0}"/>
                  </a:ext>
                </a:extLst>
              </p14:cNvPr>
              <p14:cNvContentPartPr/>
              <p14:nvPr/>
            </p14:nvContentPartPr>
            <p14:xfrm>
              <a:off x="6278243" y="3636000"/>
              <a:ext cx="337680" cy="219600"/>
            </p14:xfrm>
          </p:contentPart>
        </mc:Choice>
        <mc:Fallback>
          <p:pic>
            <p:nvPicPr>
              <p:cNvPr id="49" name="Ink 48">
                <a:extLst>
                  <a:ext uri="{FF2B5EF4-FFF2-40B4-BE49-F238E27FC236}">
                    <a16:creationId xmlns:a16="http://schemas.microsoft.com/office/drawing/2014/main" id="{36E402AF-58F8-BD41-9607-A8974DBC78C0}"/>
                  </a:ext>
                </a:extLst>
              </p:cNvPr>
              <p:cNvPicPr/>
              <p:nvPr/>
            </p:nvPicPr>
            <p:blipFill>
              <a:blip r:embed="rId69"/>
              <a:stretch>
                <a:fillRect/>
              </a:stretch>
            </p:blipFill>
            <p:spPr>
              <a:xfrm>
                <a:off x="6269243" y="3627000"/>
                <a:ext cx="3553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0" name="Ink 49">
                <a:extLst>
                  <a:ext uri="{FF2B5EF4-FFF2-40B4-BE49-F238E27FC236}">
                    <a16:creationId xmlns:a16="http://schemas.microsoft.com/office/drawing/2014/main" id="{F5B35E27-CFDD-6F4C-AD92-01EBCFEE939A}"/>
                  </a:ext>
                </a:extLst>
              </p14:cNvPr>
              <p14:cNvContentPartPr/>
              <p14:nvPr/>
            </p14:nvContentPartPr>
            <p14:xfrm>
              <a:off x="6422603" y="4025880"/>
              <a:ext cx="378360" cy="255600"/>
            </p14:xfrm>
          </p:contentPart>
        </mc:Choice>
        <mc:Fallback>
          <p:pic>
            <p:nvPicPr>
              <p:cNvPr id="50" name="Ink 49">
                <a:extLst>
                  <a:ext uri="{FF2B5EF4-FFF2-40B4-BE49-F238E27FC236}">
                    <a16:creationId xmlns:a16="http://schemas.microsoft.com/office/drawing/2014/main" id="{F5B35E27-CFDD-6F4C-AD92-01EBCFEE939A}"/>
                  </a:ext>
                </a:extLst>
              </p:cNvPr>
              <p:cNvPicPr/>
              <p:nvPr/>
            </p:nvPicPr>
            <p:blipFill>
              <a:blip r:embed="rId71"/>
              <a:stretch>
                <a:fillRect/>
              </a:stretch>
            </p:blipFill>
            <p:spPr>
              <a:xfrm>
                <a:off x="6413603" y="4017240"/>
                <a:ext cx="3960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4C056708-066F-1C4B-AD7C-4C0BDA66D8B6}"/>
                  </a:ext>
                </a:extLst>
              </p14:cNvPr>
              <p14:cNvContentPartPr/>
              <p14:nvPr/>
            </p14:nvContentPartPr>
            <p14:xfrm>
              <a:off x="6125603" y="4434480"/>
              <a:ext cx="345600" cy="248400"/>
            </p14:xfrm>
          </p:contentPart>
        </mc:Choice>
        <mc:Fallback>
          <p:pic>
            <p:nvPicPr>
              <p:cNvPr id="51" name="Ink 50">
                <a:extLst>
                  <a:ext uri="{FF2B5EF4-FFF2-40B4-BE49-F238E27FC236}">
                    <a16:creationId xmlns:a16="http://schemas.microsoft.com/office/drawing/2014/main" id="{4C056708-066F-1C4B-AD7C-4C0BDA66D8B6}"/>
                  </a:ext>
                </a:extLst>
              </p:cNvPr>
              <p:cNvPicPr/>
              <p:nvPr/>
            </p:nvPicPr>
            <p:blipFill>
              <a:blip r:embed="rId73"/>
              <a:stretch>
                <a:fillRect/>
              </a:stretch>
            </p:blipFill>
            <p:spPr>
              <a:xfrm>
                <a:off x="6116963" y="4425840"/>
                <a:ext cx="363240" cy="266040"/>
              </a:xfrm>
              <a:prstGeom prst="rect">
                <a:avLst/>
              </a:prstGeom>
            </p:spPr>
          </p:pic>
        </mc:Fallback>
      </mc:AlternateContent>
      <p:grpSp>
        <p:nvGrpSpPr>
          <p:cNvPr id="54" name="Group 53">
            <a:extLst>
              <a:ext uri="{FF2B5EF4-FFF2-40B4-BE49-F238E27FC236}">
                <a16:creationId xmlns:a16="http://schemas.microsoft.com/office/drawing/2014/main" id="{14B961FC-82D0-1041-BEF1-826BA0FEAB11}"/>
              </a:ext>
            </a:extLst>
          </p:cNvPr>
          <p:cNvGrpSpPr/>
          <p:nvPr/>
        </p:nvGrpSpPr>
        <p:grpSpPr>
          <a:xfrm>
            <a:off x="4023563" y="4359600"/>
            <a:ext cx="682560" cy="673920"/>
            <a:chOff x="4023563" y="4359600"/>
            <a:chExt cx="682560" cy="673920"/>
          </a:xfrm>
        </p:grpSpPr>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340E0782-9309-D44D-B867-2028E773356D}"/>
                    </a:ext>
                  </a:extLst>
                </p14:cNvPr>
                <p14:cNvContentPartPr/>
                <p14:nvPr/>
              </p14:nvContentPartPr>
              <p14:xfrm>
                <a:off x="4023563" y="4359600"/>
                <a:ext cx="456840" cy="673920"/>
              </p14:xfrm>
            </p:contentPart>
          </mc:Choice>
          <mc:Fallback>
            <p:pic>
              <p:nvPicPr>
                <p:cNvPr id="52" name="Ink 51">
                  <a:extLst>
                    <a:ext uri="{FF2B5EF4-FFF2-40B4-BE49-F238E27FC236}">
                      <a16:creationId xmlns:a16="http://schemas.microsoft.com/office/drawing/2014/main" id="{340E0782-9309-D44D-B867-2028E773356D}"/>
                    </a:ext>
                  </a:extLst>
                </p:cNvPr>
                <p:cNvPicPr/>
                <p:nvPr/>
              </p:nvPicPr>
              <p:blipFill>
                <a:blip r:embed="rId75"/>
                <a:stretch>
                  <a:fillRect/>
                </a:stretch>
              </p:blipFill>
              <p:spPr>
                <a:xfrm>
                  <a:off x="4005923" y="4341600"/>
                  <a:ext cx="492480" cy="709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C445029A-85E6-254D-BEA9-A3F06CCBA1DE}"/>
                    </a:ext>
                  </a:extLst>
                </p14:cNvPr>
                <p14:cNvContentPartPr/>
                <p14:nvPr/>
              </p14:nvContentPartPr>
              <p14:xfrm>
                <a:off x="4063883" y="4459320"/>
                <a:ext cx="642240" cy="551160"/>
              </p14:xfrm>
            </p:contentPart>
          </mc:Choice>
          <mc:Fallback>
            <p:pic>
              <p:nvPicPr>
                <p:cNvPr id="53" name="Ink 52">
                  <a:extLst>
                    <a:ext uri="{FF2B5EF4-FFF2-40B4-BE49-F238E27FC236}">
                      <a16:creationId xmlns:a16="http://schemas.microsoft.com/office/drawing/2014/main" id="{C445029A-85E6-254D-BEA9-A3F06CCBA1DE}"/>
                    </a:ext>
                  </a:extLst>
                </p:cNvPr>
                <p:cNvPicPr/>
                <p:nvPr/>
              </p:nvPicPr>
              <p:blipFill>
                <a:blip r:embed="rId77"/>
                <a:stretch>
                  <a:fillRect/>
                </a:stretch>
              </p:blipFill>
              <p:spPr>
                <a:xfrm>
                  <a:off x="4046243" y="4441680"/>
                  <a:ext cx="677880" cy="586800"/>
                </a:xfrm>
                <a:prstGeom prst="rect">
                  <a:avLst/>
                </a:prstGeom>
              </p:spPr>
            </p:pic>
          </mc:Fallback>
        </mc:AlternateContent>
      </p:grpSp>
    </p:spTree>
    <p:extLst>
      <p:ext uri="{BB962C8B-B14F-4D97-AF65-F5344CB8AC3E}">
        <p14:creationId xmlns:p14="http://schemas.microsoft.com/office/powerpoint/2010/main" val="19602343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1447800"/>
            <a:ext cx="7772400" cy="3124200"/>
          </a:xfrm>
          <a:prstGeom prst="rect">
            <a:avLst/>
          </a:prstGeom>
        </p:spPr>
      </p:pic>
      <p:pic>
        <p:nvPicPr>
          <p:cNvPr id="5" name="Picture 4"/>
          <p:cNvPicPr>
            <a:picLocks noChangeAspect="1"/>
          </p:cNvPicPr>
          <p:nvPr/>
        </p:nvPicPr>
        <p:blipFill>
          <a:blip r:embed="rId3"/>
          <a:stretch>
            <a:fillRect/>
          </a:stretch>
        </p:blipFill>
        <p:spPr>
          <a:xfrm>
            <a:off x="152400" y="4800600"/>
            <a:ext cx="7924800" cy="1752600"/>
          </a:xfrm>
          <a:prstGeom prst="rect">
            <a:avLst/>
          </a:prstGeom>
        </p:spPr>
      </p:pic>
      <p:pic>
        <p:nvPicPr>
          <p:cNvPr id="2" name="Picture 1"/>
          <p:cNvPicPr>
            <a:picLocks noChangeAspect="1"/>
          </p:cNvPicPr>
          <p:nvPr/>
        </p:nvPicPr>
        <p:blipFill>
          <a:blip r:embed="rId4"/>
          <a:stretch>
            <a:fillRect/>
          </a:stretch>
        </p:blipFill>
        <p:spPr>
          <a:xfrm>
            <a:off x="152400" y="381000"/>
            <a:ext cx="7772400" cy="838200"/>
          </a:xfrm>
          <a:prstGeom prst="rect">
            <a:avLst/>
          </a:prstGeom>
        </p:spPr>
      </p:pic>
      <p:grpSp>
        <p:nvGrpSpPr>
          <p:cNvPr id="7" name="Group 6">
            <a:extLst>
              <a:ext uri="{FF2B5EF4-FFF2-40B4-BE49-F238E27FC236}">
                <a16:creationId xmlns:a16="http://schemas.microsoft.com/office/drawing/2014/main" id="{D60C7C27-2C8E-404E-882A-231A779B7233}"/>
              </a:ext>
            </a:extLst>
          </p:cNvPr>
          <p:cNvGrpSpPr/>
          <p:nvPr/>
        </p:nvGrpSpPr>
        <p:grpSpPr>
          <a:xfrm>
            <a:off x="230963" y="1157760"/>
            <a:ext cx="4809240" cy="23400"/>
            <a:chOff x="230963" y="1157760"/>
            <a:chExt cx="4809240" cy="2340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7823A59-0927-D74B-B79A-4B20E1E13AEA}"/>
                    </a:ext>
                  </a:extLst>
                </p14:cNvPr>
                <p14:cNvContentPartPr/>
                <p14:nvPr/>
              </p14:nvContentPartPr>
              <p14:xfrm>
                <a:off x="230963" y="1157760"/>
                <a:ext cx="1383120" cy="14760"/>
              </p14:xfrm>
            </p:contentPart>
          </mc:Choice>
          <mc:Fallback>
            <p:pic>
              <p:nvPicPr>
                <p:cNvPr id="3" name="Ink 2">
                  <a:extLst>
                    <a:ext uri="{FF2B5EF4-FFF2-40B4-BE49-F238E27FC236}">
                      <a16:creationId xmlns:a16="http://schemas.microsoft.com/office/drawing/2014/main" id="{D7823A59-0927-D74B-B79A-4B20E1E13AEA}"/>
                    </a:ext>
                  </a:extLst>
                </p:cNvPr>
                <p:cNvPicPr/>
                <p:nvPr/>
              </p:nvPicPr>
              <p:blipFill>
                <a:blip r:embed="rId6"/>
                <a:stretch>
                  <a:fillRect/>
                </a:stretch>
              </p:blipFill>
              <p:spPr>
                <a:xfrm>
                  <a:off x="213323" y="1140120"/>
                  <a:ext cx="14187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E3EB788C-BE9A-B84E-98A2-D02146118FE2}"/>
                    </a:ext>
                  </a:extLst>
                </p14:cNvPr>
                <p14:cNvContentPartPr/>
                <p14:nvPr/>
              </p14:nvContentPartPr>
              <p14:xfrm>
                <a:off x="2851403" y="1167120"/>
                <a:ext cx="2188800" cy="14040"/>
              </p14:xfrm>
            </p:contentPart>
          </mc:Choice>
          <mc:Fallback>
            <p:pic>
              <p:nvPicPr>
                <p:cNvPr id="6" name="Ink 5">
                  <a:extLst>
                    <a:ext uri="{FF2B5EF4-FFF2-40B4-BE49-F238E27FC236}">
                      <a16:creationId xmlns:a16="http://schemas.microsoft.com/office/drawing/2014/main" id="{E3EB788C-BE9A-B84E-98A2-D02146118FE2}"/>
                    </a:ext>
                  </a:extLst>
                </p:cNvPr>
                <p:cNvPicPr/>
                <p:nvPr/>
              </p:nvPicPr>
              <p:blipFill>
                <a:blip r:embed="rId8"/>
                <a:stretch>
                  <a:fillRect/>
                </a:stretch>
              </p:blipFill>
              <p:spPr>
                <a:xfrm>
                  <a:off x="2833403" y="1149120"/>
                  <a:ext cx="2224440" cy="49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F41A3E04-B3AA-8241-8FA5-157FF4C64134}"/>
                  </a:ext>
                </a:extLst>
              </p14:cNvPr>
              <p14:cNvContentPartPr/>
              <p14:nvPr/>
            </p14:nvContentPartPr>
            <p14:xfrm>
              <a:off x="5001323" y="3211200"/>
              <a:ext cx="2227320" cy="1295640"/>
            </p14:xfrm>
          </p:contentPart>
        </mc:Choice>
        <mc:Fallback>
          <p:pic>
            <p:nvPicPr>
              <p:cNvPr id="8" name="Ink 7">
                <a:extLst>
                  <a:ext uri="{FF2B5EF4-FFF2-40B4-BE49-F238E27FC236}">
                    <a16:creationId xmlns:a16="http://schemas.microsoft.com/office/drawing/2014/main" id="{F41A3E04-B3AA-8241-8FA5-157FF4C64134}"/>
                  </a:ext>
                </a:extLst>
              </p:cNvPr>
              <p:cNvPicPr/>
              <p:nvPr/>
            </p:nvPicPr>
            <p:blipFill>
              <a:blip r:embed="rId10"/>
              <a:stretch>
                <a:fillRect/>
              </a:stretch>
            </p:blipFill>
            <p:spPr>
              <a:xfrm>
                <a:off x="4983683" y="3193200"/>
                <a:ext cx="2262960" cy="1331280"/>
              </a:xfrm>
              <a:prstGeom prst="rect">
                <a:avLst/>
              </a:prstGeom>
            </p:spPr>
          </p:pic>
        </mc:Fallback>
      </mc:AlternateContent>
    </p:spTree>
    <p:extLst>
      <p:ext uri="{BB962C8B-B14F-4D97-AF65-F5344CB8AC3E}">
        <p14:creationId xmlns:p14="http://schemas.microsoft.com/office/powerpoint/2010/main" val="21836403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8153400" cy="6858000"/>
          </a:xfrm>
          <a:prstGeom prst="rect">
            <a:avLst/>
          </a:prstGeom>
        </p:spPr>
      </p:pic>
      <p:grpSp>
        <p:nvGrpSpPr>
          <p:cNvPr id="5" name="Group 4">
            <a:extLst>
              <a:ext uri="{FF2B5EF4-FFF2-40B4-BE49-F238E27FC236}">
                <a16:creationId xmlns:a16="http://schemas.microsoft.com/office/drawing/2014/main" id="{861DAC75-C462-A241-894F-2AD2276631CD}"/>
              </a:ext>
            </a:extLst>
          </p:cNvPr>
          <p:cNvGrpSpPr/>
          <p:nvPr/>
        </p:nvGrpSpPr>
        <p:grpSpPr>
          <a:xfrm>
            <a:off x="4032797" y="2329908"/>
            <a:ext cx="356040" cy="307440"/>
            <a:chOff x="4032797" y="2329908"/>
            <a:chExt cx="356040" cy="30744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0857954-6D80-E341-8218-E65125853A54}"/>
                    </a:ext>
                  </a:extLst>
                </p14:cNvPr>
                <p14:cNvContentPartPr/>
                <p14:nvPr/>
              </p14:nvContentPartPr>
              <p14:xfrm>
                <a:off x="4032797" y="2329908"/>
                <a:ext cx="211320" cy="178920"/>
              </p14:xfrm>
            </p:contentPart>
          </mc:Choice>
          <mc:Fallback>
            <p:pic>
              <p:nvPicPr>
                <p:cNvPr id="2" name="Ink 1">
                  <a:extLst>
                    <a:ext uri="{FF2B5EF4-FFF2-40B4-BE49-F238E27FC236}">
                      <a16:creationId xmlns:a16="http://schemas.microsoft.com/office/drawing/2014/main" id="{00857954-6D80-E341-8218-E65125853A54}"/>
                    </a:ext>
                  </a:extLst>
                </p:cNvPr>
                <p:cNvPicPr/>
                <p:nvPr/>
              </p:nvPicPr>
              <p:blipFill>
                <a:blip r:embed="rId4"/>
                <a:stretch>
                  <a:fillRect/>
                </a:stretch>
              </p:blipFill>
              <p:spPr>
                <a:xfrm>
                  <a:off x="4023797" y="2321268"/>
                  <a:ext cx="2289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679495A-98E4-1248-9674-4170FE2F40AD}"/>
                    </a:ext>
                  </a:extLst>
                </p14:cNvPr>
                <p14:cNvContentPartPr/>
                <p14:nvPr/>
              </p14:nvContentPartPr>
              <p14:xfrm>
                <a:off x="4183997" y="2478948"/>
                <a:ext cx="204840" cy="158400"/>
              </p14:xfrm>
            </p:contentPart>
          </mc:Choice>
          <mc:Fallback>
            <p:pic>
              <p:nvPicPr>
                <p:cNvPr id="3" name="Ink 2">
                  <a:extLst>
                    <a:ext uri="{FF2B5EF4-FFF2-40B4-BE49-F238E27FC236}">
                      <a16:creationId xmlns:a16="http://schemas.microsoft.com/office/drawing/2014/main" id="{2679495A-98E4-1248-9674-4170FE2F40AD}"/>
                    </a:ext>
                  </a:extLst>
                </p:cNvPr>
                <p:cNvPicPr/>
                <p:nvPr/>
              </p:nvPicPr>
              <p:blipFill>
                <a:blip r:embed="rId6"/>
                <a:stretch>
                  <a:fillRect/>
                </a:stretch>
              </p:blipFill>
              <p:spPr>
                <a:xfrm>
                  <a:off x="4175357" y="2470308"/>
                  <a:ext cx="222480" cy="176040"/>
                </a:xfrm>
                <a:prstGeom prst="rect">
                  <a:avLst/>
                </a:prstGeom>
              </p:spPr>
            </p:pic>
          </mc:Fallback>
        </mc:AlternateContent>
      </p:grpSp>
      <p:grpSp>
        <p:nvGrpSpPr>
          <p:cNvPr id="8" name="Group 7">
            <a:extLst>
              <a:ext uri="{FF2B5EF4-FFF2-40B4-BE49-F238E27FC236}">
                <a16:creationId xmlns:a16="http://schemas.microsoft.com/office/drawing/2014/main" id="{026EEA2D-13A8-D04F-9685-348CAC8C1741}"/>
              </a:ext>
            </a:extLst>
          </p:cNvPr>
          <p:cNvGrpSpPr/>
          <p:nvPr/>
        </p:nvGrpSpPr>
        <p:grpSpPr>
          <a:xfrm>
            <a:off x="4080317" y="2774868"/>
            <a:ext cx="311400" cy="322200"/>
            <a:chOff x="4080317" y="2774868"/>
            <a:chExt cx="311400" cy="322200"/>
          </a:xfrm>
        </p:grpSpPr>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8AF94D44-3475-1343-8A07-124201041AE3}"/>
                    </a:ext>
                  </a:extLst>
                </p14:cNvPr>
                <p14:cNvContentPartPr/>
                <p14:nvPr/>
              </p14:nvContentPartPr>
              <p14:xfrm>
                <a:off x="4080317" y="2774868"/>
                <a:ext cx="311400" cy="322200"/>
              </p14:xfrm>
            </p:contentPart>
          </mc:Choice>
          <mc:Fallback>
            <p:pic>
              <p:nvPicPr>
                <p:cNvPr id="6" name="Ink 5">
                  <a:extLst>
                    <a:ext uri="{FF2B5EF4-FFF2-40B4-BE49-F238E27FC236}">
                      <a16:creationId xmlns:a16="http://schemas.microsoft.com/office/drawing/2014/main" id="{8AF94D44-3475-1343-8A07-124201041AE3}"/>
                    </a:ext>
                  </a:extLst>
                </p:cNvPr>
                <p:cNvPicPr/>
                <p:nvPr/>
              </p:nvPicPr>
              <p:blipFill>
                <a:blip r:embed="rId8"/>
                <a:stretch>
                  <a:fillRect/>
                </a:stretch>
              </p:blipFill>
              <p:spPr>
                <a:xfrm>
                  <a:off x="4071677" y="2766228"/>
                  <a:ext cx="32904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97103B0E-F5C7-0B4B-8331-8324138E47D6}"/>
                    </a:ext>
                  </a:extLst>
                </p14:cNvPr>
                <p14:cNvContentPartPr/>
                <p14:nvPr/>
              </p14:nvContentPartPr>
              <p14:xfrm>
                <a:off x="4132157" y="2869188"/>
                <a:ext cx="142560" cy="2160"/>
              </p14:xfrm>
            </p:contentPart>
          </mc:Choice>
          <mc:Fallback>
            <p:pic>
              <p:nvPicPr>
                <p:cNvPr id="7" name="Ink 6">
                  <a:extLst>
                    <a:ext uri="{FF2B5EF4-FFF2-40B4-BE49-F238E27FC236}">
                      <a16:creationId xmlns:a16="http://schemas.microsoft.com/office/drawing/2014/main" id="{97103B0E-F5C7-0B4B-8331-8324138E47D6}"/>
                    </a:ext>
                  </a:extLst>
                </p:cNvPr>
                <p:cNvPicPr/>
                <p:nvPr/>
              </p:nvPicPr>
              <p:blipFill>
                <a:blip r:embed="rId10"/>
                <a:stretch>
                  <a:fillRect/>
                </a:stretch>
              </p:blipFill>
              <p:spPr>
                <a:xfrm>
                  <a:off x="4123517" y="2860548"/>
                  <a:ext cx="160200" cy="19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DA0473F1-5B77-B14E-BA45-DE325DB490E8}"/>
                  </a:ext>
                </a:extLst>
              </p14:cNvPr>
              <p14:cNvContentPartPr/>
              <p14:nvPr/>
            </p14:nvContentPartPr>
            <p14:xfrm>
              <a:off x="4223957" y="3165468"/>
              <a:ext cx="158400" cy="417240"/>
            </p14:xfrm>
          </p:contentPart>
        </mc:Choice>
        <mc:Fallback>
          <p:pic>
            <p:nvPicPr>
              <p:cNvPr id="9" name="Ink 8">
                <a:extLst>
                  <a:ext uri="{FF2B5EF4-FFF2-40B4-BE49-F238E27FC236}">
                    <a16:creationId xmlns:a16="http://schemas.microsoft.com/office/drawing/2014/main" id="{DA0473F1-5B77-B14E-BA45-DE325DB490E8}"/>
                  </a:ext>
                </a:extLst>
              </p:cNvPr>
              <p:cNvPicPr/>
              <p:nvPr/>
            </p:nvPicPr>
            <p:blipFill>
              <a:blip r:embed="rId12"/>
              <a:stretch>
                <a:fillRect/>
              </a:stretch>
            </p:blipFill>
            <p:spPr>
              <a:xfrm>
                <a:off x="4215317" y="3156468"/>
                <a:ext cx="17604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0C0B5A5A-91A5-8140-8945-9D63B1D90187}"/>
                  </a:ext>
                </a:extLst>
              </p14:cNvPr>
              <p14:cNvContentPartPr/>
              <p14:nvPr/>
            </p14:nvContentPartPr>
            <p14:xfrm>
              <a:off x="4318997" y="3655788"/>
              <a:ext cx="193680" cy="367560"/>
            </p14:xfrm>
          </p:contentPart>
        </mc:Choice>
        <mc:Fallback>
          <p:pic>
            <p:nvPicPr>
              <p:cNvPr id="10" name="Ink 9">
                <a:extLst>
                  <a:ext uri="{FF2B5EF4-FFF2-40B4-BE49-F238E27FC236}">
                    <a16:creationId xmlns:a16="http://schemas.microsoft.com/office/drawing/2014/main" id="{0C0B5A5A-91A5-8140-8945-9D63B1D90187}"/>
                  </a:ext>
                </a:extLst>
              </p:cNvPr>
              <p:cNvPicPr/>
              <p:nvPr/>
            </p:nvPicPr>
            <p:blipFill>
              <a:blip r:embed="rId14"/>
              <a:stretch>
                <a:fillRect/>
              </a:stretch>
            </p:blipFill>
            <p:spPr>
              <a:xfrm>
                <a:off x="4309997" y="3646788"/>
                <a:ext cx="211320" cy="385200"/>
              </a:xfrm>
              <a:prstGeom prst="rect">
                <a:avLst/>
              </a:prstGeom>
            </p:spPr>
          </p:pic>
        </mc:Fallback>
      </mc:AlternateContent>
      <p:grpSp>
        <p:nvGrpSpPr>
          <p:cNvPr id="13" name="Group 12">
            <a:extLst>
              <a:ext uri="{FF2B5EF4-FFF2-40B4-BE49-F238E27FC236}">
                <a16:creationId xmlns:a16="http://schemas.microsoft.com/office/drawing/2014/main" id="{0552CA48-1B31-9E43-8193-FF28CB3DB82F}"/>
              </a:ext>
            </a:extLst>
          </p:cNvPr>
          <p:cNvGrpSpPr/>
          <p:nvPr/>
        </p:nvGrpSpPr>
        <p:grpSpPr>
          <a:xfrm>
            <a:off x="4097957" y="4118028"/>
            <a:ext cx="239760" cy="330120"/>
            <a:chOff x="4097957" y="4118028"/>
            <a:chExt cx="239760" cy="330120"/>
          </a:xfrm>
        </p:grpSpPr>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5F1BF2EC-8BBE-A34A-A7CE-8AFE727605B3}"/>
                    </a:ext>
                  </a:extLst>
                </p14:cNvPr>
                <p14:cNvContentPartPr/>
                <p14:nvPr/>
              </p14:nvContentPartPr>
              <p14:xfrm>
                <a:off x="4097957" y="4118028"/>
                <a:ext cx="234000" cy="330120"/>
              </p14:xfrm>
            </p:contentPart>
          </mc:Choice>
          <mc:Fallback>
            <p:pic>
              <p:nvPicPr>
                <p:cNvPr id="11" name="Ink 10">
                  <a:extLst>
                    <a:ext uri="{FF2B5EF4-FFF2-40B4-BE49-F238E27FC236}">
                      <a16:creationId xmlns:a16="http://schemas.microsoft.com/office/drawing/2014/main" id="{5F1BF2EC-8BBE-A34A-A7CE-8AFE727605B3}"/>
                    </a:ext>
                  </a:extLst>
                </p:cNvPr>
                <p:cNvPicPr/>
                <p:nvPr/>
              </p:nvPicPr>
              <p:blipFill>
                <a:blip r:embed="rId16"/>
                <a:stretch>
                  <a:fillRect/>
                </a:stretch>
              </p:blipFill>
              <p:spPr>
                <a:xfrm>
                  <a:off x="4089317" y="4109388"/>
                  <a:ext cx="25164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4A11375E-32D7-524B-A844-C7F4677B4855}"/>
                    </a:ext>
                  </a:extLst>
                </p14:cNvPr>
                <p14:cNvContentPartPr/>
                <p14:nvPr/>
              </p14:nvContentPartPr>
              <p14:xfrm>
                <a:off x="4195517" y="4212708"/>
                <a:ext cx="142200" cy="360"/>
              </p14:xfrm>
            </p:contentPart>
          </mc:Choice>
          <mc:Fallback>
            <p:pic>
              <p:nvPicPr>
                <p:cNvPr id="12" name="Ink 11">
                  <a:extLst>
                    <a:ext uri="{FF2B5EF4-FFF2-40B4-BE49-F238E27FC236}">
                      <a16:creationId xmlns:a16="http://schemas.microsoft.com/office/drawing/2014/main" id="{4A11375E-32D7-524B-A844-C7F4677B4855}"/>
                    </a:ext>
                  </a:extLst>
                </p:cNvPr>
                <p:cNvPicPr/>
                <p:nvPr/>
              </p:nvPicPr>
              <p:blipFill>
                <a:blip r:embed="rId18"/>
                <a:stretch>
                  <a:fillRect/>
                </a:stretch>
              </p:blipFill>
              <p:spPr>
                <a:xfrm>
                  <a:off x="4186517" y="4204068"/>
                  <a:ext cx="159840" cy="18000"/>
                </a:xfrm>
                <a:prstGeom prst="rect">
                  <a:avLst/>
                </a:prstGeom>
              </p:spPr>
            </p:pic>
          </mc:Fallback>
        </mc:AlternateContent>
      </p:grpSp>
      <p:grpSp>
        <p:nvGrpSpPr>
          <p:cNvPr id="16" name="Group 15">
            <a:extLst>
              <a:ext uri="{FF2B5EF4-FFF2-40B4-BE49-F238E27FC236}">
                <a16:creationId xmlns:a16="http://schemas.microsoft.com/office/drawing/2014/main" id="{E3D90710-38E8-144A-972C-0B6E7A78DAD0}"/>
              </a:ext>
            </a:extLst>
          </p:cNvPr>
          <p:cNvGrpSpPr/>
          <p:nvPr/>
        </p:nvGrpSpPr>
        <p:grpSpPr>
          <a:xfrm>
            <a:off x="4060157" y="4554708"/>
            <a:ext cx="247320" cy="329760"/>
            <a:chOff x="4060157" y="4554708"/>
            <a:chExt cx="247320" cy="329760"/>
          </a:xfrm>
        </p:grpSpPr>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AC317902-1F98-894E-A050-19E7A21B0C79}"/>
                    </a:ext>
                  </a:extLst>
                </p14:cNvPr>
                <p14:cNvContentPartPr/>
                <p14:nvPr/>
              </p14:nvContentPartPr>
              <p14:xfrm>
                <a:off x="4060157" y="4554708"/>
                <a:ext cx="247320" cy="329760"/>
              </p14:xfrm>
            </p:contentPart>
          </mc:Choice>
          <mc:Fallback>
            <p:pic>
              <p:nvPicPr>
                <p:cNvPr id="14" name="Ink 13">
                  <a:extLst>
                    <a:ext uri="{FF2B5EF4-FFF2-40B4-BE49-F238E27FC236}">
                      <a16:creationId xmlns:a16="http://schemas.microsoft.com/office/drawing/2014/main" id="{AC317902-1F98-894E-A050-19E7A21B0C79}"/>
                    </a:ext>
                  </a:extLst>
                </p:cNvPr>
                <p:cNvPicPr/>
                <p:nvPr/>
              </p:nvPicPr>
              <p:blipFill>
                <a:blip r:embed="rId20"/>
                <a:stretch>
                  <a:fillRect/>
                </a:stretch>
              </p:blipFill>
              <p:spPr>
                <a:xfrm>
                  <a:off x="4051157" y="4545708"/>
                  <a:ext cx="26496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58CACB34-F212-F14C-B125-644EED5D47BA}"/>
                    </a:ext>
                  </a:extLst>
                </p14:cNvPr>
                <p14:cNvContentPartPr/>
                <p14:nvPr/>
              </p14:nvContentPartPr>
              <p14:xfrm>
                <a:off x="4133237" y="4645068"/>
                <a:ext cx="119160" cy="360"/>
              </p14:xfrm>
            </p:contentPart>
          </mc:Choice>
          <mc:Fallback>
            <p:pic>
              <p:nvPicPr>
                <p:cNvPr id="15" name="Ink 14">
                  <a:extLst>
                    <a:ext uri="{FF2B5EF4-FFF2-40B4-BE49-F238E27FC236}">
                      <a16:creationId xmlns:a16="http://schemas.microsoft.com/office/drawing/2014/main" id="{58CACB34-F212-F14C-B125-644EED5D47BA}"/>
                    </a:ext>
                  </a:extLst>
                </p:cNvPr>
                <p:cNvPicPr/>
                <p:nvPr/>
              </p:nvPicPr>
              <p:blipFill>
                <a:blip r:embed="rId22"/>
                <a:stretch>
                  <a:fillRect/>
                </a:stretch>
              </p:blipFill>
              <p:spPr>
                <a:xfrm>
                  <a:off x="4124597" y="4636428"/>
                  <a:ext cx="136800" cy="18000"/>
                </a:xfrm>
                <a:prstGeom prst="rect">
                  <a:avLst/>
                </a:prstGeom>
              </p:spPr>
            </p:pic>
          </mc:Fallback>
        </mc:AlternateContent>
      </p:grpSp>
      <p:grpSp>
        <p:nvGrpSpPr>
          <p:cNvPr id="19" name="Group 18">
            <a:extLst>
              <a:ext uri="{FF2B5EF4-FFF2-40B4-BE49-F238E27FC236}">
                <a16:creationId xmlns:a16="http://schemas.microsoft.com/office/drawing/2014/main" id="{65AE47AB-3703-1245-91A0-A6688B30C83E}"/>
              </a:ext>
            </a:extLst>
          </p:cNvPr>
          <p:cNvGrpSpPr/>
          <p:nvPr/>
        </p:nvGrpSpPr>
        <p:grpSpPr>
          <a:xfrm>
            <a:off x="4083197" y="5050068"/>
            <a:ext cx="441000" cy="277560"/>
            <a:chOff x="4083197" y="5050068"/>
            <a:chExt cx="441000" cy="277560"/>
          </a:xfrm>
        </p:grpSpPr>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0BDEA7DA-C79C-4A40-AC1E-47400293B006}"/>
                    </a:ext>
                  </a:extLst>
                </p14:cNvPr>
                <p14:cNvContentPartPr/>
                <p14:nvPr/>
              </p14:nvContentPartPr>
              <p14:xfrm>
                <a:off x="4083197" y="5101188"/>
                <a:ext cx="441000" cy="149040"/>
              </p14:xfrm>
            </p:contentPart>
          </mc:Choice>
          <mc:Fallback>
            <p:pic>
              <p:nvPicPr>
                <p:cNvPr id="17" name="Ink 16">
                  <a:extLst>
                    <a:ext uri="{FF2B5EF4-FFF2-40B4-BE49-F238E27FC236}">
                      <a16:creationId xmlns:a16="http://schemas.microsoft.com/office/drawing/2014/main" id="{0BDEA7DA-C79C-4A40-AC1E-47400293B006}"/>
                    </a:ext>
                  </a:extLst>
                </p:cNvPr>
                <p:cNvPicPr/>
                <p:nvPr/>
              </p:nvPicPr>
              <p:blipFill>
                <a:blip r:embed="rId24"/>
                <a:stretch>
                  <a:fillRect/>
                </a:stretch>
              </p:blipFill>
              <p:spPr>
                <a:xfrm>
                  <a:off x="4074197" y="5092188"/>
                  <a:ext cx="4586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0B9638F7-82FD-B449-AEB5-9B5FD7C5A15D}"/>
                    </a:ext>
                  </a:extLst>
                </p14:cNvPr>
                <p14:cNvContentPartPr/>
                <p14:nvPr/>
              </p14:nvContentPartPr>
              <p14:xfrm>
                <a:off x="4394957" y="5050068"/>
                <a:ext cx="2160" cy="277560"/>
              </p14:xfrm>
            </p:contentPart>
          </mc:Choice>
          <mc:Fallback>
            <p:pic>
              <p:nvPicPr>
                <p:cNvPr id="18" name="Ink 17">
                  <a:extLst>
                    <a:ext uri="{FF2B5EF4-FFF2-40B4-BE49-F238E27FC236}">
                      <a16:creationId xmlns:a16="http://schemas.microsoft.com/office/drawing/2014/main" id="{0B9638F7-82FD-B449-AEB5-9B5FD7C5A15D}"/>
                    </a:ext>
                  </a:extLst>
                </p:cNvPr>
                <p:cNvPicPr/>
                <p:nvPr/>
              </p:nvPicPr>
              <p:blipFill>
                <a:blip r:embed="rId26"/>
                <a:stretch>
                  <a:fillRect/>
                </a:stretch>
              </p:blipFill>
              <p:spPr>
                <a:xfrm>
                  <a:off x="4386317" y="5041428"/>
                  <a:ext cx="19800" cy="295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20" name="Ink 19">
                <a:extLst>
                  <a:ext uri="{FF2B5EF4-FFF2-40B4-BE49-F238E27FC236}">
                    <a16:creationId xmlns:a16="http://schemas.microsoft.com/office/drawing/2014/main" id="{EE5A4CDF-8599-AD49-980F-591219AA66C4}"/>
                  </a:ext>
                </a:extLst>
              </p14:cNvPr>
              <p14:cNvContentPartPr/>
              <p14:nvPr/>
            </p14:nvContentPartPr>
            <p14:xfrm>
              <a:off x="6072197" y="2281308"/>
              <a:ext cx="360" cy="291960"/>
            </p14:xfrm>
          </p:contentPart>
        </mc:Choice>
        <mc:Fallback>
          <p:pic>
            <p:nvPicPr>
              <p:cNvPr id="20" name="Ink 19">
                <a:extLst>
                  <a:ext uri="{FF2B5EF4-FFF2-40B4-BE49-F238E27FC236}">
                    <a16:creationId xmlns:a16="http://schemas.microsoft.com/office/drawing/2014/main" id="{EE5A4CDF-8599-AD49-980F-591219AA66C4}"/>
                  </a:ext>
                </a:extLst>
              </p:cNvPr>
              <p:cNvPicPr/>
              <p:nvPr/>
            </p:nvPicPr>
            <p:blipFill>
              <a:blip r:embed="rId28"/>
              <a:stretch>
                <a:fillRect/>
              </a:stretch>
            </p:blipFill>
            <p:spPr>
              <a:xfrm>
                <a:off x="6063197" y="2272308"/>
                <a:ext cx="1800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76C1A3D1-2593-1A4F-BDB0-921058538814}"/>
                  </a:ext>
                </a:extLst>
              </p14:cNvPr>
              <p14:cNvContentPartPr/>
              <p14:nvPr/>
            </p14:nvContentPartPr>
            <p14:xfrm>
              <a:off x="5717597" y="2777388"/>
              <a:ext cx="360" cy="269280"/>
            </p14:xfrm>
          </p:contentPart>
        </mc:Choice>
        <mc:Fallback>
          <p:pic>
            <p:nvPicPr>
              <p:cNvPr id="21" name="Ink 20">
                <a:extLst>
                  <a:ext uri="{FF2B5EF4-FFF2-40B4-BE49-F238E27FC236}">
                    <a16:creationId xmlns:a16="http://schemas.microsoft.com/office/drawing/2014/main" id="{76C1A3D1-2593-1A4F-BDB0-921058538814}"/>
                  </a:ext>
                </a:extLst>
              </p:cNvPr>
              <p:cNvPicPr/>
              <p:nvPr/>
            </p:nvPicPr>
            <p:blipFill>
              <a:blip r:embed="rId30"/>
              <a:stretch>
                <a:fillRect/>
              </a:stretch>
            </p:blipFill>
            <p:spPr>
              <a:xfrm>
                <a:off x="5708597" y="2768388"/>
                <a:ext cx="180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D1CF5815-D8CC-5E46-8130-82A94A7EC66C}"/>
                  </a:ext>
                </a:extLst>
              </p14:cNvPr>
              <p14:cNvContentPartPr/>
              <p14:nvPr/>
            </p14:nvContentPartPr>
            <p14:xfrm>
              <a:off x="5927837" y="2832108"/>
              <a:ext cx="210600" cy="242640"/>
            </p14:xfrm>
          </p:contentPart>
        </mc:Choice>
        <mc:Fallback>
          <p:pic>
            <p:nvPicPr>
              <p:cNvPr id="22" name="Ink 21">
                <a:extLst>
                  <a:ext uri="{FF2B5EF4-FFF2-40B4-BE49-F238E27FC236}">
                    <a16:creationId xmlns:a16="http://schemas.microsoft.com/office/drawing/2014/main" id="{D1CF5815-D8CC-5E46-8130-82A94A7EC66C}"/>
                  </a:ext>
                </a:extLst>
              </p:cNvPr>
              <p:cNvPicPr/>
              <p:nvPr/>
            </p:nvPicPr>
            <p:blipFill>
              <a:blip r:embed="rId32"/>
              <a:stretch>
                <a:fillRect/>
              </a:stretch>
            </p:blipFill>
            <p:spPr>
              <a:xfrm>
                <a:off x="5918837" y="2823108"/>
                <a:ext cx="2282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DF95CFE6-DCE2-5D4C-B579-2A6DEFD6200F}"/>
                  </a:ext>
                </a:extLst>
              </p14:cNvPr>
              <p14:cNvContentPartPr/>
              <p14:nvPr/>
            </p14:nvContentPartPr>
            <p14:xfrm>
              <a:off x="5657117" y="3284628"/>
              <a:ext cx="250200" cy="177840"/>
            </p14:xfrm>
          </p:contentPart>
        </mc:Choice>
        <mc:Fallback>
          <p:pic>
            <p:nvPicPr>
              <p:cNvPr id="23" name="Ink 22">
                <a:extLst>
                  <a:ext uri="{FF2B5EF4-FFF2-40B4-BE49-F238E27FC236}">
                    <a16:creationId xmlns:a16="http://schemas.microsoft.com/office/drawing/2014/main" id="{DF95CFE6-DCE2-5D4C-B579-2A6DEFD6200F}"/>
                  </a:ext>
                </a:extLst>
              </p:cNvPr>
              <p:cNvPicPr/>
              <p:nvPr/>
            </p:nvPicPr>
            <p:blipFill>
              <a:blip r:embed="rId34"/>
              <a:stretch>
                <a:fillRect/>
              </a:stretch>
            </p:blipFill>
            <p:spPr>
              <a:xfrm>
                <a:off x="5648477" y="3275988"/>
                <a:ext cx="267840" cy="195480"/>
              </a:xfrm>
              <a:prstGeom prst="rect">
                <a:avLst/>
              </a:prstGeom>
            </p:spPr>
          </p:pic>
        </mc:Fallback>
      </mc:AlternateContent>
      <p:grpSp>
        <p:nvGrpSpPr>
          <p:cNvPr id="28" name="Group 27">
            <a:extLst>
              <a:ext uri="{FF2B5EF4-FFF2-40B4-BE49-F238E27FC236}">
                <a16:creationId xmlns:a16="http://schemas.microsoft.com/office/drawing/2014/main" id="{EC769FF1-430E-1A4E-9A86-7EB9F60ACA8B}"/>
              </a:ext>
            </a:extLst>
          </p:cNvPr>
          <p:cNvGrpSpPr/>
          <p:nvPr/>
        </p:nvGrpSpPr>
        <p:grpSpPr>
          <a:xfrm>
            <a:off x="5653877" y="3743628"/>
            <a:ext cx="480600" cy="220680"/>
            <a:chOff x="5653877" y="3743628"/>
            <a:chExt cx="480600" cy="220680"/>
          </a:xfrm>
        </p:grpSpPr>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5BCC4682-BEB1-1841-8FD5-4AEAD76B9E09}"/>
                    </a:ext>
                  </a:extLst>
                </p14:cNvPr>
                <p14:cNvContentPartPr/>
                <p14:nvPr/>
              </p14:nvContentPartPr>
              <p14:xfrm>
                <a:off x="5789597" y="3950268"/>
                <a:ext cx="360" cy="360"/>
              </p14:xfrm>
            </p:contentPart>
          </mc:Choice>
          <mc:Fallback>
            <p:pic>
              <p:nvPicPr>
                <p:cNvPr id="24" name="Ink 23">
                  <a:extLst>
                    <a:ext uri="{FF2B5EF4-FFF2-40B4-BE49-F238E27FC236}">
                      <a16:creationId xmlns:a16="http://schemas.microsoft.com/office/drawing/2014/main" id="{5BCC4682-BEB1-1841-8FD5-4AEAD76B9E09}"/>
                    </a:ext>
                  </a:extLst>
                </p:cNvPr>
                <p:cNvPicPr/>
                <p:nvPr/>
              </p:nvPicPr>
              <p:blipFill>
                <a:blip r:embed="rId36"/>
                <a:stretch>
                  <a:fillRect/>
                </a:stretch>
              </p:blipFill>
              <p:spPr>
                <a:xfrm>
                  <a:off x="5780597" y="394162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2AFE17A9-474A-4840-BA11-B31CCD1F7B56}"/>
                    </a:ext>
                  </a:extLst>
                </p14:cNvPr>
                <p14:cNvContentPartPr/>
                <p14:nvPr/>
              </p14:nvContentPartPr>
              <p14:xfrm>
                <a:off x="5653877" y="3743628"/>
                <a:ext cx="300240" cy="211680"/>
              </p14:xfrm>
            </p:contentPart>
          </mc:Choice>
          <mc:Fallback>
            <p:pic>
              <p:nvPicPr>
                <p:cNvPr id="25" name="Ink 24">
                  <a:extLst>
                    <a:ext uri="{FF2B5EF4-FFF2-40B4-BE49-F238E27FC236}">
                      <a16:creationId xmlns:a16="http://schemas.microsoft.com/office/drawing/2014/main" id="{2AFE17A9-474A-4840-BA11-B31CCD1F7B56}"/>
                    </a:ext>
                  </a:extLst>
                </p:cNvPr>
                <p:cNvPicPr/>
                <p:nvPr/>
              </p:nvPicPr>
              <p:blipFill>
                <a:blip r:embed="rId38"/>
                <a:stretch>
                  <a:fillRect/>
                </a:stretch>
              </p:blipFill>
              <p:spPr>
                <a:xfrm>
                  <a:off x="5644877" y="3734988"/>
                  <a:ext cx="31788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Ink 26">
                  <a:extLst>
                    <a:ext uri="{FF2B5EF4-FFF2-40B4-BE49-F238E27FC236}">
                      <a16:creationId xmlns:a16="http://schemas.microsoft.com/office/drawing/2014/main" id="{8E58E4ED-F1F9-8146-BDA6-F4C0FABF64E0}"/>
                    </a:ext>
                  </a:extLst>
                </p14:cNvPr>
                <p14:cNvContentPartPr/>
                <p14:nvPr/>
              </p14:nvContentPartPr>
              <p14:xfrm>
                <a:off x="6134117" y="3943788"/>
                <a:ext cx="360" cy="20520"/>
              </p14:xfrm>
            </p:contentPart>
          </mc:Choice>
          <mc:Fallback>
            <p:pic>
              <p:nvPicPr>
                <p:cNvPr id="27" name="Ink 26">
                  <a:extLst>
                    <a:ext uri="{FF2B5EF4-FFF2-40B4-BE49-F238E27FC236}">
                      <a16:creationId xmlns:a16="http://schemas.microsoft.com/office/drawing/2014/main" id="{8E58E4ED-F1F9-8146-BDA6-F4C0FABF64E0}"/>
                    </a:ext>
                  </a:extLst>
                </p:cNvPr>
                <p:cNvPicPr/>
                <p:nvPr/>
              </p:nvPicPr>
              <p:blipFill>
                <a:blip r:embed="rId40"/>
                <a:stretch>
                  <a:fillRect/>
                </a:stretch>
              </p:blipFill>
              <p:spPr>
                <a:xfrm>
                  <a:off x="6125477" y="3935148"/>
                  <a:ext cx="18000" cy="38160"/>
                </a:xfrm>
                <a:prstGeom prst="rect">
                  <a:avLst/>
                </a:prstGeom>
              </p:spPr>
            </p:pic>
          </mc:Fallback>
        </mc:AlternateContent>
      </p:grpSp>
      <p:grpSp>
        <p:nvGrpSpPr>
          <p:cNvPr id="31" name="Group 30">
            <a:extLst>
              <a:ext uri="{FF2B5EF4-FFF2-40B4-BE49-F238E27FC236}">
                <a16:creationId xmlns:a16="http://schemas.microsoft.com/office/drawing/2014/main" id="{7A8AC522-D160-014E-8242-BAAADB5D2E2B}"/>
              </a:ext>
            </a:extLst>
          </p:cNvPr>
          <p:cNvGrpSpPr/>
          <p:nvPr/>
        </p:nvGrpSpPr>
        <p:grpSpPr>
          <a:xfrm>
            <a:off x="6284237" y="3616908"/>
            <a:ext cx="336240" cy="345600"/>
            <a:chOff x="6284237" y="3616908"/>
            <a:chExt cx="336240" cy="345600"/>
          </a:xfrm>
        </p:grpSpPr>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6CB9BD37-5DEC-7B4B-B0C2-186C4D7BC516}"/>
                    </a:ext>
                  </a:extLst>
                </p14:cNvPr>
                <p14:cNvContentPartPr/>
                <p14:nvPr/>
              </p14:nvContentPartPr>
              <p14:xfrm>
                <a:off x="6284237" y="3616908"/>
                <a:ext cx="336240" cy="206280"/>
              </p14:xfrm>
            </p:contentPart>
          </mc:Choice>
          <mc:Fallback>
            <p:pic>
              <p:nvPicPr>
                <p:cNvPr id="29" name="Ink 28">
                  <a:extLst>
                    <a:ext uri="{FF2B5EF4-FFF2-40B4-BE49-F238E27FC236}">
                      <a16:creationId xmlns:a16="http://schemas.microsoft.com/office/drawing/2014/main" id="{6CB9BD37-5DEC-7B4B-B0C2-186C4D7BC516}"/>
                    </a:ext>
                  </a:extLst>
                </p:cNvPr>
                <p:cNvPicPr/>
                <p:nvPr/>
              </p:nvPicPr>
              <p:blipFill>
                <a:blip r:embed="rId42"/>
                <a:stretch>
                  <a:fillRect/>
                </a:stretch>
              </p:blipFill>
              <p:spPr>
                <a:xfrm>
                  <a:off x="6275597" y="3607908"/>
                  <a:ext cx="3538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92D791E1-55EC-9240-9554-9615FE4B337E}"/>
                    </a:ext>
                  </a:extLst>
                </p14:cNvPr>
                <p14:cNvContentPartPr/>
                <p14:nvPr/>
              </p14:nvContentPartPr>
              <p14:xfrm>
                <a:off x="6511757" y="3673428"/>
                <a:ext cx="360" cy="289080"/>
              </p14:xfrm>
            </p:contentPart>
          </mc:Choice>
          <mc:Fallback>
            <p:pic>
              <p:nvPicPr>
                <p:cNvPr id="30" name="Ink 29">
                  <a:extLst>
                    <a:ext uri="{FF2B5EF4-FFF2-40B4-BE49-F238E27FC236}">
                      <a16:creationId xmlns:a16="http://schemas.microsoft.com/office/drawing/2014/main" id="{92D791E1-55EC-9240-9554-9615FE4B337E}"/>
                    </a:ext>
                  </a:extLst>
                </p:cNvPr>
                <p:cNvPicPr/>
                <p:nvPr/>
              </p:nvPicPr>
              <p:blipFill>
                <a:blip r:embed="rId44"/>
                <a:stretch>
                  <a:fillRect/>
                </a:stretch>
              </p:blipFill>
              <p:spPr>
                <a:xfrm>
                  <a:off x="6503117" y="3664788"/>
                  <a:ext cx="18000" cy="30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
            <p14:nvContentPartPr>
              <p14:cNvPr id="32" name="Ink 31">
                <a:extLst>
                  <a:ext uri="{FF2B5EF4-FFF2-40B4-BE49-F238E27FC236}">
                    <a16:creationId xmlns:a16="http://schemas.microsoft.com/office/drawing/2014/main" id="{399C1F58-022F-024A-8042-F9CF00ECC0E7}"/>
                  </a:ext>
                </a:extLst>
              </p14:cNvPr>
              <p14:cNvContentPartPr/>
              <p14:nvPr/>
            </p14:nvContentPartPr>
            <p14:xfrm>
              <a:off x="5815877" y="4215948"/>
              <a:ext cx="248760" cy="263880"/>
            </p14:xfrm>
          </p:contentPart>
        </mc:Choice>
        <mc:Fallback>
          <p:pic>
            <p:nvPicPr>
              <p:cNvPr id="32" name="Ink 31">
                <a:extLst>
                  <a:ext uri="{FF2B5EF4-FFF2-40B4-BE49-F238E27FC236}">
                    <a16:creationId xmlns:a16="http://schemas.microsoft.com/office/drawing/2014/main" id="{399C1F58-022F-024A-8042-F9CF00ECC0E7}"/>
                  </a:ext>
                </a:extLst>
              </p:cNvPr>
              <p:cNvPicPr/>
              <p:nvPr/>
            </p:nvPicPr>
            <p:blipFill>
              <a:blip r:embed="rId46"/>
              <a:stretch>
                <a:fillRect/>
              </a:stretch>
            </p:blipFill>
            <p:spPr>
              <a:xfrm>
                <a:off x="5807237" y="4206948"/>
                <a:ext cx="2664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3" name="Ink 32">
                <a:extLst>
                  <a:ext uri="{FF2B5EF4-FFF2-40B4-BE49-F238E27FC236}">
                    <a16:creationId xmlns:a16="http://schemas.microsoft.com/office/drawing/2014/main" id="{609A42C6-4FCB-8142-B9B6-18D6B764B8F4}"/>
                  </a:ext>
                </a:extLst>
              </p14:cNvPr>
              <p14:cNvContentPartPr/>
              <p14:nvPr/>
            </p14:nvContentPartPr>
            <p14:xfrm>
              <a:off x="5874917" y="4547868"/>
              <a:ext cx="360" cy="248040"/>
            </p14:xfrm>
          </p:contentPart>
        </mc:Choice>
        <mc:Fallback>
          <p:pic>
            <p:nvPicPr>
              <p:cNvPr id="33" name="Ink 32">
                <a:extLst>
                  <a:ext uri="{FF2B5EF4-FFF2-40B4-BE49-F238E27FC236}">
                    <a16:creationId xmlns:a16="http://schemas.microsoft.com/office/drawing/2014/main" id="{609A42C6-4FCB-8142-B9B6-18D6B764B8F4}"/>
                  </a:ext>
                </a:extLst>
              </p:cNvPr>
              <p:cNvPicPr/>
              <p:nvPr/>
            </p:nvPicPr>
            <p:blipFill>
              <a:blip r:embed="rId48"/>
              <a:stretch>
                <a:fillRect/>
              </a:stretch>
            </p:blipFill>
            <p:spPr>
              <a:xfrm>
                <a:off x="5866277" y="4539228"/>
                <a:ext cx="180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4" name="Ink 33">
                <a:extLst>
                  <a:ext uri="{FF2B5EF4-FFF2-40B4-BE49-F238E27FC236}">
                    <a16:creationId xmlns:a16="http://schemas.microsoft.com/office/drawing/2014/main" id="{0A6A6C0F-6C6F-7F49-8734-8FA6E3C3C23D}"/>
                  </a:ext>
                </a:extLst>
              </p14:cNvPr>
              <p14:cNvContentPartPr/>
              <p14:nvPr/>
            </p14:nvContentPartPr>
            <p14:xfrm>
              <a:off x="5874917" y="5033508"/>
              <a:ext cx="254520" cy="286920"/>
            </p14:xfrm>
          </p:contentPart>
        </mc:Choice>
        <mc:Fallback>
          <p:pic>
            <p:nvPicPr>
              <p:cNvPr id="34" name="Ink 33">
                <a:extLst>
                  <a:ext uri="{FF2B5EF4-FFF2-40B4-BE49-F238E27FC236}">
                    <a16:creationId xmlns:a16="http://schemas.microsoft.com/office/drawing/2014/main" id="{0A6A6C0F-6C6F-7F49-8734-8FA6E3C3C23D}"/>
                  </a:ext>
                </a:extLst>
              </p:cNvPr>
              <p:cNvPicPr/>
              <p:nvPr/>
            </p:nvPicPr>
            <p:blipFill>
              <a:blip r:embed="rId50"/>
              <a:stretch>
                <a:fillRect/>
              </a:stretch>
            </p:blipFill>
            <p:spPr>
              <a:xfrm>
                <a:off x="5866277" y="5024868"/>
                <a:ext cx="2721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5" name="Ink 34">
                <a:extLst>
                  <a:ext uri="{FF2B5EF4-FFF2-40B4-BE49-F238E27FC236}">
                    <a16:creationId xmlns:a16="http://schemas.microsoft.com/office/drawing/2014/main" id="{D1489B64-2520-654E-A7E4-C27F5A1F7156}"/>
                  </a:ext>
                </a:extLst>
              </p14:cNvPr>
              <p14:cNvContentPartPr/>
              <p14:nvPr/>
            </p14:nvContentPartPr>
            <p14:xfrm>
              <a:off x="859037" y="3139548"/>
              <a:ext cx="1314720" cy="460800"/>
            </p14:xfrm>
          </p:contentPart>
        </mc:Choice>
        <mc:Fallback>
          <p:pic>
            <p:nvPicPr>
              <p:cNvPr id="35" name="Ink 34">
                <a:extLst>
                  <a:ext uri="{FF2B5EF4-FFF2-40B4-BE49-F238E27FC236}">
                    <a16:creationId xmlns:a16="http://schemas.microsoft.com/office/drawing/2014/main" id="{D1489B64-2520-654E-A7E4-C27F5A1F7156}"/>
                  </a:ext>
                </a:extLst>
              </p:cNvPr>
              <p:cNvPicPr/>
              <p:nvPr/>
            </p:nvPicPr>
            <p:blipFill>
              <a:blip r:embed="rId52"/>
              <a:stretch>
                <a:fillRect/>
              </a:stretch>
            </p:blipFill>
            <p:spPr>
              <a:xfrm>
                <a:off x="850037" y="3130548"/>
                <a:ext cx="1332360" cy="478440"/>
              </a:xfrm>
              <a:prstGeom prst="rect">
                <a:avLst/>
              </a:prstGeom>
            </p:spPr>
          </p:pic>
        </mc:Fallback>
      </mc:AlternateContent>
      <p:grpSp>
        <p:nvGrpSpPr>
          <p:cNvPr id="38" name="Group 37">
            <a:extLst>
              <a:ext uri="{FF2B5EF4-FFF2-40B4-BE49-F238E27FC236}">
                <a16:creationId xmlns:a16="http://schemas.microsoft.com/office/drawing/2014/main" id="{A55A3BBC-1174-3447-B386-A9A5836E52B4}"/>
              </a:ext>
            </a:extLst>
          </p:cNvPr>
          <p:cNvGrpSpPr/>
          <p:nvPr/>
        </p:nvGrpSpPr>
        <p:grpSpPr>
          <a:xfrm>
            <a:off x="4941077" y="891708"/>
            <a:ext cx="1635120" cy="947880"/>
            <a:chOff x="4941077" y="891708"/>
            <a:chExt cx="1635120" cy="947880"/>
          </a:xfrm>
        </p:grpSpPr>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14FA0569-0DF7-B645-A6AD-5491677FFC5B}"/>
                    </a:ext>
                  </a:extLst>
                </p14:cNvPr>
                <p14:cNvContentPartPr/>
                <p14:nvPr/>
              </p14:nvContentPartPr>
              <p14:xfrm>
                <a:off x="5396477" y="1700988"/>
                <a:ext cx="360" cy="2160"/>
              </p14:xfrm>
            </p:contentPart>
          </mc:Choice>
          <mc:Fallback>
            <p:pic>
              <p:nvPicPr>
                <p:cNvPr id="36" name="Ink 35">
                  <a:extLst>
                    <a:ext uri="{FF2B5EF4-FFF2-40B4-BE49-F238E27FC236}">
                      <a16:creationId xmlns:a16="http://schemas.microsoft.com/office/drawing/2014/main" id="{14FA0569-0DF7-B645-A6AD-5491677FFC5B}"/>
                    </a:ext>
                  </a:extLst>
                </p:cNvPr>
                <p:cNvPicPr/>
                <p:nvPr/>
              </p:nvPicPr>
              <p:blipFill>
                <a:blip r:embed="rId36"/>
                <a:stretch>
                  <a:fillRect/>
                </a:stretch>
              </p:blipFill>
              <p:spPr>
                <a:xfrm>
                  <a:off x="5387477" y="1691988"/>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4864D792-A4FD-9548-94D5-436C5BFE7F71}"/>
                    </a:ext>
                  </a:extLst>
                </p14:cNvPr>
                <p14:cNvContentPartPr/>
                <p14:nvPr/>
              </p14:nvContentPartPr>
              <p14:xfrm>
                <a:off x="4941077" y="891708"/>
                <a:ext cx="1635120" cy="947880"/>
              </p14:xfrm>
            </p:contentPart>
          </mc:Choice>
          <mc:Fallback>
            <p:pic>
              <p:nvPicPr>
                <p:cNvPr id="37" name="Ink 36">
                  <a:extLst>
                    <a:ext uri="{FF2B5EF4-FFF2-40B4-BE49-F238E27FC236}">
                      <a16:creationId xmlns:a16="http://schemas.microsoft.com/office/drawing/2014/main" id="{4864D792-A4FD-9548-94D5-436C5BFE7F71}"/>
                    </a:ext>
                  </a:extLst>
                </p:cNvPr>
                <p:cNvPicPr/>
                <p:nvPr/>
              </p:nvPicPr>
              <p:blipFill>
                <a:blip r:embed="rId55"/>
                <a:stretch>
                  <a:fillRect/>
                </a:stretch>
              </p:blipFill>
              <p:spPr>
                <a:xfrm>
                  <a:off x="4932077" y="883068"/>
                  <a:ext cx="1652760" cy="965520"/>
                </a:xfrm>
                <a:prstGeom prst="rect">
                  <a:avLst/>
                </a:prstGeom>
              </p:spPr>
            </p:pic>
          </mc:Fallback>
        </mc:AlternateContent>
      </p:grpSp>
      <p:grpSp>
        <p:nvGrpSpPr>
          <p:cNvPr id="41" name="Group 40">
            <a:extLst>
              <a:ext uri="{FF2B5EF4-FFF2-40B4-BE49-F238E27FC236}">
                <a16:creationId xmlns:a16="http://schemas.microsoft.com/office/drawing/2014/main" id="{9E28C66C-ECD5-004A-9B49-D0811751EF83}"/>
              </a:ext>
            </a:extLst>
          </p:cNvPr>
          <p:cNvGrpSpPr/>
          <p:nvPr/>
        </p:nvGrpSpPr>
        <p:grpSpPr>
          <a:xfrm>
            <a:off x="6731357" y="2460588"/>
            <a:ext cx="608760" cy="177840"/>
            <a:chOff x="6731357" y="2460588"/>
            <a:chExt cx="608760" cy="177840"/>
          </a:xfrm>
        </p:grpSpPr>
        <mc:AlternateContent xmlns:mc="http://schemas.openxmlformats.org/markup-compatibility/2006">
          <mc:Choice xmlns:p14="http://schemas.microsoft.com/office/powerpoint/2010/main" Requires="p14">
            <p:contentPart p14:bwMode="auto" r:id="rId56">
              <p14:nvContentPartPr>
                <p14:cNvPr id="39" name="Ink 38">
                  <a:extLst>
                    <a:ext uri="{FF2B5EF4-FFF2-40B4-BE49-F238E27FC236}">
                      <a16:creationId xmlns:a16="http://schemas.microsoft.com/office/drawing/2014/main" id="{C09BEE39-F266-794F-AFAB-C1EE48704C59}"/>
                    </a:ext>
                  </a:extLst>
                </p14:cNvPr>
                <p14:cNvContentPartPr/>
                <p14:nvPr/>
              </p14:nvContentPartPr>
              <p14:xfrm>
                <a:off x="6731357" y="2555628"/>
                <a:ext cx="608760" cy="2160"/>
              </p14:xfrm>
            </p:contentPart>
          </mc:Choice>
          <mc:Fallback>
            <p:pic>
              <p:nvPicPr>
                <p:cNvPr id="39" name="Ink 38">
                  <a:extLst>
                    <a:ext uri="{FF2B5EF4-FFF2-40B4-BE49-F238E27FC236}">
                      <a16:creationId xmlns:a16="http://schemas.microsoft.com/office/drawing/2014/main" id="{C09BEE39-F266-794F-AFAB-C1EE48704C59}"/>
                    </a:ext>
                  </a:extLst>
                </p:cNvPr>
                <p:cNvPicPr/>
                <p:nvPr/>
              </p:nvPicPr>
              <p:blipFill>
                <a:blip r:embed="rId57"/>
                <a:stretch>
                  <a:fillRect/>
                </a:stretch>
              </p:blipFill>
              <p:spPr>
                <a:xfrm>
                  <a:off x="6722357" y="2546628"/>
                  <a:ext cx="6264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Ink 39">
                  <a:extLst>
                    <a:ext uri="{FF2B5EF4-FFF2-40B4-BE49-F238E27FC236}">
                      <a16:creationId xmlns:a16="http://schemas.microsoft.com/office/drawing/2014/main" id="{5671EEB4-3CE5-FE4A-8DFF-D073A4FF8154}"/>
                    </a:ext>
                  </a:extLst>
                </p14:cNvPr>
                <p14:cNvContentPartPr/>
                <p14:nvPr/>
              </p14:nvContentPartPr>
              <p14:xfrm>
                <a:off x="6748637" y="2460588"/>
                <a:ext cx="215280" cy="177840"/>
              </p14:xfrm>
            </p:contentPart>
          </mc:Choice>
          <mc:Fallback>
            <p:pic>
              <p:nvPicPr>
                <p:cNvPr id="40" name="Ink 39">
                  <a:extLst>
                    <a:ext uri="{FF2B5EF4-FFF2-40B4-BE49-F238E27FC236}">
                      <a16:creationId xmlns:a16="http://schemas.microsoft.com/office/drawing/2014/main" id="{5671EEB4-3CE5-FE4A-8DFF-D073A4FF8154}"/>
                    </a:ext>
                  </a:extLst>
                </p:cNvPr>
                <p:cNvPicPr/>
                <p:nvPr/>
              </p:nvPicPr>
              <p:blipFill>
                <a:blip r:embed="rId59"/>
                <a:stretch>
                  <a:fillRect/>
                </a:stretch>
              </p:blipFill>
              <p:spPr>
                <a:xfrm>
                  <a:off x="6739997" y="2451948"/>
                  <a:ext cx="232920" cy="195480"/>
                </a:xfrm>
                <a:prstGeom prst="rect">
                  <a:avLst/>
                </a:prstGeom>
              </p:spPr>
            </p:pic>
          </mc:Fallback>
        </mc:AlternateContent>
      </p:grpSp>
      <p:grpSp>
        <p:nvGrpSpPr>
          <p:cNvPr id="44" name="Group 43">
            <a:extLst>
              <a:ext uri="{FF2B5EF4-FFF2-40B4-BE49-F238E27FC236}">
                <a16:creationId xmlns:a16="http://schemas.microsoft.com/office/drawing/2014/main" id="{2221D713-ECDC-614B-A98B-5A9AC02ADFEA}"/>
              </a:ext>
            </a:extLst>
          </p:cNvPr>
          <p:cNvGrpSpPr/>
          <p:nvPr/>
        </p:nvGrpSpPr>
        <p:grpSpPr>
          <a:xfrm>
            <a:off x="6505277" y="4677828"/>
            <a:ext cx="770760" cy="111600"/>
            <a:chOff x="6505277" y="4677828"/>
            <a:chExt cx="770760" cy="111600"/>
          </a:xfrm>
        </p:grpSpPr>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EA4AAB5A-29A2-2746-9AEF-F81709B12C00}"/>
                    </a:ext>
                  </a:extLst>
                </p14:cNvPr>
                <p14:cNvContentPartPr/>
                <p14:nvPr/>
              </p14:nvContentPartPr>
              <p14:xfrm>
                <a:off x="6509237" y="4743708"/>
                <a:ext cx="766800" cy="360"/>
              </p14:xfrm>
            </p:contentPart>
          </mc:Choice>
          <mc:Fallback>
            <p:pic>
              <p:nvPicPr>
                <p:cNvPr id="42" name="Ink 41">
                  <a:extLst>
                    <a:ext uri="{FF2B5EF4-FFF2-40B4-BE49-F238E27FC236}">
                      <a16:creationId xmlns:a16="http://schemas.microsoft.com/office/drawing/2014/main" id="{EA4AAB5A-29A2-2746-9AEF-F81709B12C00}"/>
                    </a:ext>
                  </a:extLst>
                </p:cNvPr>
                <p:cNvPicPr/>
                <p:nvPr/>
              </p:nvPicPr>
              <p:blipFill>
                <a:blip r:embed="rId61"/>
                <a:stretch>
                  <a:fillRect/>
                </a:stretch>
              </p:blipFill>
              <p:spPr>
                <a:xfrm>
                  <a:off x="6500597" y="4735068"/>
                  <a:ext cx="784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D57879BD-E442-4747-8B39-B1E1C3037257}"/>
                    </a:ext>
                  </a:extLst>
                </p14:cNvPr>
                <p14:cNvContentPartPr/>
                <p14:nvPr/>
              </p14:nvContentPartPr>
              <p14:xfrm>
                <a:off x="6505277" y="4677828"/>
                <a:ext cx="199080" cy="111600"/>
              </p14:xfrm>
            </p:contentPart>
          </mc:Choice>
          <mc:Fallback>
            <p:pic>
              <p:nvPicPr>
                <p:cNvPr id="43" name="Ink 42">
                  <a:extLst>
                    <a:ext uri="{FF2B5EF4-FFF2-40B4-BE49-F238E27FC236}">
                      <a16:creationId xmlns:a16="http://schemas.microsoft.com/office/drawing/2014/main" id="{D57879BD-E442-4747-8B39-B1E1C3037257}"/>
                    </a:ext>
                  </a:extLst>
                </p:cNvPr>
                <p:cNvPicPr/>
                <p:nvPr/>
              </p:nvPicPr>
              <p:blipFill>
                <a:blip r:embed="rId63"/>
                <a:stretch>
                  <a:fillRect/>
                </a:stretch>
              </p:blipFill>
              <p:spPr>
                <a:xfrm>
                  <a:off x="6496277" y="4668828"/>
                  <a:ext cx="216720" cy="129240"/>
                </a:xfrm>
                <a:prstGeom prst="rect">
                  <a:avLst/>
                </a:prstGeom>
              </p:spPr>
            </p:pic>
          </mc:Fallback>
        </mc:AlternateContent>
      </p:grpSp>
      <p:grpSp>
        <p:nvGrpSpPr>
          <p:cNvPr id="47" name="Group 46">
            <a:extLst>
              <a:ext uri="{FF2B5EF4-FFF2-40B4-BE49-F238E27FC236}">
                <a16:creationId xmlns:a16="http://schemas.microsoft.com/office/drawing/2014/main" id="{FE1F2E35-BED3-B145-A828-7B04F0986689}"/>
              </a:ext>
            </a:extLst>
          </p:cNvPr>
          <p:cNvGrpSpPr/>
          <p:nvPr/>
        </p:nvGrpSpPr>
        <p:grpSpPr>
          <a:xfrm>
            <a:off x="5586557" y="2711868"/>
            <a:ext cx="238320" cy="381600"/>
            <a:chOff x="5586557" y="2711868"/>
            <a:chExt cx="238320" cy="381600"/>
          </a:xfrm>
        </p:grpSpPr>
        <mc:AlternateContent xmlns:mc="http://schemas.openxmlformats.org/markup-compatibility/2006">
          <mc:Choice xmlns:p14="http://schemas.microsoft.com/office/powerpoint/2010/main" xmlns:aink="http://schemas.microsoft.com/office/drawing/2016/ink" Requires="p14 aink">
            <p:contentPart p14:bwMode="auto" r:id="rId64">
              <p14:nvContentPartPr>
                <p14:cNvPr id="45" name="Ink 44">
                  <a:extLst>
                    <a:ext uri="{FF2B5EF4-FFF2-40B4-BE49-F238E27FC236}">
                      <a16:creationId xmlns:a16="http://schemas.microsoft.com/office/drawing/2014/main" id="{F423803F-3FD4-DE47-B97C-373F13390174}"/>
                    </a:ext>
                  </a:extLst>
                </p14:cNvPr>
                <p14:cNvContentPartPr/>
                <p14:nvPr/>
              </p14:nvContentPartPr>
              <p14:xfrm>
                <a:off x="5607797" y="2711868"/>
                <a:ext cx="217080" cy="243720"/>
              </p14:xfrm>
            </p:contentPart>
          </mc:Choice>
          <mc:Fallback>
            <p:pic>
              <p:nvPicPr>
                <p:cNvPr id="45" name="Ink 44">
                  <a:extLst>
                    <a:ext uri="{FF2B5EF4-FFF2-40B4-BE49-F238E27FC236}">
                      <a16:creationId xmlns:a16="http://schemas.microsoft.com/office/drawing/2014/main" id="{F423803F-3FD4-DE47-B97C-373F13390174}"/>
                    </a:ext>
                  </a:extLst>
                </p:cNvPr>
                <p:cNvPicPr/>
                <p:nvPr/>
              </p:nvPicPr>
              <p:blipFill>
                <a:blip r:embed="rId65"/>
                <a:stretch>
                  <a:fillRect/>
                </a:stretch>
              </p:blipFill>
              <p:spPr>
                <a:xfrm>
                  <a:off x="5590157" y="2693868"/>
                  <a:ext cx="252720" cy="27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6">
              <p14:nvContentPartPr>
                <p14:cNvPr id="46" name="Ink 45">
                  <a:extLst>
                    <a:ext uri="{FF2B5EF4-FFF2-40B4-BE49-F238E27FC236}">
                      <a16:creationId xmlns:a16="http://schemas.microsoft.com/office/drawing/2014/main" id="{E2CA54F7-5A69-0E4C-A830-19805CFE7D96}"/>
                    </a:ext>
                  </a:extLst>
                </p14:cNvPr>
                <p14:cNvContentPartPr/>
                <p14:nvPr/>
              </p14:nvContentPartPr>
              <p14:xfrm>
                <a:off x="5586557" y="2868828"/>
                <a:ext cx="201600" cy="224640"/>
              </p14:xfrm>
            </p:contentPart>
          </mc:Choice>
          <mc:Fallback>
            <p:pic>
              <p:nvPicPr>
                <p:cNvPr id="46" name="Ink 45">
                  <a:extLst>
                    <a:ext uri="{FF2B5EF4-FFF2-40B4-BE49-F238E27FC236}">
                      <a16:creationId xmlns:a16="http://schemas.microsoft.com/office/drawing/2014/main" id="{E2CA54F7-5A69-0E4C-A830-19805CFE7D96}"/>
                    </a:ext>
                  </a:extLst>
                </p:cNvPr>
                <p:cNvPicPr/>
                <p:nvPr/>
              </p:nvPicPr>
              <p:blipFill>
                <a:blip r:embed="rId67"/>
                <a:stretch>
                  <a:fillRect/>
                </a:stretch>
              </p:blipFill>
              <p:spPr>
                <a:xfrm>
                  <a:off x="5568557" y="2850828"/>
                  <a:ext cx="237240" cy="260280"/>
                </a:xfrm>
                <a:prstGeom prst="rect">
                  <a:avLst/>
                </a:prstGeom>
              </p:spPr>
            </p:pic>
          </mc:Fallback>
        </mc:AlternateContent>
      </p:grpSp>
      <p:grpSp>
        <p:nvGrpSpPr>
          <p:cNvPr id="51" name="Group 50">
            <a:extLst>
              <a:ext uri="{FF2B5EF4-FFF2-40B4-BE49-F238E27FC236}">
                <a16:creationId xmlns:a16="http://schemas.microsoft.com/office/drawing/2014/main" id="{F8FF9E53-880D-9E44-92D9-AF20752D8933}"/>
              </a:ext>
            </a:extLst>
          </p:cNvPr>
          <p:cNvGrpSpPr/>
          <p:nvPr/>
        </p:nvGrpSpPr>
        <p:grpSpPr>
          <a:xfrm>
            <a:off x="6727757" y="2368068"/>
            <a:ext cx="717840" cy="410760"/>
            <a:chOff x="6727757" y="2368068"/>
            <a:chExt cx="717840" cy="410760"/>
          </a:xfrm>
        </p:grpSpPr>
        <mc:AlternateContent xmlns:mc="http://schemas.openxmlformats.org/markup-compatibility/2006">
          <mc:Choice xmlns:p14="http://schemas.microsoft.com/office/powerpoint/2010/main" xmlns:aink="http://schemas.microsoft.com/office/drawing/2016/ink" Requires="p14 aink">
            <p:contentPart p14:bwMode="auto" r:id="rId68">
              <p14:nvContentPartPr>
                <p14:cNvPr id="48" name="Ink 47">
                  <a:extLst>
                    <a:ext uri="{FF2B5EF4-FFF2-40B4-BE49-F238E27FC236}">
                      <a16:creationId xmlns:a16="http://schemas.microsoft.com/office/drawing/2014/main" id="{B45922EA-5A56-A046-ABFB-059950A78933}"/>
                    </a:ext>
                  </a:extLst>
                </p14:cNvPr>
                <p14:cNvContentPartPr/>
                <p14:nvPr/>
              </p14:nvContentPartPr>
              <p14:xfrm>
                <a:off x="6757637" y="2389668"/>
                <a:ext cx="167760" cy="188640"/>
              </p14:xfrm>
            </p:contentPart>
          </mc:Choice>
          <mc:Fallback>
            <p:pic>
              <p:nvPicPr>
                <p:cNvPr id="48" name="Ink 47">
                  <a:extLst>
                    <a:ext uri="{FF2B5EF4-FFF2-40B4-BE49-F238E27FC236}">
                      <a16:creationId xmlns:a16="http://schemas.microsoft.com/office/drawing/2014/main" id="{B45922EA-5A56-A046-ABFB-059950A78933}"/>
                    </a:ext>
                  </a:extLst>
                </p:cNvPr>
                <p:cNvPicPr/>
                <p:nvPr/>
              </p:nvPicPr>
              <p:blipFill>
                <a:blip r:embed="rId69"/>
                <a:stretch>
                  <a:fillRect/>
                </a:stretch>
              </p:blipFill>
              <p:spPr>
                <a:xfrm>
                  <a:off x="6739637" y="2372028"/>
                  <a:ext cx="203400" cy="224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0">
              <p14:nvContentPartPr>
                <p14:cNvPr id="49" name="Ink 48">
                  <a:extLst>
                    <a:ext uri="{FF2B5EF4-FFF2-40B4-BE49-F238E27FC236}">
                      <a16:creationId xmlns:a16="http://schemas.microsoft.com/office/drawing/2014/main" id="{DC23FD92-92FC-7343-8672-163CCFEFF752}"/>
                    </a:ext>
                  </a:extLst>
                </p14:cNvPr>
                <p14:cNvContentPartPr/>
                <p14:nvPr/>
              </p14:nvContentPartPr>
              <p14:xfrm>
                <a:off x="6727757" y="2395068"/>
                <a:ext cx="350280" cy="353160"/>
              </p14:xfrm>
            </p:contentPart>
          </mc:Choice>
          <mc:Fallback>
            <p:pic>
              <p:nvPicPr>
                <p:cNvPr id="49" name="Ink 48">
                  <a:extLst>
                    <a:ext uri="{FF2B5EF4-FFF2-40B4-BE49-F238E27FC236}">
                      <a16:creationId xmlns:a16="http://schemas.microsoft.com/office/drawing/2014/main" id="{DC23FD92-92FC-7343-8672-163CCFEFF752}"/>
                    </a:ext>
                  </a:extLst>
                </p:cNvPr>
                <p:cNvPicPr/>
                <p:nvPr/>
              </p:nvPicPr>
              <p:blipFill>
                <a:blip r:embed="rId71"/>
                <a:stretch>
                  <a:fillRect/>
                </a:stretch>
              </p:blipFill>
              <p:spPr>
                <a:xfrm>
                  <a:off x="6710117" y="2377428"/>
                  <a:ext cx="385920" cy="388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2">
              <p14:nvContentPartPr>
                <p14:cNvPr id="50" name="Ink 49">
                  <a:extLst>
                    <a:ext uri="{FF2B5EF4-FFF2-40B4-BE49-F238E27FC236}">
                      <a16:creationId xmlns:a16="http://schemas.microsoft.com/office/drawing/2014/main" id="{DE91B2A1-40BD-D444-9CDF-BFB1B72F3097}"/>
                    </a:ext>
                  </a:extLst>
                </p14:cNvPr>
                <p14:cNvContentPartPr/>
                <p14:nvPr/>
              </p14:nvContentPartPr>
              <p14:xfrm>
                <a:off x="6961397" y="2368068"/>
                <a:ext cx="484200" cy="410760"/>
              </p14:xfrm>
            </p:contentPart>
          </mc:Choice>
          <mc:Fallback>
            <p:pic>
              <p:nvPicPr>
                <p:cNvPr id="50" name="Ink 49">
                  <a:extLst>
                    <a:ext uri="{FF2B5EF4-FFF2-40B4-BE49-F238E27FC236}">
                      <a16:creationId xmlns:a16="http://schemas.microsoft.com/office/drawing/2014/main" id="{DE91B2A1-40BD-D444-9CDF-BFB1B72F3097}"/>
                    </a:ext>
                  </a:extLst>
                </p:cNvPr>
                <p:cNvPicPr/>
                <p:nvPr/>
              </p:nvPicPr>
              <p:blipFill>
                <a:blip r:embed="rId73"/>
                <a:stretch>
                  <a:fillRect/>
                </a:stretch>
              </p:blipFill>
              <p:spPr>
                <a:xfrm>
                  <a:off x="6943757" y="2350068"/>
                  <a:ext cx="519840" cy="446400"/>
                </a:xfrm>
                <a:prstGeom prst="rect">
                  <a:avLst/>
                </a:prstGeom>
              </p:spPr>
            </p:pic>
          </mc:Fallback>
        </mc:AlternateContent>
      </p:grpSp>
      <p:grpSp>
        <p:nvGrpSpPr>
          <p:cNvPr id="69" name="Group 68">
            <a:extLst>
              <a:ext uri="{FF2B5EF4-FFF2-40B4-BE49-F238E27FC236}">
                <a16:creationId xmlns:a16="http://schemas.microsoft.com/office/drawing/2014/main" id="{CDDAA15C-D64D-A045-94F3-A4BFC24CEB8F}"/>
              </a:ext>
            </a:extLst>
          </p:cNvPr>
          <p:cNvGrpSpPr/>
          <p:nvPr/>
        </p:nvGrpSpPr>
        <p:grpSpPr>
          <a:xfrm>
            <a:off x="542237" y="3298308"/>
            <a:ext cx="1706040" cy="1325880"/>
            <a:chOff x="542237" y="3298308"/>
            <a:chExt cx="1706040" cy="1325880"/>
          </a:xfrm>
        </p:grpSpPr>
        <mc:AlternateContent xmlns:mc="http://schemas.openxmlformats.org/markup-compatibility/2006">
          <mc:Choice xmlns:p14="http://schemas.microsoft.com/office/powerpoint/2010/main" xmlns:aink="http://schemas.microsoft.com/office/drawing/2016/ink" Requires="p14 aink">
            <p:contentPart p14:bwMode="auto" r:id="rId74">
              <p14:nvContentPartPr>
                <p14:cNvPr id="66" name="Ink 65">
                  <a:extLst>
                    <a:ext uri="{FF2B5EF4-FFF2-40B4-BE49-F238E27FC236}">
                      <a16:creationId xmlns:a16="http://schemas.microsoft.com/office/drawing/2014/main" id="{55AEEA6A-252F-404B-BA22-92A716CD31D0}"/>
                    </a:ext>
                  </a:extLst>
                </p14:cNvPr>
                <p14:cNvContentPartPr/>
                <p14:nvPr/>
              </p14:nvContentPartPr>
              <p14:xfrm>
                <a:off x="851477" y="4015068"/>
                <a:ext cx="1396800" cy="609120"/>
              </p14:xfrm>
            </p:contentPart>
          </mc:Choice>
          <mc:Fallback>
            <p:pic>
              <p:nvPicPr>
                <p:cNvPr id="66" name="Ink 65">
                  <a:extLst>
                    <a:ext uri="{FF2B5EF4-FFF2-40B4-BE49-F238E27FC236}">
                      <a16:creationId xmlns:a16="http://schemas.microsoft.com/office/drawing/2014/main" id="{55AEEA6A-252F-404B-BA22-92A716CD31D0}"/>
                    </a:ext>
                  </a:extLst>
                </p:cNvPr>
                <p:cNvPicPr/>
                <p:nvPr/>
              </p:nvPicPr>
              <p:blipFill>
                <a:blip r:embed="rId75"/>
                <a:stretch>
                  <a:fillRect/>
                </a:stretch>
              </p:blipFill>
              <p:spPr>
                <a:xfrm>
                  <a:off x="833477" y="3997428"/>
                  <a:ext cx="1432440" cy="644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6">
              <p14:nvContentPartPr>
                <p14:cNvPr id="67" name="Ink 66">
                  <a:extLst>
                    <a:ext uri="{FF2B5EF4-FFF2-40B4-BE49-F238E27FC236}">
                      <a16:creationId xmlns:a16="http://schemas.microsoft.com/office/drawing/2014/main" id="{762DDE78-96DB-1449-9F0F-25075F53771A}"/>
                    </a:ext>
                  </a:extLst>
                </p14:cNvPr>
                <p14:cNvContentPartPr/>
                <p14:nvPr/>
              </p14:nvContentPartPr>
              <p14:xfrm>
                <a:off x="542237" y="3298308"/>
                <a:ext cx="229320" cy="645840"/>
              </p14:xfrm>
            </p:contentPart>
          </mc:Choice>
          <mc:Fallback>
            <p:pic>
              <p:nvPicPr>
                <p:cNvPr id="67" name="Ink 66">
                  <a:extLst>
                    <a:ext uri="{FF2B5EF4-FFF2-40B4-BE49-F238E27FC236}">
                      <a16:creationId xmlns:a16="http://schemas.microsoft.com/office/drawing/2014/main" id="{762DDE78-96DB-1449-9F0F-25075F53771A}"/>
                    </a:ext>
                  </a:extLst>
                </p:cNvPr>
                <p:cNvPicPr/>
                <p:nvPr/>
              </p:nvPicPr>
              <p:blipFill>
                <a:blip r:embed="rId77"/>
                <a:stretch>
                  <a:fillRect/>
                </a:stretch>
              </p:blipFill>
              <p:spPr>
                <a:xfrm>
                  <a:off x="524237" y="3280668"/>
                  <a:ext cx="264960" cy="681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8">
              <p14:nvContentPartPr>
                <p14:cNvPr id="68" name="Ink 67">
                  <a:extLst>
                    <a:ext uri="{FF2B5EF4-FFF2-40B4-BE49-F238E27FC236}">
                      <a16:creationId xmlns:a16="http://schemas.microsoft.com/office/drawing/2014/main" id="{E8940BD3-E826-464F-931D-7172B4878BEA}"/>
                    </a:ext>
                  </a:extLst>
                </p14:cNvPr>
                <p14:cNvContentPartPr/>
                <p14:nvPr/>
              </p14:nvContentPartPr>
              <p14:xfrm>
                <a:off x="695957" y="3788628"/>
                <a:ext cx="156960" cy="188640"/>
              </p14:xfrm>
            </p:contentPart>
          </mc:Choice>
          <mc:Fallback>
            <p:pic>
              <p:nvPicPr>
                <p:cNvPr id="68" name="Ink 67">
                  <a:extLst>
                    <a:ext uri="{FF2B5EF4-FFF2-40B4-BE49-F238E27FC236}">
                      <a16:creationId xmlns:a16="http://schemas.microsoft.com/office/drawing/2014/main" id="{E8940BD3-E826-464F-931D-7172B4878BEA}"/>
                    </a:ext>
                  </a:extLst>
                </p:cNvPr>
                <p:cNvPicPr/>
                <p:nvPr/>
              </p:nvPicPr>
              <p:blipFill>
                <a:blip r:embed="rId79"/>
                <a:stretch>
                  <a:fillRect/>
                </a:stretch>
              </p:blipFill>
              <p:spPr>
                <a:xfrm>
                  <a:off x="678317" y="3770988"/>
                  <a:ext cx="192600" cy="224280"/>
                </a:xfrm>
                <a:prstGeom prst="rect">
                  <a:avLst/>
                </a:prstGeom>
              </p:spPr>
            </p:pic>
          </mc:Fallback>
        </mc:AlternateContent>
      </p:grpSp>
      <p:grpSp>
        <p:nvGrpSpPr>
          <p:cNvPr id="80" name="Group 79">
            <a:extLst>
              <a:ext uri="{FF2B5EF4-FFF2-40B4-BE49-F238E27FC236}">
                <a16:creationId xmlns:a16="http://schemas.microsoft.com/office/drawing/2014/main" id="{641F17A5-6764-FE46-AE20-31FDAB404198}"/>
              </a:ext>
            </a:extLst>
          </p:cNvPr>
          <p:cNvGrpSpPr/>
          <p:nvPr/>
        </p:nvGrpSpPr>
        <p:grpSpPr>
          <a:xfrm>
            <a:off x="3987077" y="3135228"/>
            <a:ext cx="1074600" cy="1814760"/>
            <a:chOff x="3987077" y="3135228"/>
            <a:chExt cx="1074600" cy="1814760"/>
          </a:xfrm>
        </p:grpSpPr>
        <mc:AlternateContent xmlns:mc="http://schemas.openxmlformats.org/markup-compatibility/2006">
          <mc:Choice xmlns:p14="http://schemas.microsoft.com/office/powerpoint/2010/main" xmlns:aink="http://schemas.microsoft.com/office/drawing/2016/ink" Requires="p14 aink">
            <p:contentPart p14:bwMode="auto" r:id="rId80">
              <p14:nvContentPartPr>
                <p14:cNvPr id="52" name="Ink 51">
                  <a:extLst>
                    <a:ext uri="{FF2B5EF4-FFF2-40B4-BE49-F238E27FC236}">
                      <a16:creationId xmlns:a16="http://schemas.microsoft.com/office/drawing/2014/main" id="{51CCF738-1346-C649-8F70-F2874E889268}"/>
                    </a:ext>
                  </a:extLst>
                </p14:cNvPr>
                <p14:cNvContentPartPr/>
                <p14:nvPr/>
              </p14:nvContentPartPr>
              <p14:xfrm>
                <a:off x="4137557" y="3135228"/>
                <a:ext cx="401040" cy="430920"/>
              </p14:xfrm>
            </p:contentPart>
          </mc:Choice>
          <mc:Fallback>
            <p:pic>
              <p:nvPicPr>
                <p:cNvPr id="52" name="Ink 51">
                  <a:extLst>
                    <a:ext uri="{FF2B5EF4-FFF2-40B4-BE49-F238E27FC236}">
                      <a16:creationId xmlns:a16="http://schemas.microsoft.com/office/drawing/2014/main" id="{51CCF738-1346-C649-8F70-F2874E889268}"/>
                    </a:ext>
                  </a:extLst>
                </p:cNvPr>
                <p:cNvPicPr/>
                <p:nvPr/>
              </p:nvPicPr>
              <p:blipFill>
                <a:blip r:embed="rId81"/>
                <a:stretch>
                  <a:fillRect/>
                </a:stretch>
              </p:blipFill>
              <p:spPr>
                <a:xfrm>
                  <a:off x="4119557" y="3117588"/>
                  <a:ext cx="436680" cy="466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2">
              <p14:nvContentPartPr>
                <p14:cNvPr id="53" name="Ink 52">
                  <a:extLst>
                    <a:ext uri="{FF2B5EF4-FFF2-40B4-BE49-F238E27FC236}">
                      <a16:creationId xmlns:a16="http://schemas.microsoft.com/office/drawing/2014/main" id="{DC0463EF-65E9-9C4A-B352-F578D8616CB6}"/>
                    </a:ext>
                  </a:extLst>
                </p14:cNvPr>
                <p14:cNvContentPartPr/>
                <p14:nvPr/>
              </p14:nvContentPartPr>
              <p14:xfrm>
                <a:off x="4629677" y="3225948"/>
                <a:ext cx="334440" cy="340200"/>
              </p14:xfrm>
            </p:contentPart>
          </mc:Choice>
          <mc:Fallback>
            <p:pic>
              <p:nvPicPr>
                <p:cNvPr id="53" name="Ink 52">
                  <a:extLst>
                    <a:ext uri="{FF2B5EF4-FFF2-40B4-BE49-F238E27FC236}">
                      <a16:creationId xmlns:a16="http://schemas.microsoft.com/office/drawing/2014/main" id="{DC0463EF-65E9-9C4A-B352-F578D8616CB6}"/>
                    </a:ext>
                  </a:extLst>
                </p:cNvPr>
                <p:cNvPicPr/>
                <p:nvPr/>
              </p:nvPicPr>
              <p:blipFill>
                <a:blip r:embed="rId83"/>
                <a:stretch>
                  <a:fillRect/>
                </a:stretch>
              </p:blipFill>
              <p:spPr>
                <a:xfrm>
                  <a:off x="4612037" y="3208308"/>
                  <a:ext cx="370080" cy="375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4">
              <p14:nvContentPartPr>
                <p14:cNvPr id="57" name="Ink 56">
                  <a:extLst>
                    <a:ext uri="{FF2B5EF4-FFF2-40B4-BE49-F238E27FC236}">
                      <a16:creationId xmlns:a16="http://schemas.microsoft.com/office/drawing/2014/main" id="{569C3ABC-2DC3-7E4E-B8E1-F8C0B4228923}"/>
                    </a:ext>
                  </a:extLst>
                </p14:cNvPr>
                <p14:cNvContentPartPr/>
                <p14:nvPr/>
              </p14:nvContentPartPr>
              <p14:xfrm>
                <a:off x="4252037" y="3711588"/>
                <a:ext cx="338760" cy="276840"/>
              </p14:xfrm>
            </p:contentPart>
          </mc:Choice>
          <mc:Fallback>
            <p:pic>
              <p:nvPicPr>
                <p:cNvPr id="57" name="Ink 56">
                  <a:extLst>
                    <a:ext uri="{FF2B5EF4-FFF2-40B4-BE49-F238E27FC236}">
                      <a16:creationId xmlns:a16="http://schemas.microsoft.com/office/drawing/2014/main" id="{569C3ABC-2DC3-7E4E-B8E1-F8C0B4228923}"/>
                    </a:ext>
                  </a:extLst>
                </p:cNvPr>
                <p:cNvPicPr/>
                <p:nvPr/>
              </p:nvPicPr>
              <p:blipFill>
                <a:blip r:embed="rId85"/>
                <a:stretch>
                  <a:fillRect/>
                </a:stretch>
              </p:blipFill>
              <p:spPr>
                <a:xfrm>
                  <a:off x="4234037" y="3693948"/>
                  <a:ext cx="374400" cy="312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6">
              <p14:nvContentPartPr>
                <p14:cNvPr id="59" name="Ink 58">
                  <a:extLst>
                    <a:ext uri="{FF2B5EF4-FFF2-40B4-BE49-F238E27FC236}">
                      <a16:creationId xmlns:a16="http://schemas.microsoft.com/office/drawing/2014/main" id="{0CCBF7FE-9C8E-3740-A0D3-CE987B4B8603}"/>
                    </a:ext>
                  </a:extLst>
                </p14:cNvPr>
                <p14:cNvContentPartPr/>
                <p14:nvPr/>
              </p14:nvContentPartPr>
              <p14:xfrm>
                <a:off x="4769717" y="3660828"/>
                <a:ext cx="291960" cy="365400"/>
              </p14:xfrm>
            </p:contentPart>
          </mc:Choice>
          <mc:Fallback>
            <p:pic>
              <p:nvPicPr>
                <p:cNvPr id="59" name="Ink 58">
                  <a:extLst>
                    <a:ext uri="{FF2B5EF4-FFF2-40B4-BE49-F238E27FC236}">
                      <a16:creationId xmlns:a16="http://schemas.microsoft.com/office/drawing/2014/main" id="{0CCBF7FE-9C8E-3740-A0D3-CE987B4B8603}"/>
                    </a:ext>
                  </a:extLst>
                </p:cNvPr>
                <p:cNvPicPr/>
                <p:nvPr/>
              </p:nvPicPr>
              <p:blipFill>
                <a:blip r:embed="rId87"/>
                <a:stretch>
                  <a:fillRect/>
                </a:stretch>
              </p:blipFill>
              <p:spPr>
                <a:xfrm>
                  <a:off x="4751717" y="3642828"/>
                  <a:ext cx="327600" cy="401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8">
              <p14:nvContentPartPr>
                <p14:cNvPr id="61" name="Ink 60">
                  <a:extLst>
                    <a:ext uri="{FF2B5EF4-FFF2-40B4-BE49-F238E27FC236}">
                      <a16:creationId xmlns:a16="http://schemas.microsoft.com/office/drawing/2014/main" id="{896F9417-5A39-3B4E-A86C-59DDEB78B6B7}"/>
                    </a:ext>
                  </a:extLst>
                </p14:cNvPr>
                <p14:cNvContentPartPr/>
                <p14:nvPr/>
              </p14:nvContentPartPr>
              <p14:xfrm>
                <a:off x="4859357" y="3698628"/>
                <a:ext cx="154800" cy="10800"/>
              </p14:xfrm>
            </p:contentPart>
          </mc:Choice>
          <mc:Fallback>
            <p:pic>
              <p:nvPicPr>
                <p:cNvPr id="61" name="Ink 60">
                  <a:extLst>
                    <a:ext uri="{FF2B5EF4-FFF2-40B4-BE49-F238E27FC236}">
                      <a16:creationId xmlns:a16="http://schemas.microsoft.com/office/drawing/2014/main" id="{896F9417-5A39-3B4E-A86C-59DDEB78B6B7}"/>
                    </a:ext>
                  </a:extLst>
                </p:cNvPr>
                <p:cNvPicPr/>
                <p:nvPr/>
              </p:nvPicPr>
              <p:blipFill>
                <a:blip r:embed="rId89"/>
                <a:stretch>
                  <a:fillRect/>
                </a:stretch>
              </p:blipFill>
              <p:spPr>
                <a:xfrm>
                  <a:off x="4841357" y="3680628"/>
                  <a:ext cx="190440" cy="46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0">
              <p14:nvContentPartPr>
                <p14:cNvPr id="73" name="Ink 72">
                  <a:extLst>
                    <a:ext uri="{FF2B5EF4-FFF2-40B4-BE49-F238E27FC236}">
                      <a16:creationId xmlns:a16="http://schemas.microsoft.com/office/drawing/2014/main" id="{9CFB5226-25D0-8F42-854C-1E826B7A04D6}"/>
                    </a:ext>
                  </a:extLst>
                </p14:cNvPr>
                <p14:cNvContentPartPr/>
                <p14:nvPr/>
              </p14:nvContentPartPr>
              <p14:xfrm>
                <a:off x="4025237" y="4130988"/>
                <a:ext cx="507240" cy="424080"/>
              </p14:xfrm>
            </p:contentPart>
          </mc:Choice>
          <mc:Fallback>
            <p:pic>
              <p:nvPicPr>
                <p:cNvPr id="73" name="Ink 72">
                  <a:extLst>
                    <a:ext uri="{FF2B5EF4-FFF2-40B4-BE49-F238E27FC236}">
                      <a16:creationId xmlns:a16="http://schemas.microsoft.com/office/drawing/2014/main" id="{9CFB5226-25D0-8F42-854C-1E826B7A04D6}"/>
                    </a:ext>
                  </a:extLst>
                </p:cNvPr>
                <p:cNvPicPr/>
                <p:nvPr/>
              </p:nvPicPr>
              <p:blipFill>
                <a:blip r:embed="rId91"/>
                <a:stretch>
                  <a:fillRect/>
                </a:stretch>
              </p:blipFill>
              <p:spPr>
                <a:xfrm>
                  <a:off x="4007237" y="4113348"/>
                  <a:ext cx="542880" cy="459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2">
              <p14:nvContentPartPr>
                <p14:cNvPr id="75" name="Ink 74">
                  <a:extLst>
                    <a:ext uri="{FF2B5EF4-FFF2-40B4-BE49-F238E27FC236}">
                      <a16:creationId xmlns:a16="http://schemas.microsoft.com/office/drawing/2014/main" id="{20E61774-503A-E448-BB4B-11D882AF27DB}"/>
                    </a:ext>
                  </a:extLst>
                </p14:cNvPr>
                <p14:cNvContentPartPr/>
                <p14:nvPr/>
              </p14:nvContentPartPr>
              <p14:xfrm>
                <a:off x="4704917" y="4198668"/>
                <a:ext cx="221400" cy="312480"/>
              </p14:xfrm>
            </p:contentPart>
          </mc:Choice>
          <mc:Fallback>
            <p:pic>
              <p:nvPicPr>
                <p:cNvPr id="75" name="Ink 74">
                  <a:extLst>
                    <a:ext uri="{FF2B5EF4-FFF2-40B4-BE49-F238E27FC236}">
                      <a16:creationId xmlns:a16="http://schemas.microsoft.com/office/drawing/2014/main" id="{20E61774-503A-E448-BB4B-11D882AF27DB}"/>
                    </a:ext>
                  </a:extLst>
                </p:cNvPr>
                <p:cNvPicPr/>
                <p:nvPr/>
              </p:nvPicPr>
              <p:blipFill>
                <a:blip r:embed="rId93"/>
                <a:stretch>
                  <a:fillRect/>
                </a:stretch>
              </p:blipFill>
              <p:spPr>
                <a:xfrm>
                  <a:off x="4687277" y="4180668"/>
                  <a:ext cx="257040" cy="348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4">
              <p14:nvContentPartPr>
                <p14:cNvPr id="77" name="Ink 76">
                  <a:extLst>
                    <a:ext uri="{FF2B5EF4-FFF2-40B4-BE49-F238E27FC236}">
                      <a16:creationId xmlns:a16="http://schemas.microsoft.com/office/drawing/2014/main" id="{9009956E-9DA9-294C-8541-9EF24B1218DC}"/>
                    </a:ext>
                  </a:extLst>
                </p14:cNvPr>
                <p14:cNvContentPartPr/>
                <p14:nvPr/>
              </p14:nvContentPartPr>
              <p14:xfrm>
                <a:off x="3987077" y="4497108"/>
                <a:ext cx="399240" cy="389520"/>
              </p14:xfrm>
            </p:contentPart>
          </mc:Choice>
          <mc:Fallback>
            <p:pic>
              <p:nvPicPr>
                <p:cNvPr id="77" name="Ink 76">
                  <a:extLst>
                    <a:ext uri="{FF2B5EF4-FFF2-40B4-BE49-F238E27FC236}">
                      <a16:creationId xmlns:a16="http://schemas.microsoft.com/office/drawing/2014/main" id="{9009956E-9DA9-294C-8541-9EF24B1218DC}"/>
                    </a:ext>
                  </a:extLst>
                </p:cNvPr>
                <p:cNvPicPr/>
                <p:nvPr/>
              </p:nvPicPr>
              <p:blipFill>
                <a:blip r:embed="rId95"/>
                <a:stretch>
                  <a:fillRect/>
                </a:stretch>
              </p:blipFill>
              <p:spPr>
                <a:xfrm>
                  <a:off x="3969077" y="4479468"/>
                  <a:ext cx="434880" cy="425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6">
              <p14:nvContentPartPr>
                <p14:cNvPr id="79" name="Ink 78">
                  <a:extLst>
                    <a:ext uri="{FF2B5EF4-FFF2-40B4-BE49-F238E27FC236}">
                      <a16:creationId xmlns:a16="http://schemas.microsoft.com/office/drawing/2014/main" id="{5F2F71A7-A77E-CE45-A74C-A76B8EBCF024}"/>
                    </a:ext>
                  </a:extLst>
                </p14:cNvPr>
                <p14:cNvContentPartPr/>
                <p14:nvPr/>
              </p14:nvContentPartPr>
              <p14:xfrm>
                <a:off x="4600877" y="4659828"/>
                <a:ext cx="325080" cy="290160"/>
              </p14:xfrm>
            </p:contentPart>
          </mc:Choice>
          <mc:Fallback>
            <p:pic>
              <p:nvPicPr>
                <p:cNvPr id="79" name="Ink 78">
                  <a:extLst>
                    <a:ext uri="{FF2B5EF4-FFF2-40B4-BE49-F238E27FC236}">
                      <a16:creationId xmlns:a16="http://schemas.microsoft.com/office/drawing/2014/main" id="{5F2F71A7-A77E-CE45-A74C-A76B8EBCF024}"/>
                    </a:ext>
                  </a:extLst>
                </p:cNvPr>
                <p:cNvPicPr/>
                <p:nvPr/>
              </p:nvPicPr>
              <p:blipFill>
                <a:blip r:embed="rId97"/>
                <a:stretch>
                  <a:fillRect/>
                </a:stretch>
              </p:blipFill>
              <p:spPr>
                <a:xfrm>
                  <a:off x="4583237" y="4642188"/>
                  <a:ext cx="360720" cy="325800"/>
                </a:xfrm>
                <a:prstGeom prst="rect">
                  <a:avLst/>
                </a:prstGeom>
              </p:spPr>
            </p:pic>
          </mc:Fallback>
        </mc:AlternateContent>
      </p:grpSp>
      <p:grpSp>
        <p:nvGrpSpPr>
          <p:cNvPr id="83" name="Group 82">
            <a:extLst>
              <a:ext uri="{FF2B5EF4-FFF2-40B4-BE49-F238E27FC236}">
                <a16:creationId xmlns:a16="http://schemas.microsoft.com/office/drawing/2014/main" id="{520637DB-8A9D-0843-82E4-8846DBFFE249}"/>
              </a:ext>
            </a:extLst>
          </p:cNvPr>
          <p:cNvGrpSpPr/>
          <p:nvPr/>
        </p:nvGrpSpPr>
        <p:grpSpPr>
          <a:xfrm>
            <a:off x="5558117" y="3177708"/>
            <a:ext cx="1767240" cy="1821960"/>
            <a:chOff x="5558117" y="3177708"/>
            <a:chExt cx="1767240" cy="1821960"/>
          </a:xfrm>
        </p:grpSpPr>
        <mc:AlternateContent xmlns:mc="http://schemas.openxmlformats.org/markup-compatibility/2006">
          <mc:Choice xmlns:p14="http://schemas.microsoft.com/office/powerpoint/2010/main" xmlns:aink="http://schemas.microsoft.com/office/drawing/2016/ink" Requires="p14 aink">
            <p:contentPart p14:bwMode="auto" r:id="rId98">
              <p14:nvContentPartPr>
                <p14:cNvPr id="55" name="Ink 54">
                  <a:extLst>
                    <a:ext uri="{FF2B5EF4-FFF2-40B4-BE49-F238E27FC236}">
                      <a16:creationId xmlns:a16="http://schemas.microsoft.com/office/drawing/2014/main" id="{4C072DE8-31AC-1A44-9E81-3A6E600EC80C}"/>
                    </a:ext>
                  </a:extLst>
                </p14:cNvPr>
                <p14:cNvContentPartPr/>
                <p14:nvPr/>
              </p14:nvContentPartPr>
              <p14:xfrm>
                <a:off x="5558117" y="3177708"/>
                <a:ext cx="509760" cy="413280"/>
              </p14:xfrm>
            </p:contentPart>
          </mc:Choice>
          <mc:Fallback>
            <p:pic>
              <p:nvPicPr>
                <p:cNvPr id="55" name="Ink 54">
                  <a:extLst>
                    <a:ext uri="{FF2B5EF4-FFF2-40B4-BE49-F238E27FC236}">
                      <a16:creationId xmlns:a16="http://schemas.microsoft.com/office/drawing/2014/main" id="{4C072DE8-31AC-1A44-9E81-3A6E600EC80C}"/>
                    </a:ext>
                  </a:extLst>
                </p:cNvPr>
                <p:cNvPicPr/>
                <p:nvPr/>
              </p:nvPicPr>
              <p:blipFill>
                <a:blip r:embed="rId99"/>
                <a:stretch>
                  <a:fillRect/>
                </a:stretch>
              </p:blipFill>
              <p:spPr>
                <a:xfrm>
                  <a:off x="5540117" y="3160068"/>
                  <a:ext cx="545400" cy="44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0">
              <p14:nvContentPartPr>
                <p14:cNvPr id="56" name="Ink 55">
                  <a:extLst>
                    <a:ext uri="{FF2B5EF4-FFF2-40B4-BE49-F238E27FC236}">
                      <a16:creationId xmlns:a16="http://schemas.microsoft.com/office/drawing/2014/main" id="{98617A2B-FD85-284B-8A5A-B6CA36E8B1E1}"/>
                    </a:ext>
                  </a:extLst>
                </p14:cNvPr>
                <p14:cNvContentPartPr/>
                <p14:nvPr/>
              </p14:nvContentPartPr>
              <p14:xfrm>
                <a:off x="6488357" y="3186708"/>
                <a:ext cx="13680" cy="336960"/>
              </p14:xfrm>
            </p:contentPart>
          </mc:Choice>
          <mc:Fallback>
            <p:pic>
              <p:nvPicPr>
                <p:cNvPr id="56" name="Ink 55">
                  <a:extLst>
                    <a:ext uri="{FF2B5EF4-FFF2-40B4-BE49-F238E27FC236}">
                      <a16:creationId xmlns:a16="http://schemas.microsoft.com/office/drawing/2014/main" id="{98617A2B-FD85-284B-8A5A-B6CA36E8B1E1}"/>
                    </a:ext>
                  </a:extLst>
                </p:cNvPr>
                <p:cNvPicPr/>
                <p:nvPr/>
              </p:nvPicPr>
              <p:blipFill>
                <a:blip r:embed="rId101"/>
                <a:stretch>
                  <a:fillRect/>
                </a:stretch>
              </p:blipFill>
              <p:spPr>
                <a:xfrm>
                  <a:off x="6470357" y="3168708"/>
                  <a:ext cx="49320" cy="372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2">
              <p14:nvContentPartPr>
                <p14:cNvPr id="63" name="Ink 62">
                  <a:extLst>
                    <a:ext uri="{FF2B5EF4-FFF2-40B4-BE49-F238E27FC236}">
                      <a16:creationId xmlns:a16="http://schemas.microsoft.com/office/drawing/2014/main" id="{7C47363C-90AE-D444-A94F-7EDA39EECD1C}"/>
                    </a:ext>
                  </a:extLst>
                </p14:cNvPr>
                <p14:cNvContentPartPr/>
                <p14:nvPr/>
              </p14:nvContentPartPr>
              <p14:xfrm>
                <a:off x="5623637" y="3661548"/>
                <a:ext cx="332280" cy="359280"/>
              </p14:xfrm>
            </p:contentPart>
          </mc:Choice>
          <mc:Fallback>
            <p:pic>
              <p:nvPicPr>
                <p:cNvPr id="63" name="Ink 62">
                  <a:extLst>
                    <a:ext uri="{FF2B5EF4-FFF2-40B4-BE49-F238E27FC236}">
                      <a16:creationId xmlns:a16="http://schemas.microsoft.com/office/drawing/2014/main" id="{7C47363C-90AE-D444-A94F-7EDA39EECD1C}"/>
                    </a:ext>
                  </a:extLst>
                </p:cNvPr>
                <p:cNvPicPr/>
                <p:nvPr/>
              </p:nvPicPr>
              <p:blipFill>
                <a:blip r:embed="rId103"/>
                <a:stretch>
                  <a:fillRect/>
                </a:stretch>
              </p:blipFill>
              <p:spPr>
                <a:xfrm>
                  <a:off x="5605997" y="3643548"/>
                  <a:ext cx="367920" cy="394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4">
              <p14:nvContentPartPr>
                <p14:cNvPr id="64" name="Ink 63">
                  <a:extLst>
                    <a:ext uri="{FF2B5EF4-FFF2-40B4-BE49-F238E27FC236}">
                      <a16:creationId xmlns:a16="http://schemas.microsoft.com/office/drawing/2014/main" id="{097041BC-5FE3-9D4C-93D3-9EE691BCE8C2}"/>
                    </a:ext>
                  </a:extLst>
                </p14:cNvPr>
                <p14:cNvContentPartPr/>
                <p14:nvPr/>
              </p14:nvContentPartPr>
              <p14:xfrm>
                <a:off x="5873837" y="3721668"/>
                <a:ext cx="264600" cy="336600"/>
              </p14:xfrm>
            </p:contentPart>
          </mc:Choice>
          <mc:Fallback>
            <p:pic>
              <p:nvPicPr>
                <p:cNvPr id="64" name="Ink 63">
                  <a:extLst>
                    <a:ext uri="{FF2B5EF4-FFF2-40B4-BE49-F238E27FC236}">
                      <a16:creationId xmlns:a16="http://schemas.microsoft.com/office/drawing/2014/main" id="{097041BC-5FE3-9D4C-93D3-9EE691BCE8C2}"/>
                    </a:ext>
                  </a:extLst>
                </p:cNvPr>
                <p:cNvPicPr/>
                <p:nvPr/>
              </p:nvPicPr>
              <p:blipFill>
                <a:blip r:embed="rId105"/>
                <a:stretch>
                  <a:fillRect/>
                </a:stretch>
              </p:blipFill>
              <p:spPr>
                <a:xfrm>
                  <a:off x="5856197" y="3704028"/>
                  <a:ext cx="300240" cy="372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6">
              <p14:nvContentPartPr>
                <p14:cNvPr id="70" name="Ink 69">
                  <a:extLst>
                    <a:ext uri="{FF2B5EF4-FFF2-40B4-BE49-F238E27FC236}">
                      <a16:creationId xmlns:a16="http://schemas.microsoft.com/office/drawing/2014/main" id="{0FE1233C-9D5D-554E-9CC1-47D4D7DB2174}"/>
                    </a:ext>
                  </a:extLst>
                </p14:cNvPr>
                <p14:cNvContentPartPr/>
                <p14:nvPr/>
              </p14:nvContentPartPr>
              <p14:xfrm>
                <a:off x="5719757" y="4201548"/>
                <a:ext cx="584640" cy="298440"/>
              </p14:xfrm>
            </p:contentPart>
          </mc:Choice>
          <mc:Fallback>
            <p:pic>
              <p:nvPicPr>
                <p:cNvPr id="70" name="Ink 69">
                  <a:extLst>
                    <a:ext uri="{FF2B5EF4-FFF2-40B4-BE49-F238E27FC236}">
                      <a16:creationId xmlns:a16="http://schemas.microsoft.com/office/drawing/2014/main" id="{0FE1233C-9D5D-554E-9CC1-47D4D7DB2174}"/>
                    </a:ext>
                  </a:extLst>
                </p:cNvPr>
                <p:cNvPicPr/>
                <p:nvPr/>
              </p:nvPicPr>
              <p:blipFill>
                <a:blip r:embed="rId107"/>
                <a:stretch>
                  <a:fillRect/>
                </a:stretch>
              </p:blipFill>
              <p:spPr>
                <a:xfrm>
                  <a:off x="5701757" y="4183908"/>
                  <a:ext cx="620280" cy="334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8">
              <p14:nvContentPartPr>
                <p14:cNvPr id="71" name="Ink 70">
                  <a:extLst>
                    <a:ext uri="{FF2B5EF4-FFF2-40B4-BE49-F238E27FC236}">
                      <a16:creationId xmlns:a16="http://schemas.microsoft.com/office/drawing/2014/main" id="{9EE9CEBD-202C-8E41-BC6D-4CE70FC36486}"/>
                    </a:ext>
                  </a:extLst>
                </p14:cNvPr>
                <p14:cNvContentPartPr/>
                <p14:nvPr/>
              </p14:nvContentPartPr>
              <p14:xfrm>
                <a:off x="6541277" y="4138188"/>
                <a:ext cx="360" cy="360720"/>
              </p14:xfrm>
            </p:contentPart>
          </mc:Choice>
          <mc:Fallback>
            <p:pic>
              <p:nvPicPr>
                <p:cNvPr id="71" name="Ink 70">
                  <a:extLst>
                    <a:ext uri="{FF2B5EF4-FFF2-40B4-BE49-F238E27FC236}">
                      <a16:creationId xmlns:a16="http://schemas.microsoft.com/office/drawing/2014/main" id="{9EE9CEBD-202C-8E41-BC6D-4CE70FC36486}"/>
                    </a:ext>
                  </a:extLst>
                </p:cNvPr>
                <p:cNvPicPr/>
                <p:nvPr/>
              </p:nvPicPr>
              <p:blipFill>
                <a:blip r:embed="rId109"/>
                <a:stretch>
                  <a:fillRect/>
                </a:stretch>
              </p:blipFill>
              <p:spPr>
                <a:xfrm>
                  <a:off x="6523277" y="4120548"/>
                  <a:ext cx="36000" cy="396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0">
              <p14:nvContentPartPr>
                <p14:cNvPr id="81" name="Ink 80">
                  <a:extLst>
                    <a:ext uri="{FF2B5EF4-FFF2-40B4-BE49-F238E27FC236}">
                      <a16:creationId xmlns:a16="http://schemas.microsoft.com/office/drawing/2014/main" id="{D94A447B-BDBB-1340-B262-E622A83F8EDA}"/>
                    </a:ext>
                  </a:extLst>
                </p14:cNvPr>
                <p14:cNvContentPartPr/>
                <p14:nvPr/>
              </p14:nvContentPartPr>
              <p14:xfrm>
                <a:off x="6502757" y="4642908"/>
                <a:ext cx="396720" cy="241560"/>
              </p14:xfrm>
            </p:contentPart>
          </mc:Choice>
          <mc:Fallback>
            <p:pic>
              <p:nvPicPr>
                <p:cNvPr id="81" name="Ink 80">
                  <a:extLst>
                    <a:ext uri="{FF2B5EF4-FFF2-40B4-BE49-F238E27FC236}">
                      <a16:creationId xmlns:a16="http://schemas.microsoft.com/office/drawing/2014/main" id="{D94A447B-BDBB-1340-B262-E622A83F8EDA}"/>
                    </a:ext>
                  </a:extLst>
                </p:cNvPr>
                <p:cNvPicPr/>
                <p:nvPr/>
              </p:nvPicPr>
              <p:blipFill>
                <a:blip r:embed="rId111"/>
                <a:stretch>
                  <a:fillRect/>
                </a:stretch>
              </p:blipFill>
              <p:spPr>
                <a:xfrm>
                  <a:off x="6484757" y="4625268"/>
                  <a:ext cx="432360" cy="277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2">
              <p14:nvContentPartPr>
                <p14:cNvPr id="82" name="Ink 81">
                  <a:extLst>
                    <a:ext uri="{FF2B5EF4-FFF2-40B4-BE49-F238E27FC236}">
                      <a16:creationId xmlns:a16="http://schemas.microsoft.com/office/drawing/2014/main" id="{F7A393BB-572D-9E42-AF5D-77CA26D2359F}"/>
                    </a:ext>
                  </a:extLst>
                </p14:cNvPr>
                <p14:cNvContentPartPr/>
                <p14:nvPr/>
              </p14:nvContentPartPr>
              <p14:xfrm>
                <a:off x="6760157" y="4603308"/>
                <a:ext cx="565200" cy="396360"/>
              </p14:xfrm>
            </p:contentPart>
          </mc:Choice>
          <mc:Fallback>
            <p:pic>
              <p:nvPicPr>
                <p:cNvPr id="82" name="Ink 81">
                  <a:extLst>
                    <a:ext uri="{FF2B5EF4-FFF2-40B4-BE49-F238E27FC236}">
                      <a16:creationId xmlns:a16="http://schemas.microsoft.com/office/drawing/2014/main" id="{F7A393BB-572D-9E42-AF5D-77CA26D2359F}"/>
                    </a:ext>
                  </a:extLst>
                </p:cNvPr>
                <p:cNvPicPr/>
                <p:nvPr/>
              </p:nvPicPr>
              <p:blipFill>
                <a:blip r:embed="rId113"/>
                <a:stretch>
                  <a:fillRect/>
                </a:stretch>
              </p:blipFill>
              <p:spPr>
                <a:xfrm>
                  <a:off x="6742517" y="4585308"/>
                  <a:ext cx="600840" cy="432000"/>
                </a:xfrm>
                <a:prstGeom prst="rect">
                  <a:avLst/>
                </a:prstGeom>
              </p:spPr>
            </p:pic>
          </mc:Fallback>
        </mc:AlternateContent>
      </p:grpSp>
    </p:spTree>
    <p:extLst>
      <p:ext uri="{BB962C8B-B14F-4D97-AF65-F5344CB8AC3E}">
        <p14:creationId xmlns:p14="http://schemas.microsoft.com/office/powerpoint/2010/main" val="1864845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077199" cy="7035727"/>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3" name="Ink 2">
                <a:extLst>
                  <a:ext uri="{FF2B5EF4-FFF2-40B4-BE49-F238E27FC236}">
                    <a16:creationId xmlns:a16="http://schemas.microsoft.com/office/drawing/2014/main" id="{4EEFC2F8-9B29-8F43-B2DC-62D2B38EA520}"/>
                  </a:ext>
                </a:extLst>
              </p14:cNvPr>
              <p14:cNvContentPartPr/>
              <p14:nvPr/>
            </p14:nvContentPartPr>
            <p14:xfrm>
              <a:off x="1361597" y="1961988"/>
              <a:ext cx="360" cy="121680"/>
            </p14:xfrm>
          </p:contentPart>
        </mc:Choice>
        <mc:Fallback>
          <p:pic>
            <p:nvPicPr>
              <p:cNvPr id="3" name="Ink 2">
                <a:extLst>
                  <a:ext uri="{FF2B5EF4-FFF2-40B4-BE49-F238E27FC236}">
                    <a16:creationId xmlns:a16="http://schemas.microsoft.com/office/drawing/2014/main" id="{4EEFC2F8-9B29-8F43-B2DC-62D2B38EA520}"/>
                  </a:ext>
                </a:extLst>
              </p:cNvPr>
              <p:cNvPicPr/>
              <p:nvPr/>
            </p:nvPicPr>
            <p:blipFill>
              <a:blip r:embed="rId4"/>
              <a:stretch>
                <a:fillRect/>
              </a:stretch>
            </p:blipFill>
            <p:spPr>
              <a:xfrm>
                <a:off x="1343957" y="1943988"/>
                <a:ext cx="36000" cy="157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4" name="Ink 3">
                <a:extLst>
                  <a:ext uri="{FF2B5EF4-FFF2-40B4-BE49-F238E27FC236}">
                    <a16:creationId xmlns:a16="http://schemas.microsoft.com/office/drawing/2014/main" id="{0133C592-A1CE-4443-BDB8-521AC90F407A}"/>
                  </a:ext>
                </a:extLst>
              </p14:cNvPr>
              <p14:cNvContentPartPr/>
              <p14:nvPr/>
            </p14:nvContentPartPr>
            <p14:xfrm>
              <a:off x="2480477" y="1927428"/>
              <a:ext cx="212760" cy="153720"/>
            </p14:xfrm>
          </p:contentPart>
        </mc:Choice>
        <mc:Fallback>
          <p:pic>
            <p:nvPicPr>
              <p:cNvPr id="4" name="Ink 3">
                <a:extLst>
                  <a:ext uri="{FF2B5EF4-FFF2-40B4-BE49-F238E27FC236}">
                    <a16:creationId xmlns:a16="http://schemas.microsoft.com/office/drawing/2014/main" id="{0133C592-A1CE-4443-BDB8-521AC90F407A}"/>
                  </a:ext>
                </a:extLst>
              </p:cNvPr>
              <p:cNvPicPr/>
              <p:nvPr/>
            </p:nvPicPr>
            <p:blipFill>
              <a:blip r:embed="rId6"/>
              <a:stretch>
                <a:fillRect/>
              </a:stretch>
            </p:blipFill>
            <p:spPr>
              <a:xfrm>
                <a:off x="2462837" y="1909428"/>
                <a:ext cx="248400" cy="189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5" name="Ink 4">
                <a:extLst>
                  <a:ext uri="{FF2B5EF4-FFF2-40B4-BE49-F238E27FC236}">
                    <a16:creationId xmlns:a16="http://schemas.microsoft.com/office/drawing/2014/main" id="{65E66C81-2C03-6B4E-ABBE-1202847DDFAC}"/>
                  </a:ext>
                </a:extLst>
              </p14:cNvPr>
              <p14:cNvContentPartPr/>
              <p14:nvPr/>
            </p14:nvContentPartPr>
            <p14:xfrm>
              <a:off x="4113437" y="1985388"/>
              <a:ext cx="181080" cy="159840"/>
            </p14:xfrm>
          </p:contentPart>
        </mc:Choice>
        <mc:Fallback>
          <p:pic>
            <p:nvPicPr>
              <p:cNvPr id="5" name="Ink 4">
                <a:extLst>
                  <a:ext uri="{FF2B5EF4-FFF2-40B4-BE49-F238E27FC236}">
                    <a16:creationId xmlns:a16="http://schemas.microsoft.com/office/drawing/2014/main" id="{65E66C81-2C03-6B4E-ABBE-1202847DDFAC}"/>
                  </a:ext>
                </a:extLst>
              </p:cNvPr>
              <p:cNvPicPr/>
              <p:nvPr/>
            </p:nvPicPr>
            <p:blipFill>
              <a:blip r:embed="rId8"/>
              <a:stretch>
                <a:fillRect/>
              </a:stretch>
            </p:blipFill>
            <p:spPr>
              <a:xfrm>
                <a:off x="4095437" y="1967388"/>
                <a:ext cx="216720" cy="195480"/>
              </a:xfrm>
              <a:prstGeom prst="rect">
                <a:avLst/>
              </a:prstGeom>
            </p:spPr>
          </p:pic>
        </mc:Fallback>
      </mc:AlternateContent>
      <p:grpSp>
        <p:nvGrpSpPr>
          <p:cNvPr id="11" name="Group 10">
            <a:extLst>
              <a:ext uri="{FF2B5EF4-FFF2-40B4-BE49-F238E27FC236}">
                <a16:creationId xmlns:a16="http://schemas.microsoft.com/office/drawing/2014/main" id="{719F153A-3D11-7B44-89B2-517B7DEE23EA}"/>
              </a:ext>
            </a:extLst>
          </p:cNvPr>
          <p:cNvGrpSpPr/>
          <p:nvPr/>
        </p:nvGrpSpPr>
        <p:grpSpPr>
          <a:xfrm>
            <a:off x="5478197" y="1805388"/>
            <a:ext cx="225720" cy="235440"/>
            <a:chOff x="5478197" y="1805388"/>
            <a:chExt cx="225720" cy="23544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6" name="Ink 5">
                  <a:extLst>
                    <a:ext uri="{FF2B5EF4-FFF2-40B4-BE49-F238E27FC236}">
                      <a16:creationId xmlns:a16="http://schemas.microsoft.com/office/drawing/2014/main" id="{940BDDC3-87D0-D944-B44C-D2D96D1B461B}"/>
                    </a:ext>
                  </a:extLst>
                </p14:cNvPr>
                <p14:cNvContentPartPr/>
                <p14:nvPr/>
              </p14:nvContentPartPr>
              <p14:xfrm>
                <a:off x="5478197" y="1843548"/>
                <a:ext cx="225720" cy="115200"/>
              </p14:xfrm>
            </p:contentPart>
          </mc:Choice>
          <mc:Fallback>
            <p:pic>
              <p:nvPicPr>
                <p:cNvPr id="6" name="Ink 5">
                  <a:extLst>
                    <a:ext uri="{FF2B5EF4-FFF2-40B4-BE49-F238E27FC236}">
                      <a16:creationId xmlns:a16="http://schemas.microsoft.com/office/drawing/2014/main" id="{940BDDC3-87D0-D944-B44C-D2D96D1B461B}"/>
                    </a:ext>
                  </a:extLst>
                </p:cNvPr>
                <p:cNvPicPr/>
                <p:nvPr/>
              </p:nvPicPr>
              <p:blipFill>
                <a:blip r:embed="rId10"/>
                <a:stretch>
                  <a:fillRect/>
                </a:stretch>
              </p:blipFill>
              <p:spPr>
                <a:xfrm>
                  <a:off x="5460197" y="1825908"/>
                  <a:ext cx="261360" cy="150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7" name="Ink 6">
                  <a:extLst>
                    <a:ext uri="{FF2B5EF4-FFF2-40B4-BE49-F238E27FC236}">
                      <a16:creationId xmlns:a16="http://schemas.microsoft.com/office/drawing/2014/main" id="{AE7E24DF-0463-5B4F-9196-37906C5BA341}"/>
                    </a:ext>
                  </a:extLst>
                </p14:cNvPr>
                <p14:cNvContentPartPr/>
                <p14:nvPr/>
              </p14:nvContentPartPr>
              <p14:xfrm>
                <a:off x="5667197" y="1874508"/>
                <a:ext cx="360" cy="360"/>
              </p14:xfrm>
            </p:contentPart>
          </mc:Choice>
          <mc:Fallback>
            <p:pic>
              <p:nvPicPr>
                <p:cNvPr id="7" name="Ink 6">
                  <a:extLst>
                    <a:ext uri="{FF2B5EF4-FFF2-40B4-BE49-F238E27FC236}">
                      <a16:creationId xmlns:a16="http://schemas.microsoft.com/office/drawing/2014/main" id="{AE7E24DF-0463-5B4F-9196-37906C5BA341}"/>
                    </a:ext>
                  </a:extLst>
                </p:cNvPr>
                <p:cNvPicPr/>
                <p:nvPr/>
              </p:nvPicPr>
              <p:blipFill>
                <a:blip r:embed="rId12"/>
                <a:stretch>
                  <a:fillRect/>
                </a:stretch>
              </p:blipFill>
              <p:spPr>
                <a:xfrm>
                  <a:off x="5649557" y="1856508"/>
                  <a:ext cx="3600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0" name="Ink 9">
                  <a:extLst>
                    <a:ext uri="{FF2B5EF4-FFF2-40B4-BE49-F238E27FC236}">
                      <a16:creationId xmlns:a16="http://schemas.microsoft.com/office/drawing/2014/main" id="{80CA20AD-80F9-CD4C-A35E-BB4D4A689BB6}"/>
                    </a:ext>
                  </a:extLst>
                </p14:cNvPr>
                <p14:cNvContentPartPr/>
                <p14:nvPr/>
              </p14:nvContentPartPr>
              <p14:xfrm>
                <a:off x="5583317" y="1805388"/>
                <a:ext cx="2160" cy="235440"/>
              </p14:xfrm>
            </p:contentPart>
          </mc:Choice>
          <mc:Fallback>
            <p:pic>
              <p:nvPicPr>
                <p:cNvPr id="10" name="Ink 9">
                  <a:extLst>
                    <a:ext uri="{FF2B5EF4-FFF2-40B4-BE49-F238E27FC236}">
                      <a16:creationId xmlns:a16="http://schemas.microsoft.com/office/drawing/2014/main" id="{80CA20AD-80F9-CD4C-A35E-BB4D4A689BB6}"/>
                    </a:ext>
                  </a:extLst>
                </p:cNvPr>
                <p:cNvPicPr/>
                <p:nvPr/>
              </p:nvPicPr>
              <p:blipFill>
                <a:blip r:embed="rId14"/>
                <a:stretch>
                  <a:fillRect/>
                </a:stretch>
              </p:blipFill>
              <p:spPr>
                <a:xfrm>
                  <a:off x="5565677" y="1787388"/>
                  <a:ext cx="37800" cy="271080"/>
                </a:xfrm>
                <a:prstGeom prst="rect">
                  <a:avLst/>
                </a:prstGeom>
              </p:spPr>
            </p:pic>
          </mc:Fallback>
        </mc:AlternateContent>
      </p:grpSp>
      <p:grpSp>
        <p:nvGrpSpPr>
          <p:cNvPr id="14" name="Group 13">
            <a:extLst>
              <a:ext uri="{FF2B5EF4-FFF2-40B4-BE49-F238E27FC236}">
                <a16:creationId xmlns:a16="http://schemas.microsoft.com/office/drawing/2014/main" id="{9DDFF559-D1E6-F94D-8A2A-C37381213C41}"/>
              </a:ext>
            </a:extLst>
          </p:cNvPr>
          <p:cNvGrpSpPr/>
          <p:nvPr/>
        </p:nvGrpSpPr>
        <p:grpSpPr>
          <a:xfrm>
            <a:off x="6250037" y="1682268"/>
            <a:ext cx="274320" cy="353160"/>
            <a:chOff x="6250037" y="1682268"/>
            <a:chExt cx="274320" cy="353160"/>
          </a:xfrm>
        </p:grpSpPr>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2" name="Ink 11">
                  <a:extLst>
                    <a:ext uri="{FF2B5EF4-FFF2-40B4-BE49-F238E27FC236}">
                      <a16:creationId xmlns:a16="http://schemas.microsoft.com/office/drawing/2014/main" id="{52AC5E9D-EB33-2F4A-97D3-FEB180428C9F}"/>
                    </a:ext>
                  </a:extLst>
                </p14:cNvPr>
                <p14:cNvContentPartPr/>
                <p14:nvPr/>
              </p14:nvContentPartPr>
              <p14:xfrm>
                <a:off x="6250037" y="1819788"/>
                <a:ext cx="274320" cy="215640"/>
              </p14:xfrm>
            </p:contentPart>
          </mc:Choice>
          <mc:Fallback>
            <p:pic>
              <p:nvPicPr>
                <p:cNvPr id="12" name="Ink 11">
                  <a:extLst>
                    <a:ext uri="{FF2B5EF4-FFF2-40B4-BE49-F238E27FC236}">
                      <a16:creationId xmlns:a16="http://schemas.microsoft.com/office/drawing/2014/main" id="{52AC5E9D-EB33-2F4A-97D3-FEB180428C9F}"/>
                    </a:ext>
                  </a:extLst>
                </p:cNvPr>
                <p:cNvPicPr/>
                <p:nvPr/>
              </p:nvPicPr>
              <p:blipFill>
                <a:blip r:embed="rId16"/>
                <a:stretch>
                  <a:fillRect/>
                </a:stretch>
              </p:blipFill>
              <p:spPr>
                <a:xfrm>
                  <a:off x="6232037" y="1802148"/>
                  <a:ext cx="309960" cy="251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3" name="Ink 12">
                  <a:extLst>
                    <a:ext uri="{FF2B5EF4-FFF2-40B4-BE49-F238E27FC236}">
                      <a16:creationId xmlns:a16="http://schemas.microsoft.com/office/drawing/2014/main" id="{99E2E05D-7698-E642-A683-5EE210047946}"/>
                    </a:ext>
                  </a:extLst>
                </p14:cNvPr>
                <p14:cNvContentPartPr/>
                <p14:nvPr/>
              </p14:nvContentPartPr>
              <p14:xfrm>
                <a:off x="6286757" y="1682268"/>
                <a:ext cx="175680" cy="151200"/>
              </p14:xfrm>
            </p:contentPart>
          </mc:Choice>
          <mc:Fallback>
            <p:pic>
              <p:nvPicPr>
                <p:cNvPr id="13" name="Ink 12">
                  <a:extLst>
                    <a:ext uri="{FF2B5EF4-FFF2-40B4-BE49-F238E27FC236}">
                      <a16:creationId xmlns:a16="http://schemas.microsoft.com/office/drawing/2014/main" id="{99E2E05D-7698-E642-A683-5EE210047946}"/>
                    </a:ext>
                  </a:extLst>
                </p:cNvPr>
                <p:cNvPicPr/>
                <p:nvPr/>
              </p:nvPicPr>
              <p:blipFill>
                <a:blip r:embed="rId18"/>
                <a:stretch>
                  <a:fillRect/>
                </a:stretch>
              </p:blipFill>
              <p:spPr>
                <a:xfrm>
                  <a:off x="6269117" y="1664268"/>
                  <a:ext cx="211320" cy="1868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5" name="Ink 14">
                <a:extLst>
                  <a:ext uri="{FF2B5EF4-FFF2-40B4-BE49-F238E27FC236}">
                    <a16:creationId xmlns:a16="http://schemas.microsoft.com/office/drawing/2014/main" id="{6938A7C1-9D46-3F40-A140-27CA17E88ED1}"/>
                  </a:ext>
                </a:extLst>
              </p14:cNvPr>
              <p14:cNvContentPartPr/>
              <p14:nvPr/>
            </p14:nvContentPartPr>
            <p14:xfrm>
              <a:off x="1310117" y="2260788"/>
              <a:ext cx="142200" cy="268560"/>
            </p14:xfrm>
          </p:contentPart>
        </mc:Choice>
        <mc:Fallback>
          <p:pic>
            <p:nvPicPr>
              <p:cNvPr id="15" name="Ink 14">
                <a:extLst>
                  <a:ext uri="{FF2B5EF4-FFF2-40B4-BE49-F238E27FC236}">
                    <a16:creationId xmlns:a16="http://schemas.microsoft.com/office/drawing/2014/main" id="{6938A7C1-9D46-3F40-A140-27CA17E88ED1}"/>
                  </a:ext>
                </a:extLst>
              </p:cNvPr>
              <p:cNvPicPr/>
              <p:nvPr/>
            </p:nvPicPr>
            <p:blipFill>
              <a:blip r:embed="rId20"/>
              <a:stretch>
                <a:fillRect/>
              </a:stretch>
            </p:blipFill>
            <p:spPr>
              <a:xfrm>
                <a:off x="1292117" y="2242788"/>
                <a:ext cx="177840" cy="304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6" name="Ink 15">
                <a:extLst>
                  <a:ext uri="{FF2B5EF4-FFF2-40B4-BE49-F238E27FC236}">
                    <a16:creationId xmlns:a16="http://schemas.microsoft.com/office/drawing/2014/main" id="{1BF0B048-578C-284C-B3E6-77A29BAD9674}"/>
                  </a:ext>
                </a:extLst>
              </p14:cNvPr>
              <p14:cNvContentPartPr/>
              <p14:nvPr/>
            </p14:nvContentPartPr>
            <p14:xfrm>
              <a:off x="3001037" y="2225148"/>
              <a:ext cx="102960" cy="214920"/>
            </p14:xfrm>
          </p:contentPart>
        </mc:Choice>
        <mc:Fallback>
          <p:pic>
            <p:nvPicPr>
              <p:cNvPr id="16" name="Ink 15">
                <a:extLst>
                  <a:ext uri="{FF2B5EF4-FFF2-40B4-BE49-F238E27FC236}">
                    <a16:creationId xmlns:a16="http://schemas.microsoft.com/office/drawing/2014/main" id="{1BF0B048-578C-284C-B3E6-77A29BAD9674}"/>
                  </a:ext>
                </a:extLst>
              </p:cNvPr>
              <p:cNvPicPr/>
              <p:nvPr/>
            </p:nvPicPr>
            <p:blipFill>
              <a:blip r:embed="rId22"/>
              <a:stretch>
                <a:fillRect/>
              </a:stretch>
            </p:blipFill>
            <p:spPr>
              <a:xfrm>
                <a:off x="2983037" y="2207148"/>
                <a:ext cx="138600" cy="250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7" name="Ink 16">
                <a:extLst>
                  <a:ext uri="{FF2B5EF4-FFF2-40B4-BE49-F238E27FC236}">
                    <a16:creationId xmlns:a16="http://schemas.microsoft.com/office/drawing/2014/main" id="{6F2A0B28-B6F9-584F-935F-6B3385782ADA}"/>
                  </a:ext>
                </a:extLst>
              </p14:cNvPr>
              <p14:cNvContentPartPr/>
              <p14:nvPr/>
            </p14:nvContentPartPr>
            <p14:xfrm>
              <a:off x="3854237" y="2230188"/>
              <a:ext cx="268560" cy="319680"/>
            </p14:xfrm>
          </p:contentPart>
        </mc:Choice>
        <mc:Fallback>
          <p:pic>
            <p:nvPicPr>
              <p:cNvPr id="17" name="Ink 16">
                <a:extLst>
                  <a:ext uri="{FF2B5EF4-FFF2-40B4-BE49-F238E27FC236}">
                    <a16:creationId xmlns:a16="http://schemas.microsoft.com/office/drawing/2014/main" id="{6F2A0B28-B6F9-584F-935F-6B3385782ADA}"/>
                  </a:ext>
                </a:extLst>
              </p:cNvPr>
              <p:cNvPicPr/>
              <p:nvPr/>
            </p:nvPicPr>
            <p:blipFill>
              <a:blip r:embed="rId24"/>
              <a:stretch>
                <a:fillRect/>
              </a:stretch>
            </p:blipFill>
            <p:spPr>
              <a:xfrm>
                <a:off x="3836597" y="2212188"/>
                <a:ext cx="304200" cy="355320"/>
              </a:xfrm>
              <a:prstGeom prst="rect">
                <a:avLst/>
              </a:prstGeom>
            </p:spPr>
          </p:pic>
        </mc:Fallback>
      </mc:AlternateContent>
      <p:grpSp>
        <p:nvGrpSpPr>
          <p:cNvPr id="20" name="Group 19">
            <a:extLst>
              <a:ext uri="{FF2B5EF4-FFF2-40B4-BE49-F238E27FC236}">
                <a16:creationId xmlns:a16="http://schemas.microsoft.com/office/drawing/2014/main" id="{989488F4-FCD7-614A-B7E2-3458D8752004}"/>
              </a:ext>
            </a:extLst>
          </p:cNvPr>
          <p:cNvGrpSpPr/>
          <p:nvPr/>
        </p:nvGrpSpPr>
        <p:grpSpPr>
          <a:xfrm>
            <a:off x="5379557" y="2264028"/>
            <a:ext cx="175680" cy="137160"/>
            <a:chOff x="5379557" y="2264028"/>
            <a:chExt cx="175680" cy="137160"/>
          </a:xfrm>
        </p:grpSpPr>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8" name="Ink 17">
                  <a:extLst>
                    <a:ext uri="{FF2B5EF4-FFF2-40B4-BE49-F238E27FC236}">
                      <a16:creationId xmlns:a16="http://schemas.microsoft.com/office/drawing/2014/main" id="{E2A80618-AEAF-644E-9D37-7C1E8E21442C}"/>
                    </a:ext>
                  </a:extLst>
                </p14:cNvPr>
                <p14:cNvContentPartPr/>
                <p14:nvPr/>
              </p14:nvContentPartPr>
              <p14:xfrm>
                <a:off x="5379557" y="2264028"/>
                <a:ext cx="175680" cy="111240"/>
              </p14:xfrm>
            </p:contentPart>
          </mc:Choice>
          <mc:Fallback>
            <p:pic>
              <p:nvPicPr>
                <p:cNvPr id="18" name="Ink 17">
                  <a:extLst>
                    <a:ext uri="{FF2B5EF4-FFF2-40B4-BE49-F238E27FC236}">
                      <a16:creationId xmlns:a16="http://schemas.microsoft.com/office/drawing/2014/main" id="{E2A80618-AEAF-644E-9D37-7C1E8E21442C}"/>
                    </a:ext>
                  </a:extLst>
                </p:cNvPr>
                <p:cNvPicPr/>
                <p:nvPr/>
              </p:nvPicPr>
              <p:blipFill>
                <a:blip r:embed="rId26"/>
                <a:stretch>
                  <a:fillRect/>
                </a:stretch>
              </p:blipFill>
              <p:spPr>
                <a:xfrm>
                  <a:off x="5361557" y="2246388"/>
                  <a:ext cx="211320" cy="146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19" name="Ink 18">
                  <a:extLst>
                    <a:ext uri="{FF2B5EF4-FFF2-40B4-BE49-F238E27FC236}">
                      <a16:creationId xmlns:a16="http://schemas.microsoft.com/office/drawing/2014/main" id="{BC7F584C-E3CF-DF4E-91EA-9D322C3B680C}"/>
                    </a:ext>
                  </a:extLst>
                </p14:cNvPr>
                <p14:cNvContentPartPr/>
                <p14:nvPr/>
              </p14:nvContentPartPr>
              <p14:xfrm>
                <a:off x="5554877" y="2346828"/>
                <a:ext cx="360" cy="54360"/>
              </p14:xfrm>
            </p:contentPart>
          </mc:Choice>
          <mc:Fallback>
            <p:pic>
              <p:nvPicPr>
                <p:cNvPr id="19" name="Ink 18">
                  <a:extLst>
                    <a:ext uri="{FF2B5EF4-FFF2-40B4-BE49-F238E27FC236}">
                      <a16:creationId xmlns:a16="http://schemas.microsoft.com/office/drawing/2014/main" id="{BC7F584C-E3CF-DF4E-91EA-9D322C3B680C}"/>
                    </a:ext>
                  </a:extLst>
                </p:cNvPr>
                <p:cNvPicPr/>
                <p:nvPr/>
              </p:nvPicPr>
              <p:blipFill>
                <a:blip r:embed="rId28"/>
                <a:stretch>
                  <a:fillRect/>
                </a:stretch>
              </p:blipFill>
              <p:spPr>
                <a:xfrm>
                  <a:off x="5537237" y="2329188"/>
                  <a:ext cx="36000" cy="90000"/>
                </a:xfrm>
                <a:prstGeom prst="rect">
                  <a:avLst/>
                </a:prstGeom>
              </p:spPr>
            </p:pic>
          </mc:Fallback>
        </mc:AlternateContent>
      </p:grpSp>
      <p:grpSp>
        <p:nvGrpSpPr>
          <p:cNvPr id="23" name="Group 22">
            <a:extLst>
              <a:ext uri="{FF2B5EF4-FFF2-40B4-BE49-F238E27FC236}">
                <a16:creationId xmlns:a16="http://schemas.microsoft.com/office/drawing/2014/main" id="{B044B086-9523-4844-BAAF-FC830F157309}"/>
              </a:ext>
            </a:extLst>
          </p:cNvPr>
          <p:cNvGrpSpPr/>
          <p:nvPr/>
        </p:nvGrpSpPr>
        <p:grpSpPr>
          <a:xfrm>
            <a:off x="6515357" y="2253588"/>
            <a:ext cx="308160" cy="171720"/>
            <a:chOff x="6515357" y="2253588"/>
            <a:chExt cx="308160" cy="171720"/>
          </a:xfrm>
        </p:grpSpPr>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21" name="Ink 20">
                  <a:extLst>
                    <a:ext uri="{FF2B5EF4-FFF2-40B4-BE49-F238E27FC236}">
                      <a16:creationId xmlns:a16="http://schemas.microsoft.com/office/drawing/2014/main" id="{9875720A-95F7-5C40-9489-41489EBE5E25}"/>
                    </a:ext>
                  </a:extLst>
                </p14:cNvPr>
                <p14:cNvContentPartPr/>
                <p14:nvPr/>
              </p14:nvContentPartPr>
              <p14:xfrm>
                <a:off x="6515357" y="2253588"/>
                <a:ext cx="360" cy="171720"/>
              </p14:xfrm>
            </p:contentPart>
          </mc:Choice>
          <mc:Fallback>
            <p:pic>
              <p:nvPicPr>
                <p:cNvPr id="21" name="Ink 20">
                  <a:extLst>
                    <a:ext uri="{FF2B5EF4-FFF2-40B4-BE49-F238E27FC236}">
                      <a16:creationId xmlns:a16="http://schemas.microsoft.com/office/drawing/2014/main" id="{9875720A-95F7-5C40-9489-41489EBE5E25}"/>
                    </a:ext>
                  </a:extLst>
                </p:cNvPr>
                <p:cNvPicPr/>
                <p:nvPr/>
              </p:nvPicPr>
              <p:blipFill>
                <a:blip r:embed="rId30"/>
                <a:stretch>
                  <a:fillRect/>
                </a:stretch>
              </p:blipFill>
              <p:spPr>
                <a:xfrm>
                  <a:off x="6497357" y="2235588"/>
                  <a:ext cx="36000" cy="207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22" name="Ink 21">
                  <a:extLst>
                    <a:ext uri="{FF2B5EF4-FFF2-40B4-BE49-F238E27FC236}">
                      <a16:creationId xmlns:a16="http://schemas.microsoft.com/office/drawing/2014/main" id="{970C6603-FD2B-C84B-97EE-34C4633874B3}"/>
                    </a:ext>
                  </a:extLst>
                </p14:cNvPr>
                <p14:cNvContentPartPr/>
                <p14:nvPr/>
              </p14:nvContentPartPr>
              <p14:xfrm>
                <a:off x="6615797" y="2258268"/>
                <a:ext cx="207720" cy="128880"/>
              </p14:xfrm>
            </p:contentPart>
          </mc:Choice>
          <mc:Fallback>
            <p:pic>
              <p:nvPicPr>
                <p:cNvPr id="22" name="Ink 21">
                  <a:extLst>
                    <a:ext uri="{FF2B5EF4-FFF2-40B4-BE49-F238E27FC236}">
                      <a16:creationId xmlns:a16="http://schemas.microsoft.com/office/drawing/2014/main" id="{970C6603-FD2B-C84B-97EE-34C4633874B3}"/>
                    </a:ext>
                  </a:extLst>
                </p:cNvPr>
                <p:cNvPicPr/>
                <p:nvPr/>
              </p:nvPicPr>
              <p:blipFill>
                <a:blip r:embed="rId32"/>
                <a:stretch>
                  <a:fillRect/>
                </a:stretch>
              </p:blipFill>
              <p:spPr>
                <a:xfrm>
                  <a:off x="6597797" y="2240628"/>
                  <a:ext cx="243360" cy="164520"/>
                </a:xfrm>
                <a:prstGeom prst="rect">
                  <a:avLst/>
                </a:prstGeom>
              </p:spPr>
            </p:pic>
          </mc:Fallback>
        </mc:AlternateContent>
      </p:grpSp>
      <p:grpSp>
        <p:nvGrpSpPr>
          <p:cNvPr id="29" name="Group 28">
            <a:extLst>
              <a:ext uri="{FF2B5EF4-FFF2-40B4-BE49-F238E27FC236}">
                <a16:creationId xmlns:a16="http://schemas.microsoft.com/office/drawing/2014/main" id="{A1EB82D6-F74F-694A-9E54-AFE43123EF0A}"/>
              </a:ext>
            </a:extLst>
          </p:cNvPr>
          <p:cNvGrpSpPr/>
          <p:nvPr/>
        </p:nvGrpSpPr>
        <p:grpSpPr>
          <a:xfrm>
            <a:off x="1117157" y="2609268"/>
            <a:ext cx="402120" cy="243360"/>
            <a:chOff x="1117157" y="2609268"/>
            <a:chExt cx="402120" cy="243360"/>
          </a:xfrm>
        </p:grpSpPr>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27" name="Ink 26">
                  <a:extLst>
                    <a:ext uri="{FF2B5EF4-FFF2-40B4-BE49-F238E27FC236}">
                      <a16:creationId xmlns:a16="http://schemas.microsoft.com/office/drawing/2014/main" id="{F3A9B43C-77FF-D74D-89BD-535D1602D658}"/>
                    </a:ext>
                  </a:extLst>
                </p14:cNvPr>
                <p14:cNvContentPartPr/>
                <p14:nvPr/>
              </p14:nvContentPartPr>
              <p14:xfrm>
                <a:off x="1117157" y="2609268"/>
                <a:ext cx="360" cy="226080"/>
              </p14:xfrm>
            </p:contentPart>
          </mc:Choice>
          <mc:Fallback>
            <p:pic>
              <p:nvPicPr>
                <p:cNvPr id="27" name="Ink 26">
                  <a:extLst>
                    <a:ext uri="{FF2B5EF4-FFF2-40B4-BE49-F238E27FC236}">
                      <a16:creationId xmlns:a16="http://schemas.microsoft.com/office/drawing/2014/main" id="{F3A9B43C-77FF-D74D-89BD-535D1602D658}"/>
                    </a:ext>
                  </a:extLst>
                </p:cNvPr>
                <p:cNvPicPr/>
                <p:nvPr/>
              </p:nvPicPr>
              <p:blipFill>
                <a:blip r:embed="rId34"/>
                <a:stretch>
                  <a:fillRect/>
                </a:stretch>
              </p:blipFill>
              <p:spPr>
                <a:xfrm>
                  <a:off x="1099157" y="2591628"/>
                  <a:ext cx="36000" cy="261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28" name="Ink 27">
                  <a:extLst>
                    <a:ext uri="{FF2B5EF4-FFF2-40B4-BE49-F238E27FC236}">
                      <a16:creationId xmlns:a16="http://schemas.microsoft.com/office/drawing/2014/main" id="{B00F9DE5-B0F7-514E-9B47-49FEEF8E8F3D}"/>
                    </a:ext>
                  </a:extLst>
                </p14:cNvPr>
                <p14:cNvContentPartPr/>
                <p14:nvPr/>
              </p14:nvContentPartPr>
              <p14:xfrm>
                <a:off x="1208957" y="2648508"/>
                <a:ext cx="310320" cy="204120"/>
              </p14:xfrm>
            </p:contentPart>
          </mc:Choice>
          <mc:Fallback>
            <p:pic>
              <p:nvPicPr>
                <p:cNvPr id="28" name="Ink 27">
                  <a:extLst>
                    <a:ext uri="{FF2B5EF4-FFF2-40B4-BE49-F238E27FC236}">
                      <a16:creationId xmlns:a16="http://schemas.microsoft.com/office/drawing/2014/main" id="{B00F9DE5-B0F7-514E-9B47-49FEEF8E8F3D}"/>
                    </a:ext>
                  </a:extLst>
                </p:cNvPr>
                <p:cNvPicPr/>
                <p:nvPr/>
              </p:nvPicPr>
              <p:blipFill>
                <a:blip r:embed="rId36"/>
                <a:stretch>
                  <a:fillRect/>
                </a:stretch>
              </p:blipFill>
              <p:spPr>
                <a:xfrm>
                  <a:off x="1191317" y="2630868"/>
                  <a:ext cx="345960" cy="239760"/>
                </a:xfrm>
                <a:prstGeom prst="rect">
                  <a:avLst/>
                </a:prstGeom>
              </p:spPr>
            </p:pic>
          </mc:Fallback>
        </mc:AlternateContent>
      </p:grpSp>
      <p:grpSp>
        <p:nvGrpSpPr>
          <p:cNvPr id="32" name="Group 31">
            <a:extLst>
              <a:ext uri="{FF2B5EF4-FFF2-40B4-BE49-F238E27FC236}">
                <a16:creationId xmlns:a16="http://schemas.microsoft.com/office/drawing/2014/main" id="{E0B8707E-C92A-FF43-883F-FF12FE6C9CAA}"/>
              </a:ext>
            </a:extLst>
          </p:cNvPr>
          <p:cNvGrpSpPr/>
          <p:nvPr/>
        </p:nvGrpSpPr>
        <p:grpSpPr>
          <a:xfrm>
            <a:off x="2797637" y="2720508"/>
            <a:ext cx="317520" cy="257400"/>
            <a:chOff x="2797637" y="2720508"/>
            <a:chExt cx="317520" cy="257400"/>
          </a:xfrm>
        </p:grpSpPr>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30" name="Ink 29">
                  <a:extLst>
                    <a:ext uri="{FF2B5EF4-FFF2-40B4-BE49-F238E27FC236}">
                      <a16:creationId xmlns:a16="http://schemas.microsoft.com/office/drawing/2014/main" id="{2E219137-26C1-AF4E-8ABE-EC157F4F6A44}"/>
                    </a:ext>
                  </a:extLst>
                </p14:cNvPr>
                <p14:cNvContentPartPr/>
                <p14:nvPr/>
              </p14:nvContentPartPr>
              <p14:xfrm>
                <a:off x="2797637" y="2764428"/>
                <a:ext cx="360" cy="168840"/>
              </p14:xfrm>
            </p:contentPart>
          </mc:Choice>
          <mc:Fallback>
            <p:pic>
              <p:nvPicPr>
                <p:cNvPr id="30" name="Ink 29">
                  <a:extLst>
                    <a:ext uri="{FF2B5EF4-FFF2-40B4-BE49-F238E27FC236}">
                      <a16:creationId xmlns:a16="http://schemas.microsoft.com/office/drawing/2014/main" id="{2E219137-26C1-AF4E-8ABE-EC157F4F6A44}"/>
                    </a:ext>
                  </a:extLst>
                </p:cNvPr>
                <p:cNvPicPr/>
                <p:nvPr/>
              </p:nvPicPr>
              <p:blipFill>
                <a:blip r:embed="rId38"/>
                <a:stretch>
                  <a:fillRect/>
                </a:stretch>
              </p:blipFill>
              <p:spPr>
                <a:xfrm>
                  <a:off x="2779997" y="2746428"/>
                  <a:ext cx="36000" cy="204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31" name="Ink 30">
                  <a:extLst>
                    <a:ext uri="{FF2B5EF4-FFF2-40B4-BE49-F238E27FC236}">
                      <a16:creationId xmlns:a16="http://schemas.microsoft.com/office/drawing/2014/main" id="{71BEDA25-5749-5D47-9C29-9BC52243B2A4}"/>
                    </a:ext>
                  </a:extLst>
                </p14:cNvPr>
                <p14:cNvContentPartPr/>
                <p14:nvPr/>
              </p14:nvContentPartPr>
              <p14:xfrm>
                <a:off x="2930477" y="2720508"/>
                <a:ext cx="184680" cy="257400"/>
              </p14:xfrm>
            </p:contentPart>
          </mc:Choice>
          <mc:Fallback>
            <p:pic>
              <p:nvPicPr>
                <p:cNvPr id="31" name="Ink 30">
                  <a:extLst>
                    <a:ext uri="{FF2B5EF4-FFF2-40B4-BE49-F238E27FC236}">
                      <a16:creationId xmlns:a16="http://schemas.microsoft.com/office/drawing/2014/main" id="{71BEDA25-5749-5D47-9C29-9BC52243B2A4}"/>
                    </a:ext>
                  </a:extLst>
                </p:cNvPr>
                <p:cNvPicPr/>
                <p:nvPr/>
              </p:nvPicPr>
              <p:blipFill>
                <a:blip r:embed="rId40"/>
                <a:stretch>
                  <a:fillRect/>
                </a:stretch>
              </p:blipFill>
              <p:spPr>
                <a:xfrm>
                  <a:off x="2912837" y="2702508"/>
                  <a:ext cx="220320" cy="293040"/>
                </a:xfrm>
                <a:prstGeom prst="rect">
                  <a:avLst/>
                </a:prstGeom>
              </p:spPr>
            </p:pic>
          </mc:Fallback>
        </mc:AlternateContent>
      </p:grpSp>
      <p:grpSp>
        <p:nvGrpSpPr>
          <p:cNvPr id="36" name="Group 35">
            <a:extLst>
              <a:ext uri="{FF2B5EF4-FFF2-40B4-BE49-F238E27FC236}">
                <a16:creationId xmlns:a16="http://schemas.microsoft.com/office/drawing/2014/main" id="{19D3A94D-BBA0-C948-B247-ED52746A06F3}"/>
              </a:ext>
            </a:extLst>
          </p:cNvPr>
          <p:cNvGrpSpPr/>
          <p:nvPr/>
        </p:nvGrpSpPr>
        <p:grpSpPr>
          <a:xfrm>
            <a:off x="4063757" y="2722308"/>
            <a:ext cx="430200" cy="277560"/>
            <a:chOff x="4063757" y="2722308"/>
            <a:chExt cx="430200" cy="277560"/>
          </a:xfrm>
        </p:grpSpPr>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33" name="Ink 32">
                  <a:extLst>
                    <a:ext uri="{FF2B5EF4-FFF2-40B4-BE49-F238E27FC236}">
                      <a16:creationId xmlns:a16="http://schemas.microsoft.com/office/drawing/2014/main" id="{4DECE36B-8EF8-E849-B398-782A19918005}"/>
                    </a:ext>
                  </a:extLst>
                </p14:cNvPr>
                <p14:cNvContentPartPr/>
                <p14:nvPr/>
              </p14:nvContentPartPr>
              <p14:xfrm>
                <a:off x="4063757" y="2781348"/>
                <a:ext cx="360" cy="155520"/>
              </p14:xfrm>
            </p:contentPart>
          </mc:Choice>
          <mc:Fallback>
            <p:pic>
              <p:nvPicPr>
                <p:cNvPr id="33" name="Ink 32">
                  <a:extLst>
                    <a:ext uri="{FF2B5EF4-FFF2-40B4-BE49-F238E27FC236}">
                      <a16:creationId xmlns:a16="http://schemas.microsoft.com/office/drawing/2014/main" id="{4DECE36B-8EF8-E849-B398-782A19918005}"/>
                    </a:ext>
                  </a:extLst>
                </p:cNvPr>
                <p:cNvPicPr/>
                <p:nvPr/>
              </p:nvPicPr>
              <p:blipFill>
                <a:blip r:embed="rId42"/>
                <a:stretch>
                  <a:fillRect/>
                </a:stretch>
              </p:blipFill>
              <p:spPr>
                <a:xfrm>
                  <a:off x="4045757" y="2763348"/>
                  <a:ext cx="36000" cy="191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34" name="Ink 33">
                  <a:extLst>
                    <a:ext uri="{FF2B5EF4-FFF2-40B4-BE49-F238E27FC236}">
                      <a16:creationId xmlns:a16="http://schemas.microsoft.com/office/drawing/2014/main" id="{C0E1E118-E184-D740-8CE9-38F65C6B0944}"/>
                    </a:ext>
                  </a:extLst>
                </p14:cNvPr>
                <p14:cNvContentPartPr/>
                <p14:nvPr/>
              </p14:nvContentPartPr>
              <p14:xfrm>
                <a:off x="4206677" y="2722308"/>
                <a:ext cx="287280" cy="164160"/>
              </p14:xfrm>
            </p:contentPart>
          </mc:Choice>
          <mc:Fallback>
            <p:pic>
              <p:nvPicPr>
                <p:cNvPr id="34" name="Ink 33">
                  <a:extLst>
                    <a:ext uri="{FF2B5EF4-FFF2-40B4-BE49-F238E27FC236}">
                      <a16:creationId xmlns:a16="http://schemas.microsoft.com/office/drawing/2014/main" id="{C0E1E118-E184-D740-8CE9-38F65C6B0944}"/>
                    </a:ext>
                  </a:extLst>
                </p:cNvPr>
                <p:cNvPicPr/>
                <p:nvPr/>
              </p:nvPicPr>
              <p:blipFill>
                <a:blip r:embed="rId44"/>
                <a:stretch>
                  <a:fillRect/>
                </a:stretch>
              </p:blipFill>
              <p:spPr>
                <a:xfrm>
                  <a:off x="4188677" y="2704668"/>
                  <a:ext cx="322920" cy="199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35" name="Ink 34">
                  <a:extLst>
                    <a:ext uri="{FF2B5EF4-FFF2-40B4-BE49-F238E27FC236}">
                      <a16:creationId xmlns:a16="http://schemas.microsoft.com/office/drawing/2014/main" id="{14596DBD-2F7C-884E-A0F0-992F6A63C4A9}"/>
                    </a:ext>
                  </a:extLst>
                </p14:cNvPr>
                <p14:cNvContentPartPr/>
                <p14:nvPr/>
              </p14:nvContentPartPr>
              <p14:xfrm>
                <a:off x="4400717" y="2724108"/>
                <a:ext cx="2160" cy="275760"/>
              </p14:xfrm>
            </p:contentPart>
          </mc:Choice>
          <mc:Fallback>
            <p:pic>
              <p:nvPicPr>
                <p:cNvPr id="35" name="Ink 34">
                  <a:extLst>
                    <a:ext uri="{FF2B5EF4-FFF2-40B4-BE49-F238E27FC236}">
                      <a16:creationId xmlns:a16="http://schemas.microsoft.com/office/drawing/2014/main" id="{14596DBD-2F7C-884E-A0F0-992F6A63C4A9}"/>
                    </a:ext>
                  </a:extLst>
                </p:cNvPr>
                <p:cNvPicPr/>
                <p:nvPr/>
              </p:nvPicPr>
              <p:blipFill>
                <a:blip r:embed="rId46"/>
                <a:stretch>
                  <a:fillRect/>
                </a:stretch>
              </p:blipFill>
              <p:spPr>
                <a:xfrm>
                  <a:off x="4382717" y="2706468"/>
                  <a:ext cx="37800" cy="311400"/>
                </a:xfrm>
                <a:prstGeom prst="rect">
                  <a:avLst/>
                </a:prstGeom>
              </p:spPr>
            </p:pic>
          </mc:Fallback>
        </mc:AlternateContent>
      </p:grpSp>
      <p:grpSp>
        <p:nvGrpSpPr>
          <p:cNvPr id="41" name="Group 40">
            <a:extLst>
              <a:ext uri="{FF2B5EF4-FFF2-40B4-BE49-F238E27FC236}">
                <a16:creationId xmlns:a16="http://schemas.microsoft.com/office/drawing/2014/main" id="{73E4083A-E568-9247-AA50-19AF00F88BD8}"/>
              </a:ext>
            </a:extLst>
          </p:cNvPr>
          <p:cNvGrpSpPr/>
          <p:nvPr/>
        </p:nvGrpSpPr>
        <p:grpSpPr>
          <a:xfrm>
            <a:off x="4934957" y="2569668"/>
            <a:ext cx="338040" cy="263160"/>
            <a:chOff x="4934957" y="2569668"/>
            <a:chExt cx="338040" cy="263160"/>
          </a:xfrm>
        </p:grpSpPr>
        <mc:AlternateContent xmlns:mc="http://schemas.openxmlformats.org/markup-compatibility/2006">
          <mc:Choice xmlns:p14="http://schemas.microsoft.com/office/powerpoint/2010/main" xmlns:aink="http://schemas.microsoft.com/office/drawing/2016/ink" Requires="p14 aink">
            <p:contentPart p14:bwMode="auto" r:id="rId47">
              <p14:nvContentPartPr>
                <p14:cNvPr id="37" name="Ink 36">
                  <a:extLst>
                    <a:ext uri="{FF2B5EF4-FFF2-40B4-BE49-F238E27FC236}">
                      <a16:creationId xmlns:a16="http://schemas.microsoft.com/office/drawing/2014/main" id="{65A6E024-C341-2B46-9A09-0812EEDC00D1}"/>
                    </a:ext>
                  </a:extLst>
                </p14:cNvPr>
                <p14:cNvContentPartPr/>
                <p14:nvPr/>
              </p14:nvContentPartPr>
              <p14:xfrm>
                <a:off x="4934957" y="2639868"/>
                <a:ext cx="360" cy="146880"/>
              </p14:xfrm>
            </p:contentPart>
          </mc:Choice>
          <mc:Fallback>
            <p:pic>
              <p:nvPicPr>
                <p:cNvPr id="37" name="Ink 36">
                  <a:extLst>
                    <a:ext uri="{FF2B5EF4-FFF2-40B4-BE49-F238E27FC236}">
                      <a16:creationId xmlns:a16="http://schemas.microsoft.com/office/drawing/2014/main" id="{65A6E024-C341-2B46-9A09-0812EEDC00D1}"/>
                    </a:ext>
                  </a:extLst>
                </p:cNvPr>
                <p:cNvPicPr/>
                <p:nvPr/>
              </p:nvPicPr>
              <p:blipFill>
                <a:blip r:embed="rId48"/>
                <a:stretch>
                  <a:fillRect/>
                </a:stretch>
              </p:blipFill>
              <p:spPr>
                <a:xfrm>
                  <a:off x="4916957" y="2622228"/>
                  <a:ext cx="36000" cy="182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38" name="Ink 37">
                  <a:extLst>
                    <a:ext uri="{FF2B5EF4-FFF2-40B4-BE49-F238E27FC236}">
                      <a16:creationId xmlns:a16="http://schemas.microsoft.com/office/drawing/2014/main" id="{D98F7E17-3A93-E446-BDB1-BE1DAD91DCCA}"/>
                    </a:ext>
                  </a:extLst>
                </p14:cNvPr>
                <p14:cNvContentPartPr/>
                <p14:nvPr/>
              </p14:nvContentPartPr>
              <p14:xfrm>
                <a:off x="5045477" y="2569668"/>
                <a:ext cx="219960" cy="263160"/>
              </p14:xfrm>
            </p:contentPart>
          </mc:Choice>
          <mc:Fallback>
            <p:pic>
              <p:nvPicPr>
                <p:cNvPr id="38" name="Ink 37">
                  <a:extLst>
                    <a:ext uri="{FF2B5EF4-FFF2-40B4-BE49-F238E27FC236}">
                      <a16:creationId xmlns:a16="http://schemas.microsoft.com/office/drawing/2014/main" id="{D98F7E17-3A93-E446-BDB1-BE1DAD91DCCA}"/>
                    </a:ext>
                  </a:extLst>
                </p:cNvPr>
                <p:cNvPicPr/>
                <p:nvPr/>
              </p:nvPicPr>
              <p:blipFill>
                <a:blip r:embed="rId50"/>
                <a:stretch>
                  <a:fillRect/>
                </a:stretch>
              </p:blipFill>
              <p:spPr>
                <a:xfrm>
                  <a:off x="5027477" y="2551668"/>
                  <a:ext cx="255600" cy="298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40" name="Ink 39">
                  <a:extLst>
                    <a:ext uri="{FF2B5EF4-FFF2-40B4-BE49-F238E27FC236}">
                      <a16:creationId xmlns:a16="http://schemas.microsoft.com/office/drawing/2014/main" id="{2F75B857-5460-9A4C-B8E8-47306ECD90DD}"/>
                    </a:ext>
                  </a:extLst>
                </p14:cNvPr>
                <p14:cNvContentPartPr/>
                <p14:nvPr/>
              </p14:nvContentPartPr>
              <p14:xfrm>
                <a:off x="5095517" y="2596668"/>
                <a:ext cx="177480" cy="2160"/>
              </p14:xfrm>
            </p:contentPart>
          </mc:Choice>
          <mc:Fallback>
            <p:pic>
              <p:nvPicPr>
                <p:cNvPr id="40" name="Ink 39">
                  <a:extLst>
                    <a:ext uri="{FF2B5EF4-FFF2-40B4-BE49-F238E27FC236}">
                      <a16:creationId xmlns:a16="http://schemas.microsoft.com/office/drawing/2014/main" id="{2F75B857-5460-9A4C-B8E8-47306ECD90DD}"/>
                    </a:ext>
                  </a:extLst>
                </p:cNvPr>
                <p:cNvPicPr/>
                <p:nvPr/>
              </p:nvPicPr>
              <p:blipFill>
                <a:blip r:embed="rId52"/>
                <a:stretch>
                  <a:fillRect/>
                </a:stretch>
              </p:blipFill>
              <p:spPr>
                <a:xfrm>
                  <a:off x="5077517" y="2579028"/>
                  <a:ext cx="213120" cy="378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42" name="Ink 41">
                <a:extLst>
                  <a:ext uri="{FF2B5EF4-FFF2-40B4-BE49-F238E27FC236}">
                    <a16:creationId xmlns:a16="http://schemas.microsoft.com/office/drawing/2014/main" id="{7453DBF6-81A1-8547-816D-5D27F2B61073}"/>
                  </a:ext>
                </a:extLst>
              </p14:cNvPr>
              <p14:cNvContentPartPr/>
              <p14:nvPr/>
            </p14:nvContentPartPr>
            <p14:xfrm>
              <a:off x="6976877" y="2654988"/>
              <a:ext cx="360" cy="196560"/>
            </p14:xfrm>
          </p:contentPart>
        </mc:Choice>
        <mc:Fallback>
          <p:pic>
            <p:nvPicPr>
              <p:cNvPr id="42" name="Ink 41">
                <a:extLst>
                  <a:ext uri="{FF2B5EF4-FFF2-40B4-BE49-F238E27FC236}">
                    <a16:creationId xmlns:a16="http://schemas.microsoft.com/office/drawing/2014/main" id="{7453DBF6-81A1-8547-816D-5D27F2B61073}"/>
                  </a:ext>
                </a:extLst>
              </p:cNvPr>
              <p:cNvPicPr/>
              <p:nvPr/>
            </p:nvPicPr>
            <p:blipFill>
              <a:blip r:embed="rId54"/>
              <a:stretch>
                <a:fillRect/>
              </a:stretch>
            </p:blipFill>
            <p:spPr>
              <a:xfrm>
                <a:off x="6958877" y="2636988"/>
                <a:ext cx="36000" cy="232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43" name="Ink 42">
                <a:extLst>
                  <a:ext uri="{FF2B5EF4-FFF2-40B4-BE49-F238E27FC236}">
                    <a16:creationId xmlns:a16="http://schemas.microsoft.com/office/drawing/2014/main" id="{80F973DD-6C48-6047-BFF0-FB489862CFCE}"/>
                  </a:ext>
                </a:extLst>
              </p14:cNvPr>
              <p14:cNvContentPartPr/>
              <p14:nvPr/>
            </p14:nvContentPartPr>
            <p14:xfrm>
              <a:off x="7181357" y="2579028"/>
              <a:ext cx="215640" cy="352440"/>
            </p14:xfrm>
          </p:contentPart>
        </mc:Choice>
        <mc:Fallback>
          <p:pic>
            <p:nvPicPr>
              <p:cNvPr id="43" name="Ink 42">
                <a:extLst>
                  <a:ext uri="{FF2B5EF4-FFF2-40B4-BE49-F238E27FC236}">
                    <a16:creationId xmlns:a16="http://schemas.microsoft.com/office/drawing/2014/main" id="{80F973DD-6C48-6047-BFF0-FB489862CFCE}"/>
                  </a:ext>
                </a:extLst>
              </p:cNvPr>
              <p:cNvPicPr/>
              <p:nvPr/>
            </p:nvPicPr>
            <p:blipFill>
              <a:blip r:embed="rId56"/>
              <a:stretch>
                <a:fillRect/>
              </a:stretch>
            </p:blipFill>
            <p:spPr>
              <a:xfrm>
                <a:off x="7163357" y="2561028"/>
                <a:ext cx="251280" cy="388080"/>
              </a:xfrm>
              <a:prstGeom prst="rect">
                <a:avLst/>
              </a:prstGeom>
            </p:spPr>
          </p:pic>
        </mc:Fallback>
      </mc:AlternateContent>
      <p:grpSp>
        <p:nvGrpSpPr>
          <p:cNvPr id="47" name="Group 46">
            <a:extLst>
              <a:ext uri="{FF2B5EF4-FFF2-40B4-BE49-F238E27FC236}">
                <a16:creationId xmlns:a16="http://schemas.microsoft.com/office/drawing/2014/main" id="{4298039C-41FE-8542-8E7C-6A9DB40D5A5F}"/>
              </a:ext>
            </a:extLst>
          </p:cNvPr>
          <p:cNvGrpSpPr/>
          <p:nvPr/>
        </p:nvGrpSpPr>
        <p:grpSpPr>
          <a:xfrm>
            <a:off x="985397" y="3334308"/>
            <a:ext cx="404640" cy="318600"/>
            <a:chOff x="985397" y="3334308"/>
            <a:chExt cx="404640" cy="318600"/>
          </a:xfrm>
        </p:grpSpPr>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44" name="Ink 43">
                  <a:extLst>
                    <a:ext uri="{FF2B5EF4-FFF2-40B4-BE49-F238E27FC236}">
                      <a16:creationId xmlns:a16="http://schemas.microsoft.com/office/drawing/2014/main" id="{3EB03F07-988E-564E-B3BB-FD0B2FC6F90E}"/>
                    </a:ext>
                  </a:extLst>
                </p14:cNvPr>
                <p14:cNvContentPartPr/>
                <p14:nvPr/>
              </p14:nvContentPartPr>
              <p14:xfrm>
                <a:off x="985397" y="3403428"/>
                <a:ext cx="2160" cy="184320"/>
              </p14:xfrm>
            </p:contentPart>
          </mc:Choice>
          <mc:Fallback>
            <p:pic>
              <p:nvPicPr>
                <p:cNvPr id="44" name="Ink 43">
                  <a:extLst>
                    <a:ext uri="{FF2B5EF4-FFF2-40B4-BE49-F238E27FC236}">
                      <a16:creationId xmlns:a16="http://schemas.microsoft.com/office/drawing/2014/main" id="{3EB03F07-988E-564E-B3BB-FD0B2FC6F90E}"/>
                    </a:ext>
                  </a:extLst>
                </p:cNvPr>
                <p:cNvPicPr/>
                <p:nvPr/>
              </p:nvPicPr>
              <p:blipFill>
                <a:blip r:embed="rId58"/>
                <a:stretch>
                  <a:fillRect/>
                </a:stretch>
              </p:blipFill>
              <p:spPr>
                <a:xfrm>
                  <a:off x="967757" y="3385788"/>
                  <a:ext cx="37800" cy="219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45" name="Ink 44">
                  <a:extLst>
                    <a:ext uri="{FF2B5EF4-FFF2-40B4-BE49-F238E27FC236}">
                      <a16:creationId xmlns:a16="http://schemas.microsoft.com/office/drawing/2014/main" id="{DEA41880-D92D-3242-8A3D-24FA47248D00}"/>
                    </a:ext>
                  </a:extLst>
                </p14:cNvPr>
                <p14:cNvContentPartPr/>
                <p14:nvPr/>
              </p14:nvContentPartPr>
              <p14:xfrm>
                <a:off x="1143797" y="3334308"/>
                <a:ext cx="246240" cy="318600"/>
              </p14:xfrm>
            </p:contentPart>
          </mc:Choice>
          <mc:Fallback>
            <p:pic>
              <p:nvPicPr>
                <p:cNvPr id="45" name="Ink 44">
                  <a:extLst>
                    <a:ext uri="{FF2B5EF4-FFF2-40B4-BE49-F238E27FC236}">
                      <a16:creationId xmlns:a16="http://schemas.microsoft.com/office/drawing/2014/main" id="{DEA41880-D92D-3242-8A3D-24FA47248D00}"/>
                    </a:ext>
                  </a:extLst>
                </p:cNvPr>
                <p:cNvPicPr/>
                <p:nvPr/>
              </p:nvPicPr>
              <p:blipFill>
                <a:blip r:embed="rId60"/>
                <a:stretch>
                  <a:fillRect/>
                </a:stretch>
              </p:blipFill>
              <p:spPr>
                <a:xfrm>
                  <a:off x="1125797" y="3316668"/>
                  <a:ext cx="281880" cy="354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46" name="Ink 45">
                  <a:extLst>
                    <a:ext uri="{FF2B5EF4-FFF2-40B4-BE49-F238E27FC236}">
                      <a16:creationId xmlns:a16="http://schemas.microsoft.com/office/drawing/2014/main" id="{12A9A417-4E90-5D40-9D99-91E7F3C5CB7E}"/>
                    </a:ext>
                  </a:extLst>
                </p14:cNvPr>
                <p14:cNvContentPartPr/>
                <p14:nvPr/>
              </p14:nvContentPartPr>
              <p14:xfrm>
                <a:off x="1222997" y="3422148"/>
                <a:ext cx="133200" cy="64800"/>
              </p14:xfrm>
            </p:contentPart>
          </mc:Choice>
          <mc:Fallback>
            <p:pic>
              <p:nvPicPr>
                <p:cNvPr id="46" name="Ink 45">
                  <a:extLst>
                    <a:ext uri="{FF2B5EF4-FFF2-40B4-BE49-F238E27FC236}">
                      <a16:creationId xmlns:a16="http://schemas.microsoft.com/office/drawing/2014/main" id="{12A9A417-4E90-5D40-9D99-91E7F3C5CB7E}"/>
                    </a:ext>
                  </a:extLst>
                </p:cNvPr>
                <p:cNvPicPr/>
                <p:nvPr/>
              </p:nvPicPr>
              <p:blipFill>
                <a:blip r:embed="rId62"/>
                <a:stretch>
                  <a:fillRect/>
                </a:stretch>
              </p:blipFill>
              <p:spPr>
                <a:xfrm>
                  <a:off x="1204997" y="3404148"/>
                  <a:ext cx="168840" cy="1004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48" name="Ink 47">
                <a:extLst>
                  <a:ext uri="{FF2B5EF4-FFF2-40B4-BE49-F238E27FC236}">
                    <a16:creationId xmlns:a16="http://schemas.microsoft.com/office/drawing/2014/main" id="{F34A0C1F-C0F6-F543-8927-1FC3AD0955F7}"/>
                  </a:ext>
                </a:extLst>
              </p14:cNvPr>
              <p14:cNvContentPartPr/>
              <p14:nvPr/>
            </p14:nvContentPartPr>
            <p14:xfrm>
              <a:off x="7612637" y="5730108"/>
              <a:ext cx="6840" cy="534960"/>
            </p14:xfrm>
          </p:contentPart>
        </mc:Choice>
        <mc:Fallback>
          <p:pic>
            <p:nvPicPr>
              <p:cNvPr id="48" name="Ink 47">
                <a:extLst>
                  <a:ext uri="{FF2B5EF4-FFF2-40B4-BE49-F238E27FC236}">
                    <a16:creationId xmlns:a16="http://schemas.microsoft.com/office/drawing/2014/main" id="{F34A0C1F-C0F6-F543-8927-1FC3AD0955F7}"/>
                  </a:ext>
                </a:extLst>
              </p:cNvPr>
              <p:cNvPicPr/>
              <p:nvPr/>
            </p:nvPicPr>
            <p:blipFill>
              <a:blip r:embed="rId64"/>
              <a:stretch>
                <a:fillRect/>
              </a:stretch>
            </p:blipFill>
            <p:spPr>
              <a:xfrm>
                <a:off x="7594637" y="5712108"/>
                <a:ext cx="42480" cy="570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49" name="Ink 48">
                <a:extLst>
                  <a:ext uri="{FF2B5EF4-FFF2-40B4-BE49-F238E27FC236}">
                    <a16:creationId xmlns:a16="http://schemas.microsoft.com/office/drawing/2014/main" id="{3A64E606-20FE-D14A-8010-6AE3A4829CB4}"/>
                  </a:ext>
                </a:extLst>
              </p14:cNvPr>
              <p14:cNvContentPartPr/>
              <p14:nvPr/>
            </p14:nvContentPartPr>
            <p14:xfrm>
              <a:off x="4830557" y="3461388"/>
              <a:ext cx="277560" cy="219600"/>
            </p14:xfrm>
          </p:contentPart>
        </mc:Choice>
        <mc:Fallback>
          <p:pic>
            <p:nvPicPr>
              <p:cNvPr id="49" name="Ink 48">
                <a:extLst>
                  <a:ext uri="{FF2B5EF4-FFF2-40B4-BE49-F238E27FC236}">
                    <a16:creationId xmlns:a16="http://schemas.microsoft.com/office/drawing/2014/main" id="{3A64E606-20FE-D14A-8010-6AE3A4829CB4}"/>
                  </a:ext>
                </a:extLst>
              </p:cNvPr>
              <p:cNvPicPr/>
              <p:nvPr/>
            </p:nvPicPr>
            <p:blipFill>
              <a:blip r:embed="rId66"/>
              <a:stretch>
                <a:fillRect/>
              </a:stretch>
            </p:blipFill>
            <p:spPr>
              <a:xfrm>
                <a:off x="4812917" y="3443748"/>
                <a:ext cx="313200" cy="25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50" name="Ink 49">
                <a:extLst>
                  <a:ext uri="{FF2B5EF4-FFF2-40B4-BE49-F238E27FC236}">
                    <a16:creationId xmlns:a16="http://schemas.microsoft.com/office/drawing/2014/main" id="{604A1FEA-EC69-644C-BA59-DD4831C1A743}"/>
                  </a:ext>
                </a:extLst>
              </p14:cNvPr>
              <p14:cNvContentPartPr/>
              <p14:nvPr/>
            </p14:nvContentPartPr>
            <p14:xfrm>
              <a:off x="4902917" y="5225748"/>
              <a:ext cx="247320" cy="247320"/>
            </p14:xfrm>
          </p:contentPart>
        </mc:Choice>
        <mc:Fallback>
          <p:pic>
            <p:nvPicPr>
              <p:cNvPr id="50" name="Ink 49">
                <a:extLst>
                  <a:ext uri="{FF2B5EF4-FFF2-40B4-BE49-F238E27FC236}">
                    <a16:creationId xmlns:a16="http://schemas.microsoft.com/office/drawing/2014/main" id="{604A1FEA-EC69-644C-BA59-DD4831C1A743}"/>
                  </a:ext>
                </a:extLst>
              </p:cNvPr>
              <p:cNvPicPr/>
              <p:nvPr/>
            </p:nvPicPr>
            <p:blipFill>
              <a:blip r:embed="rId68"/>
              <a:stretch>
                <a:fillRect/>
              </a:stretch>
            </p:blipFill>
            <p:spPr>
              <a:xfrm>
                <a:off x="4885277" y="5207748"/>
                <a:ext cx="282960" cy="282960"/>
              </a:xfrm>
              <a:prstGeom prst="rect">
                <a:avLst/>
              </a:prstGeom>
            </p:spPr>
          </p:pic>
        </mc:Fallback>
      </mc:AlternateContent>
      <p:grpSp>
        <p:nvGrpSpPr>
          <p:cNvPr id="58" name="Group 57">
            <a:extLst>
              <a:ext uri="{FF2B5EF4-FFF2-40B4-BE49-F238E27FC236}">
                <a16:creationId xmlns:a16="http://schemas.microsoft.com/office/drawing/2014/main" id="{EF5B78A3-FC76-5447-94E4-E95BDCDC21D0}"/>
              </a:ext>
            </a:extLst>
          </p:cNvPr>
          <p:cNvGrpSpPr/>
          <p:nvPr/>
        </p:nvGrpSpPr>
        <p:grpSpPr>
          <a:xfrm>
            <a:off x="7654757" y="3385068"/>
            <a:ext cx="284760" cy="324000"/>
            <a:chOff x="7654757" y="3385068"/>
            <a:chExt cx="284760" cy="324000"/>
          </a:xfrm>
        </p:grpSpPr>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54" name="Ink 53">
                  <a:extLst>
                    <a:ext uri="{FF2B5EF4-FFF2-40B4-BE49-F238E27FC236}">
                      <a16:creationId xmlns:a16="http://schemas.microsoft.com/office/drawing/2014/main" id="{62DD70E2-5AD3-4246-B216-A502F1652F16}"/>
                    </a:ext>
                  </a:extLst>
                </p14:cNvPr>
                <p14:cNvContentPartPr/>
                <p14:nvPr/>
              </p14:nvContentPartPr>
              <p14:xfrm>
                <a:off x="7654757" y="3385068"/>
                <a:ext cx="198720" cy="324000"/>
              </p14:xfrm>
            </p:contentPart>
          </mc:Choice>
          <mc:Fallback>
            <p:pic>
              <p:nvPicPr>
                <p:cNvPr id="54" name="Ink 53">
                  <a:extLst>
                    <a:ext uri="{FF2B5EF4-FFF2-40B4-BE49-F238E27FC236}">
                      <a16:creationId xmlns:a16="http://schemas.microsoft.com/office/drawing/2014/main" id="{62DD70E2-5AD3-4246-B216-A502F1652F16}"/>
                    </a:ext>
                  </a:extLst>
                </p:cNvPr>
                <p:cNvPicPr/>
                <p:nvPr/>
              </p:nvPicPr>
              <p:blipFill>
                <a:blip r:embed="rId70"/>
                <a:stretch>
                  <a:fillRect/>
                </a:stretch>
              </p:blipFill>
              <p:spPr>
                <a:xfrm>
                  <a:off x="7637117" y="3367068"/>
                  <a:ext cx="234360" cy="359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55" name="Ink 54">
                  <a:extLst>
                    <a:ext uri="{FF2B5EF4-FFF2-40B4-BE49-F238E27FC236}">
                      <a16:creationId xmlns:a16="http://schemas.microsoft.com/office/drawing/2014/main" id="{7D206125-884F-1F47-BE8B-14418C3D707D}"/>
                    </a:ext>
                  </a:extLst>
                </p14:cNvPr>
                <p14:cNvContentPartPr/>
                <p14:nvPr/>
              </p14:nvContentPartPr>
              <p14:xfrm>
                <a:off x="7709477" y="3455988"/>
                <a:ext cx="61920" cy="18000"/>
              </p14:xfrm>
            </p:contentPart>
          </mc:Choice>
          <mc:Fallback>
            <p:pic>
              <p:nvPicPr>
                <p:cNvPr id="55" name="Ink 54">
                  <a:extLst>
                    <a:ext uri="{FF2B5EF4-FFF2-40B4-BE49-F238E27FC236}">
                      <a16:creationId xmlns:a16="http://schemas.microsoft.com/office/drawing/2014/main" id="{7D206125-884F-1F47-BE8B-14418C3D707D}"/>
                    </a:ext>
                  </a:extLst>
                </p:cNvPr>
                <p:cNvPicPr/>
                <p:nvPr/>
              </p:nvPicPr>
              <p:blipFill>
                <a:blip r:embed="rId72"/>
                <a:stretch>
                  <a:fillRect/>
                </a:stretch>
              </p:blipFill>
              <p:spPr>
                <a:xfrm>
                  <a:off x="7691837" y="3438348"/>
                  <a:ext cx="97560" cy="53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57" name="Ink 56">
                  <a:extLst>
                    <a:ext uri="{FF2B5EF4-FFF2-40B4-BE49-F238E27FC236}">
                      <a16:creationId xmlns:a16="http://schemas.microsoft.com/office/drawing/2014/main" id="{9E389426-4B61-AC4C-8970-F87644EC276A}"/>
                    </a:ext>
                  </a:extLst>
                </p14:cNvPr>
                <p14:cNvContentPartPr/>
                <p14:nvPr/>
              </p14:nvContentPartPr>
              <p14:xfrm>
                <a:off x="7707677" y="3395868"/>
                <a:ext cx="231840" cy="60840"/>
              </p14:xfrm>
            </p:contentPart>
          </mc:Choice>
          <mc:Fallback>
            <p:pic>
              <p:nvPicPr>
                <p:cNvPr id="57" name="Ink 56">
                  <a:extLst>
                    <a:ext uri="{FF2B5EF4-FFF2-40B4-BE49-F238E27FC236}">
                      <a16:creationId xmlns:a16="http://schemas.microsoft.com/office/drawing/2014/main" id="{9E389426-4B61-AC4C-8970-F87644EC276A}"/>
                    </a:ext>
                  </a:extLst>
                </p:cNvPr>
                <p:cNvPicPr/>
                <p:nvPr/>
              </p:nvPicPr>
              <p:blipFill>
                <a:blip r:embed="rId74"/>
                <a:stretch>
                  <a:fillRect/>
                </a:stretch>
              </p:blipFill>
              <p:spPr>
                <a:xfrm>
                  <a:off x="7690037" y="3377868"/>
                  <a:ext cx="267480" cy="9648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59" name="Ink 58">
                <a:extLst>
                  <a:ext uri="{FF2B5EF4-FFF2-40B4-BE49-F238E27FC236}">
                    <a16:creationId xmlns:a16="http://schemas.microsoft.com/office/drawing/2014/main" id="{D815B140-E1B8-334C-BF7F-E55996644E1D}"/>
                  </a:ext>
                </a:extLst>
              </p14:cNvPr>
              <p14:cNvContentPartPr/>
              <p14:nvPr/>
            </p14:nvContentPartPr>
            <p14:xfrm>
              <a:off x="4960157" y="4238268"/>
              <a:ext cx="447840" cy="124560"/>
            </p14:xfrm>
          </p:contentPart>
        </mc:Choice>
        <mc:Fallback>
          <p:pic>
            <p:nvPicPr>
              <p:cNvPr id="59" name="Ink 58">
                <a:extLst>
                  <a:ext uri="{FF2B5EF4-FFF2-40B4-BE49-F238E27FC236}">
                    <a16:creationId xmlns:a16="http://schemas.microsoft.com/office/drawing/2014/main" id="{D815B140-E1B8-334C-BF7F-E55996644E1D}"/>
                  </a:ext>
                </a:extLst>
              </p:cNvPr>
              <p:cNvPicPr/>
              <p:nvPr/>
            </p:nvPicPr>
            <p:blipFill>
              <a:blip r:embed="rId76"/>
              <a:stretch>
                <a:fillRect/>
              </a:stretch>
            </p:blipFill>
            <p:spPr>
              <a:xfrm>
                <a:off x="4942157" y="4220628"/>
                <a:ext cx="483480" cy="160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60" name="Ink 59">
                <a:extLst>
                  <a:ext uri="{FF2B5EF4-FFF2-40B4-BE49-F238E27FC236}">
                    <a16:creationId xmlns:a16="http://schemas.microsoft.com/office/drawing/2014/main" id="{492C0B13-B948-2F4D-A1DB-8926348C5A3A}"/>
                  </a:ext>
                </a:extLst>
              </p14:cNvPr>
              <p14:cNvContentPartPr/>
              <p14:nvPr/>
            </p14:nvContentPartPr>
            <p14:xfrm>
              <a:off x="5176517" y="4220628"/>
              <a:ext cx="360" cy="273600"/>
            </p14:xfrm>
          </p:contentPart>
        </mc:Choice>
        <mc:Fallback>
          <p:pic>
            <p:nvPicPr>
              <p:cNvPr id="60" name="Ink 59">
                <a:extLst>
                  <a:ext uri="{FF2B5EF4-FFF2-40B4-BE49-F238E27FC236}">
                    <a16:creationId xmlns:a16="http://schemas.microsoft.com/office/drawing/2014/main" id="{492C0B13-B948-2F4D-A1DB-8926348C5A3A}"/>
                  </a:ext>
                </a:extLst>
              </p:cNvPr>
              <p:cNvPicPr/>
              <p:nvPr/>
            </p:nvPicPr>
            <p:blipFill>
              <a:blip r:embed="rId78"/>
              <a:stretch>
                <a:fillRect/>
              </a:stretch>
            </p:blipFill>
            <p:spPr>
              <a:xfrm>
                <a:off x="5158877" y="4202628"/>
                <a:ext cx="36000" cy="309240"/>
              </a:xfrm>
              <a:prstGeom prst="rect">
                <a:avLst/>
              </a:prstGeom>
            </p:spPr>
          </p:pic>
        </mc:Fallback>
      </mc:AlternateContent>
      <p:grpSp>
        <p:nvGrpSpPr>
          <p:cNvPr id="67" name="Group 66">
            <a:extLst>
              <a:ext uri="{FF2B5EF4-FFF2-40B4-BE49-F238E27FC236}">
                <a16:creationId xmlns:a16="http://schemas.microsoft.com/office/drawing/2014/main" id="{9C9439B7-2C11-144B-AFF1-D6BB36865649}"/>
              </a:ext>
            </a:extLst>
          </p:cNvPr>
          <p:cNvGrpSpPr/>
          <p:nvPr/>
        </p:nvGrpSpPr>
        <p:grpSpPr>
          <a:xfrm>
            <a:off x="6901277" y="3408828"/>
            <a:ext cx="415440" cy="367200"/>
            <a:chOff x="6901277" y="3408828"/>
            <a:chExt cx="415440" cy="367200"/>
          </a:xfrm>
        </p:grpSpPr>
        <mc:AlternateContent xmlns:mc="http://schemas.openxmlformats.org/markup-compatibility/2006">
          <mc:Choice xmlns:p14="http://schemas.microsoft.com/office/powerpoint/2010/main" xmlns:aink="http://schemas.microsoft.com/office/drawing/2016/ink" Requires="p14 aink">
            <p:contentPart p14:bwMode="auto" r:id="rId79">
              <p14:nvContentPartPr>
                <p14:cNvPr id="51" name="Ink 50">
                  <a:extLst>
                    <a:ext uri="{FF2B5EF4-FFF2-40B4-BE49-F238E27FC236}">
                      <a16:creationId xmlns:a16="http://schemas.microsoft.com/office/drawing/2014/main" id="{740D6891-5B15-054D-A50F-F6112376E1C5}"/>
                    </a:ext>
                  </a:extLst>
                </p14:cNvPr>
                <p14:cNvContentPartPr/>
                <p14:nvPr/>
              </p14:nvContentPartPr>
              <p14:xfrm>
                <a:off x="6901277" y="3424668"/>
                <a:ext cx="337680" cy="226800"/>
              </p14:xfrm>
            </p:contentPart>
          </mc:Choice>
          <mc:Fallback>
            <p:pic>
              <p:nvPicPr>
                <p:cNvPr id="51" name="Ink 50">
                  <a:extLst>
                    <a:ext uri="{FF2B5EF4-FFF2-40B4-BE49-F238E27FC236}">
                      <a16:creationId xmlns:a16="http://schemas.microsoft.com/office/drawing/2014/main" id="{740D6891-5B15-054D-A50F-F6112376E1C5}"/>
                    </a:ext>
                  </a:extLst>
                </p:cNvPr>
                <p:cNvPicPr/>
                <p:nvPr/>
              </p:nvPicPr>
              <p:blipFill>
                <a:blip r:embed="rId80"/>
                <a:stretch>
                  <a:fillRect/>
                </a:stretch>
              </p:blipFill>
              <p:spPr>
                <a:xfrm>
                  <a:off x="6883637" y="3406668"/>
                  <a:ext cx="373320" cy="262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1">
              <p14:nvContentPartPr>
                <p14:cNvPr id="52" name="Ink 51">
                  <a:extLst>
                    <a:ext uri="{FF2B5EF4-FFF2-40B4-BE49-F238E27FC236}">
                      <a16:creationId xmlns:a16="http://schemas.microsoft.com/office/drawing/2014/main" id="{9141D843-101C-8F4B-A26B-F699A22DA054}"/>
                    </a:ext>
                  </a:extLst>
                </p14:cNvPr>
                <p14:cNvContentPartPr/>
                <p14:nvPr/>
              </p14:nvContentPartPr>
              <p14:xfrm>
                <a:off x="7119797" y="3452748"/>
                <a:ext cx="15480" cy="323280"/>
              </p14:xfrm>
            </p:contentPart>
          </mc:Choice>
          <mc:Fallback>
            <p:pic>
              <p:nvPicPr>
                <p:cNvPr id="52" name="Ink 51">
                  <a:extLst>
                    <a:ext uri="{FF2B5EF4-FFF2-40B4-BE49-F238E27FC236}">
                      <a16:creationId xmlns:a16="http://schemas.microsoft.com/office/drawing/2014/main" id="{9141D843-101C-8F4B-A26B-F699A22DA054}"/>
                    </a:ext>
                  </a:extLst>
                </p:cNvPr>
                <p:cNvPicPr/>
                <p:nvPr/>
              </p:nvPicPr>
              <p:blipFill>
                <a:blip r:embed="rId82"/>
                <a:stretch>
                  <a:fillRect/>
                </a:stretch>
              </p:blipFill>
              <p:spPr>
                <a:xfrm>
                  <a:off x="7101797" y="3434748"/>
                  <a:ext cx="51120" cy="35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3">
              <p14:nvContentPartPr>
                <p14:cNvPr id="64" name="Ink 63">
                  <a:extLst>
                    <a:ext uri="{FF2B5EF4-FFF2-40B4-BE49-F238E27FC236}">
                      <a16:creationId xmlns:a16="http://schemas.microsoft.com/office/drawing/2014/main" id="{01E0AD1E-00BF-394A-A401-99FF26428333}"/>
                    </a:ext>
                  </a:extLst>
                </p14:cNvPr>
                <p14:cNvContentPartPr/>
                <p14:nvPr/>
              </p14:nvContentPartPr>
              <p14:xfrm>
                <a:off x="6911717" y="3408828"/>
                <a:ext cx="301680" cy="86760"/>
              </p14:xfrm>
            </p:contentPart>
          </mc:Choice>
          <mc:Fallback>
            <p:pic>
              <p:nvPicPr>
                <p:cNvPr id="64" name="Ink 63">
                  <a:extLst>
                    <a:ext uri="{FF2B5EF4-FFF2-40B4-BE49-F238E27FC236}">
                      <a16:creationId xmlns:a16="http://schemas.microsoft.com/office/drawing/2014/main" id="{01E0AD1E-00BF-394A-A401-99FF26428333}"/>
                    </a:ext>
                  </a:extLst>
                </p:cNvPr>
                <p:cNvPicPr/>
                <p:nvPr/>
              </p:nvPicPr>
              <p:blipFill>
                <a:blip r:embed="rId84"/>
                <a:stretch>
                  <a:fillRect/>
                </a:stretch>
              </p:blipFill>
              <p:spPr>
                <a:xfrm>
                  <a:off x="6893717" y="3391188"/>
                  <a:ext cx="337320" cy="122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5">
              <p14:nvContentPartPr>
                <p14:cNvPr id="65" name="Ink 64">
                  <a:extLst>
                    <a:ext uri="{FF2B5EF4-FFF2-40B4-BE49-F238E27FC236}">
                      <a16:creationId xmlns:a16="http://schemas.microsoft.com/office/drawing/2014/main" id="{78D8484C-294B-814F-974F-5BA48CB5E622}"/>
                    </a:ext>
                  </a:extLst>
                </p14:cNvPr>
                <p14:cNvContentPartPr/>
                <p14:nvPr/>
              </p14:nvContentPartPr>
              <p14:xfrm>
                <a:off x="6941957" y="3489468"/>
                <a:ext cx="353880" cy="100800"/>
              </p14:xfrm>
            </p:contentPart>
          </mc:Choice>
          <mc:Fallback>
            <p:pic>
              <p:nvPicPr>
                <p:cNvPr id="65" name="Ink 64">
                  <a:extLst>
                    <a:ext uri="{FF2B5EF4-FFF2-40B4-BE49-F238E27FC236}">
                      <a16:creationId xmlns:a16="http://schemas.microsoft.com/office/drawing/2014/main" id="{78D8484C-294B-814F-974F-5BA48CB5E622}"/>
                    </a:ext>
                  </a:extLst>
                </p:cNvPr>
                <p:cNvPicPr/>
                <p:nvPr/>
              </p:nvPicPr>
              <p:blipFill>
                <a:blip r:embed="rId86"/>
                <a:stretch>
                  <a:fillRect/>
                </a:stretch>
              </p:blipFill>
              <p:spPr>
                <a:xfrm>
                  <a:off x="6924317" y="3471468"/>
                  <a:ext cx="389520" cy="136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7">
              <p14:nvContentPartPr>
                <p14:cNvPr id="66" name="Ink 65">
                  <a:extLst>
                    <a:ext uri="{FF2B5EF4-FFF2-40B4-BE49-F238E27FC236}">
                      <a16:creationId xmlns:a16="http://schemas.microsoft.com/office/drawing/2014/main" id="{6B7CA56E-2BAF-AD44-BCE3-A918A9878406}"/>
                    </a:ext>
                  </a:extLst>
                </p14:cNvPr>
                <p14:cNvContentPartPr/>
                <p14:nvPr/>
              </p14:nvContentPartPr>
              <p14:xfrm>
                <a:off x="6955277" y="3562548"/>
                <a:ext cx="361440" cy="192240"/>
              </p14:xfrm>
            </p:contentPart>
          </mc:Choice>
          <mc:Fallback>
            <p:pic>
              <p:nvPicPr>
                <p:cNvPr id="66" name="Ink 65">
                  <a:extLst>
                    <a:ext uri="{FF2B5EF4-FFF2-40B4-BE49-F238E27FC236}">
                      <a16:creationId xmlns:a16="http://schemas.microsoft.com/office/drawing/2014/main" id="{6B7CA56E-2BAF-AD44-BCE3-A918A9878406}"/>
                    </a:ext>
                  </a:extLst>
                </p:cNvPr>
                <p:cNvPicPr/>
                <p:nvPr/>
              </p:nvPicPr>
              <p:blipFill>
                <a:blip r:embed="rId88"/>
                <a:stretch>
                  <a:fillRect/>
                </a:stretch>
              </p:blipFill>
              <p:spPr>
                <a:xfrm>
                  <a:off x="6937637" y="3544908"/>
                  <a:ext cx="397080" cy="22788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89">
            <p14:nvContentPartPr>
              <p14:cNvPr id="68" name="Ink 67">
                <a:extLst>
                  <a:ext uri="{FF2B5EF4-FFF2-40B4-BE49-F238E27FC236}">
                    <a16:creationId xmlns:a16="http://schemas.microsoft.com/office/drawing/2014/main" id="{A2ED54A1-53CF-034D-917F-887AA0C0FB55}"/>
                  </a:ext>
                </a:extLst>
              </p14:cNvPr>
              <p14:cNvContentPartPr/>
              <p14:nvPr/>
            </p14:nvContentPartPr>
            <p14:xfrm>
              <a:off x="2963597" y="5162028"/>
              <a:ext cx="241560" cy="371880"/>
            </p14:xfrm>
          </p:contentPart>
        </mc:Choice>
        <mc:Fallback>
          <p:pic>
            <p:nvPicPr>
              <p:cNvPr id="68" name="Ink 67">
                <a:extLst>
                  <a:ext uri="{FF2B5EF4-FFF2-40B4-BE49-F238E27FC236}">
                    <a16:creationId xmlns:a16="http://schemas.microsoft.com/office/drawing/2014/main" id="{A2ED54A1-53CF-034D-917F-887AA0C0FB55}"/>
                  </a:ext>
                </a:extLst>
              </p:cNvPr>
              <p:cNvPicPr/>
              <p:nvPr/>
            </p:nvPicPr>
            <p:blipFill>
              <a:blip r:embed="rId90"/>
              <a:stretch>
                <a:fillRect/>
              </a:stretch>
            </p:blipFill>
            <p:spPr>
              <a:xfrm>
                <a:off x="2945957" y="5144388"/>
                <a:ext cx="277200" cy="407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1">
            <p14:nvContentPartPr>
              <p14:cNvPr id="69" name="Ink 68">
                <a:extLst>
                  <a:ext uri="{FF2B5EF4-FFF2-40B4-BE49-F238E27FC236}">
                    <a16:creationId xmlns:a16="http://schemas.microsoft.com/office/drawing/2014/main" id="{5A3C78D4-505E-3142-89D8-EB8AACDEE1FA}"/>
                  </a:ext>
                </a:extLst>
              </p14:cNvPr>
              <p14:cNvContentPartPr/>
              <p14:nvPr/>
            </p14:nvContentPartPr>
            <p14:xfrm>
              <a:off x="3307037" y="3355188"/>
              <a:ext cx="223920" cy="357120"/>
            </p14:xfrm>
          </p:contentPart>
        </mc:Choice>
        <mc:Fallback>
          <p:pic>
            <p:nvPicPr>
              <p:cNvPr id="69" name="Ink 68">
                <a:extLst>
                  <a:ext uri="{FF2B5EF4-FFF2-40B4-BE49-F238E27FC236}">
                    <a16:creationId xmlns:a16="http://schemas.microsoft.com/office/drawing/2014/main" id="{5A3C78D4-505E-3142-89D8-EB8AACDEE1FA}"/>
                  </a:ext>
                </a:extLst>
              </p:cNvPr>
              <p:cNvPicPr/>
              <p:nvPr/>
            </p:nvPicPr>
            <p:blipFill>
              <a:blip r:embed="rId92"/>
              <a:stretch>
                <a:fillRect/>
              </a:stretch>
            </p:blipFill>
            <p:spPr>
              <a:xfrm>
                <a:off x="3289397" y="3337548"/>
                <a:ext cx="259560" cy="392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3">
            <p14:nvContentPartPr>
              <p14:cNvPr id="70" name="Ink 69">
                <a:extLst>
                  <a:ext uri="{FF2B5EF4-FFF2-40B4-BE49-F238E27FC236}">
                    <a16:creationId xmlns:a16="http://schemas.microsoft.com/office/drawing/2014/main" id="{570E73FC-D208-5E43-9F9D-A8AF62B08443}"/>
                  </a:ext>
                </a:extLst>
              </p14:cNvPr>
              <p14:cNvContentPartPr/>
              <p14:nvPr/>
            </p14:nvContentPartPr>
            <p14:xfrm>
              <a:off x="6895517" y="4257348"/>
              <a:ext cx="321120" cy="532440"/>
            </p14:xfrm>
          </p:contentPart>
        </mc:Choice>
        <mc:Fallback>
          <p:pic>
            <p:nvPicPr>
              <p:cNvPr id="70" name="Ink 69">
                <a:extLst>
                  <a:ext uri="{FF2B5EF4-FFF2-40B4-BE49-F238E27FC236}">
                    <a16:creationId xmlns:a16="http://schemas.microsoft.com/office/drawing/2014/main" id="{570E73FC-D208-5E43-9F9D-A8AF62B08443}"/>
                  </a:ext>
                </a:extLst>
              </p:cNvPr>
              <p:cNvPicPr/>
              <p:nvPr/>
            </p:nvPicPr>
            <p:blipFill>
              <a:blip r:embed="rId94"/>
              <a:stretch>
                <a:fillRect/>
              </a:stretch>
            </p:blipFill>
            <p:spPr>
              <a:xfrm>
                <a:off x="6877877" y="4239348"/>
                <a:ext cx="356760" cy="568080"/>
              </a:xfrm>
              <a:prstGeom prst="rect">
                <a:avLst/>
              </a:prstGeom>
            </p:spPr>
          </p:pic>
        </mc:Fallback>
      </mc:AlternateContent>
      <p:grpSp>
        <p:nvGrpSpPr>
          <p:cNvPr id="73" name="Group 72">
            <a:extLst>
              <a:ext uri="{FF2B5EF4-FFF2-40B4-BE49-F238E27FC236}">
                <a16:creationId xmlns:a16="http://schemas.microsoft.com/office/drawing/2014/main" id="{B51E0A75-772E-8144-AA0E-13174573A635}"/>
              </a:ext>
            </a:extLst>
          </p:cNvPr>
          <p:cNvGrpSpPr/>
          <p:nvPr/>
        </p:nvGrpSpPr>
        <p:grpSpPr>
          <a:xfrm>
            <a:off x="1015277" y="5187948"/>
            <a:ext cx="156240" cy="302040"/>
            <a:chOff x="1015277" y="5187948"/>
            <a:chExt cx="156240" cy="302040"/>
          </a:xfrm>
        </p:grpSpPr>
        <mc:AlternateContent xmlns:mc="http://schemas.openxmlformats.org/markup-compatibility/2006">
          <mc:Choice xmlns:p14="http://schemas.microsoft.com/office/powerpoint/2010/main" xmlns:aink="http://schemas.microsoft.com/office/drawing/2016/ink" Requires="p14 aink">
            <p:contentPart p14:bwMode="auto" r:id="rId95">
              <p14:nvContentPartPr>
                <p14:cNvPr id="71" name="Ink 70">
                  <a:extLst>
                    <a:ext uri="{FF2B5EF4-FFF2-40B4-BE49-F238E27FC236}">
                      <a16:creationId xmlns:a16="http://schemas.microsoft.com/office/drawing/2014/main" id="{9198AA20-BE5A-D643-9AF1-F653F0A355F3}"/>
                    </a:ext>
                  </a:extLst>
                </p14:cNvPr>
                <p14:cNvContentPartPr/>
                <p14:nvPr/>
              </p14:nvContentPartPr>
              <p14:xfrm>
                <a:off x="1015277" y="5187948"/>
                <a:ext cx="2160" cy="233280"/>
              </p14:xfrm>
            </p:contentPart>
          </mc:Choice>
          <mc:Fallback>
            <p:pic>
              <p:nvPicPr>
                <p:cNvPr id="71" name="Ink 70">
                  <a:extLst>
                    <a:ext uri="{FF2B5EF4-FFF2-40B4-BE49-F238E27FC236}">
                      <a16:creationId xmlns:a16="http://schemas.microsoft.com/office/drawing/2014/main" id="{9198AA20-BE5A-D643-9AF1-F653F0A355F3}"/>
                    </a:ext>
                  </a:extLst>
                </p:cNvPr>
                <p:cNvPicPr/>
                <p:nvPr/>
              </p:nvPicPr>
              <p:blipFill>
                <a:blip r:embed="rId96"/>
                <a:stretch>
                  <a:fillRect/>
                </a:stretch>
              </p:blipFill>
              <p:spPr>
                <a:xfrm>
                  <a:off x="997637" y="5169948"/>
                  <a:ext cx="37800" cy="268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7">
              <p14:nvContentPartPr>
                <p14:cNvPr id="72" name="Ink 71">
                  <a:extLst>
                    <a:ext uri="{FF2B5EF4-FFF2-40B4-BE49-F238E27FC236}">
                      <a16:creationId xmlns:a16="http://schemas.microsoft.com/office/drawing/2014/main" id="{C1436EEC-C2D1-9946-ADC4-C9327072F00F}"/>
                    </a:ext>
                  </a:extLst>
                </p14:cNvPr>
                <p14:cNvContentPartPr/>
                <p14:nvPr/>
              </p14:nvContentPartPr>
              <p14:xfrm>
                <a:off x="1148117" y="5221068"/>
                <a:ext cx="23400" cy="268920"/>
              </p14:xfrm>
            </p:contentPart>
          </mc:Choice>
          <mc:Fallback>
            <p:pic>
              <p:nvPicPr>
                <p:cNvPr id="72" name="Ink 71">
                  <a:extLst>
                    <a:ext uri="{FF2B5EF4-FFF2-40B4-BE49-F238E27FC236}">
                      <a16:creationId xmlns:a16="http://schemas.microsoft.com/office/drawing/2014/main" id="{C1436EEC-C2D1-9946-ADC4-C9327072F00F}"/>
                    </a:ext>
                  </a:extLst>
                </p:cNvPr>
                <p:cNvPicPr/>
                <p:nvPr/>
              </p:nvPicPr>
              <p:blipFill>
                <a:blip r:embed="rId98"/>
                <a:stretch>
                  <a:fillRect/>
                </a:stretch>
              </p:blipFill>
              <p:spPr>
                <a:xfrm>
                  <a:off x="1130117" y="5203428"/>
                  <a:ext cx="59040" cy="304560"/>
                </a:xfrm>
                <a:prstGeom prst="rect">
                  <a:avLst/>
                </a:prstGeom>
              </p:spPr>
            </p:pic>
          </mc:Fallback>
        </mc:AlternateContent>
      </p:grpSp>
      <p:grpSp>
        <p:nvGrpSpPr>
          <p:cNvPr id="75" name="Group 74">
            <a:extLst>
              <a:ext uri="{FF2B5EF4-FFF2-40B4-BE49-F238E27FC236}">
                <a16:creationId xmlns:a16="http://schemas.microsoft.com/office/drawing/2014/main" id="{42F05446-B564-3D4B-B741-9DEE583D5B38}"/>
              </a:ext>
            </a:extLst>
          </p:cNvPr>
          <p:cNvGrpSpPr/>
          <p:nvPr/>
        </p:nvGrpSpPr>
        <p:grpSpPr>
          <a:xfrm>
            <a:off x="7771397" y="2255748"/>
            <a:ext cx="97200" cy="221760"/>
            <a:chOff x="7771397" y="2255748"/>
            <a:chExt cx="97200" cy="221760"/>
          </a:xfrm>
        </p:grpSpPr>
        <mc:AlternateContent xmlns:mc="http://schemas.openxmlformats.org/markup-compatibility/2006">
          <mc:Choice xmlns:p14="http://schemas.microsoft.com/office/powerpoint/2010/main" xmlns:aink="http://schemas.microsoft.com/office/drawing/2016/ink" Requires="p14 aink">
            <p:contentPart p14:bwMode="auto" r:id="rId99">
              <p14:nvContentPartPr>
                <p14:cNvPr id="24" name="Ink 23">
                  <a:extLst>
                    <a:ext uri="{FF2B5EF4-FFF2-40B4-BE49-F238E27FC236}">
                      <a16:creationId xmlns:a16="http://schemas.microsoft.com/office/drawing/2014/main" id="{E560C960-88CE-4F41-AC3C-942B72A1B508}"/>
                    </a:ext>
                  </a:extLst>
                </p14:cNvPr>
                <p14:cNvContentPartPr/>
                <p14:nvPr/>
              </p14:nvContentPartPr>
              <p14:xfrm>
                <a:off x="7771397" y="2255748"/>
                <a:ext cx="2160" cy="221760"/>
              </p14:xfrm>
            </p:contentPart>
          </mc:Choice>
          <mc:Fallback>
            <p:pic>
              <p:nvPicPr>
                <p:cNvPr id="24" name="Ink 23">
                  <a:extLst>
                    <a:ext uri="{FF2B5EF4-FFF2-40B4-BE49-F238E27FC236}">
                      <a16:creationId xmlns:a16="http://schemas.microsoft.com/office/drawing/2014/main" id="{E560C960-88CE-4F41-AC3C-942B72A1B508}"/>
                    </a:ext>
                  </a:extLst>
                </p:cNvPr>
                <p:cNvPicPr/>
                <p:nvPr/>
              </p:nvPicPr>
              <p:blipFill>
                <a:blip r:embed="rId100"/>
                <a:stretch>
                  <a:fillRect/>
                </a:stretch>
              </p:blipFill>
              <p:spPr>
                <a:xfrm>
                  <a:off x="7753397" y="2238108"/>
                  <a:ext cx="37800" cy="257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1">
              <p14:nvContentPartPr>
                <p14:cNvPr id="25" name="Ink 24">
                  <a:extLst>
                    <a:ext uri="{FF2B5EF4-FFF2-40B4-BE49-F238E27FC236}">
                      <a16:creationId xmlns:a16="http://schemas.microsoft.com/office/drawing/2014/main" id="{8CD507AB-93FF-1742-B6B8-8ABED9AA24D4}"/>
                    </a:ext>
                  </a:extLst>
                </p14:cNvPr>
                <p14:cNvContentPartPr/>
                <p14:nvPr/>
              </p14:nvContentPartPr>
              <p14:xfrm>
                <a:off x="7849877" y="2269788"/>
                <a:ext cx="360" cy="146520"/>
              </p14:xfrm>
            </p:contentPart>
          </mc:Choice>
          <mc:Fallback>
            <p:pic>
              <p:nvPicPr>
                <p:cNvPr id="25" name="Ink 24">
                  <a:extLst>
                    <a:ext uri="{FF2B5EF4-FFF2-40B4-BE49-F238E27FC236}">
                      <a16:creationId xmlns:a16="http://schemas.microsoft.com/office/drawing/2014/main" id="{8CD507AB-93FF-1742-B6B8-8ABED9AA24D4}"/>
                    </a:ext>
                  </a:extLst>
                </p:cNvPr>
                <p:cNvPicPr/>
                <p:nvPr/>
              </p:nvPicPr>
              <p:blipFill>
                <a:blip r:embed="rId102"/>
                <a:stretch>
                  <a:fillRect/>
                </a:stretch>
              </p:blipFill>
              <p:spPr>
                <a:xfrm>
                  <a:off x="7831877" y="2252148"/>
                  <a:ext cx="36000" cy="182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3">
              <p14:nvContentPartPr>
                <p14:cNvPr id="74" name="Ink 73">
                  <a:extLst>
                    <a:ext uri="{FF2B5EF4-FFF2-40B4-BE49-F238E27FC236}">
                      <a16:creationId xmlns:a16="http://schemas.microsoft.com/office/drawing/2014/main" id="{F101BA8E-230E-7545-BD89-04BE9DE6CCFF}"/>
                    </a:ext>
                  </a:extLst>
                </p14:cNvPr>
                <p14:cNvContentPartPr/>
                <p14:nvPr/>
              </p14:nvContentPartPr>
              <p14:xfrm>
                <a:off x="7861757" y="2256468"/>
                <a:ext cx="6840" cy="200160"/>
              </p14:xfrm>
            </p:contentPart>
          </mc:Choice>
          <mc:Fallback>
            <p:pic>
              <p:nvPicPr>
                <p:cNvPr id="74" name="Ink 73">
                  <a:extLst>
                    <a:ext uri="{FF2B5EF4-FFF2-40B4-BE49-F238E27FC236}">
                      <a16:creationId xmlns:a16="http://schemas.microsoft.com/office/drawing/2014/main" id="{F101BA8E-230E-7545-BD89-04BE9DE6CCFF}"/>
                    </a:ext>
                  </a:extLst>
                </p:cNvPr>
                <p:cNvPicPr/>
                <p:nvPr/>
              </p:nvPicPr>
              <p:blipFill>
                <a:blip r:embed="rId104"/>
                <a:stretch>
                  <a:fillRect/>
                </a:stretch>
              </p:blipFill>
              <p:spPr>
                <a:xfrm>
                  <a:off x="7843757" y="2238828"/>
                  <a:ext cx="42480" cy="235800"/>
                </a:xfrm>
                <a:prstGeom prst="rect">
                  <a:avLst/>
                </a:prstGeom>
              </p:spPr>
            </p:pic>
          </mc:Fallback>
        </mc:AlternateContent>
      </p:grpSp>
      <p:grpSp>
        <p:nvGrpSpPr>
          <p:cNvPr id="78" name="Group 77">
            <a:extLst>
              <a:ext uri="{FF2B5EF4-FFF2-40B4-BE49-F238E27FC236}">
                <a16:creationId xmlns:a16="http://schemas.microsoft.com/office/drawing/2014/main" id="{29BB2346-5A4A-044B-AEA9-7D1297B3E349}"/>
              </a:ext>
            </a:extLst>
          </p:cNvPr>
          <p:cNvGrpSpPr/>
          <p:nvPr/>
        </p:nvGrpSpPr>
        <p:grpSpPr>
          <a:xfrm>
            <a:off x="4934957" y="6005148"/>
            <a:ext cx="403200" cy="216000"/>
            <a:chOff x="4934957" y="6005148"/>
            <a:chExt cx="403200" cy="216000"/>
          </a:xfrm>
        </p:grpSpPr>
        <mc:AlternateContent xmlns:mc="http://schemas.openxmlformats.org/markup-compatibility/2006">
          <mc:Choice xmlns:p14="http://schemas.microsoft.com/office/powerpoint/2010/main" xmlns:aink="http://schemas.microsoft.com/office/drawing/2016/ink" Requires="p14 aink">
            <p:contentPart p14:bwMode="auto" r:id="rId105">
              <p14:nvContentPartPr>
                <p14:cNvPr id="76" name="Ink 75">
                  <a:extLst>
                    <a:ext uri="{FF2B5EF4-FFF2-40B4-BE49-F238E27FC236}">
                      <a16:creationId xmlns:a16="http://schemas.microsoft.com/office/drawing/2014/main" id="{4E0F4357-8757-4744-BB0B-723202B3A47F}"/>
                    </a:ext>
                  </a:extLst>
                </p14:cNvPr>
                <p14:cNvContentPartPr/>
                <p14:nvPr/>
              </p14:nvContentPartPr>
              <p14:xfrm>
                <a:off x="4934957" y="6050508"/>
                <a:ext cx="360" cy="166680"/>
              </p14:xfrm>
            </p:contentPart>
          </mc:Choice>
          <mc:Fallback>
            <p:pic>
              <p:nvPicPr>
                <p:cNvPr id="76" name="Ink 75">
                  <a:extLst>
                    <a:ext uri="{FF2B5EF4-FFF2-40B4-BE49-F238E27FC236}">
                      <a16:creationId xmlns:a16="http://schemas.microsoft.com/office/drawing/2014/main" id="{4E0F4357-8757-4744-BB0B-723202B3A47F}"/>
                    </a:ext>
                  </a:extLst>
                </p:cNvPr>
                <p:cNvPicPr/>
                <p:nvPr/>
              </p:nvPicPr>
              <p:blipFill>
                <a:blip r:embed="rId106"/>
                <a:stretch>
                  <a:fillRect/>
                </a:stretch>
              </p:blipFill>
              <p:spPr>
                <a:xfrm>
                  <a:off x="4916957" y="6032868"/>
                  <a:ext cx="36000" cy="202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7">
              <p14:nvContentPartPr>
                <p14:cNvPr id="77" name="Ink 76">
                  <a:extLst>
                    <a:ext uri="{FF2B5EF4-FFF2-40B4-BE49-F238E27FC236}">
                      <a16:creationId xmlns:a16="http://schemas.microsoft.com/office/drawing/2014/main" id="{CF5A6BEE-48E3-624D-9372-15F5EE899FA3}"/>
                    </a:ext>
                  </a:extLst>
                </p14:cNvPr>
                <p14:cNvContentPartPr/>
                <p14:nvPr/>
              </p14:nvContentPartPr>
              <p14:xfrm>
                <a:off x="5069957" y="6005148"/>
                <a:ext cx="268200" cy="216000"/>
              </p14:xfrm>
            </p:contentPart>
          </mc:Choice>
          <mc:Fallback>
            <p:pic>
              <p:nvPicPr>
                <p:cNvPr id="77" name="Ink 76">
                  <a:extLst>
                    <a:ext uri="{FF2B5EF4-FFF2-40B4-BE49-F238E27FC236}">
                      <a16:creationId xmlns:a16="http://schemas.microsoft.com/office/drawing/2014/main" id="{CF5A6BEE-48E3-624D-9372-15F5EE899FA3}"/>
                    </a:ext>
                  </a:extLst>
                </p:cNvPr>
                <p:cNvPicPr/>
                <p:nvPr/>
              </p:nvPicPr>
              <p:blipFill>
                <a:blip r:embed="rId108"/>
                <a:stretch>
                  <a:fillRect/>
                </a:stretch>
              </p:blipFill>
              <p:spPr>
                <a:xfrm>
                  <a:off x="5051957" y="5987508"/>
                  <a:ext cx="303840" cy="251640"/>
                </a:xfrm>
                <a:prstGeom prst="rect">
                  <a:avLst/>
                </a:prstGeom>
              </p:spPr>
            </p:pic>
          </mc:Fallback>
        </mc:AlternateContent>
      </p:grpSp>
      <p:grpSp>
        <p:nvGrpSpPr>
          <p:cNvPr id="83" name="Group 82">
            <a:extLst>
              <a:ext uri="{FF2B5EF4-FFF2-40B4-BE49-F238E27FC236}">
                <a16:creationId xmlns:a16="http://schemas.microsoft.com/office/drawing/2014/main" id="{6B5C628D-2948-574B-B183-E4E094FA4F2D}"/>
              </a:ext>
            </a:extLst>
          </p:cNvPr>
          <p:cNvGrpSpPr/>
          <p:nvPr/>
        </p:nvGrpSpPr>
        <p:grpSpPr>
          <a:xfrm>
            <a:off x="7389077" y="4161588"/>
            <a:ext cx="710280" cy="695880"/>
            <a:chOff x="7389077" y="4161588"/>
            <a:chExt cx="710280" cy="695880"/>
          </a:xfrm>
        </p:grpSpPr>
        <mc:AlternateContent xmlns:mc="http://schemas.openxmlformats.org/markup-compatibility/2006">
          <mc:Choice xmlns:p14="http://schemas.microsoft.com/office/powerpoint/2010/main" xmlns:aink="http://schemas.microsoft.com/office/drawing/2016/ink" Requires="p14 aink">
            <p:contentPart p14:bwMode="auto" r:id="rId109">
              <p14:nvContentPartPr>
                <p14:cNvPr id="79" name="Ink 78">
                  <a:extLst>
                    <a:ext uri="{FF2B5EF4-FFF2-40B4-BE49-F238E27FC236}">
                      <a16:creationId xmlns:a16="http://schemas.microsoft.com/office/drawing/2014/main" id="{AB33ABF8-01B7-C64C-8ABB-E76295D651A6}"/>
                    </a:ext>
                  </a:extLst>
                </p14:cNvPr>
                <p14:cNvContentPartPr/>
                <p14:nvPr/>
              </p14:nvContentPartPr>
              <p14:xfrm>
                <a:off x="7389077" y="4161588"/>
                <a:ext cx="164160" cy="695880"/>
              </p14:xfrm>
            </p:contentPart>
          </mc:Choice>
          <mc:Fallback>
            <p:pic>
              <p:nvPicPr>
                <p:cNvPr id="79" name="Ink 78">
                  <a:extLst>
                    <a:ext uri="{FF2B5EF4-FFF2-40B4-BE49-F238E27FC236}">
                      <a16:creationId xmlns:a16="http://schemas.microsoft.com/office/drawing/2014/main" id="{AB33ABF8-01B7-C64C-8ABB-E76295D651A6}"/>
                    </a:ext>
                  </a:extLst>
                </p:cNvPr>
                <p:cNvPicPr/>
                <p:nvPr/>
              </p:nvPicPr>
              <p:blipFill>
                <a:blip r:embed="rId110"/>
                <a:stretch>
                  <a:fillRect/>
                </a:stretch>
              </p:blipFill>
              <p:spPr>
                <a:xfrm>
                  <a:off x="7371437" y="4143588"/>
                  <a:ext cx="199800" cy="731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1">
              <p14:nvContentPartPr>
                <p14:cNvPr id="80" name="Ink 79">
                  <a:extLst>
                    <a:ext uri="{FF2B5EF4-FFF2-40B4-BE49-F238E27FC236}">
                      <a16:creationId xmlns:a16="http://schemas.microsoft.com/office/drawing/2014/main" id="{012A76B5-0FE2-174B-A3BC-42CDC54AA4D1}"/>
                    </a:ext>
                  </a:extLst>
                </p14:cNvPr>
                <p14:cNvContentPartPr/>
                <p14:nvPr/>
              </p14:nvContentPartPr>
              <p14:xfrm>
                <a:off x="7768877" y="4420788"/>
                <a:ext cx="360" cy="197280"/>
              </p14:xfrm>
            </p:contentPart>
          </mc:Choice>
          <mc:Fallback>
            <p:pic>
              <p:nvPicPr>
                <p:cNvPr id="80" name="Ink 79">
                  <a:extLst>
                    <a:ext uri="{FF2B5EF4-FFF2-40B4-BE49-F238E27FC236}">
                      <a16:creationId xmlns:a16="http://schemas.microsoft.com/office/drawing/2014/main" id="{012A76B5-0FE2-174B-A3BC-42CDC54AA4D1}"/>
                    </a:ext>
                  </a:extLst>
                </p:cNvPr>
                <p:cNvPicPr/>
                <p:nvPr/>
              </p:nvPicPr>
              <p:blipFill>
                <a:blip r:embed="rId112"/>
                <a:stretch>
                  <a:fillRect/>
                </a:stretch>
              </p:blipFill>
              <p:spPr>
                <a:xfrm>
                  <a:off x="7750877" y="4402788"/>
                  <a:ext cx="36000" cy="232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3">
              <p14:nvContentPartPr>
                <p14:cNvPr id="82" name="Ink 81">
                  <a:extLst>
                    <a:ext uri="{FF2B5EF4-FFF2-40B4-BE49-F238E27FC236}">
                      <a16:creationId xmlns:a16="http://schemas.microsoft.com/office/drawing/2014/main" id="{47E93A22-3A68-EA44-B33B-203ADF58E676}"/>
                    </a:ext>
                  </a:extLst>
                </p14:cNvPr>
                <p14:cNvContentPartPr/>
                <p14:nvPr/>
              </p14:nvContentPartPr>
              <p14:xfrm>
                <a:off x="7853477" y="4292628"/>
                <a:ext cx="245880" cy="435600"/>
              </p14:xfrm>
            </p:contentPart>
          </mc:Choice>
          <mc:Fallback>
            <p:pic>
              <p:nvPicPr>
                <p:cNvPr id="82" name="Ink 81">
                  <a:extLst>
                    <a:ext uri="{FF2B5EF4-FFF2-40B4-BE49-F238E27FC236}">
                      <a16:creationId xmlns:a16="http://schemas.microsoft.com/office/drawing/2014/main" id="{47E93A22-3A68-EA44-B33B-203ADF58E676}"/>
                    </a:ext>
                  </a:extLst>
                </p:cNvPr>
                <p:cNvPicPr/>
                <p:nvPr/>
              </p:nvPicPr>
              <p:blipFill>
                <a:blip r:embed="rId114"/>
                <a:stretch>
                  <a:fillRect/>
                </a:stretch>
              </p:blipFill>
              <p:spPr>
                <a:xfrm>
                  <a:off x="7835477" y="4274988"/>
                  <a:ext cx="281520" cy="471240"/>
                </a:xfrm>
                <a:prstGeom prst="rect">
                  <a:avLst/>
                </a:prstGeom>
              </p:spPr>
            </p:pic>
          </mc:Fallback>
        </mc:AlternateContent>
      </p:grpSp>
      <p:grpSp>
        <p:nvGrpSpPr>
          <p:cNvPr id="88" name="Group 87">
            <a:extLst>
              <a:ext uri="{FF2B5EF4-FFF2-40B4-BE49-F238E27FC236}">
                <a16:creationId xmlns:a16="http://schemas.microsoft.com/office/drawing/2014/main" id="{F368F37D-EEE6-AE48-A727-C7FB53F6007C}"/>
              </a:ext>
            </a:extLst>
          </p:cNvPr>
          <p:cNvGrpSpPr/>
          <p:nvPr/>
        </p:nvGrpSpPr>
        <p:grpSpPr>
          <a:xfrm>
            <a:off x="6799757" y="5040708"/>
            <a:ext cx="508680" cy="374400"/>
            <a:chOff x="6799757" y="5040708"/>
            <a:chExt cx="508680" cy="374400"/>
          </a:xfrm>
        </p:grpSpPr>
        <mc:AlternateContent xmlns:mc="http://schemas.openxmlformats.org/markup-compatibility/2006">
          <mc:Choice xmlns:p14="http://schemas.microsoft.com/office/powerpoint/2010/main" xmlns:aink="http://schemas.microsoft.com/office/drawing/2016/ink" Requires="p14 aink">
            <p:contentPart p14:bwMode="auto" r:id="rId115">
              <p14:nvContentPartPr>
                <p14:cNvPr id="84" name="Ink 83">
                  <a:extLst>
                    <a:ext uri="{FF2B5EF4-FFF2-40B4-BE49-F238E27FC236}">
                      <a16:creationId xmlns:a16="http://schemas.microsoft.com/office/drawing/2014/main" id="{E8F766D3-2099-C742-AE13-D2A26D6822DF}"/>
                    </a:ext>
                  </a:extLst>
                </p14:cNvPr>
                <p14:cNvContentPartPr/>
                <p14:nvPr/>
              </p14:nvContentPartPr>
              <p14:xfrm>
                <a:off x="6802997" y="5182908"/>
                <a:ext cx="360" cy="131040"/>
              </p14:xfrm>
            </p:contentPart>
          </mc:Choice>
          <mc:Fallback>
            <p:pic>
              <p:nvPicPr>
                <p:cNvPr id="84" name="Ink 83">
                  <a:extLst>
                    <a:ext uri="{FF2B5EF4-FFF2-40B4-BE49-F238E27FC236}">
                      <a16:creationId xmlns:a16="http://schemas.microsoft.com/office/drawing/2014/main" id="{E8F766D3-2099-C742-AE13-D2A26D6822DF}"/>
                    </a:ext>
                  </a:extLst>
                </p:cNvPr>
                <p:cNvPicPr/>
                <p:nvPr/>
              </p:nvPicPr>
              <p:blipFill>
                <a:blip r:embed="rId116"/>
                <a:stretch>
                  <a:fillRect/>
                </a:stretch>
              </p:blipFill>
              <p:spPr>
                <a:xfrm>
                  <a:off x="6785357" y="5165268"/>
                  <a:ext cx="36000" cy="166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7">
              <p14:nvContentPartPr>
                <p14:cNvPr id="85" name="Ink 84">
                  <a:extLst>
                    <a:ext uri="{FF2B5EF4-FFF2-40B4-BE49-F238E27FC236}">
                      <a16:creationId xmlns:a16="http://schemas.microsoft.com/office/drawing/2014/main" id="{C8C990FA-8EC8-634D-A5DC-D5A4515A3CA4}"/>
                    </a:ext>
                  </a:extLst>
                </p14:cNvPr>
                <p14:cNvContentPartPr/>
                <p14:nvPr/>
              </p14:nvContentPartPr>
              <p14:xfrm>
                <a:off x="6985877" y="5040708"/>
                <a:ext cx="322560" cy="151560"/>
              </p14:xfrm>
            </p:contentPart>
          </mc:Choice>
          <mc:Fallback>
            <p:pic>
              <p:nvPicPr>
                <p:cNvPr id="85" name="Ink 84">
                  <a:extLst>
                    <a:ext uri="{FF2B5EF4-FFF2-40B4-BE49-F238E27FC236}">
                      <a16:creationId xmlns:a16="http://schemas.microsoft.com/office/drawing/2014/main" id="{C8C990FA-8EC8-634D-A5DC-D5A4515A3CA4}"/>
                    </a:ext>
                  </a:extLst>
                </p:cNvPr>
                <p:cNvPicPr/>
                <p:nvPr/>
              </p:nvPicPr>
              <p:blipFill>
                <a:blip r:embed="rId118"/>
                <a:stretch>
                  <a:fillRect/>
                </a:stretch>
              </p:blipFill>
              <p:spPr>
                <a:xfrm>
                  <a:off x="6967877" y="5023068"/>
                  <a:ext cx="358200" cy="187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9">
              <p14:nvContentPartPr>
                <p14:cNvPr id="86" name="Ink 85">
                  <a:extLst>
                    <a:ext uri="{FF2B5EF4-FFF2-40B4-BE49-F238E27FC236}">
                      <a16:creationId xmlns:a16="http://schemas.microsoft.com/office/drawing/2014/main" id="{48BAC5D0-F239-5845-9D2F-BB78232E3033}"/>
                    </a:ext>
                  </a:extLst>
                </p14:cNvPr>
                <p14:cNvContentPartPr/>
                <p14:nvPr/>
              </p14:nvContentPartPr>
              <p14:xfrm>
                <a:off x="7095677" y="5081748"/>
                <a:ext cx="360" cy="263520"/>
              </p14:xfrm>
            </p:contentPart>
          </mc:Choice>
          <mc:Fallback>
            <p:pic>
              <p:nvPicPr>
                <p:cNvPr id="86" name="Ink 85">
                  <a:extLst>
                    <a:ext uri="{FF2B5EF4-FFF2-40B4-BE49-F238E27FC236}">
                      <a16:creationId xmlns:a16="http://schemas.microsoft.com/office/drawing/2014/main" id="{48BAC5D0-F239-5845-9D2F-BB78232E3033}"/>
                    </a:ext>
                  </a:extLst>
                </p:cNvPr>
                <p:cNvPicPr/>
                <p:nvPr/>
              </p:nvPicPr>
              <p:blipFill>
                <a:blip r:embed="rId120"/>
                <a:stretch>
                  <a:fillRect/>
                </a:stretch>
              </p:blipFill>
              <p:spPr>
                <a:xfrm>
                  <a:off x="7078037" y="5063748"/>
                  <a:ext cx="36000" cy="299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1">
              <p14:nvContentPartPr>
                <p14:cNvPr id="87" name="Ink 86">
                  <a:extLst>
                    <a:ext uri="{FF2B5EF4-FFF2-40B4-BE49-F238E27FC236}">
                      <a16:creationId xmlns:a16="http://schemas.microsoft.com/office/drawing/2014/main" id="{92D48087-5B93-A24B-8039-C0DA744C1EB1}"/>
                    </a:ext>
                  </a:extLst>
                </p14:cNvPr>
                <p14:cNvContentPartPr/>
                <p14:nvPr/>
              </p14:nvContentPartPr>
              <p14:xfrm>
                <a:off x="6799757" y="5066628"/>
                <a:ext cx="2160" cy="348480"/>
              </p14:xfrm>
            </p:contentPart>
          </mc:Choice>
          <mc:Fallback>
            <p:pic>
              <p:nvPicPr>
                <p:cNvPr id="87" name="Ink 86">
                  <a:extLst>
                    <a:ext uri="{FF2B5EF4-FFF2-40B4-BE49-F238E27FC236}">
                      <a16:creationId xmlns:a16="http://schemas.microsoft.com/office/drawing/2014/main" id="{92D48087-5B93-A24B-8039-C0DA744C1EB1}"/>
                    </a:ext>
                  </a:extLst>
                </p:cNvPr>
                <p:cNvPicPr/>
                <p:nvPr/>
              </p:nvPicPr>
              <p:blipFill>
                <a:blip r:embed="rId122"/>
                <a:stretch>
                  <a:fillRect/>
                </a:stretch>
              </p:blipFill>
              <p:spPr>
                <a:xfrm>
                  <a:off x="6781757" y="5048628"/>
                  <a:ext cx="37800" cy="384120"/>
                </a:xfrm>
                <a:prstGeom prst="rect">
                  <a:avLst/>
                </a:prstGeom>
              </p:spPr>
            </p:pic>
          </mc:Fallback>
        </mc:AlternateContent>
      </p:grpSp>
      <p:grpSp>
        <p:nvGrpSpPr>
          <p:cNvPr id="92" name="Group 91">
            <a:extLst>
              <a:ext uri="{FF2B5EF4-FFF2-40B4-BE49-F238E27FC236}">
                <a16:creationId xmlns:a16="http://schemas.microsoft.com/office/drawing/2014/main" id="{27F204A3-9F93-3D4A-9E6D-F2251E98C586}"/>
              </a:ext>
            </a:extLst>
          </p:cNvPr>
          <p:cNvGrpSpPr/>
          <p:nvPr/>
        </p:nvGrpSpPr>
        <p:grpSpPr>
          <a:xfrm>
            <a:off x="5418797" y="5943588"/>
            <a:ext cx="240120" cy="684000"/>
            <a:chOff x="5418797" y="5943588"/>
            <a:chExt cx="240120" cy="684000"/>
          </a:xfrm>
        </p:grpSpPr>
        <mc:AlternateContent xmlns:mc="http://schemas.openxmlformats.org/markup-compatibility/2006">
          <mc:Choice xmlns:p14="http://schemas.microsoft.com/office/powerpoint/2010/main" xmlns:aink="http://schemas.microsoft.com/office/drawing/2016/ink" Requires="p14 aink">
            <p:contentPart p14:bwMode="auto" r:id="rId123">
              <p14:nvContentPartPr>
                <p14:cNvPr id="89" name="Ink 88">
                  <a:extLst>
                    <a:ext uri="{FF2B5EF4-FFF2-40B4-BE49-F238E27FC236}">
                      <a16:creationId xmlns:a16="http://schemas.microsoft.com/office/drawing/2014/main" id="{FAFC554A-733C-344A-82B0-FE449775535E}"/>
                    </a:ext>
                  </a:extLst>
                </p14:cNvPr>
                <p14:cNvContentPartPr/>
                <p14:nvPr/>
              </p14:nvContentPartPr>
              <p14:xfrm>
                <a:off x="5418797" y="5943588"/>
                <a:ext cx="179640" cy="684000"/>
              </p14:xfrm>
            </p:contentPart>
          </mc:Choice>
          <mc:Fallback>
            <p:pic>
              <p:nvPicPr>
                <p:cNvPr id="89" name="Ink 88">
                  <a:extLst>
                    <a:ext uri="{FF2B5EF4-FFF2-40B4-BE49-F238E27FC236}">
                      <a16:creationId xmlns:a16="http://schemas.microsoft.com/office/drawing/2014/main" id="{FAFC554A-733C-344A-82B0-FE449775535E}"/>
                    </a:ext>
                  </a:extLst>
                </p:cNvPr>
                <p:cNvPicPr/>
                <p:nvPr/>
              </p:nvPicPr>
              <p:blipFill>
                <a:blip r:embed="rId124"/>
                <a:stretch>
                  <a:fillRect/>
                </a:stretch>
              </p:blipFill>
              <p:spPr>
                <a:xfrm>
                  <a:off x="5400797" y="5925588"/>
                  <a:ext cx="215280" cy="719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5">
              <p14:nvContentPartPr>
                <p14:cNvPr id="90" name="Ink 89">
                  <a:extLst>
                    <a:ext uri="{FF2B5EF4-FFF2-40B4-BE49-F238E27FC236}">
                      <a16:creationId xmlns:a16="http://schemas.microsoft.com/office/drawing/2014/main" id="{B08ED686-349F-1B43-B70E-46B0350796A0}"/>
                    </a:ext>
                  </a:extLst>
                </p14:cNvPr>
                <p14:cNvContentPartPr/>
                <p14:nvPr/>
              </p14:nvContentPartPr>
              <p14:xfrm>
                <a:off x="5658557" y="6283068"/>
                <a:ext cx="360" cy="213120"/>
              </p14:xfrm>
            </p:contentPart>
          </mc:Choice>
          <mc:Fallback>
            <p:pic>
              <p:nvPicPr>
                <p:cNvPr id="90" name="Ink 89">
                  <a:extLst>
                    <a:ext uri="{FF2B5EF4-FFF2-40B4-BE49-F238E27FC236}">
                      <a16:creationId xmlns:a16="http://schemas.microsoft.com/office/drawing/2014/main" id="{B08ED686-349F-1B43-B70E-46B0350796A0}"/>
                    </a:ext>
                  </a:extLst>
                </p:cNvPr>
                <p:cNvPicPr/>
                <p:nvPr/>
              </p:nvPicPr>
              <p:blipFill>
                <a:blip r:embed="rId126"/>
                <a:stretch>
                  <a:fillRect/>
                </a:stretch>
              </p:blipFill>
              <p:spPr>
                <a:xfrm>
                  <a:off x="5640917" y="6265428"/>
                  <a:ext cx="36000" cy="24876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27">
            <p14:nvContentPartPr>
              <p14:cNvPr id="91" name="Ink 90">
                <a:extLst>
                  <a:ext uri="{FF2B5EF4-FFF2-40B4-BE49-F238E27FC236}">
                    <a16:creationId xmlns:a16="http://schemas.microsoft.com/office/drawing/2014/main" id="{FC452FC6-BEA5-A648-9F0F-35D329333020}"/>
                  </a:ext>
                </a:extLst>
              </p14:cNvPr>
              <p14:cNvContentPartPr/>
              <p14:nvPr/>
            </p14:nvContentPartPr>
            <p14:xfrm>
              <a:off x="5901917" y="6043668"/>
              <a:ext cx="188280" cy="556560"/>
            </p14:xfrm>
          </p:contentPart>
        </mc:Choice>
        <mc:Fallback>
          <p:pic>
            <p:nvPicPr>
              <p:cNvPr id="91" name="Ink 90">
                <a:extLst>
                  <a:ext uri="{FF2B5EF4-FFF2-40B4-BE49-F238E27FC236}">
                    <a16:creationId xmlns:a16="http://schemas.microsoft.com/office/drawing/2014/main" id="{FC452FC6-BEA5-A648-9F0F-35D329333020}"/>
                  </a:ext>
                </a:extLst>
              </p:cNvPr>
              <p:cNvPicPr/>
              <p:nvPr/>
            </p:nvPicPr>
            <p:blipFill>
              <a:blip r:embed="rId128"/>
              <a:stretch>
                <a:fillRect/>
              </a:stretch>
            </p:blipFill>
            <p:spPr>
              <a:xfrm>
                <a:off x="5883917" y="6026028"/>
                <a:ext cx="223920" cy="592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9">
            <p14:nvContentPartPr>
              <p14:cNvPr id="93" name="Ink 92">
                <a:extLst>
                  <a:ext uri="{FF2B5EF4-FFF2-40B4-BE49-F238E27FC236}">
                    <a16:creationId xmlns:a16="http://schemas.microsoft.com/office/drawing/2014/main" id="{DA07882A-AAB4-2441-A3B9-50B5F82F7A16}"/>
                  </a:ext>
                </a:extLst>
              </p14:cNvPr>
              <p14:cNvContentPartPr/>
              <p14:nvPr/>
            </p14:nvContentPartPr>
            <p14:xfrm>
              <a:off x="945797" y="6077148"/>
              <a:ext cx="370440" cy="519120"/>
            </p14:xfrm>
          </p:contentPart>
        </mc:Choice>
        <mc:Fallback>
          <p:pic>
            <p:nvPicPr>
              <p:cNvPr id="93" name="Ink 92">
                <a:extLst>
                  <a:ext uri="{FF2B5EF4-FFF2-40B4-BE49-F238E27FC236}">
                    <a16:creationId xmlns:a16="http://schemas.microsoft.com/office/drawing/2014/main" id="{DA07882A-AAB4-2441-A3B9-50B5F82F7A16}"/>
                  </a:ext>
                </a:extLst>
              </p:cNvPr>
              <p:cNvPicPr/>
              <p:nvPr/>
            </p:nvPicPr>
            <p:blipFill>
              <a:blip r:embed="rId130"/>
              <a:stretch>
                <a:fillRect/>
              </a:stretch>
            </p:blipFill>
            <p:spPr>
              <a:xfrm>
                <a:off x="927797" y="6059508"/>
                <a:ext cx="406080" cy="554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1">
            <p14:nvContentPartPr>
              <p14:cNvPr id="94" name="Ink 93">
                <a:extLst>
                  <a:ext uri="{FF2B5EF4-FFF2-40B4-BE49-F238E27FC236}">
                    <a16:creationId xmlns:a16="http://schemas.microsoft.com/office/drawing/2014/main" id="{996B7C80-B43B-3E4B-862F-D33C579B06BF}"/>
                  </a:ext>
                </a:extLst>
              </p14:cNvPr>
              <p14:cNvContentPartPr/>
              <p14:nvPr/>
            </p14:nvContentPartPr>
            <p14:xfrm>
              <a:off x="4986797" y="556908"/>
              <a:ext cx="360" cy="360"/>
            </p14:xfrm>
          </p:contentPart>
        </mc:Choice>
        <mc:Fallback>
          <p:pic>
            <p:nvPicPr>
              <p:cNvPr id="94" name="Ink 93">
                <a:extLst>
                  <a:ext uri="{FF2B5EF4-FFF2-40B4-BE49-F238E27FC236}">
                    <a16:creationId xmlns:a16="http://schemas.microsoft.com/office/drawing/2014/main" id="{996B7C80-B43B-3E4B-862F-D33C579B06BF}"/>
                  </a:ext>
                </a:extLst>
              </p:cNvPr>
              <p:cNvPicPr/>
              <p:nvPr/>
            </p:nvPicPr>
            <p:blipFill>
              <a:blip r:embed="rId132"/>
              <a:stretch>
                <a:fillRect/>
              </a:stretch>
            </p:blipFill>
            <p:spPr>
              <a:xfrm>
                <a:off x="4968797" y="539268"/>
                <a:ext cx="36000" cy="36000"/>
              </a:xfrm>
              <a:prstGeom prst="rect">
                <a:avLst/>
              </a:prstGeom>
            </p:spPr>
          </p:pic>
        </mc:Fallback>
      </mc:AlternateContent>
      <p:grpSp>
        <p:nvGrpSpPr>
          <p:cNvPr id="97" name="Group 96">
            <a:extLst>
              <a:ext uri="{FF2B5EF4-FFF2-40B4-BE49-F238E27FC236}">
                <a16:creationId xmlns:a16="http://schemas.microsoft.com/office/drawing/2014/main" id="{C60B44D0-C2E2-8F4F-8F56-A73838AC6DB8}"/>
              </a:ext>
            </a:extLst>
          </p:cNvPr>
          <p:cNvGrpSpPr/>
          <p:nvPr/>
        </p:nvGrpSpPr>
        <p:grpSpPr>
          <a:xfrm>
            <a:off x="1103477" y="4202268"/>
            <a:ext cx="407160" cy="416880"/>
            <a:chOff x="1103477" y="4202268"/>
            <a:chExt cx="407160" cy="416880"/>
          </a:xfrm>
        </p:grpSpPr>
        <mc:AlternateContent xmlns:mc="http://schemas.openxmlformats.org/markup-compatibility/2006">
          <mc:Choice xmlns:p14="http://schemas.microsoft.com/office/powerpoint/2010/main" Requires="p14">
            <p:contentPart p14:bwMode="auto" r:id="rId133">
              <p14:nvContentPartPr>
                <p14:cNvPr id="95" name="Ink 94">
                  <a:extLst>
                    <a:ext uri="{FF2B5EF4-FFF2-40B4-BE49-F238E27FC236}">
                      <a16:creationId xmlns:a16="http://schemas.microsoft.com/office/drawing/2014/main" id="{48C027C1-8220-DE48-AA86-F153F7CAFC84}"/>
                    </a:ext>
                  </a:extLst>
                </p14:cNvPr>
                <p14:cNvContentPartPr/>
                <p14:nvPr/>
              </p14:nvContentPartPr>
              <p14:xfrm>
                <a:off x="1103477" y="4212348"/>
                <a:ext cx="25920" cy="406800"/>
              </p14:xfrm>
            </p:contentPart>
          </mc:Choice>
          <mc:Fallback>
            <p:pic>
              <p:nvPicPr>
                <p:cNvPr id="95" name="Ink 94">
                  <a:extLst>
                    <a:ext uri="{FF2B5EF4-FFF2-40B4-BE49-F238E27FC236}">
                      <a16:creationId xmlns:a16="http://schemas.microsoft.com/office/drawing/2014/main" id="{48C027C1-8220-DE48-AA86-F153F7CAFC84}"/>
                    </a:ext>
                  </a:extLst>
                </p:cNvPr>
                <p:cNvPicPr/>
                <p:nvPr/>
              </p:nvPicPr>
              <p:blipFill>
                <a:blip r:embed="rId134"/>
                <a:stretch>
                  <a:fillRect/>
                </a:stretch>
              </p:blipFill>
              <p:spPr>
                <a:xfrm>
                  <a:off x="1094837" y="4203348"/>
                  <a:ext cx="435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6" name="Ink 95">
                  <a:extLst>
                    <a:ext uri="{FF2B5EF4-FFF2-40B4-BE49-F238E27FC236}">
                      <a16:creationId xmlns:a16="http://schemas.microsoft.com/office/drawing/2014/main" id="{D1CCF6AF-1051-1241-A4A8-71BF4333B64D}"/>
                    </a:ext>
                  </a:extLst>
                </p14:cNvPr>
                <p14:cNvContentPartPr/>
                <p14:nvPr/>
              </p14:nvContentPartPr>
              <p14:xfrm>
                <a:off x="1228757" y="4202268"/>
                <a:ext cx="281880" cy="406440"/>
              </p14:xfrm>
            </p:contentPart>
          </mc:Choice>
          <mc:Fallback>
            <p:pic>
              <p:nvPicPr>
                <p:cNvPr id="96" name="Ink 95">
                  <a:extLst>
                    <a:ext uri="{FF2B5EF4-FFF2-40B4-BE49-F238E27FC236}">
                      <a16:creationId xmlns:a16="http://schemas.microsoft.com/office/drawing/2014/main" id="{D1CCF6AF-1051-1241-A4A8-71BF4333B64D}"/>
                    </a:ext>
                  </a:extLst>
                </p:cNvPr>
                <p:cNvPicPr/>
                <p:nvPr/>
              </p:nvPicPr>
              <p:blipFill>
                <a:blip r:embed="rId136"/>
                <a:stretch>
                  <a:fillRect/>
                </a:stretch>
              </p:blipFill>
              <p:spPr>
                <a:xfrm>
                  <a:off x="1220117" y="4193628"/>
                  <a:ext cx="299520" cy="424080"/>
                </a:xfrm>
                <a:prstGeom prst="rect">
                  <a:avLst/>
                </a:prstGeom>
              </p:spPr>
            </p:pic>
          </mc:Fallback>
        </mc:AlternateContent>
      </p:grpSp>
      <p:grpSp>
        <p:nvGrpSpPr>
          <p:cNvPr id="100" name="Group 99">
            <a:extLst>
              <a:ext uri="{FF2B5EF4-FFF2-40B4-BE49-F238E27FC236}">
                <a16:creationId xmlns:a16="http://schemas.microsoft.com/office/drawing/2014/main" id="{67702649-B1DE-F74A-94F0-9C98EBC96C7D}"/>
              </a:ext>
            </a:extLst>
          </p:cNvPr>
          <p:cNvGrpSpPr/>
          <p:nvPr/>
        </p:nvGrpSpPr>
        <p:grpSpPr>
          <a:xfrm>
            <a:off x="3152597" y="4286508"/>
            <a:ext cx="117000" cy="416880"/>
            <a:chOff x="3152597" y="4286508"/>
            <a:chExt cx="117000" cy="416880"/>
          </a:xfrm>
        </p:grpSpPr>
        <mc:AlternateContent xmlns:mc="http://schemas.openxmlformats.org/markup-compatibility/2006">
          <mc:Choice xmlns:p14="http://schemas.microsoft.com/office/powerpoint/2010/main" Requires="p14">
            <p:contentPart p14:bwMode="auto" r:id="rId137">
              <p14:nvContentPartPr>
                <p14:cNvPr id="98" name="Ink 97">
                  <a:extLst>
                    <a:ext uri="{FF2B5EF4-FFF2-40B4-BE49-F238E27FC236}">
                      <a16:creationId xmlns:a16="http://schemas.microsoft.com/office/drawing/2014/main" id="{42891C49-6895-C641-8245-BF821D7ED1C8}"/>
                    </a:ext>
                  </a:extLst>
                </p14:cNvPr>
                <p14:cNvContentPartPr/>
                <p14:nvPr/>
              </p14:nvContentPartPr>
              <p14:xfrm>
                <a:off x="3152597" y="4302348"/>
                <a:ext cx="2160" cy="351360"/>
              </p14:xfrm>
            </p:contentPart>
          </mc:Choice>
          <mc:Fallback>
            <p:pic>
              <p:nvPicPr>
                <p:cNvPr id="98" name="Ink 97">
                  <a:extLst>
                    <a:ext uri="{FF2B5EF4-FFF2-40B4-BE49-F238E27FC236}">
                      <a16:creationId xmlns:a16="http://schemas.microsoft.com/office/drawing/2014/main" id="{42891C49-6895-C641-8245-BF821D7ED1C8}"/>
                    </a:ext>
                  </a:extLst>
                </p:cNvPr>
                <p:cNvPicPr/>
                <p:nvPr/>
              </p:nvPicPr>
              <p:blipFill>
                <a:blip r:embed="rId138"/>
                <a:stretch>
                  <a:fillRect/>
                </a:stretch>
              </p:blipFill>
              <p:spPr>
                <a:xfrm>
                  <a:off x="3143957" y="4293708"/>
                  <a:ext cx="198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9" name="Ink 98">
                  <a:extLst>
                    <a:ext uri="{FF2B5EF4-FFF2-40B4-BE49-F238E27FC236}">
                      <a16:creationId xmlns:a16="http://schemas.microsoft.com/office/drawing/2014/main" id="{6F473DBF-9785-4A42-8BE8-62DC0657CBBF}"/>
                    </a:ext>
                  </a:extLst>
                </p14:cNvPr>
                <p14:cNvContentPartPr/>
                <p14:nvPr/>
              </p14:nvContentPartPr>
              <p14:xfrm>
                <a:off x="3269237" y="4286508"/>
                <a:ext cx="360" cy="416880"/>
              </p14:xfrm>
            </p:contentPart>
          </mc:Choice>
          <mc:Fallback>
            <p:pic>
              <p:nvPicPr>
                <p:cNvPr id="99" name="Ink 98">
                  <a:extLst>
                    <a:ext uri="{FF2B5EF4-FFF2-40B4-BE49-F238E27FC236}">
                      <a16:creationId xmlns:a16="http://schemas.microsoft.com/office/drawing/2014/main" id="{6F473DBF-9785-4A42-8BE8-62DC0657CBBF}"/>
                    </a:ext>
                  </a:extLst>
                </p:cNvPr>
                <p:cNvPicPr/>
                <p:nvPr/>
              </p:nvPicPr>
              <p:blipFill>
                <a:blip r:embed="rId140"/>
                <a:stretch>
                  <a:fillRect/>
                </a:stretch>
              </p:blipFill>
              <p:spPr>
                <a:xfrm>
                  <a:off x="3260597" y="4277508"/>
                  <a:ext cx="18000" cy="434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1">
            <p14:nvContentPartPr>
              <p14:cNvPr id="104" name="Ink 103">
                <a:extLst>
                  <a:ext uri="{FF2B5EF4-FFF2-40B4-BE49-F238E27FC236}">
                    <a16:creationId xmlns:a16="http://schemas.microsoft.com/office/drawing/2014/main" id="{BAD46193-E872-E542-A406-D927582447AE}"/>
                  </a:ext>
                </a:extLst>
              </p14:cNvPr>
              <p14:cNvContentPartPr/>
              <p14:nvPr/>
            </p14:nvContentPartPr>
            <p14:xfrm>
              <a:off x="7768517" y="4276068"/>
              <a:ext cx="513000" cy="483120"/>
            </p14:xfrm>
          </p:contentPart>
        </mc:Choice>
        <mc:Fallback>
          <p:pic>
            <p:nvPicPr>
              <p:cNvPr id="104" name="Ink 103">
                <a:extLst>
                  <a:ext uri="{FF2B5EF4-FFF2-40B4-BE49-F238E27FC236}">
                    <a16:creationId xmlns:a16="http://schemas.microsoft.com/office/drawing/2014/main" id="{BAD46193-E872-E542-A406-D927582447AE}"/>
                  </a:ext>
                </a:extLst>
              </p:cNvPr>
              <p:cNvPicPr/>
              <p:nvPr/>
            </p:nvPicPr>
            <p:blipFill>
              <a:blip r:embed="rId142"/>
              <a:stretch>
                <a:fillRect/>
              </a:stretch>
            </p:blipFill>
            <p:spPr>
              <a:xfrm>
                <a:off x="7759517" y="4267068"/>
                <a:ext cx="53064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5" name="Ink 104">
                <a:extLst>
                  <a:ext uri="{FF2B5EF4-FFF2-40B4-BE49-F238E27FC236}">
                    <a16:creationId xmlns:a16="http://schemas.microsoft.com/office/drawing/2014/main" id="{904F8B11-0899-2142-82FA-C4E6AE34C2F0}"/>
                  </a:ext>
                </a:extLst>
              </p14:cNvPr>
              <p14:cNvContentPartPr/>
              <p14:nvPr/>
            </p14:nvContentPartPr>
            <p14:xfrm>
              <a:off x="7780037" y="4259508"/>
              <a:ext cx="414720" cy="492480"/>
            </p14:xfrm>
          </p:contentPart>
        </mc:Choice>
        <mc:Fallback>
          <p:pic>
            <p:nvPicPr>
              <p:cNvPr id="105" name="Ink 104">
                <a:extLst>
                  <a:ext uri="{FF2B5EF4-FFF2-40B4-BE49-F238E27FC236}">
                    <a16:creationId xmlns:a16="http://schemas.microsoft.com/office/drawing/2014/main" id="{904F8B11-0899-2142-82FA-C4E6AE34C2F0}"/>
                  </a:ext>
                </a:extLst>
              </p:cNvPr>
              <p:cNvPicPr/>
              <p:nvPr/>
            </p:nvPicPr>
            <p:blipFill>
              <a:blip r:embed="rId144"/>
              <a:stretch>
                <a:fillRect/>
              </a:stretch>
            </p:blipFill>
            <p:spPr>
              <a:xfrm>
                <a:off x="7771037" y="4250508"/>
                <a:ext cx="432360" cy="510120"/>
              </a:xfrm>
              <a:prstGeom prst="rect">
                <a:avLst/>
              </a:prstGeom>
            </p:spPr>
          </p:pic>
        </mc:Fallback>
      </mc:AlternateContent>
      <p:grpSp>
        <p:nvGrpSpPr>
          <p:cNvPr id="112" name="Group 111">
            <a:extLst>
              <a:ext uri="{FF2B5EF4-FFF2-40B4-BE49-F238E27FC236}">
                <a16:creationId xmlns:a16="http://schemas.microsoft.com/office/drawing/2014/main" id="{F8548939-B1CC-6046-92C6-FEB2B1695353}"/>
              </a:ext>
            </a:extLst>
          </p:cNvPr>
          <p:cNvGrpSpPr/>
          <p:nvPr/>
        </p:nvGrpSpPr>
        <p:grpSpPr>
          <a:xfrm>
            <a:off x="6271637" y="4260588"/>
            <a:ext cx="1085760" cy="573120"/>
            <a:chOff x="6271637" y="4260588"/>
            <a:chExt cx="1085760" cy="573120"/>
          </a:xfrm>
        </p:grpSpPr>
        <mc:AlternateContent xmlns:mc="http://schemas.openxmlformats.org/markup-compatibility/2006">
          <mc:Choice xmlns:p14="http://schemas.microsoft.com/office/powerpoint/2010/main" Requires="p14">
            <p:contentPart p14:bwMode="auto" r:id="rId145">
              <p14:nvContentPartPr>
                <p14:cNvPr id="106" name="Ink 105">
                  <a:extLst>
                    <a:ext uri="{FF2B5EF4-FFF2-40B4-BE49-F238E27FC236}">
                      <a16:creationId xmlns:a16="http://schemas.microsoft.com/office/drawing/2014/main" id="{4E3EF717-2DF2-6E4D-8D4C-A13A77042757}"/>
                    </a:ext>
                  </a:extLst>
                </p14:cNvPr>
                <p14:cNvContentPartPr/>
                <p14:nvPr/>
              </p14:nvContentPartPr>
              <p14:xfrm>
                <a:off x="6849437" y="4260588"/>
                <a:ext cx="507960" cy="499680"/>
              </p14:xfrm>
            </p:contentPart>
          </mc:Choice>
          <mc:Fallback>
            <p:pic>
              <p:nvPicPr>
                <p:cNvPr id="106" name="Ink 105">
                  <a:extLst>
                    <a:ext uri="{FF2B5EF4-FFF2-40B4-BE49-F238E27FC236}">
                      <a16:creationId xmlns:a16="http://schemas.microsoft.com/office/drawing/2014/main" id="{4E3EF717-2DF2-6E4D-8D4C-A13A77042757}"/>
                    </a:ext>
                  </a:extLst>
                </p:cNvPr>
                <p:cNvPicPr/>
                <p:nvPr/>
              </p:nvPicPr>
              <p:blipFill>
                <a:blip r:embed="rId146"/>
                <a:stretch>
                  <a:fillRect/>
                </a:stretch>
              </p:blipFill>
              <p:spPr>
                <a:xfrm>
                  <a:off x="6840437" y="4251588"/>
                  <a:ext cx="525600" cy="5173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8" name="Ink 107">
                  <a:extLst>
                    <a:ext uri="{FF2B5EF4-FFF2-40B4-BE49-F238E27FC236}">
                      <a16:creationId xmlns:a16="http://schemas.microsoft.com/office/drawing/2014/main" id="{90B1BFFE-B27F-F14B-B11D-6897EAC5529F}"/>
                    </a:ext>
                  </a:extLst>
                </p14:cNvPr>
                <p14:cNvContentPartPr/>
                <p14:nvPr/>
              </p14:nvContentPartPr>
              <p14:xfrm>
                <a:off x="6271637" y="4296228"/>
                <a:ext cx="360" cy="537480"/>
              </p14:xfrm>
            </p:contentPart>
          </mc:Choice>
          <mc:Fallback>
            <p:pic>
              <p:nvPicPr>
                <p:cNvPr id="108" name="Ink 107">
                  <a:extLst>
                    <a:ext uri="{FF2B5EF4-FFF2-40B4-BE49-F238E27FC236}">
                      <a16:creationId xmlns:a16="http://schemas.microsoft.com/office/drawing/2014/main" id="{90B1BFFE-B27F-F14B-B11D-6897EAC5529F}"/>
                    </a:ext>
                  </a:extLst>
                </p:cNvPr>
                <p:cNvPicPr/>
                <p:nvPr/>
              </p:nvPicPr>
              <p:blipFill>
                <a:blip r:embed="rId148"/>
                <a:stretch>
                  <a:fillRect/>
                </a:stretch>
              </p:blipFill>
              <p:spPr>
                <a:xfrm>
                  <a:off x="6262997" y="4287228"/>
                  <a:ext cx="18000" cy="5551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9" name="Ink 108">
                  <a:extLst>
                    <a:ext uri="{FF2B5EF4-FFF2-40B4-BE49-F238E27FC236}">
                      <a16:creationId xmlns:a16="http://schemas.microsoft.com/office/drawing/2014/main" id="{60F58484-4DAC-0C43-8CA9-67A6D72C9E10}"/>
                    </a:ext>
                  </a:extLst>
                </p14:cNvPr>
                <p14:cNvContentPartPr/>
                <p14:nvPr/>
              </p14:nvContentPartPr>
              <p14:xfrm>
                <a:off x="6354797" y="4376148"/>
                <a:ext cx="261360" cy="194760"/>
              </p14:xfrm>
            </p:contentPart>
          </mc:Choice>
          <mc:Fallback>
            <p:pic>
              <p:nvPicPr>
                <p:cNvPr id="109" name="Ink 108">
                  <a:extLst>
                    <a:ext uri="{FF2B5EF4-FFF2-40B4-BE49-F238E27FC236}">
                      <a16:creationId xmlns:a16="http://schemas.microsoft.com/office/drawing/2014/main" id="{60F58484-4DAC-0C43-8CA9-67A6D72C9E10}"/>
                    </a:ext>
                  </a:extLst>
                </p:cNvPr>
                <p:cNvPicPr/>
                <p:nvPr/>
              </p:nvPicPr>
              <p:blipFill>
                <a:blip r:embed="rId150"/>
                <a:stretch>
                  <a:fillRect/>
                </a:stretch>
              </p:blipFill>
              <p:spPr>
                <a:xfrm>
                  <a:off x="6346157" y="4367148"/>
                  <a:ext cx="279000" cy="212400"/>
                </a:xfrm>
                <a:prstGeom prst="rect">
                  <a:avLst/>
                </a:prstGeom>
              </p:spPr>
            </p:pic>
          </mc:Fallback>
        </mc:AlternateContent>
      </p:grpSp>
      <p:grpSp>
        <p:nvGrpSpPr>
          <p:cNvPr id="111" name="Group 110">
            <a:extLst>
              <a:ext uri="{FF2B5EF4-FFF2-40B4-BE49-F238E27FC236}">
                <a16:creationId xmlns:a16="http://schemas.microsoft.com/office/drawing/2014/main" id="{4F8F451C-EA96-054F-ACCF-ADBC0859A313}"/>
              </a:ext>
            </a:extLst>
          </p:cNvPr>
          <p:cNvGrpSpPr/>
          <p:nvPr/>
        </p:nvGrpSpPr>
        <p:grpSpPr>
          <a:xfrm>
            <a:off x="823397" y="5131788"/>
            <a:ext cx="943560" cy="748440"/>
            <a:chOff x="823397" y="5131788"/>
            <a:chExt cx="943560" cy="748440"/>
          </a:xfrm>
        </p:grpSpPr>
        <mc:AlternateContent xmlns:mc="http://schemas.openxmlformats.org/markup-compatibility/2006">
          <mc:Choice xmlns:p14="http://schemas.microsoft.com/office/powerpoint/2010/main" Requires="p14">
            <p:contentPart p14:bwMode="auto" r:id="rId151">
              <p14:nvContentPartPr>
                <p14:cNvPr id="101" name="Ink 100">
                  <a:extLst>
                    <a:ext uri="{FF2B5EF4-FFF2-40B4-BE49-F238E27FC236}">
                      <a16:creationId xmlns:a16="http://schemas.microsoft.com/office/drawing/2014/main" id="{D9FF1319-DD0B-3A44-BE6F-A690D7ED09A0}"/>
                    </a:ext>
                  </a:extLst>
                </p14:cNvPr>
                <p14:cNvContentPartPr/>
                <p14:nvPr/>
              </p14:nvContentPartPr>
              <p14:xfrm>
                <a:off x="896477" y="5135748"/>
                <a:ext cx="434520" cy="381960"/>
              </p14:xfrm>
            </p:contentPart>
          </mc:Choice>
          <mc:Fallback>
            <p:pic>
              <p:nvPicPr>
                <p:cNvPr id="101" name="Ink 100">
                  <a:extLst>
                    <a:ext uri="{FF2B5EF4-FFF2-40B4-BE49-F238E27FC236}">
                      <a16:creationId xmlns:a16="http://schemas.microsoft.com/office/drawing/2014/main" id="{D9FF1319-DD0B-3A44-BE6F-A690D7ED09A0}"/>
                    </a:ext>
                  </a:extLst>
                </p:cNvPr>
                <p:cNvPicPr/>
                <p:nvPr/>
              </p:nvPicPr>
              <p:blipFill>
                <a:blip r:embed="rId152"/>
                <a:stretch>
                  <a:fillRect/>
                </a:stretch>
              </p:blipFill>
              <p:spPr>
                <a:xfrm>
                  <a:off x="887477" y="5127108"/>
                  <a:ext cx="45216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2" name="Ink 101">
                  <a:extLst>
                    <a:ext uri="{FF2B5EF4-FFF2-40B4-BE49-F238E27FC236}">
                      <a16:creationId xmlns:a16="http://schemas.microsoft.com/office/drawing/2014/main" id="{B4556C38-09FC-8B47-967F-B37D9CECD83E}"/>
                    </a:ext>
                  </a:extLst>
                </p14:cNvPr>
                <p14:cNvContentPartPr/>
                <p14:nvPr/>
              </p14:nvContentPartPr>
              <p14:xfrm>
                <a:off x="823397" y="5131788"/>
                <a:ext cx="474120" cy="514080"/>
              </p14:xfrm>
            </p:contentPart>
          </mc:Choice>
          <mc:Fallback>
            <p:pic>
              <p:nvPicPr>
                <p:cNvPr id="102" name="Ink 101">
                  <a:extLst>
                    <a:ext uri="{FF2B5EF4-FFF2-40B4-BE49-F238E27FC236}">
                      <a16:creationId xmlns:a16="http://schemas.microsoft.com/office/drawing/2014/main" id="{B4556C38-09FC-8B47-967F-B37D9CECD83E}"/>
                    </a:ext>
                  </a:extLst>
                </p:cNvPr>
                <p:cNvPicPr/>
                <p:nvPr/>
              </p:nvPicPr>
              <p:blipFill>
                <a:blip r:embed="rId154"/>
                <a:stretch>
                  <a:fillRect/>
                </a:stretch>
              </p:blipFill>
              <p:spPr>
                <a:xfrm>
                  <a:off x="814757" y="5123148"/>
                  <a:ext cx="491760" cy="53172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10" name="Ink 109">
                  <a:extLst>
                    <a:ext uri="{FF2B5EF4-FFF2-40B4-BE49-F238E27FC236}">
                      <a16:creationId xmlns:a16="http://schemas.microsoft.com/office/drawing/2014/main" id="{FF7A8418-02E7-BC47-BDF7-B21D7E05AE2E}"/>
                    </a:ext>
                  </a:extLst>
                </p14:cNvPr>
                <p14:cNvContentPartPr/>
                <p14:nvPr/>
              </p14:nvContentPartPr>
              <p14:xfrm>
                <a:off x="1501997" y="5255268"/>
                <a:ext cx="264960" cy="624960"/>
              </p14:xfrm>
            </p:contentPart>
          </mc:Choice>
          <mc:Fallback>
            <p:pic>
              <p:nvPicPr>
                <p:cNvPr id="110" name="Ink 109">
                  <a:extLst>
                    <a:ext uri="{FF2B5EF4-FFF2-40B4-BE49-F238E27FC236}">
                      <a16:creationId xmlns:a16="http://schemas.microsoft.com/office/drawing/2014/main" id="{FF7A8418-02E7-BC47-BDF7-B21D7E05AE2E}"/>
                    </a:ext>
                  </a:extLst>
                </p:cNvPr>
                <p:cNvPicPr/>
                <p:nvPr/>
              </p:nvPicPr>
              <p:blipFill>
                <a:blip r:embed="rId156"/>
                <a:stretch>
                  <a:fillRect/>
                </a:stretch>
              </p:blipFill>
              <p:spPr>
                <a:xfrm>
                  <a:off x="1492997" y="5246268"/>
                  <a:ext cx="282600" cy="642600"/>
                </a:xfrm>
                <a:prstGeom prst="rect">
                  <a:avLst/>
                </a:prstGeom>
              </p:spPr>
            </p:pic>
          </mc:Fallback>
        </mc:AlternateContent>
      </p:grpSp>
      <p:grpSp>
        <p:nvGrpSpPr>
          <p:cNvPr id="116" name="Group 115">
            <a:extLst>
              <a:ext uri="{FF2B5EF4-FFF2-40B4-BE49-F238E27FC236}">
                <a16:creationId xmlns:a16="http://schemas.microsoft.com/office/drawing/2014/main" id="{82BD4F48-BD75-5344-895B-8245EBC477A3}"/>
              </a:ext>
            </a:extLst>
          </p:cNvPr>
          <p:cNvGrpSpPr/>
          <p:nvPr/>
        </p:nvGrpSpPr>
        <p:grpSpPr>
          <a:xfrm>
            <a:off x="4907597" y="5144388"/>
            <a:ext cx="855360" cy="648720"/>
            <a:chOff x="4907597" y="5144388"/>
            <a:chExt cx="855360" cy="648720"/>
          </a:xfrm>
        </p:grpSpPr>
        <mc:AlternateContent xmlns:mc="http://schemas.openxmlformats.org/markup-compatibility/2006">
          <mc:Choice xmlns:p14="http://schemas.microsoft.com/office/powerpoint/2010/main" Requires="p14">
            <p:contentPart p14:bwMode="auto" r:id="rId157">
              <p14:nvContentPartPr>
                <p14:cNvPr id="113" name="Ink 112">
                  <a:extLst>
                    <a:ext uri="{FF2B5EF4-FFF2-40B4-BE49-F238E27FC236}">
                      <a16:creationId xmlns:a16="http://schemas.microsoft.com/office/drawing/2014/main" id="{67340395-A0F7-D44E-B8B7-27C3911669CF}"/>
                    </a:ext>
                  </a:extLst>
                </p14:cNvPr>
                <p14:cNvContentPartPr/>
                <p14:nvPr/>
              </p14:nvContentPartPr>
              <p14:xfrm>
                <a:off x="4907597" y="5144388"/>
                <a:ext cx="342720" cy="342000"/>
              </p14:xfrm>
            </p:contentPart>
          </mc:Choice>
          <mc:Fallback>
            <p:pic>
              <p:nvPicPr>
                <p:cNvPr id="113" name="Ink 112">
                  <a:extLst>
                    <a:ext uri="{FF2B5EF4-FFF2-40B4-BE49-F238E27FC236}">
                      <a16:creationId xmlns:a16="http://schemas.microsoft.com/office/drawing/2014/main" id="{67340395-A0F7-D44E-B8B7-27C3911669CF}"/>
                    </a:ext>
                  </a:extLst>
                </p:cNvPr>
                <p:cNvPicPr/>
                <p:nvPr/>
              </p:nvPicPr>
              <p:blipFill>
                <a:blip r:embed="rId158"/>
                <a:stretch>
                  <a:fillRect/>
                </a:stretch>
              </p:blipFill>
              <p:spPr>
                <a:xfrm>
                  <a:off x="4898957" y="5135388"/>
                  <a:ext cx="36036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14" name="Ink 113">
                  <a:extLst>
                    <a:ext uri="{FF2B5EF4-FFF2-40B4-BE49-F238E27FC236}">
                      <a16:creationId xmlns:a16="http://schemas.microsoft.com/office/drawing/2014/main" id="{513BD4F0-B956-AF41-8E70-2F26D92E497A}"/>
                    </a:ext>
                  </a:extLst>
                </p14:cNvPr>
                <p14:cNvContentPartPr/>
                <p14:nvPr/>
              </p14:nvContentPartPr>
              <p14:xfrm>
                <a:off x="4952957" y="5229708"/>
                <a:ext cx="229680" cy="349920"/>
              </p14:xfrm>
            </p:contentPart>
          </mc:Choice>
          <mc:Fallback>
            <p:pic>
              <p:nvPicPr>
                <p:cNvPr id="114" name="Ink 113">
                  <a:extLst>
                    <a:ext uri="{FF2B5EF4-FFF2-40B4-BE49-F238E27FC236}">
                      <a16:creationId xmlns:a16="http://schemas.microsoft.com/office/drawing/2014/main" id="{513BD4F0-B956-AF41-8E70-2F26D92E497A}"/>
                    </a:ext>
                  </a:extLst>
                </p:cNvPr>
                <p:cNvPicPr/>
                <p:nvPr/>
              </p:nvPicPr>
              <p:blipFill>
                <a:blip r:embed="rId160"/>
                <a:stretch>
                  <a:fillRect/>
                </a:stretch>
              </p:blipFill>
              <p:spPr>
                <a:xfrm>
                  <a:off x="4943957" y="5220708"/>
                  <a:ext cx="24732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15" name="Ink 114">
                  <a:extLst>
                    <a:ext uri="{FF2B5EF4-FFF2-40B4-BE49-F238E27FC236}">
                      <a16:creationId xmlns:a16="http://schemas.microsoft.com/office/drawing/2014/main" id="{9C62D45D-7D2F-AF49-9817-7BFC515378C0}"/>
                    </a:ext>
                  </a:extLst>
                </p14:cNvPr>
                <p14:cNvContentPartPr/>
                <p14:nvPr/>
              </p14:nvContentPartPr>
              <p14:xfrm>
                <a:off x="5480717" y="5239068"/>
                <a:ext cx="282240" cy="554040"/>
              </p14:xfrm>
            </p:contentPart>
          </mc:Choice>
          <mc:Fallback>
            <p:pic>
              <p:nvPicPr>
                <p:cNvPr id="115" name="Ink 114">
                  <a:extLst>
                    <a:ext uri="{FF2B5EF4-FFF2-40B4-BE49-F238E27FC236}">
                      <a16:creationId xmlns:a16="http://schemas.microsoft.com/office/drawing/2014/main" id="{9C62D45D-7D2F-AF49-9817-7BFC515378C0}"/>
                    </a:ext>
                  </a:extLst>
                </p:cNvPr>
                <p:cNvPicPr/>
                <p:nvPr/>
              </p:nvPicPr>
              <p:blipFill>
                <a:blip r:embed="rId162"/>
                <a:stretch>
                  <a:fillRect/>
                </a:stretch>
              </p:blipFill>
              <p:spPr>
                <a:xfrm>
                  <a:off x="5471717" y="5230428"/>
                  <a:ext cx="299880" cy="57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3">
            <p14:nvContentPartPr>
              <p14:cNvPr id="120" name="Ink 119">
                <a:extLst>
                  <a:ext uri="{FF2B5EF4-FFF2-40B4-BE49-F238E27FC236}">
                    <a16:creationId xmlns:a16="http://schemas.microsoft.com/office/drawing/2014/main" id="{5293D350-50B0-9746-BB1B-E439636BC1D6}"/>
                  </a:ext>
                </a:extLst>
              </p14:cNvPr>
              <p14:cNvContentPartPr/>
              <p14:nvPr/>
            </p14:nvContentPartPr>
            <p14:xfrm>
              <a:off x="1042997" y="6034668"/>
              <a:ext cx="440640" cy="529920"/>
            </p14:xfrm>
          </p:contentPart>
        </mc:Choice>
        <mc:Fallback>
          <p:pic>
            <p:nvPicPr>
              <p:cNvPr id="120" name="Ink 119">
                <a:extLst>
                  <a:ext uri="{FF2B5EF4-FFF2-40B4-BE49-F238E27FC236}">
                    <a16:creationId xmlns:a16="http://schemas.microsoft.com/office/drawing/2014/main" id="{5293D350-50B0-9746-BB1B-E439636BC1D6}"/>
                  </a:ext>
                </a:extLst>
              </p:cNvPr>
              <p:cNvPicPr/>
              <p:nvPr/>
            </p:nvPicPr>
            <p:blipFill>
              <a:blip r:embed="rId164"/>
              <a:stretch>
                <a:fillRect/>
              </a:stretch>
            </p:blipFill>
            <p:spPr>
              <a:xfrm>
                <a:off x="1033997" y="6025668"/>
                <a:ext cx="458280" cy="547560"/>
              </a:xfrm>
              <a:prstGeom prst="rect">
                <a:avLst/>
              </a:prstGeom>
            </p:spPr>
          </p:pic>
        </mc:Fallback>
      </mc:AlternateContent>
      <p:grpSp>
        <p:nvGrpSpPr>
          <p:cNvPr id="125" name="Group 124">
            <a:extLst>
              <a:ext uri="{FF2B5EF4-FFF2-40B4-BE49-F238E27FC236}">
                <a16:creationId xmlns:a16="http://schemas.microsoft.com/office/drawing/2014/main" id="{265910BB-CF8D-684C-8901-AFD88B064F52}"/>
              </a:ext>
            </a:extLst>
          </p:cNvPr>
          <p:cNvGrpSpPr/>
          <p:nvPr/>
        </p:nvGrpSpPr>
        <p:grpSpPr>
          <a:xfrm>
            <a:off x="1723397" y="6169308"/>
            <a:ext cx="357120" cy="492120"/>
            <a:chOff x="1723397" y="6169308"/>
            <a:chExt cx="357120" cy="492120"/>
          </a:xfrm>
        </p:grpSpPr>
        <mc:AlternateContent xmlns:mc="http://schemas.openxmlformats.org/markup-compatibility/2006">
          <mc:Choice xmlns:p14="http://schemas.microsoft.com/office/powerpoint/2010/main" Requires="p14">
            <p:contentPart p14:bwMode="auto" r:id="rId165">
              <p14:nvContentPartPr>
                <p14:cNvPr id="123" name="Ink 122">
                  <a:extLst>
                    <a:ext uri="{FF2B5EF4-FFF2-40B4-BE49-F238E27FC236}">
                      <a16:creationId xmlns:a16="http://schemas.microsoft.com/office/drawing/2014/main" id="{62F4829E-53AF-6A4D-ABFE-C318000287CB}"/>
                    </a:ext>
                  </a:extLst>
                </p14:cNvPr>
                <p14:cNvContentPartPr/>
                <p14:nvPr/>
              </p14:nvContentPartPr>
              <p14:xfrm>
                <a:off x="1723397" y="6303948"/>
                <a:ext cx="4320" cy="357480"/>
              </p14:xfrm>
            </p:contentPart>
          </mc:Choice>
          <mc:Fallback>
            <p:pic>
              <p:nvPicPr>
                <p:cNvPr id="123" name="Ink 122">
                  <a:extLst>
                    <a:ext uri="{FF2B5EF4-FFF2-40B4-BE49-F238E27FC236}">
                      <a16:creationId xmlns:a16="http://schemas.microsoft.com/office/drawing/2014/main" id="{62F4829E-53AF-6A4D-ABFE-C318000287CB}"/>
                    </a:ext>
                  </a:extLst>
                </p:cNvPr>
                <p:cNvPicPr/>
                <p:nvPr/>
              </p:nvPicPr>
              <p:blipFill>
                <a:blip r:embed="rId166"/>
                <a:stretch>
                  <a:fillRect/>
                </a:stretch>
              </p:blipFill>
              <p:spPr>
                <a:xfrm>
                  <a:off x="1714757" y="6294948"/>
                  <a:ext cx="2196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24" name="Ink 123">
                  <a:extLst>
                    <a:ext uri="{FF2B5EF4-FFF2-40B4-BE49-F238E27FC236}">
                      <a16:creationId xmlns:a16="http://schemas.microsoft.com/office/drawing/2014/main" id="{7E8FFA91-FC6E-5149-9F7A-F9382D221279}"/>
                    </a:ext>
                  </a:extLst>
                </p14:cNvPr>
                <p14:cNvContentPartPr/>
                <p14:nvPr/>
              </p14:nvContentPartPr>
              <p14:xfrm>
                <a:off x="1897637" y="6169308"/>
                <a:ext cx="182880" cy="322560"/>
              </p14:xfrm>
            </p:contentPart>
          </mc:Choice>
          <mc:Fallback>
            <p:pic>
              <p:nvPicPr>
                <p:cNvPr id="124" name="Ink 123">
                  <a:extLst>
                    <a:ext uri="{FF2B5EF4-FFF2-40B4-BE49-F238E27FC236}">
                      <a16:creationId xmlns:a16="http://schemas.microsoft.com/office/drawing/2014/main" id="{7E8FFA91-FC6E-5149-9F7A-F9382D221279}"/>
                    </a:ext>
                  </a:extLst>
                </p:cNvPr>
                <p:cNvPicPr/>
                <p:nvPr/>
              </p:nvPicPr>
              <p:blipFill>
                <a:blip r:embed="rId168"/>
                <a:stretch>
                  <a:fillRect/>
                </a:stretch>
              </p:blipFill>
              <p:spPr>
                <a:xfrm>
                  <a:off x="1888637" y="6160308"/>
                  <a:ext cx="200520" cy="340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9">
            <p14:nvContentPartPr>
              <p14:cNvPr id="126" name="Ink 125">
                <a:extLst>
                  <a:ext uri="{FF2B5EF4-FFF2-40B4-BE49-F238E27FC236}">
                    <a16:creationId xmlns:a16="http://schemas.microsoft.com/office/drawing/2014/main" id="{9DC13DCB-4044-CB49-B15C-9450AF3394CB}"/>
                  </a:ext>
                </a:extLst>
              </p14:cNvPr>
              <p14:cNvContentPartPr/>
              <p14:nvPr/>
            </p14:nvContentPartPr>
            <p14:xfrm>
              <a:off x="3280397" y="6351468"/>
              <a:ext cx="372960" cy="362880"/>
            </p14:xfrm>
          </p:contentPart>
        </mc:Choice>
        <mc:Fallback>
          <p:pic>
            <p:nvPicPr>
              <p:cNvPr id="126" name="Ink 125">
                <a:extLst>
                  <a:ext uri="{FF2B5EF4-FFF2-40B4-BE49-F238E27FC236}">
                    <a16:creationId xmlns:a16="http://schemas.microsoft.com/office/drawing/2014/main" id="{9DC13DCB-4044-CB49-B15C-9450AF3394CB}"/>
                  </a:ext>
                </a:extLst>
              </p:cNvPr>
              <p:cNvPicPr/>
              <p:nvPr/>
            </p:nvPicPr>
            <p:blipFill>
              <a:blip r:embed="rId170"/>
              <a:stretch>
                <a:fillRect/>
              </a:stretch>
            </p:blipFill>
            <p:spPr>
              <a:xfrm>
                <a:off x="3271397" y="6342468"/>
                <a:ext cx="390600" cy="380520"/>
              </a:xfrm>
              <a:prstGeom prst="rect">
                <a:avLst/>
              </a:prstGeom>
            </p:spPr>
          </p:pic>
        </mc:Fallback>
      </mc:AlternateContent>
      <p:grpSp>
        <p:nvGrpSpPr>
          <p:cNvPr id="129" name="Group 128">
            <a:extLst>
              <a:ext uri="{FF2B5EF4-FFF2-40B4-BE49-F238E27FC236}">
                <a16:creationId xmlns:a16="http://schemas.microsoft.com/office/drawing/2014/main" id="{F88EB8A8-90D3-3B40-A8CE-FDD121340125}"/>
              </a:ext>
            </a:extLst>
          </p:cNvPr>
          <p:cNvGrpSpPr/>
          <p:nvPr/>
        </p:nvGrpSpPr>
        <p:grpSpPr>
          <a:xfrm>
            <a:off x="5624717" y="6143388"/>
            <a:ext cx="451800" cy="418680"/>
            <a:chOff x="5624717" y="6143388"/>
            <a:chExt cx="451800" cy="418680"/>
          </a:xfrm>
        </p:grpSpPr>
        <mc:AlternateContent xmlns:mc="http://schemas.openxmlformats.org/markup-compatibility/2006">
          <mc:Choice xmlns:p14="http://schemas.microsoft.com/office/powerpoint/2010/main" Requires="p14">
            <p:contentPart p14:bwMode="auto" r:id="rId171">
              <p14:nvContentPartPr>
                <p14:cNvPr id="127" name="Ink 126">
                  <a:extLst>
                    <a:ext uri="{FF2B5EF4-FFF2-40B4-BE49-F238E27FC236}">
                      <a16:creationId xmlns:a16="http://schemas.microsoft.com/office/drawing/2014/main" id="{B4B592D2-2F1D-CF42-A5FA-2D1E124F6873}"/>
                    </a:ext>
                  </a:extLst>
                </p14:cNvPr>
                <p14:cNvContentPartPr/>
                <p14:nvPr/>
              </p14:nvContentPartPr>
              <p14:xfrm>
                <a:off x="5792117" y="6143388"/>
                <a:ext cx="284400" cy="418680"/>
              </p14:xfrm>
            </p:contentPart>
          </mc:Choice>
          <mc:Fallback>
            <p:pic>
              <p:nvPicPr>
                <p:cNvPr id="127" name="Ink 126">
                  <a:extLst>
                    <a:ext uri="{FF2B5EF4-FFF2-40B4-BE49-F238E27FC236}">
                      <a16:creationId xmlns:a16="http://schemas.microsoft.com/office/drawing/2014/main" id="{B4B592D2-2F1D-CF42-A5FA-2D1E124F6873}"/>
                    </a:ext>
                  </a:extLst>
                </p:cNvPr>
                <p:cNvPicPr/>
                <p:nvPr/>
              </p:nvPicPr>
              <p:blipFill>
                <a:blip r:embed="rId172"/>
                <a:stretch>
                  <a:fillRect/>
                </a:stretch>
              </p:blipFill>
              <p:spPr>
                <a:xfrm>
                  <a:off x="5783117" y="6134388"/>
                  <a:ext cx="30204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28" name="Ink 127">
                  <a:extLst>
                    <a:ext uri="{FF2B5EF4-FFF2-40B4-BE49-F238E27FC236}">
                      <a16:creationId xmlns:a16="http://schemas.microsoft.com/office/drawing/2014/main" id="{420A97CF-E09A-474E-92DB-6A3CA95147F8}"/>
                    </a:ext>
                  </a:extLst>
                </p14:cNvPr>
                <p14:cNvContentPartPr/>
                <p14:nvPr/>
              </p14:nvContentPartPr>
              <p14:xfrm>
                <a:off x="5624717" y="6303228"/>
                <a:ext cx="448920" cy="231120"/>
              </p14:xfrm>
            </p:contentPart>
          </mc:Choice>
          <mc:Fallback>
            <p:pic>
              <p:nvPicPr>
                <p:cNvPr id="128" name="Ink 127">
                  <a:extLst>
                    <a:ext uri="{FF2B5EF4-FFF2-40B4-BE49-F238E27FC236}">
                      <a16:creationId xmlns:a16="http://schemas.microsoft.com/office/drawing/2014/main" id="{420A97CF-E09A-474E-92DB-6A3CA95147F8}"/>
                    </a:ext>
                  </a:extLst>
                </p:cNvPr>
                <p:cNvPicPr/>
                <p:nvPr/>
              </p:nvPicPr>
              <p:blipFill>
                <a:blip r:embed="rId174"/>
                <a:stretch>
                  <a:fillRect/>
                </a:stretch>
              </p:blipFill>
              <p:spPr>
                <a:xfrm>
                  <a:off x="5615717" y="6294588"/>
                  <a:ext cx="466560" cy="248760"/>
                </a:xfrm>
                <a:prstGeom prst="rect">
                  <a:avLst/>
                </a:prstGeom>
              </p:spPr>
            </p:pic>
          </mc:Fallback>
        </mc:AlternateContent>
      </p:grpSp>
    </p:spTree>
    <p:extLst>
      <p:ext uri="{BB962C8B-B14F-4D97-AF65-F5344CB8AC3E}">
        <p14:creationId xmlns:p14="http://schemas.microsoft.com/office/powerpoint/2010/main" val="35884126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1708" y="175791"/>
            <a:ext cx="2743200" cy="646331"/>
          </a:xfrm>
          <a:prstGeom prst="rect">
            <a:avLst/>
          </a:prstGeom>
          <a:noFill/>
        </p:spPr>
        <p:txBody>
          <a:bodyPr wrap="square" rtlCol="0">
            <a:spAutoFit/>
          </a:bodyPr>
          <a:lstStyle/>
          <a:p>
            <a:r>
              <a:rPr lang="en-CA" b="1" dirty="0">
                <a:solidFill>
                  <a:srgbClr val="FF0000"/>
                </a:solidFill>
              </a:rPr>
              <a:t>Answer Key:</a:t>
            </a:r>
          </a:p>
          <a:p>
            <a:endParaRPr lang="en-CA" b="1" dirty="0">
              <a:solidFill>
                <a:srgbClr val="FF0000"/>
              </a:solidFill>
            </a:endParaRPr>
          </a:p>
        </p:txBody>
      </p:sp>
      <p:pic>
        <p:nvPicPr>
          <p:cNvPr id="4" name="Picture 3"/>
          <p:cNvPicPr>
            <a:picLocks noChangeAspect="1"/>
          </p:cNvPicPr>
          <p:nvPr/>
        </p:nvPicPr>
        <p:blipFill>
          <a:blip r:embed="rId2"/>
          <a:stretch>
            <a:fillRect/>
          </a:stretch>
        </p:blipFill>
        <p:spPr>
          <a:xfrm>
            <a:off x="0" y="609600"/>
            <a:ext cx="8153399" cy="6248400"/>
          </a:xfrm>
          <a:prstGeom prst="rect">
            <a:avLst/>
          </a:prstGeom>
        </p:spPr>
      </p:pic>
    </p:spTree>
    <p:extLst>
      <p:ext uri="{BB962C8B-B14F-4D97-AF65-F5344CB8AC3E}">
        <p14:creationId xmlns:p14="http://schemas.microsoft.com/office/powerpoint/2010/main" val="37177242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235" y="228600"/>
            <a:ext cx="7239000" cy="548640"/>
          </a:xfrm>
        </p:spPr>
        <p:txBody>
          <a:bodyPr>
            <a:normAutofit/>
          </a:bodyPr>
          <a:lstStyle/>
          <a:p>
            <a:r>
              <a:rPr lang="en-US" sz="2800" dirty="0">
                <a:solidFill>
                  <a:srgbClr val="FF0000"/>
                </a:solidFill>
              </a:rPr>
              <a:t>Intended Learning Outcomes </a:t>
            </a:r>
          </a:p>
        </p:txBody>
      </p:sp>
      <p:sp>
        <p:nvSpPr>
          <p:cNvPr id="3" name="Content Placeholder 2"/>
          <p:cNvSpPr>
            <a:spLocks noGrp="1"/>
          </p:cNvSpPr>
          <p:nvPr>
            <p:ph idx="1"/>
          </p:nvPr>
        </p:nvSpPr>
        <p:spPr>
          <a:xfrm>
            <a:off x="25650" y="1066800"/>
            <a:ext cx="8127749" cy="5791200"/>
          </a:xfrm>
        </p:spPr>
        <p:txBody>
          <a:bodyPr>
            <a:normAutofit fontScale="92500" lnSpcReduction="10000"/>
          </a:bodyPr>
          <a:lstStyle/>
          <a:p>
            <a:pPr marL="0" indent="0">
              <a:buNone/>
            </a:pPr>
            <a:r>
              <a:rPr lang="en-US" b="1" dirty="0"/>
              <a:t>By the end of today’s class, you should be able to: </a:t>
            </a:r>
          </a:p>
          <a:p>
            <a:pPr lvl="1"/>
            <a:endParaRPr lang="en-US" dirty="0"/>
          </a:p>
          <a:p>
            <a:pPr marL="292608" lvl="1" indent="0">
              <a:buNone/>
            </a:pPr>
            <a:r>
              <a:rPr lang="en-US" dirty="0">
                <a:solidFill>
                  <a:schemeClr val="tx1"/>
                </a:solidFill>
              </a:rPr>
              <a:t>a. understand the importance of </a:t>
            </a:r>
            <a:r>
              <a:rPr lang="en-US" b="1" dirty="0">
                <a:solidFill>
                  <a:srgbClr val="FF0000"/>
                </a:solidFill>
              </a:rPr>
              <a:t>word stress</a:t>
            </a:r>
          </a:p>
          <a:p>
            <a:pPr marL="292608" lvl="1" indent="0">
              <a:buNone/>
            </a:pPr>
            <a:r>
              <a:rPr lang="en-US" dirty="0">
                <a:solidFill>
                  <a:schemeClr val="tx1"/>
                </a:solidFill>
              </a:rPr>
              <a:t>b. recognise different </a:t>
            </a:r>
            <a:r>
              <a:rPr lang="en-US" b="1" dirty="0">
                <a:solidFill>
                  <a:schemeClr val="tx1"/>
                </a:solidFill>
              </a:rPr>
              <a:t>word stress </a:t>
            </a:r>
            <a:r>
              <a:rPr lang="en-US" dirty="0">
                <a:solidFill>
                  <a:schemeClr val="tx1"/>
                </a:solidFill>
              </a:rPr>
              <a:t>patterns</a:t>
            </a:r>
          </a:p>
          <a:p>
            <a:pPr marL="292608" lvl="1" indent="0">
              <a:buNone/>
            </a:pPr>
            <a:r>
              <a:rPr lang="en-US" dirty="0">
                <a:solidFill>
                  <a:schemeClr val="tx1"/>
                </a:solidFill>
              </a:rPr>
              <a:t>c. explain why </a:t>
            </a:r>
            <a:r>
              <a:rPr lang="en-US" b="1" dirty="0">
                <a:solidFill>
                  <a:srgbClr val="FF0000"/>
                </a:solidFill>
              </a:rPr>
              <a:t>Definition</a:t>
            </a:r>
            <a:r>
              <a:rPr lang="en-US" dirty="0">
                <a:solidFill>
                  <a:srgbClr val="FF0000"/>
                </a:solidFill>
              </a:rPr>
              <a:t> </a:t>
            </a:r>
            <a:r>
              <a:rPr lang="en-US" dirty="0">
                <a:solidFill>
                  <a:schemeClr val="tx1"/>
                </a:solidFill>
              </a:rPr>
              <a:t>and </a:t>
            </a:r>
            <a:r>
              <a:rPr lang="en-US" b="1" dirty="0">
                <a:solidFill>
                  <a:srgbClr val="FF0000"/>
                </a:solidFill>
              </a:rPr>
              <a:t>Classification</a:t>
            </a:r>
            <a:r>
              <a:rPr lang="en-US" dirty="0">
                <a:solidFill>
                  <a:srgbClr val="FF0000"/>
                </a:solidFill>
              </a:rPr>
              <a:t> </a:t>
            </a:r>
            <a:r>
              <a:rPr lang="en-US" dirty="0">
                <a:solidFill>
                  <a:schemeClr val="tx1"/>
                </a:solidFill>
              </a:rPr>
              <a:t>are   </a:t>
            </a:r>
          </a:p>
          <a:p>
            <a:pPr marL="292608" lvl="1" indent="0">
              <a:buNone/>
            </a:pPr>
            <a:r>
              <a:rPr lang="en-US" dirty="0">
                <a:solidFill>
                  <a:schemeClr val="tx1"/>
                </a:solidFill>
              </a:rPr>
              <a:t>    important in teaching</a:t>
            </a:r>
          </a:p>
          <a:p>
            <a:pPr marL="292608" lvl="1" indent="0">
              <a:buNone/>
            </a:pPr>
            <a:r>
              <a:rPr lang="en-US" dirty="0">
                <a:solidFill>
                  <a:schemeClr val="tx1"/>
                </a:solidFill>
              </a:rPr>
              <a:t>d. identify and apply organizational structures for   </a:t>
            </a:r>
          </a:p>
          <a:p>
            <a:pPr marL="292608" lvl="1" indent="0">
              <a:buNone/>
            </a:pPr>
            <a:r>
              <a:rPr lang="en-US" dirty="0">
                <a:solidFill>
                  <a:schemeClr val="tx1"/>
                </a:solidFill>
              </a:rPr>
              <a:t>    Definition and Classification in teaching</a:t>
            </a:r>
          </a:p>
          <a:p>
            <a:pPr marL="292608" lvl="1" indent="0">
              <a:buNone/>
            </a:pPr>
            <a:r>
              <a:rPr lang="en-US" dirty="0">
                <a:solidFill>
                  <a:schemeClr val="tx1"/>
                </a:solidFill>
              </a:rPr>
              <a:t>e. understand the importance of different presentation </a:t>
            </a:r>
          </a:p>
          <a:p>
            <a:pPr marL="292608" lvl="1" indent="0">
              <a:buNone/>
            </a:pPr>
            <a:r>
              <a:rPr lang="en-US" dirty="0">
                <a:solidFill>
                  <a:schemeClr val="tx1"/>
                </a:solidFill>
              </a:rPr>
              <a:t>    delivery techniques, including </a:t>
            </a:r>
            <a:r>
              <a:rPr lang="en-US" dirty="0">
                <a:solidFill>
                  <a:srgbClr val="FF0000"/>
                </a:solidFill>
              </a:rPr>
              <a:t>smiling</a:t>
            </a:r>
            <a:r>
              <a:rPr lang="en-US" dirty="0">
                <a:solidFill>
                  <a:schemeClr val="tx1"/>
                </a:solidFill>
              </a:rPr>
              <a:t>, using </a:t>
            </a:r>
            <a:r>
              <a:rPr lang="en-US" dirty="0">
                <a:solidFill>
                  <a:srgbClr val="FF0000"/>
                </a:solidFill>
              </a:rPr>
              <a:t>word</a:t>
            </a:r>
            <a:r>
              <a:rPr lang="en-US" dirty="0">
                <a:solidFill>
                  <a:schemeClr val="tx1"/>
                </a:solidFill>
              </a:rPr>
              <a:t> and        </a:t>
            </a:r>
          </a:p>
          <a:p>
            <a:pPr marL="292608" lvl="1" indent="0">
              <a:buNone/>
            </a:pPr>
            <a:r>
              <a:rPr lang="en-US" dirty="0">
                <a:solidFill>
                  <a:schemeClr val="tx1"/>
                </a:solidFill>
              </a:rPr>
              <a:t>    </a:t>
            </a:r>
            <a:r>
              <a:rPr lang="en-US" dirty="0">
                <a:solidFill>
                  <a:srgbClr val="FF0000"/>
                </a:solidFill>
              </a:rPr>
              <a:t>sentence stress</a:t>
            </a:r>
            <a:r>
              <a:rPr lang="en-US" dirty="0">
                <a:solidFill>
                  <a:schemeClr val="tx1"/>
                </a:solidFill>
              </a:rPr>
              <a:t>, using </a:t>
            </a:r>
            <a:r>
              <a:rPr lang="en-US" dirty="0">
                <a:solidFill>
                  <a:srgbClr val="FF0000"/>
                </a:solidFill>
              </a:rPr>
              <a:t>hand gestures </a:t>
            </a:r>
            <a:r>
              <a:rPr lang="en-US" dirty="0">
                <a:solidFill>
                  <a:schemeClr val="tx1"/>
                </a:solidFill>
              </a:rPr>
              <a:t>and </a:t>
            </a:r>
            <a:r>
              <a:rPr lang="en-US" dirty="0">
                <a:solidFill>
                  <a:srgbClr val="FF0000"/>
                </a:solidFill>
              </a:rPr>
              <a:t>signposting</a:t>
            </a:r>
          </a:p>
          <a:p>
            <a:pPr marL="292608" lvl="1" indent="0">
              <a:buNone/>
            </a:pPr>
            <a:r>
              <a:rPr lang="en-US" dirty="0">
                <a:solidFill>
                  <a:schemeClr val="tx1"/>
                </a:solidFill>
              </a:rPr>
              <a:t>f. identify and apply definition and classification language for a </a:t>
            </a:r>
          </a:p>
          <a:p>
            <a:pPr marL="292608" lvl="1" indent="0">
              <a:buNone/>
            </a:pPr>
            <a:r>
              <a:rPr lang="en-US" dirty="0">
                <a:solidFill>
                  <a:schemeClr val="tx1"/>
                </a:solidFill>
              </a:rPr>
              <a:t>    brief teaching lesson with clear, correct, and appropriate   </a:t>
            </a:r>
          </a:p>
          <a:p>
            <a:pPr marL="292608" lvl="1" indent="0">
              <a:buNone/>
            </a:pPr>
            <a:r>
              <a:rPr lang="en-US" dirty="0">
                <a:solidFill>
                  <a:schemeClr val="tx1"/>
                </a:solidFill>
              </a:rPr>
              <a:t>    spoken English</a:t>
            </a:r>
          </a:p>
          <a:p>
            <a:pPr marL="292608" lvl="1" indent="0">
              <a:buNone/>
            </a:pPr>
            <a:r>
              <a:rPr lang="en-US" dirty="0">
                <a:solidFill>
                  <a:schemeClr val="tx1"/>
                </a:solidFill>
              </a:rPr>
              <a:t>g. know what the </a:t>
            </a:r>
            <a:r>
              <a:rPr lang="en-US" b="1" dirty="0">
                <a:solidFill>
                  <a:srgbClr val="FF0000"/>
                </a:solidFill>
              </a:rPr>
              <a:t>OPTIMUS</a:t>
            </a:r>
            <a:r>
              <a:rPr lang="en-US" dirty="0">
                <a:solidFill>
                  <a:srgbClr val="FF0000"/>
                </a:solidFill>
              </a:rPr>
              <a:t> </a:t>
            </a:r>
            <a:r>
              <a:rPr lang="en-US" dirty="0">
                <a:solidFill>
                  <a:schemeClr val="tx1"/>
                </a:solidFill>
              </a:rPr>
              <a:t>website is and be able to use it as </a:t>
            </a:r>
          </a:p>
          <a:p>
            <a:pPr marL="292608" lvl="1" indent="0">
              <a:buNone/>
            </a:pPr>
            <a:r>
              <a:rPr lang="en-US" dirty="0">
                <a:solidFill>
                  <a:schemeClr val="tx1"/>
                </a:solidFill>
              </a:rPr>
              <a:t>    a tool for speaking and presentation improvement</a:t>
            </a:r>
          </a:p>
          <a:p>
            <a:pPr marL="514350" indent="-514350">
              <a:buFont typeface="+mj-lt"/>
              <a:buAutoNum type="arabicPeriod"/>
            </a:pPr>
            <a:endParaRPr lang="en-US" dirty="0"/>
          </a:p>
        </p:txBody>
      </p:sp>
    </p:spTree>
    <p:extLst>
      <p:ext uri="{BB962C8B-B14F-4D97-AF65-F5344CB8AC3E}">
        <p14:creationId xmlns:p14="http://schemas.microsoft.com/office/powerpoint/2010/main" val="24304480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1000"/>
                                        <p:tgtEl>
                                          <p:spTgt spid="3">
                                            <p:txEl>
                                              <p:pRg st="8" end="8"/>
                                            </p:txEl>
                                          </p:spTgt>
                                        </p:tgtEl>
                                      </p:cBhvr>
                                    </p:animEffect>
                                    <p:anim calcmode="lin" valueType="num">
                                      <p:cBhvr>
                                        <p:cTn id="4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1000"/>
                                        <p:tgtEl>
                                          <p:spTgt spid="3">
                                            <p:txEl>
                                              <p:pRg st="9" end="9"/>
                                            </p:txEl>
                                          </p:spTgt>
                                        </p:tgtEl>
                                      </p:cBhvr>
                                    </p:animEffect>
                                    <p:anim calcmode="lin" valueType="num">
                                      <p:cBhvr>
                                        <p:cTn id="5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1000"/>
                                        <p:tgtEl>
                                          <p:spTgt spid="3">
                                            <p:txEl>
                                              <p:pRg st="10" end="10"/>
                                            </p:txEl>
                                          </p:spTgt>
                                        </p:tgtEl>
                                      </p:cBhvr>
                                    </p:animEffect>
                                    <p:anim calcmode="lin" valueType="num">
                                      <p:cBhvr>
                                        <p:cTn id="5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fade">
                                      <p:cBhvr>
                                        <p:cTn id="79" dur="1000"/>
                                        <p:tgtEl>
                                          <p:spTgt spid="3">
                                            <p:txEl>
                                              <p:pRg st="14" end="14"/>
                                            </p:txEl>
                                          </p:spTgt>
                                        </p:tgtEl>
                                      </p:cBhvr>
                                    </p:animEffect>
                                    <p:anim calcmode="lin" valueType="num">
                                      <p:cBhvr>
                                        <p:cTn id="8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Effect transition="in" filter="fade">
                                      <p:cBhvr>
                                        <p:cTn id="84" dur="1000"/>
                                        <p:tgtEl>
                                          <p:spTgt spid="3">
                                            <p:txEl>
                                              <p:pRg st="15" end="15"/>
                                            </p:txEl>
                                          </p:spTgt>
                                        </p:tgtEl>
                                      </p:cBhvr>
                                    </p:animEffect>
                                    <p:anim calcmode="lin" valueType="num">
                                      <p:cBhvr>
                                        <p:cTn id="8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8229601" cy="6858000"/>
          </a:xfrm>
          <a:prstGeom prst="rect">
            <a:avLst/>
          </a:prstGeom>
        </p:spPr>
      </p:pic>
    </p:spTree>
    <p:extLst>
      <p:ext uri="{BB962C8B-B14F-4D97-AF65-F5344CB8AC3E}">
        <p14:creationId xmlns:p14="http://schemas.microsoft.com/office/powerpoint/2010/main" val="1068917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916" y="24384"/>
            <a:ext cx="8001000" cy="2871216"/>
          </a:xfrm>
          <a:prstGeom prst="rect">
            <a:avLst/>
          </a:prstGeom>
        </p:spPr>
      </p:pic>
      <p:sp>
        <p:nvSpPr>
          <p:cNvPr id="4" name="TextBox 3"/>
          <p:cNvSpPr txBox="1"/>
          <p:nvPr/>
        </p:nvSpPr>
        <p:spPr>
          <a:xfrm>
            <a:off x="74676" y="3124200"/>
            <a:ext cx="2971800" cy="369332"/>
          </a:xfrm>
          <a:prstGeom prst="rect">
            <a:avLst/>
          </a:prstGeom>
          <a:noFill/>
        </p:spPr>
        <p:txBody>
          <a:bodyPr wrap="square" rtlCol="0">
            <a:spAutoFit/>
          </a:bodyPr>
          <a:lstStyle/>
          <a:p>
            <a:r>
              <a:rPr lang="en-CA" dirty="0"/>
              <a:t>Let’s Practise!</a:t>
            </a:r>
          </a:p>
        </p:txBody>
      </p:sp>
      <p:pic>
        <p:nvPicPr>
          <p:cNvPr id="5" name="Picture 4"/>
          <p:cNvPicPr>
            <a:picLocks noChangeAspect="1"/>
          </p:cNvPicPr>
          <p:nvPr/>
        </p:nvPicPr>
        <p:blipFill>
          <a:blip r:embed="rId3"/>
          <a:stretch>
            <a:fillRect/>
          </a:stretch>
        </p:blipFill>
        <p:spPr>
          <a:xfrm>
            <a:off x="89916" y="3716036"/>
            <a:ext cx="7821168" cy="1232154"/>
          </a:xfrm>
          <a:prstGeom prst="rect">
            <a:avLst/>
          </a:prstGeom>
        </p:spPr>
      </p:pic>
      <p:pic>
        <p:nvPicPr>
          <p:cNvPr id="6" name="Picture 5"/>
          <p:cNvPicPr>
            <a:picLocks noChangeAspect="1"/>
          </p:cNvPicPr>
          <p:nvPr/>
        </p:nvPicPr>
        <p:blipFill>
          <a:blip r:embed="rId4"/>
          <a:stretch>
            <a:fillRect/>
          </a:stretch>
        </p:blipFill>
        <p:spPr>
          <a:xfrm>
            <a:off x="74676" y="4948190"/>
            <a:ext cx="7836408" cy="1681210"/>
          </a:xfrm>
          <a:prstGeom prst="rect">
            <a:avLst/>
          </a:prstGeom>
        </p:spPr>
      </p:pic>
    </p:spTree>
    <p:extLst>
      <p:ext uri="{BB962C8B-B14F-4D97-AF65-F5344CB8AC3E}">
        <p14:creationId xmlns:p14="http://schemas.microsoft.com/office/powerpoint/2010/main" val="3880673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8077200" cy="6705600"/>
          </a:xfrm>
          <a:prstGeom prst="rect">
            <a:avLst/>
          </a:prstGeom>
        </p:spPr>
      </p:pic>
    </p:spTree>
    <p:extLst>
      <p:ext uri="{BB962C8B-B14F-4D97-AF65-F5344CB8AC3E}">
        <p14:creationId xmlns:p14="http://schemas.microsoft.com/office/powerpoint/2010/main" val="943819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228600"/>
            <a:ext cx="4724400" cy="762000"/>
          </a:xfrm>
          <a:prstGeom prst="rect">
            <a:avLst/>
          </a:prstGeom>
        </p:spPr>
      </p:pic>
      <p:pic>
        <p:nvPicPr>
          <p:cNvPr id="4" name="Picture 3"/>
          <p:cNvPicPr>
            <a:picLocks noChangeAspect="1"/>
          </p:cNvPicPr>
          <p:nvPr/>
        </p:nvPicPr>
        <p:blipFill>
          <a:blip r:embed="rId3"/>
          <a:stretch>
            <a:fillRect/>
          </a:stretch>
        </p:blipFill>
        <p:spPr>
          <a:xfrm>
            <a:off x="228600" y="1087311"/>
            <a:ext cx="7696200" cy="4213351"/>
          </a:xfrm>
          <a:prstGeom prst="rect">
            <a:avLst/>
          </a:prstGeom>
        </p:spPr>
      </p:pic>
      <p:pic>
        <p:nvPicPr>
          <p:cNvPr id="5" name="Picture 4"/>
          <p:cNvPicPr>
            <a:picLocks noChangeAspect="1"/>
          </p:cNvPicPr>
          <p:nvPr/>
        </p:nvPicPr>
        <p:blipFill>
          <a:blip r:embed="rId4"/>
          <a:stretch>
            <a:fillRect/>
          </a:stretch>
        </p:blipFill>
        <p:spPr>
          <a:xfrm>
            <a:off x="381000" y="5791200"/>
            <a:ext cx="7543800" cy="838200"/>
          </a:xfrm>
          <a:prstGeom prst="rect">
            <a:avLst/>
          </a:prstGeom>
        </p:spPr>
      </p:pic>
    </p:spTree>
    <p:extLst>
      <p:ext uri="{BB962C8B-B14F-4D97-AF65-F5344CB8AC3E}">
        <p14:creationId xmlns:p14="http://schemas.microsoft.com/office/powerpoint/2010/main" val="27752222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9852" y="196071"/>
            <a:ext cx="3419475" cy="800100"/>
          </a:xfrm>
          <a:prstGeom prst="rect">
            <a:avLst/>
          </a:prstGeom>
        </p:spPr>
      </p:pic>
      <p:sp>
        <p:nvSpPr>
          <p:cNvPr id="4" name="TextBox 3"/>
          <p:cNvSpPr txBox="1"/>
          <p:nvPr/>
        </p:nvSpPr>
        <p:spPr>
          <a:xfrm>
            <a:off x="137160" y="1129057"/>
            <a:ext cx="7620000" cy="646331"/>
          </a:xfrm>
          <a:prstGeom prst="rect">
            <a:avLst/>
          </a:prstGeom>
          <a:noFill/>
        </p:spPr>
        <p:txBody>
          <a:bodyPr wrap="square" rtlCol="0">
            <a:spAutoFit/>
          </a:bodyPr>
          <a:lstStyle/>
          <a:p>
            <a:r>
              <a:rPr lang="en-CA" b="1" dirty="0"/>
              <a:t>Activity: Practise saying each word below (from left to right). Notice how the suffix is stressed.</a:t>
            </a:r>
          </a:p>
        </p:txBody>
      </p:sp>
      <p:pic>
        <p:nvPicPr>
          <p:cNvPr id="5" name="Picture 4"/>
          <p:cNvPicPr>
            <a:picLocks noChangeAspect="1"/>
          </p:cNvPicPr>
          <p:nvPr/>
        </p:nvPicPr>
        <p:blipFill>
          <a:blip r:embed="rId3"/>
          <a:stretch>
            <a:fillRect/>
          </a:stretch>
        </p:blipFill>
        <p:spPr>
          <a:xfrm>
            <a:off x="-225552" y="1884889"/>
            <a:ext cx="8001000" cy="2009775"/>
          </a:xfrm>
          <a:prstGeom prst="rect">
            <a:avLst/>
          </a:prstGeom>
        </p:spPr>
      </p:pic>
      <p:pic>
        <p:nvPicPr>
          <p:cNvPr id="6" name="Picture 5"/>
          <p:cNvPicPr>
            <a:picLocks noChangeAspect="1"/>
          </p:cNvPicPr>
          <p:nvPr/>
        </p:nvPicPr>
        <p:blipFill>
          <a:blip r:embed="rId4"/>
          <a:stretch>
            <a:fillRect/>
          </a:stretch>
        </p:blipFill>
        <p:spPr>
          <a:xfrm>
            <a:off x="352425" y="4004165"/>
            <a:ext cx="6438900" cy="1558435"/>
          </a:xfrm>
          <a:prstGeom prst="rect">
            <a:avLst/>
          </a:prstGeom>
        </p:spPr>
      </p:pic>
      <p:pic>
        <p:nvPicPr>
          <p:cNvPr id="7" name="Picture 6"/>
          <p:cNvPicPr>
            <a:picLocks noChangeAspect="1"/>
          </p:cNvPicPr>
          <p:nvPr/>
        </p:nvPicPr>
        <p:blipFill>
          <a:blip r:embed="rId5"/>
          <a:stretch>
            <a:fillRect/>
          </a:stretch>
        </p:blipFill>
        <p:spPr>
          <a:xfrm>
            <a:off x="0" y="5672101"/>
            <a:ext cx="8001001" cy="1164563"/>
          </a:xfrm>
          <a:prstGeom prst="rect">
            <a:avLst/>
          </a:prstGeom>
        </p:spPr>
      </p:pic>
    </p:spTree>
    <p:extLst>
      <p:ext uri="{BB962C8B-B14F-4D97-AF65-F5344CB8AC3E}">
        <p14:creationId xmlns:p14="http://schemas.microsoft.com/office/powerpoint/2010/main" val="3999149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077201" cy="6858000"/>
          </a:xfrm>
          <a:prstGeom prst="rect">
            <a:avLst/>
          </a:prstGeom>
        </p:spPr>
      </p:pic>
    </p:spTree>
    <p:extLst>
      <p:ext uri="{BB962C8B-B14F-4D97-AF65-F5344CB8AC3E}">
        <p14:creationId xmlns:p14="http://schemas.microsoft.com/office/powerpoint/2010/main" val="15452366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28600"/>
            <a:ext cx="8153400" cy="6858000"/>
          </a:xfrm>
          <a:prstGeom prst="rect">
            <a:avLst/>
          </a:prstGeom>
        </p:spPr>
      </p:pic>
    </p:spTree>
    <p:extLst>
      <p:ext uri="{BB962C8B-B14F-4D97-AF65-F5344CB8AC3E}">
        <p14:creationId xmlns:p14="http://schemas.microsoft.com/office/powerpoint/2010/main" val="30244056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68"/>
            <a:ext cx="8153400" cy="6857632"/>
          </a:xfrm>
          <a:prstGeom prst="rect">
            <a:avLst/>
          </a:prstGeom>
        </p:spPr>
      </p:pic>
    </p:spTree>
    <p:extLst>
      <p:ext uri="{BB962C8B-B14F-4D97-AF65-F5344CB8AC3E}">
        <p14:creationId xmlns:p14="http://schemas.microsoft.com/office/powerpoint/2010/main" val="2784145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
            <a:lum/>
          </a:blip>
          <a:srcRect/>
          <a:stretch>
            <a:fillRect l="-15000" r="-15000"/>
          </a:stretch>
        </a:blipFill>
        <a:effectLst/>
      </p:bgPr>
    </p:bg>
    <p:spTree>
      <p:nvGrpSpPr>
        <p:cNvPr id="1" name=""/>
        <p:cNvGrpSpPr/>
        <p:nvPr/>
      </p:nvGrpSpPr>
      <p:grpSpPr>
        <a:xfrm>
          <a:off x="0" y="0"/>
          <a:ext cx="0" cy="0"/>
          <a:chOff x="0" y="0"/>
          <a:chExt cx="0" cy="0"/>
        </a:xfrm>
      </p:grpSpPr>
      <p:sp>
        <p:nvSpPr>
          <p:cNvPr id="3" name="Rectangle 2"/>
          <p:cNvSpPr/>
          <p:nvPr/>
        </p:nvSpPr>
        <p:spPr>
          <a:xfrm>
            <a:off x="609600" y="2819400"/>
            <a:ext cx="7010400" cy="1323439"/>
          </a:xfrm>
          <a:prstGeom prst="rect">
            <a:avLst/>
          </a:prstGeom>
        </p:spPr>
        <p:txBody>
          <a:bodyPr wrap="square">
            <a:spAutoFit/>
          </a:bodyPr>
          <a:lstStyle/>
          <a:p>
            <a:r>
              <a:rPr lang="en-US" sz="4000" b="1" dirty="0"/>
              <a:t>Teaching Strategy 2:</a:t>
            </a:r>
          </a:p>
          <a:p>
            <a:r>
              <a:rPr lang="en-US" sz="4000" b="1" dirty="0">
                <a:solidFill>
                  <a:srgbClr val="FF0000"/>
                </a:solidFill>
              </a:rPr>
              <a:t>Definition and Classification</a:t>
            </a:r>
            <a:endParaRPr lang="en-US" sz="4000" dirty="0">
              <a:solidFill>
                <a:srgbClr val="FF0000"/>
              </a:solidFill>
            </a:endParaRPr>
          </a:p>
        </p:txBody>
      </p:sp>
      <p:sp>
        <p:nvSpPr>
          <p:cNvPr id="2" name="AutoShape 2" descr="Image result for definition 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0" name="Picture 6" descr="Image result for definition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assific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114924"/>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383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l="-31000" r="-23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089"/>
            <a:ext cx="8153400" cy="670711"/>
          </a:xfrm>
        </p:spPr>
        <p:txBody>
          <a:bodyPr>
            <a:normAutofit/>
          </a:bodyPr>
          <a:lstStyle/>
          <a:p>
            <a:r>
              <a:rPr lang="en-US" sz="3200" dirty="0">
                <a:solidFill>
                  <a:srgbClr val="FF0000"/>
                </a:solidFill>
              </a:rPr>
              <a:t>Listening</a:t>
            </a:r>
          </a:p>
        </p:txBody>
      </p:sp>
      <p:sp>
        <p:nvSpPr>
          <p:cNvPr id="3" name="Content Placeholder 2"/>
          <p:cNvSpPr>
            <a:spLocks noGrp="1"/>
          </p:cNvSpPr>
          <p:nvPr>
            <p:ph idx="1"/>
          </p:nvPr>
        </p:nvSpPr>
        <p:spPr>
          <a:xfrm>
            <a:off x="0" y="1609416"/>
            <a:ext cx="8153400" cy="4846320"/>
          </a:xfrm>
        </p:spPr>
        <p:txBody>
          <a:bodyPr/>
          <a:lstStyle/>
          <a:p>
            <a:pPr marL="0" indent="0">
              <a:buNone/>
            </a:pPr>
            <a:r>
              <a:rPr lang="en-US" dirty="0"/>
              <a:t>Listen to the video once and answer the questions as best as possible on the answer sheet.</a:t>
            </a:r>
          </a:p>
        </p:txBody>
      </p:sp>
      <p:sp>
        <p:nvSpPr>
          <p:cNvPr id="4" name="TextBox 3"/>
          <p:cNvSpPr txBox="1"/>
          <p:nvPr/>
        </p:nvSpPr>
        <p:spPr>
          <a:xfrm>
            <a:off x="2719812" y="5781102"/>
            <a:ext cx="5433588" cy="646331"/>
          </a:xfrm>
          <a:prstGeom prst="rect">
            <a:avLst/>
          </a:prstGeom>
          <a:noFill/>
        </p:spPr>
        <p:txBody>
          <a:bodyPr wrap="square" rtlCol="0">
            <a:spAutoFit/>
          </a:bodyPr>
          <a:lstStyle/>
          <a:p>
            <a:r>
              <a:rPr lang="en-US" dirty="0">
                <a:hlinkClick r:id="rId3"/>
              </a:rPr>
              <a:t>https://www.youtube.com/watch?v=5nQPm_diIzQ</a:t>
            </a:r>
            <a:endParaRPr lang="en-US" dirty="0"/>
          </a:p>
          <a:p>
            <a:endParaRPr lang="en-US" dirty="0"/>
          </a:p>
        </p:txBody>
      </p:sp>
      <p:pic>
        <p:nvPicPr>
          <p:cNvPr id="5" name="Picture 4"/>
          <p:cNvPicPr>
            <a:picLocks noChangeAspect="1"/>
          </p:cNvPicPr>
          <p:nvPr/>
        </p:nvPicPr>
        <p:blipFill>
          <a:blip r:embed="rId4"/>
          <a:stretch>
            <a:fillRect/>
          </a:stretch>
        </p:blipFill>
        <p:spPr>
          <a:xfrm>
            <a:off x="-12192" y="5562600"/>
            <a:ext cx="2435789" cy="1295400"/>
          </a:xfrm>
          <a:prstGeom prst="rect">
            <a:avLst/>
          </a:prstGeom>
        </p:spPr>
      </p:pic>
    </p:spTree>
    <p:extLst>
      <p:ext uri="{BB962C8B-B14F-4D97-AF65-F5344CB8AC3E}">
        <p14:creationId xmlns:p14="http://schemas.microsoft.com/office/powerpoint/2010/main" val="32723870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l="-6000"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642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0"/>
            <a:ext cx="7772400" cy="6858000"/>
          </a:xfrm>
          <a:prstGeom prst="rect">
            <a:avLst/>
          </a:prstGeom>
        </p:spPr>
      </p:pic>
    </p:spTree>
    <p:extLst>
      <p:ext uri="{BB962C8B-B14F-4D97-AF65-F5344CB8AC3E}">
        <p14:creationId xmlns:p14="http://schemas.microsoft.com/office/powerpoint/2010/main" val="2060473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8077200" cy="6858000"/>
          </a:xfrm>
          <a:prstGeom prst="rect">
            <a:avLst/>
          </a:prstGeom>
        </p:spPr>
      </p:pic>
    </p:spTree>
    <p:extLst>
      <p:ext uri="{BB962C8B-B14F-4D97-AF65-F5344CB8AC3E}">
        <p14:creationId xmlns:p14="http://schemas.microsoft.com/office/powerpoint/2010/main" val="657307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
            <a:lum/>
          </a:blip>
          <a:srcRect/>
          <a:stretch>
            <a:fillRect t="-52000" b="-52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8261" y="736108"/>
            <a:ext cx="2137998" cy="2362578"/>
          </a:xfrm>
          <a:prstGeom prst="rect">
            <a:avLst/>
          </a:prstGeom>
        </p:spPr>
      </p:pic>
      <p:sp>
        <p:nvSpPr>
          <p:cNvPr id="6" name="TextBox 5"/>
          <p:cNvSpPr txBox="1"/>
          <p:nvPr/>
        </p:nvSpPr>
        <p:spPr>
          <a:xfrm>
            <a:off x="158261" y="232822"/>
            <a:ext cx="2137998" cy="369332"/>
          </a:xfrm>
          <a:prstGeom prst="rect">
            <a:avLst/>
          </a:prstGeom>
          <a:noFill/>
        </p:spPr>
        <p:txBody>
          <a:bodyPr wrap="square" rtlCol="0">
            <a:spAutoFit/>
          </a:bodyPr>
          <a:lstStyle/>
          <a:p>
            <a:r>
              <a:rPr lang="en-CA" b="1" dirty="0">
                <a:solidFill>
                  <a:srgbClr val="0070C0"/>
                </a:solidFill>
              </a:rPr>
              <a:t>Signposting</a:t>
            </a:r>
          </a:p>
        </p:txBody>
      </p:sp>
      <p:sp>
        <p:nvSpPr>
          <p:cNvPr id="8" name="TextBox 7"/>
          <p:cNvSpPr txBox="1"/>
          <p:nvPr/>
        </p:nvSpPr>
        <p:spPr>
          <a:xfrm>
            <a:off x="2438400" y="155555"/>
            <a:ext cx="5410200" cy="3416320"/>
          </a:xfrm>
          <a:prstGeom prst="rect">
            <a:avLst/>
          </a:prstGeom>
          <a:noFill/>
        </p:spPr>
        <p:txBody>
          <a:bodyPr wrap="square" rtlCol="0">
            <a:spAutoFit/>
          </a:bodyPr>
          <a:lstStyle/>
          <a:p>
            <a:pPr algn="just"/>
            <a:r>
              <a:rPr lang="en-US" dirty="0"/>
              <a:t>One strategy good presenters use to make their talks easy to follow is </a:t>
            </a:r>
            <a:r>
              <a:rPr lang="en-US" b="1" dirty="0">
                <a:solidFill>
                  <a:srgbClr val="0070C0"/>
                </a:solidFill>
              </a:rPr>
              <a:t>signposting</a:t>
            </a:r>
            <a:r>
              <a:rPr lang="en-US" dirty="0"/>
              <a:t>. In presentations, lecturing and teaching, signposts have the same function as they do on the street – they provide </a:t>
            </a:r>
            <a:r>
              <a:rPr lang="en-US" b="1" dirty="0">
                <a:solidFill>
                  <a:srgbClr val="FF0000"/>
                </a:solidFill>
              </a:rPr>
              <a:t>direction</a:t>
            </a:r>
            <a:r>
              <a:rPr lang="en-US" dirty="0"/>
              <a:t>. In a presentation, signpost words and phrases tell the audience the direction the presentation will take and the sequence of the content that will be discussed. In short, signposting guides the audience through the presentation. As you can see below, signpost phrases have different functions.</a:t>
            </a:r>
            <a:endParaRPr lang="en-CA" dirty="0"/>
          </a:p>
          <a:p>
            <a:endParaRPr lang="en-CA" dirty="0"/>
          </a:p>
        </p:txBody>
      </p:sp>
      <p:sp>
        <p:nvSpPr>
          <p:cNvPr id="9" name="Oval Callout 8"/>
          <p:cNvSpPr/>
          <p:nvPr/>
        </p:nvSpPr>
        <p:spPr>
          <a:xfrm>
            <a:off x="130420" y="3571875"/>
            <a:ext cx="2590800" cy="1384280"/>
          </a:xfrm>
          <a:prstGeom prst="wedgeEllipseCallou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a:p>
            <a:pPr algn="ctr"/>
            <a:r>
              <a:rPr lang="en-US" i="1" dirty="0"/>
              <a:t>‘Today I’d like to talk to you about…’</a:t>
            </a:r>
            <a:endParaRPr lang="en-CA" i="1" dirty="0"/>
          </a:p>
          <a:p>
            <a:pPr algn="ctr"/>
            <a:endParaRPr lang="en-CA" dirty="0"/>
          </a:p>
        </p:txBody>
      </p:sp>
      <p:sp>
        <p:nvSpPr>
          <p:cNvPr id="10" name="Oval Callout 9"/>
          <p:cNvSpPr/>
          <p:nvPr/>
        </p:nvSpPr>
        <p:spPr>
          <a:xfrm>
            <a:off x="1742345" y="5171684"/>
            <a:ext cx="2590800" cy="1384280"/>
          </a:xfrm>
          <a:prstGeom prst="wedgeEllipseCallou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a:p>
            <a:pPr algn="ctr"/>
            <a:r>
              <a:rPr lang="en-US" i="1" dirty="0"/>
              <a:t>‘This talk will be divided into three sections, first…’</a:t>
            </a:r>
            <a:endParaRPr lang="en-CA" i="1" dirty="0"/>
          </a:p>
          <a:p>
            <a:pPr algn="ctr"/>
            <a:endParaRPr lang="en-CA" dirty="0">
              <a:solidFill>
                <a:srgbClr val="00B0F0"/>
              </a:solidFill>
            </a:endParaRPr>
          </a:p>
        </p:txBody>
      </p:sp>
      <p:sp>
        <p:nvSpPr>
          <p:cNvPr id="11" name="Oval Callout 10"/>
          <p:cNvSpPr/>
          <p:nvPr/>
        </p:nvSpPr>
        <p:spPr>
          <a:xfrm>
            <a:off x="5486400" y="4444804"/>
            <a:ext cx="2590800" cy="2083827"/>
          </a:xfrm>
          <a:prstGeom prst="wedgeEllipseCallou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i="1" dirty="0"/>
              <a:t>‘Now, let’s summarise the main points of what we discussed today. First,…’</a:t>
            </a:r>
            <a:endParaRPr lang="en-CA" i="1" dirty="0"/>
          </a:p>
        </p:txBody>
      </p:sp>
      <p:sp>
        <p:nvSpPr>
          <p:cNvPr id="12" name="Oval Callout 11"/>
          <p:cNvSpPr/>
          <p:nvPr/>
        </p:nvSpPr>
        <p:spPr>
          <a:xfrm>
            <a:off x="3352800" y="3482427"/>
            <a:ext cx="2590800" cy="1384280"/>
          </a:xfrm>
          <a:prstGeom prst="wedgeEllipseCallou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a:p>
            <a:pPr algn="ctr"/>
            <a:r>
              <a:rPr lang="en-US" i="1" dirty="0"/>
              <a:t>‘The second point I’d like to discuss today is…’</a:t>
            </a:r>
            <a:endParaRPr lang="en-CA" i="1" dirty="0"/>
          </a:p>
          <a:p>
            <a:pPr algn="ctr"/>
            <a:endParaRPr lang="en-CA" dirty="0"/>
          </a:p>
        </p:txBody>
      </p:sp>
    </p:spTree>
    <p:extLst>
      <p:ext uri="{BB962C8B-B14F-4D97-AF65-F5344CB8AC3E}">
        <p14:creationId xmlns:p14="http://schemas.microsoft.com/office/powerpoint/2010/main" val="16645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4000" t="-11000" r="10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4602"/>
            <a:ext cx="8153400" cy="685800"/>
          </a:xfrm>
        </p:spPr>
        <p:txBody>
          <a:bodyPr>
            <a:normAutofit/>
          </a:bodyPr>
          <a:lstStyle/>
          <a:p>
            <a:r>
              <a:rPr lang="en-US" sz="3200" dirty="0">
                <a:solidFill>
                  <a:srgbClr val="FF0000"/>
                </a:solidFill>
              </a:rPr>
              <a:t>Listen Again for Structure</a:t>
            </a:r>
          </a:p>
        </p:txBody>
      </p:sp>
      <p:sp>
        <p:nvSpPr>
          <p:cNvPr id="3" name="Content Placeholder 2"/>
          <p:cNvSpPr>
            <a:spLocks noGrp="1"/>
          </p:cNvSpPr>
          <p:nvPr>
            <p:ph idx="1"/>
          </p:nvPr>
        </p:nvSpPr>
        <p:spPr>
          <a:xfrm>
            <a:off x="0" y="1609416"/>
            <a:ext cx="7696200" cy="4846320"/>
          </a:xfrm>
        </p:spPr>
        <p:txBody>
          <a:bodyPr/>
          <a:lstStyle/>
          <a:p>
            <a:r>
              <a:rPr lang="en-US" dirty="0"/>
              <a:t>What is the overall </a:t>
            </a:r>
            <a:r>
              <a:rPr lang="en-US" b="1" dirty="0"/>
              <a:t>structure</a:t>
            </a:r>
            <a:r>
              <a:rPr lang="en-US" dirty="0"/>
              <a:t> of the speaker’s presentation? What are the different parts?</a:t>
            </a:r>
          </a:p>
          <a:p>
            <a:r>
              <a:rPr lang="en-US" dirty="0"/>
              <a:t>Listen to the video again and pay attention to the structure of the talk.</a:t>
            </a:r>
            <a:endParaRPr lang="en-US" b="1" dirty="0"/>
          </a:p>
          <a:p>
            <a:pPr marL="0" indent="0">
              <a:buNone/>
            </a:pPr>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142012" y="5323556"/>
            <a:ext cx="2435789" cy="1295400"/>
          </a:xfrm>
          <a:prstGeom prst="rect">
            <a:avLst/>
          </a:prstGeom>
        </p:spPr>
      </p:pic>
      <p:sp>
        <p:nvSpPr>
          <p:cNvPr id="5" name="TextBox 4"/>
          <p:cNvSpPr txBox="1"/>
          <p:nvPr/>
        </p:nvSpPr>
        <p:spPr>
          <a:xfrm>
            <a:off x="2719812" y="5000391"/>
            <a:ext cx="5433588" cy="646331"/>
          </a:xfrm>
          <a:prstGeom prst="rect">
            <a:avLst/>
          </a:prstGeom>
          <a:noFill/>
        </p:spPr>
        <p:txBody>
          <a:bodyPr wrap="square" rtlCol="0">
            <a:spAutoFit/>
          </a:bodyPr>
          <a:lstStyle/>
          <a:p>
            <a:r>
              <a:rPr lang="en-US" dirty="0">
                <a:hlinkClick r:id="rId4"/>
              </a:rPr>
              <a:t>https://www.youtube.com/watch?v=5nQPm_diIzQ</a:t>
            </a:r>
            <a:endParaRPr lang="en-US" dirty="0"/>
          </a:p>
          <a:p>
            <a:endParaRPr lang="en-US" dirty="0"/>
          </a:p>
        </p:txBody>
      </p:sp>
    </p:spTree>
    <p:extLst>
      <p:ext uri="{BB962C8B-B14F-4D97-AF65-F5344CB8AC3E}">
        <p14:creationId xmlns:p14="http://schemas.microsoft.com/office/powerpoint/2010/main" val="5283962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5404"/>
            <a:ext cx="8153400" cy="798731"/>
          </a:xfrm>
        </p:spPr>
        <p:txBody>
          <a:bodyPr>
            <a:noAutofit/>
          </a:bodyPr>
          <a:lstStyle/>
          <a:p>
            <a:r>
              <a:rPr lang="en-US" sz="2800" dirty="0">
                <a:solidFill>
                  <a:srgbClr val="FF0000"/>
                </a:solidFill>
              </a:rPr>
              <a:t>Video 1 - Definition and Classification:</a:t>
            </a:r>
            <a:br>
              <a:rPr lang="en-US" sz="2800" dirty="0">
                <a:solidFill>
                  <a:srgbClr val="FF0000"/>
                </a:solidFill>
              </a:rPr>
            </a:br>
            <a:r>
              <a:rPr lang="en-US" sz="2800" dirty="0">
                <a:solidFill>
                  <a:srgbClr val="FF0000"/>
                </a:solidFill>
              </a:rPr>
              <a:t>Consumer Price Index (CPI)</a:t>
            </a:r>
          </a:p>
        </p:txBody>
      </p:sp>
      <p:sp>
        <p:nvSpPr>
          <p:cNvPr id="3" name="Content Placeholder 2"/>
          <p:cNvSpPr>
            <a:spLocks noGrp="1"/>
          </p:cNvSpPr>
          <p:nvPr>
            <p:ph idx="1"/>
          </p:nvPr>
        </p:nvSpPr>
        <p:spPr>
          <a:xfrm>
            <a:off x="-5862" y="2264896"/>
            <a:ext cx="6025662" cy="4821704"/>
          </a:xfrm>
        </p:spPr>
        <p:txBody>
          <a:bodyPr>
            <a:normAutofit fontScale="47500" lnSpcReduction="20000"/>
          </a:bodyPr>
          <a:lstStyle/>
          <a:p>
            <a:pPr marL="0" indent="0" algn="just">
              <a:buNone/>
            </a:pPr>
            <a:endParaRPr lang="en-US" dirty="0"/>
          </a:p>
          <a:p>
            <a:pPr marL="0" indent="0" algn="just">
              <a:buNone/>
            </a:pPr>
            <a:r>
              <a:rPr lang="en-US" sz="2900" dirty="0"/>
              <a:t>CPI is defined by the Bureau of Labor Statistics as a measure of the average change over time in the prices paid by urban consumers for a market basket of consumer goods and services. Now, what does that mean? That means, that it measures how much, more or less, you pay for things you buy as an urban consumer. Now why should you care? CPI is usually used as an inflation measurement. This figure is often used to adjust social security payments or adjust income levels for eligibility for government assistance. CPI is also used to adjust our nation’s tax brackets to hopefully prevent increases in tax rates due to inflation. CPI is not a cost-of-living index, however, as it is often mistaken for. The cost of living index would need to go far beyond the scope of the information provided in the CPI data. There are eight major groups that CPI covers: food and beverages; housing; apparel; transportation; medical care; recreation; education and communication; and other goods and services, such as tobacco products, haircuts, etc. CPI is used by many industry analysts and professionals in a wide variety of ways. But for many consumers, it is viewed as a measurement of how our economy is doing. As well as seeing or not seeing a change in their social security income, military income, civil service, retirement income, or many other income adjustments. For more video educational material, news, information, or resources, please visit our website at www.millionairecorner.com . Thanks for watching. </a:t>
            </a:r>
          </a:p>
        </p:txBody>
      </p:sp>
      <p:pic>
        <p:nvPicPr>
          <p:cNvPr id="4" name="Picture 3"/>
          <p:cNvPicPr>
            <a:picLocks noChangeAspect="1"/>
          </p:cNvPicPr>
          <p:nvPr/>
        </p:nvPicPr>
        <p:blipFill>
          <a:blip r:embed="rId2"/>
          <a:stretch>
            <a:fillRect/>
          </a:stretch>
        </p:blipFill>
        <p:spPr>
          <a:xfrm>
            <a:off x="0" y="1065431"/>
            <a:ext cx="2435789" cy="1068169"/>
          </a:xfrm>
          <a:prstGeom prst="rect">
            <a:avLst/>
          </a:prstGeom>
        </p:spPr>
      </p:pic>
      <p:sp>
        <p:nvSpPr>
          <p:cNvPr id="6" name="TextBox 5"/>
          <p:cNvSpPr txBox="1"/>
          <p:nvPr/>
        </p:nvSpPr>
        <p:spPr>
          <a:xfrm>
            <a:off x="2566687" y="1600200"/>
            <a:ext cx="5433588" cy="646331"/>
          </a:xfrm>
          <a:prstGeom prst="rect">
            <a:avLst/>
          </a:prstGeom>
          <a:noFill/>
        </p:spPr>
        <p:txBody>
          <a:bodyPr wrap="square" rtlCol="0">
            <a:spAutoFit/>
          </a:bodyPr>
          <a:lstStyle/>
          <a:p>
            <a:r>
              <a:rPr lang="en-US" dirty="0">
                <a:hlinkClick r:id="rId3"/>
              </a:rPr>
              <a:t>https://www.youtube.com/watch?v=5nQPm_diIzQ</a:t>
            </a:r>
            <a:endParaRPr lang="en-US" dirty="0"/>
          </a:p>
          <a:p>
            <a:endParaRPr lang="en-US" dirty="0"/>
          </a:p>
        </p:txBody>
      </p:sp>
      <p:sp>
        <p:nvSpPr>
          <p:cNvPr id="7" name="TextBox 6"/>
          <p:cNvSpPr txBox="1"/>
          <p:nvPr/>
        </p:nvSpPr>
        <p:spPr>
          <a:xfrm>
            <a:off x="6324600" y="2182054"/>
            <a:ext cx="1500205" cy="4216539"/>
          </a:xfrm>
          <a:prstGeom prst="rect">
            <a:avLst/>
          </a:prstGeom>
          <a:noFill/>
        </p:spPr>
        <p:txBody>
          <a:bodyPr wrap="square" rtlCol="0">
            <a:spAutoFit/>
          </a:bodyPr>
          <a:lstStyle/>
          <a:p>
            <a:endParaRPr lang="en-US" sz="1400" dirty="0">
              <a:solidFill>
                <a:srgbClr val="FF0000"/>
              </a:solidFill>
            </a:endParaRPr>
          </a:p>
          <a:p>
            <a:r>
              <a:rPr lang="en-US" sz="1400" dirty="0">
                <a:solidFill>
                  <a:srgbClr val="FF0000"/>
                </a:solidFill>
              </a:rPr>
              <a:t>____________</a:t>
            </a:r>
          </a:p>
          <a:p>
            <a:endParaRPr lang="en-US" sz="1400" dirty="0">
              <a:solidFill>
                <a:srgbClr val="00B0F0"/>
              </a:solidFill>
            </a:endParaRPr>
          </a:p>
          <a:p>
            <a:r>
              <a:rPr lang="en-US" sz="1400" dirty="0">
                <a:solidFill>
                  <a:srgbClr val="00B0F0"/>
                </a:solidFill>
              </a:rPr>
              <a:t>____________</a:t>
            </a:r>
          </a:p>
          <a:p>
            <a:endParaRPr lang="en-US" sz="1400" dirty="0">
              <a:solidFill>
                <a:srgbClr val="7030A0"/>
              </a:solidFill>
            </a:endParaRPr>
          </a:p>
          <a:p>
            <a:r>
              <a:rPr lang="en-US" sz="1400" dirty="0">
                <a:solidFill>
                  <a:srgbClr val="7030A0"/>
                </a:solidFill>
              </a:rPr>
              <a:t>____________</a:t>
            </a:r>
          </a:p>
          <a:p>
            <a:endParaRPr lang="en-US" sz="1400" dirty="0"/>
          </a:p>
          <a:p>
            <a:endParaRPr lang="en-US" sz="1400" dirty="0">
              <a:solidFill>
                <a:schemeClr val="accent3">
                  <a:lumMod val="75000"/>
                </a:schemeClr>
              </a:solidFill>
            </a:endParaRPr>
          </a:p>
          <a:p>
            <a:r>
              <a:rPr lang="en-US" sz="1400" dirty="0">
                <a:solidFill>
                  <a:schemeClr val="accent3">
                    <a:lumMod val="75000"/>
                  </a:schemeClr>
                </a:solidFill>
              </a:rPr>
              <a:t>____________</a:t>
            </a:r>
          </a:p>
          <a:p>
            <a:endParaRPr lang="en-US" sz="1400" dirty="0"/>
          </a:p>
          <a:p>
            <a:r>
              <a:rPr lang="en-US" sz="1400" dirty="0">
                <a:solidFill>
                  <a:srgbClr val="00B050"/>
                </a:solidFill>
              </a:rPr>
              <a:t>____________</a:t>
            </a:r>
          </a:p>
          <a:p>
            <a:endParaRPr lang="en-US" sz="1400" dirty="0"/>
          </a:p>
          <a:p>
            <a:endParaRPr lang="en-US" sz="1400" dirty="0">
              <a:solidFill>
                <a:srgbClr val="00B0F0"/>
              </a:solidFill>
            </a:endParaRPr>
          </a:p>
          <a:p>
            <a:r>
              <a:rPr lang="en-US" sz="1400" dirty="0">
                <a:solidFill>
                  <a:srgbClr val="00B0F0"/>
                </a:solidFill>
              </a:rPr>
              <a:t>_____________</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80591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5404"/>
            <a:ext cx="8153400" cy="798731"/>
          </a:xfrm>
        </p:spPr>
        <p:txBody>
          <a:bodyPr>
            <a:noAutofit/>
          </a:bodyPr>
          <a:lstStyle/>
          <a:p>
            <a:r>
              <a:rPr lang="en-US" sz="2800" dirty="0">
                <a:solidFill>
                  <a:srgbClr val="FF0000"/>
                </a:solidFill>
              </a:rPr>
              <a:t>Video 1 - Definition and Classification:</a:t>
            </a:r>
            <a:br>
              <a:rPr lang="en-US" sz="2800" dirty="0">
                <a:solidFill>
                  <a:srgbClr val="FF0000"/>
                </a:solidFill>
              </a:rPr>
            </a:br>
            <a:r>
              <a:rPr lang="en-US" sz="2800" dirty="0">
                <a:solidFill>
                  <a:srgbClr val="FF0000"/>
                </a:solidFill>
              </a:rPr>
              <a:t>Consumer Price Index (CPI)</a:t>
            </a:r>
          </a:p>
        </p:txBody>
      </p:sp>
      <p:sp>
        <p:nvSpPr>
          <p:cNvPr id="3" name="Content Placeholder 2"/>
          <p:cNvSpPr>
            <a:spLocks noGrp="1"/>
          </p:cNvSpPr>
          <p:nvPr>
            <p:ph idx="1"/>
          </p:nvPr>
        </p:nvSpPr>
        <p:spPr>
          <a:xfrm>
            <a:off x="-46543" y="1999565"/>
            <a:ext cx="6452480" cy="4267200"/>
          </a:xfrm>
        </p:spPr>
        <p:txBody>
          <a:bodyPr>
            <a:noAutofit/>
          </a:bodyPr>
          <a:lstStyle/>
          <a:p>
            <a:pPr marL="0" indent="0" algn="just">
              <a:buNone/>
            </a:pPr>
            <a:endParaRPr lang="en-US" sz="1400" dirty="0"/>
          </a:p>
          <a:p>
            <a:pPr marL="0" indent="0" algn="just">
              <a:buNone/>
            </a:pPr>
            <a:r>
              <a:rPr lang="en-US" sz="1400" dirty="0">
                <a:solidFill>
                  <a:srgbClr val="FF0000"/>
                </a:solidFill>
              </a:rPr>
              <a:t>CPI is defined by the Bureau of Labor Statistics as a measure of the average change over time in the prices paid by urban consumers for a market basket of consumer goods and services. </a:t>
            </a:r>
            <a:r>
              <a:rPr lang="en-US" sz="1400" dirty="0">
                <a:solidFill>
                  <a:srgbClr val="00B0F0"/>
                </a:solidFill>
              </a:rPr>
              <a:t>Now, what does that mean? That means,</a:t>
            </a:r>
            <a:r>
              <a:rPr lang="en-US" sz="1400" dirty="0">
                <a:solidFill>
                  <a:srgbClr val="FF0000"/>
                </a:solidFill>
              </a:rPr>
              <a:t> that it measures how much, more or less, you pay for things you buy as an urban consumer. </a:t>
            </a:r>
            <a:r>
              <a:rPr lang="en-US" sz="1400" dirty="0">
                <a:solidFill>
                  <a:srgbClr val="00B0F0"/>
                </a:solidFill>
              </a:rPr>
              <a:t>Now why should you care? </a:t>
            </a:r>
            <a:r>
              <a:rPr lang="en-US" sz="1400" dirty="0">
                <a:solidFill>
                  <a:schemeClr val="accent1"/>
                </a:solidFill>
              </a:rPr>
              <a:t>CPI is usually used as an inflation measurement. This figure is often used to adjust social security payments or adjust income levels for eligibility for government assistance. CPI is also used to adjust our nation’s tax brackets to hopefully prevent increases in tax rates due to inflation. </a:t>
            </a:r>
            <a:r>
              <a:rPr lang="en-US" sz="1400" dirty="0">
                <a:solidFill>
                  <a:schemeClr val="accent3">
                    <a:lumMod val="75000"/>
                  </a:schemeClr>
                </a:solidFill>
              </a:rPr>
              <a:t>CPI is not a cost-of-living index, however, as it is often mistaken for. The cost of living index would need to go far beyond the scope of the information provided in the CPI data. </a:t>
            </a:r>
            <a:r>
              <a:rPr lang="en-US" sz="1400" dirty="0">
                <a:solidFill>
                  <a:srgbClr val="00B050"/>
                </a:solidFill>
              </a:rPr>
              <a:t>There are eight major groups that CPI covers: food and beverages; housing; apparel; transportation; medical care; recreation; education and communication; and other goods and services, such as tobacco products, haircuts, etc. CPI is used by many industry analysts and professionals in a wide variety of ways. But for many consumers, it is viewed as a measurement of how our economy is doing. As well as seeing or not seeing a change in their social security income, military income, civil service, retirement income, or many other income adjustments. </a:t>
            </a:r>
          </a:p>
          <a:p>
            <a:pPr marL="0" indent="0" algn="just">
              <a:buNone/>
            </a:pPr>
            <a:r>
              <a:rPr lang="en-US" sz="1400" dirty="0">
                <a:solidFill>
                  <a:srgbClr val="00B0F0"/>
                </a:solidFill>
              </a:rPr>
              <a:t>For more video educational material, news, information, or resources,</a:t>
            </a:r>
            <a:r>
              <a:rPr lang="en-US" sz="1400" dirty="0"/>
              <a:t> please visit our website at www.millionairecorner.com. </a:t>
            </a:r>
            <a:r>
              <a:rPr lang="en-US" sz="1400" dirty="0">
                <a:solidFill>
                  <a:srgbClr val="00B0F0"/>
                </a:solidFill>
              </a:rPr>
              <a:t>Thanks for watching</a:t>
            </a:r>
            <a:r>
              <a:rPr lang="en-US" sz="1400" dirty="0"/>
              <a:t>. </a:t>
            </a:r>
          </a:p>
        </p:txBody>
      </p:sp>
      <p:pic>
        <p:nvPicPr>
          <p:cNvPr id="4" name="Picture 3"/>
          <p:cNvPicPr>
            <a:picLocks noChangeAspect="1"/>
          </p:cNvPicPr>
          <p:nvPr/>
        </p:nvPicPr>
        <p:blipFill>
          <a:blip r:embed="rId2"/>
          <a:stretch>
            <a:fillRect/>
          </a:stretch>
        </p:blipFill>
        <p:spPr>
          <a:xfrm>
            <a:off x="0" y="1065431"/>
            <a:ext cx="2435789" cy="763369"/>
          </a:xfrm>
          <a:prstGeom prst="rect">
            <a:avLst/>
          </a:prstGeom>
        </p:spPr>
      </p:pic>
      <p:sp>
        <p:nvSpPr>
          <p:cNvPr id="6" name="TextBox 5"/>
          <p:cNvSpPr txBox="1"/>
          <p:nvPr/>
        </p:nvSpPr>
        <p:spPr>
          <a:xfrm>
            <a:off x="2566687" y="1600200"/>
            <a:ext cx="5433588" cy="646331"/>
          </a:xfrm>
          <a:prstGeom prst="rect">
            <a:avLst/>
          </a:prstGeom>
          <a:noFill/>
        </p:spPr>
        <p:txBody>
          <a:bodyPr wrap="square" rtlCol="0">
            <a:spAutoFit/>
          </a:bodyPr>
          <a:lstStyle/>
          <a:p>
            <a:r>
              <a:rPr lang="en-US" dirty="0">
                <a:hlinkClick r:id="rId3"/>
              </a:rPr>
              <a:t>https://www.youtube.com/watch?v=5nQPm_diIzQ</a:t>
            </a:r>
            <a:endParaRPr lang="en-US" dirty="0"/>
          </a:p>
          <a:p>
            <a:endParaRPr lang="en-US" dirty="0"/>
          </a:p>
        </p:txBody>
      </p:sp>
      <p:sp>
        <p:nvSpPr>
          <p:cNvPr id="5" name="TextBox 4"/>
          <p:cNvSpPr txBox="1"/>
          <p:nvPr/>
        </p:nvSpPr>
        <p:spPr>
          <a:xfrm>
            <a:off x="6559062" y="1999565"/>
            <a:ext cx="1600200" cy="4832092"/>
          </a:xfrm>
          <a:prstGeom prst="rect">
            <a:avLst/>
          </a:prstGeom>
          <a:noFill/>
        </p:spPr>
        <p:txBody>
          <a:bodyPr wrap="square" rtlCol="0">
            <a:spAutoFit/>
          </a:bodyPr>
          <a:lstStyle/>
          <a:p>
            <a:endParaRPr lang="en-US" sz="1400" dirty="0">
              <a:solidFill>
                <a:srgbClr val="FF0000"/>
              </a:solidFill>
            </a:endParaRPr>
          </a:p>
          <a:p>
            <a:r>
              <a:rPr lang="en-US" sz="1400" dirty="0">
                <a:solidFill>
                  <a:srgbClr val="FF0000"/>
                </a:solidFill>
              </a:rPr>
              <a:t>Definition </a:t>
            </a:r>
          </a:p>
          <a:p>
            <a:endParaRPr lang="en-US" sz="1400" dirty="0">
              <a:solidFill>
                <a:srgbClr val="00B0F0"/>
              </a:solidFill>
            </a:endParaRPr>
          </a:p>
          <a:p>
            <a:r>
              <a:rPr lang="en-US" sz="1400" dirty="0">
                <a:solidFill>
                  <a:srgbClr val="00B0F0"/>
                </a:solidFill>
              </a:rPr>
              <a:t>Signposting</a:t>
            </a:r>
          </a:p>
          <a:p>
            <a:endParaRPr lang="en-US" sz="1400" dirty="0">
              <a:solidFill>
                <a:srgbClr val="7030A0"/>
              </a:solidFill>
            </a:endParaRPr>
          </a:p>
          <a:p>
            <a:endParaRPr lang="en-US" sz="1400" dirty="0">
              <a:solidFill>
                <a:srgbClr val="7030A0"/>
              </a:solidFill>
            </a:endParaRPr>
          </a:p>
          <a:p>
            <a:r>
              <a:rPr lang="en-US" sz="1400" dirty="0">
                <a:solidFill>
                  <a:srgbClr val="7030A0"/>
                </a:solidFill>
              </a:rPr>
              <a:t>Uses</a:t>
            </a:r>
          </a:p>
          <a:p>
            <a:endParaRPr lang="en-US" sz="1400" dirty="0"/>
          </a:p>
          <a:p>
            <a:endParaRPr lang="en-US" sz="1400" dirty="0">
              <a:solidFill>
                <a:schemeClr val="accent3">
                  <a:lumMod val="75000"/>
                </a:schemeClr>
              </a:solidFill>
            </a:endParaRPr>
          </a:p>
          <a:p>
            <a:endParaRPr lang="en-US" sz="1400" dirty="0">
              <a:solidFill>
                <a:schemeClr val="accent3">
                  <a:lumMod val="75000"/>
                </a:schemeClr>
              </a:solidFill>
            </a:endParaRPr>
          </a:p>
          <a:p>
            <a:r>
              <a:rPr lang="en-US" sz="1400" dirty="0">
                <a:solidFill>
                  <a:schemeClr val="accent3">
                    <a:lumMod val="75000"/>
                  </a:schemeClr>
                </a:solidFill>
              </a:rPr>
              <a:t>Limitations</a:t>
            </a:r>
          </a:p>
          <a:p>
            <a:endParaRPr lang="en-US" sz="1400" dirty="0"/>
          </a:p>
          <a:p>
            <a:endParaRPr lang="en-US" sz="1400" dirty="0">
              <a:solidFill>
                <a:srgbClr val="00B050"/>
              </a:solidFill>
            </a:endParaRPr>
          </a:p>
          <a:p>
            <a:r>
              <a:rPr lang="en-US" sz="1400" dirty="0">
                <a:solidFill>
                  <a:srgbClr val="00B050"/>
                </a:solidFill>
              </a:rPr>
              <a:t>Classification / categories</a:t>
            </a:r>
          </a:p>
          <a:p>
            <a:endParaRPr lang="en-US" sz="1400" dirty="0"/>
          </a:p>
          <a:p>
            <a:endParaRPr lang="en-US" sz="1400" dirty="0"/>
          </a:p>
          <a:p>
            <a:endParaRPr lang="en-US" sz="1400" dirty="0"/>
          </a:p>
          <a:p>
            <a:endParaRPr lang="en-US" sz="1400" dirty="0">
              <a:solidFill>
                <a:srgbClr val="00B0F0"/>
              </a:solidFill>
            </a:endParaRPr>
          </a:p>
          <a:p>
            <a:endParaRPr lang="en-US" sz="1400" dirty="0">
              <a:solidFill>
                <a:srgbClr val="00B0F0"/>
              </a:solidFill>
            </a:endParaRPr>
          </a:p>
          <a:p>
            <a:endParaRPr lang="en-US" sz="1400" dirty="0">
              <a:solidFill>
                <a:srgbClr val="00B0F0"/>
              </a:solidFill>
            </a:endParaRPr>
          </a:p>
          <a:p>
            <a:r>
              <a:rPr lang="en-US" sz="1400" dirty="0">
                <a:solidFill>
                  <a:srgbClr val="00B0F0"/>
                </a:solidFill>
              </a:rPr>
              <a:t>Signposting</a:t>
            </a:r>
            <a:endParaRPr lang="en-US" sz="1400" dirty="0"/>
          </a:p>
        </p:txBody>
      </p:sp>
    </p:spTree>
    <p:extLst>
      <p:ext uri="{BB962C8B-B14F-4D97-AF65-F5344CB8AC3E}">
        <p14:creationId xmlns:p14="http://schemas.microsoft.com/office/powerpoint/2010/main" val="611312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153400" cy="6857999"/>
          </a:xfrm>
        </p:spPr>
        <p:txBody>
          <a:bodyPr/>
          <a:lstStyle/>
          <a:p>
            <a:pPr marL="0" indent="0">
              <a:buNone/>
            </a:pPr>
            <a:r>
              <a:rPr lang="en-US" dirty="0"/>
              <a:t>		</a:t>
            </a:r>
            <a:r>
              <a:rPr lang="en-US" sz="3200" dirty="0"/>
              <a:t>  	 </a:t>
            </a:r>
            <a:r>
              <a:rPr lang="en-US" sz="3200" dirty="0">
                <a:solidFill>
                  <a:srgbClr val="FF0000"/>
                </a:solidFill>
              </a:rPr>
              <a:t>Definition</a:t>
            </a:r>
          </a:p>
          <a:p>
            <a:pPr marL="0" indent="0">
              <a:buNone/>
            </a:pPr>
            <a:endParaRPr lang="en-US" sz="3200" dirty="0"/>
          </a:p>
          <a:p>
            <a:pPr marL="0" indent="0">
              <a:buNone/>
            </a:pPr>
            <a:r>
              <a:rPr lang="en-US" sz="3200" dirty="0"/>
              <a:t>		    	    Uses</a:t>
            </a:r>
          </a:p>
          <a:p>
            <a:pPr marL="0" indent="0">
              <a:buNone/>
            </a:pPr>
            <a:endParaRPr lang="en-US" sz="3200" dirty="0"/>
          </a:p>
          <a:p>
            <a:pPr marL="0" indent="0">
              <a:buNone/>
            </a:pPr>
            <a:endParaRPr lang="en-US" sz="3200" dirty="0"/>
          </a:p>
          <a:p>
            <a:pPr marL="0" indent="0">
              <a:buNone/>
            </a:pPr>
            <a:r>
              <a:rPr lang="en-US" sz="3200" dirty="0"/>
              <a:t>               	Limitations</a:t>
            </a:r>
          </a:p>
          <a:p>
            <a:pPr marL="0" indent="0">
              <a:buNone/>
            </a:pPr>
            <a:endParaRPr lang="en-US" sz="3200" dirty="0"/>
          </a:p>
          <a:p>
            <a:pPr marL="0" indent="0">
              <a:buNone/>
            </a:pPr>
            <a:endParaRPr lang="en-US" sz="3200" dirty="0"/>
          </a:p>
          <a:p>
            <a:pPr marL="0" indent="0">
              <a:buNone/>
            </a:pPr>
            <a:r>
              <a:rPr lang="en-US" sz="3200" dirty="0"/>
              <a:t>              	      </a:t>
            </a:r>
            <a:r>
              <a:rPr lang="en-US" sz="3200" dirty="0">
                <a:solidFill>
                  <a:srgbClr val="FF0000"/>
                </a:solidFill>
              </a:rPr>
              <a:t>Classifications</a:t>
            </a:r>
          </a:p>
          <a:p>
            <a:pPr marL="0" indent="0">
              <a:buNone/>
            </a:pPr>
            <a:endParaRPr lang="en-US" sz="3200" dirty="0"/>
          </a:p>
          <a:p>
            <a:pPr marL="0" indent="0">
              <a:buNone/>
            </a:pPr>
            <a:r>
              <a:rPr lang="en-US" sz="3200" dirty="0"/>
              <a:t>			   Examples</a:t>
            </a:r>
          </a:p>
          <a:p>
            <a:pPr marL="0" indent="0">
              <a:buNone/>
            </a:pPr>
            <a:endParaRPr lang="en-US" sz="3200" dirty="0"/>
          </a:p>
        </p:txBody>
      </p:sp>
      <p:sp>
        <p:nvSpPr>
          <p:cNvPr id="4" name="Down Arrow 3"/>
          <p:cNvSpPr/>
          <p:nvPr/>
        </p:nvSpPr>
        <p:spPr>
          <a:xfrm>
            <a:off x="3529584" y="609600"/>
            <a:ext cx="484632"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3529584" y="1981200"/>
            <a:ext cx="484632"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581400" y="3657600"/>
            <a:ext cx="484632"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592068" y="5037748"/>
            <a:ext cx="484632" cy="677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1010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7" y="90024"/>
            <a:ext cx="7239000" cy="685800"/>
          </a:xfrm>
        </p:spPr>
        <p:txBody>
          <a:bodyPr>
            <a:normAutofit/>
          </a:bodyPr>
          <a:lstStyle/>
          <a:p>
            <a:r>
              <a:rPr lang="en-US" sz="2800" dirty="0">
                <a:solidFill>
                  <a:srgbClr val="FF0000"/>
                </a:solidFill>
              </a:rPr>
              <a:t>Video 2: Definition and classification</a:t>
            </a:r>
          </a:p>
        </p:txBody>
      </p:sp>
      <p:sp>
        <p:nvSpPr>
          <p:cNvPr id="3" name="Content Placeholder 2"/>
          <p:cNvSpPr>
            <a:spLocks noGrp="1"/>
          </p:cNvSpPr>
          <p:nvPr>
            <p:ph idx="1"/>
          </p:nvPr>
        </p:nvSpPr>
        <p:spPr>
          <a:xfrm>
            <a:off x="0" y="1609416"/>
            <a:ext cx="8153400" cy="5248584"/>
          </a:xfrm>
        </p:spPr>
        <p:txBody>
          <a:bodyPr/>
          <a:lstStyle/>
          <a:p>
            <a:pPr marL="0" indent="0">
              <a:buNone/>
            </a:pPr>
            <a:r>
              <a:rPr lang="en-US" dirty="0"/>
              <a:t>Watch this </a:t>
            </a:r>
            <a:r>
              <a:rPr lang="en-US" dirty="0">
                <a:solidFill>
                  <a:srgbClr val="FF0000"/>
                </a:solidFill>
              </a:rPr>
              <a:t>Definition</a:t>
            </a:r>
            <a:r>
              <a:rPr lang="en-US" dirty="0"/>
              <a:t> and </a:t>
            </a:r>
            <a:r>
              <a:rPr lang="en-US" dirty="0">
                <a:solidFill>
                  <a:srgbClr val="FF0000"/>
                </a:solidFill>
              </a:rPr>
              <a:t>Classification</a:t>
            </a:r>
            <a:r>
              <a:rPr lang="en-US" dirty="0"/>
              <a:t> video…</a:t>
            </a:r>
          </a:p>
          <a:p>
            <a:pPr marL="0" indent="0">
              <a:buNone/>
            </a:pPr>
            <a:r>
              <a:rPr lang="en-US" sz="2400" dirty="0">
                <a:hlinkClick r:id="rId2"/>
              </a:rPr>
              <a:t>https://www.youtube.com/watch?v=EPfzJ9qaPcw</a:t>
            </a:r>
            <a:endParaRPr lang="en-US"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…and think about the structure and language of the talk.</a:t>
            </a:r>
          </a:p>
        </p:txBody>
      </p:sp>
      <p:pic>
        <p:nvPicPr>
          <p:cNvPr id="5" name="Picture 4"/>
          <p:cNvPicPr>
            <a:picLocks noChangeAspect="1"/>
          </p:cNvPicPr>
          <p:nvPr/>
        </p:nvPicPr>
        <p:blipFill>
          <a:blip r:embed="rId3"/>
          <a:stretch>
            <a:fillRect/>
          </a:stretch>
        </p:blipFill>
        <p:spPr>
          <a:xfrm>
            <a:off x="838200" y="2590800"/>
            <a:ext cx="6781800" cy="2133600"/>
          </a:xfrm>
          <a:prstGeom prst="rect">
            <a:avLst/>
          </a:prstGeom>
        </p:spPr>
      </p:pic>
    </p:spTree>
    <p:extLst>
      <p:ext uri="{BB962C8B-B14F-4D97-AF65-F5344CB8AC3E}">
        <p14:creationId xmlns:p14="http://schemas.microsoft.com/office/powerpoint/2010/main" val="125587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l="-20000" r="-2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7924800" cy="3581400"/>
          </a:xfrm>
        </p:spPr>
        <p:txBody>
          <a:bodyPr>
            <a:normAutofit/>
          </a:bodyPr>
          <a:lstStyle/>
          <a:p>
            <a:pPr marL="0" indent="0">
              <a:buNone/>
            </a:pPr>
            <a:endParaRPr lang="en-US" sz="6600" dirty="0"/>
          </a:p>
          <a:p>
            <a:pPr marL="0" indent="0">
              <a:buNone/>
            </a:pPr>
            <a:r>
              <a:rPr lang="en-US" sz="6600" dirty="0"/>
              <a:t>How is this talk structured?</a:t>
            </a:r>
          </a:p>
        </p:txBody>
      </p:sp>
    </p:spTree>
    <p:extLst>
      <p:ext uri="{BB962C8B-B14F-4D97-AF65-F5344CB8AC3E}">
        <p14:creationId xmlns:p14="http://schemas.microsoft.com/office/powerpoint/2010/main" val="2568265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172200" cy="6858000"/>
          </a:xfrm>
        </p:spPr>
        <p:txBody>
          <a:bodyPr>
            <a:noAutofit/>
          </a:bodyPr>
          <a:lstStyle/>
          <a:p>
            <a:pPr marL="0" indent="0" algn="just">
              <a:buNone/>
            </a:pPr>
            <a:r>
              <a:rPr lang="en-US" sz="1400" dirty="0"/>
              <a:t>Hi. My name is Mary Poffenroth. I’m an adjunct professor of Biology </a:t>
            </a:r>
            <a:r>
              <a:rPr lang="en-US" sz="1400" dirty="0">
                <a:solidFill>
                  <a:srgbClr val="FF0000"/>
                </a:solidFill>
              </a:rPr>
              <a:t>and </a:t>
            </a:r>
            <a:r>
              <a:rPr lang="en-US" sz="1400" dirty="0">
                <a:solidFill>
                  <a:srgbClr val="00B0F0"/>
                </a:solidFill>
              </a:rPr>
              <a:t>today we are going to talk about </a:t>
            </a:r>
            <a:r>
              <a:rPr lang="en-US" sz="1400" dirty="0">
                <a:solidFill>
                  <a:srgbClr val="FF0000"/>
                </a:solidFill>
              </a:rPr>
              <a:t>biodiversity. </a:t>
            </a:r>
            <a:r>
              <a:rPr lang="en-US" sz="1400" dirty="0">
                <a:solidFill>
                  <a:srgbClr val="00B0F0"/>
                </a:solidFill>
              </a:rPr>
              <a:t>First let’s start by </a:t>
            </a:r>
            <a:r>
              <a:rPr lang="en-US" sz="1400" dirty="0">
                <a:solidFill>
                  <a:srgbClr val="FF0000"/>
                </a:solidFill>
              </a:rPr>
              <a:t>breaking up the word. </a:t>
            </a:r>
            <a:r>
              <a:rPr lang="en-US" sz="1400" dirty="0">
                <a:solidFill>
                  <a:srgbClr val="00B0F0"/>
                </a:solidFill>
              </a:rPr>
              <a:t>Now, the first part</a:t>
            </a:r>
            <a:r>
              <a:rPr lang="en-US" sz="1400" dirty="0">
                <a:solidFill>
                  <a:srgbClr val="FF0000"/>
                </a:solidFill>
              </a:rPr>
              <a:t>, bio. That means life. </a:t>
            </a:r>
            <a:r>
              <a:rPr lang="en-US" sz="1400" dirty="0">
                <a:solidFill>
                  <a:srgbClr val="00B0F0"/>
                </a:solidFill>
              </a:rPr>
              <a:t>The second part</a:t>
            </a:r>
            <a:r>
              <a:rPr lang="en-US" sz="1400" dirty="0">
                <a:solidFill>
                  <a:srgbClr val="FF0000"/>
                </a:solidFill>
              </a:rPr>
              <a:t>, diversity, that means differences. So think about the diversity in humans, how we’ll all very different. Now if you put those two words together you’re talking about the differences of life. </a:t>
            </a:r>
            <a:r>
              <a:rPr lang="en-US" sz="1400" dirty="0"/>
              <a:t>Now high biodiversity, or having lots of biodiversity, is always a good thing. </a:t>
            </a:r>
            <a:r>
              <a:rPr lang="en-US" sz="1400" dirty="0">
                <a:solidFill>
                  <a:srgbClr val="00B0F0"/>
                </a:solidFill>
              </a:rPr>
              <a:t>Let’s talk about the three different types of biodiversity. We’re going to go from smallest to largest. First, </a:t>
            </a:r>
            <a:r>
              <a:rPr lang="en-US" sz="1400" dirty="0">
                <a:solidFill>
                  <a:schemeClr val="accent3">
                    <a:lumMod val="75000"/>
                  </a:schemeClr>
                </a:solidFill>
              </a:rPr>
              <a:t>genetic diversity. Genetic diversity is important within a species or a population because that’s going to give that species the greatest chance of survival. When you have high genetic diversity, you’re just going to have more genes in that gene pool available to deal with environmental changes. </a:t>
            </a:r>
            <a:r>
              <a:rPr lang="en-US" sz="1400" dirty="0">
                <a:solidFill>
                  <a:srgbClr val="00B0F0"/>
                </a:solidFill>
              </a:rPr>
              <a:t>Now let’s move to the middle one, </a:t>
            </a:r>
            <a:r>
              <a:rPr lang="en-US" sz="1400" dirty="0">
                <a:solidFill>
                  <a:srgbClr val="00B050"/>
                </a:solidFill>
              </a:rPr>
              <a:t>species diversity. Now species diversity is going to be the different types of species you have in an ecosystem. However, you’re talking about, let’s say, a tropical rain forest, you're going to have huge, high species diversity.  That means that ecosystem is doing well. But, even if you talk about a desert that diversity is going to be a little bit lower but you still want high species diversity that’s relative to that desert. </a:t>
            </a:r>
            <a:r>
              <a:rPr lang="en-US" sz="1400" dirty="0">
                <a:solidFill>
                  <a:srgbClr val="00B0F0"/>
                </a:solidFill>
              </a:rPr>
              <a:t>And lastly, </a:t>
            </a:r>
            <a:r>
              <a:rPr lang="en-US" sz="1400" dirty="0">
                <a:solidFill>
                  <a:srgbClr val="7030A0"/>
                </a:solidFill>
              </a:rPr>
              <a:t>our largest type of biodiversity is ecosystem diversity. On the planet you want lots of different types of ecosystems. You don’t want just one ecosystem, let’s say, all grasslands. That would only support grassland species. So by having lots of different types of ecosystems you can support lots of different types of organisms. On our planet we have so many different types of ecosystems. Tropical rainforests. We have deciduous forests. We have tundra. And all of those different types of ecosystems help to make sure that our planet stays nice and healthy. </a:t>
            </a:r>
            <a:r>
              <a:rPr lang="en-US" sz="1400" dirty="0">
                <a:solidFill>
                  <a:srgbClr val="00B0F0"/>
                </a:solidFill>
              </a:rPr>
              <a:t>Thanks for watching. </a:t>
            </a:r>
            <a:r>
              <a:rPr lang="en-US" sz="1400" dirty="0"/>
              <a:t>And if you want to learn more about this subject, click on the link below. Or if you want to learn more biology, feel free to click on any of the links around me. And please, raise comments and subscribe to this channel. Or maybe, if you have ideas for more videos, send us an email, a request at mahalo.com. Thanks for learning.</a:t>
            </a:r>
          </a:p>
        </p:txBody>
      </p:sp>
      <p:sp>
        <p:nvSpPr>
          <p:cNvPr id="5" name="TextBox 4"/>
          <p:cNvSpPr txBox="1"/>
          <p:nvPr/>
        </p:nvSpPr>
        <p:spPr>
          <a:xfrm>
            <a:off x="6400800" y="0"/>
            <a:ext cx="1828800" cy="6740307"/>
          </a:xfrm>
          <a:prstGeom prst="rect">
            <a:avLst/>
          </a:prstGeom>
          <a:noFill/>
        </p:spPr>
        <p:txBody>
          <a:bodyPr wrap="square" rtlCol="0">
            <a:spAutoFit/>
          </a:bodyPr>
          <a:lstStyle/>
          <a:p>
            <a:r>
              <a:rPr lang="en-US" dirty="0"/>
              <a:t>____________</a:t>
            </a:r>
          </a:p>
          <a:p>
            <a:endParaRPr lang="en-US" dirty="0"/>
          </a:p>
          <a:p>
            <a:r>
              <a:rPr lang="en-US" dirty="0">
                <a:solidFill>
                  <a:srgbClr val="FF0000"/>
                </a:solidFill>
              </a:rPr>
              <a:t>____________</a:t>
            </a:r>
          </a:p>
          <a:p>
            <a:endParaRPr lang="en-US" dirty="0">
              <a:solidFill>
                <a:srgbClr val="FF0000"/>
              </a:solidFill>
            </a:endParaRPr>
          </a:p>
          <a:p>
            <a:endParaRPr lang="en-US" dirty="0">
              <a:solidFill>
                <a:srgbClr val="FF0000"/>
              </a:solidFill>
            </a:endParaRPr>
          </a:p>
          <a:p>
            <a:r>
              <a:rPr lang="en-US" dirty="0">
                <a:solidFill>
                  <a:srgbClr val="00B0F0"/>
                </a:solidFill>
              </a:rPr>
              <a:t>____________</a:t>
            </a:r>
          </a:p>
          <a:p>
            <a:endParaRPr lang="en-US" dirty="0">
              <a:solidFill>
                <a:srgbClr val="FF0000"/>
              </a:solidFill>
            </a:endParaRPr>
          </a:p>
          <a:p>
            <a:r>
              <a:rPr lang="en-US" dirty="0">
                <a:solidFill>
                  <a:schemeClr val="accent3">
                    <a:lumMod val="75000"/>
                  </a:schemeClr>
                </a:solidFill>
              </a:rPr>
              <a:t>____________</a:t>
            </a:r>
          </a:p>
          <a:p>
            <a:endParaRPr lang="en-US" dirty="0">
              <a:solidFill>
                <a:srgbClr val="FFC000"/>
              </a:solidFill>
            </a:endParaRPr>
          </a:p>
          <a:p>
            <a:endParaRPr lang="en-US" dirty="0">
              <a:solidFill>
                <a:srgbClr val="FFC000"/>
              </a:solidFill>
            </a:endParaRPr>
          </a:p>
          <a:p>
            <a:endParaRPr lang="en-US" dirty="0">
              <a:solidFill>
                <a:srgbClr val="FFC000"/>
              </a:solidFill>
            </a:endParaRPr>
          </a:p>
          <a:p>
            <a:endParaRPr lang="en-US" dirty="0">
              <a:solidFill>
                <a:srgbClr val="FFC000"/>
              </a:solidFill>
            </a:endParaRPr>
          </a:p>
          <a:p>
            <a:r>
              <a:rPr lang="en-US" dirty="0">
                <a:solidFill>
                  <a:srgbClr val="00B050"/>
                </a:solidFill>
              </a:rPr>
              <a:t>____________</a:t>
            </a: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7030A0"/>
                </a:solidFill>
              </a:rPr>
              <a:t>____________</a:t>
            </a:r>
          </a:p>
          <a:p>
            <a:endParaRPr lang="en-US" dirty="0"/>
          </a:p>
          <a:p>
            <a:endParaRPr lang="en-US" dirty="0"/>
          </a:p>
          <a:p>
            <a:endParaRPr lang="en-US" dirty="0"/>
          </a:p>
          <a:p>
            <a:endParaRPr lang="en-US" dirty="0"/>
          </a:p>
          <a:p>
            <a:endParaRPr lang="en-US" dirty="0"/>
          </a:p>
          <a:p>
            <a:r>
              <a:rPr lang="en-US" dirty="0"/>
              <a:t>____________</a:t>
            </a:r>
          </a:p>
          <a:p>
            <a:endParaRPr lang="en-US" dirty="0"/>
          </a:p>
        </p:txBody>
      </p:sp>
    </p:spTree>
    <p:extLst>
      <p:ext uri="{BB962C8B-B14F-4D97-AF65-F5344CB8AC3E}">
        <p14:creationId xmlns:p14="http://schemas.microsoft.com/office/powerpoint/2010/main" val="162403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5314" y="1143000"/>
            <a:ext cx="8153400" cy="5663642"/>
          </a:xfrm>
          <a:prstGeom prst="rect">
            <a:avLst/>
          </a:prstGeom>
        </p:spPr>
      </p:pic>
      <p:sp>
        <p:nvSpPr>
          <p:cNvPr id="7" name="Title 1"/>
          <p:cNvSpPr>
            <a:spLocks noGrp="1"/>
          </p:cNvSpPr>
          <p:nvPr>
            <p:ph type="title"/>
          </p:nvPr>
        </p:nvSpPr>
        <p:spPr>
          <a:xfrm>
            <a:off x="65314" y="152400"/>
            <a:ext cx="7242048" cy="533400"/>
          </a:xfrm>
        </p:spPr>
        <p:txBody>
          <a:bodyPr>
            <a:normAutofit/>
          </a:bodyPr>
          <a:lstStyle/>
          <a:p>
            <a:r>
              <a:rPr lang="en-US" sz="2200" dirty="0">
                <a:solidFill>
                  <a:srgbClr val="FF0000"/>
                </a:solidFill>
              </a:rPr>
              <a:t>Revision of Last week</a:t>
            </a:r>
            <a:r>
              <a:rPr lang="en-CA" sz="2200" dirty="0">
                <a:solidFill>
                  <a:srgbClr val="FF0000"/>
                </a:solidFill>
              </a:rPr>
              <a:t>’</a:t>
            </a:r>
            <a:r>
              <a:rPr lang="en-US" sz="2200" dirty="0">
                <a:solidFill>
                  <a:srgbClr val="FF0000"/>
                </a:solidFill>
              </a:rPr>
              <a:t>s Lesson:</a:t>
            </a:r>
          </a:p>
        </p:txBody>
      </p:sp>
    </p:spTree>
    <p:extLst>
      <p:ext uri="{BB962C8B-B14F-4D97-AF65-F5344CB8AC3E}">
        <p14:creationId xmlns:p14="http://schemas.microsoft.com/office/powerpoint/2010/main" val="19470975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172200" cy="6858000"/>
          </a:xfrm>
        </p:spPr>
        <p:txBody>
          <a:bodyPr>
            <a:noAutofit/>
          </a:bodyPr>
          <a:lstStyle/>
          <a:p>
            <a:pPr marL="0" indent="0" algn="just">
              <a:buNone/>
            </a:pPr>
            <a:r>
              <a:rPr lang="en-US" sz="1400" dirty="0"/>
              <a:t>Hi. My name is Mary Poffenroth. I’m an adjunct professor of Biology </a:t>
            </a:r>
            <a:r>
              <a:rPr lang="en-US" sz="1400" dirty="0">
                <a:solidFill>
                  <a:srgbClr val="FF0000"/>
                </a:solidFill>
              </a:rPr>
              <a:t>and </a:t>
            </a:r>
            <a:r>
              <a:rPr lang="en-US" sz="1400" dirty="0">
                <a:solidFill>
                  <a:srgbClr val="00B0F0"/>
                </a:solidFill>
              </a:rPr>
              <a:t>today we are going to talk about </a:t>
            </a:r>
            <a:r>
              <a:rPr lang="en-US" sz="1400" dirty="0">
                <a:solidFill>
                  <a:srgbClr val="FF0000"/>
                </a:solidFill>
              </a:rPr>
              <a:t>biodiversity. </a:t>
            </a:r>
            <a:r>
              <a:rPr lang="en-US" sz="1400" dirty="0">
                <a:solidFill>
                  <a:srgbClr val="00B0F0"/>
                </a:solidFill>
              </a:rPr>
              <a:t>First let’s start by </a:t>
            </a:r>
            <a:r>
              <a:rPr lang="en-US" sz="1400" dirty="0">
                <a:solidFill>
                  <a:srgbClr val="FF0000"/>
                </a:solidFill>
              </a:rPr>
              <a:t>breaking up the word. </a:t>
            </a:r>
            <a:r>
              <a:rPr lang="en-US" sz="1400" dirty="0">
                <a:solidFill>
                  <a:srgbClr val="00B0F0"/>
                </a:solidFill>
              </a:rPr>
              <a:t>Now, the first part</a:t>
            </a:r>
            <a:r>
              <a:rPr lang="en-US" sz="1400" dirty="0">
                <a:solidFill>
                  <a:srgbClr val="FF0000"/>
                </a:solidFill>
              </a:rPr>
              <a:t>, bio. That means life. </a:t>
            </a:r>
            <a:r>
              <a:rPr lang="en-US" sz="1400" dirty="0">
                <a:solidFill>
                  <a:srgbClr val="00B0F0"/>
                </a:solidFill>
              </a:rPr>
              <a:t>The second part</a:t>
            </a:r>
            <a:r>
              <a:rPr lang="en-US" sz="1400" dirty="0">
                <a:solidFill>
                  <a:srgbClr val="FF0000"/>
                </a:solidFill>
              </a:rPr>
              <a:t>, diversity, that means differences. So think about the diversity in humans, how we’ll all very different. </a:t>
            </a:r>
            <a:r>
              <a:rPr lang="en-US" sz="1400" dirty="0">
                <a:solidFill>
                  <a:srgbClr val="00B0F0"/>
                </a:solidFill>
              </a:rPr>
              <a:t>Now</a:t>
            </a:r>
            <a:r>
              <a:rPr lang="en-US" sz="1400" dirty="0">
                <a:solidFill>
                  <a:srgbClr val="FF0000"/>
                </a:solidFill>
              </a:rPr>
              <a:t> if you put those two words together you’re talking about the differences of life. </a:t>
            </a:r>
            <a:r>
              <a:rPr lang="en-US" sz="1400" dirty="0">
                <a:solidFill>
                  <a:srgbClr val="00B0F0"/>
                </a:solidFill>
              </a:rPr>
              <a:t>Now</a:t>
            </a:r>
            <a:r>
              <a:rPr lang="en-US" sz="1400" dirty="0"/>
              <a:t> high biodiversity, or having lots of biodiversity, is always a good thing. </a:t>
            </a:r>
            <a:r>
              <a:rPr lang="en-US" sz="1400" dirty="0">
                <a:solidFill>
                  <a:srgbClr val="00B0F0"/>
                </a:solidFill>
              </a:rPr>
              <a:t>Let’s talk about the three different types of biodiversity. We’re going to go from smallest to largest. First, </a:t>
            </a:r>
            <a:r>
              <a:rPr lang="en-US" sz="1400" dirty="0">
                <a:solidFill>
                  <a:schemeClr val="accent3">
                    <a:lumMod val="75000"/>
                  </a:schemeClr>
                </a:solidFill>
              </a:rPr>
              <a:t>genetic diversity. </a:t>
            </a:r>
            <a:r>
              <a:rPr lang="en-US" sz="1400" u="sng" dirty="0">
                <a:solidFill>
                  <a:schemeClr val="accent3">
                    <a:lumMod val="75000"/>
                  </a:schemeClr>
                </a:solidFill>
              </a:rPr>
              <a:t>Genetic diversity</a:t>
            </a:r>
            <a:r>
              <a:rPr lang="en-US" sz="1400" dirty="0">
                <a:solidFill>
                  <a:schemeClr val="accent3">
                    <a:lumMod val="75000"/>
                  </a:schemeClr>
                </a:solidFill>
              </a:rPr>
              <a:t> is important within a species or a population because that’s going to give that species the greatest chance of survival. When you have high genetic diversity, you’re just going to have more genes in that gene pool available to deal with environmental changes. </a:t>
            </a:r>
            <a:r>
              <a:rPr lang="en-US" sz="1400" dirty="0">
                <a:solidFill>
                  <a:srgbClr val="00B0F0"/>
                </a:solidFill>
              </a:rPr>
              <a:t>Now let’s move to the middle one, </a:t>
            </a:r>
            <a:r>
              <a:rPr lang="en-US" sz="1400" dirty="0">
                <a:solidFill>
                  <a:srgbClr val="00B050"/>
                </a:solidFill>
              </a:rPr>
              <a:t>species diversity. Now </a:t>
            </a:r>
            <a:r>
              <a:rPr lang="en-US" sz="1400" u="sng" dirty="0">
                <a:solidFill>
                  <a:srgbClr val="00B050"/>
                </a:solidFill>
              </a:rPr>
              <a:t>species diversity </a:t>
            </a:r>
            <a:r>
              <a:rPr lang="en-US" sz="1400" dirty="0">
                <a:solidFill>
                  <a:srgbClr val="00B050"/>
                </a:solidFill>
              </a:rPr>
              <a:t>is going to be the different types of species you have in an ecosystem. However, you’re talking about, let’s say, a tropical rain forest, you're going to have huge, high species diversity.  That means that ecosystem is doing well. But, even if you talk about a desert that diversity is going to be a little bit lower but you still want high species diversity that’s relative to that desert. </a:t>
            </a:r>
            <a:r>
              <a:rPr lang="en-US" sz="1400" dirty="0">
                <a:solidFill>
                  <a:srgbClr val="00B0F0"/>
                </a:solidFill>
              </a:rPr>
              <a:t>And lastly, </a:t>
            </a:r>
            <a:r>
              <a:rPr lang="en-US" sz="1400" dirty="0">
                <a:solidFill>
                  <a:srgbClr val="7030A0"/>
                </a:solidFill>
              </a:rPr>
              <a:t>our largest type of biodiversity is </a:t>
            </a:r>
            <a:r>
              <a:rPr lang="en-US" sz="1400" u="sng" dirty="0">
                <a:solidFill>
                  <a:srgbClr val="7030A0"/>
                </a:solidFill>
              </a:rPr>
              <a:t>ecosystem diversity</a:t>
            </a:r>
            <a:r>
              <a:rPr lang="en-US" sz="1400" dirty="0">
                <a:solidFill>
                  <a:srgbClr val="7030A0"/>
                </a:solidFill>
              </a:rPr>
              <a:t>. On the planet you want lots of different types of ecosystems. You don’t want just one ecosystem, let’s say, all grasslands. That would only support grassland species. So by having lots of different types of ecosystems you can support lots of different types of organisms. On our planet we have so many different types of ecosystems. Tropical rainforests. We have deciduous forests. We have tundra. And all of those different types of ecosystems help to make sure that our planet stays nice and healthy. </a:t>
            </a:r>
            <a:r>
              <a:rPr lang="en-US" sz="1400" dirty="0">
                <a:solidFill>
                  <a:srgbClr val="00B0F0"/>
                </a:solidFill>
              </a:rPr>
              <a:t>Thanks for watching. </a:t>
            </a:r>
            <a:r>
              <a:rPr lang="en-US" sz="1400" dirty="0"/>
              <a:t>And if you want to learn more about this subject, click on the link below. Or if you want to learn more biology, feel free to click on any of the links around me. And please, raise comments and subscribe to this channel. Or maybe, if you have ideas for more videos, send us an email, a request at mahalo.com. Thanks for learning.</a:t>
            </a:r>
          </a:p>
        </p:txBody>
      </p:sp>
      <p:sp>
        <p:nvSpPr>
          <p:cNvPr id="5" name="TextBox 4"/>
          <p:cNvSpPr txBox="1"/>
          <p:nvPr/>
        </p:nvSpPr>
        <p:spPr>
          <a:xfrm>
            <a:off x="6400800" y="0"/>
            <a:ext cx="1828800" cy="6355586"/>
          </a:xfrm>
          <a:prstGeom prst="rect">
            <a:avLst/>
          </a:prstGeom>
          <a:noFill/>
        </p:spPr>
        <p:txBody>
          <a:bodyPr wrap="square" rtlCol="0">
            <a:spAutoFit/>
          </a:bodyPr>
          <a:lstStyle/>
          <a:p>
            <a:r>
              <a:rPr lang="en-US" sz="1100" b="1" dirty="0"/>
              <a:t>Self-introduction</a:t>
            </a:r>
          </a:p>
          <a:p>
            <a:r>
              <a:rPr lang="en-US" dirty="0">
                <a:solidFill>
                  <a:srgbClr val="00B0F0"/>
                </a:solidFill>
              </a:rPr>
              <a:t>Signposting</a:t>
            </a:r>
            <a:endParaRPr lang="en-US" dirty="0"/>
          </a:p>
          <a:p>
            <a:r>
              <a:rPr lang="en-US" dirty="0">
                <a:solidFill>
                  <a:srgbClr val="FF0000"/>
                </a:solidFill>
              </a:rPr>
              <a:t>Definition</a:t>
            </a:r>
          </a:p>
          <a:p>
            <a:endParaRPr lang="en-US" dirty="0">
              <a:solidFill>
                <a:srgbClr val="FF0000"/>
              </a:solidFill>
            </a:endParaRPr>
          </a:p>
          <a:p>
            <a:r>
              <a:rPr lang="en-US" dirty="0">
                <a:solidFill>
                  <a:srgbClr val="00B0F0"/>
                </a:solidFill>
              </a:rPr>
              <a:t>Signposting</a:t>
            </a:r>
          </a:p>
          <a:p>
            <a:endParaRPr lang="en-US" dirty="0">
              <a:solidFill>
                <a:srgbClr val="FF0000"/>
              </a:solidFill>
            </a:endParaRPr>
          </a:p>
          <a:p>
            <a:r>
              <a:rPr lang="en-US" dirty="0">
                <a:solidFill>
                  <a:schemeClr val="accent3">
                    <a:lumMod val="75000"/>
                  </a:schemeClr>
                </a:solidFill>
              </a:rPr>
              <a:t>Type </a:t>
            </a:r>
            <a:r>
              <a:rPr lang="en-US" sz="1000" dirty="0">
                <a:solidFill>
                  <a:schemeClr val="accent3">
                    <a:lumMod val="75000"/>
                  </a:schemeClr>
                </a:solidFill>
              </a:rPr>
              <a:t>(classification) </a:t>
            </a:r>
            <a:r>
              <a:rPr lang="en-US" dirty="0">
                <a:solidFill>
                  <a:schemeClr val="accent3">
                    <a:lumMod val="75000"/>
                  </a:schemeClr>
                </a:solidFill>
              </a:rPr>
              <a:t>1 </a:t>
            </a:r>
          </a:p>
          <a:p>
            <a:endParaRPr lang="en-US" dirty="0">
              <a:solidFill>
                <a:srgbClr val="FFC000"/>
              </a:solidFill>
            </a:endParaRPr>
          </a:p>
          <a:p>
            <a:r>
              <a:rPr lang="en-US" dirty="0">
                <a:solidFill>
                  <a:srgbClr val="00B0F0"/>
                </a:solidFill>
              </a:rPr>
              <a:t>Signposting</a:t>
            </a:r>
          </a:p>
          <a:p>
            <a:endParaRPr lang="en-US" dirty="0">
              <a:solidFill>
                <a:srgbClr val="FFC000"/>
              </a:solidFill>
            </a:endParaRPr>
          </a:p>
          <a:p>
            <a:r>
              <a:rPr lang="en-US" dirty="0">
                <a:solidFill>
                  <a:srgbClr val="00B050"/>
                </a:solidFill>
              </a:rPr>
              <a:t>Type </a:t>
            </a:r>
            <a:r>
              <a:rPr lang="en-US" sz="1000" dirty="0">
                <a:solidFill>
                  <a:srgbClr val="00B050"/>
                </a:solidFill>
              </a:rPr>
              <a:t>(classification) </a:t>
            </a:r>
            <a:r>
              <a:rPr lang="en-US" dirty="0">
                <a:solidFill>
                  <a:srgbClr val="00B050"/>
                </a:solidFill>
              </a:rPr>
              <a:t>2</a:t>
            </a:r>
          </a:p>
          <a:p>
            <a:endParaRPr lang="en-US" dirty="0">
              <a:solidFill>
                <a:srgbClr val="00B050"/>
              </a:solidFill>
            </a:endParaRPr>
          </a:p>
          <a:p>
            <a:endParaRPr lang="en-US" dirty="0">
              <a:solidFill>
                <a:srgbClr val="00B0F0"/>
              </a:solidFill>
            </a:endParaRPr>
          </a:p>
          <a:p>
            <a:r>
              <a:rPr lang="en-US" dirty="0">
                <a:solidFill>
                  <a:srgbClr val="00B0F0"/>
                </a:solidFill>
              </a:rPr>
              <a:t>Signposting</a:t>
            </a:r>
            <a:endParaRPr lang="en-US" dirty="0">
              <a:solidFill>
                <a:srgbClr val="00B050"/>
              </a:solidFill>
            </a:endParaRPr>
          </a:p>
          <a:p>
            <a:endParaRPr lang="en-US" dirty="0">
              <a:solidFill>
                <a:srgbClr val="00B050"/>
              </a:solidFill>
            </a:endParaRPr>
          </a:p>
          <a:p>
            <a:r>
              <a:rPr lang="en-US" dirty="0">
                <a:solidFill>
                  <a:srgbClr val="7030A0"/>
                </a:solidFill>
              </a:rPr>
              <a:t>Type </a:t>
            </a:r>
            <a:r>
              <a:rPr lang="en-US" sz="1000" dirty="0">
                <a:solidFill>
                  <a:srgbClr val="7030A0"/>
                </a:solidFill>
              </a:rPr>
              <a:t>(classification) </a:t>
            </a:r>
            <a:r>
              <a:rPr lang="en-US" dirty="0">
                <a:solidFill>
                  <a:srgbClr val="7030A0"/>
                </a:solidFill>
              </a:rPr>
              <a:t>3</a:t>
            </a:r>
          </a:p>
          <a:p>
            <a:endParaRPr lang="en-US" dirty="0"/>
          </a:p>
          <a:p>
            <a:endParaRPr lang="en-US" dirty="0"/>
          </a:p>
          <a:p>
            <a:endParaRPr lang="en-US" dirty="0"/>
          </a:p>
          <a:p>
            <a:r>
              <a:rPr lang="en-US" dirty="0">
                <a:solidFill>
                  <a:srgbClr val="00B0F0"/>
                </a:solidFill>
              </a:rPr>
              <a:t>Signposting</a:t>
            </a:r>
            <a:endParaRPr lang="en-US" dirty="0"/>
          </a:p>
          <a:p>
            <a:endParaRPr lang="en-US" dirty="0"/>
          </a:p>
          <a:p>
            <a:r>
              <a:rPr lang="en-US" dirty="0"/>
              <a:t>Conclusion</a:t>
            </a:r>
          </a:p>
          <a:p>
            <a:endParaRPr lang="en-US" dirty="0"/>
          </a:p>
        </p:txBody>
      </p:sp>
    </p:spTree>
    <p:extLst>
      <p:ext uri="{BB962C8B-B14F-4D97-AF65-F5344CB8AC3E}">
        <p14:creationId xmlns:p14="http://schemas.microsoft.com/office/powerpoint/2010/main" val="333037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239000" cy="518160"/>
          </a:xfrm>
        </p:spPr>
        <p:txBody>
          <a:bodyPr>
            <a:normAutofit/>
          </a:bodyPr>
          <a:lstStyle/>
          <a:p>
            <a:r>
              <a:rPr lang="en-US" sz="3200" dirty="0">
                <a:solidFill>
                  <a:srgbClr val="FF0000"/>
                </a:solidFill>
              </a:rPr>
              <a:t>Definition and classification</a:t>
            </a:r>
          </a:p>
        </p:txBody>
      </p:sp>
      <p:sp>
        <p:nvSpPr>
          <p:cNvPr id="3" name="Content Placeholder 2"/>
          <p:cNvSpPr>
            <a:spLocks noGrp="1"/>
          </p:cNvSpPr>
          <p:nvPr>
            <p:ph idx="1"/>
          </p:nvPr>
        </p:nvSpPr>
        <p:spPr>
          <a:xfrm>
            <a:off x="0" y="838200"/>
            <a:ext cx="8153400" cy="6019800"/>
          </a:xfrm>
        </p:spPr>
        <p:txBody>
          <a:bodyPr>
            <a:normAutofit/>
          </a:bodyPr>
          <a:lstStyle/>
          <a:p>
            <a:pPr marL="0" indent="0">
              <a:buNone/>
            </a:pPr>
            <a:r>
              <a:rPr lang="en-US" dirty="0"/>
              <a:t> </a:t>
            </a:r>
            <a:r>
              <a:rPr lang="en-US" dirty="0">
                <a:solidFill>
                  <a:srgbClr val="FF0000"/>
                </a:solidFill>
              </a:rPr>
              <a:t>defining</a:t>
            </a:r>
            <a:r>
              <a:rPr lang="en-US" dirty="0"/>
              <a:t> and </a:t>
            </a:r>
            <a:r>
              <a:rPr lang="en-US" dirty="0">
                <a:solidFill>
                  <a:srgbClr val="FF0000"/>
                </a:solidFill>
              </a:rPr>
              <a:t>classifying</a:t>
            </a:r>
            <a:r>
              <a:rPr lang="en-US" dirty="0"/>
              <a:t> physical and abstract concepts in English… </a:t>
            </a:r>
          </a:p>
          <a:p>
            <a:pPr marL="0" indent="0">
              <a:buNone/>
            </a:pPr>
            <a:endParaRPr lang="en-US" dirty="0"/>
          </a:p>
          <a:p>
            <a:pPr lvl="1"/>
            <a:r>
              <a:rPr lang="en-US" dirty="0"/>
              <a:t> </a:t>
            </a:r>
            <a:r>
              <a:rPr lang="en-US" dirty="0">
                <a:solidFill>
                  <a:schemeClr val="tx1"/>
                </a:solidFill>
              </a:rPr>
              <a:t>you can:</a:t>
            </a:r>
          </a:p>
          <a:p>
            <a:pPr lvl="2"/>
            <a:r>
              <a:rPr lang="en-US" dirty="0"/>
              <a:t>1) discuss general items</a:t>
            </a:r>
          </a:p>
          <a:p>
            <a:pPr lvl="2"/>
            <a:r>
              <a:rPr lang="en-US" dirty="0"/>
              <a:t>2) then discuss specific items</a:t>
            </a:r>
          </a:p>
          <a:p>
            <a:pPr lvl="1"/>
            <a:r>
              <a:rPr lang="en-US" dirty="0">
                <a:solidFill>
                  <a:schemeClr val="tx1"/>
                </a:solidFill>
              </a:rPr>
              <a:t>you can:</a:t>
            </a:r>
          </a:p>
          <a:p>
            <a:pPr lvl="2"/>
            <a:r>
              <a:rPr lang="en-US" dirty="0"/>
              <a:t>1) discuss </a:t>
            </a:r>
            <a:r>
              <a:rPr lang="en-US" b="1" dirty="0"/>
              <a:t>major</a:t>
            </a:r>
            <a:r>
              <a:rPr lang="en-US" dirty="0"/>
              <a:t> traits of something</a:t>
            </a:r>
          </a:p>
          <a:p>
            <a:pPr lvl="2"/>
            <a:r>
              <a:rPr lang="en-US" dirty="0"/>
              <a:t>2) then discuss </a:t>
            </a:r>
            <a:r>
              <a:rPr lang="en-US" b="1" dirty="0"/>
              <a:t>minor</a:t>
            </a:r>
            <a:r>
              <a:rPr lang="en-US" dirty="0"/>
              <a:t> traits of something </a:t>
            </a:r>
          </a:p>
          <a:p>
            <a:pPr lvl="1"/>
            <a:r>
              <a:rPr lang="en-US" dirty="0">
                <a:solidFill>
                  <a:schemeClr val="tx1"/>
                </a:solidFill>
              </a:rPr>
              <a:t>you can:</a:t>
            </a:r>
          </a:p>
          <a:p>
            <a:pPr lvl="3"/>
            <a:r>
              <a:rPr lang="en-US" dirty="0">
                <a:solidFill>
                  <a:schemeClr val="tx1"/>
                </a:solidFill>
              </a:rPr>
              <a:t>1) discuss something generally </a:t>
            </a:r>
          </a:p>
          <a:p>
            <a:pPr lvl="3"/>
            <a:r>
              <a:rPr lang="en-US" dirty="0">
                <a:solidFill>
                  <a:schemeClr val="tx1"/>
                </a:solidFill>
              </a:rPr>
              <a:t>2) then discuss </a:t>
            </a:r>
            <a:r>
              <a:rPr lang="en-US" b="1" dirty="0">
                <a:solidFill>
                  <a:schemeClr val="tx1"/>
                </a:solidFill>
              </a:rPr>
              <a:t>major</a:t>
            </a:r>
            <a:r>
              <a:rPr lang="en-US" dirty="0">
                <a:solidFill>
                  <a:schemeClr val="tx1"/>
                </a:solidFill>
              </a:rPr>
              <a:t> traits </a:t>
            </a:r>
          </a:p>
          <a:p>
            <a:pPr lvl="3"/>
            <a:r>
              <a:rPr lang="en-US" dirty="0">
                <a:solidFill>
                  <a:schemeClr val="tx1"/>
                </a:solidFill>
              </a:rPr>
              <a:t>3) then discuss </a:t>
            </a:r>
            <a:r>
              <a:rPr lang="en-US" b="1" dirty="0">
                <a:solidFill>
                  <a:schemeClr val="tx1"/>
                </a:solidFill>
              </a:rPr>
              <a:t>minor</a:t>
            </a:r>
            <a:r>
              <a:rPr lang="en-US" dirty="0">
                <a:solidFill>
                  <a:schemeClr val="tx1"/>
                </a:solidFill>
              </a:rPr>
              <a:t> traits</a:t>
            </a:r>
          </a:p>
          <a:p>
            <a:pPr lvl="3"/>
            <a:r>
              <a:rPr lang="en-US" dirty="0">
                <a:solidFill>
                  <a:schemeClr val="tx1"/>
                </a:solidFill>
              </a:rPr>
              <a:t>4) then give examples</a:t>
            </a:r>
          </a:p>
          <a:p>
            <a:pPr lvl="2"/>
            <a:endParaRPr lang="en-US" dirty="0"/>
          </a:p>
        </p:txBody>
      </p:sp>
    </p:spTree>
    <p:extLst>
      <p:ext uri="{BB962C8B-B14F-4D97-AF65-F5344CB8AC3E}">
        <p14:creationId xmlns:p14="http://schemas.microsoft.com/office/powerpoint/2010/main" val="42756745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l="-24000" r="-12000"/>
          </a:stretch>
        </a:blipFill>
        <a:effectLst/>
      </p:bgPr>
    </p:bg>
    <p:spTree>
      <p:nvGrpSpPr>
        <p:cNvPr id="1" name=""/>
        <p:cNvGrpSpPr/>
        <p:nvPr/>
      </p:nvGrpSpPr>
      <p:grpSpPr>
        <a:xfrm>
          <a:off x="0" y="0"/>
          <a:ext cx="0" cy="0"/>
          <a:chOff x="0" y="0"/>
          <a:chExt cx="0" cy="0"/>
        </a:xfrm>
      </p:grpSpPr>
      <p:pic>
        <p:nvPicPr>
          <p:cNvPr id="3078" name="Picture 6" descr="Image result for word stress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953582"/>
            <a:ext cx="1934233" cy="116478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hand gestures with cap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559384"/>
            <a:ext cx="2362200" cy="10665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3400" y="1600200"/>
            <a:ext cx="990600" cy="369332"/>
          </a:xfrm>
          <a:prstGeom prst="rect">
            <a:avLst/>
          </a:prstGeom>
          <a:noFill/>
        </p:spPr>
        <p:txBody>
          <a:bodyPr wrap="square" rtlCol="0">
            <a:spAutoFit/>
          </a:bodyPr>
          <a:lstStyle/>
          <a:p>
            <a:r>
              <a:rPr lang="en-CA" dirty="0">
                <a:solidFill>
                  <a:srgbClr val="0070C0"/>
                </a:solidFill>
              </a:rPr>
              <a:t>Smile!</a:t>
            </a:r>
          </a:p>
        </p:txBody>
      </p:sp>
      <p:sp>
        <p:nvSpPr>
          <p:cNvPr id="11" name="TextBox 10"/>
          <p:cNvSpPr txBox="1"/>
          <p:nvPr/>
        </p:nvSpPr>
        <p:spPr>
          <a:xfrm>
            <a:off x="5639219" y="5559384"/>
            <a:ext cx="1600200" cy="923330"/>
          </a:xfrm>
          <a:prstGeom prst="rect">
            <a:avLst/>
          </a:prstGeom>
          <a:noFill/>
        </p:spPr>
        <p:txBody>
          <a:bodyPr wrap="square" rtlCol="0">
            <a:spAutoFit/>
          </a:bodyPr>
          <a:lstStyle/>
          <a:p>
            <a:r>
              <a:rPr lang="en-CA" dirty="0">
                <a:solidFill>
                  <a:srgbClr val="0070C0"/>
                </a:solidFill>
              </a:rPr>
              <a:t>Use natural hand gestures!</a:t>
            </a:r>
          </a:p>
        </p:txBody>
      </p:sp>
      <p:sp>
        <p:nvSpPr>
          <p:cNvPr id="12" name="TextBox 11"/>
          <p:cNvSpPr txBox="1"/>
          <p:nvPr/>
        </p:nvSpPr>
        <p:spPr>
          <a:xfrm>
            <a:off x="6280433" y="4224515"/>
            <a:ext cx="1863011" cy="646331"/>
          </a:xfrm>
          <a:prstGeom prst="rect">
            <a:avLst/>
          </a:prstGeom>
          <a:noFill/>
        </p:spPr>
        <p:txBody>
          <a:bodyPr wrap="square" rtlCol="0">
            <a:spAutoFit/>
          </a:bodyPr>
          <a:lstStyle/>
          <a:p>
            <a:r>
              <a:rPr lang="en-CA" dirty="0">
                <a:solidFill>
                  <a:srgbClr val="0070C0"/>
                </a:solidFill>
              </a:rPr>
              <a:t>Use word and sentence stress!</a:t>
            </a:r>
          </a:p>
        </p:txBody>
      </p:sp>
      <p:sp>
        <p:nvSpPr>
          <p:cNvPr id="14" name="TextBox 13"/>
          <p:cNvSpPr txBox="1"/>
          <p:nvPr/>
        </p:nvSpPr>
        <p:spPr>
          <a:xfrm>
            <a:off x="381000" y="3657600"/>
            <a:ext cx="1600200" cy="646331"/>
          </a:xfrm>
          <a:prstGeom prst="rect">
            <a:avLst/>
          </a:prstGeom>
          <a:noFill/>
        </p:spPr>
        <p:txBody>
          <a:bodyPr wrap="square" rtlCol="0">
            <a:spAutoFit/>
          </a:bodyPr>
          <a:lstStyle/>
          <a:p>
            <a:r>
              <a:rPr lang="en-CA" dirty="0">
                <a:solidFill>
                  <a:srgbClr val="0070C0"/>
                </a:solidFill>
              </a:rPr>
              <a:t>Use</a:t>
            </a:r>
          </a:p>
          <a:p>
            <a:r>
              <a:rPr lang="en-CA" dirty="0">
                <a:solidFill>
                  <a:srgbClr val="0070C0"/>
                </a:solidFill>
              </a:rPr>
              <a:t>Signposting!</a:t>
            </a:r>
          </a:p>
        </p:txBody>
      </p:sp>
      <p:pic>
        <p:nvPicPr>
          <p:cNvPr id="19" name="Picture 18" descr="Image result for signpost images"/>
          <p:cNvPicPr/>
          <p:nvPr/>
        </p:nvPicPr>
        <p:blipFill>
          <a:blip r:embed="rId5">
            <a:extLst>
              <a:ext uri="{28A0092B-C50C-407E-A947-70E740481C1C}">
                <a14:useLocalDpi xmlns:a14="http://schemas.microsoft.com/office/drawing/2010/main" val="0"/>
              </a:ext>
            </a:extLst>
          </a:blip>
          <a:srcRect/>
          <a:stretch>
            <a:fillRect/>
          </a:stretch>
        </p:blipFill>
        <p:spPr bwMode="auto">
          <a:xfrm>
            <a:off x="381000" y="2920925"/>
            <a:ext cx="1045210" cy="674609"/>
          </a:xfrm>
          <a:prstGeom prst="rect">
            <a:avLst/>
          </a:prstGeom>
          <a:noFill/>
          <a:ln>
            <a:noFill/>
          </a:ln>
        </p:spPr>
      </p:pic>
      <p:sp>
        <p:nvSpPr>
          <p:cNvPr id="2" name="TextBox 1"/>
          <p:cNvSpPr txBox="1"/>
          <p:nvPr/>
        </p:nvSpPr>
        <p:spPr>
          <a:xfrm>
            <a:off x="-12192" y="183571"/>
            <a:ext cx="7479792" cy="369332"/>
          </a:xfrm>
          <a:prstGeom prst="rect">
            <a:avLst/>
          </a:prstGeom>
          <a:noFill/>
        </p:spPr>
        <p:txBody>
          <a:bodyPr wrap="square" rtlCol="0">
            <a:spAutoFit/>
          </a:bodyPr>
          <a:lstStyle/>
          <a:p>
            <a:r>
              <a:rPr lang="en-CA" b="1" dirty="0">
                <a:solidFill>
                  <a:srgbClr val="FF0000"/>
                </a:solidFill>
              </a:rPr>
              <a:t>Four Effective Presentation and Teaching Delivery Techniques</a:t>
            </a:r>
          </a:p>
        </p:txBody>
      </p:sp>
    </p:spTree>
    <p:extLst>
      <p:ext uri="{BB962C8B-B14F-4D97-AF65-F5344CB8AC3E}">
        <p14:creationId xmlns:p14="http://schemas.microsoft.com/office/powerpoint/2010/main" val="408548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8"/>
                                        </p:tgtEl>
                                        <p:attrNameLst>
                                          <p:attrName>style.visibility</p:attrName>
                                        </p:attrNameLst>
                                      </p:cBhvr>
                                      <p:to>
                                        <p:strVal val="visible"/>
                                      </p:to>
                                    </p:set>
                                    <p:animEffect transition="in" filter="fade">
                                      <p:cBhvr>
                                        <p:cTn id="14" dur="1000"/>
                                        <p:tgtEl>
                                          <p:spTgt spid="3078"/>
                                        </p:tgtEl>
                                      </p:cBhvr>
                                    </p:animEffect>
                                    <p:anim calcmode="lin" valueType="num">
                                      <p:cBhvr>
                                        <p:cTn id="15" dur="1000" fill="hold"/>
                                        <p:tgtEl>
                                          <p:spTgt spid="3078"/>
                                        </p:tgtEl>
                                        <p:attrNameLst>
                                          <p:attrName>ppt_x</p:attrName>
                                        </p:attrNameLst>
                                      </p:cBhvr>
                                      <p:tavLst>
                                        <p:tav tm="0">
                                          <p:val>
                                            <p:strVal val="#ppt_x"/>
                                          </p:val>
                                        </p:tav>
                                        <p:tav tm="100000">
                                          <p:val>
                                            <p:strVal val="#ppt_x"/>
                                          </p:val>
                                        </p:tav>
                                      </p:tavLst>
                                    </p:anim>
                                    <p:anim calcmode="lin" valueType="num">
                                      <p:cBhvr>
                                        <p:cTn id="16"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80"/>
                                        </p:tgtEl>
                                        <p:attrNameLst>
                                          <p:attrName>style.visibility</p:attrName>
                                        </p:attrNameLst>
                                      </p:cBhvr>
                                      <p:to>
                                        <p:strVal val="visible"/>
                                      </p:to>
                                    </p:set>
                                    <p:animEffect transition="in" filter="fade">
                                      <p:cBhvr>
                                        <p:cTn id="28" dur="1000"/>
                                        <p:tgtEl>
                                          <p:spTgt spid="3080"/>
                                        </p:tgtEl>
                                      </p:cBhvr>
                                    </p:animEffect>
                                    <p:anim calcmode="lin" valueType="num">
                                      <p:cBhvr>
                                        <p:cTn id="29" dur="1000" fill="hold"/>
                                        <p:tgtEl>
                                          <p:spTgt spid="3080"/>
                                        </p:tgtEl>
                                        <p:attrNameLst>
                                          <p:attrName>ppt_x</p:attrName>
                                        </p:attrNameLst>
                                      </p:cBhvr>
                                      <p:tavLst>
                                        <p:tav tm="0">
                                          <p:val>
                                            <p:strVal val="#ppt_x"/>
                                          </p:val>
                                        </p:tav>
                                        <p:tav tm="100000">
                                          <p:val>
                                            <p:strVal val="#ppt_x"/>
                                          </p:val>
                                        </p:tav>
                                      </p:tavLst>
                                    </p:anim>
                                    <p:anim calcmode="lin" valueType="num">
                                      <p:cBhvr>
                                        <p:cTn id="30" dur="1000" fill="hold"/>
                                        <p:tgtEl>
                                          <p:spTgt spid="308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7" y="90024"/>
            <a:ext cx="7239000" cy="685800"/>
          </a:xfrm>
        </p:spPr>
        <p:txBody>
          <a:bodyPr>
            <a:normAutofit/>
          </a:bodyPr>
          <a:lstStyle/>
          <a:p>
            <a:r>
              <a:rPr lang="en-US" sz="2800" dirty="0">
                <a:solidFill>
                  <a:srgbClr val="FF0000"/>
                </a:solidFill>
              </a:rPr>
              <a:t>Video 2: Definition and classification</a:t>
            </a:r>
          </a:p>
        </p:txBody>
      </p:sp>
      <p:sp>
        <p:nvSpPr>
          <p:cNvPr id="3" name="Content Placeholder 2"/>
          <p:cNvSpPr>
            <a:spLocks noGrp="1"/>
          </p:cNvSpPr>
          <p:nvPr>
            <p:ph idx="1"/>
          </p:nvPr>
        </p:nvSpPr>
        <p:spPr>
          <a:xfrm>
            <a:off x="0" y="990600"/>
            <a:ext cx="8153400" cy="5867400"/>
          </a:xfrm>
        </p:spPr>
        <p:txBody>
          <a:bodyPr>
            <a:normAutofit/>
          </a:bodyPr>
          <a:lstStyle/>
          <a:p>
            <a:pPr marL="0" indent="0">
              <a:buNone/>
            </a:pPr>
            <a:r>
              <a:rPr lang="en-US" dirty="0"/>
              <a:t>Now watch video 2 again…</a:t>
            </a:r>
          </a:p>
          <a:p>
            <a:pPr marL="0" indent="0">
              <a:buNone/>
            </a:pPr>
            <a:r>
              <a:rPr lang="en-US" sz="2400" dirty="0">
                <a:hlinkClick r:id="rId2"/>
              </a:rPr>
              <a:t>https://www.youtube.com/watch?v=EPfzJ9qaPcw</a:t>
            </a:r>
            <a:endParaRPr lang="en-US"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…and notice how well Mary delivers her talk by:</a:t>
            </a:r>
          </a:p>
          <a:p>
            <a:pPr marL="0" indent="0">
              <a:buNone/>
            </a:pPr>
            <a:r>
              <a:rPr lang="en-US" sz="2000" dirty="0"/>
              <a:t>-</a:t>
            </a:r>
            <a:r>
              <a:rPr lang="en-US" sz="2000" dirty="0">
                <a:solidFill>
                  <a:srgbClr val="0070C0"/>
                </a:solidFill>
              </a:rPr>
              <a:t>smiling  </a:t>
            </a:r>
            <a:r>
              <a:rPr lang="en-US" sz="2000" dirty="0">
                <a:solidFill>
                  <a:srgbClr val="0070C0"/>
                </a:solidFill>
                <a:sym typeface="Wingdings" panose="05000000000000000000" pitchFamily="2" charset="2"/>
              </a:rPr>
              <a:t> </a:t>
            </a:r>
            <a:endParaRPr lang="en-US" sz="2000" dirty="0">
              <a:solidFill>
                <a:srgbClr val="0070C0"/>
              </a:solidFill>
            </a:endParaRPr>
          </a:p>
          <a:p>
            <a:pPr marL="0" indent="0">
              <a:buNone/>
            </a:pPr>
            <a:r>
              <a:rPr lang="en-US" sz="2000" dirty="0"/>
              <a:t>-using </a:t>
            </a:r>
            <a:r>
              <a:rPr lang="en-US" sz="2000" dirty="0">
                <a:solidFill>
                  <a:srgbClr val="0070C0"/>
                </a:solidFill>
              </a:rPr>
              <a:t>word</a:t>
            </a:r>
            <a:r>
              <a:rPr lang="en-US" sz="2000" dirty="0"/>
              <a:t> and </a:t>
            </a:r>
            <a:r>
              <a:rPr lang="en-US" sz="2000" dirty="0">
                <a:solidFill>
                  <a:srgbClr val="0070C0"/>
                </a:solidFill>
              </a:rPr>
              <a:t>sentence stress </a:t>
            </a:r>
            <a:r>
              <a:rPr lang="en-US" sz="2000" dirty="0"/>
              <a:t>(</a:t>
            </a:r>
            <a:r>
              <a:rPr lang="en-US" sz="1800" dirty="0"/>
              <a:t>stressing key words in each sentence)</a:t>
            </a:r>
            <a:endParaRPr lang="en-US" sz="1800" dirty="0">
              <a:solidFill>
                <a:srgbClr val="0070C0"/>
              </a:solidFill>
            </a:endParaRPr>
          </a:p>
          <a:p>
            <a:pPr marL="0" indent="0">
              <a:buNone/>
            </a:pPr>
            <a:r>
              <a:rPr lang="en-US" sz="2000" dirty="0"/>
              <a:t>-using </a:t>
            </a:r>
            <a:r>
              <a:rPr lang="en-US" sz="2000" dirty="0">
                <a:solidFill>
                  <a:srgbClr val="0070C0"/>
                </a:solidFill>
              </a:rPr>
              <a:t>NATURAL hand gestures</a:t>
            </a:r>
          </a:p>
          <a:p>
            <a:pPr marL="0" indent="0">
              <a:buNone/>
            </a:pPr>
            <a:r>
              <a:rPr lang="en-US" sz="2000" dirty="0"/>
              <a:t>-using </a:t>
            </a:r>
            <a:r>
              <a:rPr lang="en-US" sz="2000" dirty="0">
                <a:solidFill>
                  <a:srgbClr val="0070C0"/>
                </a:solidFill>
              </a:rPr>
              <a:t>signposting</a:t>
            </a:r>
          </a:p>
          <a:p>
            <a:pPr marL="0" indent="0">
              <a:buNone/>
            </a:pPr>
            <a:endParaRPr lang="en-US" dirty="0"/>
          </a:p>
        </p:txBody>
      </p:sp>
      <p:pic>
        <p:nvPicPr>
          <p:cNvPr id="5" name="Picture 4"/>
          <p:cNvPicPr>
            <a:picLocks noChangeAspect="1"/>
          </p:cNvPicPr>
          <p:nvPr/>
        </p:nvPicPr>
        <p:blipFill>
          <a:blip r:embed="rId3"/>
          <a:stretch>
            <a:fillRect/>
          </a:stretch>
        </p:blipFill>
        <p:spPr>
          <a:xfrm>
            <a:off x="254977" y="1981200"/>
            <a:ext cx="6781800" cy="2133600"/>
          </a:xfrm>
          <a:prstGeom prst="rect">
            <a:avLst/>
          </a:prstGeom>
        </p:spPr>
      </p:pic>
    </p:spTree>
    <p:extLst>
      <p:ext uri="{BB962C8B-B14F-4D97-AF65-F5344CB8AC3E}">
        <p14:creationId xmlns:p14="http://schemas.microsoft.com/office/powerpoint/2010/main" val="19632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1000"/>
                                        <p:tgtEl>
                                          <p:spTgt spid="3">
                                            <p:txEl>
                                              <p:pRg st="9" end="9"/>
                                            </p:txEl>
                                          </p:spTgt>
                                        </p:tgtEl>
                                      </p:cBhvr>
                                    </p:animEffect>
                                    <p:anim calcmode="lin" valueType="num">
                                      <p:cBhvr>
                                        <p:cTn id="1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1000"/>
                                        <p:tgtEl>
                                          <p:spTgt spid="3">
                                            <p:txEl>
                                              <p:pRg st="10" end="10"/>
                                            </p:txEl>
                                          </p:spTgt>
                                        </p:tgtEl>
                                      </p:cBhvr>
                                    </p:animEffect>
                                    <p:anim calcmode="lin" valueType="num">
                                      <p:cBhvr>
                                        <p:cTn id="2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1000"/>
                                        <p:tgtEl>
                                          <p:spTgt spid="3">
                                            <p:txEl>
                                              <p:pRg st="11" end="11"/>
                                            </p:txEl>
                                          </p:spTgt>
                                        </p:tgtEl>
                                      </p:cBhvr>
                                    </p:animEffect>
                                    <p:anim calcmode="lin" valueType="num">
                                      <p:cBhvr>
                                        <p:cTn id="2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153400" cy="316871"/>
          </a:xfrm>
        </p:spPr>
        <p:txBody>
          <a:bodyPr>
            <a:normAutofit/>
          </a:bodyPr>
          <a:lstStyle/>
          <a:p>
            <a:r>
              <a:rPr lang="en-US" sz="1600" dirty="0">
                <a:solidFill>
                  <a:srgbClr val="FF0000"/>
                </a:solidFill>
              </a:rPr>
              <a:t>Plan and deliver a 2-minute Definition and classification Mini-lesson</a:t>
            </a:r>
          </a:p>
        </p:txBody>
      </p:sp>
      <p:sp>
        <p:nvSpPr>
          <p:cNvPr id="3" name="Content Placeholder 2"/>
          <p:cNvSpPr>
            <a:spLocks noGrp="1"/>
          </p:cNvSpPr>
          <p:nvPr>
            <p:ph idx="1"/>
          </p:nvPr>
        </p:nvSpPr>
        <p:spPr>
          <a:xfrm>
            <a:off x="23949" y="914400"/>
            <a:ext cx="8153400" cy="5791200"/>
          </a:xfrm>
        </p:spPr>
        <p:txBody>
          <a:bodyPr>
            <a:normAutofit fontScale="70000" lnSpcReduction="20000"/>
          </a:bodyPr>
          <a:lstStyle/>
          <a:p>
            <a:pPr marL="0" indent="0" algn="just">
              <a:buNone/>
            </a:pPr>
            <a:r>
              <a:rPr lang="en-US" b="1" dirty="0"/>
              <a:t>Think of a topic or concept which you are likely to teach to undergraduate Year One students in a course offered by your department here at CityU. Plan a 2-minute mini-lesson.</a:t>
            </a:r>
          </a:p>
          <a:p>
            <a:pPr marL="0" indent="0" algn="just">
              <a:buNone/>
            </a:pPr>
            <a:endParaRPr lang="en-US" dirty="0"/>
          </a:p>
          <a:p>
            <a:pPr marL="0" indent="0" algn="just">
              <a:buNone/>
            </a:pPr>
            <a:r>
              <a:rPr lang="en-US" b="1" dirty="0"/>
              <a:t>    Step 1: plan the lesson (~10 min)</a:t>
            </a:r>
          </a:p>
          <a:p>
            <a:pPr lvl="1">
              <a:buFont typeface="Arial" panose="020B0604020202020204" pitchFamily="34" charset="0"/>
              <a:buChar char="•"/>
            </a:pPr>
            <a:r>
              <a:rPr lang="en-US" dirty="0">
                <a:solidFill>
                  <a:schemeClr val="tx1"/>
                </a:solidFill>
              </a:rPr>
              <a:t>Choose a concept from your department</a:t>
            </a:r>
          </a:p>
          <a:p>
            <a:pPr lvl="1">
              <a:buFont typeface="Arial" panose="020B0604020202020204" pitchFamily="34" charset="0"/>
              <a:buChar char="•"/>
            </a:pPr>
            <a:r>
              <a:rPr lang="en-US" dirty="0">
                <a:solidFill>
                  <a:schemeClr val="tx1"/>
                </a:solidFill>
              </a:rPr>
              <a:t>Think about how to </a:t>
            </a:r>
            <a:r>
              <a:rPr lang="en-US" b="1" dirty="0">
                <a:solidFill>
                  <a:schemeClr val="tx1"/>
                </a:solidFill>
              </a:rPr>
              <a:t>define</a:t>
            </a:r>
            <a:r>
              <a:rPr lang="en-US" dirty="0">
                <a:solidFill>
                  <a:schemeClr val="tx1"/>
                </a:solidFill>
              </a:rPr>
              <a:t> and </a:t>
            </a:r>
            <a:r>
              <a:rPr lang="en-US" b="1" dirty="0">
                <a:solidFill>
                  <a:schemeClr val="tx1"/>
                </a:solidFill>
              </a:rPr>
              <a:t>classify</a:t>
            </a:r>
            <a:r>
              <a:rPr lang="en-US" dirty="0">
                <a:solidFill>
                  <a:schemeClr val="tx1"/>
                </a:solidFill>
              </a:rPr>
              <a:t> that concept </a:t>
            </a:r>
          </a:p>
          <a:p>
            <a:pPr lvl="1">
              <a:buFont typeface="Arial" panose="020B0604020202020204" pitchFamily="34" charset="0"/>
              <a:buChar char="•"/>
            </a:pPr>
            <a:r>
              <a:rPr lang="en-US" dirty="0">
                <a:solidFill>
                  <a:schemeClr val="tx1"/>
                </a:solidFill>
              </a:rPr>
              <a:t>Use appropriate language for </a:t>
            </a:r>
            <a:r>
              <a:rPr lang="en-US" b="1" dirty="0">
                <a:solidFill>
                  <a:srgbClr val="FF0000"/>
                </a:solidFill>
              </a:rPr>
              <a:t>definition</a:t>
            </a:r>
            <a:r>
              <a:rPr lang="en-US" dirty="0"/>
              <a:t> </a:t>
            </a:r>
            <a:r>
              <a:rPr lang="en-US" dirty="0">
                <a:solidFill>
                  <a:schemeClr val="tx1"/>
                </a:solidFill>
              </a:rPr>
              <a:t>and</a:t>
            </a:r>
            <a:r>
              <a:rPr lang="en-US" dirty="0"/>
              <a:t> </a:t>
            </a:r>
            <a:r>
              <a:rPr lang="en-US" b="1" dirty="0">
                <a:solidFill>
                  <a:srgbClr val="FF0000"/>
                </a:solidFill>
              </a:rPr>
              <a:t>classification</a:t>
            </a:r>
            <a:r>
              <a:rPr lang="en-US" dirty="0">
                <a:solidFill>
                  <a:srgbClr val="FF0000"/>
                </a:solidFill>
              </a:rPr>
              <a:t> </a:t>
            </a:r>
            <a:r>
              <a:rPr lang="en-US" dirty="0">
                <a:solidFill>
                  <a:schemeClr val="tx1"/>
                </a:solidFill>
              </a:rPr>
              <a:t>from today’s lesson</a:t>
            </a:r>
          </a:p>
          <a:p>
            <a:pPr lvl="1">
              <a:buFont typeface="Arial" panose="020B0604020202020204" pitchFamily="34" charset="0"/>
              <a:buChar char="•"/>
            </a:pPr>
            <a:r>
              <a:rPr lang="en-US" dirty="0">
                <a:solidFill>
                  <a:schemeClr val="tx1"/>
                </a:solidFill>
              </a:rPr>
              <a:t>Select other vocabulary needed to explain the concept</a:t>
            </a:r>
          </a:p>
          <a:p>
            <a:pPr lvl="1">
              <a:buFont typeface="Arial" panose="020B0604020202020204" pitchFamily="34" charset="0"/>
              <a:buChar char="•"/>
            </a:pPr>
            <a:r>
              <a:rPr lang="en-US" dirty="0">
                <a:solidFill>
                  <a:schemeClr val="tx1"/>
                </a:solidFill>
              </a:rPr>
              <a:t>Structure your explanation appropriately using </a:t>
            </a:r>
            <a:r>
              <a:rPr lang="en-US" b="1" dirty="0">
                <a:solidFill>
                  <a:srgbClr val="FF0000"/>
                </a:solidFill>
              </a:rPr>
              <a:t>definition </a:t>
            </a:r>
            <a:r>
              <a:rPr lang="en-US" dirty="0">
                <a:solidFill>
                  <a:schemeClr val="tx1"/>
                </a:solidFill>
              </a:rPr>
              <a:t>and</a:t>
            </a:r>
            <a:r>
              <a:rPr lang="en-US" dirty="0"/>
              <a:t> </a:t>
            </a:r>
            <a:r>
              <a:rPr lang="en-US" b="1" dirty="0">
                <a:solidFill>
                  <a:srgbClr val="FF0000"/>
                </a:solidFill>
              </a:rPr>
              <a:t>classification</a:t>
            </a:r>
            <a:endParaRPr lang="en-US" dirty="0"/>
          </a:p>
          <a:p>
            <a:pPr lvl="1">
              <a:buFont typeface="Arial" panose="020B0604020202020204" pitchFamily="34" charset="0"/>
              <a:buChar char="•"/>
            </a:pPr>
            <a:r>
              <a:rPr lang="en-US" dirty="0">
                <a:solidFill>
                  <a:schemeClr val="tx1"/>
                </a:solidFill>
              </a:rPr>
              <a:t>Make brief notes of what you will say (don’t write full sentences!)</a:t>
            </a:r>
          </a:p>
          <a:p>
            <a:pPr marL="292608" lvl="1" indent="0">
              <a:buNone/>
            </a:pPr>
            <a:endParaRPr lang="en-US" b="1" dirty="0">
              <a:solidFill>
                <a:schemeClr val="tx1"/>
              </a:solidFill>
            </a:endParaRPr>
          </a:p>
          <a:p>
            <a:pPr marL="292608" lvl="1" indent="0">
              <a:buNone/>
            </a:pPr>
            <a:r>
              <a:rPr lang="en-US" sz="2600" b="1" dirty="0">
                <a:solidFill>
                  <a:schemeClr val="tx1"/>
                </a:solidFill>
              </a:rPr>
              <a:t>Step 2: When you teach your ~2 min lesson, remember to:</a:t>
            </a:r>
          </a:p>
          <a:p>
            <a:pPr marL="292608" lvl="1" indent="0">
              <a:buNone/>
            </a:pPr>
            <a:endParaRPr lang="en-US" dirty="0"/>
          </a:p>
          <a:p>
            <a:pPr lvl="1">
              <a:buFont typeface="Arial" panose="020B0604020202020204" pitchFamily="34" charset="0"/>
              <a:buChar char="•"/>
            </a:pPr>
            <a:r>
              <a:rPr lang="en-US" dirty="0">
                <a:solidFill>
                  <a:schemeClr val="tx1"/>
                </a:solidFill>
              </a:rPr>
              <a:t>Smile </a:t>
            </a:r>
            <a:r>
              <a:rPr lang="en-US" dirty="0">
                <a:solidFill>
                  <a:schemeClr val="tx1"/>
                </a:solidFill>
                <a:sym typeface="Wingdings" panose="05000000000000000000" pitchFamily="2" charset="2"/>
              </a:rPr>
              <a:t></a:t>
            </a:r>
            <a:endParaRPr lang="en-US" dirty="0">
              <a:solidFill>
                <a:schemeClr val="tx1"/>
              </a:solidFill>
            </a:endParaRPr>
          </a:p>
          <a:p>
            <a:pPr lvl="1">
              <a:buFont typeface="Arial" panose="020B0604020202020204" pitchFamily="34" charset="0"/>
              <a:buChar char="•"/>
            </a:pPr>
            <a:r>
              <a:rPr lang="en-US" dirty="0">
                <a:solidFill>
                  <a:schemeClr val="tx1"/>
                </a:solidFill>
              </a:rPr>
              <a:t>Use accurate </a:t>
            </a:r>
            <a:r>
              <a:rPr lang="en-US" dirty="0">
                <a:solidFill>
                  <a:srgbClr val="0070C0"/>
                </a:solidFill>
              </a:rPr>
              <a:t>pronunciation</a:t>
            </a:r>
            <a:endParaRPr lang="en-US" dirty="0"/>
          </a:p>
          <a:p>
            <a:pPr lvl="1">
              <a:buFont typeface="Arial" panose="020B0604020202020204" pitchFamily="34" charset="0"/>
              <a:buChar char="•"/>
            </a:pPr>
            <a:r>
              <a:rPr lang="en-US" dirty="0">
                <a:solidFill>
                  <a:srgbClr val="0070C0"/>
                </a:solidFill>
              </a:rPr>
              <a:t>Use </a:t>
            </a:r>
            <a:r>
              <a:rPr lang="en-US" dirty="0">
                <a:solidFill>
                  <a:schemeClr val="tx1"/>
                </a:solidFill>
              </a:rPr>
              <a:t>accurate</a:t>
            </a:r>
            <a:r>
              <a:rPr lang="en-US" dirty="0">
                <a:solidFill>
                  <a:srgbClr val="0070C0"/>
                </a:solidFill>
              </a:rPr>
              <a:t> word </a:t>
            </a:r>
            <a:r>
              <a:rPr lang="en-US" dirty="0">
                <a:solidFill>
                  <a:schemeClr val="tx1"/>
                </a:solidFill>
              </a:rPr>
              <a:t>and</a:t>
            </a:r>
            <a:r>
              <a:rPr lang="en-US" dirty="0">
                <a:solidFill>
                  <a:srgbClr val="0070C0"/>
                </a:solidFill>
              </a:rPr>
              <a:t> sentence stress </a:t>
            </a:r>
            <a:r>
              <a:rPr lang="en-US" dirty="0">
                <a:solidFill>
                  <a:schemeClr val="tx1"/>
                </a:solidFill>
              </a:rPr>
              <a:t>(stress of key words in the sentence)</a:t>
            </a:r>
          </a:p>
          <a:p>
            <a:pPr lvl="1">
              <a:buFont typeface="Arial" panose="020B0604020202020204" pitchFamily="34" charset="0"/>
              <a:buChar char="•"/>
            </a:pPr>
            <a:r>
              <a:rPr lang="en-US" dirty="0">
                <a:solidFill>
                  <a:schemeClr val="tx1"/>
                </a:solidFill>
              </a:rPr>
              <a:t>Use </a:t>
            </a:r>
            <a:r>
              <a:rPr lang="en-US" dirty="0">
                <a:solidFill>
                  <a:srgbClr val="0070C0"/>
                </a:solidFill>
              </a:rPr>
              <a:t>NATURAL hand gestures</a:t>
            </a:r>
          </a:p>
          <a:p>
            <a:pPr lvl="1">
              <a:buFont typeface="Arial" panose="020B0604020202020204" pitchFamily="34" charset="0"/>
              <a:buChar char="•"/>
            </a:pPr>
            <a:r>
              <a:rPr lang="en-US" dirty="0">
                <a:solidFill>
                  <a:schemeClr val="tx1"/>
                </a:solidFill>
              </a:rPr>
              <a:t>Use</a:t>
            </a:r>
            <a:r>
              <a:rPr lang="en-US" dirty="0">
                <a:solidFill>
                  <a:srgbClr val="0070C0"/>
                </a:solidFill>
              </a:rPr>
              <a:t> signposting</a:t>
            </a:r>
          </a:p>
          <a:p>
            <a:pPr marL="292608" lvl="1" indent="0">
              <a:buNone/>
            </a:pPr>
            <a:endParaRPr lang="en-US" dirty="0">
              <a:solidFill>
                <a:srgbClr val="0070C0"/>
              </a:solidFill>
            </a:endParaRPr>
          </a:p>
          <a:p>
            <a:pPr marL="292608" lvl="1" indent="0">
              <a:buNone/>
            </a:pPr>
            <a:r>
              <a:rPr lang="en-US" dirty="0">
                <a:solidFill>
                  <a:schemeClr val="tx1"/>
                </a:solidFill>
              </a:rPr>
              <a:t>Change roles with your partner.</a:t>
            </a:r>
          </a:p>
        </p:txBody>
      </p:sp>
    </p:spTree>
    <p:extLst>
      <p:ext uri="{BB962C8B-B14F-4D97-AF65-F5344CB8AC3E}">
        <p14:creationId xmlns:p14="http://schemas.microsoft.com/office/powerpoint/2010/main" val="23940354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1000"/>
                                        <p:tgtEl>
                                          <p:spTgt spid="3">
                                            <p:txEl>
                                              <p:pRg st="13" end="13"/>
                                            </p:txEl>
                                          </p:spTgt>
                                        </p:tgtEl>
                                      </p:cBhvr>
                                    </p:animEffect>
                                    <p:anim calcmode="lin" valueType="num">
                                      <p:cBhvr>
                                        <p:cTn id="7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Effect transition="in" filter="fade">
                                      <p:cBhvr>
                                        <p:cTn id="84" dur="1000"/>
                                        <p:tgtEl>
                                          <p:spTgt spid="3">
                                            <p:txEl>
                                              <p:pRg st="15" end="15"/>
                                            </p:txEl>
                                          </p:spTgt>
                                        </p:tgtEl>
                                      </p:cBhvr>
                                    </p:animEffect>
                                    <p:anim calcmode="lin" valueType="num">
                                      <p:cBhvr>
                                        <p:cTn id="8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Effect transition="in" filter="fade">
                                      <p:cBhvr>
                                        <p:cTn id="91" dur="1000"/>
                                        <p:tgtEl>
                                          <p:spTgt spid="3">
                                            <p:txEl>
                                              <p:pRg st="16" end="16"/>
                                            </p:txEl>
                                          </p:spTgt>
                                        </p:tgtEl>
                                      </p:cBhvr>
                                    </p:animEffect>
                                    <p:anim calcmode="lin" valueType="num">
                                      <p:cBhvr>
                                        <p:cTn id="9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
                                            <p:txEl>
                                              <p:pRg st="18" end="18"/>
                                            </p:txEl>
                                          </p:spTgt>
                                        </p:tgtEl>
                                        <p:attrNameLst>
                                          <p:attrName>style.visibility</p:attrName>
                                        </p:attrNameLst>
                                      </p:cBhvr>
                                      <p:to>
                                        <p:strVal val="visible"/>
                                      </p:to>
                                    </p:set>
                                    <p:animEffect transition="in" filter="fade">
                                      <p:cBhvr>
                                        <p:cTn id="98" dur="1000"/>
                                        <p:tgtEl>
                                          <p:spTgt spid="3">
                                            <p:txEl>
                                              <p:pRg st="18" end="18"/>
                                            </p:txEl>
                                          </p:spTgt>
                                        </p:tgtEl>
                                      </p:cBhvr>
                                    </p:animEffect>
                                    <p:anim calcmode="lin" valueType="num">
                                      <p:cBhvr>
                                        <p:cTn id="99"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239000" cy="594360"/>
          </a:xfrm>
        </p:spPr>
        <p:txBody>
          <a:bodyPr>
            <a:normAutofit/>
          </a:bodyPr>
          <a:lstStyle/>
          <a:p>
            <a:r>
              <a:rPr lang="en-US" sz="3200" dirty="0">
                <a:solidFill>
                  <a:srgbClr val="C00000"/>
                </a:solidFill>
              </a:rPr>
              <a:t>homework</a:t>
            </a:r>
          </a:p>
        </p:txBody>
      </p:sp>
      <p:sp>
        <p:nvSpPr>
          <p:cNvPr id="3" name="Content Placeholder 2"/>
          <p:cNvSpPr>
            <a:spLocks noGrp="1"/>
          </p:cNvSpPr>
          <p:nvPr>
            <p:ph idx="1"/>
          </p:nvPr>
        </p:nvSpPr>
        <p:spPr>
          <a:xfrm>
            <a:off x="22634" y="1143000"/>
            <a:ext cx="7978366" cy="5715000"/>
          </a:xfrm>
        </p:spPr>
        <p:txBody>
          <a:bodyPr>
            <a:normAutofit/>
          </a:bodyPr>
          <a:lstStyle/>
          <a:p>
            <a:pPr lvl="0" algn="just">
              <a:buFont typeface="Arial" panose="020B0604020202020204" pitchFamily="34" charset="0"/>
              <a:buChar char="•"/>
            </a:pPr>
            <a:r>
              <a:rPr lang="en-US" dirty="0"/>
              <a:t>Do at least </a:t>
            </a:r>
            <a:r>
              <a:rPr lang="en-US" b="1" dirty="0">
                <a:solidFill>
                  <a:srgbClr val="FF0000"/>
                </a:solidFill>
              </a:rPr>
              <a:t>one hour </a:t>
            </a:r>
            <a:r>
              <a:rPr lang="en-US" dirty="0"/>
              <a:t>of </a:t>
            </a:r>
            <a:r>
              <a:rPr lang="en-US" b="1" dirty="0">
                <a:solidFill>
                  <a:srgbClr val="FF0000"/>
                </a:solidFill>
              </a:rPr>
              <a:t>OPTIMUS</a:t>
            </a:r>
            <a:r>
              <a:rPr lang="en-US" dirty="0"/>
              <a:t> work; refer to and complete the OPTIMUS homework reflection form on pp 34-36 in Course Booklet, Lesson 2. Submit this in Lesson 3. </a:t>
            </a:r>
            <a:r>
              <a:rPr lang="en-US" b="1" dirty="0"/>
              <a:t>(Compulsory)</a:t>
            </a:r>
          </a:p>
          <a:p>
            <a:pPr lvl="0" algn="just">
              <a:buFont typeface="Arial" panose="020B0604020202020204" pitchFamily="34" charset="0"/>
              <a:buChar char="•"/>
            </a:pPr>
            <a:r>
              <a:rPr lang="en-US" dirty="0"/>
              <a:t>Refer to the recommended on-line sites and apps from Lesson 1 for pronunciation and stress and do more practice.</a:t>
            </a:r>
          </a:p>
          <a:p>
            <a:pPr algn="just">
              <a:buFont typeface="Arial" panose="020B0604020202020204" pitchFamily="34" charset="0"/>
              <a:buChar char="•"/>
            </a:pPr>
            <a:r>
              <a:rPr lang="en-US" dirty="0"/>
              <a:t>Record or video yourself a few times teaching a simple concept with </a:t>
            </a:r>
            <a:r>
              <a:rPr lang="en-US" b="1" dirty="0">
                <a:solidFill>
                  <a:srgbClr val="FF0000"/>
                </a:solidFill>
              </a:rPr>
              <a:t>definition</a:t>
            </a:r>
            <a:r>
              <a:rPr lang="en-US" dirty="0"/>
              <a:t> and </a:t>
            </a:r>
            <a:r>
              <a:rPr lang="en-US" b="1" dirty="0">
                <a:solidFill>
                  <a:srgbClr val="FF0000"/>
                </a:solidFill>
              </a:rPr>
              <a:t>classification</a:t>
            </a:r>
            <a:r>
              <a:rPr lang="en-US" dirty="0"/>
              <a:t> from your discipline with the strategies you have learned today and last week. Critically analyze your recordings/videos and look for ways to improve them.</a:t>
            </a:r>
          </a:p>
          <a:p>
            <a:pPr lvl="0" algn="just"/>
            <a:endParaRPr lang="en-US" dirty="0"/>
          </a:p>
          <a:p>
            <a:pPr lvl="0" algn="just"/>
            <a:endParaRPr lang="en-US" dirty="0"/>
          </a:p>
        </p:txBody>
      </p:sp>
    </p:spTree>
    <p:extLst>
      <p:ext uri="{BB962C8B-B14F-4D97-AF65-F5344CB8AC3E}">
        <p14:creationId xmlns:p14="http://schemas.microsoft.com/office/powerpoint/2010/main" val="41180190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242048" cy="685800"/>
          </a:xfrm>
        </p:spPr>
        <p:txBody>
          <a:bodyPr>
            <a:normAutofit/>
          </a:bodyPr>
          <a:lstStyle/>
          <a:p>
            <a:r>
              <a:rPr lang="en-US" sz="2200" dirty="0">
                <a:solidFill>
                  <a:srgbClr val="FF0000"/>
                </a:solidFill>
              </a:rPr>
              <a:t>Individual Vowel Sounds (Monophthongs) </a:t>
            </a:r>
            <a:br>
              <a:rPr lang="en-US" sz="2200" dirty="0"/>
            </a:br>
            <a:r>
              <a:rPr lang="en-US" sz="2200" dirty="0"/>
              <a:t>listen and repeat after the teacher</a:t>
            </a:r>
          </a:p>
        </p:txBody>
      </p:sp>
      <p:pic>
        <p:nvPicPr>
          <p:cNvPr id="7" name="Picture 6"/>
          <p:cNvPicPr>
            <a:picLocks noChangeAspect="1"/>
          </p:cNvPicPr>
          <p:nvPr/>
        </p:nvPicPr>
        <p:blipFill>
          <a:blip r:embed="rId2"/>
          <a:stretch>
            <a:fillRect/>
          </a:stretch>
        </p:blipFill>
        <p:spPr>
          <a:xfrm>
            <a:off x="1" y="1066801"/>
            <a:ext cx="8153399" cy="5791200"/>
          </a:xfrm>
          <a:prstGeom prst="rect">
            <a:avLst/>
          </a:prstGeom>
        </p:spPr>
      </p:pic>
    </p:spTree>
    <p:extLst>
      <p:ext uri="{BB962C8B-B14F-4D97-AF65-F5344CB8AC3E}">
        <p14:creationId xmlns:p14="http://schemas.microsoft.com/office/powerpoint/2010/main" val="4205199461"/>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242048" cy="694386"/>
          </a:xfrm>
        </p:spPr>
        <p:txBody>
          <a:bodyPr>
            <a:normAutofit fontScale="90000"/>
          </a:bodyPr>
          <a:lstStyle/>
          <a:p>
            <a:r>
              <a:rPr lang="en-US" sz="2200" dirty="0">
                <a:solidFill>
                  <a:srgbClr val="FF0000"/>
                </a:solidFill>
              </a:rPr>
              <a:t>Individual Vowel Sounds (Monophthongs)</a:t>
            </a:r>
            <a:br>
              <a:rPr lang="en-US" sz="2200" dirty="0"/>
            </a:br>
            <a:r>
              <a:rPr lang="en-US" sz="2000" dirty="0"/>
              <a:t>Write the words below under the correct IPA symbol</a:t>
            </a:r>
          </a:p>
        </p:txBody>
      </p:sp>
      <p:pic>
        <p:nvPicPr>
          <p:cNvPr id="5" name="Picture 4"/>
          <p:cNvPicPr>
            <a:picLocks noChangeAspect="1"/>
          </p:cNvPicPr>
          <p:nvPr/>
        </p:nvPicPr>
        <p:blipFill>
          <a:blip r:embed="rId2"/>
          <a:stretch>
            <a:fillRect/>
          </a:stretch>
        </p:blipFill>
        <p:spPr>
          <a:xfrm>
            <a:off x="304800" y="5470086"/>
            <a:ext cx="7543800" cy="1387914"/>
          </a:xfrm>
          <a:prstGeom prst="rect">
            <a:avLst/>
          </a:prstGeom>
        </p:spPr>
      </p:pic>
      <p:pic>
        <p:nvPicPr>
          <p:cNvPr id="6" name="Picture 5"/>
          <p:cNvPicPr>
            <a:picLocks noChangeAspect="1"/>
          </p:cNvPicPr>
          <p:nvPr/>
        </p:nvPicPr>
        <p:blipFill>
          <a:blip r:embed="rId3"/>
          <a:stretch>
            <a:fillRect/>
          </a:stretch>
        </p:blipFill>
        <p:spPr>
          <a:xfrm>
            <a:off x="304800" y="1132211"/>
            <a:ext cx="7543800" cy="4179449"/>
          </a:xfrm>
          <a:prstGeom prst="rect">
            <a:avLst/>
          </a:prstGeom>
        </p:spPr>
      </p:pic>
    </p:spTree>
    <p:extLst>
      <p:ext uri="{BB962C8B-B14F-4D97-AF65-F5344CB8AC3E}">
        <p14:creationId xmlns:p14="http://schemas.microsoft.com/office/powerpoint/2010/main" val="2774020973"/>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t="5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242048" cy="777240"/>
          </a:xfrm>
        </p:spPr>
        <p:txBody>
          <a:bodyPr>
            <a:normAutofit fontScale="90000"/>
          </a:bodyPr>
          <a:lstStyle/>
          <a:p>
            <a:br>
              <a:rPr lang="en-US" dirty="0"/>
            </a:br>
            <a:r>
              <a:rPr lang="en-US" sz="2200" dirty="0">
                <a:solidFill>
                  <a:srgbClr val="FF0000"/>
                </a:solidFill>
              </a:rPr>
              <a:t>Individual Vowel Sounds (Monophthongs)</a:t>
            </a:r>
            <a:br>
              <a:rPr lang="en-US" sz="2200" dirty="0">
                <a:solidFill>
                  <a:srgbClr val="FF0000"/>
                </a:solidFill>
              </a:rPr>
            </a:br>
            <a:r>
              <a:rPr lang="en-US" sz="2000" dirty="0"/>
              <a:t>Practise saying the sounds accurately</a:t>
            </a:r>
          </a:p>
        </p:txBody>
      </p:sp>
      <p:pic>
        <p:nvPicPr>
          <p:cNvPr id="3" name="Picture 2"/>
          <p:cNvPicPr>
            <a:picLocks noChangeAspect="1"/>
          </p:cNvPicPr>
          <p:nvPr/>
        </p:nvPicPr>
        <p:blipFill>
          <a:blip r:embed="rId3"/>
          <a:stretch>
            <a:fillRect/>
          </a:stretch>
        </p:blipFill>
        <p:spPr>
          <a:xfrm>
            <a:off x="381000" y="3962400"/>
            <a:ext cx="7391400" cy="2133600"/>
          </a:xfrm>
          <a:prstGeom prst="rect">
            <a:avLst/>
          </a:prstGeom>
        </p:spPr>
      </p:pic>
      <p:pic>
        <p:nvPicPr>
          <p:cNvPr id="3074" name="Picture 2" descr="Image result for tip!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3304117598"/>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t="5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242048" cy="777240"/>
          </a:xfrm>
        </p:spPr>
        <p:txBody>
          <a:bodyPr>
            <a:normAutofit fontScale="90000"/>
          </a:bodyPr>
          <a:lstStyle/>
          <a:p>
            <a:br>
              <a:rPr lang="en-US" dirty="0"/>
            </a:br>
            <a:r>
              <a:rPr lang="en-US" sz="2200" dirty="0">
                <a:solidFill>
                  <a:srgbClr val="FF0000"/>
                </a:solidFill>
              </a:rPr>
              <a:t>Individual Vowel Sounds (Monophthongs)</a:t>
            </a:r>
            <a:br>
              <a:rPr lang="en-US" sz="2200" dirty="0">
                <a:solidFill>
                  <a:srgbClr val="FF0000"/>
                </a:solidFill>
              </a:rPr>
            </a:br>
            <a:r>
              <a:rPr lang="en-US" sz="2000" dirty="0"/>
              <a:t>Practise saying the sounds accurately</a:t>
            </a:r>
          </a:p>
        </p:txBody>
      </p:sp>
      <p:pic>
        <p:nvPicPr>
          <p:cNvPr id="3074"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pic>
        <p:nvPicPr>
          <p:cNvPr id="6" name="Picture 5"/>
          <p:cNvPicPr>
            <a:picLocks noChangeAspect="1"/>
          </p:cNvPicPr>
          <p:nvPr/>
        </p:nvPicPr>
        <p:blipFill>
          <a:blip r:embed="rId4"/>
          <a:stretch>
            <a:fillRect/>
          </a:stretch>
        </p:blipFill>
        <p:spPr>
          <a:xfrm>
            <a:off x="609600" y="3810001"/>
            <a:ext cx="6858000" cy="2285999"/>
          </a:xfrm>
          <a:prstGeom prst="rect">
            <a:avLst/>
          </a:prstGeom>
        </p:spPr>
      </p:pic>
    </p:spTree>
    <p:extLst>
      <p:ext uri="{BB962C8B-B14F-4D97-AF65-F5344CB8AC3E}">
        <p14:creationId xmlns:p14="http://schemas.microsoft.com/office/powerpoint/2010/main" val="2932803166"/>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1809</TotalTime>
  <Words>3068</Words>
  <Application>Microsoft Macintosh PowerPoint</Application>
  <PresentationFormat>On-screen Show (4:3)</PresentationFormat>
  <Paragraphs>294</Paragraphs>
  <Slides>55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Trebuchet MS</vt:lpstr>
      <vt:lpstr>Wingdings</vt:lpstr>
      <vt:lpstr>Wingdings 2</vt:lpstr>
      <vt:lpstr>Opulent</vt:lpstr>
      <vt:lpstr>SG8002 Lesson 2:  Word Stress &amp; Definition and Classification</vt:lpstr>
      <vt:lpstr>PowerPoint Presentation</vt:lpstr>
      <vt:lpstr>Intended Learning Outcomes </vt:lpstr>
      <vt:lpstr>PowerPoint Presentation</vt:lpstr>
      <vt:lpstr>Revision of Last week’s Lesson:</vt:lpstr>
      <vt:lpstr>Individual Vowel Sounds (Monophthongs)  listen and repeat after the teacher</vt:lpstr>
      <vt:lpstr>Individual Vowel Sounds (Monophthongs) Write the words below under the correct IPA symbol</vt:lpstr>
      <vt:lpstr> Individual Vowel Sounds (Monophthongs) Practise saying the sounds accurately</vt:lpstr>
      <vt:lpstr> Individual Vowel Sounds (Monophthongs) Practise saying the sounds accurately</vt:lpstr>
      <vt:lpstr>Individual Vowel Sounds (Monophthongs) Write the words below under the correct IPA symbol</vt:lpstr>
      <vt:lpstr> Individual Vowel Sounds (Monophthongs) Practise saying the sounds accurately</vt:lpstr>
      <vt:lpstr> Individual Sounds: Vowels (Monophthongs) Circle the sound your teacher says</vt:lpstr>
      <vt:lpstr>Diphthongs: Two combined vowel Sounds Practise saying the sounds accurately </vt:lpstr>
      <vt:lpstr>Two combined vowel Sounds: Diphthongs Write the words below under the correct IPA symbol </vt:lpstr>
      <vt:lpstr> Individual sounds: Consonants Practise saying the sounds accurately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Listening</vt:lpstr>
      <vt:lpstr>PowerPoint Presentation</vt:lpstr>
      <vt:lpstr>PowerPoint Presentation</vt:lpstr>
      <vt:lpstr>PowerPoint Presentation</vt:lpstr>
      <vt:lpstr>Listen Again for Structure</vt:lpstr>
      <vt:lpstr>Video 1 - Definition and Classification: Consumer Price Index (CPI)</vt:lpstr>
      <vt:lpstr>Video 1 - Definition and Classification: Consumer Price Index (CPI)</vt:lpstr>
      <vt:lpstr>PowerPoint Presentation</vt:lpstr>
      <vt:lpstr>Video 2: Definition and classification</vt:lpstr>
      <vt:lpstr>PowerPoint Presentation</vt:lpstr>
      <vt:lpstr>PowerPoint Presentation</vt:lpstr>
      <vt:lpstr>PowerPoint Presentation</vt:lpstr>
      <vt:lpstr>Definition and classification</vt:lpstr>
      <vt:lpstr>PowerPoint Presentation</vt:lpstr>
      <vt:lpstr>Video 2: Definition and classification</vt:lpstr>
      <vt:lpstr>Plan and deliver a 2-minute Definition and classification Mini-lesson</vt:lpstr>
      <vt:lpstr>homework</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  Definition and Classification</dc:title>
  <dc:creator>Dr. Paul Clinton CORRIGAN</dc:creator>
  <cp:lastModifiedBy>JiaBruce</cp:lastModifiedBy>
  <cp:revision>361</cp:revision>
  <cp:lastPrinted>2018-01-16T06:30:41Z</cp:lastPrinted>
  <dcterms:created xsi:type="dcterms:W3CDTF">2014-09-17T03:58:54Z</dcterms:created>
  <dcterms:modified xsi:type="dcterms:W3CDTF">2021-09-13T10:00:13Z</dcterms:modified>
</cp:coreProperties>
</file>