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5"/>
  </p:notesMasterIdLst>
  <p:handoutMasterIdLst>
    <p:handoutMasterId r:id="rId16"/>
  </p:handoutMasterIdLst>
  <p:sldIdLst>
    <p:sldId id="739" r:id="rId6"/>
    <p:sldId id="741" r:id="rId7"/>
    <p:sldId id="880" r:id="rId8"/>
    <p:sldId id="885" r:id="rId9"/>
    <p:sldId id="883" r:id="rId10"/>
    <p:sldId id="886" r:id="rId11"/>
    <p:sldId id="887" r:id="rId12"/>
    <p:sldId id="888" r:id="rId13"/>
    <p:sldId id="884" r:id="rId14"/>
  </p:sldIdLst>
  <p:sldSz cx="9144000" cy="5143500" type="screen16x9"/>
  <p:notesSz cx="6858000" cy="9144000"/>
  <p:defaultTextStyle>
    <a:defPPr>
      <a:defRPr lang="de-DE"/>
    </a:defPPr>
    <a:lvl1pPr marL="0" algn="l" defTabSz="914278" rtl="0" eaLnBrk="1" latinLnBrk="0" hangingPunct="1">
      <a:defRPr sz="1800" kern="1200">
        <a:solidFill>
          <a:schemeClr val="tx1"/>
        </a:solidFill>
        <a:latin typeface="+mn-lt"/>
        <a:ea typeface="+mn-ea"/>
        <a:cs typeface="+mn-cs"/>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6" orient="horz" pos="3026">
          <p15:clr>
            <a:srgbClr val="A4A3A4"/>
          </p15:clr>
        </p15:guide>
        <p15:guide id="17" orient="horz" pos="2187">
          <p15:clr>
            <a:srgbClr val="A4A3A4"/>
          </p15:clr>
        </p15:guide>
        <p15:guide id="18" pos="50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92"/>
    <a:srgbClr val="F6861F"/>
    <a:srgbClr val="D9D9D9"/>
    <a:srgbClr val="63B6D1"/>
    <a:srgbClr val="003478"/>
    <a:srgbClr val="489337"/>
    <a:srgbClr val="00043D"/>
    <a:srgbClr val="96004F"/>
    <a:srgbClr val="B5CE2F"/>
    <a:srgbClr val="E3E9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22" autoAdjust="0"/>
    <p:restoredTop sz="96327" autoAdjust="0"/>
  </p:normalViewPr>
  <p:slideViewPr>
    <p:cSldViewPr snapToGrid="0" showGuides="1">
      <p:cViewPr varScale="1">
        <p:scale>
          <a:sx n="190" d="100"/>
          <a:sy n="190" d="100"/>
        </p:scale>
        <p:origin x="216" y="456"/>
      </p:cViewPr>
      <p:guideLst>
        <p:guide orient="horz" pos="3026"/>
        <p:guide orient="horz" pos="2187"/>
        <p:guide pos="5035"/>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7896"/>
    </p:cViewPr>
  </p:sorterViewPr>
  <p:notesViewPr>
    <p:cSldViewPr snapToGrid="0" showGuides="1">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EDFC28-C943-424B-A357-4E632BF1475A}" type="datetimeFigureOut">
              <a:rPr lang="en-US" smtClean="0"/>
              <a:t>9/17/20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235B35-3DED-4B8A-9D8B-995A940E8A97}" type="slidenum">
              <a:rPr lang="en-US" smtClean="0"/>
              <a:t>‹#›</a:t>
            </a:fld>
            <a:endParaRPr lang="en-US"/>
          </a:p>
        </p:txBody>
      </p:sp>
    </p:spTree>
    <p:extLst>
      <p:ext uri="{BB962C8B-B14F-4D97-AF65-F5344CB8AC3E}">
        <p14:creationId xmlns:p14="http://schemas.microsoft.com/office/powerpoint/2010/main" val="36668267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15947-BCF0-094D-878C-3EFC6D6E0CA4}" type="datetimeFigureOut">
              <a:rPr lang="en-US" smtClean="0"/>
              <a:t>9/17/20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CF013-A536-E64D-B719-61DA369D9608}" type="slidenum">
              <a:rPr lang="en-US" smtClean="0"/>
              <a:t>‹#›</a:t>
            </a:fld>
            <a:endParaRPr lang="en-US"/>
          </a:p>
        </p:txBody>
      </p:sp>
    </p:spTree>
    <p:extLst>
      <p:ext uri="{BB962C8B-B14F-4D97-AF65-F5344CB8AC3E}">
        <p14:creationId xmlns:p14="http://schemas.microsoft.com/office/powerpoint/2010/main" val="1547874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and evening, everyone. If we are all here, let us get started.</a:t>
            </a:r>
          </a:p>
          <a:p>
            <a:r>
              <a:rPr lang="en-US" dirty="0"/>
              <a:t>First, it is a pleasure to welcome </a:t>
            </a:r>
            <a:r>
              <a:rPr lang="en-US" dirty="0" err="1"/>
              <a:t>Vadi’s</a:t>
            </a:r>
            <a:r>
              <a:rPr lang="en-US" dirty="0"/>
              <a:t> team, nice to meet you.</a:t>
            </a:r>
          </a:p>
          <a:p>
            <a:endParaRPr lang="en-US" dirty="0"/>
          </a:p>
          <a:p>
            <a:r>
              <a:rPr lang="en-US" dirty="0"/>
              <a:t>We are here today to share our current progress on the development of natural language processing applications.</a:t>
            </a:r>
          </a:p>
          <a:p>
            <a:r>
              <a:rPr lang="en-US" dirty="0"/>
              <a:t>There are two items on today’s agenda. First, </a:t>
            </a:r>
            <a:r>
              <a:rPr lang="en-US" dirty="0" err="1"/>
              <a:t>Vadi’s</a:t>
            </a:r>
            <a:r>
              <a:rPr lang="en-US" dirty="0"/>
              <a:t> team will share information about the current progress of the ISPM NLP Service. Then, I will have a short introduction about our Reference Architecture for Chinese clinical information Extraction (so-called RACE.) If anyone has questions during the presentation, you can put it in the </a:t>
            </a:r>
            <a:r>
              <a:rPr lang="en-US" dirty="0" err="1"/>
              <a:t>chatbox</a:t>
            </a:r>
            <a:r>
              <a:rPr lang="en-US" dirty="0"/>
              <a:t>. So, let us start with </a:t>
            </a:r>
            <a:r>
              <a:rPr lang="en-US" dirty="0" err="1"/>
              <a:t>Vadi’s</a:t>
            </a:r>
            <a:r>
              <a:rPr lang="en-US" dirty="0"/>
              <a:t> team. Hi </a:t>
            </a:r>
            <a:r>
              <a:rPr lang="en-US" dirty="0" err="1"/>
              <a:t>Vadi</a:t>
            </a:r>
            <a:r>
              <a:rPr lang="en-US" dirty="0"/>
              <a:t>, would you like to kick-off?</a:t>
            </a:r>
          </a:p>
          <a:p>
            <a:endParaRPr lang="en-US" dirty="0"/>
          </a:p>
          <a:p>
            <a:r>
              <a:rPr lang="en-US" dirty="0"/>
              <a:t>Thank you, </a:t>
            </a:r>
            <a:r>
              <a:rPr lang="en-US" dirty="0" err="1"/>
              <a:t>Vadi</a:t>
            </a:r>
            <a:r>
              <a:rPr lang="en-US" dirty="0"/>
              <a:t>, excellent presentation. Let us move to the second topic. (Please let me check how much time we left for the second part.) OK, we have XX min left. So, let me give a brief overview of RACE and what is going on so far.</a:t>
            </a:r>
            <a:endParaRPr lang="en-US" altLang="zh-CN" dirty="0"/>
          </a:p>
        </p:txBody>
      </p:sp>
      <p:sp>
        <p:nvSpPr>
          <p:cNvPr id="4" name="Slide Number Placeholder 3"/>
          <p:cNvSpPr>
            <a:spLocks noGrp="1"/>
          </p:cNvSpPr>
          <p:nvPr>
            <p:ph type="sldNum" sz="quarter" idx="5"/>
          </p:nvPr>
        </p:nvSpPr>
        <p:spPr/>
        <p:txBody>
          <a:bodyPr/>
          <a:lstStyle/>
          <a:p>
            <a:fld id="{EE0CF013-A536-E64D-B719-61DA369D9608}" type="slidenum">
              <a:rPr lang="en-US" smtClean="0"/>
              <a:t>1</a:t>
            </a:fld>
            <a:endParaRPr lang="en-US"/>
          </a:p>
        </p:txBody>
      </p:sp>
    </p:spTree>
    <p:extLst>
      <p:ext uri="{BB962C8B-B14F-4D97-AF65-F5344CB8AC3E}">
        <p14:creationId xmlns:p14="http://schemas.microsoft.com/office/powerpoint/2010/main" val="298139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baseline="0" dirty="0"/>
              <a:t>Today’s learning objectives will consist of three parts. </a:t>
            </a:r>
          </a:p>
          <a:p>
            <a:pPr marL="0" indent="0">
              <a:buNone/>
            </a:pPr>
            <a:r>
              <a:rPr lang="en-US" altLang="zh-CN" baseline="0" dirty="0"/>
              <a:t>First, I will briefly introduce some of the difficulties of Chinese natural language processing and the linguistics assumptions on which we design the RACE. </a:t>
            </a:r>
          </a:p>
          <a:p>
            <a:pPr marL="0" indent="0">
              <a:buNone/>
            </a:pPr>
            <a:r>
              <a:rPr lang="en-US" altLang="zh-CN" baseline="0" dirty="0"/>
              <a:t>Then, I will present the general design of the RACE and the modules currently under development. </a:t>
            </a:r>
          </a:p>
          <a:p>
            <a:pPr marL="0" indent="0">
              <a:buNone/>
            </a:pPr>
            <a:r>
              <a:rPr lang="en-US" altLang="zh-CN" baseline="0" dirty="0"/>
              <a:t>Finally, I will talk a little about the language model; for example, the entities and relations we should annotate in the texts. And how we use programmatic labeling to reduce human effort.</a:t>
            </a:r>
            <a:endParaRPr lang="en-US" baseline="0" dirty="0"/>
          </a:p>
        </p:txBody>
      </p:sp>
      <p:sp>
        <p:nvSpPr>
          <p:cNvPr id="4" name="Slide Number Placeholder 3"/>
          <p:cNvSpPr>
            <a:spLocks noGrp="1"/>
          </p:cNvSpPr>
          <p:nvPr>
            <p:ph type="sldNum" sz="quarter" idx="10"/>
          </p:nvPr>
        </p:nvSpPr>
        <p:spPr/>
        <p:txBody>
          <a:bodyPr/>
          <a:lstStyle/>
          <a:p>
            <a:pPr marL="0" marR="0" lvl="0" indent="0" algn="r" defTabSz="914278" rtl="0" eaLnBrk="1" fontAlgn="auto" latinLnBrk="0" hangingPunct="1">
              <a:lnSpc>
                <a:spcPct val="100000"/>
              </a:lnSpc>
              <a:spcBef>
                <a:spcPts val="0"/>
              </a:spcBef>
              <a:spcAft>
                <a:spcPts val="0"/>
              </a:spcAft>
              <a:buClrTx/>
              <a:buSzTx/>
              <a:buFontTx/>
              <a:buNone/>
              <a:tabLst/>
              <a:defRPr/>
            </a:pPr>
            <a:fld id="{9E3725FA-C6D4-4D2F-834B-236FE935B47B}"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278"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4843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baseline="0" dirty="0"/>
              <a:t>Today’s learning objectives will consist of three parts. </a:t>
            </a:r>
          </a:p>
          <a:p>
            <a:pPr marL="0" indent="0">
              <a:buNone/>
            </a:pPr>
            <a:r>
              <a:rPr lang="en-US" altLang="zh-CN" baseline="0" dirty="0"/>
              <a:t>First, I will briefly introduce some of the difficulties of Chinese natural language processing and the linguistics assumptions on which we design the RACE. </a:t>
            </a:r>
          </a:p>
          <a:p>
            <a:pPr marL="0" indent="0">
              <a:buNone/>
            </a:pPr>
            <a:r>
              <a:rPr lang="en-US" altLang="zh-CN" baseline="0" dirty="0"/>
              <a:t>Then, I will present the general design of the RACE and the modules currently under development. </a:t>
            </a:r>
          </a:p>
          <a:p>
            <a:pPr marL="0" indent="0">
              <a:buNone/>
            </a:pPr>
            <a:r>
              <a:rPr lang="en-US" altLang="zh-CN" baseline="0" dirty="0"/>
              <a:t>Finally, I will talk a little about the language model; for example, the entities and relations we should annotate in the texts. And how we use programmatic labeling to reduce human effort.</a:t>
            </a:r>
            <a:endParaRPr lang="en-US" baseline="0" dirty="0"/>
          </a:p>
        </p:txBody>
      </p:sp>
      <p:sp>
        <p:nvSpPr>
          <p:cNvPr id="4" name="Slide Number Placeholder 3"/>
          <p:cNvSpPr>
            <a:spLocks noGrp="1"/>
          </p:cNvSpPr>
          <p:nvPr>
            <p:ph type="sldNum" sz="quarter" idx="10"/>
          </p:nvPr>
        </p:nvSpPr>
        <p:spPr/>
        <p:txBody>
          <a:bodyPr/>
          <a:lstStyle/>
          <a:p>
            <a:pPr marL="0" marR="0" lvl="0" indent="0" algn="r" defTabSz="914278" rtl="0" eaLnBrk="1" fontAlgn="auto" latinLnBrk="0" hangingPunct="1">
              <a:lnSpc>
                <a:spcPct val="100000"/>
              </a:lnSpc>
              <a:spcBef>
                <a:spcPts val="0"/>
              </a:spcBef>
              <a:spcAft>
                <a:spcPts val="0"/>
              </a:spcAft>
              <a:buClrTx/>
              <a:buSzTx/>
              <a:buFontTx/>
              <a:buNone/>
              <a:tabLst/>
              <a:defRPr/>
            </a:pPr>
            <a:fld id="{9E3725FA-C6D4-4D2F-834B-236FE935B47B}"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278"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15473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baseline="0" dirty="0"/>
              <a:t>Today’s learning objectives will consist of three parts. </a:t>
            </a:r>
          </a:p>
          <a:p>
            <a:pPr marL="0" indent="0">
              <a:buNone/>
            </a:pPr>
            <a:r>
              <a:rPr lang="en-US" altLang="zh-CN" baseline="0" dirty="0"/>
              <a:t>First, I will briefly introduce some of the difficulties of Chinese natural language processing and the linguistics assumptions on which we design the RACE. </a:t>
            </a:r>
          </a:p>
          <a:p>
            <a:pPr marL="0" indent="0">
              <a:buNone/>
            </a:pPr>
            <a:r>
              <a:rPr lang="en-US" altLang="zh-CN" baseline="0" dirty="0"/>
              <a:t>Then, I will present the general design of the RACE and the modules currently under development. </a:t>
            </a:r>
          </a:p>
          <a:p>
            <a:pPr marL="0" indent="0">
              <a:buNone/>
            </a:pPr>
            <a:r>
              <a:rPr lang="en-US" altLang="zh-CN" baseline="0" dirty="0"/>
              <a:t>Finally, I will talk a little about the language model; for example, the entities and relations we should annotate in the texts. And how we use programmatic labeling to reduce human effort.</a:t>
            </a:r>
            <a:endParaRPr lang="en-US" baseline="0" dirty="0"/>
          </a:p>
        </p:txBody>
      </p:sp>
      <p:sp>
        <p:nvSpPr>
          <p:cNvPr id="4" name="Slide Number Placeholder 3"/>
          <p:cNvSpPr>
            <a:spLocks noGrp="1"/>
          </p:cNvSpPr>
          <p:nvPr>
            <p:ph type="sldNum" sz="quarter" idx="10"/>
          </p:nvPr>
        </p:nvSpPr>
        <p:spPr/>
        <p:txBody>
          <a:bodyPr/>
          <a:lstStyle/>
          <a:p>
            <a:pPr marL="0" marR="0" lvl="0" indent="0" algn="r" defTabSz="914278" rtl="0" eaLnBrk="1" fontAlgn="auto" latinLnBrk="0" hangingPunct="1">
              <a:lnSpc>
                <a:spcPct val="100000"/>
              </a:lnSpc>
              <a:spcBef>
                <a:spcPts val="0"/>
              </a:spcBef>
              <a:spcAft>
                <a:spcPts val="0"/>
              </a:spcAft>
              <a:buClrTx/>
              <a:buSzTx/>
              <a:buFontTx/>
              <a:buNone/>
              <a:tabLst/>
              <a:defRPr/>
            </a:pPr>
            <a:fld id="{9E3725FA-C6D4-4D2F-834B-236FE935B47B}"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278"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53041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baseline="0" dirty="0"/>
              <a:t>Today’s learning objectives will consist of three parts. </a:t>
            </a:r>
          </a:p>
          <a:p>
            <a:pPr marL="0" indent="0">
              <a:buNone/>
            </a:pPr>
            <a:r>
              <a:rPr lang="en-US" altLang="zh-CN" baseline="0" dirty="0"/>
              <a:t>First, I will briefly introduce some of the difficulties of Chinese natural language processing and the linguistics assumptions on which we design the RACE. </a:t>
            </a:r>
          </a:p>
          <a:p>
            <a:pPr marL="0" indent="0">
              <a:buNone/>
            </a:pPr>
            <a:r>
              <a:rPr lang="en-US" altLang="zh-CN" baseline="0" dirty="0"/>
              <a:t>Then, I will present the general design of the RACE and the modules currently under development. </a:t>
            </a:r>
          </a:p>
          <a:p>
            <a:pPr marL="0" indent="0">
              <a:buNone/>
            </a:pPr>
            <a:r>
              <a:rPr lang="en-US" altLang="zh-CN" baseline="0" dirty="0"/>
              <a:t>Finally, I will talk a little about the language model; for example, the entities and relations we should annotate in the texts. And how we use programmatic labeling to reduce human effort.</a:t>
            </a:r>
            <a:endParaRPr lang="en-US" baseline="0" dirty="0"/>
          </a:p>
        </p:txBody>
      </p:sp>
      <p:sp>
        <p:nvSpPr>
          <p:cNvPr id="4" name="Slide Number Placeholder 3"/>
          <p:cNvSpPr>
            <a:spLocks noGrp="1"/>
          </p:cNvSpPr>
          <p:nvPr>
            <p:ph type="sldNum" sz="quarter" idx="10"/>
          </p:nvPr>
        </p:nvSpPr>
        <p:spPr/>
        <p:txBody>
          <a:bodyPr/>
          <a:lstStyle/>
          <a:p>
            <a:pPr marL="0" marR="0" lvl="0" indent="0" algn="r" defTabSz="914278" rtl="0" eaLnBrk="1" fontAlgn="auto" latinLnBrk="0" hangingPunct="1">
              <a:lnSpc>
                <a:spcPct val="100000"/>
              </a:lnSpc>
              <a:spcBef>
                <a:spcPts val="0"/>
              </a:spcBef>
              <a:spcAft>
                <a:spcPts val="0"/>
              </a:spcAft>
              <a:buClrTx/>
              <a:buSzTx/>
              <a:buFontTx/>
              <a:buNone/>
              <a:tabLst/>
              <a:defRPr/>
            </a:pPr>
            <a:fld id="{9E3725FA-C6D4-4D2F-834B-236FE935B47B}"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278" rtl="0" eaLnBrk="1" fontAlgn="auto" latinLnBrk="0" hangingPunct="1">
                <a:lnSpc>
                  <a:spcPct val="100000"/>
                </a:lnSpc>
                <a:spcBef>
                  <a:spcPts val="0"/>
                </a:spcBef>
                <a:spcAft>
                  <a:spcPts val="0"/>
                </a:spcAft>
                <a:buClrTx/>
                <a:buSzTx/>
                <a:buFontTx/>
                <a:buNone/>
                <a:tabLst/>
                <a:defRPr/>
              </a:pPr>
              <a:t>6</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29646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baseline="0" dirty="0"/>
              <a:t>Today’s learning objectives will consist of three parts. </a:t>
            </a:r>
          </a:p>
          <a:p>
            <a:pPr marL="0" indent="0">
              <a:buNone/>
            </a:pPr>
            <a:r>
              <a:rPr lang="en-US" altLang="zh-CN" baseline="0" dirty="0"/>
              <a:t>First, I will briefly introduce some of the difficulties of Chinese natural language processing and the linguistics assumptions on which we design the RACE. </a:t>
            </a:r>
          </a:p>
          <a:p>
            <a:pPr marL="0" indent="0">
              <a:buNone/>
            </a:pPr>
            <a:r>
              <a:rPr lang="en-US" altLang="zh-CN" baseline="0" dirty="0"/>
              <a:t>Then, I will present the general design of the RACE and the modules currently under development. </a:t>
            </a:r>
          </a:p>
          <a:p>
            <a:pPr marL="0" indent="0">
              <a:buNone/>
            </a:pPr>
            <a:r>
              <a:rPr lang="en-US" altLang="zh-CN" baseline="0" dirty="0"/>
              <a:t>Finally, I will talk a little about the language model; for example, the entities and relations we should annotate in the texts. And how we use programmatic labeling to reduce human effort.</a:t>
            </a:r>
            <a:endParaRPr lang="en-US" baseline="0" dirty="0"/>
          </a:p>
        </p:txBody>
      </p:sp>
      <p:sp>
        <p:nvSpPr>
          <p:cNvPr id="4" name="Slide Number Placeholder 3"/>
          <p:cNvSpPr>
            <a:spLocks noGrp="1"/>
          </p:cNvSpPr>
          <p:nvPr>
            <p:ph type="sldNum" sz="quarter" idx="10"/>
          </p:nvPr>
        </p:nvSpPr>
        <p:spPr/>
        <p:txBody>
          <a:bodyPr/>
          <a:lstStyle/>
          <a:p>
            <a:pPr marL="0" marR="0" lvl="0" indent="0" algn="r" defTabSz="914278" rtl="0" eaLnBrk="1" fontAlgn="auto" latinLnBrk="0" hangingPunct="1">
              <a:lnSpc>
                <a:spcPct val="100000"/>
              </a:lnSpc>
              <a:spcBef>
                <a:spcPts val="0"/>
              </a:spcBef>
              <a:spcAft>
                <a:spcPts val="0"/>
              </a:spcAft>
              <a:buClrTx/>
              <a:buSzTx/>
              <a:buFontTx/>
              <a:buNone/>
              <a:tabLst/>
              <a:defRPr/>
            </a:pPr>
            <a:fld id="{9E3725FA-C6D4-4D2F-834B-236FE935B47B}"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278" rtl="0" eaLnBrk="1" fontAlgn="auto" latinLnBrk="0" hangingPunct="1">
                <a:lnSpc>
                  <a:spcPct val="100000"/>
                </a:lnSpc>
                <a:spcBef>
                  <a:spcPts val="0"/>
                </a:spcBef>
                <a:spcAft>
                  <a:spcPts val="0"/>
                </a:spcAft>
                <a:buClrTx/>
                <a:buSzTx/>
                <a:buFontTx/>
                <a:buNone/>
                <a:tabLst/>
                <a:defRPr/>
              </a:pPr>
              <a:t>7</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96366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baseline="0" dirty="0"/>
              <a:t>Today’s learning objectives will consist of three parts. </a:t>
            </a:r>
          </a:p>
          <a:p>
            <a:pPr marL="0" indent="0">
              <a:buNone/>
            </a:pPr>
            <a:r>
              <a:rPr lang="en-US" altLang="zh-CN" baseline="0" dirty="0"/>
              <a:t>First, I will briefly introduce some of the difficulties of Chinese natural language processing and the linguistics assumptions on which we design the RACE. </a:t>
            </a:r>
          </a:p>
          <a:p>
            <a:pPr marL="0" indent="0">
              <a:buNone/>
            </a:pPr>
            <a:r>
              <a:rPr lang="en-US" altLang="zh-CN" baseline="0" dirty="0"/>
              <a:t>Then, I will present the general design of the RACE and the modules currently under development. </a:t>
            </a:r>
          </a:p>
          <a:p>
            <a:pPr marL="0" indent="0">
              <a:buNone/>
            </a:pPr>
            <a:r>
              <a:rPr lang="en-US" altLang="zh-CN" baseline="0" dirty="0"/>
              <a:t>Finally, I will talk a little about the language model; for example, the entities and relations we should annotate in the texts. And how we use programmatic labeling to reduce human effort.</a:t>
            </a:r>
            <a:endParaRPr lang="en-US" baseline="0" dirty="0"/>
          </a:p>
        </p:txBody>
      </p:sp>
      <p:sp>
        <p:nvSpPr>
          <p:cNvPr id="4" name="Slide Number Placeholder 3"/>
          <p:cNvSpPr>
            <a:spLocks noGrp="1"/>
          </p:cNvSpPr>
          <p:nvPr>
            <p:ph type="sldNum" sz="quarter" idx="10"/>
          </p:nvPr>
        </p:nvSpPr>
        <p:spPr/>
        <p:txBody>
          <a:bodyPr/>
          <a:lstStyle/>
          <a:p>
            <a:pPr marL="0" marR="0" lvl="0" indent="0" algn="r" defTabSz="914278" rtl="0" eaLnBrk="1" fontAlgn="auto" latinLnBrk="0" hangingPunct="1">
              <a:lnSpc>
                <a:spcPct val="100000"/>
              </a:lnSpc>
              <a:spcBef>
                <a:spcPts val="0"/>
              </a:spcBef>
              <a:spcAft>
                <a:spcPts val="0"/>
              </a:spcAft>
              <a:buClrTx/>
              <a:buSzTx/>
              <a:buFontTx/>
              <a:buNone/>
              <a:tabLst/>
              <a:defRPr/>
            </a:pPr>
            <a:fld id="{9E3725FA-C6D4-4D2F-834B-236FE935B47B}"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278" rtl="0" eaLnBrk="1" fontAlgn="auto" latinLnBrk="0" hangingPunct="1">
                <a:lnSpc>
                  <a:spcPct val="100000"/>
                </a:lnSpc>
                <a:spcBef>
                  <a:spcPts val="0"/>
                </a:spcBef>
                <a:spcAft>
                  <a:spcPts val="0"/>
                </a:spcAft>
                <a:buClrTx/>
                <a:buSzTx/>
                <a:buFontTx/>
                <a:buNone/>
                <a:tabLst/>
                <a:defRPr/>
              </a:pPr>
              <a:t>8</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04126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1_Title slide - Blu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62FF533-6FDD-744A-9ED9-F6FAD2A6A6A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23" r="9750"/>
          <a:stretch/>
        </p:blipFill>
        <p:spPr>
          <a:xfrm>
            <a:off x="-1" y="0"/>
            <a:ext cx="9144001" cy="5143718"/>
          </a:xfrm>
          <a:prstGeom prst="rect">
            <a:avLst/>
          </a:prstGeom>
        </p:spPr>
      </p:pic>
      <p:pic>
        <p:nvPicPr>
          <p:cNvPr id="9" name="Picture 8">
            <a:extLst>
              <a:ext uri="{FF2B5EF4-FFF2-40B4-BE49-F238E27FC236}">
                <a16:creationId xmlns:a16="http://schemas.microsoft.com/office/drawing/2014/main" id="{FBE829A2-8BBA-0844-93BB-F6A82344B85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9136558" cy="5142168"/>
          </a:xfrm>
          <a:prstGeom prst="rect">
            <a:avLst/>
          </a:prstGeom>
        </p:spPr>
      </p:pic>
      <p:sp>
        <p:nvSpPr>
          <p:cNvPr id="14" name="Text Placeholder 3"/>
          <p:cNvSpPr>
            <a:spLocks noGrp="1"/>
          </p:cNvSpPr>
          <p:nvPr>
            <p:ph type="body" sz="quarter" idx="11" hasCustomPrompt="1"/>
          </p:nvPr>
        </p:nvSpPr>
        <p:spPr bwMode="white">
          <a:xfrm>
            <a:off x="835442" y="3324194"/>
            <a:ext cx="4320000" cy="189000"/>
          </a:xfrm>
          <a:prstGeom prst="rect">
            <a:avLst/>
          </a:prstGeom>
        </p:spPr>
        <p:txBody>
          <a:bodyPr lIns="0" tIns="0" rIns="0" bIns="0"/>
          <a:lstStyle>
            <a:lvl1pPr marL="0" indent="0">
              <a:spcBef>
                <a:spcPts val="0"/>
              </a:spcBef>
              <a:buFontTx/>
              <a:buNone/>
              <a:defRPr sz="1300" b="1">
                <a:solidFill>
                  <a:schemeClr val="bg1"/>
                </a:solidFill>
              </a:defRPr>
            </a:lvl1pPr>
          </a:lstStyle>
          <a:p>
            <a:pPr lvl="0"/>
            <a:r>
              <a:rPr lang="en-US" noProof="0" dirty="0"/>
              <a:t>_Author</a:t>
            </a:r>
          </a:p>
        </p:txBody>
      </p:sp>
      <p:sp>
        <p:nvSpPr>
          <p:cNvPr id="17" name="Text Placeholder 3"/>
          <p:cNvSpPr>
            <a:spLocks noGrp="1"/>
          </p:cNvSpPr>
          <p:nvPr>
            <p:ph type="body" sz="quarter" idx="12" hasCustomPrompt="1"/>
          </p:nvPr>
        </p:nvSpPr>
        <p:spPr bwMode="white">
          <a:xfrm>
            <a:off x="835442" y="3526694"/>
            <a:ext cx="4320000" cy="189000"/>
          </a:xfrm>
          <a:prstGeom prst="rect">
            <a:avLst/>
          </a:prstGeom>
        </p:spPr>
        <p:txBody>
          <a:bodyPr lIns="0" tIns="0" rIns="0" bIns="0"/>
          <a:lstStyle>
            <a:lvl1pPr marL="0" indent="0">
              <a:spcBef>
                <a:spcPts val="0"/>
              </a:spcBef>
              <a:buFontTx/>
              <a:buNone/>
              <a:defRPr sz="1200" b="0">
                <a:solidFill>
                  <a:schemeClr val="bg1"/>
                </a:solidFill>
              </a:defRPr>
            </a:lvl1pPr>
          </a:lstStyle>
          <a:p>
            <a:pPr lvl="0"/>
            <a:r>
              <a:rPr lang="en-US" noProof="0" dirty="0"/>
              <a:t>_Business</a:t>
            </a:r>
          </a:p>
        </p:txBody>
      </p:sp>
      <p:sp>
        <p:nvSpPr>
          <p:cNvPr id="18" name="Text Placeholder 3"/>
          <p:cNvSpPr>
            <a:spLocks noGrp="1"/>
          </p:cNvSpPr>
          <p:nvPr>
            <p:ph type="body" sz="quarter" idx="14" hasCustomPrompt="1"/>
          </p:nvPr>
        </p:nvSpPr>
        <p:spPr bwMode="white">
          <a:xfrm>
            <a:off x="835442" y="3735788"/>
            <a:ext cx="4320000" cy="189000"/>
          </a:xfrm>
          <a:prstGeom prst="rect">
            <a:avLst/>
          </a:prstGeom>
        </p:spPr>
        <p:txBody>
          <a:bodyPr lIns="0" tIns="0" rIns="0" bIns="0"/>
          <a:lstStyle>
            <a:lvl1pPr marL="0" indent="0">
              <a:spcBef>
                <a:spcPts val="0"/>
              </a:spcBef>
              <a:buFontTx/>
              <a:buNone/>
              <a:defRPr sz="1200" b="0">
                <a:solidFill>
                  <a:schemeClr val="bg1"/>
                </a:solidFill>
              </a:defRPr>
            </a:lvl1pPr>
          </a:lstStyle>
          <a:p>
            <a:pPr lvl="0"/>
            <a:r>
              <a:rPr lang="en-US" noProof="0" dirty="0"/>
              <a:t>_Date</a:t>
            </a:r>
          </a:p>
        </p:txBody>
      </p:sp>
      <p:sp>
        <p:nvSpPr>
          <p:cNvPr id="19" name="Text Placeholder 3"/>
          <p:cNvSpPr>
            <a:spLocks noGrp="1"/>
          </p:cNvSpPr>
          <p:nvPr>
            <p:ph type="body" sz="quarter" idx="10" hasCustomPrompt="1"/>
          </p:nvPr>
        </p:nvSpPr>
        <p:spPr bwMode="white">
          <a:xfrm>
            <a:off x="835200" y="1551600"/>
            <a:ext cx="6162676" cy="1205624"/>
          </a:xfrm>
          <a:prstGeom prst="rect">
            <a:avLst/>
          </a:prstGeom>
        </p:spPr>
        <p:txBody>
          <a:bodyPr lIns="0" tIns="0" rIns="0" bIns="0" anchor="b"/>
          <a:lstStyle>
            <a:lvl1pPr marL="0" indent="0" algn="l">
              <a:spcBef>
                <a:spcPts val="0"/>
              </a:spcBef>
              <a:buFontTx/>
              <a:buNone/>
              <a:defRPr sz="3600">
                <a:solidFill>
                  <a:schemeClr val="bg1"/>
                </a:solidFill>
              </a:defRPr>
            </a:lvl1pPr>
            <a:lvl2pPr>
              <a:defRPr sz="4800"/>
            </a:lvl2pPr>
            <a:lvl3pPr>
              <a:defRPr sz="4800"/>
            </a:lvl3pPr>
            <a:lvl4pPr>
              <a:defRPr sz="4800"/>
            </a:lvl4pPr>
            <a:lvl5pPr>
              <a:defRPr sz="4800"/>
            </a:lvl5pPr>
          </a:lstStyle>
          <a:p>
            <a:pPr lvl="0"/>
            <a:r>
              <a:rPr lang="en-US" noProof="0" dirty="0"/>
              <a:t>Click to add title</a:t>
            </a:r>
          </a:p>
        </p:txBody>
      </p:sp>
      <p:sp>
        <p:nvSpPr>
          <p:cNvPr id="11" name="Text Placeholder 3">
            <a:extLst>
              <a:ext uri="{FF2B5EF4-FFF2-40B4-BE49-F238E27FC236}">
                <a16:creationId xmlns:a16="http://schemas.microsoft.com/office/drawing/2014/main" id="{A16AFC63-372C-3441-B5F0-C89531FD3F83}"/>
              </a:ext>
            </a:extLst>
          </p:cNvPr>
          <p:cNvSpPr>
            <a:spLocks noGrp="1"/>
          </p:cNvSpPr>
          <p:nvPr>
            <p:ph type="body" sz="quarter" idx="15" hasCustomPrompt="1"/>
          </p:nvPr>
        </p:nvSpPr>
        <p:spPr bwMode="white">
          <a:xfrm>
            <a:off x="846488" y="2773189"/>
            <a:ext cx="6162676" cy="353658"/>
          </a:xfrm>
          <a:prstGeom prst="rect">
            <a:avLst/>
          </a:prstGeom>
        </p:spPr>
        <p:txBody>
          <a:bodyPr lIns="0" tIns="0" rIns="0" bIns="0" anchor="t"/>
          <a:lstStyle>
            <a:lvl1pPr marL="0" indent="0" algn="l">
              <a:spcBef>
                <a:spcPts val="0"/>
              </a:spcBef>
              <a:buFontTx/>
              <a:buNone/>
              <a:defRPr sz="1600">
                <a:solidFill>
                  <a:schemeClr val="bg1"/>
                </a:solidFill>
              </a:defRPr>
            </a:lvl1pPr>
            <a:lvl2pPr>
              <a:defRPr sz="4800"/>
            </a:lvl2pPr>
            <a:lvl3pPr>
              <a:defRPr sz="4800"/>
            </a:lvl3pPr>
            <a:lvl4pPr>
              <a:defRPr sz="4800"/>
            </a:lvl4pPr>
            <a:lvl5pPr>
              <a:defRPr sz="4800"/>
            </a:lvl5pPr>
          </a:lstStyle>
          <a:p>
            <a:pPr lvl="0"/>
            <a:r>
              <a:rPr lang="en-US" noProof="0" dirty="0"/>
              <a:t>Click to add title</a:t>
            </a:r>
          </a:p>
        </p:txBody>
      </p:sp>
      <p:sp>
        <p:nvSpPr>
          <p:cNvPr id="10" name="Footer Placeholder 4">
            <a:extLst>
              <a:ext uri="{FF2B5EF4-FFF2-40B4-BE49-F238E27FC236}">
                <a16:creationId xmlns:a16="http://schemas.microsoft.com/office/drawing/2014/main" id="{1397ACB1-EFF4-D740-BE9E-7A59AD9A9124}"/>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42195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09_Champion innovation b">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p:spPr>
        <p:txBody>
          <a:bodyPr anchor="ctr"/>
          <a:lstStyle>
            <a:lvl1pPr marL="0" indent="0" algn="ctr">
              <a:buNone/>
              <a:defRPr/>
            </a:lvl1pPr>
          </a:lstStyle>
          <a:p>
            <a:r>
              <a:rPr lang="en-US"/>
              <a:t>Click icon to add picture</a:t>
            </a:r>
            <a:endParaRPr lang="en-US" dirty="0"/>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1" name="Text Placeholder 3">
            <a:extLst>
              <a:ext uri="{FF2B5EF4-FFF2-40B4-BE49-F238E27FC236}">
                <a16:creationId xmlns:a16="http://schemas.microsoft.com/office/drawing/2014/main" id="{D9E1F39B-6AC9-6145-A150-0977AFB8CB08}"/>
              </a:ext>
            </a:extLst>
          </p:cNvPr>
          <p:cNvSpPr>
            <a:spLocks noGrp="1"/>
          </p:cNvSpPr>
          <p:nvPr>
            <p:ph type="body" sz="quarter" idx="10" hasCustomPrompt="1"/>
          </p:nvPr>
        </p:nvSpPr>
        <p:spPr>
          <a:xfrm>
            <a:off x="504510" y="387372"/>
            <a:ext cx="7563044" cy="201207"/>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800" b="1" i="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43C2C11E-283D-174C-B8C9-85D3D11137E6}"/>
              </a:ext>
            </a:extLst>
          </p:cNvPr>
          <p:cNvSpPr>
            <a:spLocks noGrp="1"/>
          </p:cNvSpPr>
          <p:nvPr>
            <p:ph type="body" sz="quarter" idx="12" hasCustomPrompt="1"/>
          </p:nvPr>
        </p:nvSpPr>
        <p:spPr>
          <a:xfrm>
            <a:off x="504510" y="657662"/>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1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Text Placeholder 2">
            <a:extLst>
              <a:ext uri="{FF2B5EF4-FFF2-40B4-BE49-F238E27FC236}">
                <a16:creationId xmlns:a16="http://schemas.microsoft.com/office/drawing/2014/main" id="{14DF8017-4522-D34C-B2F8-0072D4BDAD92}"/>
              </a:ext>
            </a:extLst>
          </p:cNvPr>
          <p:cNvSpPr>
            <a:spLocks noGrp="1"/>
          </p:cNvSpPr>
          <p:nvPr>
            <p:ph type="body" sz="quarter" idx="25" hasCustomPrompt="1"/>
          </p:nvPr>
        </p:nvSpPr>
        <p:spPr>
          <a:xfrm>
            <a:off x="503237" y="2637678"/>
            <a:ext cx="2628901" cy="2023220"/>
          </a:xfrm>
          <a:solidFill>
            <a:schemeClr val="accent1">
              <a:alpha val="90000"/>
            </a:schemeClr>
          </a:solidFill>
        </p:spPr>
        <p:txBody>
          <a:bodyPr vert="horz" lIns="72000" tIns="72000" rIns="72000" bIns="0" rtlCol="0">
            <a:noAutofit/>
          </a:bodyPr>
          <a:lstStyle>
            <a:lvl1pPr marL="0" marR="0" indent="0" algn="l" defTabSz="914278" rtl="0" eaLnBrk="1" fontAlgn="auto" latinLnBrk="0" hangingPunct="1">
              <a:lnSpc>
                <a:spcPct val="100000"/>
              </a:lnSpc>
              <a:spcBef>
                <a:spcPts val="0"/>
              </a:spcBef>
              <a:spcAft>
                <a:spcPts val="0"/>
              </a:spcAft>
              <a:buClrTx/>
              <a:buSzTx/>
              <a:buFontTx/>
              <a:buNone/>
              <a:tabLst/>
              <a:defRPr lang="en-US" sz="1100"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sz="3600" dirty="0" smtClean="0"/>
            </a:lvl2pPr>
            <a:lvl3pPr>
              <a:defRPr lang="en-US" sz="3600" dirty="0" smtClean="0"/>
            </a:lvl3pPr>
            <a:lvl4pPr>
              <a:defRPr lang="en-US" sz="3600" dirty="0" smtClean="0"/>
            </a:lvl4pPr>
            <a:lvl5pPr>
              <a:defRPr lang="en-US" sz="3600" dirty="0"/>
            </a:lvl5pPr>
          </a:lstStyle>
          <a:p>
            <a:pPr marL="0" marR="0" lvl="0" indent="0" algn="l" defTabSz="914278" rtl="0" eaLnBrk="1" fontAlgn="auto" latinLnBrk="0" hangingPunct="1">
              <a:lnSpc>
                <a:spcPct val="100000"/>
              </a:lnSpc>
              <a:spcBef>
                <a:spcPts val="0"/>
              </a:spcBef>
              <a:spcAft>
                <a:spcPts val="0"/>
              </a:spcAft>
              <a:buClrTx/>
              <a:buSzTx/>
              <a:buFontTx/>
              <a:buNone/>
              <a:tabLst/>
              <a:defRPr/>
            </a:pPr>
            <a:r>
              <a:rPr lang="en-US" dirty="0"/>
              <a:t>Philips Healthcare </a:t>
            </a:r>
            <a:br>
              <a:rPr lang="en-US" dirty="0"/>
            </a:br>
            <a:r>
              <a:rPr lang="en-US" dirty="0"/>
              <a:t>Transformation Services</a:t>
            </a:r>
          </a:p>
          <a:p>
            <a:pPr marL="0" marR="0" lvl="0" indent="0" algn="l" defTabSz="914278"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278" rtl="0" eaLnBrk="1" fontAlgn="auto" latinLnBrk="0" hangingPunct="1">
              <a:lnSpc>
                <a:spcPct val="100000"/>
              </a:lnSpc>
              <a:spcBef>
                <a:spcPts val="0"/>
              </a:spcBef>
              <a:spcAft>
                <a:spcPts val="0"/>
              </a:spcAft>
              <a:buClrTx/>
              <a:buSzTx/>
              <a:buFontTx/>
              <a:buNone/>
              <a:tabLst/>
              <a:defRPr/>
            </a:pPr>
            <a:r>
              <a:rPr lang="en-US" dirty="0"/>
              <a:t>What is it?</a:t>
            </a:r>
          </a:p>
          <a:p>
            <a:pPr marL="0" marR="0" lvl="0" indent="0" algn="l" defTabSz="914278" rtl="0" eaLnBrk="1" fontAlgn="auto" latinLnBrk="0" hangingPunct="1">
              <a:lnSpc>
                <a:spcPct val="100000"/>
              </a:lnSpc>
              <a:spcBef>
                <a:spcPts val="0"/>
              </a:spcBef>
              <a:spcAft>
                <a:spcPts val="0"/>
              </a:spcAft>
              <a:buClrTx/>
              <a:buSzTx/>
              <a:buFontTx/>
              <a:buNone/>
              <a:tabLst/>
              <a:defRPr/>
            </a:pPr>
            <a:r>
              <a:rPr lang="en-US" dirty="0"/>
              <a:t>How do we do it</a:t>
            </a:r>
          </a:p>
          <a:p>
            <a:pPr marL="0" marR="0" lvl="0" indent="0" algn="l" defTabSz="914278" rtl="0" eaLnBrk="1" fontAlgn="auto" latinLnBrk="0" hangingPunct="1">
              <a:lnSpc>
                <a:spcPct val="100000"/>
              </a:lnSpc>
              <a:spcBef>
                <a:spcPts val="0"/>
              </a:spcBef>
              <a:spcAft>
                <a:spcPts val="0"/>
              </a:spcAft>
              <a:buClrTx/>
              <a:buSzTx/>
              <a:buFontTx/>
              <a:buNone/>
              <a:tabLst/>
              <a:defRPr/>
            </a:pPr>
            <a:r>
              <a:rPr lang="en-US" dirty="0"/>
              <a:t>What are deliverables and benefits?</a:t>
            </a:r>
          </a:p>
          <a:p>
            <a:pPr marL="0" marR="0" lvl="0" indent="0" algn="l" defTabSz="914278" rtl="0" eaLnBrk="1" fontAlgn="auto" latinLnBrk="0" hangingPunct="1">
              <a:lnSpc>
                <a:spcPct val="100000"/>
              </a:lnSpc>
              <a:spcBef>
                <a:spcPts val="0"/>
              </a:spcBef>
              <a:spcAft>
                <a:spcPts val="0"/>
              </a:spcAft>
              <a:buClrTx/>
              <a:buSzTx/>
              <a:buFontTx/>
              <a:buNone/>
              <a:tabLst/>
              <a:defRPr/>
            </a:pPr>
            <a:br>
              <a:rPr lang="en-US" dirty="0"/>
            </a:br>
            <a:endParaRPr lang="en-US" dirty="0"/>
          </a:p>
        </p:txBody>
      </p:sp>
      <p:sp>
        <p:nvSpPr>
          <p:cNvPr id="20" name="Text Placeholder 2">
            <a:extLst>
              <a:ext uri="{FF2B5EF4-FFF2-40B4-BE49-F238E27FC236}">
                <a16:creationId xmlns:a16="http://schemas.microsoft.com/office/drawing/2014/main" id="{F22AB389-50C6-1A4A-9DCB-9F23E3B05138}"/>
              </a:ext>
            </a:extLst>
          </p:cNvPr>
          <p:cNvSpPr>
            <a:spLocks noGrp="1"/>
          </p:cNvSpPr>
          <p:nvPr>
            <p:ph type="body" sz="quarter" idx="26" hasCustomPrompt="1"/>
          </p:nvPr>
        </p:nvSpPr>
        <p:spPr>
          <a:xfrm>
            <a:off x="4626573" y="2637678"/>
            <a:ext cx="1259877" cy="2013842"/>
          </a:xfrm>
          <a:solidFill>
            <a:schemeClr val="accent1">
              <a:alpha val="90000"/>
            </a:schemeClr>
          </a:solid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a:t>
            </a:r>
            <a:endParaRPr lang="en-US" sz="1100" baseline="30000" dirty="0">
              <a:solidFill>
                <a:schemeClr val="bg1"/>
              </a:solidFill>
            </a:endParaRPr>
          </a:p>
          <a:p>
            <a:r>
              <a:rPr lang="en-US" sz="1100" dirty="0">
                <a:solidFill>
                  <a:schemeClr val="bg1"/>
                </a:solidFill>
              </a:rPr>
              <a:t>Max- 2-3 claims</a:t>
            </a:r>
          </a:p>
        </p:txBody>
      </p:sp>
      <p:sp>
        <p:nvSpPr>
          <p:cNvPr id="24" name="Text Placeholder 2">
            <a:extLst>
              <a:ext uri="{FF2B5EF4-FFF2-40B4-BE49-F238E27FC236}">
                <a16:creationId xmlns:a16="http://schemas.microsoft.com/office/drawing/2014/main" id="{B5A22DD8-C1C8-224D-917A-B86D49AD38DA}"/>
              </a:ext>
            </a:extLst>
          </p:cNvPr>
          <p:cNvSpPr>
            <a:spLocks noGrp="1"/>
          </p:cNvSpPr>
          <p:nvPr>
            <p:ph type="body" sz="quarter" idx="27" hasCustomPrompt="1"/>
          </p:nvPr>
        </p:nvSpPr>
        <p:spPr>
          <a:xfrm>
            <a:off x="5998173" y="2637678"/>
            <a:ext cx="1259877" cy="2013842"/>
          </a:xfrm>
          <a:solidFill>
            <a:schemeClr val="accent3">
              <a:alpha val="90000"/>
            </a:schemeClr>
          </a:solid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a:t>
            </a:r>
            <a:endParaRPr lang="en-US" sz="1100" baseline="30000" dirty="0">
              <a:solidFill>
                <a:schemeClr val="bg1"/>
              </a:solidFill>
            </a:endParaRPr>
          </a:p>
          <a:p>
            <a:r>
              <a:rPr lang="en-US" sz="1100" dirty="0">
                <a:solidFill>
                  <a:schemeClr val="bg1"/>
                </a:solidFill>
              </a:rPr>
              <a:t>Max- 2-3 claims</a:t>
            </a:r>
          </a:p>
        </p:txBody>
      </p:sp>
      <p:sp>
        <p:nvSpPr>
          <p:cNvPr id="27" name="Text Placeholder 2">
            <a:extLst>
              <a:ext uri="{FF2B5EF4-FFF2-40B4-BE49-F238E27FC236}">
                <a16:creationId xmlns:a16="http://schemas.microsoft.com/office/drawing/2014/main" id="{0E13FAF2-AC7E-ED4C-A461-C970D6181802}"/>
              </a:ext>
            </a:extLst>
          </p:cNvPr>
          <p:cNvSpPr>
            <a:spLocks noGrp="1"/>
          </p:cNvSpPr>
          <p:nvPr>
            <p:ph type="body" sz="quarter" idx="28" hasCustomPrompt="1"/>
          </p:nvPr>
        </p:nvSpPr>
        <p:spPr>
          <a:xfrm>
            <a:off x="7369773" y="2637678"/>
            <a:ext cx="1259877" cy="2013842"/>
          </a:xfrm>
          <a:solidFill>
            <a:schemeClr val="accent2">
              <a:alpha val="90000"/>
            </a:schemeClr>
          </a:solid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a:t>
            </a:r>
            <a:endParaRPr lang="en-US" sz="1100" baseline="30000" dirty="0">
              <a:solidFill>
                <a:schemeClr val="bg1"/>
              </a:solidFill>
            </a:endParaRPr>
          </a:p>
          <a:p>
            <a:r>
              <a:rPr lang="en-US" sz="1100" dirty="0">
                <a:solidFill>
                  <a:schemeClr val="bg1"/>
                </a:solidFill>
              </a:rPr>
              <a:t>Max- 2-3 claims</a:t>
            </a:r>
          </a:p>
        </p:txBody>
      </p:sp>
      <p:sp>
        <p:nvSpPr>
          <p:cNvPr id="13" name="Text Placeholder 2">
            <a:extLst>
              <a:ext uri="{FF2B5EF4-FFF2-40B4-BE49-F238E27FC236}">
                <a16:creationId xmlns:a16="http://schemas.microsoft.com/office/drawing/2014/main" id="{33A089F8-95D0-D94E-9C3B-2B9287DA1A96}"/>
              </a:ext>
            </a:extLst>
          </p:cNvPr>
          <p:cNvSpPr>
            <a:spLocks noGrp="1"/>
          </p:cNvSpPr>
          <p:nvPr>
            <p:ph type="body" sz="quarter" idx="29" hasCustomPrompt="1"/>
          </p:nvPr>
        </p:nvSpPr>
        <p:spPr>
          <a:xfrm>
            <a:off x="3254973" y="2637678"/>
            <a:ext cx="1259877" cy="2013842"/>
          </a:xfrm>
          <a:solidFill>
            <a:schemeClr val="accent2">
              <a:alpha val="90000"/>
            </a:schemeClr>
          </a:solid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a:t>
            </a:r>
            <a:endParaRPr lang="en-US" sz="1100" baseline="30000" dirty="0">
              <a:solidFill>
                <a:schemeClr val="bg1"/>
              </a:solidFill>
            </a:endParaRPr>
          </a:p>
          <a:p>
            <a:r>
              <a:rPr lang="en-US" sz="1100" dirty="0">
                <a:solidFill>
                  <a:schemeClr val="bg1"/>
                </a:solidFill>
              </a:rPr>
              <a:t>Max- 2-3 claims</a:t>
            </a:r>
          </a:p>
        </p:txBody>
      </p:sp>
      <p:sp>
        <p:nvSpPr>
          <p:cNvPr id="14" name="Text Placeholder 6">
            <a:extLst>
              <a:ext uri="{FF2B5EF4-FFF2-40B4-BE49-F238E27FC236}">
                <a16:creationId xmlns:a16="http://schemas.microsoft.com/office/drawing/2014/main" id="{F402452E-CA4B-DB43-8E65-880FDE724215}"/>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6" name="Footer Placeholder 5">
            <a:extLst>
              <a:ext uri="{FF2B5EF4-FFF2-40B4-BE49-F238E27FC236}">
                <a16:creationId xmlns:a16="http://schemas.microsoft.com/office/drawing/2014/main" id="{3B6B8CFC-3C04-344D-A259-EF00B0562448}"/>
              </a:ext>
            </a:extLst>
          </p:cNvPr>
          <p:cNvSpPr>
            <a:spLocks noGrp="1"/>
          </p:cNvSpPr>
          <p:nvPr>
            <p:ph type="ftr" sz="quarter" idx="30"/>
          </p:nvPr>
        </p:nvSpPr>
        <p:spPr>
          <a:xfrm>
            <a:off x="4924800" y="4719763"/>
            <a:ext cx="3086100" cy="274637"/>
          </a:xfrm>
          <a:prstGeom prst="rect">
            <a:avLst/>
          </a:prstGeom>
        </p:spPr>
        <p:txBody>
          <a:bodyPr/>
          <a:lstStyle/>
          <a:p>
            <a:r>
              <a:rPr lang="en-US" dirty="0"/>
              <a:t>Presentation name, Version, Date</a:t>
            </a:r>
          </a:p>
        </p:txBody>
      </p:sp>
      <p:sp>
        <p:nvSpPr>
          <p:cNvPr id="7" name="Slide Number Placeholder 6">
            <a:extLst>
              <a:ext uri="{FF2B5EF4-FFF2-40B4-BE49-F238E27FC236}">
                <a16:creationId xmlns:a16="http://schemas.microsoft.com/office/drawing/2014/main" id="{C05DCC25-7C20-6840-B535-4B00F690759F}"/>
              </a:ext>
            </a:extLst>
          </p:cNvPr>
          <p:cNvSpPr>
            <a:spLocks noGrp="1"/>
          </p:cNvSpPr>
          <p:nvPr>
            <p:ph type="sldNum" sz="quarter" idx="31"/>
          </p:nvPr>
        </p:nvSpPr>
        <p:spPr/>
        <p:txBody>
          <a:bodyPr/>
          <a:lstStyle/>
          <a:p>
            <a:fld id="{793332C0-45F3-49F7-8962-3AD7701CBA4A}" type="slidenum">
              <a:rPr lang="en-US" smtClean="0"/>
              <a:pPr/>
              <a:t>‹#›</a:t>
            </a:fld>
            <a:endParaRPr lang="en-US" dirty="0"/>
          </a:p>
        </p:txBody>
      </p:sp>
    </p:spTree>
    <p:extLst>
      <p:ext uri="{BB962C8B-B14F-4D97-AF65-F5344CB8AC3E}">
        <p14:creationId xmlns:p14="http://schemas.microsoft.com/office/powerpoint/2010/main" val="115689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3">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2_blue_empty">
    <p:bg>
      <p:bgPr>
        <a:solidFill>
          <a:srgbClr val="72B5CD"/>
        </a:solidFill>
        <a:effectLst/>
      </p:bgPr>
    </p:bg>
    <p:spTree>
      <p:nvGrpSpPr>
        <p:cNvPr id="1" name=""/>
        <p:cNvGrpSpPr/>
        <p:nvPr/>
      </p:nvGrpSpPr>
      <p:grpSpPr>
        <a:xfrm>
          <a:off x="0" y="0"/>
          <a:ext cx="0" cy="0"/>
          <a:chOff x="0" y="0"/>
          <a:chExt cx="0" cy="0"/>
        </a:xfrm>
      </p:grpSpPr>
      <p:sp>
        <p:nvSpPr>
          <p:cNvPr id="2" name="TextBox 1"/>
          <p:cNvSpPr txBox="1"/>
          <p:nvPr userDrawn="1"/>
        </p:nvSpPr>
        <p:spPr>
          <a:xfrm>
            <a:off x="12327038" y="-1169043"/>
            <a:ext cx="914400" cy="914400"/>
          </a:xfrm>
          <a:prstGeom prst="rect">
            <a:avLst/>
          </a:prstGeom>
        </p:spPr>
        <p:txBody>
          <a:bodyPr vert="horz" wrap="square" lIns="0" tIns="0" rIns="0" bIns="0" spcCol="385658" rtlCol="0">
            <a:noAutofit/>
          </a:bodyPr>
          <a:lstStyle/>
          <a:p>
            <a:endParaRPr lang="en-US">
              <a:solidFill>
                <a:schemeClr val="bg1"/>
              </a:solidFill>
              <a:latin typeface="Calibri Light" charset="0"/>
              <a:ea typeface="Calibri Light" charset="0"/>
              <a:cs typeface="Calibri Light" charset="0"/>
            </a:endParaRPr>
          </a:p>
        </p:txBody>
      </p:sp>
      <p:pic>
        <p:nvPicPr>
          <p:cNvPr id="7" name="Picture 6"/>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8" name="Text Placeholder 3"/>
          <p:cNvSpPr>
            <a:spLocks noGrp="1"/>
          </p:cNvSpPr>
          <p:nvPr>
            <p:ph type="body" sz="quarter" idx="10" hasCustomPrompt="1"/>
          </p:nvPr>
        </p:nvSpPr>
        <p:spPr>
          <a:xfrm>
            <a:off x="504510" y="387371"/>
            <a:ext cx="7563044" cy="943718"/>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a:t>Click to add title</a:t>
            </a:r>
          </a:p>
        </p:txBody>
      </p:sp>
    </p:spTree>
    <p:extLst>
      <p:ext uri="{BB962C8B-B14F-4D97-AF65-F5344CB8AC3E}">
        <p14:creationId xmlns:p14="http://schemas.microsoft.com/office/powerpoint/2010/main" val="70360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09_Champion innovation c">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p:spPr>
        <p:txBody>
          <a:bodyPr anchor="ctr"/>
          <a:lstStyle>
            <a:lvl1pPr marL="0" indent="0" algn="ctr">
              <a:buNone/>
              <a:defRPr/>
            </a:lvl1pPr>
          </a:lstStyle>
          <a:p>
            <a:r>
              <a:rPr lang="en-US"/>
              <a:t>Click icon to add picture</a:t>
            </a:r>
            <a:endParaRPr lang="en-US" dirty="0"/>
          </a:p>
        </p:txBody>
      </p:sp>
      <p:sp>
        <p:nvSpPr>
          <p:cNvPr id="31" name="Rectangle 30">
            <a:extLst>
              <a:ext uri="{FF2B5EF4-FFF2-40B4-BE49-F238E27FC236}">
                <a16:creationId xmlns:a16="http://schemas.microsoft.com/office/drawing/2014/main" id="{739A30E6-18DD-4D45-9FF1-733124024E19}"/>
              </a:ext>
            </a:extLst>
          </p:cNvPr>
          <p:cNvSpPr/>
          <p:nvPr/>
        </p:nvSpPr>
        <p:spPr>
          <a:xfrm>
            <a:off x="3246437" y="2637678"/>
            <a:ext cx="5383213" cy="2021635"/>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1" name="Text Placeholder 3">
            <a:extLst>
              <a:ext uri="{FF2B5EF4-FFF2-40B4-BE49-F238E27FC236}">
                <a16:creationId xmlns:a16="http://schemas.microsoft.com/office/drawing/2014/main" id="{D9E1F39B-6AC9-6145-A150-0977AFB8CB08}"/>
              </a:ext>
            </a:extLst>
          </p:cNvPr>
          <p:cNvSpPr>
            <a:spLocks noGrp="1"/>
          </p:cNvSpPr>
          <p:nvPr>
            <p:ph type="body" sz="quarter" idx="10" hasCustomPrompt="1"/>
          </p:nvPr>
        </p:nvSpPr>
        <p:spPr>
          <a:xfrm>
            <a:off x="504510" y="387372"/>
            <a:ext cx="7563044" cy="201207"/>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800" b="1" i="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43C2C11E-283D-174C-B8C9-85D3D11137E6}"/>
              </a:ext>
            </a:extLst>
          </p:cNvPr>
          <p:cNvSpPr>
            <a:spLocks noGrp="1"/>
          </p:cNvSpPr>
          <p:nvPr>
            <p:ph type="body" sz="quarter" idx="12" hasCustomPrompt="1"/>
          </p:nvPr>
        </p:nvSpPr>
        <p:spPr>
          <a:xfrm>
            <a:off x="504510" y="657662"/>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1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Text Placeholder 2">
            <a:extLst>
              <a:ext uri="{FF2B5EF4-FFF2-40B4-BE49-F238E27FC236}">
                <a16:creationId xmlns:a16="http://schemas.microsoft.com/office/drawing/2014/main" id="{14DF8017-4522-D34C-B2F8-0072D4BDAD92}"/>
              </a:ext>
            </a:extLst>
          </p:cNvPr>
          <p:cNvSpPr>
            <a:spLocks noGrp="1"/>
          </p:cNvSpPr>
          <p:nvPr>
            <p:ph type="body" sz="quarter" idx="25" hasCustomPrompt="1"/>
          </p:nvPr>
        </p:nvSpPr>
        <p:spPr>
          <a:xfrm>
            <a:off x="503237" y="2637677"/>
            <a:ext cx="2628901" cy="2023200"/>
          </a:xfrm>
          <a:solidFill>
            <a:schemeClr val="bg1">
              <a:alpha val="90000"/>
            </a:schemeClr>
          </a:solidFill>
        </p:spPr>
        <p:txBody>
          <a:bodyPr vert="horz" lIns="72000" tIns="72000" rIns="72000" bIns="0" rtlCol="0">
            <a:noAutofit/>
          </a:bodyPr>
          <a:lstStyle>
            <a:lvl1pPr marL="0" marR="0" indent="0" algn="l" defTabSz="914278" rtl="0" eaLnBrk="1" fontAlgn="auto" latinLnBrk="0" hangingPunct="1">
              <a:lnSpc>
                <a:spcPct val="100000"/>
              </a:lnSpc>
              <a:spcBef>
                <a:spcPts val="0"/>
              </a:spcBef>
              <a:spcAft>
                <a:spcPts val="0"/>
              </a:spcAft>
              <a:buClrTx/>
              <a:buSzTx/>
              <a:buFontTx/>
              <a:buNone/>
              <a:tabLst/>
              <a:defRPr lang="en-US" sz="1100" b="0" i="0" dirty="0" smtClean="0">
                <a:solidFill>
                  <a:srgbClr val="005A8B"/>
                </a:solidFill>
                <a:latin typeface="Calibri" panose="020F0502020204030204" pitchFamily="34" charset="0"/>
                <a:ea typeface="Calibri" panose="020F0502020204030204" pitchFamily="34" charset="0"/>
                <a:cs typeface="Calibri" panose="020F0502020204030204" pitchFamily="34" charset="0"/>
              </a:defRPr>
            </a:lvl1pPr>
            <a:lvl2pPr>
              <a:defRPr lang="en-US" sz="3600" dirty="0" smtClean="0"/>
            </a:lvl2pPr>
            <a:lvl3pPr>
              <a:defRPr lang="en-US" sz="3600" dirty="0" smtClean="0"/>
            </a:lvl3pPr>
            <a:lvl4pPr>
              <a:defRPr lang="en-US" sz="3600" dirty="0" smtClean="0"/>
            </a:lvl4pPr>
            <a:lvl5pPr>
              <a:defRPr lang="en-US" sz="3600" dirty="0"/>
            </a:lvl5pPr>
          </a:lstStyle>
          <a:p>
            <a:pPr>
              <a:lnSpc>
                <a:spcPct val="100000"/>
              </a:lnSpc>
            </a:pPr>
            <a:r>
              <a:rPr lang="en-US" sz="1100" b="1" dirty="0">
                <a:solidFill>
                  <a:srgbClr val="005A8B"/>
                </a:solidFill>
                <a:latin typeface="Calibri" panose="020F0502020204030204" pitchFamily="34" charset="0"/>
                <a:ea typeface="Calibri" charset="0"/>
                <a:cs typeface="Calibri" panose="020F0502020204030204" pitchFamily="34" charset="0"/>
              </a:rPr>
              <a:t>Champion innovation option 2 </a:t>
            </a:r>
          </a:p>
          <a:p>
            <a:pPr>
              <a:lnSpc>
                <a:spcPct val="100000"/>
              </a:lnSpc>
            </a:pPr>
            <a:endParaRPr lang="en-US" sz="1100" dirty="0">
              <a:solidFill>
                <a:srgbClr val="005A8B"/>
              </a:solidFill>
              <a:latin typeface="Calibri"/>
              <a:ea typeface="Calibri" charset="0"/>
              <a:cs typeface="Calibri" charset="0"/>
            </a:endParaRPr>
          </a:p>
          <a:p>
            <a:pPr>
              <a:lnSpc>
                <a:spcPct val="100000"/>
              </a:lnSpc>
            </a:pPr>
            <a:r>
              <a:rPr lang="en-US" sz="1100" dirty="0">
                <a:solidFill>
                  <a:srgbClr val="005A8B"/>
                </a:solidFill>
                <a:latin typeface="Calibri"/>
                <a:ea typeface="Calibri" charset="0"/>
                <a:cs typeface="Calibri" charset="0"/>
              </a:rPr>
              <a:t>Operational benefits</a:t>
            </a:r>
          </a:p>
          <a:p>
            <a:pPr>
              <a:lnSpc>
                <a:spcPct val="100000"/>
              </a:lnSpc>
            </a:pPr>
            <a:endParaRPr lang="en-US" sz="1100" dirty="0">
              <a:solidFill>
                <a:srgbClr val="005A8B"/>
              </a:solidFill>
              <a:latin typeface="Calibri"/>
              <a:ea typeface="Calibri" charset="0"/>
              <a:cs typeface="Calibri" charset="0"/>
            </a:endParaRPr>
          </a:p>
          <a:p>
            <a:pPr>
              <a:lnSpc>
                <a:spcPct val="100000"/>
              </a:lnSpc>
            </a:pPr>
            <a:r>
              <a:rPr lang="en-US" sz="1100" dirty="0">
                <a:solidFill>
                  <a:srgbClr val="005A8B"/>
                </a:solidFill>
                <a:latin typeface="Calibri"/>
                <a:ea typeface="Calibri" charset="0"/>
                <a:cs typeface="Calibri" charset="0"/>
              </a:rPr>
              <a:t>Financial benefit</a:t>
            </a:r>
          </a:p>
          <a:p>
            <a:pPr>
              <a:lnSpc>
                <a:spcPct val="100000"/>
              </a:lnSpc>
            </a:pPr>
            <a:endParaRPr lang="en-US" sz="1100" dirty="0">
              <a:solidFill>
                <a:srgbClr val="005A8B"/>
              </a:solidFill>
              <a:latin typeface="Calibri"/>
              <a:ea typeface="Calibri" charset="0"/>
              <a:cs typeface="Calibri" charset="0"/>
            </a:endParaRPr>
          </a:p>
          <a:p>
            <a:pPr>
              <a:lnSpc>
                <a:spcPct val="100000"/>
              </a:lnSpc>
            </a:pPr>
            <a:r>
              <a:rPr lang="en-US" sz="1100" dirty="0">
                <a:solidFill>
                  <a:srgbClr val="005A8B"/>
                </a:solidFill>
                <a:latin typeface="Calibri"/>
                <a:ea typeface="Calibri" charset="0"/>
                <a:cs typeface="Calibri" charset="0"/>
              </a:rPr>
              <a:t>Our solution</a:t>
            </a:r>
          </a:p>
          <a:p>
            <a:pPr>
              <a:lnSpc>
                <a:spcPct val="100000"/>
              </a:lnSpc>
            </a:pPr>
            <a:br>
              <a:rPr lang="en-US" sz="1400" dirty="0">
                <a:solidFill>
                  <a:srgbClr val="005A8B"/>
                </a:solidFill>
                <a:latin typeface="Calibri"/>
                <a:ea typeface="Calibri" charset="0"/>
                <a:cs typeface="Calibri" charset="0"/>
              </a:rPr>
            </a:br>
            <a:endParaRPr lang="en-US" sz="1400" dirty="0">
              <a:solidFill>
                <a:srgbClr val="005A8B"/>
              </a:solidFill>
              <a:latin typeface="Calibri"/>
              <a:ea typeface="Calibri" charset="0"/>
              <a:cs typeface="Calibri" charset="0"/>
            </a:endParaRPr>
          </a:p>
        </p:txBody>
      </p:sp>
      <p:cxnSp>
        <p:nvCxnSpPr>
          <p:cNvPr id="18" name="Straight Connector 17">
            <a:extLst>
              <a:ext uri="{FF2B5EF4-FFF2-40B4-BE49-F238E27FC236}">
                <a16:creationId xmlns:a16="http://schemas.microsoft.com/office/drawing/2014/main" id="{45A6319F-80DC-734F-AACE-4B75C46B3D08}"/>
              </a:ext>
            </a:extLst>
          </p:cNvPr>
          <p:cNvCxnSpPr>
            <a:cxnSpLocks/>
          </p:cNvCxnSpPr>
          <p:nvPr/>
        </p:nvCxnSpPr>
        <p:spPr>
          <a:xfrm>
            <a:off x="7289883" y="2757487"/>
            <a:ext cx="0" cy="18145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 Placeholder 2">
            <a:extLst>
              <a:ext uri="{FF2B5EF4-FFF2-40B4-BE49-F238E27FC236}">
                <a16:creationId xmlns:a16="http://schemas.microsoft.com/office/drawing/2014/main" id="{BEB8C436-C693-184E-A685-67A205B05FEA}"/>
              </a:ext>
            </a:extLst>
          </p:cNvPr>
          <p:cNvSpPr>
            <a:spLocks noGrp="1"/>
          </p:cNvSpPr>
          <p:nvPr>
            <p:ph type="body" sz="quarter" idx="26" hasCustomPrompt="1"/>
          </p:nvPr>
        </p:nvSpPr>
        <p:spPr>
          <a:xfrm>
            <a:off x="4664675" y="2743200"/>
            <a:ext cx="1152000" cy="1828799"/>
          </a:xfrm>
          <a:no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a:t>
            </a:r>
            <a:endParaRPr lang="en-US" sz="1100" baseline="30000" dirty="0">
              <a:solidFill>
                <a:schemeClr val="bg1"/>
              </a:solidFill>
            </a:endParaRPr>
          </a:p>
          <a:p>
            <a:r>
              <a:rPr lang="en-US" sz="1100" dirty="0">
                <a:solidFill>
                  <a:schemeClr val="bg1"/>
                </a:solidFill>
              </a:rPr>
              <a:t>Max- 2-3 claims</a:t>
            </a:r>
          </a:p>
        </p:txBody>
      </p:sp>
      <p:sp>
        <p:nvSpPr>
          <p:cNvPr id="28" name="Text Placeholder 2">
            <a:extLst>
              <a:ext uri="{FF2B5EF4-FFF2-40B4-BE49-F238E27FC236}">
                <a16:creationId xmlns:a16="http://schemas.microsoft.com/office/drawing/2014/main" id="{02943726-C993-894F-B59E-B528B0E0FF9F}"/>
              </a:ext>
            </a:extLst>
          </p:cNvPr>
          <p:cNvSpPr>
            <a:spLocks noGrp="1"/>
          </p:cNvSpPr>
          <p:nvPr>
            <p:ph type="body" sz="quarter" idx="27" hasCustomPrompt="1"/>
          </p:nvPr>
        </p:nvSpPr>
        <p:spPr>
          <a:xfrm>
            <a:off x="6017226" y="2743200"/>
            <a:ext cx="1152000" cy="1828799"/>
          </a:xfrm>
          <a:no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a:t>
            </a:r>
            <a:endParaRPr lang="en-US" sz="1100" baseline="30000" dirty="0">
              <a:solidFill>
                <a:schemeClr val="bg1"/>
              </a:solidFill>
            </a:endParaRPr>
          </a:p>
          <a:p>
            <a:r>
              <a:rPr lang="en-US" sz="1100" dirty="0">
                <a:solidFill>
                  <a:schemeClr val="bg1"/>
                </a:solidFill>
              </a:rPr>
              <a:t>Max- 2-3 claims</a:t>
            </a:r>
          </a:p>
        </p:txBody>
      </p:sp>
      <p:sp>
        <p:nvSpPr>
          <p:cNvPr id="29" name="Text Placeholder 2">
            <a:extLst>
              <a:ext uri="{FF2B5EF4-FFF2-40B4-BE49-F238E27FC236}">
                <a16:creationId xmlns:a16="http://schemas.microsoft.com/office/drawing/2014/main" id="{A057B3E1-09FE-6548-96BB-70110614BFC1}"/>
              </a:ext>
            </a:extLst>
          </p:cNvPr>
          <p:cNvSpPr>
            <a:spLocks noGrp="1"/>
          </p:cNvSpPr>
          <p:nvPr>
            <p:ph type="body" sz="quarter" idx="28" hasCustomPrompt="1"/>
          </p:nvPr>
        </p:nvSpPr>
        <p:spPr>
          <a:xfrm>
            <a:off x="7369778" y="2757487"/>
            <a:ext cx="1152000" cy="1828799"/>
          </a:xfrm>
          <a:no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a:t>
            </a:r>
            <a:endParaRPr lang="en-US" sz="1100" baseline="30000" dirty="0">
              <a:solidFill>
                <a:schemeClr val="bg1"/>
              </a:solidFill>
            </a:endParaRPr>
          </a:p>
          <a:p>
            <a:r>
              <a:rPr lang="en-US" sz="1100" dirty="0">
                <a:solidFill>
                  <a:schemeClr val="bg1"/>
                </a:solidFill>
              </a:rPr>
              <a:t>Max- 2-3 claims</a:t>
            </a:r>
          </a:p>
        </p:txBody>
      </p:sp>
      <p:sp>
        <p:nvSpPr>
          <p:cNvPr id="30" name="Text Placeholder 2">
            <a:extLst>
              <a:ext uri="{FF2B5EF4-FFF2-40B4-BE49-F238E27FC236}">
                <a16:creationId xmlns:a16="http://schemas.microsoft.com/office/drawing/2014/main" id="{8FC94287-B34F-1642-972A-ABD31CAE43D8}"/>
              </a:ext>
            </a:extLst>
          </p:cNvPr>
          <p:cNvSpPr>
            <a:spLocks noGrp="1"/>
          </p:cNvSpPr>
          <p:nvPr>
            <p:ph type="body" sz="quarter" idx="30" hasCustomPrompt="1"/>
          </p:nvPr>
        </p:nvSpPr>
        <p:spPr>
          <a:xfrm>
            <a:off x="3312124" y="2743200"/>
            <a:ext cx="1152000" cy="1828799"/>
          </a:xfrm>
          <a:no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a:t>
            </a:r>
            <a:endParaRPr lang="en-US" sz="1100" baseline="30000" dirty="0">
              <a:solidFill>
                <a:schemeClr val="bg1"/>
              </a:solidFill>
            </a:endParaRPr>
          </a:p>
          <a:p>
            <a:r>
              <a:rPr lang="en-US" sz="1100" dirty="0">
                <a:solidFill>
                  <a:schemeClr val="bg1"/>
                </a:solidFill>
              </a:rPr>
              <a:t>Max- 2-3 claims</a:t>
            </a:r>
          </a:p>
        </p:txBody>
      </p:sp>
      <p:sp>
        <p:nvSpPr>
          <p:cNvPr id="2" name="TextBox 1">
            <a:extLst>
              <a:ext uri="{FF2B5EF4-FFF2-40B4-BE49-F238E27FC236}">
                <a16:creationId xmlns:a16="http://schemas.microsoft.com/office/drawing/2014/main" id="{F2811ECF-BC2B-6941-8541-E2A961C9F993}"/>
              </a:ext>
            </a:extLst>
          </p:cNvPr>
          <p:cNvSpPr txBox="1"/>
          <p:nvPr/>
        </p:nvSpPr>
        <p:spPr>
          <a:xfrm>
            <a:off x="-571500" y="2900363"/>
            <a:ext cx="0" cy="0"/>
          </a:xfrm>
          <a:prstGeom prst="rect">
            <a:avLst/>
          </a:prstGeom>
        </p:spPr>
        <p:txBody>
          <a:bodyPr vert="horz" wrap="non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cxnSp>
        <p:nvCxnSpPr>
          <p:cNvPr id="32" name="Straight Connector 31">
            <a:extLst>
              <a:ext uri="{FF2B5EF4-FFF2-40B4-BE49-F238E27FC236}">
                <a16:creationId xmlns:a16="http://schemas.microsoft.com/office/drawing/2014/main" id="{8BE29F29-A6B8-3A49-A798-C10E703ACD20}"/>
              </a:ext>
            </a:extLst>
          </p:cNvPr>
          <p:cNvCxnSpPr>
            <a:cxnSpLocks/>
          </p:cNvCxnSpPr>
          <p:nvPr/>
        </p:nvCxnSpPr>
        <p:spPr>
          <a:xfrm>
            <a:off x="5933869" y="2757487"/>
            <a:ext cx="0" cy="18145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E352A6-1784-2F4F-82F1-745AAD4A31B8}"/>
              </a:ext>
            </a:extLst>
          </p:cNvPr>
          <p:cNvCxnSpPr>
            <a:cxnSpLocks/>
          </p:cNvCxnSpPr>
          <p:nvPr/>
        </p:nvCxnSpPr>
        <p:spPr>
          <a:xfrm>
            <a:off x="4562269" y="2757487"/>
            <a:ext cx="0" cy="18145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8F2B5FCB-F99E-E147-B8CC-A66067631093}"/>
              </a:ext>
            </a:extLst>
          </p:cNvPr>
          <p:cNvSpPr>
            <a:spLocks noGrp="1"/>
          </p:cNvSpPr>
          <p:nvPr>
            <p:ph type="ftr" sz="quarter" idx="31"/>
          </p:nvPr>
        </p:nvSpPr>
        <p:spPr>
          <a:xfrm>
            <a:off x="4924800" y="4719763"/>
            <a:ext cx="3086100" cy="274637"/>
          </a:xfrm>
          <a:prstGeom prst="rect">
            <a:avLst/>
          </a:prstGeom>
        </p:spPr>
        <p:txBody>
          <a:bodyPr/>
          <a:lstStyle/>
          <a:p>
            <a:r>
              <a:rPr lang="en-US" dirty="0"/>
              <a:t>Presentation name, Version, Date</a:t>
            </a:r>
          </a:p>
        </p:txBody>
      </p:sp>
      <p:sp>
        <p:nvSpPr>
          <p:cNvPr id="8" name="Slide Number Placeholder 7">
            <a:extLst>
              <a:ext uri="{FF2B5EF4-FFF2-40B4-BE49-F238E27FC236}">
                <a16:creationId xmlns:a16="http://schemas.microsoft.com/office/drawing/2014/main" id="{6CA1E32F-63C4-AC4E-B1BF-F473951AFFC5}"/>
              </a:ext>
            </a:extLst>
          </p:cNvPr>
          <p:cNvSpPr>
            <a:spLocks noGrp="1"/>
          </p:cNvSpPr>
          <p:nvPr>
            <p:ph type="sldNum" sz="quarter" idx="32"/>
          </p:nvPr>
        </p:nvSpPr>
        <p:spPr/>
        <p:txBody>
          <a:bodyPr/>
          <a:lstStyle/>
          <a:p>
            <a:fld id="{793332C0-45F3-49F7-8962-3AD7701CBA4A}" type="slidenum">
              <a:rPr lang="en-US" smtClean="0"/>
              <a:pPr/>
              <a:t>‹#›</a:t>
            </a:fld>
            <a:endParaRPr lang="en-US" dirty="0"/>
          </a:p>
        </p:txBody>
      </p:sp>
      <p:sp>
        <p:nvSpPr>
          <p:cNvPr id="20" name="Text Placeholder 6">
            <a:extLst>
              <a:ext uri="{FF2B5EF4-FFF2-40B4-BE49-F238E27FC236}">
                <a16:creationId xmlns:a16="http://schemas.microsoft.com/office/drawing/2014/main" id="{CEF9A580-3BD9-5C4E-B8AE-C46362F80D0B}"/>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38783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0_Proposition on image (R) - Blue">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noFill/>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997575" y="895349"/>
            <a:ext cx="2641600" cy="2082220"/>
          </a:xfrm>
          <a:prstGeom prst="rect">
            <a:avLst/>
          </a:prstGeom>
          <a:solidFill>
            <a:schemeClr val="bg1"/>
          </a:solidFill>
        </p:spPr>
        <p:txBody>
          <a:bodyPr lIns="93600" tIns="180000" rIns="72000" bIns="0" anchor="t"/>
          <a:lstStyle>
            <a:lvl1pPr marL="0" indent="0" algn="l">
              <a:lnSpc>
                <a:spcPct val="90000"/>
              </a:lnSpc>
              <a:spcBef>
                <a:spcPts val="0"/>
              </a:spcBef>
              <a:buFontTx/>
              <a:buNone/>
              <a:defRPr sz="2900" b="0" i="0">
                <a:solidFill>
                  <a:srgbClr val="005A8B"/>
                </a:solidFill>
                <a:latin typeface="Calibri Light" panose="020F0302020204030204" pitchFamily="34" charset="0"/>
                <a:ea typeface="Calibri Light" panose="020F0302020204030204" pitchFamily="34" charset="0"/>
                <a:cs typeface="Calibri Light" panose="020F0302020204030204" pitchFamily="34"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p:cNvSpPr>
            <a:spLocks noGrp="1"/>
          </p:cNvSpPr>
          <p:nvPr>
            <p:ph type="body" sz="quarter" idx="12" hasCustomPrompt="1"/>
          </p:nvPr>
        </p:nvSpPr>
        <p:spPr bwMode="white">
          <a:xfrm>
            <a:off x="5997575" y="2977569"/>
            <a:ext cx="2641600" cy="1713492"/>
          </a:xfrm>
          <a:prstGeom prst="rect">
            <a:avLst/>
          </a:prstGeom>
          <a:solidFill>
            <a:schemeClr val="accent1"/>
          </a:solidFill>
        </p:spPr>
        <p:txBody>
          <a:bodyPr vert="horz" lIns="93600" tIns="180000" rIns="72000" bIns="0" rtlCol="0" anchor="t">
            <a:noAutofit/>
          </a:bodyPr>
          <a:lstStyle>
            <a:lvl1pPr>
              <a:defRPr lang="en-US" noProof="0" dirty="0">
                <a:solidFill>
                  <a:schemeClr val="bg1"/>
                </a:solidFill>
                <a:latin typeface="Calibri Light" charset="0"/>
                <a:ea typeface="Calibri Light" charset="0"/>
                <a:cs typeface="Calibri Light" charset="0"/>
              </a:defRPr>
            </a:lvl1pPr>
          </a:lstStyle>
          <a:p>
            <a:pPr marL="144000" lvl="0" indent="-144000">
              <a:buChar char="•"/>
            </a:pPr>
            <a:r>
              <a:rPr lang="en-US" noProof="0" dirty="0"/>
              <a:t>Click to add key benefits</a:t>
            </a:r>
          </a:p>
        </p:txBody>
      </p:sp>
      <p:sp>
        <p:nvSpPr>
          <p:cNvPr id="3" name="Text Placeholder 2">
            <a:extLst>
              <a:ext uri="{FF2B5EF4-FFF2-40B4-BE49-F238E27FC236}">
                <a16:creationId xmlns:a16="http://schemas.microsoft.com/office/drawing/2014/main" id="{9EDF089F-97F7-AA40-975D-5B2B01306BE2}"/>
              </a:ext>
            </a:extLst>
          </p:cNvPr>
          <p:cNvSpPr>
            <a:spLocks noGrp="1"/>
          </p:cNvSpPr>
          <p:nvPr>
            <p:ph type="body" sz="quarter" idx="13" hasCustomPrompt="1"/>
          </p:nvPr>
        </p:nvSpPr>
        <p:spPr>
          <a:xfrm>
            <a:off x="6002959" y="2093843"/>
            <a:ext cx="2629866" cy="883726"/>
          </a:xfrm>
        </p:spPr>
        <p:txBody>
          <a:bodyPr lIns="93600" rIns="72000"/>
          <a:lstStyle>
            <a:lvl1pPr>
              <a:defRPr sz="1800">
                <a:solidFill>
                  <a:srgbClr val="005A8B"/>
                </a:solidFill>
              </a:defRPr>
            </a:lvl1pPr>
          </a:lstStyle>
          <a:p>
            <a:pPr lvl="0"/>
            <a:r>
              <a:rPr lang="en-US" dirty="0"/>
              <a:t>Innovation explain</a:t>
            </a:r>
          </a:p>
        </p:txBody>
      </p:sp>
      <p:sp>
        <p:nvSpPr>
          <p:cNvPr id="13" name="Footer Placeholder 12">
            <a:extLst>
              <a:ext uri="{FF2B5EF4-FFF2-40B4-BE49-F238E27FC236}">
                <a16:creationId xmlns:a16="http://schemas.microsoft.com/office/drawing/2014/main" id="{F25AC0CB-2011-2944-89B1-122A5298B3CA}"/>
              </a:ext>
            </a:extLst>
          </p:cNvPr>
          <p:cNvSpPr>
            <a:spLocks noGrp="1"/>
          </p:cNvSpPr>
          <p:nvPr>
            <p:ph type="ftr" sz="quarter" idx="14"/>
          </p:nvPr>
        </p:nvSpPr>
        <p:spPr>
          <a:xfrm>
            <a:off x="4924800" y="4719763"/>
            <a:ext cx="3086100" cy="274637"/>
          </a:xfrm>
          <a:prstGeom prst="rect">
            <a:avLst/>
          </a:prstGeom>
        </p:spPr>
        <p:txBody>
          <a:bodyPr/>
          <a:lstStyle/>
          <a:p>
            <a:r>
              <a:rPr lang="en-US"/>
              <a:t>Presentation name, Version, Date</a:t>
            </a:r>
            <a:endParaRPr lang="en-US" dirty="0"/>
          </a:p>
        </p:txBody>
      </p:sp>
      <p:sp>
        <p:nvSpPr>
          <p:cNvPr id="15" name="Slide Number Placeholder 14">
            <a:extLst>
              <a:ext uri="{FF2B5EF4-FFF2-40B4-BE49-F238E27FC236}">
                <a16:creationId xmlns:a16="http://schemas.microsoft.com/office/drawing/2014/main" id="{A894782B-AACD-E243-ABDA-649A120B0E68}"/>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8D60F654-6B69-E340-B1D3-6EB32BA28048}"/>
              </a:ext>
            </a:extLst>
          </p:cNvPr>
          <p:cNvSpPr>
            <a:spLocks noGrp="1"/>
          </p:cNvSpPr>
          <p:nvPr>
            <p:ph type="body" sz="quarter" idx="1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EA063FF7-26A9-B446-97CE-84640CBDCBA3}"/>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376911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0_Proposition on image (R) - LBlue">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noFill/>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997575" y="895349"/>
            <a:ext cx="2641600" cy="2082220"/>
          </a:xfrm>
          <a:prstGeom prst="rect">
            <a:avLst/>
          </a:prstGeom>
          <a:solidFill>
            <a:schemeClr val="bg1"/>
          </a:solidFill>
        </p:spPr>
        <p:txBody>
          <a:bodyPr lIns="93600" tIns="180000" rIns="72000" bIns="0" anchor="t"/>
          <a:lstStyle>
            <a:lvl1pPr marL="0" indent="0" algn="l">
              <a:lnSpc>
                <a:spcPct val="90000"/>
              </a:lnSpc>
              <a:spcBef>
                <a:spcPts val="0"/>
              </a:spcBef>
              <a:buFontTx/>
              <a:buNone/>
              <a:defRPr sz="2900" b="0" i="0">
                <a:solidFill>
                  <a:srgbClr val="005A8B"/>
                </a:solidFill>
                <a:latin typeface="Calibri Light" panose="020F0302020204030204" pitchFamily="34" charset="0"/>
                <a:ea typeface="Calibri Light" panose="020F0302020204030204" pitchFamily="34" charset="0"/>
                <a:cs typeface="Calibri Light" panose="020F0302020204030204" pitchFamily="34"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p:cNvSpPr>
            <a:spLocks noGrp="1"/>
          </p:cNvSpPr>
          <p:nvPr>
            <p:ph type="body" sz="quarter" idx="12" hasCustomPrompt="1"/>
          </p:nvPr>
        </p:nvSpPr>
        <p:spPr bwMode="white">
          <a:xfrm>
            <a:off x="5997575" y="2977569"/>
            <a:ext cx="2641600" cy="1713492"/>
          </a:xfrm>
          <a:prstGeom prst="rect">
            <a:avLst/>
          </a:prstGeom>
          <a:solidFill>
            <a:srgbClr val="72B5CC"/>
          </a:solidFill>
        </p:spPr>
        <p:txBody>
          <a:bodyPr vert="horz" lIns="93600" tIns="180000" rIns="72000" bIns="0" rtlCol="0" anchor="t">
            <a:noAutofit/>
          </a:bodyPr>
          <a:lstStyle>
            <a:lvl1pPr>
              <a:defRPr lang="en-US" noProof="0" dirty="0">
                <a:solidFill>
                  <a:schemeClr val="bg1"/>
                </a:solidFill>
                <a:latin typeface="Calibri Light" charset="0"/>
                <a:ea typeface="Calibri Light" charset="0"/>
                <a:cs typeface="Calibri Light" charset="0"/>
              </a:defRPr>
            </a:lvl1pPr>
          </a:lstStyle>
          <a:p>
            <a:pPr marL="144000" lvl="0" indent="-144000">
              <a:buChar char="•"/>
            </a:pPr>
            <a:r>
              <a:rPr lang="en-US" noProof="0" dirty="0"/>
              <a:t>Click to add key benefits</a:t>
            </a:r>
          </a:p>
        </p:txBody>
      </p:sp>
      <p:sp>
        <p:nvSpPr>
          <p:cNvPr id="3" name="Text Placeholder 2">
            <a:extLst>
              <a:ext uri="{FF2B5EF4-FFF2-40B4-BE49-F238E27FC236}">
                <a16:creationId xmlns:a16="http://schemas.microsoft.com/office/drawing/2014/main" id="{9EDF089F-97F7-AA40-975D-5B2B01306BE2}"/>
              </a:ext>
            </a:extLst>
          </p:cNvPr>
          <p:cNvSpPr>
            <a:spLocks noGrp="1"/>
          </p:cNvSpPr>
          <p:nvPr>
            <p:ph type="body" sz="quarter" idx="13" hasCustomPrompt="1"/>
          </p:nvPr>
        </p:nvSpPr>
        <p:spPr>
          <a:xfrm>
            <a:off x="6002959" y="2093843"/>
            <a:ext cx="2629866" cy="883726"/>
          </a:xfrm>
        </p:spPr>
        <p:txBody>
          <a:bodyPr lIns="93600" rIns="72000"/>
          <a:lstStyle>
            <a:lvl1pPr>
              <a:defRPr sz="1800">
                <a:solidFill>
                  <a:srgbClr val="005A8B"/>
                </a:solidFill>
              </a:defRPr>
            </a:lvl1pPr>
          </a:lstStyle>
          <a:p>
            <a:pPr lvl="0"/>
            <a:r>
              <a:rPr lang="en-US" dirty="0"/>
              <a:t>Innovation explain</a:t>
            </a:r>
          </a:p>
        </p:txBody>
      </p:sp>
      <p:sp>
        <p:nvSpPr>
          <p:cNvPr id="13" name="Footer Placeholder 12">
            <a:extLst>
              <a:ext uri="{FF2B5EF4-FFF2-40B4-BE49-F238E27FC236}">
                <a16:creationId xmlns:a16="http://schemas.microsoft.com/office/drawing/2014/main" id="{A41D6C04-E179-E74B-9F8D-65EDCC2449CC}"/>
              </a:ext>
            </a:extLst>
          </p:cNvPr>
          <p:cNvSpPr>
            <a:spLocks noGrp="1"/>
          </p:cNvSpPr>
          <p:nvPr>
            <p:ph type="ftr" sz="quarter" idx="14"/>
          </p:nvPr>
        </p:nvSpPr>
        <p:spPr>
          <a:xfrm>
            <a:off x="4924800" y="4719763"/>
            <a:ext cx="3086100" cy="274637"/>
          </a:xfrm>
          <a:prstGeom prst="rect">
            <a:avLst/>
          </a:prstGeom>
        </p:spPr>
        <p:txBody>
          <a:bodyPr/>
          <a:lstStyle/>
          <a:p>
            <a:r>
              <a:rPr lang="en-US" dirty="0"/>
              <a:t>Presentation name, Version, Date</a:t>
            </a:r>
          </a:p>
        </p:txBody>
      </p:sp>
      <p:sp>
        <p:nvSpPr>
          <p:cNvPr id="14" name="Slide Number Placeholder 13">
            <a:extLst>
              <a:ext uri="{FF2B5EF4-FFF2-40B4-BE49-F238E27FC236}">
                <a16:creationId xmlns:a16="http://schemas.microsoft.com/office/drawing/2014/main" id="{3FDE5E03-747D-6E4F-BEA0-FB89410B9F4F}"/>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11616EAB-BC13-4449-BB0F-FCE2101956A4}"/>
              </a:ext>
            </a:extLst>
          </p:cNvPr>
          <p:cNvSpPr>
            <a:spLocks noGrp="1"/>
          </p:cNvSpPr>
          <p:nvPr>
            <p:ph type="body" sz="quarter" idx="1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EC60C9F7-8DF5-5248-BD7B-7BFC83EEE750}"/>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300760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0_Proposition on image (R) - Aqua">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noFill/>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997575" y="895349"/>
            <a:ext cx="2641600" cy="2082220"/>
          </a:xfrm>
          <a:prstGeom prst="rect">
            <a:avLst/>
          </a:prstGeom>
          <a:solidFill>
            <a:schemeClr val="bg1"/>
          </a:solidFill>
        </p:spPr>
        <p:txBody>
          <a:bodyPr lIns="93600" tIns="180000" rIns="72000" bIns="0" anchor="t"/>
          <a:lstStyle>
            <a:lvl1pPr marL="0" indent="0" algn="l">
              <a:lnSpc>
                <a:spcPct val="90000"/>
              </a:lnSpc>
              <a:spcBef>
                <a:spcPts val="0"/>
              </a:spcBef>
              <a:buFontTx/>
              <a:buNone/>
              <a:defRPr sz="2900" b="0" i="0">
                <a:solidFill>
                  <a:srgbClr val="388686"/>
                </a:solidFill>
                <a:latin typeface="Calibri Light" panose="020F0302020204030204" pitchFamily="34" charset="0"/>
                <a:ea typeface="Calibri Light" panose="020F0302020204030204" pitchFamily="34" charset="0"/>
                <a:cs typeface="Calibri Light" panose="020F0302020204030204" pitchFamily="34"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p:cNvSpPr>
            <a:spLocks noGrp="1"/>
          </p:cNvSpPr>
          <p:nvPr>
            <p:ph type="body" sz="quarter" idx="12" hasCustomPrompt="1"/>
          </p:nvPr>
        </p:nvSpPr>
        <p:spPr bwMode="white">
          <a:xfrm>
            <a:off x="5997575" y="2977569"/>
            <a:ext cx="2641600" cy="1713492"/>
          </a:xfrm>
          <a:prstGeom prst="rect">
            <a:avLst/>
          </a:prstGeom>
          <a:solidFill>
            <a:schemeClr val="accent4"/>
          </a:solidFill>
        </p:spPr>
        <p:txBody>
          <a:bodyPr vert="horz" lIns="93600" tIns="180000" rIns="72000" bIns="0" rtlCol="0" anchor="t">
            <a:noAutofit/>
          </a:bodyPr>
          <a:lstStyle>
            <a:lvl1pPr>
              <a:defRPr lang="en-US" noProof="0" dirty="0">
                <a:solidFill>
                  <a:schemeClr val="bg1"/>
                </a:solidFill>
                <a:latin typeface="Calibri Light" charset="0"/>
                <a:ea typeface="Calibri Light" charset="0"/>
                <a:cs typeface="Calibri Light" charset="0"/>
              </a:defRPr>
            </a:lvl1pPr>
          </a:lstStyle>
          <a:p>
            <a:pPr marL="144000" lvl="0" indent="-144000">
              <a:buChar char="•"/>
            </a:pPr>
            <a:r>
              <a:rPr lang="en-US" noProof="0" dirty="0"/>
              <a:t>Click to add key benefits</a:t>
            </a:r>
          </a:p>
        </p:txBody>
      </p:sp>
      <p:sp>
        <p:nvSpPr>
          <p:cNvPr id="3" name="Text Placeholder 2">
            <a:extLst>
              <a:ext uri="{FF2B5EF4-FFF2-40B4-BE49-F238E27FC236}">
                <a16:creationId xmlns:a16="http://schemas.microsoft.com/office/drawing/2014/main" id="{9EDF089F-97F7-AA40-975D-5B2B01306BE2}"/>
              </a:ext>
            </a:extLst>
          </p:cNvPr>
          <p:cNvSpPr>
            <a:spLocks noGrp="1"/>
          </p:cNvSpPr>
          <p:nvPr>
            <p:ph type="body" sz="quarter" idx="13" hasCustomPrompt="1"/>
          </p:nvPr>
        </p:nvSpPr>
        <p:spPr>
          <a:xfrm>
            <a:off x="6002959" y="2093843"/>
            <a:ext cx="2629866" cy="883726"/>
          </a:xfrm>
        </p:spPr>
        <p:txBody>
          <a:bodyPr lIns="93600" rIns="72000"/>
          <a:lstStyle>
            <a:lvl1pPr>
              <a:defRPr sz="1800">
                <a:solidFill>
                  <a:srgbClr val="388686"/>
                </a:solidFill>
              </a:defRPr>
            </a:lvl1pPr>
          </a:lstStyle>
          <a:p>
            <a:pPr lvl="0"/>
            <a:r>
              <a:rPr lang="en-US" dirty="0"/>
              <a:t>Innovation explain</a:t>
            </a:r>
          </a:p>
        </p:txBody>
      </p:sp>
      <p:sp>
        <p:nvSpPr>
          <p:cNvPr id="14" name="Footer Placeholder 13">
            <a:extLst>
              <a:ext uri="{FF2B5EF4-FFF2-40B4-BE49-F238E27FC236}">
                <a16:creationId xmlns:a16="http://schemas.microsoft.com/office/drawing/2014/main" id="{903BADBE-2EC2-C647-81AA-4A095F28D1E6}"/>
              </a:ext>
            </a:extLst>
          </p:cNvPr>
          <p:cNvSpPr>
            <a:spLocks noGrp="1"/>
          </p:cNvSpPr>
          <p:nvPr>
            <p:ph type="ftr" sz="quarter" idx="14"/>
          </p:nvPr>
        </p:nvSpPr>
        <p:spPr>
          <a:xfrm>
            <a:off x="4924800" y="4719763"/>
            <a:ext cx="3086100" cy="274637"/>
          </a:xfrm>
          <a:prstGeom prst="rect">
            <a:avLst/>
          </a:prstGeom>
        </p:spPr>
        <p:txBody>
          <a:bodyPr/>
          <a:lstStyle/>
          <a:p>
            <a:r>
              <a:rPr lang="en-US" dirty="0"/>
              <a:t>Presentation name, Version, Date</a:t>
            </a:r>
          </a:p>
        </p:txBody>
      </p:sp>
      <p:sp>
        <p:nvSpPr>
          <p:cNvPr id="15" name="Slide Number Placeholder 14">
            <a:extLst>
              <a:ext uri="{FF2B5EF4-FFF2-40B4-BE49-F238E27FC236}">
                <a16:creationId xmlns:a16="http://schemas.microsoft.com/office/drawing/2014/main" id="{8CF0CBC0-DDAB-F64F-B5C1-E8C0F075EB82}"/>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CB9C255E-0AA2-F848-8855-182D463C83B3}"/>
              </a:ext>
            </a:extLst>
          </p:cNvPr>
          <p:cNvSpPr>
            <a:spLocks noGrp="1"/>
          </p:cNvSpPr>
          <p:nvPr>
            <p:ph type="body" sz="quarter" idx="1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A25CCCA6-6FC0-704B-9649-47BDFB0B799C}"/>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281961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0_Proposition on image (L) - Blue">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noFill/>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03238" y="895349"/>
            <a:ext cx="2641600" cy="2082220"/>
          </a:xfrm>
          <a:prstGeom prst="rect">
            <a:avLst/>
          </a:prstGeom>
          <a:solidFill>
            <a:schemeClr val="bg1"/>
          </a:solidFill>
        </p:spPr>
        <p:txBody>
          <a:bodyPr lIns="93600" tIns="180000" rIns="72000" bIns="0" anchor="t"/>
          <a:lstStyle>
            <a:lvl1pPr marL="0" indent="0" algn="l">
              <a:lnSpc>
                <a:spcPct val="90000"/>
              </a:lnSpc>
              <a:spcBef>
                <a:spcPts val="0"/>
              </a:spcBef>
              <a:buFontTx/>
              <a:buNone/>
              <a:defRPr sz="2900" b="0" i="0">
                <a:solidFill>
                  <a:srgbClr val="005A8B"/>
                </a:solidFill>
                <a:latin typeface="Calibri Light" panose="020F0302020204030204" pitchFamily="34" charset="0"/>
                <a:ea typeface="Calibri Light" panose="020F0302020204030204" pitchFamily="34" charset="0"/>
                <a:cs typeface="Calibri Light" panose="020F0302020204030204" pitchFamily="34"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p:cNvSpPr>
            <a:spLocks noGrp="1"/>
          </p:cNvSpPr>
          <p:nvPr>
            <p:ph type="body" sz="quarter" idx="12" hasCustomPrompt="1"/>
          </p:nvPr>
        </p:nvSpPr>
        <p:spPr bwMode="white">
          <a:xfrm>
            <a:off x="503238" y="2977569"/>
            <a:ext cx="2641600" cy="1681744"/>
          </a:xfrm>
          <a:prstGeom prst="rect">
            <a:avLst/>
          </a:prstGeom>
          <a:solidFill>
            <a:schemeClr val="accent1"/>
          </a:solidFill>
        </p:spPr>
        <p:txBody>
          <a:bodyPr lIns="93600" tIns="180000" rIns="72000" bIns="0" anchor="t"/>
          <a:lstStyle>
            <a:lvl1pPr marL="144000" indent="-144000" algn="l">
              <a:lnSpc>
                <a:spcPct val="90000"/>
              </a:lnSpc>
              <a:spcBef>
                <a:spcPts val="0"/>
              </a:spcBef>
              <a:buFont typeface="Arial" panose="020B0604020202020204" pitchFamily="34" charset="0"/>
              <a:buChar char="•"/>
              <a:defRPr sz="1100" b="0" i="0">
                <a:solidFill>
                  <a:schemeClr val="bg1"/>
                </a:solidFill>
                <a:latin typeface="Calibri Light" charset="0"/>
                <a:ea typeface="Calibri Light" charset="0"/>
                <a:cs typeface="Calibri Light" charset="0"/>
              </a:defRPr>
            </a:lvl1pPr>
            <a:lvl2pPr>
              <a:defRPr sz="4800"/>
            </a:lvl2pPr>
            <a:lvl3pPr>
              <a:defRPr sz="4800"/>
            </a:lvl3pPr>
            <a:lvl4pPr>
              <a:defRPr sz="4800"/>
            </a:lvl4pPr>
            <a:lvl5pPr>
              <a:defRPr sz="4800"/>
            </a:lvl5pPr>
          </a:lstStyle>
          <a:p>
            <a:pPr lvl="0"/>
            <a:r>
              <a:rPr lang="en-US" noProof="0" dirty="0"/>
              <a:t>Click to add key benefits</a:t>
            </a:r>
          </a:p>
        </p:txBody>
      </p:sp>
      <p:sp>
        <p:nvSpPr>
          <p:cNvPr id="3" name="Text Placeholder 2">
            <a:extLst>
              <a:ext uri="{FF2B5EF4-FFF2-40B4-BE49-F238E27FC236}">
                <a16:creationId xmlns:a16="http://schemas.microsoft.com/office/drawing/2014/main" id="{9EDF089F-97F7-AA40-975D-5B2B01306BE2}"/>
              </a:ext>
            </a:extLst>
          </p:cNvPr>
          <p:cNvSpPr>
            <a:spLocks noGrp="1"/>
          </p:cNvSpPr>
          <p:nvPr>
            <p:ph type="body" sz="quarter" idx="13" hasCustomPrompt="1"/>
          </p:nvPr>
        </p:nvSpPr>
        <p:spPr>
          <a:xfrm>
            <a:off x="508622" y="2093843"/>
            <a:ext cx="2629866" cy="883726"/>
          </a:xfrm>
        </p:spPr>
        <p:txBody>
          <a:bodyPr lIns="93600" rIns="72000"/>
          <a:lstStyle>
            <a:lvl1pPr>
              <a:defRPr sz="1800">
                <a:solidFill>
                  <a:srgbClr val="005A8B"/>
                </a:solidFill>
              </a:defRPr>
            </a:lvl1pPr>
          </a:lstStyle>
          <a:p>
            <a:pPr lvl="0"/>
            <a:r>
              <a:rPr lang="en-US" dirty="0"/>
              <a:t>Innovation explain</a:t>
            </a:r>
          </a:p>
        </p:txBody>
      </p:sp>
      <p:sp>
        <p:nvSpPr>
          <p:cNvPr id="14" name="Footer Placeholder 13">
            <a:extLst>
              <a:ext uri="{FF2B5EF4-FFF2-40B4-BE49-F238E27FC236}">
                <a16:creationId xmlns:a16="http://schemas.microsoft.com/office/drawing/2014/main" id="{C4B461FB-6FA6-1747-B38C-E38038A89467}"/>
              </a:ext>
            </a:extLst>
          </p:cNvPr>
          <p:cNvSpPr>
            <a:spLocks noGrp="1"/>
          </p:cNvSpPr>
          <p:nvPr>
            <p:ph type="ftr" sz="quarter" idx="15"/>
          </p:nvPr>
        </p:nvSpPr>
        <p:spPr>
          <a:xfrm>
            <a:off x="4924800" y="4719763"/>
            <a:ext cx="3086100" cy="274637"/>
          </a:xfrm>
          <a:prstGeom prst="rect">
            <a:avLst/>
          </a:prstGeom>
        </p:spPr>
        <p:txBody>
          <a:bodyPr/>
          <a:lstStyle/>
          <a:p>
            <a:r>
              <a:rPr lang="en-US" dirty="0"/>
              <a:t>Presentation name, Version, Date</a:t>
            </a:r>
          </a:p>
        </p:txBody>
      </p:sp>
      <p:sp>
        <p:nvSpPr>
          <p:cNvPr id="15" name="Slide Number Placeholder 14">
            <a:extLst>
              <a:ext uri="{FF2B5EF4-FFF2-40B4-BE49-F238E27FC236}">
                <a16:creationId xmlns:a16="http://schemas.microsoft.com/office/drawing/2014/main" id="{A979A9AC-8B0A-AA47-89E6-9624061D391B}"/>
              </a:ext>
            </a:extLst>
          </p:cNvPr>
          <p:cNvSpPr>
            <a:spLocks noGrp="1"/>
          </p:cNvSpPr>
          <p:nvPr>
            <p:ph type="sldNum" sz="quarter" idx="16"/>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A0F5498B-C38D-CF44-8489-A374F414949E}"/>
              </a:ext>
            </a:extLst>
          </p:cNvPr>
          <p:cNvSpPr>
            <a:spLocks noGrp="1"/>
          </p:cNvSpPr>
          <p:nvPr>
            <p:ph type="body" sz="quarter" idx="17"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F2B662FB-81F8-EA44-91AC-4C3883903EA2}"/>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149093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0_Proposition on image (L) - LBlue">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noFill/>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03238" y="895349"/>
            <a:ext cx="2641600" cy="2082220"/>
          </a:xfrm>
          <a:prstGeom prst="rect">
            <a:avLst/>
          </a:prstGeom>
          <a:solidFill>
            <a:schemeClr val="bg1"/>
          </a:solidFill>
        </p:spPr>
        <p:txBody>
          <a:bodyPr lIns="93600" tIns="180000" rIns="72000" bIns="0" anchor="t"/>
          <a:lstStyle>
            <a:lvl1pPr marL="0" indent="0" algn="l">
              <a:lnSpc>
                <a:spcPct val="90000"/>
              </a:lnSpc>
              <a:spcBef>
                <a:spcPts val="0"/>
              </a:spcBef>
              <a:buFontTx/>
              <a:buNone/>
              <a:defRPr sz="2900" b="0" i="0">
                <a:solidFill>
                  <a:srgbClr val="005A8B"/>
                </a:solidFill>
                <a:latin typeface="Calibri Light" panose="020F0302020204030204" pitchFamily="34" charset="0"/>
                <a:ea typeface="Calibri Light" panose="020F0302020204030204" pitchFamily="34" charset="0"/>
                <a:cs typeface="Calibri Light" panose="020F0302020204030204" pitchFamily="34"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p:cNvSpPr>
            <a:spLocks noGrp="1"/>
          </p:cNvSpPr>
          <p:nvPr>
            <p:ph type="body" sz="quarter" idx="12" hasCustomPrompt="1"/>
          </p:nvPr>
        </p:nvSpPr>
        <p:spPr bwMode="white">
          <a:xfrm>
            <a:off x="503238" y="2977569"/>
            <a:ext cx="2641600" cy="1681744"/>
          </a:xfrm>
          <a:prstGeom prst="rect">
            <a:avLst/>
          </a:prstGeom>
          <a:solidFill>
            <a:schemeClr val="accent3"/>
          </a:solidFill>
        </p:spPr>
        <p:txBody>
          <a:bodyPr lIns="93600" tIns="180000" rIns="72000" bIns="0" anchor="t"/>
          <a:lstStyle>
            <a:lvl1pPr marL="144000" indent="-144000" algn="l">
              <a:lnSpc>
                <a:spcPct val="90000"/>
              </a:lnSpc>
              <a:spcBef>
                <a:spcPts val="0"/>
              </a:spcBef>
              <a:buFont typeface="Arial" panose="020B0604020202020204" pitchFamily="34" charset="0"/>
              <a:buChar char="•"/>
              <a:defRPr sz="1100" b="0" i="0">
                <a:solidFill>
                  <a:schemeClr val="bg1"/>
                </a:solidFill>
                <a:latin typeface="Calibri Light" charset="0"/>
                <a:ea typeface="Calibri Light" charset="0"/>
                <a:cs typeface="Calibri Light" charset="0"/>
              </a:defRPr>
            </a:lvl1pPr>
            <a:lvl2pPr>
              <a:defRPr sz="4800"/>
            </a:lvl2pPr>
            <a:lvl3pPr>
              <a:defRPr sz="4800"/>
            </a:lvl3pPr>
            <a:lvl4pPr>
              <a:defRPr sz="4800"/>
            </a:lvl4pPr>
            <a:lvl5pPr>
              <a:defRPr sz="4800"/>
            </a:lvl5pPr>
          </a:lstStyle>
          <a:p>
            <a:pPr lvl="0"/>
            <a:r>
              <a:rPr lang="en-US" noProof="0" dirty="0"/>
              <a:t>Click to add key benefits</a:t>
            </a:r>
          </a:p>
        </p:txBody>
      </p:sp>
      <p:sp>
        <p:nvSpPr>
          <p:cNvPr id="3" name="Text Placeholder 2">
            <a:extLst>
              <a:ext uri="{FF2B5EF4-FFF2-40B4-BE49-F238E27FC236}">
                <a16:creationId xmlns:a16="http://schemas.microsoft.com/office/drawing/2014/main" id="{9EDF089F-97F7-AA40-975D-5B2B01306BE2}"/>
              </a:ext>
            </a:extLst>
          </p:cNvPr>
          <p:cNvSpPr>
            <a:spLocks noGrp="1"/>
          </p:cNvSpPr>
          <p:nvPr>
            <p:ph type="body" sz="quarter" idx="13" hasCustomPrompt="1"/>
          </p:nvPr>
        </p:nvSpPr>
        <p:spPr>
          <a:xfrm>
            <a:off x="508622" y="2093843"/>
            <a:ext cx="2629866" cy="883726"/>
          </a:xfrm>
        </p:spPr>
        <p:txBody>
          <a:bodyPr lIns="93600" rIns="72000"/>
          <a:lstStyle>
            <a:lvl1pPr>
              <a:defRPr sz="1800">
                <a:solidFill>
                  <a:srgbClr val="005A8B"/>
                </a:solidFill>
              </a:defRPr>
            </a:lvl1pPr>
          </a:lstStyle>
          <a:p>
            <a:pPr lvl="0"/>
            <a:r>
              <a:rPr lang="en-US" dirty="0"/>
              <a:t>Innovation explain</a:t>
            </a:r>
          </a:p>
        </p:txBody>
      </p:sp>
      <p:sp>
        <p:nvSpPr>
          <p:cNvPr id="14" name="Footer Placeholder 13">
            <a:extLst>
              <a:ext uri="{FF2B5EF4-FFF2-40B4-BE49-F238E27FC236}">
                <a16:creationId xmlns:a16="http://schemas.microsoft.com/office/drawing/2014/main" id="{565E5DD2-7D13-2749-BD0A-A3C6760C19A3}"/>
              </a:ext>
            </a:extLst>
          </p:cNvPr>
          <p:cNvSpPr>
            <a:spLocks noGrp="1"/>
          </p:cNvSpPr>
          <p:nvPr>
            <p:ph type="ftr" sz="quarter" idx="14"/>
          </p:nvPr>
        </p:nvSpPr>
        <p:spPr>
          <a:xfrm>
            <a:off x="4924800" y="4719763"/>
            <a:ext cx="3086100" cy="274637"/>
          </a:xfrm>
          <a:prstGeom prst="rect">
            <a:avLst/>
          </a:prstGeom>
        </p:spPr>
        <p:txBody>
          <a:bodyPr/>
          <a:lstStyle/>
          <a:p>
            <a:r>
              <a:rPr lang="en-US" dirty="0"/>
              <a:t>Presentation name, Version, Date</a:t>
            </a:r>
          </a:p>
        </p:txBody>
      </p:sp>
      <p:sp>
        <p:nvSpPr>
          <p:cNvPr id="15" name="Slide Number Placeholder 14">
            <a:extLst>
              <a:ext uri="{FF2B5EF4-FFF2-40B4-BE49-F238E27FC236}">
                <a16:creationId xmlns:a16="http://schemas.microsoft.com/office/drawing/2014/main" id="{08E2AF2A-98A0-C64E-9D03-828A7CDB4910}"/>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80FF1131-2CF3-A841-8DD6-96B66491EEE3}"/>
              </a:ext>
            </a:extLst>
          </p:cNvPr>
          <p:cNvSpPr>
            <a:spLocks noGrp="1"/>
          </p:cNvSpPr>
          <p:nvPr>
            <p:ph type="body" sz="quarter" idx="1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093F24C2-7802-B14B-ACC9-16D252C63F77}"/>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268890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0_Proposition on image (L) - Aqua">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noFill/>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03238" y="895349"/>
            <a:ext cx="2641600" cy="2082220"/>
          </a:xfrm>
          <a:prstGeom prst="rect">
            <a:avLst/>
          </a:prstGeom>
          <a:solidFill>
            <a:schemeClr val="bg1"/>
          </a:solidFill>
        </p:spPr>
        <p:txBody>
          <a:bodyPr lIns="93600" tIns="180000" rIns="72000" bIns="0" anchor="t"/>
          <a:lstStyle>
            <a:lvl1pPr marL="0" indent="0" algn="l">
              <a:lnSpc>
                <a:spcPct val="90000"/>
              </a:lnSpc>
              <a:spcBef>
                <a:spcPts val="0"/>
              </a:spcBef>
              <a:buFontTx/>
              <a:buNone/>
              <a:defRPr sz="2900" b="0" i="0">
                <a:solidFill>
                  <a:srgbClr val="388686"/>
                </a:solidFill>
                <a:latin typeface="Calibri Light" panose="020F0302020204030204" pitchFamily="34" charset="0"/>
                <a:ea typeface="Calibri Light" panose="020F0302020204030204" pitchFamily="34" charset="0"/>
                <a:cs typeface="Calibri Light" panose="020F0302020204030204" pitchFamily="34"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p:cNvSpPr>
            <a:spLocks noGrp="1"/>
          </p:cNvSpPr>
          <p:nvPr>
            <p:ph type="body" sz="quarter" idx="12" hasCustomPrompt="1"/>
          </p:nvPr>
        </p:nvSpPr>
        <p:spPr bwMode="white">
          <a:xfrm>
            <a:off x="503238" y="2977569"/>
            <a:ext cx="2641600" cy="1683329"/>
          </a:xfrm>
          <a:prstGeom prst="rect">
            <a:avLst/>
          </a:prstGeom>
          <a:solidFill>
            <a:schemeClr val="accent4"/>
          </a:solidFill>
        </p:spPr>
        <p:txBody>
          <a:bodyPr vert="horz" lIns="93600" tIns="180000" rIns="72000" bIns="0" rtlCol="0" anchor="t">
            <a:noAutofit/>
          </a:bodyPr>
          <a:lstStyle>
            <a:lvl1pPr>
              <a:defRPr lang="en-US" noProof="0" dirty="0">
                <a:solidFill>
                  <a:schemeClr val="bg1"/>
                </a:solidFill>
                <a:latin typeface="Calibri Light" charset="0"/>
                <a:ea typeface="Calibri Light" charset="0"/>
                <a:cs typeface="Calibri Light" charset="0"/>
              </a:defRPr>
            </a:lvl1pPr>
          </a:lstStyle>
          <a:p>
            <a:pPr marL="144000" lvl="0" indent="-144000">
              <a:buChar char="•"/>
            </a:pPr>
            <a:r>
              <a:rPr lang="en-US" noProof="0" dirty="0"/>
              <a:t>Click to add key benefits</a:t>
            </a:r>
          </a:p>
        </p:txBody>
      </p:sp>
      <p:sp>
        <p:nvSpPr>
          <p:cNvPr id="3" name="Text Placeholder 2">
            <a:extLst>
              <a:ext uri="{FF2B5EF4-FFF2-40B4-BE49-F238E27FC236}">
                <a16:creationId xmlns:a16="http://schemas.microsoft.com/office/drawing/2014/main" id="{9EDF089F-97F7-AA40-975D-5B2B01306BE2}"/>
              </a:ext>
            </a:extLst>
          </p:cNvPr>
          <p:cNvSpPr>
            <a:spLocks noGrp="1"/>
          </p:cNvSpPr>
          <p:nvPr>
            <p:ph type="body" sz="quarter" idx="13" hasCustomPrompt="1"/>
          </p:nvPr>
        </p:nvSpPr>
        <p:spPr>
          <a:xfrm>
            <a:off x="508622" y="2093843"/>
            <a:ext cx="2629866" cy="883726"/>
          </a:xfrm>
        </p:spPr>
        <p:txBody>
          <a:bodyPr lIns="93600" rIns="72000"/>
          <a:lstStyle>
            <a:lvl1pPr>
              <a:defRPr sz="1800">
                <a:solidFill>
                  <a:srgbClr val="388686"/>
                </a:solidFill>
              </a:defRPr>
            </a:lvl1pPr>
          </a:lstStyle>
          <a:p>
            <a:pPr lvl="0"/>
            <a:r>
              <a:rPr lang="en-US" dirty="0"/>
              <a:t>Innovation explain</a:t>
            </a:r>
          </a:p>
        </p:txBody>
      </p:sp>
      <p:sp>
        <p:nvSpPr>
          <p:cNvPr id="4" name="Footer Placeholder 3">
            <a:extLst>
              <a:ext uri="{FF2B5EF4-FFF2-40B4-BE49-F238E27FC236}">
                <a16:creationId xmlns:a16="http://schemas.microsoft.com/office/drawing/2014/main" id="{1F05F474-AD29-9C4C-9B71-D94A726C8984}"/>
              </a:ext>
            </a:extLst>
          </p:cNvPr>
          <p:cNvSpPr>
            <a:spLocks noGrp="1"/>
          </p:cNvSpPr>
          <p:nvPr>
            <p:ph type="ftr" sz="quarter" idx="14"/>
          </p:nvPr>
        </p:nvSpPr>
        <p:spPr>
          <a:xfrm>
            <a:off x="4924800" y="4719763"/>
            <a:ext cx="3086100" cy="274637"/>
          </a:xfrm>
          <a:prstGeom prst="rect">
            <a:avLst/>
          </a:prstGeom>
        </p:spPr>
        <p:txBody>
          <a:bodyPr/>
          <a:lstStyle/>
          <a:p>
            <a:r>
              <a:rPr lang="en-US" dirty="0"/>
              <a:t>Presentation name, Version, Date</a:t>
            </a:r>
          </a:p>
        </p:txBody>
      </p:sp>
      <p:sp>
        <p:nvSpPr>
          <p:cNvPr id="8" name="Slide Number Placeholder 7">
            <a:extLst>
              <a:ext uri="{FF2B5EF4-FFF2-40B4-BE49-F238E27FC236}">
                <a16:creationId xmlns:a16="http://schemas.microsoft.com/office/drawing/2014/main" id="{721E088A-D910-7D4A-B4FA-03C41CF1FA8D}"/>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4" name="Text Placeholder 6">
            <a:extLst>
              <a:ext uri="{FF2B5EF4-FFF2-40B4-BE49-F238E27FC236}">
                <a16:creationId xmlns:a16="http://schemas.microsoft.com/office/drawing/2014/main" id="{E01E7885-D612-5B4A-83C5-D42B6F570E25}"/>
              </a:ext>
            </a:extLst>
          </p:cNvPr>
          <p:cNvSpPr>
            <a:spLocks noGrp="1"/>
          </p:cNvSpPr>
          <p:nvPr>
            <p:ph type="body" sz="quarter" idx="1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6105904F-78A8-D944-80A3-ED3082E06E30}"/>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373190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0_Proposition 2 columns - LBlu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4008522"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4621214" y="1550988"/>
            <a:ext cx="4011611"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503237" y="3840480"/>
            <a:ext cx="401179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4621213" y="3840480"/>
            <a:ext cx="4014882"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7" name="Text Placeholder 3"/>
          <p:cNvSpPr>
            <a:spLocks noGrp="1"/>
          </p:cNvSpPr>
          <p:nvPr>
            <p:ph type="body" sz="quarter" idx="10" hasCustomPrompt="1"/>
          </p:nvPr>
        </p:nvSpPr>
        <p:spPr>
          <a:xfrm>
            <a:off x="504510" y="387371"/>
            <a:ext cx="7563044" cy="442892"/>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EBA24D09-55AA-EB45-923D-B8CB411C431D}"/>
              </a:ext>
            </a:extLst>
          </p:cNvPr>
          <p:cNvSpPr>
            <a:spLocks noGrp="1"/>
          </p:cNvSpPr>
          <p:nvPr>
            <p:ph type="ftr" sz="quarter" idx="20"/>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A5A42C30-DAC6-3A49-9834-D0FB2297A3FC}"/>
              </a:ext>
            </a:extLst>
          </p:cNvPr>
          <p:cNvSpPr>
            <a:spLocks noGrp="1"/>
          </p:cNvSpPr>
          <p:nvPr>
            <p:ph type="sldNum" sz="quarter" idx="21"/>
          </p:nvPr>
        </p:nvSpPr>
        <p:spPr/>
        <p:txBody>
          <a:bodyPr/>
          <a:lstStyle/>
          <a:p>
            <a:fld id="{793332C0-45F3-49F7-8962-3AD7701CBA4A}" type="slidenum">
              <a:rPr lang="en-US" smtClean="0"/>
              <a:pPr/>
              <a:t>‹#›</a:t>
            </a:fld>
            <a:endParaRPr lang="en-US" dirty="0"/>
          </a:p>
        </p:txBody>
      </p:sp>
      <p:sp>
        <p:nvSpPr>
          <p:cNvPr id="15" name="Text Placeholder 6">
            <a:extLst>
              <a:ext uri="{FF2B5EF4-FFF2-40B4-BE49-F238E27FC236}">
                <a16:creationId xmlns:a16="http://schemas.microsoft.com/office/drawing/2014/main" id="{5B30B121-9620-7F40-A176-819942C5757E}"/>
              </a:ext>
            </a:extLst>
          </p:cNvPr>
          <p:cNvSpPr>
            <a:spLocks noGrp="1"/>
          </p:cNvSpPr>
          <p:nvPr>
            <p:ph type="body" sz="quarter" idx="22"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Text Placeholder 3">
            <a:extLst>
              <a:ext uri="{FF2B5EF4-FFF2-40B4-BE49-F238E27FC236}">
                <a16:creationId xmlns:a16="http://schemas.microsoft.com/office/drawing/2014/main" id="{C950638B-DA84-C945-A5EA-5D62B493CCBC}"/>
              </a:ext>
            </a:extLst>
          </p:cNvPr>
          <p:cNvSpPr>
            <a:spLocks noGrp="1"/>
          </p:cNvSpPr>
          <p:nvPr>
            <p:ph type="body" sz="quarter" idx="24"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358978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0_Proposition 3 columns - LBlu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2627397"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3250364" y="1550988"/>
            <a:ext cx="2639261" cy="2387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5997575" y="1550988"/>
            <a:ext cx="2641600"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503237" y="3840480"/>
            <a:ext cx="2629539" cy="818833"/>
          </a:xfrm>
          <a:prstGeom prst="rect">
            <a:avLst/>
          </a:prstGeom>
          <a:solidFill>
            <a:schemeClr val="bg1"/>
          </a:solidFill>
        </p:spPr>
        <p:txBody>
          <a:bodyPr lIns="108000" tIns="108000" bIns="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3250363" y="3840480"/>
            <a:ext cx="2641413" cy="818833"/>
          </a:xfrm>
          <a:prstGeom prst="rect">
            <a:avLst/>
          </a:prstGeom>
          <a:solidFill>
            <a:schemeClr val="bg1"/>
          </a:solidFill>
        </p:spPr>
        <p:txBody>
          <a:bodyPr lIns="108000" tIns="108000" bIns="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0" name="Text Placeholder 17"/>
          <p:cNvSpPr>
            <a:spLocks noGrp="1"/>
          </p:cNvSpPr>
          <p:nvPr>
            <p:ph type="body" sz="quarter" idx="20"/>
          </p:nvPr>
        </p:nvSpPr>
        <p:spPr>
          <a:xfrm>
            <a:off x="5997575" y="3840480"/>
            <a:ext cx="2643754" cy="818833"/>
          </a:xfrm>
          <a:prstGeom prst="rect">
            <a:avLst/>
          </a:prstGeom>
          <a:solidFill>
            <a:schemeClr val="bg1"/>
          </a:solidFill>
        </p:spPr>
        <p:txBody>
          <a:bodyPr lIns="108000" tIns="108000" bIns="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7" name="Text Placeholder 3"/>
          <p:cNvSpPr>
            <a:spLocks noGrp="1"/>
          </p:cNvSpPr>
          <p:nvPr>
            <p:ph type="body" sz="quarter" idx="10" hasCustomPrompt="1"/>
          </p:nvPr>
        </p:nvSpPr>
        <p:spPr>
          <a:xfrm>
            <a:off x="504510" y="387371"/>
            <a:ext cx="7563044" cy="32128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5B8C925D-6B55-2C4B-9022-E76C9477F1D2}"/>
              </a:ext>
            </a:extLst>
          </p:cNvPr>
          <p:cNvSpPr>
            <a:spLocks noGrp="1"/>
          </p:cNvSpPr>
          <p:nvPr>
            <p:ph type="ftr" sz="quarter" idx="21"/>
          </p:nvPr>
        </p:nvSpPr>
        <p:spPr>
          <a:xfrm>
            <a:off x="4924800" y="4719763"/>
            <a:ext cx="3086100" cy="274637"/>
          </a:xfrm>
          <a:prstGeom prst="rect">
            <a:avLst/>
          </a:prstGeom>
        </p:spPr>
        <p:txBody>
          <a:bodyPr/>
          <a:lstStyle/>
          <a:p>
            <a:r>
              <a:rPr lang="en-US" dirty="0"/>
              <a:t>Presentation name, Version, Date</a:t>
            </a:r>
          </a:p>
        </p:txBody>
      </p:sp>
      <p:sp>
        <p:nvSpPr>
          <p:cNvPr id="4" name="Slide Number Placeholder 3">
            <a:extLst>
              <a:ext uri="{FF2B5EF4-FFF2-40B4-BE49-F238E27FC236}">
                <a16:creationId xmlns:a16="http://schemas.microsoft.com/office/drawing/2014/main" id="{E7809E5B-15E7-6B4F-ACF7-841C9077029B}"/>
              </a:ext>
            </a:extLst>
          </p:cNvPr>
          <p:cNvSpPr>
            <a:spLocks noGrp="1"/>
          </p:cNvSpPr>
          <p:nvPr>
            <p:ph type="sldNum" sz="quarter" idx="22"/>
          </p:nvPr>
        </p:nvSpPr>
        <p:spPr/>
        <p:txBody>
          <a:bodyPr/>
          <a:lstStyle/>
          <a:p>
            <a:fld id="{793332C0-45F3-49F7-8962-3AD7701CBA4A}" type="slidenum">
              <a:rPr lang="en-US" smtClean="0"/>
              <a:pPr/>
              <a:t>‹#›</a:t>
            </a:fld>
            <a:endParaRPr lang="en-US" dirty="0"/>
          </a:p>
        </p:txBody>
      </p:sp>
      <p:sp>
        <p:nvSpPr>
          <p:cNvPr id="21" name="Text Placeholder 6">
            <a:extLst>
              <a:ext uri="{FF2B5EF4-FFF2-40B4-BE49-F238E27FC236}">
                <a16:creationId xmlns:a16="http://schemas.microsoft.com/office/drawing/2014/main" id="{B4C77E29-72D6-4946-A7B4-D2697086A8B2}"/>
              </a:ext>
            </a:extLst>
          </p:cNvPr>
          <p:cNvSpPr>
            <a:spLocks noGrp="1"/>
          </p:cNvSpPr>
          <p:nvPr>
            <p:ph type="body" sz="quarter" idx="23"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6" name="Text Placeholder 3">
            <a:extLst>
              <a:ext uri="{FF2B5EF4-FFF2-40B4-BE49-F238E27FC236}">
                <a16:creationId xmlns:a16="http://schemas.microsoft.com/office/drawing/2014/main" id="{0ABC8531-A7D1-B84F-A846-934A55C92473}"/>
              </a:ext>
            </a:extLst>
          </p:cNvPr>
          <p:cNvSpPr>
            <a:spLocks noGrp="1"/>
          </p:cNvSpPr>
          <p:nvPr>
            <p:ph type="body" sz="quarter" idx="25"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45021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01_Title slide - Photo">
    <p:bg>
      <p:bgPr>
        <a:solidFill>
          <a:schemeClr val="bg1">
            <a:lumMod val="85000"/>
          </a:schemeClr>
        </a:solidFill>
        <a:effectLst/>
      </p:bgPr>
    </p:bg>
    <p:spTree>
      <p:nvGrpSpPr>
        <p:cNvPr id="1" name=""/>
        <p:cNvGrpSpPr/>
        <p:nvPr/>
      </p:nvGrpSpPr>
      <p:grpSpPr>
        <a:xfrm>
          <a:off x="0" y="0"/>
          <a:ext cx="0" cy="0"/>
          <a:chOff x="0" y="0"/>
          <a:chExt cx="0" cy="0"/>
        </a:xfrm>
      </p:grpSpPr>
      <p:pic>
        <p:nvPicPr>
          <p:cNvPr id="11" name="Picture Placeholder 3">
            <a:extLst>
              <a:ext uri="{FF2B5EF4-FFF2-40B4-BE49-F238E27FC236}">
                <a16:creationId xmlns:a16="http://schemas.microsoft.com/office/drawing/2014/main" id="{70D21F59-BB37-BD49-A0F1-AD5566190B19}"/>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a:prstGeom prst="rect">
            <a:avLst/>
          </a:prstGeom>
        </p:spPr>
      </p:pic>
      <p:sp>
        <p:nvSpPr>
          <p:cNvPr id="12" name="Rectangle 11">
            <a:extLst>
              <a:ext uri="{FF2B5EF4-FFF2-40B4-BE49-F238E27FC236}">
                <a16:creationId xmlns:a16="http://schemas.microsoft.com/office/drawing/2014/main" id="{B5256CB6-B679-0B4C-B3CF-149C0F373F27}"/>
              </a:ext>
            </a:extLst>
          </p:cNvPr>
          <p:cNvSpPr/>
          <p:nvPr/>
        </p:nvSpPr>
        <p:spPr>
          <a:xfrm>
            <a:off x="1" y="0"/>
            <a:ext cx="5155442" cy="5143500"/>
          </a:xfrm>
          <a:prstGeom prst="rect">
            <a:avLst/>
          </a:prstGeom>
          <a:gradFill>
            <a:gsLst>
              <a:gs pos="0">
                <a:schemeClr val="tx1">
                  <a:alpha val="54000"/>
                </a:schemeClr>
              </a:gs>
              <a:gs pos="99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9136558" cy="5142168"/>
          </a:xfrm>
          <a:prstGeom prst="rect">
            <a:avLst/>
          </a:prstGeom>
        </p:spPr>
      </p:pic>
      <p:sp>
        <p:nvSpPr>
          <p:cNvPr id="10" name="Text Placeholder 3"/>
          <p:cNvSpPr>
            <a:spLocks noGrp="1"/>
          </p:cNvSpPr>
          <p:nvPr>
            <p:ph type="body" sz="quarter" idx="11" hasCustomPrompt="1"/>
          </p:nvPr>
        </p:nvSpPr>
        <p:spPr bwMode="white">
          <a:xfrm>
            <a:off x="835442" y="3324194"/>
            <a:ext cx="4320000" cy="189000"/>
          </a:xfrm>
          <a:prstGeom prst="rect">
            <a:avLst/>
          </a:prstGeom>
        </p:spPr>
        <p:txBody>
          <a:bodyPr lIns="0" tIns="0" rIns="0" bIns="0"/>
          <a:lstStyle>
            <a:lvl1pPr marL="0" indent="0">
              <a:spcBef>
                <a:spcPts val="0"/>
              </a:spcBef>
              <a:buFontTx/>
              <a:buNone/>
              <a:defRPr sz="1300" b="1">
                <a:solidFill>
                  <a:schemeClr val="bg1"/>
                </a:solidFill>
              </a:defRPr>
            </a:lvl1pPr>
          </a:lstStyle>
          <a:p>
            <a:pPr lvl="0"/>
            <a:r>
              <a:rPr lang="en-US" noProof="0" dirty="0"/>
              <a:t>_Author</a:t>
            </a:r>
          </a:p>
        </p:txBody>
      </p:sp>
      <p:sp>
        <p:nvSpPr>
          <p:cNvPr id="14" name="Text Placeholder 3"/>
          <p:cNvSpPr>
            <a:spLocks noGrp="1"/>
          </p:cNvSpPr>
          <p:nvPr>
            <p:ph type="body" sz="quarter" idx="12" hasCustomPrompt="1"/>
          </p:nvPr>
        </p:nvSpPr>
        <p:spPr bwMode="white">
          <a:xfrm>
            <a:off x="835442" y="3526694"/>
            <a:ext cx="4320000" cy="189000"/>
          </a:xfrm>
          <a:prstGeom prst="rect">
            <a:avLst/>
          </a:prstGeom>
        </p:spPr>
        <p:txBody>
          <a:bodyPr lIns="0" tIns="0" rIns="0" bIns="0"/>
          <a:lstStyle>
            <a:lvl1pPr marL="0" indent="0">
              <a:spcBef>
                <a:spcPts val="0"/>
              </a:spcBef>
              <a:buFontTx/>
              <a:buNone/>
              <a:defRPr sz="1200" b="0">
                <a:solidFill>
                  <a:schemeClr val="bg1"/>
                </a:solidFill>
              </a:defRPr>
            </a:lvl1pPr>
          </a:lstStyle>
          <a:p>
            <a:pPr lvl="0"/>
            <a:r>
              <a:rPr lang="en-US" noProof="0" dirty="0"/>
              <a:t>_Business</a:t>
            </a:r>
          </a:p>
        </p:txBody>
      </p:sp>
      <p:sp>
        <p:nvSpPr>
          <p:cNvPr id="18" name="Text Placeholder 3"/>
          <p:cNvSpPr>
            <a:spLocks noGrp="1"/>
          </p:cNvSpPr>
          <p:nvPr>
            <p:ph type="body" sz="quarter" idx="14" hasCustomPrompt="1"/>
          </p:nvPr>
        </p:nvSpPr>
        <p:spPr bwMode="white">
          <a:xfrm>
            <a:off x="835442" y="3735788"/>
            <a:ext cx="4320000" cy="189000"/>
          </a:xfrm>
          <a:prstGeom prst="rect">
            <a:avLst/>
          </a:prstGeom>
        </p:spPr>
        <p:txBody>
          <a:bodyPr lIns="0" tIns="0" rIns="0" bIns="0"/>
          <a:lstStyle>
            <a:lvl1pPr marL="0" indent="0">
              <a:spcBef>
                <a:spcPts val="0"/>
              </a:spcBef>
              <a:buFontTx/>
              <a:buNone/>
              <a:defRPr sz="1200" b="0">
                <a:solidFill>
                  <a:schemeClr val="bg1"/>
                </a:solidFill>
              </a:defRPr>
            </a:lvl1pPr>
          </a:lstStyle>
          <a:p>
            <a:pPr lvl="0"/>
            <a:r>
              <a:rPr lang="en-US" noProof="0" dirty="0"/>
              <a:t>_Date</a:t>
            </a:r>
          </a:p>
        </p:txBody>
      </p:sp>
      <p:sp>
        <p:nvSpPr>
          <p:cNvPr id="19" name="Text Placeholder 3"/>
          <p:cNvSpPr>
            <a:spLocks noGrp="1"/>
          </p:cNvSpPr>
          <p:nvPr>
            <p:ph type="body" sz="quarter" idx="10" hasCustomPrompt="1"/>
          </p:nvPr>
        </p:nvSpPr>
        <p:spPr bwMode="white">
          <a:xfrm>
            <a:off x="836116" y="1552599"/>
            <a:ext cx="6162676" cy="1205624"/>
          </a:xfrm>
          <a:prstGeom prst="rect">
            <a:avLst/>
          </a:prstGeom>
        </p:spPr>
        <p:txBody>
          <a:bodyPr lIns="0" tIns="0" rIns="0" bIns="0" anchor="b"/>
          <a:lstStyle>
            <a:lvl1pPr marL="0" indent="0" algn="l">
              <a:spcBef>
                <a:spcPts val="0"/>
              </a:spcBef>
              <a:buFontTx/>
              <a:buNone/>
              <a:defRPr sz="3600">
                <a:solidFill>
                  <a:schemeClr val="bg1"/>
                </a:solidFill>
              </a:defRPr>
            </a:lvl1pPr>
            <a:lvl2pPr>
              <a:defRPr sz="4800"/>
            </a:lvl2pPr>
            <a:lvl3pPr>
              <a:defRPr sz="4800"/>
            </a:lvl3pPr>
            <a:lvl4pPr>
              <a:defRPr sz="4800"/>
            </a:lvl4pPr>
            <a:lvl5pPr>
              <a:defRPr sz="4800"/>
            </a:lvl5pPr>
          </a:lstStyle>
          <a:p>
            <a:pPr lvl="0"/>
            <a:r>
              <a:rPr lang="en-US" noProof="0" dirty="0"/>
              <a:t>Click to add title</a:t>
            </a:r>
          </a:p>
        </p:txBody>
      </p:sp>
      <p:sp>
        <p:nvSpPr>
          <p:cNvPr id="15" name="Text Placeholder 3">
            <a:extLst>
              <a:ext uri="{FF2B5EF4-FFF2-40B4-BE49-F238E27FC236}">
                <a16:creationId xmlns:a16="http://schemas.microsoft.com/office/drawing/2014/main" id="{99D32442-C997-884B-9D64-9BFDC3BC76AC}"/>
              </a:ext>
            </a:extLst>
          </p:cNvPr>
          <p:cNvSpPr>
            <a:spLocks noGrp="1"/>
          </p:cNvSpPr>
          <p:nvPr>
            <p:ph type="body" sz="quarter" idx="15" hasCustomPrompt="1"/>
          </p:nvPr>
        </p:nvSpPr>
        <p:spPr bwMode="white">
          <a:xfrm>
            <a:off x="846488" y="2773189"/>
            <a:ext cx="6162676" cy="353658"/>
          </a:xfrm>
          <a:prstGeom prst="rect">
            <a:avLst/>
          </a:prstGeom>
        </p:spPr>
        <p:txBody>
          <a:bodyPr lIns="0" tIns="0" rIns="0" bIns="0" anchor="t"/>
          <a:lstStyle>
            <a:lvl1pPr marL="0" indent="0" algn="l">
              <a:spcBef>
                <a:spcPts val="0"/>
              </a:spcBef>
              <a:buFontTx/>
              <a:buNone/>
              <a:defRPr sz="1600">
                <a:solidFill>
                  <a:schemeClr val="bg1"/>
                </a:solidFill>
              </a:defRPr>
            </a:lvl1pPr>
            <a:lvl2pPr>
              <a:defRPr sz="4800"/>
            </a:lvl2pPr>
            <a:lvl3pPr>
              <a:defRPr sz="4800"/>
            </a:lvl3pPr>
            <a:lvl4pPr>
              <a:defRPr sz="4800"/>
            </a:lvl4pPr>
            <a:lvl5pPr>
              <a:defRPr sz="4800"/>
            </a:lvl5pPr>
          </a:lstStyle>
          <a:p>
            <a:pPr lvl="0"/>
            <a:r>
              <a:rPr lang="en-US" noProof="0" dirty="0"/>
              <a:t>Click to add title</a:t>
            </a:r>
          </a:p>
        </p:txBody>
      </p:sp>
      <p:sp>
        <p:nvSpPr>
          <p:cNvPr id="13" name="Footer Placeholder 4">
            <a:extLst>
              <a:ext uri="{FF2B5EF4-FFF2-40B4-BE49-F238E27FC236}">
                <a16:creationId xmlns:a16="http://schemas.microsoft.com/office/drawing/2014/main" id="{1F22C4A1-8375-EC49-8B57-EBFFCAE379F3}"/>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203933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0_Proposition 4 columns - LBlue">
    <p:bg>
      <p:bgPr>
        <a:solidFill>
          <a:srgbClr val="72B5CC"/>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1946275"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2567461" y="1550988"/>
            <a:ext cx="1946275" cy="2387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4630181" y="1550988"/>
            <a:ext cx="1946275" cy="2387600"/>
          </a:xfrm>
          <a:prstGeom prst="rect">
            <a:avLst/>
          </a:prstGeom>
          <a:solidFill>
            <a:schemeClr val="bg1">
              <a:lumMod val="85000"/>
            </a:schemeClr>
          </a:solidFill>
        </p:spPr>
        <p:txBody>
          <a:bodyPr/>
          <a:lstStyle/>
          <a:p>
            <a:r>
              <a:rPr lang="en-US"/>
              <a:t>Click icon to add picture</a:t>
            </a:r>
          </a:p>
        </p:txBody>
      </p:sp>
      <p:sp>
        <p:nvSpPr>
          <p:cNvPr id="16" name="Picture Placeholder 12"/>
          <p:cNvSpPr>
            <a:spLocks noGrp="1"/>
          </p:cNvSpPr>
          <p:nvPr>
            <p:ph type="pic" sz="quarter" idx="17"/>
          </p:nvPr>
        </p:nvSpPr>
        <p:spPr>
          <a:xfrm>
            <a:off x="6692900" y="1550988"/>
            <a:ext cx="1946275" cy="2387600"/>
          </a:xfrm>
          <a:prstGeom prst="rect">
            <a:avLst/>
          </a:prstGeom>
          <a:solidFill>
            <a:schemeClr val="bg1">
              <a:lumMod val="85000"/>
            </a:schemeClr>
          </a:solidFill>
        </p:spPr>
        <p:txBody>
          <a:bodyPr/>
          <a:lstStyle/>
          <a:p>
            <a:r>
              <a:rPr lang="en-US"/>
              <a:t>Click icon to add picture</a:t>
            </a:r>
          </a:p>
        </p:txBody>
      </p:sp>
      <p:sp>
        <p:nvSpPr>
          <p:cNvPr id="17" name="Text Placeholder 3"/>
          <p:cNvSpPr>
            <a:spLocks noGrp="1"/>
          </p:cNvSpPr>
          <p:nvPr>
            <p:ph type="body" sz="quarter" idx="10" hasCustomPrompt="1"/>
          </p:nvPr>
        </p:nvSpPr>
        <p:spPr>
          <a:xfrm>
            <a:off x="504510" y="387371"/>
            <a:ext cx="7563044" cy="33271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17"/>
          <p:cNvSpPr>
            <a:spLocks noGrp="1"/>
          </p:cNvSpPr>
          <p:nvPr>
            <p:ph type="body" sz="quarter" idx="18"/>
          </p:nvPr>
        </p:nvSpPr>
        <p:spPr>
          <a:xfrm>
            <a:off x="503238" y="3840480"/>
            <a:ext cx="1947862"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2567461" y="3840480"/>
            <a:ext cx="1947862"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0" name="Text Placeholder 17"/>
          <p:cNvSpPr>
            <a:spLocks noGrp="1"/>
          </p:cNvSpPr>
          <p:nvPr>
            <p:ph type="body" sz="quarter" idx="20"/>
          </p:nvPr>
        </p:nvSpPr>
        <p:spPr>
          <a:xfrm>
            <a:off x="4630181" y="3840480"/>
            <a:ext cx="1947862"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1" name="Text Placeholder 17"/>
          <p:cNvSpPr>
            <a:spLocks noGrp="1"/>
          </p:cNvSpPr>
          <p:nvPr>
            <p:ph type="body" sz="quarter" idx="21"/>
          </p:nvPr>
        </p:nvSpPr>
        <p:spPr>
          <a:xfrm>
            <a:off x="6692900" y="3840480"/>
            <a:ext cx="1947862"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3" name="Footer Placeholder 2">
            <a:extLst>
              <a:ext uri="{FF2B5EF4-FFF2-40B4-BE49-F238E27FC236}">
                <a16:creationId xmlns:a16="http://schemas.microsoft.com/office/drawing/2014/main" id="{3CE991CE-9E9D-E845-802A-AF07E0951130}"/>
              </a:ext>
            </a:extLst>
          </p:cNvPr>
          <p:cNvSpPr>
            <a:spLocks noGrp="1"/>
          </p:cNvSpPr>
          <p:nvPr>
            <p:ph type="ftr" sz="quarter" idx="22"/>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AD020845-2E30-CF48-9EDE-441344846E1C}"/>
              </a:ext>
            </a:extLst>
          </p:cNvPr>
          <p:cNvSpPr>
            <a:spLocks noGrp="1"/>
          </p:cNvSpPr>
          <p:nvPr>
            <p:ph type="sldNum" sz="quarter" idx="23"/>
          </p:nvPr>
        </p:nvSpPr>
        <p:spPr/>
        <p:txBody>
          <a:bodyPr/>
          <a:lstStyle/>
          <a:p>
            <a:fld id="{793332C0-45F3-49F7-8962-3AD7701CBA4A}" type="slidenum">
              <a:rPr lang="en-US" smtClean="0"/>
              <a:pPr/>
              <a:t>‹#›</a:t>
            </a:fld>
            <a:endParaRPr lang="en-US" dirty="0"/>
          </a:p>
        </p:txBody>
      </p:sp>
      <p:sp>
        <p:nvSpPr>
          <p:cNvPr id="22" name="Text Placeholder 6">
            <a:extLst>
              <a:ext uri="{FF2B5EF4-FFF2-40B4-BE49-F238E27FC236}">
                <a16:creationId xmlns:a16="http://schemas.microsoft.com/office/drawing/2014/main" id="{A1EA1F30-39C4-E74D-83A4-61F929B7A72E}"/>
              </a:ext>
            </a:extLst>
          </p:cNvPr>
          <p:cNvSpPr>
            <a:spLocks noGrp="1"/>
          </p:cNvSpPr>
          <p:nvPr>
            <p:ph type="body" sz="quarter" idx="2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4" name="Text Placeholder 3">
            <a:extLst>
              <a:ext uri="{FF2B5EF4-FFF2-40B4-BE49-F238E27FC236}">
                <a16:creationId xmlns:a16="http://schemas.microsoft.com/office/drawing/2014/main" id="{13A1D4AE-89D3-C341-82F0-47F68AF6C4C7}"/>
              </a:ext>
            </a:extLst>
          </p:cNvPr>
          <p:cNvSpPr>
            <a:spLocks noGrp="1"/>
          </p:cNvSpPr>
          <p:nvPr>
            <p:ph type="body" sz="quarter" idx="26"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176953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0_Proposition 2 columns b - LBlue">
    <p:bg>
      <p:bgPr>
        <a:solidFill>
          <a:srgbClr val="72B5CC"/>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4008522"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4621214" y="1550988"/>
            <a:ext cx="4011611"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503237" y="3840480"/>
            <a:ext cx="401179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4621213" y="3840480"/>
            <a:ext cx="4014882"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7" name="Text Placeholder 3"/>
          <p:cNvSpPr>
            <a:spLocks noGrp="1"/>
          </p:cNvSpPr>
          <p:nvPr>
            <p:ph type="body" sz="quarter" idx="10" hasCustomPrompt="1"/>
          </p:nvPr>
        </p:nvSpPr>
        <p:spPr>
          <a:xfrm>
            <a:off x="504510" y="387371"/>
            <a:ext cx="7563044" cy="37843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9" name="Text Placeholder 17">
            <a:extLst>
              <a:ext uri="{FF2B5EF4-FFF2-40B4-BE49-F238E27FC236}">
                <a16:creationId xmlns:a16="http://schemas.microsoft.com/office/drawing/2014/main" id="{63F91AC3-AC41-A246-8384-7B0B3186F5EE}"/>
              </a:ext>
            </a:extLst>
          </p:cNvPr>
          <p:cNvSpPr>
            <a:spLocks noGrp="1"/>
          </p:cNvSpPr>
          <p:nvPr>
            <p:ph type="body" sz="quarter" idx="20" hasCustomPrompt="1"/>
          </p:nvPr>
        </p:nvSpPr>
        <p:spPr>
          <a:xfrm>
            <a:off x="503237" y="1550989"/>
            <a:ext cx="4011790" cy="317568"/>
          </a:xfrm>
          <a:prstGeom prst="rect">
            <a:avLst/>
          </a:prstGeom>
          <a:solidFill>
            <a:schemeClr val="accent1"/>
          </a:solidFill>
        </p:spPr>
        <p:txBody>
          <a:bodyPr lIns="144000" tIns="0" anchor="ctr"/>
          <a:lstStyle>
            <a:lvl1pPr>
              <a:lnSpc>
                <a:spcPct val="90000"/>
              </a:lnSpc>
              <a:defRPr lang="en-US" b="1"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10" name="Text Placeholder 17">
            <a:extLst>
              <a:ext uri="{FF2B5EF4-FFF2-40B4-BE49-F238E27FC236}">
                <a16:creationId xmlns:a16="http://schemas.microsoft.com/office/drawing/2014/main" id="{E8E73F97-0E69-9443-AFEF-6A71559EF82D}"/>
              </a:ext>
            </a:extLst>
          </p:cNvPr>
          <p:cNvSpPr>
            <a:spLocks noGrp="1"/>
          </p:cNvSpPr>
          <p:nvPr>
            <p:ph type="body" sz="quarter" idx="21" hasCustomPrompt="1"/>
          </p:nvPr>
        </p:nvSpPr>
        <p:spPr>
          <a:xfrm>
            <a:off x="4621214" y="1550989"/>
            <a:ext cx="4011790" cy="317568"/>
          </a:xfrm>
          <a:prstGeom prst="rect">
            <a:avLst/>
          </a:prstGeom>
          <a:solidFill>
            <a:schemeClr val="accent1"/>
          </a:solidFill>
        </p:spPr>
        <p:txBody>
          <a:bodyPr lIns="144000" tIns="0" anchor="ctr"/>
          <a:lstStyle>
            <a:lvl1pPr>
              <a:lnSpc>
                <a:spcPct val="90000"/>
              </a:lnSpc>
              <a:defRPr lang="en-US" b="1"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3" name="Footer Placeholder 2">
            <a:extLst>
              <a:ext uri="{FF2B5EF4-FFF2-40B4-BE49-F238E27FC236}">
                <a16:creationId xmlns:a16="http://schemas.microsoft.com/office/drawing/2014/main" id="{0306C072-D495-0240-8102-A050D8E9BE11}"/>
              </a:ext>
            </a:extLst>
          </p:cNvPr>
          <p:cNvSpPr>
            <a:spLocks noGrp="1"/>
          </p:cNvSpPr>
          <p:nvPr>
            <p:ph type="ftr" sz="quarter" idx="22"/>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8FDB6CD2-E349-2F42-AF87-1475915B97C6}"/>
              </a:ext>
            </a:extLst>
          </p:cNvPr>
          <p:cNvSpPr>
            <a:spLocks noGrp="1"/>
          </p:cNvSpPr>
          <p:nvPr>
            <p:ph type="sldNum" sz="quarter" idx="23"/>
          </p:nvPr>
        </p:nvSpPr>
        <p:spPr/>
        <p:txBody>
          <a:bodyPr/>
          <a:lstStyle/>
          <a:p>
            <a:fld id="{793332C0-45F3-49F7-8962-3AD7701CBA4A}" type="slidenum">
              <a:rPr lang="en-US" smtClean="0"/>
              <a:pPr/>
              <a:t>‹#›</a:t>
            </a:fld>
            <a:endParaRPr lang="en-US" dirty="0"/>
          </a:p>
        </p:txBody>
      </p:sp>
      <p:sp>
        <p:nvSpPr>
          <p:cNvPr id="15" name="Text Placeholder 6">
            <a:extLst>
              <a:ext uri="{FF2B5EF4-FFF2-40B4-BE49-F238E27FC236}">
                <a16:creationId xmlns:a16="http://schemas.microsoft.com/office/drawing/2014/main" id="{779C151F-E8E2-8E49-949F-4D8D11D2D53E}"/>
              </a:ext>
            </a:extLst>
          </p:cNvPr>
          <p:cNvSpPr>
            <a:spLocks noGrp="1"/>
          </p:cNvSpPr>
          <p:nvPr>
            <p:ph type="body" sz="quarter" idx="2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6" name="Text Placeholder 3">
            <a:extLst>
              <a:ext uri="{FF2B5EF4-FFF2-40B4-BE49-F238E27FC236}">
                <a16:creationId xmlns:a16="http://schemas.microsoft.com/office/drawing/2014/main" id="{F3662222-E872-5B4A-A28A-FD22CB8FE267}"/>
              </a:ext>
            </a:extLst>
          </p:cNvPr>
          <p:cNvSpPr>
            <a:spLocks noGrp="1"/>
          </p:cNvSpPr>
          <p:nvPr>
            <p:ph type="body" sz="quarter" idx="26"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96554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0_Proposition 3 columns b - LBlu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0" y="1550988"/>
            <a:ext cx="2628000"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3250364" y="1550988"/>
            <a:ext cx="2639261" cy="2387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5997575" y="1550988"/>
            <a:ext cx="2642400"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503237" y="3840480"/>
            <a:ext cx="2629539" cy="818833"/>
          </a:xfrm>
          <a:prstGeom prst="rect">
            <a:avLst/>
          </a:prstGeom>
          <a:solidFill>
            <a:schemeClr val="bg1"/>
          </a:solidFill>
        </p:spPr>
        <p:txBody>
          <a:bodyPr lIns="108000" tIns="108000" bIns="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3250363" y="3840480"/>
            <a:ext cx="2641413" cy="818833"/>
          </a:xfrm>
          <a:prstGeom prst="rect">
            <a:avLst/>
          </a:prstGeom>
          <a:solidFill>
            <a:schemeClr val="bg1"/>
          </a:solidFill>
        </p:spPr>
        <p:txBody>
          <a:bodyPr lIns="108000" tIns="108000" bIns="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0" name="Text Placeholder 17"/>
          <p:cNvSpPr>
            <a:spLocks noGrp="1"/>
          </p:cNvSpPr>
          <p:nvPr>
            <p:ph type="body" sz="quarter" idx="20"/>
          </p:nvPr>
        </p:nvSpPr>
        <p:spPr>
          <a:xfrm>
            <a:off x="5997575" y="3840480"/>
            <a:ext cx="2643754" cy="818833"/>
          </a:xfrm>
          <a:prstGeom prst="rect">
            <a:avLst/>
          </a:prstGeom>
          <a:solidFill>
            <a:schemeClr val="bg1"/>
          </a:solidFill>
        </p:spPr>
        <p:txBody>
          <a:bodyPr lIns="108000" tIns="108000" bIns="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7" name="Text Placeholder 3"/>
          <p:cNvSpPr>
            <a:spLocks noGrp="1"/>
          </p:cNvSpPr>
          <p:nvPr>
            <p:ph type="body" sz="quarter" idx="10" hasCustomPrompt="1"/>
          </p:nvPr>
        </p:nvSpPr>
        <p:spPr>
          <a:xfrm>
            <a:off x="504510" y="387371"/>
            <a:ext cx="7563044" cy="36700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1" name="Text Placeholder 17">
            <a:extLst>
              <a:ext uri="{FF2B5EF4-FFF2-40B4-BE49-F238E27FC236}">
                <a16:creationId xmlns:a16="http://schemas.microsoft.com/office/drawing/2014/main" id="{115A88B9-4986-DE49-9E08-F7933EE3A82E}"/>
              </a:ext>
            </a:extLst>
          </p:cNvPr>
          <p:cNvSpPr>
            <a:spLocks noGrp="1"/>
          </p:cNvSpPr>
          <p:nvPr>
            <p:ph type="body" sz="quarter" idx="21" hasCustomPrompt="1"/>
          </p:nvPr>
        </p:nvSpPr>
        <p:spPr>
          <a:xfrm>
            <a:off x="503237" y="1550989"/>
            <a:ext cx="2628000" cy="317568"/>
          </a:xfrm>
          <a:prstGeom prst="rect">
            <a:avLst/>
          </a:prstGeom>
          <a:solidFill>
            <a:schemeClr val="accent1"/>
          </a:solidFill>
        </p:spPr>
        <p:txBody>
          <a:bodyPr lIns="144000" tIns="0" anchor="ctr"/>
          <a:lstStyle>
            <a:lvl1pPr>
              <a:lnSpc>
                <a:spcPct val="90000"/>
              </a:lnSpc>
              <a:defRPr lang="en-US" b="1"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12" name="Text Placeholder 17">
            <a:extLst>
              <a:ext uri="{FF2B5EF4-FFF2-40B4-BE49-F238E27FC236}">
                <a16:creationId xmlns:a16="http://schemas.microsoft.com/office/drawing/2014/main" id="{ECE6F547-1FB2-0141-99D9-CF8D67FF19B8}"/>
              </a:ext>
            </a:extLst>
          </p:cNvPr>
          <p:cNvSpPr>
            <a:spLocks noGrp="1"/>
          </p:cNvSpPr>
          <p:nvPr>
            <p:ph type="body" sz="quarter" idx="22" hasCustomPrompt="1"/>
          </p:nvPr>
        </p:nvSpPr>
        <p:spPr>
          <a:xfrm>
            <a:off x="3250364" y="1550989"/>
            <a:ext cx="2638800" cy="317568"/>
          </a:xfrm>
          <a:prstGeom prst="rect">
            <a:avLst/>
          </a:prstGeom>
          <a:solidFill>
            <a:schemeClr val="accent1"/>
          </a:solidFill>
        </p:spPr>
        <p:txBody>
          <a:bodyPr lIns="144000" tIns="0" anchor="ctr"/>
          <a:lstStyle>
            <a:lvl1pPr>
              <a:lnSpc>
                <a:spcPct val="90000"/>
              </a:lnSpc>
              <a:defRPr lang="en-US" b="1"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16" name="Text Placeholder 17">
            <a:extLst>
              <a:ext uri="{FF2B5EF4-FFF2-40B4-BE49-F238E27FC236}">
                <a16:creationId xmlns:a16="http://schemas.microsoft.com/office/drawing/2014/main" id="{571C8315-25B0-2049-929F-AC846CE1C761}"/>
              </a:ext>
            </a:extLst>
          </p:cNvPr>
          <p:cNvSpPr>
            <a:spLocks noGrp="1"/>
          </p:cNvSpPr>
          <p:nvPr>
            <p:ph type="body" sz="quarter" idx="23" hasCustomPrompt="1"/>
          </p:nvPr>
        </p:nvSpPr>
        <p:spPr>
          <a:xfrm>
            <a:off x="5997575" y="1550989"/>
            <a:ext cx="2642400" cy="317568"/>
          </a:xfrm>
          <a:prstGeom prst="rect">
            <a:avLst/>
          </a:prstGeom>
          <a:solidFill>
            <a:schemeClr val="accent1"/>
          </a:solidFill>
        </p:spPr>
        <p:txBody>
          <a:bodyPr lIns="144000" tIns="0" anchor="ctr"/>
          <a:lstStyle>
            <a:lvl1pPr>
              <a:lnSpc>
                <a:spcPct val="90000"/>
              </a:lnSpc>
              <a:defRPr lang="en-US" b="1"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3" name="Footer Placeholder 2">
            <a:extLst>
              <a:ext uri="{FF2B5EF4-FFF2-40B4-BE49-F238E27FC236}">
                <a16:creationId xmlns:a16="http://schemas.microsoft.com/office/drawing/2014/main" id="{020C8646-D97D-6D42-A04D-C684866D46BA}"/>
              </a:ext>
            </a:extLst>
          </p:cNvPr>
          <p:cNvSpPr>
            <a:spLocks noGrp="1"/>
          </p:cNvSpPr>
          <p:nvPr>
            <p:ph type="ftr" sz="quarter" idx="24"/>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EBB0B2D1-2996-394D-9E6B-99E3354D585E}"/>
              </a:ext>
            </a:extLst>
          </p:cNvPr>
          <p:cNvSpPr>
            <a:spLocks noGrp="1"/>
          </p:cNvSpPr>
          <p:nvPr>
            <p:ph type="sldNum" sz="quarter" idx="25"/>
          </p:nvPr>
        </p:nvSpPr>
        <p:spPr/>
        <p:txBody>
          <a:bodyPr/>
          <a:lstStyle/>
          <a:p>
            <a:fld id="{793332C0-45F3-49F7-8962-3AD7701CBA4A}" type="slidenum">
              <a:rPr lang="en-US" smtClean="0"/>
              <a:pPr/>
              <a:t>‹#›</a:t>
            </a:fld>
            <a:endParaRPr lang="en-US" dirty="0"/>
          </a:p>
        </p:txBody>
      </p:sp>
      <p:sp>
        <p:nvSpPr>
          <p:cNvPr id="21" name="Text Placeholder 6">
            <a:extLst>
              <a:ext uri="{FF2B5EF4-FFF2-40B4-BE49-F238E27FC236}">
                <a16:creationId xmlns:a16="http://schemas.microsoft.com/office/drawing/2014/main" id="{6369BAB9-436B-0247-A0A8-A745F90C75CA}"/>
              </a:ext>
            </a:extLst>
          </p:cNvPr>
          <p:cNvSpPr>
            <a:spLocks noGrp="1"/>
          </p:cNvSpPr>
          <p:nvPr>
            <p:ph type="body" sz="quarter" idx="2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3" name="Text Placeholder 3">
            <a:extLst>
              <a:ext uri="{FF2B5EF4-FFF2-40B4-BE49-F238E27FC236}">
                <a16:creationId xmlns:a16="http://schemas.microsoft.com/office/drawing/2014/main" id="{FAB1AA90-4498-454D-B650-C6A61BE4D3DD}"/>
              </a:ext>
            </a:extLst>
          </p:cNvPr>
          <p:cNvSpPr>
            <a:spLocks noGrp="1"/>
          </p:cNvSpPr>
          <p:nvPr>
            <p:ph type="body" sz="quarter" idx="28"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106262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0_Proposition 4 columns b - LBlue">
    <p:bg>
      <p:bgPr>
        <a:solidFill>
          <a:srgbClr val="72B5CC"/>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0" y="1550988"/>
            <a:ext cx="1947600"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2567461" y="1550988"/>
            <a:ext cx="1946275" cy="2387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4630181" y="1550988"/>
            <a:ext cx="1946275" cy="2387600"/>
          </a:xfrm>
          <a:prstGeom prst="rect">
            <a:avLst/>
          </a:prstGeom>
          <a:solidFill>
            <a:schemeClr val="bg1">
              <a:lumMod val="85000"/>
            </a:schemeClr>
          </a:solidFill>
        </p:spPr>
        <p:txBody>
          <a:bodyPr/>
          <a:lstStyle/>
          <a:p>
            <a:r>
              <a:rPr lang="en-US"/>
              <a:t>Click icon to add picture</a:t>
            </a:r>
          </a:p>
        </p:txBody>
      </p:sp>
      <p:sp>
        <p:nvSpPr>
          <p:cNvPr id="16" name="Picture Placeholder 12"/>
          <p:cNvSpPr>
            <a:spLocks noGrp="1"/>
          </p:cNvSpPr>
          <p:nvPr>
            <p:ph type="pic" sz="quarter" idx="17"/>
          </p:nvPr>
        </p:nvSpPr>
        <p:spPr>
          <a:xfrm>
            <a:off x="6692900" y="1550988"/>
            <a:ext cx="1946275" cy="2387600"/>
          </a:xfrm>
          <a:prstGeom prst="rect">
            <a:avLst/>
          </a:prstGeom>
          <a:solidFill>
            <a:schemeClr val="bg1">
              <a:lumMod val="85000"/>
            </a:schemeClr>
          </a:solidFill>
        </p:spPr>
        <p:txBody>
          <a:bodyPr/>
          <a:lstStyle/>
          <a:p>
            <a:r>
              <a:rPr lang="en-US"/>
              <a:t>Click icon to add picture</a:t>
            </a:r>
          </a:p>
        </p:txBody>
      </p:sp>
      <p:sp>
        <p:nvSpPr>
          <p:cNvPr id="17" name="Text Placeholder 3"/>
          <p:cNvSpPr>
            <a:spLocks noGrp="1"/>
          </p:cNvSpPr>
          <p:nvPr>
            <p:ph type="body" sz="quarter" idx="10" hasCustomPrompt="1"/>
          </p:nvPr>
        </p:nvSpPr>
        <p:spPr>
          <a:xfrm>
            <a:off x="504510" y="387371"/>
            <a:ext cx="7563044" cy="36700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17"/>
          <p:cNvSpPr>
            <a:spLocks noGrp="1"/>
          </p:cNvSpPr>
          <p:nvPr>
            <p:ph type="body" sz="quarter" idx="18"/>
          </p:nvPr>
        </p:nvSpPr>
        <p:spPr>
          <a:xfrm>
            <a:off x="503238" y="3840480"/>
            <a:ext cx="1947862"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2567461" y="3840480"/>
            <a:ext cx="1947862"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0" name="Text Placeholder 17"/>
          <p:cNvSpPr>
            <a:spLocks noGrp="1"/>
          </p:cNvSpPr>
          <p:nvPr>
            <p:ph type="body" sz="quarter" idx="20"/>
          </p:nvPr>
        </p:nvSpPr>
        <p:spPr>
          <a:xfrm>
            <a:off x="4630181" y="3840480"/>
            <a:ext cx="1947862"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1" name="Text Placeholder 17"/>
          <p:cNvSpPr>
            <a:spLocks noGrp="1"/>
          </p:cNvSpPr>
          <p:nvPr>
            <p:ph type="body" sz="quarter" idx="21"/>
          </p:nvPr>
        </p:nvSpPr>
        <p:spPr>
          <a:xfrm>
            <a:off x="6692900" y="3840480"/>
            <a:ext cx="1947862"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2" name="Text Placeholder 17">
            <a:extLst>
              <a:ext uri="{FF2B5EF4-FFF2-40B4-BE49-F238E27FC236}">
                <a16:creationId xmlns:a16="http://schemas.microsoft.com/office/drawing/2014/main" id="{DB5C5BFF-E8EF-D849-A81F-640A8E95A866}"/>
              </a:ext>
            </a:extLst>
          </p:cNvPr>
          <p:cNvSpPr>
            <a:spLocks noGrp="1"/>
          </p:cNvSpPr>
          <p:nvPr>
            <p:ph type="body" sz="quarter" idx="22" hasCustomPrompt="1"/>
          </p:nvPr>
        </p:nvSpPr>
        <p:spPr>
          <a:xfrm>
            <a:off x="503237" y="1550989"/>
            <a:ext cx="1947600" cy="317568"/>
          </a:xfrm>
          <a:prstGeom prst="rect">
            <a:avLst/>
          </a:prstGeom>
          <a:solidFill>
            <a:srgbClr val="005A8B"/>
          </a:solidFill>
        </p:spPr>
        <p:txBody>
          <a:bodyPr lIns="72000" tIns="0" anchor="ctr"/>
          <a:lstStyle>
            <a:lvl1pPr algn="l">
              <a:lnSpc>
                <a:spcPct val="90000"/>
              </a:lnSpc>
              <a:defRPr lang="en-US" b="1"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2" name="Text Placeholder 17">
            <a:extLst>
              <a:ext uri="{FF2B5EF4-FFF2-40B4-BE49-F238E27FC236}">
                <a16:creationId xmlns:a16="http://schemas.microsoft.com/office/drawing/2014/main" id="{DE4537F4-1B0D-214B-B751-136407EEA3E6}"/>
              </a:ext>
            </a:extLst>
          </p:cNvPr>
          <p:cNvSpPr>
            <a:spLocks noGrp="1"/>
          </p:cNvSpPr>
          <p:nvPr>
            <p:ph type="body" sz="quarter" idx="23" hasCustomPrompt="1"/>
          </p:nvPr>
        </p:nvSpPr>
        <p:spPr>
          <a:xfrm>
            <a:off x="2567461" y="1550989"/>
            <a:ext cx="1947600" cy="317568"/>
          </a:xfrm>
          <a:prstGeom prst="rect">
            <a:avLst/>
          </a:prstGeom>
          <a:solidFill>
            <a:srgbClr val="005A8B"/>
          </a:solidFill>
        </p:spPr>
        <p:txBody>
          <a:bodyPr lIns="72000" tIns="0" anchor="ctr"/>
          <a:lstStyle>
            <a:lvl1pPr algn="l">
              <a:lnSpc>
                <a:spcPct val="90000"/>
              </a:lnSpc>
              <a:defRPr lang="en-US" b="1"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3" name="Text Placeholder 17">
            <a:extLst>
              <a:ext uri="{FF2B5EF4-FFF2-40B4-BE49-F238E27FC236}">
                <a16:creationId xmlns:a16="http://schemas.microsoft.com/office/drawing/2014/main" id="{96812B57-4515-EA48-90BB-054AB50744EC}"/>
              </a:ext>
            </a:extLst>
          </p:cNvPr>
          <p:cNvSpPr>
            <a:spLocks noGrp="1"/>
          </p:cNvSpPr>
          <p:nvPr>
            <p:ph type="body" sz="quarter" idx="24" hasCustomPrompt="1"/>
          </p:nvPr>
        </p:nvSpPr>
        <p:spPr>
          <a:xfrm>
            <a:off x="4630181" y="1550989"/>
            <a:ext cx="1947600" cy="317568"/>
          </a:xfrm>
          <a:prstGeom prst="rect">
            <a:avLst/>
          </a:prstGeom>
          <a:solidFill>
            <a:srgbClr val="005A8B"/>
          </a:solidFill>
        </p:spPr>
        <p:txBody>
          <a:bodyPr lIns="72000" tIns="0" anchor="ctr"/>
          <a:lstStyle>
            <a:lvl1pPr algn="l">
              <a:lnSpc>
                <a:spcPct val="90000"/>
              </a:lnSpc>
              <a:defRPr lang="en-US" b="1"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4" name="Text Placeholder 17">
            <a:extLst>
              <a:ext uri="{FF2B5EF4-FFF2-40B4-BE49-F238E27FC236}">
                <a16:creationId xmlns:a16="http://schemas.microsoft.com/office/drawing/2014/main" id="{F5A85E4A-6AE7-4242-A25F-235781FEDC52}"/>
              </a:ext>
            </a:extLst>
          </p:cNvPr>
          <p:cNvSpPr>
            <a:spLocks noGrp="1"/>
          </p:cNvSpPr>
          <p:nvPr>
            <p:ph type="body" sz="quarter" idx="25" hasCustomPrompt="1"/>
          </p:nvPr>
        </p:nvSpPr>
        <p:spPr>
          <a:xfrm>
            <a:off x="6692900" y="1550989"/>
            <a:ext cx="1947600" cy="317568"/>
          </a:xfrm>
          <a:prstGeom prst="rect">
            <a:avLst/>
          </a:prstGeom>
          <a:solidFill>
            <a:srgbClr val="005A8B"/>
          </a:solidFill>
        </p:spPr>
        <p:txBody>
          <a:bodyPr lIns="72000" tIns="0" anchor="ctr"/>
          <a:lstStyle>
            <a:lvl1pPr algn="l">
              <a:lnSpc>
                <a:spcPct val="90000"/>
              </a:lnSpc>
              <a:defRPr lang="en-US" b="1"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3" name="Footer Placeholder 2">
            <a:extLst>
              <a:ext uri="{FF2B5EF4-FFF2-40B4-BE49-F238E27FC236}">
                <a16:creationId xmlns:a16="http://schemas.microsoft.com/office/drawing/2014/main" id="{51F14DBC-B667-7C4D-AF68-05A5EC7B6A24}"/>
              </a:ext>
            </a:extLst>
          </p:cNvPr>
          <p:cNvSpPr>
            <a:spLocks noGrp="1"/>
          </p:cNvSpPr>
          <p:nvPr>
            <p:ph type="ftr" sz="quarter" idx="26"/>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6C292411-45A3-354D-83D8-2199E6B02EEE}"/>
              </a:ext>
            </a:extLst>
          </p:cNvPr>
          <p:cNvSpPr>
            <a:spLocks noGrp="1"/>
          </p:cNvSpPr>
          <p:nvPr>
            <p:ph type="sldNum" sz="quarter" idx="27"/>
          </p:nvPr>
        </p:nvSpPr>
        <p:spPr/>
        <p:txBody>
          <a:bodyPr/>
          <a:lstStyle/>
          <a:p>
            <a:fld id="{793332C0-45F3-49F7-8962-3AD7701CBA4A}" type="slidenum">
              <a:rPr lang="en-US" smtClean="0"/>
              <a:pPr/>
              <a:t>‹#›</a:t>
            </a:fld>
            <a:endParaRPr lang="en-US" dirty="0"/>
          </a:p>
        </p:txBody>
      </p:sp>
      <p:sp>
        <p:nvSpPr>
          <p:cNvPr id="25" name="Text Placeholder 6">
            <a:extLst>
              <a:ext uri="{FF2B5EF4-FFF2-40B4-BE49-F238E27FC236}">
                <a16:creationId xmlns:a16="http://schemas.microsoft.com/office/drawing/2014/main" id="{56F7C7C2-D88A-DC40-900F-3191E3EE0D1F}"/>
              </a:ext>
            </a:extLst>
          </p:cNvPr>
          <p:cNvSpPr>
            <a:spLocks noGrp="1"/>
          </p:cNvSpPr>
          <p:nvPr>
            <p:ph type="body" sz="quarter" idx="28"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7" name="Text Placeholder 3">
            <a:extLst>
              <a:ext uri="{FF2B5EF4-FFF2-40B4-BE49-F238E27FC236}">
                <a16:creationId xmlns:a16="http://schemas.microsoft.com/office/drawing/2014/main" id="{49969303-B53A-834B-ACAF-51886F0CFEEB}"/>
              </a:ext>
            </a:extLst>
          </p:cNvPr>
          <p:cNvSpPr>
            <a:spLocks noGrp="1"/>
          </p:cNvSpPr>
          <p:nvPr>
            <p:ph type="body" sz="quarter" idx="30"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81862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0_Proposition 3 columns c - LBlu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2143169"/>
            <a:ext cx="2627397" cy="1376161"/>
          </a:xfrm>
          <a:prstGeom prst="rect">
            <a:avLst/>
          </a:prstGeom>
          <a:solidFill>
            <a:schemeClr val="bg1">
              <a:lumMod val="85000"/>
            </a:schemeClr>
          </a:solidFill>
        </p:spPr>
        <p:txBody>
          <a:bodyPr/>
          <a:lstStyle/>
          <a:p>
            <a:r>
              <a:rPr lang="en-US"/>
              <a:t>Click icon to add picture</a:t>
            </a:r>
            <a:endParaRPr lang="en-US" dirty="0"/>
          </a:p>
        </p:txBody>
      </p:sp>
      <p:sp>
        <p:nvSpPr>
          <p:cNvPr id="14" name="Picture Placeholder 12"/>
          <p:cNvSpPr>
            <a:spLocks noGrp="1"/>
          </p:cNvSpPr>
          <p:nvPr>
            <p:ph type="pic" sz="quarter" idx="15"/>
          </p:nvPr>
        </p:nvSpPr>
        <p:spPr>
          <a:xfrm>
            <a:off x="3250362" y="2143169"/>
            <a:ext cx="2642400" cy="1369699"/>
          </a:xfrm>
          <a:prstGeom prst="rect">
            <a:avLst/>
          </a:prstGeom>
          <a:solidFill>
            <a:schemeClr val="bg1">
              <a:lumMod val="85000"/>
            </a:schemeClr>
          </a:solidFill>
        </p:spPr>
        <p:txBody>
          <a:bodyPr/>
          <a:lstStyle/>
          <a:p>
            <a:r>
              <a:rPr lang="en-US"/>
              <a:t>Click icon to add picture</a:t>
            </a:r>
            <a:endParaRPr lang="en-US" dirty="0"/>
          </a:p>
        </p:txBody>
      </p:sp>
      <p:sp>
        <p:nvSpPr>
          <p:cNvPr id="15" name="Picture Placeholder 12"/>
          <p:cNvSpPr>
            <a:spLocks noGrp="1"/>
          </p:cNvSpPr>
          <p:nvPr>
            <p:ph type="pic" sz="quarter" idx="16"/>
          </p:nvPr>
        </p:nvSpPr>
        <p:spPr>
          <a:xfrm>
            <a:off x="5997575" y="2143169"/>
            <a:ext cx="2641600" cy="1369699"/>
          </a:xfrm>
          <a:prstGeom prst="rect">
            <a:avLst/>
          </a:prstGeom>
          <a:solidFill>
            <a:schemeClr val="bg1">
              <a:lumMod val="85000"/>
            </a:schemeClr>
          </a:solidFill>
        </p:spPr>
        <p:txBody>
          <a:bodyPr/>
          <a:lstStyle/>
          <a:p>
            <a:r>
              <a:rPr lang="en-US"/>
              <a:t>Click icon to add picture</a:t>
            </a:r>
            <a:endParaRPr lang="en-US" dirty="0"/>
          </a:p>
        </p:txBody>
      </p:sp>
      <p:sp>
        <p:nvSpPr>
          <p:cNvPr id="18" name="Text Placeholder 17"/>
          <p:cNvSpPr>
            <a:spLocks noGrp="1"/>
          </p:cNvSpPr>
          <p:nvPr>
            <p:ph type="body" sz="quarter" idx="18" hasCustomPrompt="1"/>
          </p:nvPr>
        </p:nvSpPr>
        <p:spPr>
          <a:xfrm>
            <a:off x="503237" y="1325217"/>
            <a:ext cx="2628000" cy="833192"/>
          </a:xfrm>
          <a:prstGeom prst="rect">
            <a:avLst/>
          </a:prstGeom>
          <a:solidFill>
            <a:schemeClr val="bg1"/>
          </a:solidFill>
        </p:spPr>
        <p:txBody>
          <a:bodyPr lIns="72000" tIns="72000" rIns="72000" bIns="0" anchor="t"/>
          <a:lstStyle>
            <a:lvl1pPr>
              <a:lnSpc>
                <a:spcPct val="90000"/>
              </a:lnSpc>
              <a:defRPr lang="en-US" b="0" i="0" dirty="0" smtClean="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19" name="Text Placeholder 17"/>
          <p:cNvSpPr>
            <a:spLocks noGrp="1"/>
          </p:cNvSpPr>
          <p:nvPr>
            <p:ph type="body" sz="quarter" idx="19" hasCustomPrompt="1"/>
          </p:nvPr>
        </p:nvSpPr>
        <p:spPr>
          <a:xfrm>
            <a:off x="3250362" y="1325218"/>
            <a:ext cx="2642400" cy="833192"/>
          </a:xfrm>
          <a:prstGeom prst="rect">
            <a:avLst/>
          </a:prstGeom>
          <a:solidFill>
            <a:schemeClr val="bg1"/>
          </a:solidFill>
        </p:spPr>
        <p:txBody>
          <a:bodyPr lIns="72000" tIns="72000" rIns="72000" bIns="0" anchor="t"/>
          <a:lstStyle>
            <a:lvl1pPr>
              <a:lnSpc>
                <a:spcPct val="90000"/>
              </a:lnSpc>
              <a:defRPr lang="en-US" b="0" i="0" dirty="0" smtClean="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0" name="Text Placeholder 17"/>
          <p:cNvSpPr>
            <a:spLocks noGrp="1"/>
          </p:cNvSpPr>
          <p:nvPr>
            <p:ph type="body" sz="quarter" idx="20" hasCustomPrompt="1"/>
          </p:nvPr>
        </p:nvSpPr>
        <p:spPr>
          <a:xfrm>
            <a:off x="5997575" y="1325218"/>
            <a:ext cx="2643754" cy="833192"/>
          </a:xfrm>
          <a:prstGeom prst="rect">
            <a:avLst/>
          </a:prstGeom>
          <a:solidFill>
            <a:schemeClr val="bg1"/>
          </a:solidFill>
        </p:spPr>
        <p:txBody>
          <a:bodyPr lIns="72000" tIns="72000" rIns="72000" bIns="0" anchor="t"/>
          <a:lstStyle>
            <a:lvl1pPr>
              <a:lnSpc>
                <a:spcPct val="90000"/>
              </a:lnSpc>
              <a:defRPr lang="en-US" b="0" i="0" dirty="0" smtClean="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12" name="Text Placeholder 3"/>
          <p:cNvSpPr>
            <a:spLocks noGrp="1"/>
          </p:cNvSpPr>
          <p:nvPr>
            <p:ph type="body" sz="quarter" idx="10" hasCustomPrompt="1"/>
          </p:nvPr>
        </p:nvSpPr>
        <p:spPr>
          <a:xfrm>
            <a:off x="504510" y="387372"/>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9" name="Text Placeholder 17"/>
          <p:cNvSpPr>
            <a:spLocks noGrp="1"/>
          </p:cNvSpPr>
          <p:nvPr>
            <p:ph type="body" sz="quarter" idx="21"/>
          </p:nvPr>
        </p:nvSpPr>
        <p:spPr>
          <a:xfrm>
            <a:off x="502587" y="3483498"/>
            <a:ext cx="2629539" cy="1176992"/>
          </a:xfrm>
          <a:prstGeom prst="rect">
            <a:avLst/>
          </a:prstGeom>
          <a:solidFill>
            <a:schemeClr val="accent1"/>
          </a:solidFill>
        </p:spPr>
        <p:txBody>
          <a:bodyPr lIns="108000" tIns="108000" bIns="0" anchor="t"/>
          <a:lstStyle>
            <a:lvl1pPr marL="144000" indent="-144000">
              <a:lnSpc>
                <a:spcPct val="90000"/>
              </a:lnSpc>
              <a:spcBef>
                <a:spcPts val="300"/>
              </a:spcBef>
              <a:buFont typeface="Arial" panose="020B0604020202020204" pitchFamily="34" charset="0"/>
              <a:buChar char="•"/>
              <a:defRPr lang="en-US" b="0" i="0" dirty="0" smtClean="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0" name="Text Placeholder 17"/>
          <p:cNvSpPr>
            <a:spLocks noGrp="1"/>
          </p:cNvSpPr>
          <p:nvPr>
            <p:ph type="body" sz="quarter" idx="22"/>
          </p:nvPr>
        </p:nvSpPr>
        <p:spPr>
          <a:xfrm>
            <a:off x="3250362" y="3489960"/>
            <a:ext cx="2642400" cy="1176992"/>
          </a:xfrm>
          <a:prstGeom prst="rect">
            <a:avLst/>
          </a:prstGeom>
          <a:solidFill>
            <a:schemeClr val="accent1"/>
          </a:solidFill>
        </p:spPr>
        <p:txBody>
          <a:bodyPr lIns="108000" tIns="108000" bIns="0" anchor="t"/>
          <a:lstStyle>
            <a:lvl1pPr marL="144000" indent="-144000">
              <a:lnSpc>
                <a:spcPct val="90000"/>
              </a:lnSpc>
              <a:spcBef>
                <a:spcPts val="300"/>
              </a:spcBef>
              <a:buFont typeface="Arial" panose="020B0604020202020204" pitchFamily="34" charset="0"/>
              <a:buChar char="•"/>
              <a:defRPr lang="en-US" b="0" i="0" dirty="0" smtClean="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1" name="Text Placeholder 17"/>
          <p:cNvSpPr>
            <a:spLocks noGrp="1"/>
          </p:cNvSpPr>
          <p:nvPr>
            <p:ph type="body" sz="quarter" idx="23"/>
          </p:nvPr>
        </p:nvSpPr>
        <p:spPr>
          <a:xfrm>
            <a:off x="5997574" y="3483498"/>
            <a:ext cx="2642400" cy="1176992"/>
          </a:xfrm>
          <a:prstGeom prst="rect">
            <a:avLst/>
          </a:prstGeom>
          <a:solidFill>
            <a:schemeClr val="accent1"/>
          </a:solidFill>
        </p:spPr>
        <p:txBody>
          <a:bodyPr lIns="108000" tIns="108000" bIns="0" anchor="t"/>
          <a:lstStyle>
            <a:lvl1pPr marL="144000" indent="-144000">
              <a:lnSpc>
                <a:spcPct val="90000"/>
              </a:lnSpc>
              <a:spcBef>
                <a:spcPts val="300"/>
              </a:spcBef>
              <a:buFont typeface="Arial" panose="020B0604020202020204" pitchFamily="34" charset="0"/>
              <a:buChar char="•"/>
              <a:defRPr lang="en-US" b="0" i="0" dirty="0" smtClean="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3" name="Footer Placeholder 2">
            <a:extLst>
              <a:ext uri="{FF2B5EF4-FFF2-40B4-BE49-F238E27FC236}">
                <a16:creationId xmlns:a16="http://schemas.microsoft.com/office/drawing/2014/main" id="{399BB0A5-BDEA-A04E-A8C3-61A3581C6B22}"/>
              </a:ext>
            </a:extLst>
          </p:cNvPr>
          <p:cNvSpPr>
            <a:spLocks noGrp="1"/>
          </p:cNvSpPr>
          <p:nvPr>
            <p:ph type="ftr" sz="quarter" idx="24"/>
          </p:nvPr>
        </p:nvSpPr>
        <p:spPr>
          <a:xfrm>
            <a:off x="4924800" y="4719763"/>
            <a:ext cx="3086100" cy="274637"/>
          </a:xfrm>
          <a:prstGeom prst="rect">
            <a:avLst/>
          </a:prstGeom>
        </p:spPr>
        <p:txBody>
          <a:bodyPr/>
          <a:lstStyle/>
          <a:p>
            <a:r>
              <a:rPr lang="en-US" dirty="0"/>
              <a:t>Presentation name, Version, Date</a:t>
            </a:r>
          </a:p>
        </p:txBody>
      </p:sp>
      <p:sp>
        <p:nvSpPr>
          <p:cNvPr id="4" name="Slide Number Placeholder 3">
            <a:extLst>
              <a:ext uri="{FF2B5EF4-FFF2-40B4-BE49-F238E27FC236}">
                <a16:creationId xmlns:a16="http://schemas.microsoft.com/office/drawing/2014/main" id="{4B402553-04A6-2A45-8637-1493254381F5}"/>
              </a:ext>
            </a:extLst>
          </p:cNvPr>
          <p:cNvSpPr>
            <a:spLocks noGrp="1"/>
          </p:cNvSpPr>
          <p:nvPr>
            <p:ph type="sldNum" sz="quarter" idx="25"/>
          </p:nvPr>
        </p:nvSpPr>
        <p:spPr/>
        <p:txBody>
          <a:bodyPr/>
          <a:lstStyle/>
          <a:p>
            <a:fld id="{793332C0-45F3-49F7-8962-3AD7701CBA4A}" type="slidenum">
              <a:rPr lang="en-US" smtClean="0"/>
              <a:pPr/>
              <a:t>‹#›</a:t>
            </a:fld>
            <a:endParaRPr lang="en-US" dirty="0"/>
          </a:p>
        </p:txBody>
      </p:sp>
      <p:sp>
        <p:nvSpPr>
          <p:cNvPr id="17" name="Text Placeholder 6">
            <a:extLst>
              <a:ext uri="{FF2B5EF4-FFF2-40B4-BE49-F238E27FC236}">
                <a16:creationId xmlns:a16="http://schemas.microsoft.com/office/drawing/2014/main" id="{796DDC26-F23B-7F44-BBC5-155F485D039E}"/>
              </a:ext>
            </a:extLst>
          </p:cNvPr>
          <p:cNvSpPr>
            <a:spLocks noGrp="1"/>
          </p:cNvSpPr>
          <p:nvPr>
            <p:ph type="body" sz="quarter" idx="2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2" name="Text Placeholder 3">
            <a:extLst>
              <a:ext uri="{FF2B5EF4-FFF2-40B4-BE49-F238E27FC236}">
                <a16:creationId xmlns:a16="http://schemas.microsoft.com/office/drawing/2014/main" id="{FA7C5463-954B-384C-B742-F68BFAF6310D}"/>
              </a:ext>
            </a:extLst>
          </p:cNvPr>
          <p:cNvSpPr>
            <a:spLocks noGrp="1"/>
          </p:cNvSpPr>
          <p:nvPr>
            <p:ph type="body" sz="quarter" idx="28"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28818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0_Proposition 3 columns c - Blue">
    <p:bg>
      <p:bgPr>
        <a:solidFill>
          <a:srgbClr val="005A8B"/>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2143169"/>
            <a:ext cx="2627397" cy="1376161"/>
          </a:xfrm>
          <a:prstGeom prst="rect">
            <a:avLst/>
          </a:prstGeom>
          <a:solidFill>
            <a:schemeClr val="bg1">
              <a:lumMod val="85000"/>
            </a:schemeClr>
          </a:solidFill>
        </p:spPr>
        <p:txBody>
          <a:bodyPr/>
          <a:lstStyle/>
          <a:p>
            <a:r>
              <a:rPr lang="en-US"/>
              <a:t>Click icon to add picture</a:t>
            </a:r>
            <a:endParaRPr lang="en-US" dirty="0"/>
          </a:p>
        </p:txBody>
      </p:sp>
      <p:sp>
        <p:nvSpPr>
          <p:cNvPr id="14" name="Picture Placeholder 12"/>
          <p:cNvSpPr>
            <a:spLocks noGrp="1"/>
          </p:cNvSpPr>
          <p:nvPr>
            <p:ph type="pic" sz="quarter" idx="15"/>
          </p:nvPr>
        </p:nvSpPr>
        <p:spPr>
          <a:xfrm>
            <a:off x="3250362" y="2143169"/>
            <a:ext cx="2642400" cy="1369699"/>
          </a:xfrm>
          <a:prstGeom prst="rect">
            <a:avLst/>
          </a:prstGeom>
          <a:solidFill>
            <a:schemeClr val="bg1">
              <a:lumMod val="85000"/>
            </a:schemeClr>
          </a:solidFill>
        </p:spPr>
        <p:txBody>
          <a:bodyPr/>
          <a:lstStyle/>
          <a:p>
            <a:r>
              <a:rPr lang="en-US"/>
              <a:t>Click icon to add picture</a:t>
            </a:r>
            <a:endParaRPr lang="en-US" dirty="0"/>
          </a:p>
        </p:txBody>
      </p:sp>
      <p:sp>
        <p:nvSpPr>
          <p:cNvPr id="15" name="Picture Placeholder 12"/>
          <p:cNvSpPr>
            <a:spLocks noGrp="1"/>
          </p:cNvSpPr>
          <p:nvPr>
            <p:ph type="pic" sz="quarter" idx="16"/>
          </p:nvPr>
        </p:nvSpPr>
        <p:spPr>
          <a:xfrm>
            <a:off x="5997575" y="2143169"/>
            <a:ext cx="2641600" cy="1369699"/>
          </a:xfrm>
          <a:prstGeom prst="rect">
            <a:avLst/>
          </a:prstGeom>
          <a:solidFill>
            <a:schemeClr val="bg1">
              <a:lumMod val="85000"/>
            </a:schemeClr>
          </a:solidFill>
        </p:spPr>
        <p:txBody>
          <a:bodyPr/>
          <a:lstStyle/>
          <a:p>
            <a:r>
              <a:rPr lang="en-US"/>
              <a:t>Click icon to add picture</a:t>
            </a:r>
            <a:endParaRPr lang="en-US" dirty="0"/>
          </a:p>
        </p:txBody>
      </p:sp>
      <p:sp>
        <p:nvSpPr>
          <p:cNvPr id="18" name="Text Placeholder 17"/>
          <p:cNvSpPr>
            <a:spLocks noGrp="1"/>
          </p:cNvSpPr>
          <p:nvPr>
            <p:ph type="body" sz="quarter" idx="18" hasCustomPrompt="1"/>
          </p:nvPr>
        </p:nvSpPr>
        <p:spPr>
          <a:xfrm>
            <a:off x="503237" y="1325217"/>
            <a:ext cx="2628000" cy="833192"/>
          </a:xfrm>
          <a:prstGeom prst="rect">
            <a:avLst/>
          </a:prstGeom>
          <a:solidFill>
            <a:schemeClr val="bg1"/>
          </a:solidFill>
        </p:spPr>
        <p:txBody>
          <a:bodyPr lIns="72000" tIns="72000" rIns="72000" bIns="0" anchor="t"/>
          <a:lstStyle>
            <a:lvl1pPr>
              <a:lnSpc>
                <a:spcPct val="90000"/>
              </a:lnSpc>
              <a:defRPr lang="en-US" b="0" i="0" dirty="0" smtClean="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19" name="Text Placeholder 17"/>
          <p:cNvSpPr>
            <a:spLocks noGrp="1"/>
          </p:cNvSpPr>
          <p:nvPr>
            <p:ph type="body" sz="quarter" idx="19" hasCustomPrompt="1"/>
          </p:nvPr>
        </p:nvSpPr>
        <p:spPr>
          <a:xfrm>
            <a:off x="3250362" y="1325218"/>
            <a:ext cx="2642400" cy="833192"/>
          </a:xfrm>
          <a:prstGeom prst="rect">
            <a:avLst/>
          </a:prstGeom>
          <a:solidFill>
            <a:schemeClr val="bg1"/>
          </a:solidFill>
        </p:spPr>
        <p:txBody>
          <a:bodyPr lIns="72000" tIns="72000" rIns="72000" bIns="0" anchor="t"/>
          <a:lstStyle>
            <a:lvl1pPr>
              <a:lnSpc>
                <a:spcPct val="90000"/>
              </a:lnSpc>
              <a:defRPr lang="en-US" b="0" i="0" dirty="0" smtClean="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0" name="Text Placeholder 17"/>
          <p:cNvSpPr>
            <a:spLocks noGrp="1"/>
          </p:cNvSpPr>
          <p:nvPr>
            <p:ph type="body" sz="quarter" idx="20" hasCustomPrompt="1"/>
          </p:nvPr>
        </p:nvSpPr>
        <p:spPr>
          <a:xfrm>
            <a:off x="5997575" y="1325218"/>
            <a:ext cx="2643754" cy="833192"/>
          </a:xfrm>
          <a:prstGeom prst="rect">
            <a:avLst/>
          </a:prstGeom>
          <a:solidFill>
            <a:schemeClr val="bg1"/>
          </a:solidFill>
        </p:spPr>
        <p:txBody>
          <a:bodyPr lIns="72000" tIns="72000" rIns="72000" bIns="0" anchor="t"/>
          <a:lstStyle>
            <a:lvl1pPr>
              <a:lnSpc>
                <a:spcPct val="90000"/>
              </a:lnSpc>
              <a:defRPr lang="en-US" b="0" i="0" dirty="0" smtClean="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12" name="Text Placeholder 3"/>
          <p:cNvSpPr>
            <a:spLocks noGrp="1"/>
          </p:cNvSpPr>
          <p:nvPr>
            <p:ph type="body" sz="quarter" idx="10" hasCustomPrompt="1"/>
          </p:nvPr>
        </p:nvSpPr>
        <p:spPr>
          <a:xfrm>
            <a:off x="504510" y="387372"/>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9" name="Text Placeholder 17"/>
          <p:cNvSpPr>
            <a:spLocks noGrp="1"/>
          </p:cNvSpPr>
          <p:nvPr>
            <p:ph type="body" sz="quarter" idx="21"/>
          </p:nvPr>
        </p:nvSpPr>
        <p:spPr>
          <a:xfrm>
            <a:off x="502587" y="3483498"/>
            <a:ext cx="2629539" cy="1175815"/>
          </a:xfrm>
          <a:prstGeom prst="rect">
            <a:avLst/>
          </a:prstGeom>
          <a:solidFill>
            <a:schemeClr val="accent2"/>
          </a:solidFill>
        </p:spPr>
        <p:txBody>
          <a:bodyPr lIns="108000" tIns="108000" bIns="0" anchor="t"/>
          <a:lstStyle>
            <a:lvl1pPr marL="144000" indent="-144000">
              <a:lnSpc>
                <a:spcPct val="90000"/>
              </a:lnSpc>
              <a:spcBef>
                <a:spcPts val="300"/>
              </a:spcBef>
              <a:buFont typeface="Arial" panose="020B0604020202020204" pitchFamily="34" charset="0"/>
              <a:buChar char="•"/>
              <a:defRPr lang="en-US" b="0" i="0" dirty="0" smtClean="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0" name="Text Placeholder 17"/>
          <p:cNvSpPr>
            <a:spLocks noGrp="1"/>
          </p:cNvSpPr>
          <p:nvPr>
            <p:ph type="body" sz="quarter" idx="22"/>
          </p:nvPr>
        </p:nvSpPr>
        <p:spPr>
          <a:xfrm>
            <a:off x="3250362" y="3489960"/>
            <a:ext cx="2642400" cy="1169353"/>
          </a:xfrm>
          <a:prstGeom prst="rect">
            <a:avLst/>
          </a:prstGeom>
          <a:solidFill>
            <a:schemeClr val="accent2"/>
          </a:solidFill>
        </p:spPr>
        <p:txBody>
          <a:bodyPr lIns="108000" tIns="108000" bIns="0" anchor="t"/>
          <a:lstStyle>
            <a:lvl1pPr marL="144000" indent="-144000">
              <a:lnSpc>
                <a:spcPct val="90000"/>
              </a:lnSpc>
              <a:spcBef>
                <a:spcPts val="300"/>
              </a:spcBef>
              <a:buFont typeface="Arial" panose="020B0604020202020204" pitchFamily="34" charset="0"/>
              <a:buChar char="•"/>
              <a:defRPr lang="en-US" b="0" i="0" dirty="0" smtClean="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1" name="Text Placeholder 17"/>
          <p:cNvSpPr>
            <a:spLocks noGrp="1"/>
          </p:cNvSpPr>
          <p:nvPr>
            <p:ph type="body" sz="quarter" idx="23"/>
          </p:nvPr>
        </p:nvSpPr>
        <p:spPr>
          <a:xfrm>
            <a:off x="5997574" y="3483498"/>
            <a:ext cx="2642400" cy="1175815"/>
          </a:xfrm>
          <a:prstGeom prst="rect">
            <a:avLst/>
          </a:prstGeom>
          <a:solidFill>
            <a:schemeClr val="accent2"/>
          </a:solidFill>
        </p:spPr>
        <p:txBody>
          <a:bodyPr lIns="108000" tIns="108000" bIns="0" anchor="t"/>
          <a:lstStyle>
            <a:lvl1pPr marL="144000" indent="-144000">
              <a:lnSpc>
                <a:spcPct val="90000"/>
              </a:lnSpc>
              <a:spcBef>
                <a:spcPts val="300"/>
              </a:spcBef>
              <a:buFont typeface="Arial" panose="020B0604020202020204" pitchFamily="34" charset="0"/>
              <a:buChar char="•"/>
              <a:defRPr lang="en-US" b="0" i="0" dirty="0" smtClean="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3" name="Footer Placeholder 2">
            <a:extLst>
              <a:ext uri="{FF2B5EF4-FFF2-40B4-BE49-F238E27FC236}">
                <a16:creationId xmlns:a16="http://schemas.microsoft.com/office/drawing/2014/main" id="{8C30F19A-AF1F-DC4A-BA40-5D4E9B526AB2}"/>
              </a:ext>
            </a:extLst>
          </p:cNvPr>
          <p:cNvSpPr>
            <a:spLocks noGrp="1"/>
          </p:cNvSpPr>
          <p:nvPr>
            <p:ph type="ftr" sz="quarter" idx="24"/>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6A493025-2A97-D14F-B3A4-BE90F11CCBD9}"/>
              </a:ext>
            </a:extLst>
          </p:cNvPr>
          <p:cNvSpPr>
            <a:spLocks noGrp="1"/>
          </p:cNvSpPr>
          <p:nvPr>
            <p:ph type="sldNum" sz="quarter" idx="25"/>
          </p:nvPr>
        </p:nvSpPr>
        <p:spPr/>
        <p:txBody>
          <a:bodyPr/>
          <a:lstStyle/>
          <a:p>
            <a:fld id="{793332C0-45F3-49F7-8962-3AD7701CBA4A}" type="slidenum">
              <a:rPr lang="en-US" smtClean="0"/>
              <a:pPr/>
              <a:t>‹#›</a:t>
            </a:fld>
            <a:endParaRPr lang="en-US" dirty="0"/>
          </a:p>
        </p:txBody>
      </p:sp>
      <p:sp>
        <p:nvSpPr>
          <p:cNvPr id="17" name="Text Placeholder 6">
            <a:extLst>
              <a:ext uri="{FF2B5EF4-FFF2-40B4-BE49-F238E27FC236}">
                <a16:creationId xmlns:a16="http://schemas.microsoft.com/office/drawing/2014/main" id="{24624413-329D-5A4D-959C-A1D4DB56F1C4}"/>
              </a:ext>
            </a:extLst>
          </p:cNvPr>
          <p:cNvSpPr>
            <a:spLocks noGrp="1"/>
          </p:cNvSpPr>
          <p:nvPr>
            <p:ph type="body" sz="quarter" idx="2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2" name="Text Placeholder 3">
            <a:extLst>
              <a:ext uri="{FF2B5EF4-FFF2-40B4-BE49-F238E27FC236}">
                <a16:creationId xmlns:a16="http://schemas.microsoft.com/office/drawing/2014/main" id="{E927F858-3DB0-1F49-974A-691342AAFB03}"/>
              </a:ext>
            </a:extLst>
          </p:cNvPr>
          <p:cNvSpPr>
            <a:spLocks noGrp="1"/>
          </p:cNvSpPr>
          <p:nvPr>
            <p:ph type="body" sz="quarter" idx="28"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412701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1_Clinical image + text">
    <p:bg>
      <p:bgPr>
        <a:solidFill>
          <a:schemeClr val="tx1"/>
        </a:solidFill>
        <a:effectLst/>
      </p:bgPr>
    </p:bg>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4622539" y="1550988"/>
            <a:ext cx="4008522" cy="2289492"/>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hasCustomPrompt="1"/>
          </p:nvPr>
        </p:nvSpPr>
        <p:spPr>
          <a:xfrm>
            <a:off x="4621035" y="3840480"/>
            <a:ext cx="4011790"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17" name="Text Placeholder 3"/>
          <p:cNvSpPr>
            <a:spLocks noGrp="1"/>
          </p:cNvSpPr>
          <p:nvPr>
            <p:ph type="body" sz="quarter" idx="10" hasCustomPrompt="1"/>
          </p:nvPr>
        </p:nvSpPr>
        <p:spPr>
          <a:xfrm>
            <a:off x="504510" y="387371"/>
            <a:ext cx="7563044" cy="943718"/>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9" name="Text Placeholder 2"/>
          <p:cNvSpPr>
            <a:spLocks noGrp="1"/>
          </p:cNvSpPr>
          <p:nvPr>
            <p:ph type="body" sz="quarter" idx="11" hasCustomPrompt="1"/>
          </p:nvPr>
        </p:nvSpPr>
        <p:spPr>
          <a:xfrm>
            <a:off x="503238" y="1562582"/>
            <a:ext cx="3705691" cy="184575"/>
          </a:xfrm>
          <a:prstGeom prst="rect">
            <a:avLst/>
          </a:prstGeom>
        </p:spPr>
        <p:txBody>
          <a:bodyPr lIns="0" r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tab pos="2130425" algn="l"/>
              </a:tabLst>
              <a:defRPr sz="1100" b="1" i="0">
                <a:solidFill>
                  <a:schemeClr val="bg1">
                    <a:lumMod val="75000"/>
                  </a:schemeClr>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10" name="Text Placeholder 2"/>
          <p:cNvSpPr>
            <a:spLocks noGrp="1"/>
          </p:cNvSpPr>
          <p:nvPr>
            <p:ph type="body" sz="quarter" idx="19"/>
          </p:nvPr>
        </p:nvSpPr>
        <p:spPr>
          <a:xfrm>
            <a:off x="503238" y="1747157"/>
            <a:ext cx="3705691" cy="2912155"/>
          </a:xfrm>
          <a:prstGeom prst="rect">
            <a:avLst/>
          </a:prstGeom>
        </p:spPr>
        <p:txBody>
          <a:bodyPr lIns="0" rIns="0" numCol="1" spcCol="180000"/>
          <a:lstStyle>
            <a:lvl1pPr marL="144000" indent="-144000">
              <a:lnSpc>
                <a:spcPct val="100000"/>
              </a:lnSpc>
              <a:spcBef>
                <a:spcPts val="600"/>
              </a:spcBef>
              <a:buFont typeface="Arial" panose="020B0604020202020204" pitchFamily="34" charset="0"/>
              <a:buChar char="•"/>
              <a:defRPr sz="1100" b="0"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p:txBody>
      </p:sp>
      <p:sp>
        <p:nvSpPr>
          <p:cNvPr id="11" name="Text Placeholder 3">
            <a:extLst>
              <a:ext uri="{FF2B5EF4-FFF2-40B4-BE49-F238E27FC236}">
                <a16:creationId xmlns:a16="http://schemas.microsoft.com/office/drawing/2014/main" id="{296C5645-9428-1948-A83B-2F204B0969FB}"/>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pic>
        <p:nvPicPr>
          <p:cNvPr id="12" name="Picture 11">
            <a:extLst>
              <a:ext uri="{FF2B5EF4-FFF2-40B4-BE49-F238E27FC236}">
                <a16:creationId xmlns:a16="http://schemas.microsoft.com/office/drawing/2014/main" id="{A89F199B-4773-B444-8356-7243096C26CD}"/>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5" name="Text Placeholder 2">
            <a:extLst>
              <a:ext uri="{FF2B5EF4-FFF2-40B4-BE49-F238E27FC236}">
                <a16:creationId xmlns:a16="http://schemas.microsoft.com/office/drawing/2014/main" id="{D8FEA0BD-7B24-F141-8156-8C83A9EF3968}"/>
              </a:ext>
            </a:extLst>
          </p:cNvPr>
          <p:cNvSpPr>
            <a:spLocks noGrp="1"/>
          </p:cNvSpPr>
          <p:nvPr>
            <p:ph type="body" sz="quarter" idx="22" hasCustomPrompt="1"/>
          </p:nvPr>
        </p:nvSpPr>
        <p:spPr>
          <a:xfrm>
            <a:off x="4718648" y="3470241"/>
            <a:ext cx="3704929" cy="264699"/>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2" name="TextBox 1">
            <a:extLst>
              <a:ext uri="{FF2B5EF4-FFF2-40B4-BE49-F238E27FC236}">
                <a16:creationId xmlns:a16="http://schemas.microsoft.com/office/drawing/2014/main" id="{6A2027B2-232A-B34F-A53A-64EA20AE4449}"/>
              </a:ext>
            </a:extLst>
          </p:cNvPr>
          <p:cNvSpPr txBox="1"/>
          <p:nvPr/>
        </p:nvSpPr>
        <p:spPr>
          <a:xfrm>
            <a:off x="5527343" y="4107976"/>
            <a:ext cx="0" cy="0"/>
          </a:xfrm>
          <a:prstGeom prst="rect">
            <a:avLst/>
          </a:prstGeom>
        </p:spPr>
        <p:txBody>
          <a:bodyPr vert="horz" wrap="none" lIns="0" tIns="0" rIns="0" bIns="0" spcCol="385658" rtlCol="0">
            <a:noAutofit/>
          </a:bodyPr>
          <a:lstStyle/>
          <a:p>
            <a:endParaRPr lang="en-US">
              <a:solidFill>
                <a:schemeClr val="bg1"/>
              </a:solidFill>
              <a:latin typeface="Calibri Light" charset="0"/>
              <a:ea typeface="Calibri Light" charset="0"/>
              <a:cs typeface="Calibri Light" charset="0"/>
            </a:endParaRPr>
          </a:p>
        </p:txBody>
      </p:sp>
      <p:sp>
        <p:nvSpPr>
          <p:cNvPr id="16" name="Text Placeholder 6">
            <a:extLst>
              <a:ext uri="{FF2B5EF4-FFF2-40B4-BE49-F238E27FC236}">
                <a16:creationId xmlns:a16="http://schemas.microsoft.com/office/drawing/2014/main" id="{0C8385AC-2794-264F-8BE3-E7AA343EAC3D}"/>
              </a:ext>
            </a:extLst>
          </p:cNvPr>
          <p:cNvSpPr>
            <a:spLocks noGrp="1"/>
          </p:cNvSpPr>
          <p:nvPr>
            <p:ph type="body" sz="quarter" idx="23"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4" name="Footer Placeholder 3">
            <a:extLst>
              <a:ext uri="{FF2B5EF4-FFF2-40B4-BE49-F238E27FC236}">
                <a16:creationId xmlns:a16="http://schemas.microsoft.com/office/drawing/2014/main" id="{7C45EED3-84C7-664C-902C-1A9180683BA4}"/>
              </a:ext>
            </a:extLst>
          </p:cNvPr>
          <p:cNvSpPr>
            <a:spLocks noGrp="1"/>
          </p:cNvSpPr>
          <p:nvPr>
            <p:ph type="ftr" sz="quarter" idx="24"/>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dirty="0"/>
              <a:t>Presentation name, Version, Date</a:t>
            </a:r>
          </a:p>
        </p:txBody>
      </p:sp>
      <p:sp>
        <p:nvSpPr>
          <p:cNvPr id="5" name="Slide Number Placeholder 4">
            <a:extLst>
              <a:ext uri="{FF2B5EF4-FFF2-40B4-BE49-F238E27FC236}">
                <a16:creationId xmlns:a16="http://schemas.microsoft.com/office/drawing/2014/main" id="{AD3A4034-FA0E-E840-A8E0-7E11EF6B8C12}"/>
              </a:ext>
            </a:extLst>
          </p:cNvPr>
          <p:cNvSpPr>
            <a:spLocks noGrp="1"/>
          </p:cNvSpPr>
          <p:nvPr>
            <p:ph type="sldNum" sz="quarter" idx="25"/>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Tree>
    <p:extLst>
      <p:ext uri="{BB962C8B-B14F-4D97-AF65-F5344CB8AC3E}">
        <p14:creationId xmlns:p14="http://schemas.microsoft.com/office/powerpoint/2010/main" val="254784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1_2 clinical images">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4008522" cy="2289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4621214" y="1550988"/>
            <a:ext cx="4011611" cy="2289492"/>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hasCustomPrompt="1"/>
          </p:nvPr>
        </p:nvSpPr>
        <p:spPr>
          <a:xfrm>
            <a:off x="503237" y="3840480"/>
            <a:ext cx="4011790"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19" name="Text Placeholder 17"/>
          <p:cNvSpPr>
            <a:spLocks noGrp="1"/>
          </p:cNvSpPr>
          <p:nvPr>
            <p:ph type="body" sz="quarter" idx="19" hasCustomPrompt="1"/>
          </p:nvPr>
        </p:nvSpPr>
        <p:spPr>
          <a:xfrm>
            <a:off x="4621213" y="3840480"/>
            <a:ext cx="4014882"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17" name="Text Placeholder 3"/>
          <p:cNvSpPr>
            <a:spLocks noGrp="1"/>
          </p:cNvSpPr>
          <p:nvPr>
            <p:ph type="body" sz="quarter" idx="10" hasCustomPrompt="1"/>
          </p:nvPr>
        </p:nvSpPr>
        <p:spPr>
          <a:xfrm>
            <a:off x="504510" y="387371"/>
            <a:ext cx="7563044" cy="405516"/>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DE7D365B-7821-814F-AD60-695C4405B077}"/>
              </a:ext>
            </a:extLst>
          </p:cNvPr>
          <p:cNvSpPr>
            <a:spLocks noGrp="1"/>
          </p:cNvSpPr>
          <p:nvPr>
            <p:ph type="body" sz="quarter" idx="23"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1" name="Text Placeholder 2">
            <a:extLst>
              <a:ext uri="{FF2B5EF4-FFF2-40B4-BE49-F238E27FC236}">
                <a16:creationId xmlns:a16="http://schemas.microsoft.com/office/drawing/2014/main" id="{FBBF0DD7-777C-E54A-A3C1-C7B60F11F88C}"/>
              </a:ext>
            </a:extLst>
          </p:cNvPr>
          <p:cNvSpPr>
            <a:spLocks noGrp="1"/>
          </p:cNvSpPr>
          <p:nvPr>
            <p:ph type="body" sz="quarter" idx="24" hasCustomPrompt="1"/>
          </p:nvPr>
        </p:nvSpPr>
        <p:spPr>
          <a:xfrm>
            <a:off x="4718648" y="3470241"/>
            <a:ext cx="3704929" cy="264699"/>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22" name="Text Placeholder 2">
            <a:extLst>
              <a:ext uri="{FF2B5EF4-FFF2-40B4-BE49-F238E27FC236}">
                <a16:creationId xmlns:a16="http://schemas.microsoft.com/office/drawing/2014/main" id="{EAD7764C-49E2-524C-A63F-98341E57F9FE}"/>
              </a:ext>
            </a:extLst>
          </p:cNvPr>
          <p:cNvSpPr>
            <a:spLocks noGrp="1"/>
          </p:cNvSpPr>
          <p:nvPr>
            <p:ph type="body" sz="quarter" idx="25" hasCustomPrompt="1"/>
          </p:nvPr>
        </p:nvSpPr>
        <p:spPr>
          <a:xfrm>
            <a:off x="630124" y="3470241"/>
            <a:ext cx="3704929" cy="264699"/>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3" name="Footer Placeholder 2">
            <a:extLst>
              <a:ext uri="{FF2B5EF4-FFF2-40B4-BE49-F238E27FC236}">
                <a16:creationId xmlns:a16="http://schemas.microsoft.com/office/drawing/2014/main" id="{76D2CB6C-CB9C-0E43-A7DB-80DF39BDCC85}"/>
              </a:ext>
            </a:extLst>
          </p:cNvPr>
          <p:cNvSpPr>
            <a:spLocks noGrp="1"/>
          </p:cNvSpPr>
          <p:nvPr>
            <p:ph type="ftr" sz="quarter" idx="26"/>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3EFB4B2B-5BF6-954B-B7F7-00435A56AA36}"/>
              </a:ext>
            </a:extLst>
          </p:cNvPr>
          <p:cNvSpPr>
            <a:spLocks noGrp="1"/>
          </p:cNvSpPr>
          <p:nvPr>
            <p:ph type="sldNum" sz="quarter" idx="27"/>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
        <p:nvSpPr>
          <p:cNvPr id="23" name="Text Placeholder 6">
            <a:extLst>
              <a:ext uri="{FF2B5EF4-FFF2-40B4-BE49-F238E27FC236}">
                <a16:creationId xmlns:a16="http://schemas.microsoft.com/office/drawing/2014/main" id="{AEBE3C91-C047-9D45-9D99-C26C3A5C0764}"/>
              </a:ext>
            </a:extLst>
          </p:cNvPr>
          <p:cNvSpPr>
            <a:spLocks noGrp="1"/>
          </p:cNvSpPr>
          <p:nvPr>
            <p:ph type="body" sz="quarter" idx="28"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418515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1_3 clinical images">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0" y="1550988"/>
            <a:ext cx="2628000" cy="2289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3250364" y="1550988"/>
            <a:ext cx="2639261" cy="2289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5997575" y="1550988"/>
            <a:ext cx="2641600" cy="2289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hasCustomPrompt="1"/>
          </p:nvPr>
        </p:nvSpPr>
        <p:spPr>
          <a:xfrm>
            <a:off x="503237" y="3840480"/>
            <a:ext cx="2629539" cy="818833"/>
          </a:xfrm>
          <a:prstGeom prst="rect">
            <a:avLst/>
          </a:prstGeom>
          <a:noFill/>
        </p:spPr>
        <p:txBody>
          <a:bodyPr lIns="0" tIns="108000" r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19" name="Text Placeholder 17"/>
          <p:cNvSpPr>
            <a:spLocks noGrp="1"/>
          </p:cNvSpPr>
          <p:nvPr>
            <p:ph type="body" sz="quarter" idx="19" hasCustomPrompt="1"/>
          </p:nvPr>
        </p:nvSpPr>
        <p:spPr>
          <a:xfrm>
            <a:off x="3250363" y="3840480"/>
            <a:ext cx="2641413" cy="818833"/>
          </a:xfrm>
          <a:prstGeom prst="rect">
            <a:avLst/>
          </a:prstGeom>
          <a:noFill/>
        </p:spPr>
        <p:txBody>
          <a:bodyPr lIns="0" tIns="108000" r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20" name="Text Placeholder 17"/>
          <p:cNvSpPr>
            <a:spLocks noGrp="1"/>
          </p:cNvSpPr>
          <p:nvPr>
            <p:ph type="body" sz="quarter" idx="20" hasCustomPrompt="1"/>
          </p:nvPr>
        </p:nvSpPr>
        <p:spPr>
          <a:xfrm>
            <a:off x="5997575" y="3840480"/>
            <a:ext cx="2643754" cy="818833"/>
          </a:xfrm>
          <a:prstGeom prst="rect">
            <a:avLst/>
          </a:prstGeom>
          <a:noFill/>
        </p:spPr>
        <p:txBody>
          <a:bodyPr lIns="0" tIns="108000" r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17" name="Text Placeholder 3"/>
          <p:cNvSpPr>
            <a:spLocks noGrp="1"/>
          </p:cNvSpPr>
          <p:nvPr>
            <p:ph type="body" sz="quarter" idx="10" hasCustomPrompt="1"/>
          </p:nvPr>
        </p:nvSpPr>
        <p:spPr>
          <a:xfrm>
            <a:off x="504510" y="387371"/>
            <a:ext cx="7563044" cy="425134"/>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1" name="Text Placeholder 3">
            <a:extLst>
              <a:ext uri="{FF2B5EF4-FFF2-40B4-BE49-F238E27FC236}">
                <a16:creationId xmlns:a16="http://schemas.microsoft.com/office/drawing/2014/main" id="{0A584D97-2804-AB46-9672-3478A4E05A37}"/>
              </a:ext>
            </a:extLst>
          </p:cNvPr>
          <p:cNvSpPr>
            <a:spLocks noGrp="1"/>
          </p:cNvSpPr>
          <p:nvPr>
            <p:ph type="body" sz="quarter" idx="23"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3" name="Text Placeholder 2">
            <a:extLst>
              <a:ext uri="{FF2B5EF4-FFF2-40B4-BE49-F238E27FC236}">
                <a16:creationId xmlns:a16="http://schemas.microsoft.com/office/drawing/2014/main" id="{D28F9C85-5E50-BC49-A601-AA6873AD7F2D}"/>
              </a:ext>
            </a:extLst>
          </p:cNvPr>
          <p:cNvSpPr>
            <a:spLocks noGrp="1"/>
          </p:cNvSpPr>
          <p:nvPr>
            <p:ph type="body" sz="quarter" idx="25" hasCustomPrompt="1"/>
          </p:nvPr>
        </p:nvSpPr>
        <p:spPr>
          <a:xfrm>
            <a:off x="630125" y="3470241"/>
            <a:ext cx="2417876" cy="313483"/>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26" name="Text Placeholder 2">
            <a:extLst>
              <a:ext uri="{FF2B5EF4-FFF2-40B4-BE49-F238E27FC236}">
                <a16:creationId xmlns:a16="http://schemas.microsoft.com/office/drawing/2014/main" id="{38DC8AD6-C39B-FE4A-9739-874022AFEF90}"/>
              </a:ext>
            </a:extLst>
          </p:cNvPr>
          <p:cNvSpPr>
            <a:spLocks noGrp="1"/>
          </p:cNvSpPr>
          <p:nvPr>
            <p:ph type="body" sz="quarter" idx="26" hasCustomPrompt="1"/>
          </p:nvPr>
        </p:nvSpPr>
        <p:spPr>
          <a:xfrm>
            <a:off x="3362814" y="3470241"/>
            <a:ext cx="2417876" cy="313483"/>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27" name="Text Placeholder 2">
            <a:extLst>
              <a:ext uri="{FF2B5EF4-FFF2-40B4-BE49-F238E27FC236}">
                <a16:creationId xmlns:a16="http://schemas.microsoft.com/office/drawing/2014/main" id="{1327DB22-C9B4-E044-A455-7431EF519C91}"/>
              </a:ext>
            </a:extLst>
          </p:cNvPr>
          <p:cNvSpPr>
            <a:spLocks noGrp="1"/>
          </p:cNvSpPr>
          <p:nvPr>
            <p:ph type="body" sz="quarter" idx="27" hasCustomPrompt="1"/>
          </p:nvPr>
        </p:nvSpPr>
        <p:spPr>
          <a:xfrm>
            <a:off x="6116525" y="3470241"/>
            <a:ext cx="2417876" cy="313483"/>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28" name="Text Placeholder 6">
            <a:extLst>
              <a:ext uri="{FF2B5EF4-FFF2-40B4-BE49-F238E27FC236}">
                <a16:creationId xmlns:a16="http://schemas.microsoft.com/office/drawing/2014/main" id="{31B4054C-226C-C04B-AAA6-801EFB467420}"/>
              </a:ext>
            </a:extLst>
          </p:cNvPr>
          <p:cNvSpPr>
            <a:spLocks noGrp="1"/>
          </p:cNvSpPr>
          <p:nvPr>
            <p:ph type="body" sz="quarter" idx="28"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3" name="Footer Placeholder 2">
            <a:extLst>
              <a:ext uri="{FF2B5EF4-FFF2-40B4-BE49-F238E27FC236}">
                <a16:creationId xmlns:a16="http://schemas.microsoft.com/office/drawing/2014/main" id="{0B11A891-5BA6-F545-A3B0-4734E6949E22}"/>
              </a:ext>
            </a:extLst>
          </p:cNvPr>
          <p:cNvSpPr>
            <a:spLocks noGrp="1"/>
          </p:cNvSpPr>
          <p:nvPr>
            <p:ph type="ftr" sz="quarter" idx="30"/>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5EED5C45-6A33-0E41-A2CC-E45171C1BA11}"/>
              </a:ext>
            </a:extLst>
          </p:cNvPr>
          <p:cNvSpPr>
            <a:spLocks noGrp="1"/>
          </p:cNvSpPr>
          <p:nvPr>
            <p:ph type="sldNum" sz="quarter" idx="31"/>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Tree>
    <p:extLst>
      <p:ext uri="{BB962C8B-B14F-4D97-AF65-F5344CB8AC3E}">
        <p14:creationId xmlns:p14="http://schemas.microsoft.com/office/powerpoint/2010/main" val="348873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1_3 clinical images - solutions a">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0" y="1550988"/>
            <a:ext cx="2628000" cy="2289492"/>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3250364" y="1550988"/>
            <a:ext cx="2638800" cy="2289492"/>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5997575" y="1550988"/>
            <a:ext cx="2642400" cy="2289492"/>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hasCustomPrompt="1"/>
          </p:nvPr>
        </p:nvSpPr>
        <p:spPr>
          <a:xfrm>
            <a:off x="503237" y="3840480"/>
            <a:ext cx="2629539" cy="818833"/>
          </a:xfrm>
          <a:prstGeom prst="rect">
            <a:avLst/>
          </a:prstGeom>
          <a:noFill/>
        </p:spPr>
        <p:txBody>
          <a:bodyPr lIns="0" tIns="108000" r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19" name="Text Placeholder 17"/>
          <p:cNvSpPr>
            <a:spLocks noGrp="1"/>
          </p:cNvSpPr>
          <p:nvPr>
            <p:ph type="body" sz="quarter" idx="19" hasCustomPrompt="1"/>
          </p:nvPr>
        </p:nvSpPr>
        <p:spPr>
          <a:xfrm>
            <a:off x="3250363" y="3840480"/>
            <a:ext cx="2641413" cy="818833"/>
          </a:xfrm>
          <a:prstGeom prst="rect">
            <a:avLst/>
          </a:prstGeom>
          <a:noFill/>
        </p:spPr>
        <p:txBody>
          <a:bodyPr lIns="0" tIns="108000" r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20" name="Text Placeholder 17"/>
          <p:cNvSpPr>
            <a:spLocks noGrp="1"/>
          </p:cNvSpPr>
          <p:nvPr>
            <p:ph type="body" sz="quarter" idx="20" hasCustomPrompt="1"/>
          </p:nvPr>
        </p:nvSpPr>
        <p:spPr>
          <a:xfrm>
            <a:off x="5997575" y="3840480"/>
            <a:ext cx="2643754" cy="818833"/>
          </a:xfrm>
          <a:prstGeom prst="rect">
            <a:avLst/>
          </a:prstGeom>
          <a:noFill/>
        </p:spPr>
        <p:txBody>
          <a:bodyPr lIns="0" tIns="108000" r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17" name="Text Placeholder 3"/>
          <p:cNvSpPr>
            <a:spLocks noGrp="1"/>
          </p:cNvSpPr>
          <p:nvPr>
            <p:ph type="body" sz="quarter" idx="10" hasCustomPrompt="1"/>
          </p:nvPr>
        </p:nvSpPr>
        <p:spPr>
          <a:xfrm>
            <a:off x="504510" y="387371"/>
            <a:ext cx="7563044" cy="425133"/>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1" name="Text Placeholder 17">
            <a:extLst>
              <a:ext uri="{FF2B5EF4-FFF2-40B4-BE49-F238E27FC236}">
                <a16:creationId xmlns:a16="http://schemas.microsoft.com/office/drawing/2014/main" id="{115A88B9-4986-DE49-9E08-F7933EE3A82E}"/>
              </a:ext>
            </a:extLst>
          </p:cNvPr>
          <p:cNvSpPr>
            <a:spLocks noGrp="1"/>
          </p:cNvSpPr>
          <p:nvPr>
            <p:ph type="body" sz="quarter" idx="21" hasCustomPrompt="1"/>
          </p:nvPr>
        </p:nvSpPr>
        <p:spPr>
          <a:xfrm>
            <a:off x="503237" y="1550989"/>
            <a:ext cx="2628000" cy="317568"/>
          </a:xfrm>
          <a:prstGeom prst="rect">
            <a:avLst/>
          </a:prstGeom>
          <a:solidFill>
            <a:schemeClr val="bg1"/>
          </a:solidFill>
        </p:spPr>
        <p:txBody>
          <a:bodyPr lIns="14400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12" name="Text Placeholder 17">
            <a:extLst>
              <a:ext uri="{FF2B5EF4-FFF2-40B4-BE49-F238E27FC236}">
                <a16:creationId xmlns:a16="http://schemas.microsoft.com/office/drawing/2014/main" id="{ECE6F547-1FB2-0141-99D9-CF8D67FF19B8}"/>
              </a:ext>
            </a:extLst>
          </p:cNvPr>
          <p:cNvSpPr>
            <a:spLocks noGrp="1"/>
          </p:cNvSpPr>
          <p:nvPr>
            <p:ph type="body" sz="quarter" idx="22" hasCustomPrompt="1"/>
          </p:nvPr>
        </p:nvSpPr>
        <p:spPr>
          <a:xfrm>
            <a:off x="3250364" y="1550989"/>
            <a:ext cx="2638800" cy="317568"/>
          </a:xfrm>
          <a:prstGeom prst="rect">
            <a:avLst/>
          </a:prstGeom>
          <a:solidFill>
            <a:schemeClr val="bg1"/>
          </a:solidFill>
        </p:spPr>
        <p:txBody>
          <a:bodyPr lIns="14400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16" name="Text Placeholder 17">
            <a:extLst>
              <a:ext uri="{FF2B5EF4-FFF2-40B4-BE49-F238E27FC236}">
                <a16:creationId xmlns:a16="http://schemas.microsoft.com/office/drawing/2014/main" id="{571C8315-25B0-2049-929F-AC846CE1C761}"/>
              </a:ext>
            </a:extLst>
          </p:cNvPr>
          <p:cNvSpPr>
            <a:spLocks noGrp="1"/>
          </p:cNvSpPr>
          <p:nvPr>
            <p:ph type="body" sz="quarter" idx="23" hasCustomPrompt="1"/>
          </p:nvPr>
        </p:nvSpPr>
        <p:spPr>
          <a:xfrm>
            <a:off x="5997575" y="1550989"/>
            <a:ext cx="2642400" cy="317568"/>
          </a:xfrm>
          <a:prstGeom prst="rect">
            <a:avLst/>
          </a:prstGeom>
          <a:solidFill>
            <a:schemeClr val="bg1"/>
          </a:solidFill>
        </p:spPr>
        <p:txBody>
          <a:bodyPr lIns="14400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2" name="Text Placeholder 3">
            <a:extLst>
              <a:ext uri="{FF2B5EF4-FFF2-40B4-BE49-F238E27FC236}">
                <a16:creationId xmlns:a16="http://schemas.microsoft.com/office/drawing/2014/main" id="{C659F812-A637-6442-A338-45456CF152EE}"/>
              </a:ext>
            </a:extLst>
          </p:cNvPr>
          <p:cNvSpPr>
            <a:spLocks noGrp="1"/>
          </p:cNvSpPr>
          <p:nvPr>
            <p:ph type="body" sz="quarter" idx="27"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3" name="Text Placeholder 6">
            <a:extLst>
              <a:ext uri="{FF2B5EF4-FFF2-40B4-BE49-F238E27FC236}">
                <a16:creationId xmlns:a16="http://schemas.microsoft.com/office/drawing/2014/main" id="{23B38153-28D3-4A40-8E3C-D19FCAE2F966}"/>
              </a:ext>
            </a:extLst>
          </p:cNvPr>
          <p:cNvSpPr>
            <a:spLocks noGrp="1"/>
          </p:cNvSpPr>
          <p:nvPr>
            <p:ph type="body" sz="quarter" idx="28"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3" name="Footer Placeholder 2">
            <a:extLst>
              <a:ext uri="{FF2B5EF4-FFF2-40B4-BE49-F238E27FC236}">
                <a16:creationId xmlns:a16="http://schemas.microsoft.com/office/drawing/2014/main" id="{2AC81896-D7C5-004A-B051-983BA992BCB0}"/>
              </a:ext>
            </a:extLst>
          </p:cNvPr>
          <p:cNvSpPr>
            <a:spLocks noGrp="1"/>
          </p:cNvSpPr>
          <p:nvPr>
            <p:ph type="ftr" sz="quarter" idx="30"/>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9B41C72A-7405-6544-9B8E-94E1BC3A969F}"/>
              </a:ext>
            </a:extLst>
          </p:cNvPr>
          <p:cNvSpPr>
            <a:spLocks noGrp="1"/>
          </p:cNvSpPr>
          <p:nvPr>
            <p:ph type="sldNum" sz="quarter" idx="31"/>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Tree>
    <p:extLst>
      <p:ext uri="{BB962C8B-B14F-4D97-AF65-F5344CB8AC3E}">
        <p14:creationId xmlns:p14="http://schemas.microsoft.com/office/powerpoint/2010/main" val="17803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01_Title slide - Insert photo">
    <p:bg>
      <p:bgPr>
        <a:solidFill>
          <a:schemeClr val="bg1">
            <a:lumMod val="85000"/>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58F02B2-A200-4149-BF8A-C1F7034EA130}"/>
              </a:ext>
            </a:extLst>
          </p:cNvPr>
          <p:cNvSpPr>
            <a:spLocks noGrp="1"/>
          </p:cNvSpPr>
          <p:nvPr>
            <p:ph type="pic" sz="quarter" idx="16" hasCustomPrompt="1"/>
          </p:nvPr>
        </p:nvSpPr>
        <p:spPr>
          <a:xfrm>
            <a:off x="0" y="0"/>
            <a:ext cx="9144000" cy="5143500"/>
          </a:xfrm>
          <a:prstGeom prst="rect">
            <a:avLst/>
          </a:prstGeom>
        </p:spPr>
        <p:txBody>
          <a:bodyPr/>
          <a:lstStyle>
            <a:lvl1pPr>
              <a:defRPr/>
            </a:lvl1pPr>
          </a:lstStyle>
          <a:p>
            <a:r>
              <a:rPr lang="en-US" dirty="0"/>
              <a:t>Picture</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442" y="1332"/>
            <a:ext cx="9136558" cy="5142168"/>
          </a:xfrm>
          <a:prstGeom prst="rect">
            <a:avLst/>
          </a:prstGeom>
        </p:spPr>
      </p:pic>
      <p:sp>
        <p:nvSpPr>
          <p:cNvPr id="10" name="Text Placeholder 3"/>
          <p:cNvSpPr>
            <a:spLocks noGrp="1"/>
          </p:cNvSpPr>
          <p:nvPr>
            <p:ph type="body" sz="quarter" idx="11" hasCustomPrompt="1"/>
          </p:nvPr>
        </p:nvSpPr>
        <p:spPr bwMode="white">
          <a:xfrm>
            <a:off x="835442" y="3324194"/>
            <a:ext cx="4320000" cy="189000"/>
          </a:xfrm>
          <a:prstGeom prst="rect">
            <a:avLst/>
          </a:prstGeom>
        </p:spPr>
        <p:txBody>
          <a:bodyPr lIns="0" tIns="0" rIns="0" bIns="0"/>
          <a:lstStyle>
            <a:lvl1pPr marL="0" indent="0">
              <a:spcBef>
                <a:spcPts val="0"/>
              </a:spcBef>
              <a:buFontTx/>
              <a:buNone/>
              <a:defRPr sz="1300" b="1">
                <a:solidFill>
                  <a:schemeClr val="bg1"/>
                </a:solidFill>
              </a:defRPr>
            </a:lvl1pPr>
          </a:lstStyle>
          <a:p>
            <a:pPr lvl="0"/>
            <a:r>
              <a:rPr lang="en-US" noProof="0" dirty="0"/>
              <a:t>_Author</a:t>
            </a:r>
          </a:p>
        </p:txBody>
      </p:sp>
      <p:sp>
        <p:nvSpPr>
          <p:cNvPr id="14" name="Text Placeholder 3"/>
          <p:cNvSpPr>
            <a:spLocks noGrp="1"/>
          </p:cNvSpPr>
          <p:nvPr>
            <p:ph type="body" sz="quarter" idx="12" hasCustomPrompt="1"/>
          </p:nvPr>
        </p:nvSpPr>
        <p:spPr bwMode="white">
          <a:xfrm>
            <a:off x="835442" y="3526694"/>
            <a:ext cx="4320000" cy="189000"/>
          </a:xfrm>
          <a:prstGeom prst="rect">
            <a:avLst/>
          </a:prstGeom>
        </p:spPr>
        <p:txBody>
          <a:bodyPr lIns="0" tIns="0" rIns="0" bIns="0"/>
          <a:lstStyle>
            <a:lvl1pPr marL="0" indent="0">
              <a:spcBef>
                <a:spcPts val="0"/>
              </a:spcBef>
              <a:buFontTx/>
              <a:buNone/>
              <a:defRPr sz="1200" b="0">
                <a:solidFill>
                  <a:schemeClr val="bg1"/>
                </a:solidFill>
              </a:defRPr>
            </a:lvl1pPr>
          </a:lstStyle>
          <a:p>
            <a:pPr lvl="0"/>
            <a:r>
              <a:rPr lang="en-US" noProof="0" dirty="0"/>
              <a:t>_Business</a:t>
            </a:r>
          </a:p>
        </p:txBody>
      </p:sp>
      <p:sp>
        <p:nvSpPr>
          <p:cNvPr id="18" name="Text Placeholder 3"/>
          <p:cNvSpPr>
            <a:spLocks noGrp="1"/>
          </p:cNvSpPr>
          <p:nvPr>
            <p:ph type="body" sz="quarter" idx="14" hasCustomPrompt="1"/>
          </p:nvPr>
        </p:nvSpPr>
        <p:spPr bwMode="white">
          <a:xfrm>
            <a:off x="835442" y="3735788"/>
            <a:ext cx="4320000" cy="189000"/>
          </a:xfrm>
          <a:prstGeom prst="rect">
            <a:avLst/>
          </a:prstGeom>
        </p:spPr>
        <p:txBody>
          <a:bodyPr lIns="0" tIns="0" rIns="0" bIns="0"/>
          <a:lstStyle>
            <a:lvl1pPr marL="0" indent="0">
              <a:spcBef>
                <a:spcPts val="0"/>
              </a:spcBef>
              <a:buFontTx/>
              <a:buNone/>
              <a:defRPr sz="1200" b="0">
                <a:solidFill>
                  <a:schemeClr val="bg1"/>
                </a:solidFill>
              </a:defRPr>
            </a:lvl1pPr>
          </a:lstStyle>
          <a:p>
            <a:pPr lvl="0"/>
            <a:r>
              <a:rPr lang="en-US" noProof="0" dirty="0"/>
              <a:t>_Date</a:t>
            </a:r>
          </a:p>
        </p:txBody>
      </p:sp>
      <p:sp>
        <p:nvSpPr>
          <p:cNvPr id="19" name="Text Placeholder 3"/>
          <p:cNvSpPr>
            <a:spLocks noGrp="1"/>
          </p:cNvSpPr>
          <p:nvPr>
            <p:ph type="body" sz="quarter" idx="10" hasCustomPrompt="1"/>
          </p:nvPr>
        </p:nvSpPr>
        <p:spPr bwMode="white">
          <a:xfrm>
            <a:off x="836116" y="1552599"/>
            <a:ext cx="6162676" cy="1205624"/>
          </a:xfrm>
          <a:prstGeom prst="rect">
            <a:avLst/>
          </a:prstGeom>
        </p:spPr>
        <p:txBody>
          <a:bodyPr lIns="0" tIns="0" rIns="0" bIns="0" anchor="b"/>
          <a:lstStyle>
            <a:lvl1pPr marL="0" indent="0" algn="l">
              <a:spcBef>
                <a:spcPts val="0"/>
              </a:spcBef>
              <a:buFontTx/>
              <a:buNone/>
              <a:defRPr sz="3600">
                <a:solidFill>
                  <a:schemeClr val="bg1"/>
                </a:solidFill>
              </a:defRPr>
            </a:lvl1pPr>
            <a:lvl2pPr>
              <a:defRPr sz="4800"/>
            </a:lvl2pPr>
            <a:lvl3pPr>
              <a:defRPr sz="4800"/>
            </a:lvl3pPr>
            <a:lvl4pPr>
              <a:defRPr sz="4800"/>
            </a:lvl4pPr>
            <a:lvl5pPr>
              <a:defRPr sz="4800"/>
            </a:lvl5pPr>
          </a:lstStyle>
          <a:p>
            <a:pPr lvl="0"/>
            <a:r>
              <a:rPr lang="en-US" noProof="0" dirty="0"/>
              <a:t>Click to add title</a:t>
            </a:r>
          </a:p>
        </p:txBody>
      </p:sp>
      <p:sp>
        <p:nvSpPr>
          <p:cNvPr id="12" name="Text Placeholder 3">
            <a:extLst>
              <a:ext uri="{FF2B5EF4-FFF2-40B4-BE49-F238E27FC236}">
                <a16:creationId xmlns:a16="http://schemas.microsoft.com/office/drawing/2014/main" id="{99745FC2-B0D2-8940-A8E8-6E5B767E6273}"/>
              </a:ext>
            </a:extLst>
          </p:cNvPr>
          <p:cNvSpPr>
            <a:spLocks noGrp="1"/>
          </p:cNvSpPr>
          <p:nvPr>
            <p:ph type="body" sz="quarter" idx="15" hasCustomPrompt="1"/>
          </p:nvPr>
        </p:nvSpPr>
        <p:spPr bwMode="white">
          <a:xfrm>
            <a:off x="846488" y="2773189"/>
            <a:ext cx="6162676" cy="353658"/>
          </a:xfrm>
          <a:prstGeom prst="rect">
            <a:avLst/>
          </a:prstGeom>
        </p:spPr>
        <p:txBody>
          <a:bodyPr lIns="0" tIns="0" rIns="0" bIns="0" anchor="t"/>
          <a:lstStyle>
            <a:lvl1pPr marL="0" indent="0" algn="l">
              <a:spcBef>
                <a:spcPts val="0"/>
              </a:spcBef>
              <a:buFontTx/>
              <a:buNone/>
              <a:defRPr sz="1600">
                <a:solidFill>
                  <a:schemeClr val="bg1"/>
                </a:solidFill>
              </a:defRPr>
            </a:lvl1pPr>
            <a:lvl2pPr>
              <a:defRPr sz="4800"/>
            </a:lvl2pPr>
            <a:lvl3pPr>
              <a:defRPr sz="4800"/>
            </a:lvl3pPr>
            <a:lvl4pPr>
              <a:defRPr sz="4800"/>
            </a:lvl4pPr>
            <a:lvl5pPr>
              <a:defRPr sz="4800"/>
            </a:lvl5pPr>
          </a:lstStyle>
          <a:p>
            <a:pPr lvl="0"/>
            <a:r>
              <a:rPr lang="en-US" noProof="0" dirty="0"/>
              <a:t>Click to add title</a:t>
            </a:r>
          </a:p>
        </p:txBody>
      </p:sp>
    </p:spTree>
    <p:extLst>
      <p:ext uri="{BB962C8B-B14F-4D97-AF65-F5344CB8AC3E}">
        <p14:creationId xmlns:p14="http://schemas.microsoft.com/office/powerpoint/2010/main" val="92361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1_4 clinical images - solutions a">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0" y="1550988"/>
            <a:ext cx="1947600" cy="2289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2567461" y="1550988"/>
            <a:ext cx="1946275" cy="2289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4630181" y="1550988"/>
            <a:ext cx="1946275" cy="2289600"/>
          </a:xfrm>
          <a:prstGeom prst="rect">
            <a:avLst/>
          </a:prstGeom>
          <a:solidFill>
            <a:schemeClr val="bg1">
              <a:lumMod val="85000"/>
            </a:schemeClr>
          </a:solidFill>
        </p:spPr>
        <p:txBody>
          <a:bodyPr/>
          <a:lstStyle/>
          <a:p>
            <a:r>
              <a:rPr lang="en-US"/>
              <a:t>Click icon to add picture</a:t>
            </a:r>
          </a:p>
        </p:txBody>
      </p:sp>
      <p:sp>
        <p:nvSpPr>
          <p:cNvPr id="16" name="Picture Placeholder 12"/>
          <p:cNvSpPr>
            <a:spLocks noGrp="1"/>
          </p:cNvSpPr>
          <p:nvPr>
            <p:ph type="pic" sz="quarter" idx="17"/>
          </p:nvPr>
        </p:nvSpPr>
        <p:spPr>
          <a:xfrm>
            <a:off x="6692900" y="1550988"/>
            <a:ext cx="1946275" cy="2289600"/>
          </a:xfrm>
          <a:prstGeom prst="rect">
            <a:avLst/>
          </a:prstGeom>
          <a:solidFill>
            <a:schemeClr val="bg1">
              <a:lumMod val="85000"/>
            </a:schemeClr>
          </a:solidFill>
        </p:spPr>
        <p:txBody>
          <a:bodyPr/>
          <a:lstStyle/>
          <a:p>
            <a:r>
              <a:rPr lang="en-US"/>
              <a:t>Click icon to add picture</a:t>
            </a:r>
            <a:endParaRPr lang="en-US" dirty="0"/>
          </a:p>
        </p:txBody>
      </p:sp>
      <p:sp>
        <p:nvSpPr>
          <p:cNvPr id="17" name="Text Placeholder 3"/>
          <p:cNvSpPr>
            <a:spLocks noGrp="1"/>
          </p:cNvSpPr>
          <p:nvPr>
            <p:ph type="body" sz="quarter" idx="10" hasCustomPrompt="1"/>
          </p:nvPr>
        </p:nvSpPr>
        <p:spPr>
          <a:xfrm>
            <a:off x="504510" y="387370"/>
            <a:ext cx="7563044" cy="411415"/>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17"/>
          <p:cNvSpPr>
            <a:spLocks noGrp="1"/>
          </p:cNvSpPr>
          <p:nvPr>
            <p:ph type="body" sz="quarter" idx="18" hasCustomPrompt="1"/>
          </p:nvPr>
        </p:nvSpPr>
        <p:spPr>
          <a:xfrm>
            <a:off x="503238" y="3840480"/>
            <a:ext cx="1947862"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19" name="Text Placeholder 17"/>
          <p:cNvSpPr>
            <a:spLocks noGrp="1"/>
          </p:cNvSpPr>
          <p:nvPr>
            <p:ph type="body" sz="quarter" idx="19" hasCustomPrompt="1"/>
          </p:nvPr>
        </p:nvSpPr>
        <p:spPr>
          <a:xfrm>
            <a:off x="2567461" y="3840480"/>
            <a:ext cx="1947862"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20" name="Text Placeholder 17"/>
          <p:cNvSpPr>
            <a:spLocks noGrp="1"/>
          </p:cNvSpPr>
          <p:nvPr>
            <p:ph type="body" sz="quarter" idx="20" hasCustomPrompt="1"/>
          </p:nvPr>
        </p:nvSpPr>
        <p:spPr>
          <a:xfrm>
            <a:off x="4630181" y="3840480"/>
            <a:ext cx="1947862"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21" name="Text Placeholder 17"/>
          <p:cNvSpPr>
            <a:spLocks noGrp="1"/>
          </p:cNvSpPr>
          <p:nvPr>
            <p:ph type="body" sz="quarter" idx="21" hasCustomPrompt="1"/>
          </p:nvPr>
        </p:nvSpPr>
        <p:spPr>
          <a:xfrm>
            <a:off x="6692900" y="3840480"/>
            <a:ext cx="1947862"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12" name="Text Placeholder 17">
            <a:extLst>
              <a:ext uri="{FF2B5EF4-FFF2-40B4-BE49-F238E27FC236}">
                <a16:creationId xmlns:a16="http://schemas.microsoft.com/office/drawing/2014/main" id="{DB5C5BFF-E8EF-D849-A81F-640A8E95A866}"/>
              </a:ext>
            </a:extLst>
          </p:cNvPr>
          <p:cNvSpPr>
            <a:spLocks noGrp="1"/>
          </p:cNvSpPr>
          <p:nvPr>
            <p:ph type="body" sz="quarter" idx="22" hasCustomPrompt="1"/>
          </p:nvPr>
        </p:nvSpPr>
        <p:spPr>
          <a:xfrm>
            <a:off x="503237"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2" name="Text Placeholder 17">
            <a:extLst>
              <a:ext uri="{FF2B5EF4-FFF2-40B4-BE49-F238E27FC236}">
                <a16:creationId xmlns:a16="http://schemas.microsoft.com/office/drawing/2014/main" id="{DE4537F4-1B0D-214B-B751-136407EEA3E6}"/>
              </a:ext>
            </a:extLst>
          </p:cNvPr>
          <p:cNvSpPr>
            <a:spLocks noGrp="1"/>
          </p:cNvSpPr>
          <p:nvPr>
            <p:ph type="body" sz="quarter" idx="23" hasCustomPrompt="1"/>
          </p:nvPr>
        </p:nvSpPr>
        <p:spPr>
          <a:xfrm>
            <a:off x="2567461"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3" name="Text Placeholder 17">
            <a:extLst>
              <a:ext uri="{FF2B5EF4-FFF2-40B4-BE49-F238E27FC236}">
                <a16:creationId xmlns:a16="http://schemas.microsoft.com/office/drawing/2014/main" id="{96812B57-4515-EA48-90BB-054AB50744EC}"/>
              </a:ext>
            </a:extLst>
          </p:cNvPr>
          <p:cNvSpPr>
            <a:spLocks noGrp="1"/>
          </p:cNvSpPr>
          <p:nvPr>
            <p:ph type="body" sz="quarter" idx="24" hasCustomPrompt="1"/>
          </p:nvPr>
        </p:nvSpPr>
        <p:spPr>
          <a:xfrm>
            <a:off x="4630181"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4" name="Text Placeholder 17">
            <a:extLst>
              <a:ext uri="{FF2B5EF4-FFF2-40B4-BE49-F238E27FC236}">
                <a16:creationId xmlns:a16="http://schemas.microsoft.com/office/drawing/2014/main" id="{F5A85E4A-6AE7-4242-A25F-235781FEDC52}"/>
              </a:ext>
            </a:extLst>
          </p:cNvPr>
          <p:cNvSpPr>
            <a:spLocks noGrp="1"/>
          </p:cNvSpPr>
          <p:nvPr>
            <p:ph type="body" sz="quarter" idx="25" hasCustomPrompt="1"/>
          </p:nvPr>
        </p:nvSpPr>
        <p:spPr>
          <a:xfrm>
            <a:off x="6692900"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5" name="Text Placeholder 3">
            <a:extLst>
              <a:ext uri="{FF2B5EF4-FFF2-40B4-BE49-F238E27FC236}">
                <a16:creationId xmlns:a16="http://schemas.microsoft.com/office/drawing/2014/main" id="{BD272F3A-A7F6-B842-A333-0428E34F722B}"/>
              </a:ext>
            </a:extLst>
          </p:cNvPr>
          <p:cNvSpPr>
            <a:spLocks noGrp="1"/>
          </p:cNvSpPr>
          <p:nvPr>
            <p:ph type="body" sz="quarter" idx="27"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A5F2E032-9425-914C-9427-1FF32B00AA30}"/>
              </a:ext>
            </a:extLst>
          </p:cNvPr>
          <p:cNvSpPr>
            <a:spLocks noGrp="1"/>
          </p:cNvSpPr>
          <p:nvPr>
            <p:ph type="ftr" sz="quarter" idx="28"/>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3323D080-BE87-4B44-B14D-B294925BA9F9}"/>
              </a:ext>
            </a:extLst>
          </p:cNvPr>
          <p:cNvSpPr>
            <a:spLocks noGrp="1"/>
          </p:cNvSpPr>
          <p:nvPr>
            <p:ph type="sldNum" sz="quarter" idx="29"/>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
        <p:nvSpPr>
          <p:cNvPr id="26" name="Text Placeholder 6">
            <a:extLst>
              <a:ext uri="{FF2B5EF4-FFF2-40B4-BE49-F238E27FC236}">
                <a16:creationId xmlns:a16="http://schemas.microsoft.com/office/drawing/2014/main" id="{3CB83B3F-6EA7-1B41-A4D3-21BD661E117E}"/>
              </a:ext>
            </a:extLst>
          </p:cNvPr>
          <p:cNvSpPr>
            <a:spLocks noGrp="1"/>
          </p:cNvSpPr>
          <p:nvPr>
            <p:ph type="body" sz="quarter" idx="30"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426242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1_5 clinical images solutions a">
    <p:bg>
      <p:bgPr>
        <a:solidFill>
          <a:schemeClr val="tx1"/>
        </a:solidFill>
        <a:effectLst/>
      </p:bgPr>
    </p:bg>
    <p:spTree>
      <p:nvGrpSpPr>
        <p:cNvPr id="1" name=""/>
        <p:cNvGrpSpPr/>
        <p:nvPr/>
      </p:nvGrpSpPr>
      <p:grpSpPr>
        <a:xfrm>
          <a:off x="0" y="0"/>
          <a:ext cx="0" cy="0"/>
          <a:chOff x="0" y="0"/>
          <a:chExt cx="0" cy="0"/>
        </a:xfrm>
      </p:grpSpPr>
      <p:sp>
        <p:nvSpPr>
          <p:cNvPr id="27" name="Picture Placeholder 12">
            <a:extLst>
              <a:ext uri="{FF2B5EF4-FFF2-40B4-BE49-F238E27FC236}">
                <a16:creationId xmlns:a16="http://schemas.microsoft.com/office/drawing/2014/main" id="{65416F0D-9D8B-1D45-A7A0-BFCB4FC4E4E8}"/>
              </a:ext>
            </a:extLst>
          </p:cNvPr>
          <p:cNvSpPr>
            <a:spLocks noGrp="1"/>
          </p:cNvSpPr>
          <p:nvPr>
            <p:ph type="pic" sz="quarter" idx="14"/>
          </p:nvPr>
        </p:nvSpPr>
        <p:spPr>
          <a:xfrm>
            <a:off x="504740" y="1550988"/>
            <a:ext cx="1580400" cy="2289600"/>
          </a:xfrm>
          <a:prstGeom prst="rect">
            <a:avLst/>
          </a:prstGeom>
          <a:solidFill>
            <a:schemeClr val="bg1">
              <a:lumMod val="85000"/>
            </a:schemeClr>
          </a:solidFill>
        </p:spPr>
        <p:txBody>
          <a:bodyPr/>
          <a:lstStyle/>
          <a:p>
            <a:r>
              <a:rPr lang="en-US"/>
              <a:t>Click icon to add picture</a:t>
            </a:r>
          </a:p>
        </p:txBody>
      </p:sp>
      <p:sp>
        <p:nvSpPr>
          <p:cNvPr id="29" name="Picture Placeholder 12">
            <a:extLst>
              <a:ext uri="{FF2B5EF4-FFF2-40B4-BE49-F238E27FC236}">
                <a16:creationId xmlns:a16="http://schemas.microsoft.com/office/drawing/2014/main" id="{72667FC2-34E8-B84A-AC27-1978BC737D1E}"/>
              </a:ext>
            </a:extLst>
          </p:cNvPr>
          <p:cNvSpPr>
            <a:spLocks noGrp="1"/>
          </p:cNvSpPr>
          <p:nvPr>
            <p:ph type="pic" sz="quarter" idx="15"/>
          </p:nvPr>
        </p:nvSpPr>
        <p:spPr>
          <a:xfrm>
            <a:off x="2143649" y="1550988"/>
            <a:ext cx="1580400" cy="2289600"/>
          </a:xfrm>
          <a:prstGeom prst="rect">
            <a:avLst/>
          </a:prstGeom>
          <a:solidFill>
            <a:schemeClr val="bg1">
              <a:lumMod val="85000"/>
            </a:schemeClr>
          </a:solidFill>
        </p:spPr>
        <p:txBody>
          <a:bodyPr/>
          <a:lstStyle/>
          <a:p>
            <a:r>
              <a:rPr lang="en-US"/>
              <a:t>Click icon to add picture</a:t>
            </a:r>
            <a:endParaRPr lang="en-US" dirty="0"/>
          </a:p>
        </p:txBody>
      </p:sp>
      <p:sp>
        <p:nvSpPr>
          <p:cNvPr id="30" name="Picture Placeholder 12">
            <a:extLst>
              <a:ext uri="{FF2B5EF4-FFF2-40B4-BE49-F238E27FC236}">
                <a16:creationId xmlns:a16="http://schemas.microsoft.com/office/drawing/2014/main" id="{CA4B3C53-5516-F24B-A08B-20C02E2B52E2}"/>
              </a:ext>
            </a:extLst>
          </p:cNvPr>
          <p:cNvSpPr>
            <a:spLocks noGrp="1"/>
          </p:cNvSpPr>
          <p:nvPr>
            <p:ph type="pic" sz="quarter" idx="16"/>
          </p:nvPr>
        </p:nvSpPr>
        <p:spPr>
          <a:xfrm>
            <a:off x="3782559" y="1550988"/>
            <a:ext cx="1578797" cy="2289600"/>
          </a:xfrm>
          <a:prstGeom prst="rect">
            <a:avLst/>
          </a:prstGeom>
          <a:solidFill>
            <a:schemeClr val="bg1">
              <a:lumMod val="85000"/>
            </a:schemeClr>
          </a:solidFill>
        </p:spPr>
        <p:txBody>
          <a:bodyPr/>
          <a:lstStyle/>
          <a:p>
            <a:r>
              <a:rPr lang="en-US"/>
              <a:t>Click icon to add picture</a:t>
            </a:r>
            <a:endParaRPr lang="en-US" dirty="0"/>
          </a:p>
        </p:txBody>
      </p:sp>
      <p:sp>
        <p:nvSpPr>
          <p:cNvPr id="31" name="Picture Placeholder 12">
            <a:extLst>
              <a:ext uri="{FF2B5EF4-FFF2-40B4-BE49-F238E27FC236}">
                <a16:creationId xmlns:a16="http://schemas.microsoft.com/office/drawing/2014/main" id="{8D9A85BA-1378-344C-952D-3A18B3BE01AD}"/>
              </a:ext>
            </a:extLst>
          </p:cNvPr>
          <p:cNvSpPr>
            <a:spLocks noGrp="1"/>
          </p:cNvSpPr>
          <p:nvPr>
            <p:ph type="pic" sz="quarter" idx="17"/>
          </p:nvPr>
        </p:nvSpPr>
        <p:spPr>
          <a:xfrm>
            <a:off x="5421467" y="1550988"/>
            <a:ext cx="1580400" cy="2289600"/>
          </a:xfrm>
          <a:prstGeom prst="rect">
            <a:avLst/>
          </a:prstGeom>
          <a:solidFill>
            <a:schemeClr val="bg1">
              <a:lumMod val="85000"/>
            </a:schemeClr>
          </a:solidFill>
        </p:spPr>
        <p:txBody>
          <a:bodyPr/>
          <a:lstStyle/>
          <a:p>
            <a:r>
              <a:rPr lang="en-US"/>
              <a:t>Click icon to add picture</a:t>
            </a:r>
            <a:endParaRPr lang="en-US" dirty="0"/>
          </a:p>
        </p:txBody>
      </p:sp>
      <p:sp>
        <p:nvSpPr>
          <p:cNvPr id="32" name="Picture Placeholder 12">
            <a:extLst>
              <a:ext uri="{FF2B5EF4-FFF2-40B4-BE49-F238E27FC236}">
                <a16:creationId xmlns:a16="http://schemas.microsoft.com/office/drawing/2014/main" id="{A8645A44-BA10-1C4E-A7B4-063511F58C21}"/>
              </a:ext>
            </a:extLst>
          </p:cNvPr>
          <p:cNvSpPr>
            <a:spLocks noGrp="1"/>
          </p:cNvSpPr>
          <p:nvPr>
            <p:ph type="pic" sz="quarter" idx="28"/>
          </p:nvPr>
        </p:nvSpPr>
        <p:spPr>
          <a:xfrm>
            <a:off x="7060378" y="1550988"/>
            <a:ext cx="1578797" cy="2289600"/>
          </a:xfrm>
          <a:prstGeom prst="rect">
            <a:avLst/>
          </a:prstGeom>
          <a:solidFill>
            <a:schemeClr val="bg1">
              <a:lumMod val="85000"/>
            </a:schemeClr>
          </a:solidFill>
        </p:spPr>
        <p:txBody>
          <a:bodyPr/>
          <a:lstStyle/>
          <a:p>
            <a:r>
              <a:rPr lang="en-US"/>
              <a:t>Click icon to add picture</a:t>
            </a:r>
            <a:endParaRPr lang="en-US" dirty="0"/>
          </a:p>
        </p:txBody>
      </p:sp>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7" name="Text Placeholder 3"/>
          <p:cNvSpPr>
            <a:spLocks noGrp="1"/>
          </p:cNvSpPr>
          <p:nvPr>
            <p:ph type="body" sz="quarter" idx="10" hasCustomPrompt="1"/>
          </p:nvPr>
        </p:nvSpPr>
        <p:spPr>
          <a:xfrm>
            <a:off x="504510" y="387370"/>
            <a:ext cx="7563044" cy="411415"/>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17"/>
          <p:cNvSpPr>
            <a:spLocks noGrp="1"/>
          </p:cNvSpPr>
          <p:nvPr>
            <p:ph type="body" sz="quarter" idx="18" hasCustomPrompt="1"/>
          </p:nvPr>
        </p:nvSpPr>
        <p:spPr>
          <a:xfrm>
            <a:off x="503238" y="3840480"/>
            <a:ext cx="1580400"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19" name="Text Placeholder 17"/>
          <p:cNvSpPr>
            <a:spLocks noGrp="1"/>
          </p:cNvSpPr>
          <p:nvPr>
            <p:ph type="body" sz="quarter" idx="19" hasCustomPrompt="1"/>
          </p:nvPr>
        </p:nvSpPr>
        <p:spPr>
          <a:xfrm>
            <a:off x="2143650" y="3840480"/>
            <a:ext cx="1580400"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20" name="Text Placeholder 17"/>
          <p:cNvSpPr>
            <a:spLocks noGrp="1"/>
          </p:cNvSpPr>
          <p:nvPr>
            <p:ph type="body" sz="quarter" idx="20" hasCustomPrompt="1"/>
          </p:nvPr>
        </p:nvSpPr>
        <p:spPr>
          <a:xfrm>
            <a:off x="3782559" y="3840480"/>
            <a:ext cx="1580400"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21" name="Text Placeholder 17"/>
          <p:cNvSpPr>
            <a:spLocks noGrp="1"/>
          </p:cNvSpPr>
          <p:nvPr>
            <p:ph type="body" sz="quarter" idx="21" hasCustomPrompt="1"/>
          </p:nvPr>
        </p:nvSpPr>
        <p:spPr>
          <a:xfrm>
            <a:off x="5421468" y="3840480"/>
            <a:ext cx="1580400"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12" name="Text Placeholder 17">
            <a:extLst>
              <a:ext uri="{FF2B5EF4-FFF2-40B4-BE49-F238E27FC236}">
                <a16:creationId xmlns:a16="http://schemas.microsoft.com/office/drawing/2014/main" id="{DB5C5BFF-E8EF-D849-A81F-640A8E95A866}"/>
              </a:ext>
            </a:extLst>
          </p:cNvPr>
          <p:cNvSpPr>
            <a:spLocks noGrp="1"/>
          </p:cNvSpPr>
          <p:nvPr>
            <p:ph type="body" sz="quarter" idx="22" hasCustomPrompt="1"/>
          </p:nvPr>
        </p:nvSpPr>
        <p:spPr>
          <a:xfrm>
            <a:off x="503237" y="1550989"/>
            <a:ext cx="15804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2" name="Text Placeholder 17">
            <a:extLst>
              <a:ext uri="{FF2B5EF4-FFF2-40B4-BE49-F238E27FC236}">
                <a16:creationId xmlns:a16="http://schemas.microsoft.com/office/drawing/2014/main" id="{DE4537F4-1B0D-214B-B751-136407EEA3E6}"/>
              </a:ext>
            </a:extLst>
          </p:cNvPr>
          <p:cNvSpPr>
            <a:spLocks noGrp="1"/>
          </p:cNvSpPr>
          <p:nvPr>
            <p:ph type="body" sz="quarter" idx="23" hasCustomPrompt="1"/>
          </p:nvPr>
        </p:nvSpPr>
        <p:spPr>
          <a:xfrm>
            <a:off x="3782559" y="1550989"/>
            <a:ext cx="1578795"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3" name="Text Placeholder 17">
            <a:extLst>
              <a:ext uri="{FF2B5EF4-FFF2-40B4-BE49-F238E27FC236}">
                <a16:creationId xmlns:a16="http://schemas.microsoft.com/office/drawing/2014/main" id="{96812B57-4515-EA48-90BB-054AB50744EC}"/>
              </a:ext>
            </a:extLst>
          </p:cNvPr>
          <p:cNvSpPr>
            <a:spLocks noGrp="1"/>
          </p:cNvSpPr>
          <p:nvPr>
            <p:ph type="body" sz="quarter" idx="24" hasCustomPrompt="1"/>
          </p:nvPr>
        </p:nvSpPr>
        <p:spPr>
          <a:xfrm>
            <a:off x="5421468" y="1550989"/>
            <a:ext cx="1580384"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4" name="Text Placeholder 17">
            <a:extLst>
              <a:ext uri="{FF2B5EF4-FFF2-40B4-BE49-F238E27FC236}">
                <a16:creationId xmlns:a16="http://schemas.microsoft.com/office/drawing/2014/main" id="{F5A85E4A-6AE7-4242-A25F-235781FEDC52}"/>
              </a:ext>
            </a:extLst>
          </p:cNvPr>
          <p:cNvSpPr>
            <a:spLocks noGrp="1"/>
          </p:cNvSpPr>
          <p:nvPr>
            <p:ph type="body" sz="quarter" idx="25" hasCustomPrompt="1"/>
          </p:nvPr>
        </p:nvSpPr>
        <p:spPr>
          <a:xfrm>
            <a:off x="7060378" y="1550989"/>
            <a:ext cx="1580123"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5" name="Text Placeholder 3">
            <a:extLst>
              <a:ext uri="{FF2B5EF4-FFF2-40B4-BE49-F238E27FC236}">
                <a16:creationId xmlns:a16="http://schemas.microsoft.com/office/drawing/2014/main" id="{BD272F3A-A7F6-B842-A333-0428E34F722B}"/>
              </a:ext>
            </a:extLst>
          </p:cNvPr>
          <p:cNvSpPr>
            <a:spLocks noGrp="1"/>
          </p:cNvSpPr>
          <p:nvPr>
            <p:ph type="body" sz="quarter" idx="27"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3" name="Text Placeholder 17">
            <a:extLst>
              <a:ext uri="{FF2B5EF4-FFF2-40B4-BE49-F238E27FC236}">
                <a16:creationId xmlns:a16="http://schemas.microsoft.com/office/drawing/2014/main" id="{F583587E-C7A2-2D47-9DCA-F7570565019C}"/>
              </a:ext>
            </a:extLst>
          </p:cNvPr>
          <p:cNvSpPr>
            <a:spLocks noGrp="1"/>
          </p:cNvSpPr>
          <p:nvPr>
            <p:ph type="body" sz="quarter" idx="29" hasCustomPrompt="1"/>
          </p:nvPr>
        </p:nvSpPr>
        <p:spPr>
          <a:xfrm>
            <a:off x="2143649" y="1550989"/>
            <a:ext cx="15803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34" name="Text Placeholder 17">
            <a:extLst>
              <a:ext uri="{FF2B5EF4-FFF2-40B4-BE49-F238E27FC236}">
                <a16:creationId xmlns:a16="http://schemas.microsoft.com/office/drawing/2014/main" id="{E6E0CFA6-52B1-754A-B304-AF43C97874B3}"/>
              </a:ext>
            </a:extLst>
          </p:cNvPr>
          <p:cNvSpPr>
            <a:spLocks noGrp="1"/>
          </p:cNvSpPr>
          <p:nvPr>
            <p:ph type="body" sz="quarter" idx="30" hasCustomPrompt="1"/>
          </p:nvPr>
        </p:nvSpPr>
        <p:spPr>
          <a:xfrm>
            <a:off x="7060378" y="3840480"/>
            <a:ext cx="1580400" cy="818833"/>
          </a:xfrm>
          <a:prstGeom prst="rect">
            <a:avLst/>
          </a:prstGeom>
          <a:noFill/>
        </p:spPr>
        <p:txBody>
          <a:bodyPr lIns="0" tIns="108000" r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26" name="Text Placeholder 6">
            <a:extLst>
              <a:ext uri="{FF2B5EF4-FFF2-40B4-BE49-F238E27FC236}">
                <a16:creationId xmlns:a16="http://schemas.microsoft.com/office/drawing/2014/main" id="{35BCF7DB-9AC9-BA48-B1B1-55D9CC8D60CC}"/>
              </a:ext>
            </a:extLst>
          </p:cNvPr>
          <p:cNvSpPr>
            <a:spLocks noGrp="1"/>
          </p:cNvSpPr>
          <p:nvPr>
            <p:ph type="body" sz="quarter" idx="31"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3" name="Footer Placeholder 2">
            <a:extLst>
              <a:ext uri="{FF2B5EF4-FFF2-40B4-BE49-F238E27FC236}">
                <a16:creationId xmlns:a16="http://schemas.microsoft.com/office/drawing/2014/main" id="{CCD70AB4-AE60-D443-9B8F-A92D9EEA1D6C}"/>
              </a:ext>
            </a:extLst>
          </p:cNvPr>
          <p:cNvSpPr>
            <a:spLocks noGrp="1"/>
          </p:cNvSpPr>
          <p:nvPr>
            <p:ph type="ftr" sz="quarter" idx="33"/>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DAA147C3-7169-6D45-8BFB-F13FC4CB8A7A}"/>
              </a:ext>
            </a:extLst>
          </p:cNvPr>
          <p:cNvSpPr>
            <a:spLocks noGrp="1"/>
          </p:cNvSpPr>
          <p:nvPr>
            <p:ph type="sldNum" sz="quarter" idx="34"/>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Tree>
    <p:extLst>
      <p:ext uri="{BB962C8B-B14F-4D97-AF65-F5344CB8AC3E}">
        <p14:creationId xmlns:p14="http://schemas.microsoft.com/office/powerpoint/2010/main" val="51630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1_Clinical image + text - parameters">
    <p:bg>
      <p:bgPr>
        <a:solidFill>
          <a:schemeClr val="tx1"/>
        </a:solidFill>
        <a:effectLst/>
      </p:bgPr>
    </p:bg>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4622539" y="1550988"/>
            <a:ext cx="4006800"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hasCustomPrompt="1"/>
          </p:nvPr>
        </p:nvSpPr>
        <p:spPr>
          <a:xfrm>
            <a:off x="4622539" y="3840480"/>
            <a:ext cx="40068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17" name="Text Placeholder 3"/>
          <p:cNvSpPr>
            <a:spLocks noGrp="1"/>
          </p:cNvSpPr>
          <p:nvPr>
            <p:ph type="body" sz="quarter" idx="10" hasCustomPrompt="1"/>
          </p:nvPr>
        </p:nvSpPr>
        <p:spPr>
          <a:xfrm>
            <a:off x="504510" y="387371"/>
            <a:ext cx="7563044" cy="943718"/>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9" name="Text Placeholder 2"/>
          <p:cNvSpPr>
            <a:spLocks noGrp="1"/>
          </p:cNvSpPr>
          <p:nvPr>
            <p:ph type="body" sz="quarter" idx="11" hasCustomPrompt="1"/>
          </p:nvPr>
        </p:nvSpPr>
        <p:spPr>
          <a:xfrm>
            <a:off x="503238" y="1562582"/>
            <a:ext cx="3705691" cy="184575"/>
          </a:xfrm>
          <a:prstGeom prst="rect">
            <a:avLst/>
          </a:prstGeom>
        </p:spPr>
        <p:txBody>
          <a:bodyPr lIns="0" r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tab pos="2130425" algn="l"/>
              </a:tabLst>
              <a:defRPr sz="1100" b="1" i="0">
                <a:solidFill>
                  <a:schemeClr val="bg1">
                    <a:lumMod val="75000"/>
                  </a:schemeClr>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10" name="Text Placeholder 2"/>
          <p:cNvSpPr>
            <a:spLocks noGrp="1"/>
          </p:cNvSpPr>
          <p:nvPr>
            <p:ph type="body" sz="quarter" idx="19"/>
          </p:nvPr>
        </p:nvSpPr>
        <p:spPr>
          <a:xfrm>
            <a:off x="503238" y="1747157"/>
            <a:ext cx="3705691" cy="2912155"/>
          </a:xfrm>
          <a:prstGeom prst="rect">
            <a:avLst/>
          </a:prstGeom>
        </p:spPr>
        <p:txBody>
          <a:bodyPr lIns="0" rIns="0" numCol="1" spcCol="180000"/>
          <a:lstStyle>
            <a:lvl1pPr marL="144000" indent="-144000">
              <a:lnSpc>
                <a:spcPct val="100000"/>
              </a:lnSpc>
              <a:spcBef>
                <a:spcPts val="600"/>
              </a:spcBef>
              <a:buFont typeface="Arial" panose="020B0604020202020204" pitchFamily="34" charset="0"/>
              <a:buChar char="•"/>
              <a:defRPr sz="1100" b="0"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p:txBody>
      </p:sp>
      <p:sp>
        <p:nvSpPr>
          <p:cNvPr id="11" name="Text Placeholder 3">
            <a:extLst>
              <a:ext uri="{FF2B5EF4-FFF2-40B4-BE49-F238E27FC236}">
                <a16:creationId xmlns:a16="http://schemas.microsoft.com/office/drawing/2014/main" id="{296C5645-9428-1948-A83B-2F204B0969FB}"/>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pic>
        <p:nvPicPr>
          <p:cNvPr id="12" name="Picture 11">
            <a:extLst>
              <a:ext uri="{FF2B5EF4-FFF2-40B4-BE49-F238E27FC236}">
                <a16:creationId xmlns:a16="http://schemas.microsoft.com/office/drawing/2014/main" id="{A89F199B-4773-B444-8356-7243096C26CD}"/>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5" name="Text Placeholder 2">
            <a:extLst>
              <a:ext uri="{FF2B5EF4-FFF2-40B4-BE49-F238E27FC236}">
                <a16:creationId xmlns:a16="http://schemas.microsoft.com/office/drawing/2014/main" id="{D8FEA0BD-7B24-F141-8156-8C83A9EF3968}"/>
              </a:ext>
            </a:extLst>
          </p:cNvPr>
          <p:cNvSpPr>
            <a:spLocks noGrp="1"/>
          </p:cNvSpPr>
          <p:nvPr>
            <p:ph type="body" sz="quarter" idx="22" hasCustomPrompt="1"/>
          </p:nvPr>
        </p:nvSpPr>
        <p:spPr>
          <a:xfrm>
            <a:off x="4718648" y="3470241"/>
            <a:ext cx="3704929" cy="264699"/>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3" name="Footer Placeholder 2">
            <a:extLst>
              <a:ext uri="{FF2B5EF4-FFF2-40B4-BE49-F238E27FC236}">
                <a16:creationId xmlns:a16="http://schemas.microsoft.com/office/drawing/2014/main" id="{282C30E6-F6E3-CB4D-A101-08BE8FCECFA8}"/>
              </a:ext>
            </a:extLst>
          </p:cNvPr>
          <p:cNvSpPr>
            <a:spLocks noGrp="1"/>
          </p:cNvSpPr>
          <p:nvPr>
            <p:ph type="ftr" sz="quarter" idx="23"/>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79320EE3-3079-BA40-98D3-BE8AF47D93B1}"/>
              </a:ext>
            </a:extLst>
          </p:cNvPr>
          <p:cNvSpPr>
            <a:spLocks noGrp="1"/>
          </p:cNvSpPr>
          <p:nvPr>
            <p:ph type="sldNum" sz="quarter" idx="24"/>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56A90550-88F9-D940-A94D-EFD35C346586}"/>
              </a:ext>
            </a:extLst>
          </p:cNvPr>
          <p:cNvSpPr>
            <a:spLocks noGrp="1"/>
          </p:cNvSpPr>
          <p:nvPr>
            <p:ph type="body" sz="quarter" idx="25"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90866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1_2 clinical images - parameters">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3237" y="1550988"/>
            <a:ext cx="4006800"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4621214" y="1550988"/>
            <a:ext cx="4011611"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hasCustomPrompt="1"/>
          </p:nvPr>
        </p:nvSpPr>
        <p:spPr>
          <a:xfrm>
            <a:off x="503237" y="3840480"/>
            <a:ext cx="40068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19" name="Text Placeholder 17"/>
          <p:cNvSpPr>
            <a:spLocks noGrp="1"/>
          </p:cNvSpPr>
          <p:nvPr>
            <p:ph type="body" sz="quarter" idx="19" hasCustomPrompt="1"/>
          </p:nvPr>
        </p:nvSpPr>
        <p:spPr>
          <a:xfrm>
            <a:off x="4621214" y="3840480"/>
            <a:ext cx="40104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17" name="Text Placeholder 3"/>
          <p:cNvSpPr>
            <a:spLocks noGrp="1"/>
          </p:cNvSpPr>
          <p:nvPr>
            <p:ph type="body" sz="quarter" idx="10" hasCustomPrompt="1"/>
          </p:nvPr>
        </p:nvSpPr>
        <p:spPr>
          <a:xfrm>
            <a:off x="504510" y="387371"/>
            <a:ext cx="7563044" cy="405516"/>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DE7D365B-7821-814F-AD60-695C4405B077}"/>
              </a:ext>
            </a:extLst>
          </p:cNvPr>
          <p:cNvSpPr>
            <a:spLocks noGrp="1"/>
          </p:cNvSpPr>
          <p:nvPr>
            <p:ph type="body" sz="quarter" idx="23"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1" name="Text Placeholder 2">
            <a:extLst>
              <a:ext uri="{FF2B5EF4-FFF2-40B4-BE49-F238E27FC236}">
                <a16:creationId xmlns:a16="http://schemas.microsoft.com/office/drawing/2014/main" id="{FBBF0DD7-777C-E54A-A3C1-C7B60F11F88C}"/>
              </a:ext>
            </a:extLst>
          </p:cNvPr>
          <p:cNvSpPr>
            <a:spLocks noGrp="1"/>
          </p:cNvSpPr>
          <p:nvPr>
            <p:ph type="body" sz="quarter" idx="24" hasCustomPrompt="1"/>
          </p:nvPr>
        </p:nvSpPr>
        <p:spPr>
          <a:xfrm>
            <a:off x="4718648" y="3470241"/>
            <a:ext cx="3704929" cy="264699"/>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22" name="Text Placeholder 2">
            <a:extLst>
              <a:ext uri="{FF2B5EF4-FFF2-40B4-BE49-F238E27FC236}">
                <a16:creationId xmlns:a16="http://schemas.microsoft.com/office/drawing/2014/main" id="{EAD7764C-49E2-524C-A63F-98341E57F9FE}"/>
              </a:ext>
            </a:extLst>
          </p:cNvPr>
          <p:cNvSpPr>
            <a:spLocks noGrp="1"/>
          </p:cNvSpPr>
          <p:nvPr>
            <p:ph type="body" sz="quarter" idx="25" hasCustomPrompt="1"/>
          </p:nvPr>
        </p:nvSpPr>
        <p:spPr>
          <a:xfrm>
            <a:off x="630124" y="3470241"/>
            <a:ext cx="3704929" cy="264699"/>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4" name="Footer Placeholder 3">
            <a:extLst>
              <a:ext uri="{FF2B5EF4-FFF2-40B4-BE49-F238E27FC236}">
                <a16:creationId xmlns:a16="http://schemas.microsoft.com/office/drawing/2014/main" id="{4E8497DA-B176-5F45-A369-58F22108A571}"/>
              </a:ext>
            </a:extLst>
          </p:cNvPr>
          <p:cNvSpPr>
            <a:spLocks noGrp="1"/>
          </p:cNvSpPr>
          <p:nvPr>
            <p:ph type="ftr" sz="quarter" idx="26"/>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5" name="Slide Number Placeholder 4">
            <a:extLst>
              <a:ext uri="{FF2B5EF4-FFF2-40B4-BE49-F238E27FC236}">
                <a16:creationId xmlns:a16="http://schemas.microsoft.com/office/drawing/2014/main" id="{1AF6C163-E56B-8740-8AD3-8F6C7990BA03}"/>
              </a:ext>
            </a:extLst>
          </p:cNvPr>
          <p:cNvSpPr>
            <a:spLocks noGrp="1"/>
          </p:cNvSpPr>
          <p:nvPr>
            <p:ph type="sldNum" sz="quarter" idx="27"/>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
        <p:nvSpPr>
          <p:cNvPr id="25" name="Text Placeholder 6">
            <a:extLst>
              <a:ext uri="{FF2B5EF4-FFF2-40B4-BE49-F238E27FC236}">
                <a16:creationId xmlns:a16="http://schemas.microsoft.com/office/drawing/2014/main" id="{4F3B9CCF-C2D6-B742-BF3A-67353F57B6F0}"/>
              </a:ext>
            </a:extLst>
          </p:cNvPr>
          <p:cNvSpPr>
            <a:spLocks noGrp="1"/>
          </p:cNvSpPr>
          <p:nvPr>
            <p:ph type="body" sz="quarter" idx="28"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11495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1_3 clinical images - parameters">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0" y="1550988"/>
            <a:ext cx="2628000" cy="2289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3250364" y="1550988"/>
            <a:ext cx="2628000" cy="2289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5997575" y="1550988"/>
            <a:ext cx="2628000" cy="2289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hasCustomPrompt="1"/>
          </p:nvPr>
        </p:nvSpPr>
        <p:spPr>
          <a:xfrm>
            <a:off x="504740" y="3840480"/>
            <a:ext cx="2628000" cy="818833"/>
          </a:xfrm>
          <a:prstGeom prst="rect">
            <a:avLst/>
          </a:prstGeom>
          <a:solidFill>
            <a:schemeClr val="bg1"/>
          </a:solidFill>
        </p:spPr>
        <p:txBody>
          <a:bodyPr lIns="108000" tIns="108000" bIns="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19" name="Text Placeholder 17"/>
          <p:cNvSpPr>
            <a:spLocks noGrp="1"/>
          </p:cNvSpPr>
          <p:nvPr>
            <p:ph type="body" sz="quarter" idx="19" hasCustomPrompt="1"/>
          </p:nvPr>
        </p:nvSpPr>
        <p:spPr>
          <a:xfrm>
            <a:off x="3250364" y="3840480"/>
            <a:ext cx="2628000" cy="818833"/>
          </a:xfrm>
          <a:prstGeom prst="rect">
            <a:avLst/>
          </a:prstGeom>
          <a:solidFill>
            <a:schemeClr val="bg1"/>
          </a:solidFill>
        </p:spPr>
        <p:txBody>
          <a:bodyPr lIns="108000" tIns="108000" bIns="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20" name="Text Placeholder 17"/>
          <p:cNvSpPr>
            <a:spLocks noGrp="1"/>
          </p:cNvSpPr>
          <p:nvPr>
            <p:ph type="body" sz="quarter" idx="20" hasCustomPrompt="1"/>
          </p:nvPr>
        </p:nvSpPr>
        <p:spPr>
          <a:xfrm>
            <a:off x="5997575" y="3840480"/>
            <a:ext cx="2628000" cy="818833"/>
          </a:xfrm>
          <a:prstGeom prst="rect">
            <a:avLst/>
          </a:prstGeom>
          <a:solidFill>
            <a:schemeClr val="bg1"/>
          </a:solidFill>
        </p:spPr>
        <p:txBody>
          <a:bodyPr lIns="108000" tIns="108000" bIns="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parameters</a:t>
            </a:r>
          </a:p>
        </p:txBody>
      </p:sp>
      <p:sp>
        <p:nvSpPr>
          <p:cNvPr id="17" name="Text Placeholder 3"/>
          <p:cNvSpPr>
            <a:spLocks noGrp="1"/>
          </p:cNvSpPr>
          <p:nvPr>
            <p:ph type="body" sz="quarter" idx="10" hasCustomPrompt="1"/>
          </p:nvPr>
        </p:nvSpPr>
        <p:spPr>
          <a:xfrm>
            <a:off x="504510" y="387371"/>
            <a:ext cx="7563044" cy="425134"/>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1" name="Text Placeholder 3">
            <a:extLst>
              <a:ext uri="{FF2B5EF4-FFF2-40B4-BE49-F238E27FC236}">
                <a16:creationId xmlns:a16="http://schemas.microsoft.com/office/drawing/2014/main" id="{0A584D97-2804-AB46-9672-3478A4E05A37}"/>
              </a:ext>
            </a:extLst>
          </p:cNvPr>
          <p:cNvSpPr>
            <a:spLocks noGrp="1"/>
          </p:cNvSpPr>
          <p:nvPr>
            <p:ph type="body" sz="quarter" idx="23"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3" name="Text Placeholder 2">
            <a:extLst>
              <a:ext uri="{FF2B5EF4-FFF2-40B4-BE49-F238E27FC236}">
                <a16:creationId xmlns:a16="http://schemas.microsoft.com/office/drawing/2014/main" id="{D28F9C85-5E50-BC49-A601-AA6873AD7F2D}"/>
              </a:ext>
            </a:extLst>
          </p:cNvPr>
          <p:cNvSpPr>
            <a:spLocks noGrp="1"/>
          </p:cNvSpPr>
          <p:nvPr>
            <p:ph type="body" sz="quarter" idx="25" hasCustomPrompt="1"/>
          </p:nvPr>
        </p:nvSpPr>
        <p:spPr>
          <a:xfrm>
            <a:off x="630125" y="3470241"/>
            <a:ext cx="2417876" cy="313483"/>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26" name="Text Placeholder 2">
            <a:extLst>
              <a:ext uri="{FF2B5EF4-FFF2-40B4-BE49-F238E27FC236}">
                <a16:creationId xmlns:a16="http://schemas.microsoft.com/office/drawing/2014/main" id="{38DC8AD6-C39B-FE4A-9739-874022AFEF90}"/>
              </a:ext>
            </a:extLst>
          </p:cNvPr>
          <p:cNvSpPr>
            <a:spLocks noGrp="1"/>
          </p:cNvSpPr>
          <p:nvPr>
            <p:ph type="body" sz="quarter" idx="26" hasCustomPrompt="1"/>
          </p:nvPr>
        </p:nvSpPr>
        <p:spPr>
          <a:xfrm>
            <a:off x="3362814" y="3470241"/>
            <a:ext cx="2417876" cy="313483"/>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27" name="Text Placeholder 2">
            <a:extLst>
              <a:ext uri="{FF2B5EF4-FFF2-40B4-BE49-F238E27FC236}">
                <a16:creationId xmlns:a16="http://schemas.microsoft.com/office/drawing/2014/main" id="{1327DB22-C9B4-E044-A455-7431EF519C91}"/>
              </a:ext>
            </a:extLst>
          </p:cNvPr>
          <p:cNvSpPr>
            <a:spLocks noGrp="1"/>
          </p:cNvSpPr>
          <p:nvPr>
            <p:ph type="body" sz="quarter" idx="27" hasCustomPrompt="1"/>
          </p:nvPr>
        </p:nvSpPr>
        <p:spPr>
          <a:xfrm>
            <a:off x="6116525" y="3470241"/>
            <a:ext cx="2417876" cy="313483"/>
          </a:xfrm>
        </p:spPr>
        <p:txBody>
          <a:bodyPr anchor="b"/>
          <a:lstStyle>
            <a:lvl1pPr marL="0" marR="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sz="700" b="0" i="0">
                <a:solidFill>
                  <a:schemeClr val="bg1"/>
                </a:solidFill>
                <a:latin typeface="Calibri Light" panose="020F0302020204030204" pitchFamily="34" charset="0"/>
                <a:cs typeface="Calibri Light" panose="020F0302020204030204" pitchFamily="34" charset="0"/>
              </a:defRPr>
            </a:lvl1pPr>
            <a:lvl2pPr marL="0" indent="0" algn="l">
              <a:buNone/>
              <a:defRPr/>
            </a:lvl2pPr>
            <a:lvl3pPr marL="0" indent="0" algn="l">
              <a:buNone/>
              <a:defRPr/>
            </a:lvl3pPr>
            <a:lvl4pPr marL="0" indent="0" algn="l">
              <a:buNone/>
              <a:defRPr/>
            </a:lvl4pPr>
            <a:lvl5pPr marL="0" indent="0" algn="l">
              <a:buNone/>
              <a:defRPr/>
            </a:lvl5pPr>
          </a:lstStyle>
          <a:p>
            <a:pPr marL="0" marR="0" lvl="0" indent="0" algn="l" defTabSz="914278" rtl="0" eaLnBrk="1" fontAlgn="auto" latinLnBrk="0" hangingPunct="1">
              <a:lnSpc>
                <a:spcPct val="90000"/>
              </a:lnSpc>
              <a:spcBef>
                <a:spcPts val="0"/>
              </a:spcBef>
              <a:spcAft>
                <a:spcPts val="0"/>
              </a:spcAft>
              <a:buClrTx/>
              <a:buSzTx/>
              <a:buFont typeface="Arial" panose="020B0604020202020204" pitchFamily="34" charset="0"/>
              <a:buNone/>
              <a:tabLst/>
              <a:defRPr/>
            </a:pPr>
            <a:r>
              <a:rPr lang="en-US" dirty="0"/>
              <a:t>Courtesy: Name, Title, Hospital name, State, Country</a:t>
            </a:r>
          </a:p>
        </p:txBody>
      </p:sp>
      <p:sp>
        <p:nvSpPr>
          <p:cNvPr id="28" name="Text Placeholder 6">
            <a:extLst>
              <a:ext uri="{FF2B5EF4-FFF2-40B4-BE49-F238E27FC236}">
                <a16:creationId xmlns:a16="http://schemas.microsoft.com/office/drawing/2014/main" id="{ABD468CF-1F52-F449-B4E1-FAA88BA7DACD}"/>
              </a:ext>
            </a:extLst>
          </p:cNvPr>
          <p:cNvSpPr>
            <a:spLocks noGrp="1"/>
          </p:cNvSpPr>
          <p:nvPr>
            <p:ph type="body" sz="quarter" idx="28"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3" name="Footer Placeholder 2">
            <a:extLst>
              <a:ext uri="{FF2B5EF4-FFF2-40B4-BE49-F238E27FC236}">
                <a16:creationId xmlns:a16="http://schemas.microsoft.com/office/drawing/2014/main" id="{3A99FF5A-AAE5-F740-8D63-77552A69E972}"/>
              </a:ext>
            </a:extLst>
          </p:cNvPr>
          <p:cNvSpPr>
            <a:spLocks noGrp="1"/>
          </p:cNvSpPr>
          <p:nvPr>
            <p:ph type="ftr" sz="quarter" idx="30"/>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82AF573E-5EEF-B244-A083-CDE6EAC328C5}"/>
              </a:ext>
            </a:extLst>
          </p:cNvPr>
          <p:cNvSpPr>
            <a:spLocks noGrp="1"/>
          </p:cNvSpPr>
          <p:nvPr>
            <p:ph type="sldNum" sz="quarter" idx="31"/>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Tree>
    <p:extLst>
      <p:ext uri="{BB962C8B-B14F-4D97-AF65-F5344CB8AC3E}">
        <p14:creationId xmlns:p14="http://schemas.microsoft.com/office/powerpoint/2010/main" val="206431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1_4 clinical images - parameters">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3237" y="1550988"/>
            <a:ext cx="1947600" cy="2289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2567461" y="1550988"/>
            <a:ext cx="1946275" cy="2289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4630181" y="1550988"/>
            <a:ext cx="1946275" cy="2289600"/>
          </a:xfrm>
          <a:prstGeom prst="rect">
            <a:avLst/>
          </a:prstGeom>
          <a:solidFill>
            <a:schemeClr val="bg1">
              <a:lumMod val="85000"/>
            </a:schemeClr>
          </a:solidFill>
        </p:spPr>
        <p:txBody>
          <a:bodyPr/>
          <a:lstStyle/>
          <a:p>
            <a:r>
              <a:rPr lang="en-US"/>
              <a:t>Click icon to add picture</a:t>
            </a:r>
          </a:p>
        </p:txBody>
      </p:sp>
      <p:sp>
        <p:nvSpPr>
          <p:cNvPr id="16" name="Picture Placeholder 12"/>
          <p:cNvSpPr>
            <a:spLocks noGrp="1"/>
          </p:cNvSpPr>
          <p:nvPr>
            <p:ph type="pic" sz="quarter" idx="17"/>
          </p:nvPr>
        </p:nvSpPr>
        <p:spPr>
          <a:xfrm>
            <a:off x="6692900" y="1550988"/>
            <a:ext cx="1946275" cy="2289600"/>
          </a:xfrm>
          <a:prstGeom prst="rect">
            <a:avLst/>
          </a:prstGeom>
          <a:solidFill>
            <a:schemeClr val="bg1">
              <a:lumMod val="85000"/>
            </a:schemeClr>
          </a:solidFill>
        </p:spPr>
        <p:txBody>
          <a:bodyPr/>
          <a:lstStyle/>
          <a:p>
            <a:r>
              <a:rPr lang="en-US"/>
              <a:t>Click icon to add picture</a:t>
            </a:r>
          </a:p>
        </p:txBody>
      </p:sp>
      <p:sp>
        <p:nvSpPr>
          <p:cNvPr id="17" name="Text Placeholder 3"/>
          <p:cNvSpPr>
            <a:spLocks noGrp="1"/>
          </p:cNvSpPr>
          <p:nvPr>
            <p:ph type="body" sz="quarter" idx="10" hasCustomPrompt="1"/>
          </p:nvPr>
        </p:nvSpPr>
        <p:spPr>
          <a:xfrm>
            <a:off x="504510" y="387370"/>
            <a:ext cx="7563044" cy="411415"/>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17"/>
          <p:cNvSpPr>
            <a:spLocks noGrp="1"/>
          </p:cNvSpPr>
          <p:nvPr>
            <p:ph type="body" sz="quarter" idx="18" hasCustomPrompt="1"/>
          </p:nvPr>
        </p:nvSpPr>
        <p:spPr>
          <a:xfrm>
            <a:off x="503237" y="3840480"/>
            <a:ext cx="19476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19" name="Text Placeholder 17"/>
          <p:cNvSpPr>
            <a:spLocks noGrp="1"/>
          </p:cNvSpPr>
          <p:nvPr>
            <p:ph type="body" sz="quarter" idx="19" hasCustomPrompt="1"/>
          </p:nvPr>
        </p:nvSpPr>
        <p:spPr>
          <a:xfrm>
            <a:off x="2567461" y="3840480"/>
            <a:ext cx="19476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20" name="Text Placeholder 17"/>
          <p:cNvSpPr>
            <a:spLocks noGrp="1"/>
          </p:cNvSpPr>
          <p:nvPr>
            <p:ph type="body" sz="quarter" idx="20" hasCustomPrompt="1"/>
          </p:nvPr>
        </p:nvSpPr>
        <p:spPr>
          <a:xfrm>
            <a:off x="4630181" y="3840480"/>
            <a:ext cx="19476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21" name="Text Placeholder 17"/>
          <p:cNvSpPr>
            <a:spLocks noGrp="1"/>
          </p:cNvSpPr>
          <p:nvPr>
            <p:ph type="body" sz="quarter" idx="21" hasCustomPrompt="1"/>
          </p:nvPr>
        </p:nvSpPr>
        <p:spPr>
          <a:xfrm>
            <a:off x="6692900" y="3840480"/>
            <a:ext cx="19476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12" name="Text Placeholder 17">
            <a:extLst>
              <a:ext uri="{FF2B5EF4-FFF2-40B4-BE49-F238E27FC236}">
                <a16:creationId xmlns:a16="http://schemas.microsoft.com/office/drawing/2014/main" id="{DB5C5BFF-E8EF-D849-A81F-640A8E95A866}"/>
              </a:ext>
            </a:extLst>
          </p:cNvPr>
          <p:cNvSpPr>
            <a:spLocks noGrp="1"/>
          </p:cNvSpPr>
          <p:nvPr>
            <p:ph type="body" sz="quarter" idx="22" hasCustomPrompt="1"/>
          </p:nvPr>
        </p:nvSpPr>
        <p:spPr>
          <a:xfrm>
            <a:off x="503237"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2" name="Text Placeholder 17">
            <a:extLst>
              <a:ext uri="{FF2B5EF4-FFF2-40B4-BE49-F238E27FC236}">
                <a16:creationId xmlns:a16="http://schemas.microsoft.com/office/drawing/2014/main" id="{DE4537F4-1B0D-214B-B751-136407EEA3E6}"/>
              </a:ext>
            </a:extLst>
          </p:cNvPr>
          <p:cNvSpPr>
            <a:spLocks noGrp="1"/>
          </p:cNvSpPr>
          <p:nvPr>
            <p:ph type="body" sz="quarter" idx="23" hasCustomPrompt="1"/>
          </p:nvPr>
        </p:nvSpPr>
        <p:spPr>
          <a:xfrm>
            <a:off x="2567461"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3" name="Text Placeholder 17">
            <a:extLst>
              <a:ext uri="{FF2B5EF4-FFF2-40B4-BE49-F238E27FC236}">
                <a16:creationId xmlns:a16="http://schemas.microsoft.com/office/drawing/2014/main" id="{96812B57-4515-EA48-90BB-054AB50744EC}"/>
              </a:ext>
            </a:extLst>
          </p:cNvPr>
          <p:cNvSpPr>
            <a:spLocks noGrp="1"/>
          </p:cNvSpPr>
          <p:nvPr>
            <p:ph type="body" sz="quarter" idx="24" hasCustomPrompt="1"/>
          </p:nvPr>
        </p:nvSpPr>
        <p:spPr>
          <a:xfrm>
            <a:off x="4630181"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4" name="Text Placeholder 17">
            <a:extLst>
              <a:ext uri="{FF2B5EF4-FFF2-40B4-BE49-F238E27FC236}">
                <a16:creationId xmlns:a16="http://schemas.microsoft.com/office/drawing/2014/main" id="{F5A85E4A-6AE7-4242-A25F-235781FEDC52}"/>
              </a:ext>
            </a:extLst>
          </p:cNvPr>
          <p:cNvSpPr>
            <a:spLocks noGrp="1"/>
          </p:cNvSpPr>
          <p:nvPr>
            <p:ph type="body" sz="quarter" idx="25" hasCustomPrompt="1"/>
          </p:nvPr>
        </p:nvSpPr>
        <p:spPr>
          <a:xfrm>
            <a:off x="6692900"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5" name="Text Placeholder 3">
            <a:extLst>
              <a:ext uri="{FF2B5EF4-FFF2-40B4-BE49-F238E27FC236}">
                <a16:creationId xmlns:a16="http://schemas.microsoft.com/office/drawing/2014/main" id="{BD272F3A-A7F6-B842-A333-0428E34F722B}"/>
              </a:ext>
            </a:extLst>
          </p:cNvPr>
          <p:cNvSpPr>
            <a:spLocks noGrp="1"/>
          </p:cNvSpPr>
          <p:nvPr>
            <p:ph type="body" sz="quarter" idx="27"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9C33C2E1-9C83-1D4A-9057-FA53D1E7AD22}"/>
              </a:ext>
            </a:extLst>
          </p:cNvPr>
          <p:cNvSpPr>
            <a:spLocks noGrp="1"/>
          </p:cNvSpPr>
          <p:nvPr>
            <p:ph type="ftr" sz="quarter" idx="28"/>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23F1F1AC-C56B-9F4A-8F55-C10E24D15EB4}"/>
              </a:ext>
            </a:extLst>
          </p:cNvPr>
          <p:cNvSpPr>
            <a:spLocks noGrp="1"/>
          </p:cNvSpPr>
          <p:nvPr>
            <p:ph type="sldNum" sz="quarter" idx="29"/>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
        <p:nvSpPr>
          <p:cNvPr id="26" name="Text Placeholder 6">
            <a:extLst>
              <a:ext uri="{FF2B5EF4-FFF2-40B4-BE49-F238E27FC236}">
                <a16:creationId xmlns:a16="http://schemas.microsoft.com/office/drawing/2014/main" id="{A2AF90ED-3FFF-BA4F-AF94-55E962BAC1F0}"/>
              </a:ext>
            </a:extLst>
          </p:cNvPr>
          <p:cNvSpPr>
            <a:spLocks noGrp="1"/>
          </p:cNvSpPr>
          <p:nvPr>
            <p:ph type="body" sz="quarter" idx="30"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418463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1_5 clinical images - parameters">
    <p:bg>
      <p:bgPr>
        <a:solidFill>
          <a:schemeClr val="tx1"/>
        </a:solidFill>
        <a:effectLst/>
      </p:bgPr>
    </p:bg>
    <p:spTree>
      <p:nvGrpSpPr>
        <p:cNvPr id="1" name=""/>
        <p:cNvGrpSpPr/>
        <p:nvPr/>
      </p:nvGrpSpPr>
      <p:grpSpPr>
        <a:xfrm>
          <a:off x="0" y="0"/>
          <a:ext cx="0" cy="0"/>
          <a:chOff x="0" y="0"/>
          <a:chExt cx="0" cy="0"/>
        </a:xfrm>
      </p:grpSpPr>
      <p:sp>
        <p:nvSpPr>
          <p:cNvPr id="27" name="Picture Placeholder 12">
            <a:extLst>
              <a:ext uri="{FF2B5EF4-FFF2-40B4-BE49-F238E27FC236}">
                <a16:creationId xmlns:a16="http://schemas.microsoft.com/office/drawing/2014/main" id="{65416F0D-9D8B-1D45-A7A0-BFCB4FC4E4E8}"/>
              </a:ext>
            </a:extLst>
          </p:cNvPr>
          <p:cNvSpPr>
            <a:spLocks noGrp="1"/>
          </p:cNvSpPr>
          <p:nvPr>
            <p:ph type="pic" sz="quarter" idx="14"/>
          </p:nvPr>
        </p:nvSpPr>
        <p:spPr>
          <a:xfrm>
            <a:off x="504740" y="1550988"/>
            <a:ext cx="1580400" cy="2289600"/>
          </a:xfrm>
          <a:prstGeom prst="rect">
            <a:avLst/>
          </a:prstGeom>
          <a:solidFill>
            <a:schemeClr val="bg1">
              <a:lumMod val="85000"/>
            </a:schemeClr>
          </a:solidFill>
        </p:spPr>
        <p:txBody>
          <a:bodyPr/>
          <a:lstStyle/>
          <a:p>
            <a:r>
              <a:rPr lang="en-US"/>
              <a:t>Click icon to add picture</a:t>
            </a:r>
            <a:endParaRPr lang="en-US" dirty="0"/>
          </a:p>
        </p:txBody>
      </p:sp>
      <p:sp>
        <p:nvSpPr>
          <p:cNvPr id="29" name="Picture Placeholder 12">
            <a:extLst>
              <a:ext uri="{FF2B5EF4-FFF2-40B4-BE49-F238E27FC236}">
                <a16:creationId xmlns:a16="http://schemas.microsoft.com/office/drawing/2014/main" id="{72667FC2-34E8-B84A-AC27-1978BC737D1E}"/>
              </a:ext>
            </a:extLst>
          </p:cNvPr>
          <p:cNvSpPr>
            <a:spLocks noGrp="1"/>
          </p:cNvSpPr>
          <p:nvPr>
            <p:ph type="pic" sz="quarter" idx="15"/>
          </p:nvPr>
        </p:nvSpPr>
        <p:spPr>
          <a:xfrm>
            <a:off x="2143650" y="1550988"/>
            <a:ext cx="1578797" cy="2289600"/>
          </a:xfrm>
          <a:prstGeom prst="rect">
            <a:avLst/>
          </a:prstGeom>
          <a:solidFill>
            <a:schemeClr val="bg1">
              <a:lumMod val="85000"/>
            </a:schemeClr>
          </a:solidFill>
        </p:spPr>
        <p:txBody>
          <a:bodyPr/>
          <a:lstStyle/>
          <a:p>
            <a:r>
              <a:rPr lang="en-US"/>
              <a:t>Click icon to add picture</a:t>
            </a:r>
          </a:p>
        </p:txBody>
      </p:sp>
      <p:sp>
        <p:nvSpPr>
          <p:cNvPr id="30" name="Picture Placeholder 12">
            <a:extLst>
              <a:ext uri="{FF2B5EF4-FFF2-40B4-BE49-F238E27FC236}">
                <a16:creationId xmlns:a16="http://schemas.microsoft.com/office/drawing/2014/main" id="{CA4B3C53-5516-F24B-A08B-20C02E2B52E2}"/>
              </a:ext>
            </a:extLst>
          </p:cNvPr>
          <p:cNvSpPr>
            <a:spLocks noGrp="1"/>
          </p:cNvSpPr>
          <p:nvPr>
            <p:ph type="pic" sz="quarter" idx="16"/>
          </p:nvPr>
        </p:nvSpPr>
        <p:spPr>
          <a:xfrm>
            <a:off x="3782559" y="1550988"/>
            <a:ext cx="1578797" cy="2289600"/>
          </a:xfrm>
          <a:prstGeom prst="rect">
            <a:avLst/>
          </a:prstGeom>
          <a:solidFill>
            <a:schemeClr val="bg1">
              <a:lumMod val="85000"/>
            </a:schemeClr>
          </a:solidFill>
        </p:spPr>
        <p:txBody>
          <a:bodyPr/>
          <a:lstStyle/>
          <a:p>
            <a:r>
              <a:rPr lang="en-US"/>
              <a:t>Click icon to add picture</a:t>
            </a:r>
          </a:p>
        </p:txBody>
      </p:sp>
      <p:sp>
        <p:nvSpPr>
          <p:cNvPr id="31" name="Picture Placeholder 12">
            <a:extLst>
              <a:ext uri="{FF2B5EF4-FFF2-40B4-BE49-F238E27FC236}">
                <a16:creationId xmlns:a16="http://schemas.microsoft.com/office/drawing/2014/main" id="{8D9A85BA-1378-344C-952D-3A18B3BE01AD}"/>
              </a:ext>
            </a:extLst>
          </p:cNvPr>
          <p:cNvSpPr>
            <a:spLocks noGrp="1"/>
          </p:cNvSpPr>
          <p:nvPr>
            <p:ph type="pic" sz="quarter" idx="17"/>
          </p:nvPr>
        </p:nvSpPr>
        <p:spPr>
          <a:xfrm>
            <a:off x="5421468" y="1550988"/>
            <a:ext cx="1578797" cy="2289600"/>
          </a:xfrm>
          <a:prstGeom prst="rect">
            <a:avLst/>
          </a:prstGeom>
          <a:solidFill>
            <a:schemeClr val="bg1">
              <a:lumMod val="85000"/>
            </a:schemeClr>
          </a:solidFill>
        </p:spPr>
        <p:txBody>
          <a:bodyPr/>
          <a:lstStyle/>
          <a:p>
            <a:r>
              <a:rPr lang="en-US"/>
              <a:t>Click icon to add picture</a:t>
            </a:r>
          </a:p>
        </p:txBody>
      </p:sp>
      <p:sp>
        <p:nvSpPr>
          <p:cNvPr id="32" name="Picture Placeholder 12">
            <a:extLst>
              <a:ext uri="{FF2B5EF4-FFF2-40B4-BE49-F238E27FC236}">
                <a16:creationId xmlns:a16="http://schemas.microsoft.com/office/drawing/2014/main" id="{A8645A44-BA10-1C4E-A7B4-063511F58C21}"/>
              </a:ext>
            </a:extLst>
          </p:cNvPr>
          <p:cNvSpPr>
            <a:spLocks noGrp="1"/>
          </p:cNvSpPr>
          <p:nvPr>
            <p:ph type="pic" sz="quarter" idx="28"/>
          </p:nvPr>
        </p:nvSpPr>
        <p:spPr>
          <a:xfrm>
            <a:off x="7060378" y="1550988"/>
            <a:ext cx="1578797" cy="2289600"/>
          </a:xfrm>
          <a:prstGeom prst="rect">
            <a:avLst/>
          </a:prstGeom>
          <a:solidFill>
            <a:schemeClr val="bg1">
              <a:lumMod val="85000"/>
            </a:schemeClr>
          </a:solidFill>
        </p:spPr>
        <p:txBody>
          <a:bodyPr/>
          <a:lstStyle/>
          <a:p>
            <a:r>
              <a:rPr lang="en-US"/>
              <a:t>Click icon to add picture</a:t>
            </a:r>
          </a:p>
        </p:txBody>
      </p:sp>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7" name="Text Placeholder 3"/>
          <p:cNvSpPr>
            <a:spLocks noGrp="1"/>
          </p:cNvSpPr>
          <p:nvPr>
            <p:ph type="body" sz="quarter" idx="10" hasCustomPrompt="1"/>
          </p:nvPr>
        </p:nvSpPr>
        <p:spPr>
          <a:xfrm>
            <a:off x="504510" y="387370"/>
            <a:ext cx="7563044" cy="411415"/>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17"/>
          <p:cNvSpPr>
            <a:spLocks noGrp="1"/>
          </p:cNvSpPr>
          <p:nvPr>
            <p:ph type="body" sz="quarter" idx="18" hasCustomPrompt="1"/>
          </p:nvPr>
        </p:nvSpPr>
        <p:spPr>
          <a:xfrm>
            <a:off x="503238" y="3840480"/>
            <a:ext cx="15804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19" name="Text Placeholder 17"/>
          <p:cNvSpPr>
            <a:spLocks noGrp="1"/>
          </p:cNvSpPr>
          <p:nvPr>
            <p:ph type="body" sz="quarter" idx="19" hasCustomPrompt="1"/>
          </p:nvPr>
        </p:nvSpPr>
        <p:spPr>
          <a:xfrm>
            <a:off x="2143650" y="3840480"/>
            <a:ext cx="15804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20" name="Text Placeholder 17"/>
          <p:cNvSpPr>
            <a:spLocks noGrp="1"/>
          </p:cNvSpPr>
          <p:nvPr>
            <p:ph type="body" sz="quarter" idx="20" hasCustomPrompt="1"/>
          </p:nvPr>
        </p:nvSpPr>
        <p:spPr>
          <a:xfrm>
            <a:off x="3782559" y="3840480"/>
            <a:ext cx="15804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21" name="Text Placeholder 17"/>
          <p:cNvSpPr>
            <a:spLocks noGrp="1"/>
          </p:cNvSpPr>
          <p:nvPr>
            <p:ph type="body" sz="quarter" idx="21" hasCustomPrompt="1"/>
          </p:nvPr>
        </p:nvSpPr>
        <p:spPr>
          <a:xfrm>
            <a:off x="5421468" y="3840480"/>
            <a:ext cx="15804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12" name="Text Placeholder 17">
            <a:extLst>
              <a:ext uri="{FF2B5EF4-FFF2-40B4-BE49-F238E27FC236}">
                <a16:creationId xmlns:a16="http://schemas.microsoft.com/office/drawing/2014/main" id="{DB5C5BFF-E8EF-D849-A81F-640A8E95A866}"/>
              </a:ext>
            </a:extLst>
          </p:cNvPr>
          <p:cNvSpPr>
            <a:spLocks noGrp="1"/>
          </p:cNvSpPr>
          <p:nvPr>
            <p:ph type="body" sz="quarter" idx="22" hasCustomPrompt="1"/>
          </p:nvPr>
        </p:nvSpPr>
        <p:spPr>
          <a:xfrm>
            <a:off x="503237" y="1550989"/>
            <a:ext cx="15804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2" name="Text Placeholder 17">
            <a:extLst>
              <a:ext uri="{FF2B5EF4-FFF2-40B4-BE49-F238E27FC236}">
                <a16:creationId xmlns:a16="http://schemas.microsoft.com/office/drawing/2014/main" id="{DE4537F4-1B0D-214B-B751-136407EEA3E6}"/>
              </a:ext>
            </a:extLst>
          </p:cNvPr>
          <p:cNvSpPr>
            <a:spLocks noGrp="1"/>
          </p:cNvSpPr>
          <p:nvPr>
            <p:ph type="body" sz="quarter" idx="23" hasCustomPrompt="1"/>
          </p:nvPr>
        </p:nvSpPr>
        <p:spPr>
          <a:xfrm>
            <a:off x="3780972" y="1550989"/>
            <a:ext cx="1578795"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3" name="Text Placeholder 17">
            <a:extLst>
              <a:ext uri="{FF2B5EF4-FFF2-40B4-BE49-F238E27FC236}">
                <a16:creationId xmlns:a16="http://schemas.microsoft.com/office/drawing/2014/main" id="{96812B57-4515-EA48-90BB-054AB50744EC}"/>
              </a:ext>
            </a:extLst>
          </p:cNvPr>
          <p:cNvSpPr>
            <a:spLocks noGrp="1"/>
          </p:cNvSpPr>
          <p:nvPr>
            <p:ph type="body" sz="quarter" idx="24" hasCustomPrompt="1"/>
          </p:nvPr>
        </p:nvSpPr>
        <p:spPr>
          <a:xfrm>
            <a:off x="5419881" y="1550989"/>
            <a:ext cx="1580384"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4" name="Text Placeholder 17">
            <a:extLst>
              <a:ext uri="{FF2B5EF4-FFF2-40B4-BE49-F238E27FC236}">
                <a16:creationId xmlns:a16="http://schemas.microsoft.com/office/drawing/2014/main" id="{F5A85E4A-6AE7-4242-A25F-235781FEDC52}"/>
              </a:ext>
            </a:extLst>
          </p:cNvPr>
          <p:cNvSpPr>
            <a:spLocks noGrp="1"/>
          </p:cNvSpPr>
          <p:nvPr>
            <p:ph type="body" sz="quarter" idx="25" hasCustomPrompt="1"/>
          </p:nvPr>
        </p:nvSpPr>
        <p:spPr>
          <a:xfrm>
            <a:off x="7060376" y="1550989"/>
            <a:ext cx="1580123"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5" name="Text Placeholder 3">
            <a:extLst>
              <a:ext uri="{FF2B5EF4-FFF2-40B4-BE49-F238E27FC236}">
                <a16:creationId xmlns:a16="http://schemas.microsoft.com/office/drawing/2014/main" id="{BD272F3A-A7F6-B842-A333-0428E34F722B}"/>
              </a:ext>
            </a:extLst>
          </p:cNvPr>
          <p:cNvSpPr>
            <a:spLocks noGrp="1"/>
          </p:cNvSpPr>
          <p:nvPr>
            <p:ph type="body" sz="quarter" idx="27"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3" name="Text Placeholder 17">
            <a:extLst>
              <a:ext uri="{FF2B5EF4-FFF2-40B4-BE49-F238E27FC236}">
                <a16:creationId xmlns:a16="http://schemas.microsoft.com/office/drawing/2014/main" id="{F583587E-C7A2-2D47-9DCA-F7570565019C}"/>
              </a:ext>
            </a:extLst>
          </p:cNvPr>
          <p:cNvSpPr>
            <a:spLocks noGrp="1"/>
          </p:cNvSpPr>
          <p:nvPr>
            <p:ph type="body" sz="quarter" idx="29" hasCustomPrompt="1"/>
          </p:nvPr>
        </p:nvSpPr>
        <p:spPr>
          <a:xfrm>
            <a:off x="2142851" y="1550989"/>
            <a:ext cx="15803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34" name="Text Placeholder 17">
            <a:extLst>
              <a:ext uri="{FF2B5EF4-FFF2-40B4-BE49-F238E27FC236}">
                <a16:creationId xmlns:a16="http://schemas.microsoft.com/office/drawing/2014/main" id="{E6E0CFA6-52B1-754A-B304-AF43C97874B3}"/>
              </a:ext>
            </a:extLst>
          </p:cNvPr>
          <p:cNvSpPr>
            <a:spLocks noGrp="1"/>
          </p:cNvSpPr>
          <p:nvPr>
            <p:ph type="body" sz="quarter" idx="30" hasCustomPrompt="1"/>
          </p:nvPr>
        </p:nvSpPr>
        <p:spPr>
          <a:xfrm>
            <a:off x="7060378" y="3840480"/>
            <a:ext cx="1580400" cy="818833"/>
          </a:xfrm>
          <a:prstGeom prst="rect">
            <a:avLst/>
          </a:prstGeom>
          <a:solidFill>
            <a:schemeClr val="bg1"/>
          </a:solidFill>
        </p:spPr>
        <p:txBody>
          <a:bodyPr lIns="108000" tIns="108000" anchor="t"/>
          <a:lstStyle>
            <a:lvl1pPr>
              <a:lnSpc>
                <a:spcPct val="90000"/>
              </a:lnSpc>
              <a:defRPr lang="en-US" b="0"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technique</a:t>
            </a:r>
          </a:p>
        </p:txBody>
      </p:sp>
      <p:sp>
        <p:nvSpPr>
          <p:cNvPr id="4" name="Footer Placeholder 3">
            <a:extLst>
              <a:ext uri="{FF2B5EF4-FFF2-40B4-BE49-F238E27FC236}">
                <a16:creationId xmlns:a16="http://schemas.microsoft.com/office/drawing/2014/main" id="{9F638DF7-9E5F-CB4E-9A0C-6C4A898492F9}"/>
              </a:ext>
            </a:extLst>
          </p:cNvPr>
          <p:cNvSpPr>
            <a:spLocks noGrp="1"/>
          </p:cNvSpPr>
          <p:nvPr>
            <p:ph type="ftr" sz="quarter" idx="31"/>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5" name="Slide Number Placeholder 4">
            <a:extLst>
              <a:ext uri="{FF2B5EF4-FFF2-40B4-BE49-F238E27FC236}">
                <a16:creationId xmlns:a16="http://schemas.microsoft.com/office/drawing/2014/main" id="{53614655-306E-B04F-9A9D-757D757A55E4}"/>
              </a:ext>
            </a:extLst>
          </p:cNvPr>
          <p:cNvSpPr>
            <a:spLocks noGrp="1"/>
          </p:cNvSpPr>
          <p:nvPr>
            <p:ph type="sldNum" sz="quarter" idx="32"/>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
        <p:nvSpPr>
          <p:cNvPr id="37" name="Text Placeholder 6">
            <a:extLst>
              <a:ext uri="{FF2B5EF4-FFF2-40B4-BE49-F238E27FC236}">
                <a16:creationId xmlns:a16="http://schemas.microsoft.com/office/drawing/2014/main" id="{FC7C4768-D0FA-1944-815A-EDE9675BBB91}"/>
              </a:ext>
            </a:extLst>
          </p:cNvPr>
          <p:cNvSpPr>
            <a:spLocks noGrp="1"/>
          </p:cNvSpPr>
          <p:nvPr>
            <p:ph type="body" sz="quarter" idx="33"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38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1_3 clinical images - solutions 2">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3237" y="1550987"/>
            <a:ext cx="2628000" cy="3108325"/>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3250364" y="1550987"/>
            <a:ext cx="2628000" cy="3108325"/>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5997575" y="1550987"/>
            <a:ext cx="2628000" cy="3108325"/>
          </a:xfrm>
          <a:prstGeom prst="rect">
            <a:avLst/>
          </a:prstGeom>
          <a:solidFill>
            <a:schemeClr val="bg1">
              <a:lumMod val="85000"/>
            </a:schemeClr>
          </a:solidFill>
        </p:spPr>
        <p:txBody>
          <a:bodyPr/>
          <a:lstStyle/>
          <a:p>
            <a:r>
              <a:rPr lang="en-US"/>
              <a:t>Click icon to add picture</a:t>
            </a:r>
          </a:p>
        </p:txBody>
      </p:sp>
      <p:sp>
        <p:nvSpPr>
          <p:cNvPr id="17" name="Text Placeholder 3"/>
          <p:cNvSpPr>
            <a:spLocks noGrp="1"/>
          </p:cNvSpPr>
          <p:nvPr>
            <p:ph type="body" sz="quarter" idx="10" hasCustomPrompt="1"/>
          </p:nvPr>
        </p:nvSpPr>
        <p:spPr>
          <a:xfrm>
            <a:off x="504510" y="387371"/>
            <a:ext cx="7563044" cy="421926"/>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1" name="Text Placeholder 17">
            <a:extLst>
              <a:ext uri="{FF2B5EF4-FFF2-40B4-BE49-F238E27FC236}">
                <a16:creationId xmlns:a16="http://schemas.microsoft.com/office/drawing/2014/main" id="{115A88B9-4986-DE49-9E08-F7933EE3A82E}"/>
              </a:ext>
            </a:extLst>
          </p:cNvPr>
          <p:cNvSpPr>
            <a:spLocks noGrp="1"/>
          </p:cNvSpPr>
          <p:nvPr>
            <p:ph type="body" sz="quarter" idx="21" hasCustomPrompt="1"/>
          </p:nvPr>
        </p:nvSpPr>
        <p:spPr>
          <a:xfrm>
            <a:off x="503237" y="1550989"/>
            <a:ext cx="2628000" cy="317568"/>
          </a:xfrm>
          <a:prstGeom prst="rect">
            <a:avLst/>
          </a:prstGeom>
          <a:solidFill>
            <a:schemeClr val="bg1"/>
          </a:solidFill>
        </p:spPr>
        <p:txBody>
          <a:bodyPr lIns="14400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12" name="Text Placeholder 17">
            <a:extLst>
              <a:ext uri="{FF2B5EF4-FFF2-40B4-BE49-F238E27FC236}">
                <a16:creationId xmlns:a16="http://schemas.microsoft.com/office/drawing/2014/main" id="{ECE6F547-1FB2-0141-99D9-CF8D67FF19B8}"/>
              </a:ext>
            </a:extLst>
          </p:cNvPr>
          <p:cNvSpPr>
            <a:spLocks noGrp="1"/>
          </p:cNvSpPr>
          <p:nvPr>
            <p:ph type="body" sz="quarter" idx="22" hasCustomPrompt="1"/>
          </p:nvPr>
        </p:nvSpPr>
        <p:spPr>
          <a:xfrm>
            <a:off x="3250364" y="1550989"/>
            <a:ext cx="2628000" cy="317568"/>
          </a:xfrm>
          <a:prstGeom prst="rect">
            <a:avLst/>
          </a:prstGeom>
          <a:solidFill>
            <a:schemeClr val="bg1"/>
          </a:solidFill>
        </p:spPr>
        <p:txBody>
          <a:bodyPr lIns="14400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16" name="Text Placeholder 17">
            <a:extLst>
              <a:ext uri="{FF2B5EF4-FFF2-40B4-BE49-F238E27FC236}">
                <a16:creationId xmlns:a16="http://schemas.microsoft.com/office/drawing/2014/main" id="{571C8315-25B0-2049-929F-AC846CE1C761}"/>
              </a:ext>
            </a:extLst>
          </p:cNvPr>
          <p:cNvSpPr>
            <a:spLocks noGrp="1"/>
          </p:cNvSpPr>
          <p:nvPr>
            <p:ph type="body" sz="quarter" idx="23" hasCustomPrompt="1"/>
          </p:nvPr>
        </p:nvSpPr>
        <p:spPr>
          <a:xfrm>
            <a:off x="5997575" y="1550989"/>
            <a:ext cx="2628000" cy="317568"/>
          </a:xfrm>
          <a:prstGeom prst="rect">
            <a:avLst/>
          </a:prstGeom>
          <a:solidFill>
            <a:schemeClr val="bg1"/>
          </a:solidFill>
        </p:spPr>
        <p:txBody>
          <a:bodyPr lIns="14400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1" name="Text Placeholder 3">
            <a:extLst>
              <a:ext uri="{FF2B5EF4-FFF2-40B4-BE49-F238E27FC236}">
                <a16:creationId xmlns:a16="http://schemas.microsoft.com/office/drawing/2014/main" id="{816A293D-194B-2449-92A6-DF926A8A3EE5}"/>
              </a:ext>
            </a:extLst>
          </p:cNvPr>
          <p:cNvSpPr>
            <a:spLocks noGrp="1"/>
          </p:cNvSpPr>
          <p:nvPr>
            <p:ph type="body" sz="quarter" idx="25"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E39AD797-6F29-0941-823E-6D19F6639FF8}"/>
              </a:ext>
            </a:extLst>
          </p:cNvPr>
          <p:cNvSpPr>
            <a:spLocks noGrp="1"/>
          </p:cNvSpPr>
          <p:nvPr>
            <p:ph type="ftr" sz="quarter" idx="26"/>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AD2BF7E1-8A65-6840-A3E1-B1C1367FB91D}"/>
              </a:ext>
            </a:extLst>
          </p:cNvPr>
          <p:cNvSpPr>
            <a:spLocks noGrp="1"/>
          </p:cNvSpPr>
          <p:nvPr>
            <p:ph type="sldNum" sz="quarter" idx="27"/>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
        <p:nvSpPr>
          <p:cNvPr id="20" name="Text Placeholder 6">
            <a:extLst>
              <a:ext uri="{FF2B5EF4-FFF2-40B4-BE49-F238E27FC236}">
                <a16:creationId xmlns:a16="http://schemas.microsoft.com/office/drawing/2014/main" id="{B8BE89C3-71B7-4C47-959D-2E72F7405BDB}"/>
              </a:ext>
            </a:extLst>
          </p:cNvPr>
          <p:cNvSpPr>
            <a:spLocks noGrp="1"/>
          </p:cNvSpPr>
          <p:nvPr>
            <p:ph type="body" sz="quarter" idx="28"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54643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1_4 clinical images - solutions b">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0" y="1550988"/>
            <a:ext cx="1947600" cy="3108326"/>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2567461" y="1550988"/>
            <a:ext cx="1946275" cy="3108326"/>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4630181" y="1550988"/>
            <a:ext cx="1946275" cy="3108326"/>
          </a:xfrm>
          <a:prstGeom prst="rect">
            <a:avLst/>
          </a:prstGeom>
          <a:solidFill>
            <a:schemeClr val="bg1">
              <a:lumMod val="85000"/>
            </a:schemeClr>
          </a:solidFill>
        </p:spPr>
        <p:txBody>
          <a:bodyPr/>
          <a:lstStyle/>
          <a:p>
            <a:r>
              <a:rPr lang="en-US"/>
              <a:t>Click icon to add picture</a:t>
            </a:r>
          </a:p>
        </p:txBody>
      </p:sp>
      <p:sp>
        <p:nvSpPr>
          <p:cNvPr id="16" name="Picture Placeholder 12"/>
          <p:cNvSpPr>
            <a:spLocks noGrp="1"/>
          </p:cNvSpPr>
          <p:nvPr>
            <p:ph type="pic" sz="quarter" idx="17"/>
          </p:nvPr>
        </p:nvSpPr>
        <p:spPr>
          <a:xfrm>
            <a:off x="6692900" y="1550988"/>
            <a:ext cx="1946275" cy="3108326"/>
          </a:xfrm>
          <a:prstGeom prst="rect">
            <a:avLst/>
          </a:prstGeom>
          <a:solidFill>
            <a:schemeClr val="bg1">
              <a:lumMod val="85000"/>
            </a:schemeClr>
          </a:solidFill>
        </p:spPr>
        <p:txBody>
          <a:bodyPr/>
          <a:lstStyle/>
          <a:p>
            <a:r>
              <a:rPr lang="en-US"/>
              <a:t>Click icon to add picture</a:t>
            </a:r>
          </a:p>
        </p:txBody>
      </p:sp>
      <p:sp>
        <p:nvSpPr>
          <p:cNvPr id="17" name="Text Placeholder 3"/>
          <p:cNvSpPr>
            <a:spLocks noGrp="1"/>
          </p:cNvSpPr>
          <p:nvPr>
            <p:ph type="body" sz="quarter" idx="10" hasCustomPrompt="1"/>
          </p:nvPr>
        </p:nvSpPr>
        <p:spPr>
          <a:xfrm>
            <a:off x="504510" y="387370"/>
            <a:ext cx="7563044" cy="411415"/>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17">
            <a:extLst>
              <a:ext uri="{FF2B5EF4-FFF2-40B4-BE49-F238E27FC236}">
                <a16:creationId xmlns:a16="http://schemas.microsoft.com/office/drawing/2014/main" id="{DB5C5BFF-E8EF-D849-A81F-640A8E95A866}"/>
              </a:ext>
            </a:extLst>
          </p:cNvPr>
          <p:cNvSpPr>
            <a:spLocks noGrp="1"/>
          </p:cNvSpPr>
          <p:nvPr>
            <p:ph type="body" sz="quarter" idx="22" hasCustomPrompt="1"/>
          </p:nvPr>
        </p:nvSpPr>
        <p:spPr>
          <a:xfrm>
            <a:off x="503237"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2" name="Text Placeholder 17">
            <a:extLst>
              <a:ext uri="{FF2B5EF4-FFF2-40B4-BE49-F238E27FC236}">
                <a16:creationId xmlns:a16="http://schemas.microsoft.com/office/drawing/2014/main" id="{DE4537F4-1B0D-214B-B751-136407EEA3E6}"/>
              </a:ext>
            </a:extLst>
          </p:cNvPr>
          <p:cNvSpPr>
            <a:spLocks noGrp="1"/>
          </p:cNvSpPr>
          <p:nvPr>
            <p:ph type="body" sz="quarter" idx="23" hasCustomPrompt="1"/>
          </p:nvPr>
        </p:nvSpPr>
        <p:spPr>
          <a:xfrm>
            <a:off x="2567461"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3" name="Text Placeholder 17">
            <a:extLst>
              <a:ext uri="{FF2B5EF4-FFF2-40B4-BE49-F238E27FC236}">
                <a16:creationId xmlns:a16="http://schemas.microsoft.com/office/drawing/2014/main" id="{96812B57-4515-EA48-90BB-054AB50744EC}"/>
              </a:ext>
            </a:extLst>
          </p:cNvPr>
          <p:cNvSpPr>
            <a:spLocks noGrp="1"/>
          </p:cNvSpPr>
          <p:nvPr>
            <p:ph type="body" sz="quarter" idx="24" hasCustomPrompt="1"/>
          </p:nvPr>
        </p:nvSpPr>
        <p:spPr>
          <a:xfrm>
            <a:off x="4630181"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4" name="Text Placeholder 17">
            <a:extLst>
              <a:ext uri="{FF2B5EF4-FFF2-40B4-BE49-F238E27FC236}">
                <a16:creationId xmlns:a16="http://schemas.microsoft.com/office/drawing/2014/main" id="{F5A85E4A-6AE7-4242-A25F-235781FEDC52}"/>
              </a:ext>
            </a:extLst>
          </p:cNvPr>
          <p:cNvSpPr>
            <a:spLocks noGrp="1"/>
          </p:cNvSpPr>
          <p:nvPr>
            <p:ph type="body" sz="quarter" idx="25" hasCustomPrompt="1"/>
          </p:nvPr>
        </p:nvSpPr>
        <p:spPr>
          <a:xfrm>
            <a:off x="6692900" y="1550989"/>
            <a:ext cx="1947600" cy="317568"/>
          </a:xfrm>
          <a:prstGeom prst="rect">
            <a:avLst/>
          </a:prstGeom>
          <a:solidFill>
            <a:schemeClr val="bg1"/>
          </a:solidFill>
        </p:spPr>
        <p:txBody>
          <a:bodyPr lIns="0" tIns="0" anchor="ctr"/>
          <a:lstStyle>
            <a:lvl1pPr algn="ctr">
              <a:lnSpc>
                <a:spcPct val="90000"/>
              </a:lnSpc>
              <a:defRPr lang="en-US" b="1" i="0" dirty="0" smtClean="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Enter solution name</a:t>
            </a:r>
          </a:p>
        </p:txBody>
      </p:sp>
      <p:sp>
        <p:nvSpPr>
          <p:cNvPr id="25" name="Text Placeholder 3">
            <a:extLst>
              <a:ext uri="{FF2B5EF4-FFF2-40B4-BE49-F238E27FC236}">
                <a16:creationId xmlns:a16="http://schemas.microsoft.com/office/drawing/2014/main" id="{BD272F3A-A7F6-B842-A333-0428E34F722B}"/>
              </a:ext>
            </a:extLst>
          </p:cNvPr>
          <p:cNvSpPr>
            <a:spLocks noGrp="1"/>
          </p:cNvSpPr>
          <p:nvPr>
            <p:ph type="body" sz="quarter" idx="27"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B69FDE36-752A-374F-9821-092D8801DF8E}"/>
              </a:ext>
            </a:extLst>
          </p:cNvPr>
          <p:cNvSpPr>
            <a:spLocks noGrp="1"/>
          </p:cNvSpPr>
          <p:nvPr>
            <p:ph type="ftr" sz="quarter" idx="28"/>
          </p:nvPr>
        </p:nvSpPr>
        <p:spPr>
          <a:xfrm>
            <a:off x="4924800" y="4719763"/>
            <a:ext cx="3086100" cy="274637"/>
          </a:xfrm>
          <a:prstGeom prst="rect">
            <a:avLst/>
          </a:prstGeom>
        </p:spPr>
        <p:txBody>
          <a:bodyPr/>
          <a:lstStyle>
            <a:lvl1pPr>
              <a:defRPr>
                <a:solidFill>
                  <a:schemeClr val="bg1">
                    <a:lumMod val="85000"/>
                  </a:schemeClr>
                </a:solidFill>
              </a:defRPr>
            </a:lvl1p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39B08E1C-8193-CF46-B972-71F16AFC41BB}"/>
              </a:ext>
            </a:extLst>
          </p:cNvPr>
          <p:cNvSpPr>
            <a:spLocks noGrp="1"/>
          </p:cNvSpPr>
          <p:nvPr>
            <p:ph type="sldNum" sz="quarter" idx="29"/>
          </p:nvPr>
        </p:nvSpPr>
        <p:spPr/>
        <p:txBody>
          <a:bodyPr/>
          <a:lstStyle>
            <a:lvl1pPr>
              <a:defRPr>
                <a:solidFill>
                  <a:schemeClr val="bg1">
                    <a:lumMod val="85000"/>
                  </a:schemeClr>
                </a:solidFill>
              </a:defRPr>
            </a:lvl1pPr>
          </a:lstStyle>
          <a:p>
            <a:fld id="{793332C0-45F3-49F7-8962-3AD7701CBA4A}" type="slidenum">
              <a:rPr lang="en-US" smtClean="0"/>
              <a:pPr/>
              <a:t>‹#›</a:t>
            </a:fld>
            <a:endParaRPr lang="en-US" dirty="0"/>
          </a:p>
        </p:txBody>
      </p:sp>
      <p:sp>
        <p:nvSpPr>
          <p:cNvPr id="20" name="Text Placeholder 6">
            <a:extLst>
              <a:ext uri="{FF2B5EF4-FFF2-40B4-BE49-F238E27FC236}">
                <a16:creationId xmlns:a16="http://schemas.microsoft.com/office/drawing/2014/main" id="{26F71B6B-4DBF-5644-AF32-ADE26AC93FE4}"/>
              </a:ext>
            </a:extLst>
          </p:cNvPr>
          <p:cNvSpPr>
            <a:spLocks noGrp="1"/>
          </p:cNvSpPr>
          <p:nvPr>
            <p:ph type="body" sz="quarter" idx="30" hasCustomPrompt="1"/>
          </p:nvPr>
        </p:nvSpPr>
        <p:spPr>
          <a:xfrm>
            <a:off x="503238" y="4741200"/>
            <a:ext cx="4400550" cy="255600"/>
          </a:xfrm>
        </p:spPr>
        <p:txBody>
          <a:bodyPr anchor="b"/>
          <a:lstStyle>
            <a:lvl1pPr>
              <a:defRPr sz="700" b="0" i="0">
                <a:solidFill>
                  <a:schemeClr val="bg1">
                    <a:lumMod val="85000"/>
                  </a:schemeClr>
                </a:solidFill>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45746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1_Proposition on image (L) - Black">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solidFill>
            <a:schemeClr val="bg1">
              <a:lumMod val="85000"/>
            </a:schemeClr>
          </a:solidFill>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03238" y="895349"/>
            <a:ext cx="2641600" cy="2082220"/>
          </a:xfrm>
          <a:prstGeom prst="rect">
            <a:avLst/>
          </a:prstGeom>
          <a:solidFill>
            <a:schemeClr val="bg1"/>
          </a:solidFill>
        </p:spPr>
        <p:txBody>
          <a:bodyPr lIns="93600" tIns="180000" rIns="72000" bIns="0" anchor="t"/>
          <a:lstStyle>
            <a:lvl1pPr marL="0" indent="0" algn="l">
              <a:lnSpc>
                <a:spcPct val="90000"/>
              </a:lnSpc>
              <a:spcBef>
                <a:spcPts val="0"/>
              </a:spcBef>
              <a:buFontTx/>
              <a:buNone/>
              <a:defRPr sz="29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p:cNvSpPr>
            <a:spLocks noGrp="1"/>
          </p:cNvSpPr>
          <p:nvPr>
            <p:ph type="body" sz="quarter" idx="12" hasCustomPrompt="1"/>
          </p:nvPr>
        </p:nvSpPr>
        <p:spPr bwMode="white">
          <a:xfrm>
            <a:off x="503238" y="2977569"/>
            <a:ext cx="2641600" cy="1681744"/>
          </a:xfrm>
          <a:prstGeom prst="rect">
            <a:avLst/>
          </a:prstGeom>
          <a:solidFill>
            <a:schemeClr val="tx1"/>
          </a:solidFill>
        </p:spPr>
        <p:txBody>
          <a:bodyPr lIns="93600" tIns="180000" rIns="72000" bIns="0" anchor="t"/>
          <a:lstStyle>
            <a:lvl1pPr marL="144000" indent="-144000" algn="l">
              <a:lnSpc>
                <a:spcPct val="90000"/>
              </a:lnSpc>
              <a:spcBef>
                <a:spcPts val="0"/>
              </a:spcBef>
              <a:buFont typeface="Arial" panose="020B0604020202020204" pitchFamily="34" charset="0"/>
              <a:buChar char="•"/>
              <a:defRPr sz="1100" b="0" i="0">
                <a:solidFill>
                  <a:schemeClr val="bg1"/>
                </a:solidFill>
                <a:latin typeface="Calibri Light" charset="0"/>
                <a:ea typeface="Calibri Light" charset="0"/>
                <a:cs typeface="Calibri Light" charset="0"/>
              </a:defRPr>
            </a:lvl1pPr>
            <a:lvl2pPr>
              <a:defRPr sz="4800"/>
            </a:lvl2pPr>
            <a:lvl3pPr>
              <a:defRPr sz="4800"/>
            </a:lvl3pPr>
            <a:lvl4pPr>
              <a:defRPr sz="4800"/>
            </a:lvl4pPr>
            <a:lvl5pPr>
              <a:defRPr sz="4800"/>
            </a:lvl5pPr>
          </a:lstStyle>
          <a:p>
            <a:pPr lvl="0"/>
            <a:r>
              <a:rPr lang="en-US" noProof="0" dirty="0"/>
              <a:t>Click to add key benefits</a:t>
            </a:r>
          </a:p>
        </p:txBody>
      </p:sp>
      <p:sp>
        <p:nvSpPr>
          <p:cNvPr id="3" name="Text Placeholder 2">
            <a:extLst>
              <a:ext uri="{FF2B5EF4-FFF2-40B4-BE49-F238E27FC236}">
                <a16:creationId xmlns:a16="http://schemas.microsoft.com/office/drawing/2014/main" id="{9EDF089F-97F7-AA40-975D-5B2B01306BE2}"/>
              </a:ext>
            </a:extLst>
          </p:cNvPr>
          <p:cNvSpPr>
            <a:spLocks noGrp="1"/>
          </p:cNvSpPr>
          <p:nvPr>
            <p:ph type="body" sz="quarter" idx="13" hasCustomPrompt="1"/>
          </p:nvPr>
        </p:nvSpPr>
        <p:spPr>
          <a:xfrm>
            <a:off x="508622" y="2093843"/>
            <a:ext cx="2629866" cy="883726"/>
          </a:xfrm>
        </p:spPr>
        <p:txBody>
          <a:bodyPr lIns="93600" rIns="72000"/>
          <a:lstStyle>
            <a:lvl1pPr>
              <a:defRPr sz="1800">
                <a:solidFill>
                  <a:schemeClr val="tx1"/>
                </a:solidFill>
              </a:defRPr>
            </a:lvl1pPr>
          </a:lstStyle>
          <a:p>
            <a:pPr lvl="0"/>
            <a:r>
              <a:rPr lang="en-US" dirty="0"/>
              <a:t>Innovation explain</a:t>
            </a:r>
          </a:p>
        </p:txBody>
      </p:sp>
      <p:sp>
        <p:nvSpPr>
          <p:cNvPr id="4" name="Footer Placeholder 3">
            <a:extLst>
              <a:ext uri="{FF2B5EF4-FFF2-40B4-BE49-F238E27FC236}">
                <a16:creationId xmlns:a16="http://schemas.microsoft.com/office/drawing/2014/main" id="{21B37E53-55F5-AD46-9B38-E78AB52D3535}"/>
              </a:ext>
            </a:extLst>
          </p:cNvPr>
          <p:cNvSpPr>
            <a:spLocks noGrp="1"/>
          </p:cNvSpPr>
          <p:nvPr>
            <p:ph type="ftr" sz="quarter" idx="14"/>
          </p:nvPr>
        </p:nvSpPr>
        <p:spPr>
          <a:xfrm>
            <a:off x="4924800" y="4719763"/>
            <a:ext cx="3086100" cy="274637"/>
          </a:xfrm>
          <a:prstGeom prst="rect">
            <a:avLst/>
          </a:prstGeom>
        </p:spPr>
        <p:txBody>
          <a:bodyPr/>
          <a:lstStyle/>
          <a:p>
            <a:r>
              <a:rPr lang="en-US" dirty="0"/>
              <a:t>Presentation name, Version, Date</a:t>
            </a:r>
          </a:p>
        </p:txBody>
      </p:sp>
      <p:sp>
        <p:nvSpPr>
          <p:cNvPr id="8" name="Slide Number Placeholder 7">
            <a:extLst>
              <a:ext uri="{FF2B5EF4-FFF2-40B4-BE49-F238E27FC236}">
                <a16:creationId xmlns:a16="http://schemas.microsoft.com/office/drawing/2014/main" id="{E39FD12E-FF57-544C-B270-DDFBFF13EFBD}"/>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4" name="Text Placeholder 6">
            <a:extLst>
              <a:ext uri="{FF2B5EF4-FFF2-40B4-BE49-F238E27FC236}">
                <a16:creationId xmlns:a16="http://schemas.microsoft.com/office/drawing/2014/main" id="{7F2F9E76-4978-DA4D-A842-F432256D5983}"/>
              </a:ext>
            </a:extLst>
          </p:cNvPr>
          <p:cNvSpPr>
            <a:spLocks noGrp="1"/>
          </p:cNvSpPr>
          <p:nvPr>
            <p:ph type="body" sz="quarter" idx="1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5" name="Footer Placeholder 4">
            <a:extLst>
              <a:ext uri="{FF2B5EF4-FFF2-40B4-BE49-F238E27FC236}">
                <a16:creationId xmlns:a16="http://schemas.microsoft.com/office/drawing/2014/main" id="{F7E92EBA-4DEB-574B-A3F1-F4E456B64C21}"/>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336728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05_Solution a">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p:spPr>
        <p:txBody>
          <a:bodyPr anchor="ctr"/>
          <a:lstStyle>
            <a:lvl1pPr marL="0" indent="0" algn="ctr">
              <a:buNone/>
              <a:defRPr/>
            </a:lvl1pPr>
          </a:lstStyle>
          <a:p>
            <a:r>
              <a:rPr lang="en-US"/>
              <a:t>Click icon to add picture</a:t>
            </a:r>
            <a:endParaRPr lang="en-US" dirty="0"/>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1" name="Text Placeholder 3">
            <a:extLst>
              <a:ext uri="{FF2B5EF4-FFF2-40B4-BE49-F238E27FC236}">
                <a16:creationId xmlns:a16="http://schemas.microsoft.com/office/drawing/2014/main" id="{D9E1F39B-6AC9-6145-A150-0977AFB8CB08}"/>
              </a:ext>
            </a:extLst>
          </p:cNvPr>
          <p:cNvSpPr>
            <a:spLocks noGrp="1"/>
          </p:cNvSpPr>
          <p:nvPr>
            <p:ph type="body" sz="quarter" idx="10" hasCustomPrompt="1"/>
          </p:nvPr>
        </p:nvSpPr>
        <p:spPr>
          <a:xfrm>
            <a:off x="504510" y="387372"/>
            <a:ext cx="7563044" cy="201207"/>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800" b="1" i="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43C2C11E-283D-174C-B8C9-85D3D11137E6}"/>
              </a:ext>
            </a:extLst>
          </p:cNvPr>
          <p:cNvSpPr>
            <a:spLocks noGrp="1"/>
          </p:cNvSpPr>
          <p:nvPr>
            <p:ph type="body" sz="quarter" idx="12" hasCustomPrompt="1"/>
          </p:nvPr>
        </p:nvSpPr>
        <p:spPr>
          <a:xfrm>
            <a:off x="504510" y="657662"/>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1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Text Placeholder 2">
            <a:extLst>
              <a:ext uri="{FF2B5EF4-FFF2-40B4-BE49-F238E27FC236}">
                <a16:creationId xmlns:a16="http://schemas.microsoft.com/office/drawing/2014/main" id="{14DF8017-4522-D34C-B2F8-0072D4BDAD92}"/>
              </a:ext>
            </a:extLst>
          </p:cNvPr>
          <p:cNvSpPr>
            <a:spLocks noGrp="1"/>
          </p:cNvSpPr>
          <p:nvPr>
            <p:ph type="body" sz="quarter" idx="25" hasCustomPrompt="1"/>
          </p:nvPr>
        </p:nvSpPr>
        <p:spPr>
          <a:xfrm>
            <a:off x="503237" y="2637679"/>
            <a:ext cx="2745549" cy="2013842"/>
          </a:xfrm>
          <a:solidFill>
            <a:schemeClr val="bg1">
              <a:alpha val="90000"/>
            </a:schemeClr>
          </a:solidFill>
        </p:spPr>
        <p:txBody>
          <a:bodyPr vert="horz" lIns="72000" tIns="72000" rIns="72000" bIns="0" rtlCol="0">
            <a:noAutofit/>
          </a:bodyPr>
          <a:lstStyle>
            <a:lvl1pPr>
              <a:defRPr lang="en-US" sz="1400" dirty="0" smtClean="0">
                <a:solidFill>
                  <a:schemeClr val="accent1"/>
                </a:solidFill>
                <a:latin typeface="Calibri"/>
                <a:ea typeface="Calibri" charset="0"/>
                <a:cs typeface="Calibri" charset="0"/>
              </a:defRPr>
            </a:lvl1pPr>
            <a:lvl2pPr>
              <a:defRPr lang="en-US" sz="3600" dirty="0" smtClean="0"/>
            </a:lvl2pPr>
            <a:lvl3pPr>
              <a:defRPr lang="en-US" sz="3600" dirty="0" smtClean="0"/>
            </a:lvl3pPr>
            <a:lvl4pPr>
              <a:defRPr lang="en-US" sz="3600" dirty="0" smtClean="0"/>
            </a:lvl4pPr>
            <a:lvl5pPr>
              <a:defRPr lang="en-US" sz="3600" dirty="0"/>
            </a:lvl5pPr>
          </a:lstStyle>
          <a:p>
            <a:pPr lvl="0">
              <a:lnSpc>
                <a:spcPct val="100000"/>
              </a:lnSpc>
              <a:buFontTx/>
            </a:pPr>
            <a:r>
              <a:rPr lang="en-US" dirty="0"/>
              <a:t>What do we solve? Customer challenge(s)</a:t>
            </a:r>
          </a:p>
        </p:txBody>
      </p:sp>
      <p:sp>
        <p:nvSpPr>
          <p:cNvPr id="20" name="Text Placeholder 2">
            <a:extLst>
              <a:ext uri="{FF2B5EF4-FFF2-40B4-BE49-F238E27FC236}">
                <a16:creationId xmlns:a16="http://schemas.microsoft.com/office/drawing/2014/main" id="{F22AB389-50C6-1A4A-9DCB-9F23E3B05138}"/>
              </a:ext>
            </a:extLst>
          </p:cNvPr>
          <p:cNvSpPr>
            <a:spLocks noGrp="1"/>
          </p:cNvSpPr>
          <p:nvPr>
            <p:ph type="body" sz="quarter" idx="26" hasCustomPrompt="1"/>
          </p:nvPr>
        </p:nvSpPr>
        <p:spPr>
          <a:xfrm>
            <a:off x="3252026" y="2637678"/>
            <a:ext cx="2637599" cy="2013842"/>
          </a:xfrm>
          <a:solidFill>
            <a:srgbClr val="CAE3E9">
              <a:alpha val="90000"/>
            </a:srgbClr>
          </a:solidFill>
        </p:spPr>
        <p:txBody>
          <a:bodyPr lIns="72000" tIns="72000" rIns="72000" bIns="0" anchor="t"/>
          <a:lstStyle>
            <a:lvl1pPr>
              <a:defRPr lang="en-US" b="0" i="0" dirty="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lnSpc>
                <a:spcPct val="80000"/>
              </a:lnSpc>
              <a:buFontTx/>
            </a:pPr>
            <a:r>
              <a:rPr lang="en-US" dirty="0"/>
              <a:t>Our solution</a:t>
            </a:r>
          </a:p>
          <a:p>
            <a:pPr lvl="0">
              <a:lnSpc>
                <a:spcPct val="80000"/>
              </a:lnSpc>
              <a:buFontTx/>
            </a:pPr>
            <a:endParaRPr lang="en-US" dirty="0"/>
          </a:p>
          <a:p>
            <a:pPr lvl="0">
              <a:lnSpc>
                <a:spcPct val="80000"/>
              </a:lnSpc>
              <a:buFontTx/>
            </a:pPr>
            <a:r>
              <a:rPr lang="en-US" dirty="0"/>
              <a:t>Describe solution and what we will deliver</a:t>
            </a:r>
          </a:p>
        </p:txBody>
      </p:sp>
      <p:sp>
        <p:nvSpPr>
          <p:cNvPr id="21" name="Text Placeholder 2">
            <a:extLst>
              <a:ext uri="{FF2B5EF4-FFF2-40B4-BE49-F238E27FC236}">
                <a16:creationId xmlns:a16="http://schemas.microsoft.com/office/drawing/2014/main" id="{27291D70-DB30-1342-B74A-B362A98A2DEB}"/>
              </a:ext>
            </a:extLst>
          </p:cNvPr>
          <p:cNvSpPr>
            <a:spLocks noGrp="1"/>
          </p:cNvSpPr>
          <p:nvPr>
            <p:ph type="body" sz="quarter" idx="27" hasCustomPrompt="1"/>
          </p:nvPr>
        </p:nvSpPr>
        <p:spPr>
          <a:xfrm>
            <a:off x="6016248" y="2637678"/>
            <a:ext cx="1254324" cy="965207"/>
          </a:xfrm>
          <a:solidFill>
            <a:srgbClr val="00347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rgbClr val="FFFFFF"/>
                </a:solidFill>
                <a:latin typeface="+mn-lt"/>
                <a:cs typeface="Calibri"/>
              </a:defRPr>
            </a:lvl1pPr>
          </a:lstStyle>
          <a:p>
            <a:pPr lvl="0"/>
            <a:r>
              <a:rPr lang="en-US" dirty="0"/>
              <a:t>Give clinical benefits</a:t>
            </a:r>
          </a:p>
        </p:txBody>
      </p:sp>
      <p:sp>
        <p:nvSpPr>
          <p:cNvPr id="22" name="Text Placeholder 2">
            <a:extLst>
              <a:ext uri="{FF2B5EF4-FFF2-40B4-BE49-F238E27FC236}">
                <a16:creationId xmlns:a16="http://schemas.microsoft.com/office/drawing/2014/main" id="{E1C903E8-886A-9443-9D22-55E0E7128B7E}"/>
              </a:ext>
            </a:extLst>
          </p:cNvPr>
          <p:cNvSpPr>
            <a:spLocks noGrp="1"/>
          </p:cNvSpPr>
          <p:nvPr>
            <p:ph type="body" sz="quarter" idx="28" hasCustomPrompt="1"/>
          </p:nvPr>
        </p:nvSpPr>
        <p:spPr>
          <a:xfrm>
            <a:off x="7372082" y="2637678"/>
            <a:ext cx="1254324" cy="965207"/>
          </a:xfrm>
          <a:solidFill>
            <a:srgbClr val="00347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rgbClr val="FFFFFF"/>
                </a:solidFill>
                <a:latin typeface="+mn-lt"/>
                <a:cs typeface="Calibri"/>
              </a:defRPr>
            </a:lvl1pPr>
          </a:lstStyle>
          <a:p>
            <a:pPr lvl="0"/>
            <a:r>
              <a:rPr lang="en-US" dirty="0"/>
              <a:t>Give financial benefits</a:t>
            </a:r>
          </a:p>
        </p:txBody>
      </p:sp>
      <p:sp>
        <p:nvSpPr>
          <p:cNvPr id="25" name="Text Placeholder 2">
            <a:extLst>
              <a:ext uri="{FF2B5EF4-FFF2-40B4-BE49-F238E27FC236}">
                <a16:creationId xmlns:a16="http://schemas.microsoft.com/office/drawing/2014/main" id="{D4ED53B2-AAF6-5742-8713-425A118098DD}"/>
              </a:ext>
            </a:extLst>
          </p:cNvPr>
          <p:cNvSpPr>
            <a:spLocks noGrp="1"/>
          </p:cNvSpPr>
          <p:nvPr>
            <p:ph type="body" sz="quarter" idx="29" hasCustomPrompt="1"/>
          </p:nvPr>
        </p:nvSpPr>
        <p:spPr>
          <a:xfrm>
            <a:off x="6016248" y="3693865"/>
            <a:ext cx="1254324" cy="965207"/>
          </a:xfrm>
          <a:solidFill>
            <a:srgbClr val="00347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rgbClr val="FFFFFF"/>
                </a:solidFill>
                <a:latin typeface="+mn-lt"/>
                <a:cs typeface="Calibri"/>
              </a:defRPr>
            </a:lvl1pPr>
          </a:lstStyle>
          <a:p>
            <a:pPr lvl="0"/>
            <a:r>
              <a:rPr lang="en-US" dirty="0"/>
              <a:t>Give quality benefits</a:t>
            </a:r>
          </a:p>
        </p:txBody>
      </p:sp>
      <p:sp>
        <p:nvSpPr>
          <p:cNvPr id="26" name="Text Placeholder 2">
            <a:extLst>
              <a:ext uri="{FF2B5EF4-FFF2-40B4-BE49-F238E27FC236}">
                <a16:creationId xmlns:a16="http://schemas.microsoft.com/office/drawing/2014/main" id="{B13F9194-E860-1B44-B3E9-070FDF7D30BD}"/>
              </a:ext>
            </a:extLst>
          </p:cNvPr>
          <p:cNvSpPr>
            <a:spLocks noGrp="1"/>
          </p:cNvSpPr>
          <p:nvPr>
            <p:ph type="body" sz="quarter" idx="30" hasCustomPrompt="1"/>
          </p:nvPr>
        </p:nvSpPr>
        <p:spPr>
          <a:xfrm>
            <a:off x="7372082" y="3693865"/>
            <a:ext cx="1254324" cy="965207"/>
          </a:xfrm>
          <a:solidFill>
            <a:srgbClr val="00347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rgbClr val="FFFFFF"/>
                </a:solidFill>
                <a:latin typeface="+mn-lt"/>
                <a:cs typeface="Calibri"/>
              </a:defRPr>
            </a:lvl1pPr>
          </a:lstStyle>
          <a:p>
            <a:pPr lvl="0"/>
            <a:r>
              <a:rPr lang="en-US" dirty="0"/>
              <a:t>Give staff and patient benefits</a:t>
            </a:r>
          </a:p>
        </p:txBody>
      </p:sp>
      <p:sp>
        <p:nvSpPr>
          <p:cNvPr id="14" name="Text Placeholder 6">
            <a:extLst>
              <a:ext uri="{FF2B5EF4-FFF2-40B4-BE49-F238E27FC236}">
                <a16:creationId xmlns:a16="http://schemas.microsoft.com/office/drawing/2014/main" id="{7E8EEF5B-86E5-A144-BCD9-25771BF8EC5D}"/>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6" name="Footer Placeholder 5">
            <a:extLst>
              <a:ext uri="{FF2B5EF4-FFF2-40B4-BE49-F238E27FC236}">
                <a16:creationId xmlns:a16="http://schemas.microsoft.com/office/drawing/2014/main" id="{2385A346-14B2-1E4F-B426-F135B540ABCA}"/>
              </a:ext>
            </a:extLst>
          </p:cNvPr>
          <p:cNvSpPr>
            <a:spLocks noGrp="1"/>
          </p:cNvSpPr>
          <p:nvPr>
            <p:ph type="ftr" sz="quarter" idx="31"/>
          </p:nvPr>
        </p:nvSpPr>
        <p:spPr>
          <a:xfrm>
            <a:off x="4924800" y="4719763"/>
            <a:ext cx="3086100" cy="274637"/>
          </a:xfrm>
          <a:prstGeom prst="rect">
            <a:avLst/>
          </a:prstGeom>
        </p:spPr>
        <p:txBody>
          <a:bodyPr/>
          <a:lstStyle/>
          <a:p>
            <a:r>
              <a:rPr lang="en-US" dirty="0"/>
              <a:t>Presentation name, Version, Date</a:t>
            </a:r>
          </a:p>
        </p:txBody>
      </p:sp>
      <p:sp>
        <p:nvSpPr>
          <p:cNvPr id="7" name="Slide Number Placeholder 6">
            <a:extLst>
              <a:ext uri="{FF2B5EF4-FFF2-40B4-BE49-F238E27FC236}">
                <a16:creationId xmlns:a16="http://schemas.microsoft.com/office/drawing/2014/main" id="{70A75336-9D12-8140-8B17-9582F3DA3F11}"/>
              </a:ext>
            </a:extLst>
          </p:cNvPr>
          <p:cNvSpPr>
            <a:spLocks noGrp="1"/>
          </p:cNvSpPr>
          <p:nvPr>
            <p:ph type="sldNum" sz="quarter" idx="32"/>
          </p:nvPr>
        </p:nvSpPr>
        <p:spPr/>
        <p:txBody>
          <a:bodyPr/>
          <a:lstStyle/>
          <a:p>
            <a:fld id="{793332C0-45F3-49F7-8962-3AD7701CBA4A}" type="slidenum">
              <a:rPr lang="en-US" smtClean="0"/>
              <a:pPr/>
              <a:t>‹#›</a:t>
            </a:fld>
            <a:endParaRPr lang="en-US" dirty="0"/>
          </a:p>
        </p:txBody>
      </p:sp>
    </p:spTree>
    <p:extLst>
      <p:ext uri="{BB962C8B-B14F-4D97-AF65-F5344CB8AC3E}">
        <p14:creationId xmlns:p14="http://schemas.microsoft.com/office/powerpoint/2010/main" val="64497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1_Proposition on image (R) - Black">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solidFill>
            <a:schemeClr val="bg1">
              <a:lumMod val="85000"/>
            </a:schemeClr>
          </a:solidFill>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997575" y="895349"/>
            <a:ext cx="2641600" cy="2082220"/>
          </a:xfrm>
          <a:prstGeom prst="rect">
            <a:avLst/>
          </a:prstGeom>
          <a:solidFill>
            <a:schemeClr val="bg1"/>
          </a:solidFill>
        </p:spPr>
        <p:txBody>
          <a:bodyPr lIns="93600" tIns="180000" rIns="72000" bIns="0" anchor="t"/>
          <a:lstStyle>
            <a:lvl1pPr marL="0" indent="0" algn="l">
              <a:lnSpc>
                <a:spcPct val="90000"/>
              </a:lnSpc>
              <a:spcBef>
                <a:spcPts val="0"/>
              </a:spcBef>
              <a:buFontTx/>
              <a:buNone/>
              <a:defRPr sz="29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p:cNvSpPr>
            <a:spLocks noGrp="1"/>
          </p:cNvSpPr>
          <p:nvPr>
            <p:ph type="body" sz="quarter" idx="12" hasCustomPrompt="1"/>
          </p:nvPr>
        </p:nvSpPr>
        <p:spPr bwMode="white">
          <a:xfrm>
            <a:off x="5997575" y="2977569"/>
            <a:ext cx="2641600" cy="1681744"/>
          </a:xfrm>
          <a:prstGeom prst="rect">
            <a:avLst/>
          </a:prstGeom>
          <a:solidFill>
            <a:schemeClr val="tx1"/>
          </a:solidFill>
        </p:spPr>
        <p:txBody>
          <a:bodyPr vert="horz" lIns="93600" tIns="180000" rIns="72000" bIns="0" rtlCol="0" anchor="t">
            <a:noAutofit/>
          </a:bodyPr>
          <a:lstStyle>
            <a:lvl1pPr>
              <a:defRPr lang="en-US" noProof="0" dirty="0">
                <a:solidFill>
                  <a:schemeClr val="bg1"/>
                </a:solidFill>
                <a:latin typeface="Calibri Light" charset="0"/>
                <a:ea typeface="Calibri Light" charset="0"/>
                <a:cs typeface="Calibri Light" charset="0"/>
              </a:defRPr>
            </a:lvl1pPr>
          </a:lstStyle>
          <a:p>
            <a:pPr marL="144000" lvl="0" indent="-144000">
              <a:buChar char="•"/>
            </a:pPr>
            <a:r>
              <a:rPr lang="en-US" noProof="0" dirty="0"/>
              <a:t>Click to add key benefits</a:t>
            </a:r>
          </a:p>
        </p:txBody>
      </p:sp>
      <p:sp>
        <p:nvSpPr>
          <p:cNvPr id="3" name="Text Placeholder 2">
            <a:extLst>
              <a:ext uri="{FF2B5EF4-FFF2-40B4-BE49-F238E27FC236}">
                <a16:creationId xmlns:a16="http://schemas.microsoft.com/office/drawing/2014/main" id="{9EDF089F-97F7-AA40-975D-5B2B01306BE2}"/>
              </a:ext>
            </a:extLst>
          </p:cNvPr>
          <p:cNvSpPr>
            <a:spLocks noGrp="1"/>
          </p:cNvSpPr>
          <p:nvPr>
            <p:ph type="body" sz="quarter" idx="13" hasCustomPrompt="1"/>
          </p:nvPr>
        </p:nvSpPr>
        <p:spPr>
          <a:xfrm>
            <a:off x="6002959" y="2093843"/>
            <a:ext cx="2629866" cy="883726"/>
          </a:xfrm>
        </p:spPr>
        <p:txBody>
          <a:bodyPr lIns="93600" rIns="72000"/>
          <a:lstStyle>
            <a:lvl1pPr>
              <a:defRPr sz="1800">
                <a:solidFill>
                  <a:schemeClr val="tx1"/>
                </a:solidFill>
              </a:defRPr>
            </a:lvl1pPr>
          </a:lstStyle>
          <a:p>
            <a:pPr lvl="0"/>
            <a:r>
              <a:rPr lang="en-US" dirty="0"/>
              <a:t>Innovation explain</a:t>
            </a:r>
          </a:p>
        </p:txBody>
      </p:sp>
      <p:sp>
        <p:nvSpPr>
          <p:cNvPr id="4" name="Footer Placeholder 3">
            <a:extLst>
              <a:ext uri="{FF2B5EF4-FFF2-40B4-BE49-F238E27FC236}">
                <a16:creationId xmlns:a16="http://schemas.microsoft.com/office/drawing/2014/main" id="{FCB44C9A-64AE-5548-94DC-EC65A9B7670E}"/>
              </a:ext>
            </a:extLst>
          </p:cNvPr>
          <p:cNvSpPr>
            <a:spLocks noGrp="1"/>
          </p:cNvSpPr>
          <p:nvPr>
            <p:ph type="ftr" sz="quarter" idx="14"/>
          </p:nvPr>
        </p:nvSpPr>
        <p:spPr>
          <a:xfrm>
            <a:off x="4924800" y="4719763"/>
            <a:ext cx="3086100" cy="274637"/>
          </a:xfrm>
          <a:prstGeom prst="rect">
            <a:avLst/>
          </a:prstGeom>
        </p:spPr>
        <p:txBody>
          <a:bodyPr/>
          <a:lstStyle/>
          <a:p>
            <a:r>
              <a:rPr lang="en-US" dirty="0"/>
              <a:t>Presentation name, Version, Date</a:t>
            </a:r>
          </a:p>
        </p:txBody>
      </p:sp>
      <p:sp>
        <p:nvSpPr>
          <p:cNvPr id="8" name="Slide Number Placeholder 7">
            <a:extLst>
              <a:ext uri="{FF2B5EF4-FFF2-40B4-BE49-F238E27FC236}">
                <a16:creationId xmlns:a16="http://schemas.microsoft.com/office/drawing/2014/main" id="{0CEFD38A-7965-D343-81CE-9523641D6D1E}"/>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3" name="Text Placeholder 6">
            <a:extLst>
              <a:ext uri="{FF2B5EF4-FFF2-40B4-BE49-F238E27FC236}">
                <a16:creationId xmlns:a16="http://schemas.microsoft.com/office/drawing/2014/main" id="{EA4D3E8C-DF32-E740-B773-B98965C8A5A9}"/>
              </a:ext>
            </a:extLst>
          </p:cNvPr>
          <p:cNvSpPr>
            <a:spLocks noGrp="1"/>
          </p:cNvSpPr>
          <p:nvPr>
            <p:ph type="body" sz="quarter" idx="1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21475C69-45DD-2744-8064-34392F237B30}"/>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196568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2_Content - White">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CBCA485-5C92-3C4D-9C0B-57C926EFC3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3" name="Text Placeholder 2">
            <a:extLst>
              <a:ext uri="{FF2B5EF4-FFF2-40B4-BE49-F238E27FC236}">
                <a16:creationId xmlns:a16="http://schemas.microsoft.com/office/drawing/2014/main" id="{0E91C016-8854-3041-BFE3-0F4FB5206225}"/>
              </a:ext>
            </a:extLst>
          </p:cNvPr>
          <p:cNvSpPr>
            <a:spLocks noGrp="1"/>
          </p:cNvSpPr>
          <p:nvPr>
            <p:ph type="body" sz="quarter" idx="12"/>
          </p:nvPr>
        </p:nvSpPr>
        <p:spPr>
          <a:xfrm>
            <a:off x="504000" y="1550988"/>
            <a:ext cx="6070971" cy="3108325"/>
          </a:xfrm>
        </p:spPr>
        <p:txBody>
          <a:bodyPr lIns="0" tIns="0" rIns="0" bIns="0"/>
          <a:lstStyle>
            <a:lvl1pPr marL="144000" indent="-158400">
              <a:lnSpc>
                <a:spcPct val="90000"/>
              </a:lnSpc>
              <a:spcBef>
                <a:spcPts val="1200"/>
              </a:spcBef>
              <a:buFont typeface="Arial" panose="020B0604020202020204" pitchFamily="34" charset="0"/>
              <a:buChar char="•"/>
              <a:defRPr sz="1600">
                <a:solidFill>
                  <a:schemeClr val="tx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dirty="0"/>
              <a:t>Edit Master text styles</a:t>
            </a:r>
          </a:p>
        </p:txBody>
      </p:sp>
      <p:sp>
        <p:nvSpPr>
          <p:cNvPr id="9" name="Text Placeholder 3">
            <a:extLst>
              <a:ext uri="{FF2B5EF4-FFF2-40B4-BE49-F238E27FC236}">
                <a16:creationId xmlns:a16="http://schemas.microsoft.com/office/drawing/2014/main" id="{C8A0811F-0214-CF49-B36B-90724B5C6E44}"/>
              </a:ext>
            </a:extLst>
          </p:cNvPr>
          <p:cNvSpPr>
            <a:spLocks noGrp="1"/>
          </p:cNvSpPr>
          <p:nvPr>
            <p:ph type="body" sz="quarter" idx="11" hasCustomPrompt="1"/>
          </p:nvPr>
        </p:nvSpPr>
        <p:spPr>
          <a:xfrm>
            <a:off x="504000" y="387370"/>
            <a:ext cx="7563044" cy="425135"/>
          </a:xfrm>
          <a:prstGeom prst="rect">
            <a:avLst/>
          </a:prstGeom>
        </p:spPr>
        <p:txBody>
          <a:bodyPr lIns="0" tIns="0" rIns="0" bIns="0"/>
          <a:lstStyle>
            <a:lvl1pPr marL="0" indent="0" algn="l">
              <a:lnSpc>
                <a:spcPct val="80000"/>
              </a:lnSpc>
              <a:spcBef>
                <a:spcPts val="0"/>
              </a:spcBef>
              <a:buFontTx/>
              <a:buNone/>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0" name="Text Placeholder 3">
            <a:extLst>
              <a:ext uri="{FF2B5EF4-FFF2-40B4-BE49-F238E27FC236}">
                <a16:creationId xmlns:a16="http://schemas.microsoft.com/office/drawing/2014/main" id="{6DD681A3-6B3A-FE43-B716-6BD9B51F0E6C}"/>
              </a:ext>
            </a:extLst>
          </p:cNvPr>
          <p:cNvSpPr>
            <a:spLocks noGrp="1"/>
          </p:cNvSpPr>
          <p:nvPr>
            <p:ph type="body" sz="quarter" idx="13" hasCustomPrompt="1"/>
          </p:nvPr>
        </p:nvSpPr>
        <p:spPr>
          <a:xfrm>
            <a:off x="504000" y="812505"/>
            <a:ext cx="7563044"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4" name="TextBox 3">
            <a:extLst>
              <a:ext uri="{FF2B5EF4-FFF2-40B4-BE49-F238E27FC236}">
                <a16:creationId xmlns:a16="http://schemas.microsoft.com/office/drawing/2014/main" id="{02EA2060-B9BA-D74A-8285-22F2E1D9B8F3}"/>
              </a:ext>
            </a:extLst>
          </p:cNvPr>
          <p:cNvSpPr txBox="1"/>
          <p:nvPr/>
        </p:nvSpPr>
        <p:spPr>
          <a:xfrm>
            <a:off x="8579796" y="4863830"/>
            <a:ext cx="0" cy="0"/>
          </a:xfrm>
          <a:prstGeom prst="rect">
            <a:avLst/>
          </a:prstGeom>
        </p:spPr>
        <p:txBody>
          <a:bodyPr vert="horz" wrap="non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11" name="Slide Number Placeholder 7">
            <a:extLst>
              <a:ext uri="{FF2B5EF4-FFF2-40B4-BE49-F238E27FC236}">
                <a16:creationId xmlns:a16="http://schemas.microsoft.com/office/drawing/2014/main" id="{FD4CC476-942F-0B4E-B016-9B057855AB72}"/>
              </a:ext>
            </a:extLst>
          </p:cNvPr>
          <p:cNvSpPr>
            <a:spLocks noGrp="1"/>
          </p:cNvSpPr>
          <p:nvPr>
            <p:ph type="sldNum" sz="quarter" idx="4"/>
          </p:nvPr>
        </p:nvSpPr>
        <p:spPr>
          <a:xfrm>
            <a:off x="182119" y="4864360"/>
            <a:ext cx="199973" cy="150200"/>
          </a:xfrm>
          <a:prstGeom prst="rect">
            <a:avLst/>
          </a:prstGeom>
          <a:noFill/>
          <a:ln w="0">
            <a:noFill/>
          </a:ln>
          <a:effectLst/>
          <a:extLst>
            <a:ext uri="{AF507438-7753-43E0-B8FC-AC1667EBCBE1}">
              <a14:hiddenEffects xmlns:a14="http://schemas.microsoft.com/office/drawing/2010/main">
                <a:effectLst>
                  <a:outerShdw blurRad="63500" rotWithShape="0">
                    <a:scrgbClr r="0" g="0" b="0"/>
                  </a:outerShdw>
                </a:effectLst>
              </a14:hiddenEffects>
            </a:ext>
          </a:extLst>
        </p:spPr>
        <p:txBody>
          <a:bodyPr vert="horz" wrap="square" lIns="0" tIns="0" rIns="0" bIns="0" rtlCol="0" anchor="t">
            <a:noAutofit/>
          </a:bodyPr>
          <a:lstStyle>
            <a:lvl1pPr>
              <a:defRPr lang="en-GB" sz="900" smtClean="0">
                <a:solidFill>
                  <a:schemeClr val="tx1">
                    <a:lumMod val="85000"/>
                    <a:lumOff val="15000"/>
                  </a:schemeClr>
                </a:solidFill>
                <a:latin typeface="Calibri"/>
              </a:defRPr>
            </a:lvl1pPr>
          </a:lstStyle>
          <a:p>
            <a:fld id="{793332C0-45F3-49F7-8962-3AD7701CBA4A}" type="slidenum">
              <a:rPr lang="en-US" smtClean="0"/>
              <a:pPr/>
              <a:t>‹#›</a:t>
            </a:fld>
            <a:endParaRPr lang="en-US" dirty="0"/>
          </a:p>
        </p:txBody>
      </p:sp>
      <p:sp>
        <p:nvSpPr>
          <p:cNvPr id="7" name="Text Placeholder 6">
            <a:extLst>
              <a:ext uri="{FF2B5EF4-FFF2-40B4-BE49-F238E27FC236}">
                <a16:creationId xmlns:a16="http://schemas.microsoft.com/office/drawing/2014/main" id="{AA6ECE9B-92BB-3C49-A891-301A7334137F}"/>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0" name="Footer Placeholder 19">
            <a:extLst>
              <a:ext uri="{FF2B5EF4-FFF2-40B4-BE49-F238E27FC236}">
                <a16:creationId xmlns:a16="http://schemas.microsoft.com/office/drawing/2014/main" id="{E59B04D6-277D-EF4A-B64C-7C3424BF8DD7}"/>
              </a:ext>
            </a:extLst>
          </p:cNvPr>
          <p:cNvSpPr>
            <a:spLocks noGrp="1"/>
          </p:cNvSpPr>
          <p:nvPr>
            <p:ph type="ftr" sz="quarter" idx="16"/>
          </p:nvPr>
        </p:nvSpPr>
        <p:spPr>
          <a:xfrm>
            <a:off x="4924800" y="4719763"/>
            <a:ext cx="3086100" cy="274637"/>
          </a:xfrm>
          <a:prstGeom prst="rect">
            <a:avLst/>
          </a:prstGeom>
        </p:spPr>
        <p:txBody>
          <a:bodyPr/>
          <a:lstStyle/>
          <a:p>
            <a:r>
              <a:rPr lang="en-US" dirty="0"/>
              <a:t>Presentation name, Version, Date</a:t>
            </a:r>
          </a:p>
        </p:txBody>
      </p:sp>
    </p:spTree>
    <p:extLst>
      <p:ext uri="{BB962C8B-B14F-4D97-AF65-F5344CB8AC3E}">
        <p14:creationId xmlns:p14="http://schemas.microsoft.com/office/powerpoint/2010/main" val="29785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2_Content - Blue">
    <p:bg>
      <p:bgPr>
        <a:solidFill>
          <a:srgbClr val="005A8B"/>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3" name="Text Placeholder 2">
            <a:extLst>
              <a:ext uri="{FF2B5EF4-FFF2-40B4-BE49-F238E27FC236}">
                <a16:creationId xmlns:a16="http://schemas.microsoft.com/office/drawing/2014/main" id="{0E91C016-8854-3041-BFE3-0F4FB5206225}"/>
              </a:ext>
            </a:extLst>
          </p:cNvPr>
          <p:cNvSpPr>
            <a:spLocks noGrp="1"/>
          </p:cNvSpPr>
          <p:nvPr>
            <p:ph type="body" sz="quarter" idx="12"/>
          </p:nvPr>
        </p:nvSpPr>
        <p:spPr>
          <a:xfrm>
            <a:off x="504000" y="1550988"/>
            <a:ext cx="6070971" cy="3108325"/>
          </a:xfrm>
        </p:spPr>
        <p:txBody>
          <a:bodyPr lIns="0" tIns="0" rIns="0" bIns="0"/>
          <a:lstStyle>
            <a:lvl1pPr marL="144000" indent="-158400">
              <a:lnSpc>
                <a:spcPct val="90000"/>
              </a:lnSpc>
              <a:spcBef>
                <a:spcPts val="1200"/>
              </a:spcBef>
              <a:buFont typeface="Arial" panose="020B0604020202020204" pitchFamily="34" charset="0"/>
              <a:buChar char="•"/>
              <a:defRPr sz="16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dirty="0"/>
              <a:t>Edit Master text styles</a:t>
            </a:r>
          </a:p>
        </p:txBody>
      </p:sp>
      <p:sp>
        <p:nvSpPr>
          <p:cNvPr id="9" name="Text Placeholder 3">
            <a:extLst>
              <a:ext uri="{FF2B5EF4-FFF2-40B4-BE49-F238E27FC236}">
                <a16:creationId xmlns:a16="http://schemas.microsoft.com/office/drawing/2014/main" id="{C8A0811F-0214-CF49-B36B-90724B5C6E44}"/>
              </a:ext>
            </a:extLst>
          </p:cNvPr>
          <p:cNvSpPr>
            <a:spLocks noGrp="1"/>
          </p:cNvSpPr>
          <p:nvPr>
            <p:ph type="body" sz="quarter" idx="11" hasCustomPrompt="1"/>
          </p:nvPr>
        </p:nvSpPr>
        <p:spPr>
          <a:xfrm>
            <a:off x="504000" y="387370"/>
            <a:ext cx="7563044" cy="425135"/>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0" name="Text Placeholder 3">
            <a:extLst>
              <a:ext uri="{FF2B5EF4-FFF2-40B4-BE49-F238E27FC236}">
                <a16:creationId xmlns:a16="http://schemas.microsoft.com/office/drawing/2014/main" id="{6DD681A3-6B3A-FE43-B716-6BD9B51F0E6C}"/>
              </a:ext>
            </a:extLst>
          </p:cNvPr>
          <p:cNvSpPr>
            <a:spLocks noGrp="1"/>
          </p:cNvSpPr>
          <p:nvPr>
            <p:ph type="body" sz="quarter" idx="13" hasCustomPrompt="1"/>
          </p:nvPr>
        </p:nvSpPr>
        <p:spPr>
          <a:xfrm>
            <a:off x="504000" y="812505"/>
            <a:ext cx="7563044"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4" name="Footer Placeholder 3">
            <a:extLst>
              <a:ext uri="{FF2B5EF4-FFF2-40B4-BE49-F238E27FC236}">
                <a16:creationId xmlns:a16="http://schemas.microsoft.com/office/drawing/2014/main" id="{658F5E3C-6C2A-3E4C-BDD6-A574B80A27D5}"/>
              </a:ext>
            </a:extLst>
          </p:cNvPr>
          <p:cNvSpPr>
            <a:spLocks noGrp="1"/>
          </p:cNvSpPr>
          <p:nvPr>
            <p:ph type="ftr" sz="quarter" idx="14"/>
          </p:nvPr>
        </p:nvSpPr>
        <p:spPr>
          <a:xfrm>
            <a:off x="4924800" y="4719763"/>
            <a:ext cx="3086100" cy="274637"/>
          </a:xfrm>
          <a:prstGeom prst="rect">
            <a:avLst/>
          </a:prstGeom>
        </p:spPr>
        <p:txBody>
          <a:bodyPr/>
          <a:lstStyle/>
          <a:p>
            <a:r>
              <a:rPr lang="en-US"/>
              <a:t>Presentation name, Version, Date</a:t>
            </a:r>
            <a:endParaRPr lang="en-US" dirty="0"/>
          </a:p>
        </p:txBody>
      </p:sp>
      <p:sp>
        <p:nvSpPr>
          <p:cNvPr id="5" name="Slide Number Placeholder 4">
            <a:extLst>
              <a:ext uri="{FF2B5EF4-FFF2-40B4-BE49-F238E27FC236}">
                <a16:creationId xmlns:a16="http://schemas.microsoft.com/office/drawing/2014/main" id="{1464CB64-CAF7-0A4E-96D8-AB4AC76B9DA8}"/>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1" name="Text Placeholder 6">
            <a:extLst>
              <a:ext uri="{FF2B5EF4-FFF2-40B4-BE49-F238E27FC236}">
                <a16:creationId xmlns:a16="http://schemas.microsoft.com/office/drawing/2014/main" id="{C4BE3D57-7FC1-104A-93D2-AEBA28B23BEB}"/>
              </a:ext>
            </a:extLst>
          </p:cNvPr>
          <p:cNvSpPr>
            <a:spLocks noGrp="1"/>
          </p:cNvSpPr>
          <p:nvPr>
            <p:ph type="body" sz="quarter" idx="18"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8689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3_Divider - Blue">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3B8B639-4C6B-B14E-9DB2-FC433D2100C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23" r="9750"/>
          <a:stretch/>
        </p:blipFill>
        <p:spPr>
          <a:xfrm>
            <a:off x="-1" y="0"/>
            <a:ext cx="9144001" cy="5143718"/>
          </a:xfrm>
          <a:prstGeom prst="rect">
            <a:avLst/>
          </a:prstGeom>
        </p:spPr>
      </p:pic>
      <p:pic>
        <p:nvPicPr>
          <p:cNvPr id="8" name="Picture 7"/>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3" name="Footer Placeholder 2">
            <a:extLst>
              <a:ext uri="{FF2B5EF4-FFF2-40B4-BE49-F238E27FC236}">
                <a16:creationId xmlns:a16="http://schemas.microsoft.com/office/drawing/2014/main" id="{69D0A934-7045-B946-BFDA-3A535734DF41}"/>
              </a:ext>
            </a:extLst>
          </p:cNvPr>
          <p:cNvSpPr>
            <a:spLocks noGrp="1"/>
          </p:cNvSpPr>
          <p:nvPr>
            <p:ph type="ftr" sz="quarter" idx="14"/>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B9A2713F-2F55-F74B-898F-966DCC22867D}"/>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2" name="Text Placeholder 6">
            <a:extLst>
              <a:ext uri="{FF2B5EF4-FFF2-40B4-BE49-F238E27FC236}">
                <a16:creationId xmlns:a16="http://schemas.microsoft.com/office/drawing/2014/main" id="{514C1D6A-123A-9647-B91D-74D854052045}"/>
              </a:ext>
            </a:extLst>
          </p:cNvPr>
          <p:cNvSpPr>
            <a:spLocks noGrp="1"/>
          </p:cNvSpPr>
          <p:nvPr>
            <p:ph type="body" sz="quarter" idx="18"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3" name="Text Placeholder 3">
            <a:extLst>
              <a:ext uri="{FF2B5EF4-FFF2-40B4-BE49-F238E27FC236}">
                <a16:creationId xmlns:a16="http://schemas.microsoft.com/office/drawing/2014/main" id="{B1BA65DA-2939-6F46-8957-7D6BDC955266}"/>
              </a:ext>
            </a:extLst>
          </p:cNvPr>
          <p:cNvSpPr>
            <a:spLocks noGrp="1"/>
          </p:cNvSpPr>
          <p:nvPr>
            <p:ph type="body" sz="quarter" idx="10" hasCustomPrompt="1"/>
          </p:nvPr>
        </p:nvSpPr>
        <p:spPr>
          <a:xfrm>
            <a:off x="504000" y="2135148"/>
            <a:ext cx="8129587" cy="647777"/>
          </a:xfrm>
          <a:prstGeom prst="rect">
            <a:avLst/>
          </a:prstGeom>
        </p:spPr>
        <p:txBody>
          <a:bodyPr lIns="0" tIns="0" rIns="0" bIns="0"/>
          <a:lstStyle>
            <a:lvl1pPr marL="0" indent="0" algn="l">
              <a:lnSpc>
                <a:spcPct val="80000"/>
              </a:lnSpc>
              <a:spcBef>
                <a:spcPts val="0"/>
              </a:spcBef>
              <a:buFontTx/>
              <a:buNone/>
              <a:defRPr sz="4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9" name="Footer Placeholder 4">
            <a:extLst>
              <a:ext uri="{FF2B5EF4-FFF2-40B4-BE49-F238E27FC236}">
                <a16:creationId xmlns:a16="http://schemas.microsoft.com/office/drawing/2014/main" id="{06E404F7-DCB4-C341-972F-A2D5CF0A5845}"/>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393658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3_Divider + sub - Blue ">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5DCE340-283A-BE4D-AC7A-655DCE356B7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23" r="9750"/>
          <a:stretch/>
        </p:blipFill>
        <p:spPr>
          <a:xfrm>
            <a:off x="-1" y="0"/>
            <a:ext cx="9144001" cy="5143718"/>
          </a:xfrm>
          <a:prstGeom prst="rect">
            <a:avLst/>
          </a:prstGeom>
        </p:spPr>
      </p:pic>
      <p:sp>
        <p:nvSpPr>
          <p:cNvPr id="5" name="Text Placeholder 3"/>
          <p:cNvSpPr>
            <a:spLocks noGrp="1"/>
          </p:cNvSpPr>
          <p:nvPr>
            <p:ph type="body" sz="quarter" idx="10" hasCustomPrompt="1"/>
          </p:nvPr>
        </p:nvSpPr>
        <p:spPr>
          <a:xfrm>
            <a:off x="504000" y="2135148"/>
            <a:ext cx="8129587" cy="647777"/>
          </a:xfrm>
          <a:prstGeom prst="rect">
            <a:avLst/>
          </a:prstGeom>
        </p:spPr>
        <p:txBody>
          <a:bodyPr lIns="0" tIns="0" rIns="0" bIns="0"/>
          <a:lstStyle>
            <a:lvl1pPr marL="0" indent="0" algn="l">
              <a:lnSpc>
                <a:spcPct val="80000"/>
              </a:lnSpc>
              <a:spcBef>
                <a:spcPts val="0"/>
              </a:spcBef>
              <a:buFontTx/>
              <a:buNone/>
              <a:defRPr sz="4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pic>
        <p:nvPicPr>
          <p:cNvPr id="6" name="Picture 5"/>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4" name="Text Placeholder 3">
            <a:extLst>
              <a:ext uri="{FF2B5EF4-FFF2-40B4-BE49-F238E27FC236}">
                <a16:creationId xmlns:a16="http://schemas.microsoft.com/office/drawing/2014/main" id="{B4D9249D-C3ED-3544-A942-B369C65BAE33}"/>
              </a:ext>
            </a:extLst>
          </p:cNvPr>
          <p:cNvSpPr>
            <a:spLocks noGrp="1"/>
          </p:cNvSpPr>
          <p:nvPr>
            <p:ph type="body" sz="quarter" idx="11" hasCustomPrompt="1"/>
          </p:nvPr>
        </p:nvSpPr>
        <p:spPr>
          <a:xfrm>
            <a:off x="504000" y="2945853"/>
            <a:ext cx="8129587" cy="64777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7F84F76B-BF81-AD42-ABF3-D542B0EA2F32}"/>
              </a:ext>
            </a:extLst>
          </p:cNvPr>
          <p:cNvSpPr>
            <a:spLocks noGrp="1"/>
          </p:cNvSpPr>
          <p:nvPr>
            <p:ph type="ftr" sz="quarter" idx="16"/>
          </p:nvPr>
        </p:nvSpPr>
        <p:spPr>
          <a:xfrm>
            <a:off x="4924800" y="4719763"/>
            <a:ext cx="3086100" cy="274637"/>
          </a:xfrm>
          <a:prstGeom prst="rect">
            <a:avLst/>
          </a:prstGeom>
        </p:spPr>
        <p:txBody>
          <a:bodyPr/>
          <a:lstStyle/>
          <a:p>
            <a:r>
              <a:rPr lang="en-US"/>
              <a:t>Presentation name, Version, Date</a:t>
            </a:r>
            <a:endParaRPr lang="en-US" dirty="0"/>
          </a:p>
        </p:txBody>
      </p:sp>
      <p:sp>
        <p:nvSpPr>
          <p:cNvPr id="14" name="Slide Number Placeholder 13">
            <a:extLst>
              <a:ext uri="{FF2B5EF4-FFF2-40B4-BE49-F238E27FC236}">
                <a16:creationId xmlns:a16="http://schemas.microsoft.com/office/drawing/2014/main" id="{404346C7-5E3D-C24F-AD8D-310DE541C6C8}"/>
              </a:ext>
            </a:extLst>
          </p:cNvPr>
          <p:cNvSpPr>
            <a:spLocks noGrp="1"/>
          </p:cNvSpPr>
          <p:nvPr>
            <p:ph type="sldNum" sz="quarter" idx="17"/>
          </p:nvPr>
        </p:nvSpPr>
        <p:spPr/>
        <p:txBody>
          <a:bodyPr/>
          <a:lstStyle/>
          <a:p>
            <a:fld id="{793332C0-45F3-49F7-8962-3AD7701CBA4A}" type="slidenum">
              <a:rPr lang="en-US" smtClean="0"/>
              <a:pPr/>
              <a:t>‹#›</a:t>
            </a:fld>
            <a:endParaRPr lang="en-US" dirty="0"/>
          </a:p>
        </p:txBody>
      </p:sp>
      <p:sp>
        <p:nvSpPr>
          <p:cNvPr id="10" name="Text Placeholder 6">
            <a:extLst>
              <a:ext uri="{FF2B5EF4-FFF2-40B4-BE49-F238E27FC236}">
                <a16:creationId xmlns:a16="http://schemas.microsoft.com/office/drawing/2014/main" id="{432B03BE-2239-804A-9007-B977DD95AEF6}"/>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AC5F1FA0-03D1-9F41-8A07-407CC4BA6EDC}"/>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217139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3_Divider Chapters - Blue">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8A591FE-72AF-B848-97DE-A0A80ACAD96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23" r="9750"/>
          <a:stretch/>
        </p:blipFill>
        <p:spPr>
          <a:xfrm>
            <a:off x="-1" y="0"/>
            <a:ext cx="9144001" cy="5143718"/>
          </a:xfrm>
          <a:prstGeom prst="rect">
            <a:avLst/>
          </a:prstGeom>
        </p:spPr>
      </p:pic>
      <p:sp>
        <p:nvSpPr>
          <p:cNvPr id="5" name="Text Placeholder 3"/>
          <p:cNvSpPr>
            <a:spLocks noGrp="1"/>
          </p:cNvSpPr>
          <p:nvPr>
            <p:ph type="body" sz="quarter" idx="10" hasCustomPrompt="1"/>
          </p:nvPr>
        </p:nvSpPr>
        <p:spPr>
          <a:xfrm>
            <a:off x="504000" y="376238"/>
            <a:ext cx="8129587" cy="4283075"/>
          </a:xfrm>
          <a:prstGeom prst="rect">
            <a:avLst/>
          </a:prstGeom>
        </p:spPr>
        <p:txBody>
          <a:bodyPr lIns="0" tIns="0" rIns="0" bIns="0" anchor="ctr"/>
          <a:lstStyle>
            <a:lvl1pPr marL="540000" indent="-540000" algn="l">
              <a:lnSpc>
                <a:spcPct val="100000"/>
              </a:lnSpc>
              <a:spcBef>
                <a:spcPts val="600"/>
              </a:spcBef>
              <a:buFont typeface="+mj-lt"/>
              <a:buAutoNum type="arabicPeriod"/>
              <a:defRPr sz="36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a:p>
            <a:pPr lvl="0"/>
            <a:r>
              <a:rPr lang="en-US" noProof="0" dirty="0"/>
              <a:t>Chapter</a:t>
            </a:r>
          </a:p>
          <a:p>
            <a:pPr lvl="0"/>
            <a:r>
              <a:rPr lang="en-US" noProof="0" dirty="0"/>
              <a:t>Chapter</a:t>
            </a:r>
          </a:p>
        </p:txBody>
      </p:sp>
      <p:pic>
        <p:nvPicPr>
          <p:cNvPr id="6" name="Picture 5"/>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2" name="TextBox 1">
            <a:extLst>
              <a:ext uri="{FF2B5EF4-FFF2-40B4-BE49-F238E27FC236}">
                <a16:creationId xmlns:a16="http://schemas.microsoft.com/office/drawing/2014/main" id="{587ABF14-9C30-0748-A30C-5480ADFD1F67}"/>
              </a:ext>
            </a:extLst>
          </p:cNvPr>
          <p:cNvSpPr txBox="1"/>
          <p:nvPr/>
        </p:nvSpPr>
        <p:spPr>
          <a:xfrm>
            <a:off x="5476973" y="367645"/>
            <a:ext cx="0" cy="0"/>
          </a:xfrm>
          <a:prstGeom prst="rect">
            <a:avLst/>
          </a:prstGeom>
        </p:spPr>
        <p:txBody>
          <a:bodyPr vert="horz" wrap="non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12" name="Text Placeholder 6">
            <a:extLst>
              <a:ext uri="{FF2B5EF4-FFF2-40B4-BE49-F238E27FC236}">
                <a16:creationId xmlns:a16="http://schemas.microsoft.com/office/drawing/2014/main" id="{33251821-0923-A34F-BFEB-B62783502161}"/>
              </a:ext>
            </a:extLst>
          </p:cNvPr>
          <p:cNvSpPr>
            <a:spLocks noGrp="1"/>
          </p:cNvSpPr>
          <p:nvPr>
            <p:ph type="body" sz="quarter" idx="14" hasCustomPrompt="1"/>
          </p:nvPr>
        </p:nvSpPr>
        <p:spPr>
          <a:xfrm>
            <a:off x="503238" y="4725948"/>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err="1"/>
              <a:t>Disclamer</a:t>
            </a:r>
            <a:endParaRPr lang="en-US" dirty="0"/>
          </a:p>
        </p:txBody>
      </p:sp>
      <p:sp>
        <p:nvSpPr>
          <p:cNvPr id="4" name="Footer Placeholder 3">
            <a:extLst>
              <a:ext uri="{FF2B5EF4-FFF2-40B4-BE49-F238E27FC236}">
                <a16:creationId xmlns:a16="http://schemas.microsoft.com/office/drawing/2014/main" id="{5874AF68-A8DB-C742-9881-AF3CEF23A120}"/>
              </a:ext>
            </a:extLst>
          </p:cNvPr>
          <p:cNvSpPr>
            <a:spLocks noGrp="1"/>
          </p:cNvSpPr>
          <p:nvPr>
            <p:ph type="ftr" sz="quarter" idx="16"/>
          </p:nvPr>
        </p:nvSpPr>
        <p:spPr>
          <a:xfrm>
            <a:off x="4924800" y="4719763"/>
            <a:ext cx="3086100" cy="274637"/>
          </a:xfrm>
          <a:prstGeom prst="rect">
            <a:avLst/>
          </a:prstGeom>
        </p:spPr>
        <p:txBody>
          <a:bodyPr/>
          <a:lstStyle/>
          <a:p>
            <a:r>
              <a:rPr lang="en-US"/>
              <a:t>Presentation name, Version, Date</a:t>
            </a:r>
            <a:endParaRPr lang="en-US" dirty="0"/>
          </a:p>
        </p:txBody>
      </p:sp>
      <p:sp>
        <p:nvSpPr>
          <p:cNvPr id="14" name="Slide Number Placeholder 13">
            <a:extLst>
              <a:ext uri="{FF2B5EF4-FFF2-40B4-BE49-F238E27FC236}">
                <a16:creationId xmlns:a16="http://schemas.microsoft.com/office/drawing/2014/main" id="{539E1491-7665-0145-A621-8EE5CD9E28A6}"/>
              </a:ext>
            </a:extLst>
          </p:cNvPr>
          <p:cNvSpPr>
            <a:spLocks noGrp="1"/>
          </p:cNvSpPr>
          <p:nvPr>
            <p:ph type="sldNum" sz="quarter" idx="17"/>
          </p:nvPr>
        </p:nvSpPr>
        <p:spPr/>
        <p:txBody>
          <a:bodyPr/>
          <a:lstStyle/>
          <a:p>
            <a:fld id="{793332C0-45F3-49F7-8962-3AD7701CBA4A}" type="slidenum">
              <a:rPr lang="en-US" smtClean="0"/>
              <a:pPr/>
              <a:t>‹#›</a:t>
            </a:fld>
            <a:endParaRPr lang="en-US" dirty="0"/>
          </a:p>
        </p:txBody>
      </p:sp>
      <p:sp>
        <p:nvSpPr>
          <p:cNvPr id="10" name="Text Placeholder 6">
            <a:extLst>
              <a:ext uri="{FF2B5EF4-FFF2-40B4-BE49-F238E27FC236}">
                <a16:creationId xmlns:a16="http://schemas.microsoft.com/office/drawing/2014/main" id="{15FEB43A-1129-0F40-AE93-46FAE8757C02}"/>
              </a:ext>
            </a:extLst>
          </p:cNvPr>
          <p:cNvSpPr>
            <a:spLocks noGrp="1"/>
          </p:cNvSpPr>
          <p:nvPr>
            <p:ph type="body" sz="quarter" idx="18"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3" name="Footer Placeholder 4">
            <a:extLst>
              <a:ext uri="{FF2B5EF4-FFF2-40B4-BE49-F238E27FC236}">
                <a16:creationId xmlns:a16="http://schemas.microsoft.com/office/drawing/2014/main" id="{5406B3F1-3922-5E4E-97F2-D04C1AC38B9E}"/>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48755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3_Divider - White">
    <p:bg>
      <p:bgPr>
        <a:solidFill>
          <a:schemeClr val="bg1"/>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503238" y="2135148"/>
            <a:ext cx="8129586" cy="647777"/>
          </a:xfrm>
          <a:prstGeom prst="rect">
            <a:avLst/>
          </a:prstGeom>
        </p:spPr>
        <p:txBody>
          <a:bodyPr lIns="0" tIns="0" rIns="0" bIns="0"/>
          <a:lstStyle>
            <a:lvl1pPr marL="0" indent="0" algn="l">
              <a:lnSpc>
                <a:spcPct val="80000"/>
              </a:lnSpc>
              <a:spcBef>
                <a:spcPts val="0"/>
              </a:spcBef>
              <a:buFontTx/>
              <a:buNone/>
              <a:defRPr sz="4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 name="TextBox 1">
            <a:extLst>
              <a:ext uri="{FF2B5EF4-FFF2-40B4-BE49-F238E27FC236}">
                <a16:creationId xmlns:a16="http://schemas.microsoft.com/office/drawing/2014/main" id="{5BDCCAA5-89B0-1144-A67E-4F69A43D4BBC}"/>
              </a:ext>
            </a:extLst>
          </p:cNvPr>
          <p:cNvSpPr txBox="1"/>
          <p:nvPr/>
        </p:nvSpPr>
        <p:spPr>
          <a:xfrm>
            <a:off x="1807535" y="1839433"/>
            <a:ext cx="0" cy="0"/>
          </a:xfrm>
          <a:prstGeom prst="rect">
            <a:avLst/>
          </a:prstGeom>
        </p:spPr>
        <p:txBody>
          <a:bodyPr vert="horz" wrap="non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pic>
        <p:nvPicPr>
          <p:cNvPr id="8" name="Picture 7">
            <a:extLst>
              <a:ext uri="{FF2B5EF4-FFF2-40B4-BE49-F238E27FC236}">
                <a16:creationId xmlns:a16="http://schemas.microsoft.com/office/drawing/2014/main" id="{F69D1DAB-9CD0-1346-BE6D-08CFA2A89CE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4" name="TextBox 3">
            <a:extLst>
              <a:ext uri="{FF2B5EF4-FFF2-40B4-BE49-F238E27FC236}">
                <a16:creationId xmlns:a16="http://schemas.microsoft.com/office/drawing/2014/main" id="{E39D752C-F988-A74A-96B7-54E220DD16C1}"/>
              </a:ext>
            </a:extLst>
          </p:cNvPr>
          <p:cNvSpPr txBox="1"/>
          <p:nvPr/>
        </p:nvSpPr>
        <p:spPr>
          <a:xfrm>
            <a:off x="9093200" y="3771900"/>
            <a:ext cx="0" cy="0"/>
          </a:xfrm>
          <a:prstGeom prst="rect">
            <a:avLst/>
          </a:prstGeom>
        </p:spPr>
        <p:txBody>
          <a:bodyPr vert="horz" wrap="non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6" name="TextBox 5">
            <a:extLst>
              <a:ext uri="{FF2B5EF4-FFF2-40B4-BE49-F238E27FC236}">
                <a16:creationId xmlns:a16="http://schemas.microsoft.com/office/drawing/2014/main" id="{68E86C9C-3C6C-CA4B-BDE6-07C7010EC36C}"/>
              </a:ext>
            </a:extLst>
          </p:cNvPr>
          <p:cNvSpPr txBox="1"/>
          <p:nvPr/>
        </p:nvSpPr>
        <p:spPr>
          <a:xfrm>
            <a:off x="5694947" y="2037347"/>
            <a:ext cx="0" cy="0"/>
          </a:xfrm>
          <a:prstGeom prst="rect">
            <a:avLst/>
          </a:prstGeom>
        </p:spPr>
        <p:txBody>
          <a:bodyPr vert="horz" wrap="non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10" name="Footer Placeholder 9">
            <a:extLst>
              <a:ext uri="{FF2B5EF4-FFF2-40B4-BE49-F238E27FC236}">
                <a16:creationId xmlns:a16="http://schemas.microsoft.com/office/drawing/2014/main" id="{58ED7F03-0CC4-F34E-B457-86EC5465C1F0}"/>
              </a:ext>
            </a:extLst>
          </p:cNvPr>
          <p:cNvSpPr>
            <a:spLocks noGrp="1"/>
          </p:cNvSpPr>
          <p:nvPr>
            <p:ph type="ftr" sz="quarter" idx="11"/>
          </p:nvPr>
        </p:nvSpPr>
        <p:spPr>
          <a:xfrm>
            <a:off x="4924800" y="4719763"/>
            <a:ext cx="3086100" cy="274637"/>
          </a:xfrm>
          <a:prstGeom prst="rect">
            <a:avLst/>
          </a:prstGeom>
        </p:spPr>
        <p:txBody>
          <a:bodyPr/>
          <a:lstStyle/>
          <a:p>
            <a:r>
              <a:rPr lang="en-US" dirty="0"/>
              <a:t>Presentation name, Version, Date</a:t>
            </a:r>
          </a:p>
        </p:txBody>
      </p:sp>
      <p:sp>
        <p:nvSpPr>
          <p:cNvPr id="11" name="Slide Number Placeholder 10">
            <a:extLst>
              <a:ext uri="{FF2B5EF4-FFF2-40B4-BE49-F238E27FC236}">
                <a16:creationId xmlns:a16="http://schemas.microsoft.com/office/drawing/2014/main" id="{0023FEEF-69CD-5346-B0A1-544EAB8A3880}"/>
              </a:ext>
            </a:extLst>
          </p:cNvPr>
          <p:cNvSpPr>
            <a:spLocks noGrp="1"/>
          </p:cNvSpPr>
          <p:nvPr>
            <p:ph type="sldNum" sz="quarter" idx="12"/>
          </p:nvPr>
        </p:nvSpPr>
        <p:spPr/>
        <p:txBody>
          <a:bodyPr/>
          <a:lstStyle/>
          <a:p>
            <a:fld id="{793332C0-45F3-49F7-8962-3AD7701CBA4A}" type="slidenum">
              <a:rPr lang="en-US" smtClean="0"/>
              <a:pPr/>
              <a:t>‹#›</a:t>
            </a:fld>
            <a:endParaRPr lang="en-US" dirty="0"/>
          </a:p>
        </p:txBody>
      </p:sp>
      <p:sp>
        <p:nvSpPr>
          <p:cNvPr id="14" name="Text Placeholder 6">
            <a:extLst>
              <a:ext uri="{FF2B5EF4-FFF2-40B4-BE49-F238E27FC236}">
                <a16:creationId xmlns:a16="http://schemas.microsoft.com/office/drawing/2014/main" id="{659E335C-1349-4B40-B3C8-98DB29803418}"/>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25914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3_Divider + sub - White">
    <p:bg>
      <p:bgPr>
        <a:solidFill>
          <a:schemeClr val="bg1"/>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504000" y="2135148"/>
            <a:ext cx="8129587" cy="647777"/>
          </a:xfrm>
          <a:prstGeom prst="rect">
            <a:avLst/>
          </a:prstGeom>
        </p:spPr>
        <p:txBody>
          <a:bodyPr lIns="0" tIns="0" rIns="0" bIns="0"/>
          <a:lstStyle>
            <a:lvl1pPr marL="0" indent="0" algn="l">
              <a:lnSpc>
                <a:spcPct val="80000"/>
              </a:lnSpc>
              <a:spcBef>
                <a:spcPts val="0"/>
              </a:spcBef>
              <a:buFontTx/>
              <a:buNone/>
              <a:defRPr sz="4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 name="TextBox 1">
            <a:extLst>
              <a:ext uri="{FF2B5EF4-FFF2-40B4-BE49-F238E27FC236}">
                <a16:creationId xmlns:a16="http://schemas.microsoft.com/office/drawing/2014/main" id="{5BDCCAA5-89B0-1144-A67E-4F69A43D4BBC}"/>
              </a:ext>
            </a:extLst>
          </p:cNvPr>
          <p:cNvSpPr txBox="1"/>
          <p:nvPr/>
        </p:nvSpPr>
        <p:spPr>
          <a:xfrm>
            <a:off x="1807535" y="1839433"/>
            <a:ext cx="0" cy="0"/>
          </a:xfrm>
          <a:prstGeom prst="rect">
            <a:avLst/>
          </a:prstGeom>
        </p:spPr>
        <p:txBody>
          <a:bodyPr vert="horz" wrap="non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6" name="Text Placeholder 3">
            <a:extLst>
              <a:ext uri="{FF2B5EF4-FFF2-40B4-BE49-F238E27FC236}">
                <a16:creationId xmlns:a16="http://schemas.microsoft.com/office/drawing/2014/main" id="{916E72DB-3171-C54D-B07C-839344BB0AA4}"/>
              </a:ext>
            </a:extLst>
          </p:cNvPr>
          <p:cNvSpPr>
            <a:spLocks noGrp="1"/>
          </p:cNvSpPr>
          <p:nvPr>
            <p:ph type="body" sz="quarter" idx="11" hasCustomPrompt="1"/>
          </p:nvPr>
        </p:nvSpPr>
        <p:spPr>
          <a:xfrm>
            <a:off x="504000" y="2945853"/>
            <a:ext cx="8129587" cy="64777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pic>
        <p:nvPicPr>
          <p:cNvPr id="8" name="Picture 7">
            <a:extLst>
              <a:ext uri="{FF2B5EF4-FFF2-40B4-BE49-F238E27FC236}">
                <a16:creationId xmlns:a16="http://schemas.microsoft.com/office/drawing/2014/main" id="{43DFB645-2DE5-2C46-BF7C-FB5CCA00850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4" name="Footer Placeholder 3">
            <a:extLst>
              <a:ext uri="{FF2B5EF4-FFF2-40B4-BE49-F238E27FC236}">
                <a16:creationId xmlns:a16="http://schemas.microsoft.com/office/drawing/2014/main" id="{0644A223-E8D7-0A41-A0F1-28C874918AF5}"/>
              </a:ext>
            </a:extLst>
          </p:cNvPr>
          <p:cNvSpPr>
            <a:spLocks noGrp="1"/>
          </p:cNvSpPr>
          <p:nvPr>
            <p:ph type="ftr" sz="quarter" idx="12"/>
          </p:nvPr>
        </p:nvSpPr>
        <p:spPr>
          <a:xfrm>
            <a:off x="4924800" y="4719763"/>
            <a:ext cx="3086100" cy="274637"/>
          </a:xfrm>
          <a:prstGeom prst="rect">
            <a:avLst/>
          </a:prstGeom>
        </p:spPr>
        <p:txBody>
          <a:bodyPr/>
          <a:lstStyle/>
          <a:p>
            <a:r>
              <a:rPr lang="en-US" dirty="0"/>
              <a:t>Presentation name, Version, Date</a:t>
            </a:r>
          </a:p>
        </p:txBody>
      </p:sp>
      <p:sp>
        <p:nvSpPr>
          <p:cNvPr id="10" name="Slide Number Placeholder 9">
            <a:extLst>
              <a:ext uri="{FF2B5EF4-FFF2-40B4-BE49-F238E27FC236}">
                <a16:creationId xmlns:a16="http://schemas.microsoft.com/office/drawing/2014/main" id="{5A33B6FD-AA05-8943-9752-242C29B6428E}"/>
              </a:ext>
            </a:extLst>
          </p:cNvPr>
          <p:cNvSpPr>
            <a:spLocks noGrp="1"/>
          </p:cNvSpPr>
          <p:nvPr>
            <p:ph type="sldNum" sz="quarter" idx="13"/>
          </p:nvPr>
        </p:nvSpPr>
        <p:spPr/>
        <p:txBody>
          <a:bodyPr/>
          <a:lstStyle/>
          <a:p>
            <a:fld id="{793332C0-45F3-49F7-8962-3AD7701CBA4A}" type="slidenum">
              <a:rPr lang="en-US" smtClean="0"/>
              <a:pPr/>
              <a:t>‹#›</a:t>
            </a:fld>
            <a:endParaRPr lang="en-US" dirty="0"/>
          </a:p>
        </p:txBody>
      </p:sp>
      <p:sp>
        <p:nvSpPr>
          <p:cNvPr id="13" name="Text Placeholder 6">
            <a:extLst>
              <a:ext uri="{FF2B5EF4-FFF2-40B4-BE49-F238E27FC236}">
                <a16:creationId xmlns:a16="http://schemas.microsoft.com/office/drawing/2014/main" id="{3CD8C026-F25C-444C-8687-C4275C108670}"/>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06796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3_Divider Chapter - White">
    <p:bg>
      <p:bgPr>
        <a:solidFill>
          <a:schemeClr val="bg1"/>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503237" y="376238"/>
            <a:ext cx="8129587" cy="4283075"/>
          </a:xfrm>
          <a:prstGeom prst="rect">
            <a:avLst/>
          </a:prstGeom>
        </p:spPr>
        <p:txBody>
          <a:bodyPr lIns="0" tIns="0" rIns="0" bIns="0" anchor="ctr"/>
          <a:lstStyle>
            <a:lvl1pPr marL="540000" indent="-540000" algn="l">
              <a:lnSpc>
                <a:spcPct val="100000"/>
              </a:lnSpc>
              <a:spcBef>
                <a:spcPts val="600"/>
              </a:spcBef>
              <a:buFont typeface="+mj-lt"/>
              <a:buAutoNum type="arabicPeriod"/>
              <a:defRPr sz="36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a:p>
            <a:pPr lvl="0"/>
            <a:r>
              <a:rPr lang="en-US" noProof="0" dirty="0"/>
              <a:t>Chapter</a:t>
            </a:r>
          </a:p>
          <a:p>
            <a:pPr lvl="0"/>
            <a:r>
              <a:rPr lang="en-US" noProof="0" dirty="0"/>
              <a:t>Chapter</a:t>
            </a:r>
          </a:p>
        </p:txBody>
      </p:sp>
      <p:pic>
        <p:nvPicPr>
          <p:cNvPr id="6" name="Picture 5">
            <a:extLst>
              <a:ext uri="{FF2B5EF4-FFF2-40B4-BE49-F238E27FC236}">
                <a16:creationId xmlns:a16="http://schemas.microsoft.com/office/drawing/2014/main" id="{2237D68B-63DB-5C43-8E78-E8BE04D4E55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3" name="Footer Placeholder 2">
            <a:extLst>
              <a:ext uri="{FF2B5EF4-FFF2-40B4-BE49-F238E27FC236}">
                <a16:creationId xmlns:a16="http://schemas.microsoft.com/office/drawing/2014/main" id="{9CC08FCF-6AD5-7F41-AB4F-0DCD3CCE2092}"/>
              </a:ext>
            </a:extLst>
          </p:cNvPr>
          <p:cNvSpPr>
            <a:spLocks noGrp="1"/>
          </p:cNvSpPr>
          <p:nvPr>
            <p:ph type="ftr" sz="quarter" idx="11"/>
          </p:nvPr>
        </p:nvSpPr>
        <p:spPr>
          <a:xfrm>
            <a:off x="4924800" y="4719763"/>
            <a:ext cx="3086100" cy="274637"/>
          </a:xfrm>
          <a:prstGeom prst="rect">
            <a:avLst/>
          </a:prstGeom>
        </p:spPr>
        <p:txBody>
          <a:bodyPr/>
          <a:lstStyle/>
          <a:p>
            <a:r>
              <a:rPr lang="en-US" dirty="0"/>
              <a:t>Presentation name, Version, Date</a:t>
            </a:r>
          </a:p>
        </p:txBody>
      </p:sp>
      <p:sp>
        <p:nvSpPr>
          <p:cNvPr id="4" name="Slide Number Placeholder 3">
            <a:extLst>
              <a:ext uri="{FF2B5EF4-FFF2-40B4-BE49-F238E27FC236}">
                <a16:creationId xmlns:a16="http://schemas.microsoft.com/office/drawing/2014/main" id="{A5C83727-311E-1948-AA2E-D7A5544F658F}"/>
              </a:ext>
            </a:extLst>
          </p:cNvPr>
          <p:cNvSpPr>
            <a:spLocks noGrp="1"/>
          </p:cNvSpPr>
          <p:nvPr>
            <p:ph type="sldNum" sz="quarter" idx="12"/>
          </p:nvPr>
        </p:nvSpPr>
        <p:spPr/>
        <p:txBody>
          <a:bodyPr/>
          <a:lstStyle/>
          <a:p>
            <a:fld id="{793332C0-45F3-49F7-8962-3AD7701CBA4A}" type="slidenum">
              <a:rPr lang="en-US" smtClean="0"/>
              <a:pPr/>
              <a:t>‹#›</a:t>
            </a:fld>
            <a:endParaRPr lang="en-US" dirty="0"/>
          </a:p>
        </p:txBody>
      </p:sp>
      <p:sp>
        <p:nvSpPr>
          <p:cNvPr id="8" name="Text Placeholder 6">
            <a:extLst>
              <a:ext uri="{FF2B5EF4-FFF2-40B4-BE49-F238E27FC236}">
                <a16:creationId xmlns:a16="http://schemas.microsoft.com/office/drawing/2014/main" id="{BC9358F5-B525-7C4C-8736-5B61A9D91382}"/>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51875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4_Big text -   Blu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a:extLst>
              <a:ext uri="{FF2B5EF4-FFF2-40B4-BE49-F238E27FC236}">
                <a16:creationId xmlns:a16="http://schemas.microsoft.com/office/drawing/2014/main" id="{1BC91EA1-F3EE-4D4C-9A4E-9C4C310869BD}"/>
              </a:ext>
            </a:extLst>
          </p:cNvPr>
          <p:cNvSpPr>
            <a:spLocks noGrp="1"/>
          </p:cNvSpPr>
          <p:nvPr>
            <p:ph type="body" sz="quarter" idx="10" hasCustomPrompt="1"/>
          </p:nvPr>
        </p:nvSpPr>
        <p:spPr>
          <a:xfrm>
            <a:off x="503238" y="1344159"/>
            <a:ext cx="6682354" cy="3315154"/>
          </a:xfrm>
          <a:prstGeom prst="rect">
            <a:avLst/>
          </a:prstGeom>
        </p:spPr>
        <p:txBody>
          <a:bodyPr lIns="0" tIns="0" rIns="0" bIns="0"/>
          <a:lstStyle>
            <a:lvl1pPr marL="0" indent="0" algn="l">
              <a:lnSpc>
                <a:spcPct val="10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8" name="Footer Placeholder 7">
            <a:extLst>
              <a:ext uri="{FF2B5EF4-FFF2-40B4-BE49-F238E27FC236}">
                <a16:creationId xmlns:a16="http://schemas.microsoft.com/office/drawing/2014/main" id="{213B29BD-B078-274C-901D-9E479855F7EA}"/>
              </a:ext>
            </a:extLst>
          </p:cNvPr>
          <p:cNvSpPr>
            <a:spLocks noGrp="1"/>
          </p:cNvSpPr>
          <p:nvPr>
            <p:ph type="ftr" sz="quarter" idx="11"/>
          </p:nvPr>
        </p:nvSpPr>
        <p:spPr>
          <a:xfrm>
            <a:off x="4924800" y="4719763"/>
            <a:ext cx="3086100" cy="274637"/>
          </a:xfrm>
          <a:prstGeom prst="rect">
            <a:avLst/>
          </a:prstGeom>
        </p:spPr>
        <p:txBody>
          <a:bodyPr/>
          <a:lstStyle/>
          <a:p>
            <a:r>
              <a:rPr lang="en-US"/>
              <a:t>Presentation name, Version, Date</a:t>
            </a:r>
            <a:endParaRPr lang="en-US" dirty="0"/>
          </a:p>
        </p:txBody>
      </p:sp>
      <p:sp>
        <p:nvSpPr>
          <p:cNvPr id="9" name="Slide Number Placeholder 8">
            <a:extLst>
              <a:ext uri="{FF2B5EF4-FFF2-40B4-BE49-F238E27FC236}">
                <a16:creationId xmlns:a16="http://schemas.microsoft.com/office/drawing/2014/main" id="{7ADB1D63-D595-5644-85F6-EEC910C0F657}"/>
              </a:ext>
            </a:extLst>
          </p:cNvPr>
          <p:cNvSpPr>
            <a:spLocks noGrp="1"/>
          </p:cNvSpPr>
          <p:nvPr>
            <p:ph type="sldNum" sz="quarter" idx="12"/>
          </p:nvPr>
        </p:nvSpPr>
        <p:spPr/>
        <p:txBody>
          <a:bodyPr/>
          <a:lstStyle/>
          <a:p>
            <a:fld id="{793332C0-45F3-49F7-8962-3AD7701CBA4A}" type="slidenum">
              <a:rPr lang="en-US" smtClean="0"/>
              <a:pPr/>
              <a:t>‹#›</a:t>
            </a:fld>
            <a:endParaRPr lang="en-US" dirty="0"/>
          </a:p>
        </p:txBody>
      </p:sp>
      <p:sp>
        <p:nvSpPr>
          <p:cNvPr id="10" name="Text Placeholder 6">
            <a:extLst>
              <a:ext uri="{FF2B5EF4-FFF2-40B4-BE49-F238E27FC236}">
                <a16:creationId xmlns:a16="http://schemas.microsoft.com/office/drawing/2014/main" id="{578CF957-F869-9540-AC83-B8C7FC3DEACB}"/>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168096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05_Solution b">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p:spPr>
        <p:txBody>
          <a:bodyPr anchor="ctr"/>
          <a:lstStyle>
            <a:lvl1pPr marL="0" indent="0" algn="ctr">
              <a:buNone/>
              <a:defRPr/>
            </a:lvl1pPr>
          </a:lstStyle>
          <a:p>
            <a:r>
              <a:rPr lang="en-US"/>
              <a:t>Click icon to add picture</a:t>
            </a:r>
            <a:endParaRPr lang="en-US" dirty="0"/>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3" name="Text Placeholder 2">
            <a:extLst>
              <a:ext uri="{FF2B5EF4-FFF2-40B4-BE49-F238E27FC236}">
                <a16:creationId xmlns:a16="http://schemas.microsoft.com/office/drawing/2014/main" id="{14DF8017-4522-D34C-B2F8-0072D4BDAD92}"/>
              </a:ext>
            </a:extLst>
          </p:cNvPr>
          <p:cNvSpPr>
            <a:spLocks noGrp="1"/>
          </p:cNvSpPr>
          <p:nvPr>
            <p:ph type="body" sz="quarter" idx="25" hasCustomPrompt="1"/>
          </p:nvPr>
        </p:nvSpPr>
        <p:spPr>
          <a:xfrm>
            <a:off x="503237" y="1550987"/>
            <a:ext cx="2628901" cy="1788561"/>
          </a:xfrm>
          <a:solidFill>
            <a:schemeClr val="bg1">
              <a:alpha val="90000"/>
            </a:schemeClr>
          </a:solidFill>
        </p:spPr>
        <p:txBody>
          <a:bodyPr vert="horz" lIns="72000" tIns="72000" rIns="72000" bIns="0" rtlCol="0">
            <a:noAutofit/>
          </a:bodyPr>
          <a:lstStyle>
            <a:lvl1pPr>
              <a:defRPr lang="en-US" sz="1600" b="0" i="1" dirty="0" smtClean="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sz="3600" dirty="0" smtClean="0"/>
            </a:lvl2pPr>
            <a:lvl3pPr>
              <a:defRPr lang="en-US" sz="3600" dirty="0" smtClean="0"/>
            </a:lvl3pPr>
            <a:lvl4pPr>
              <a:defRPr lang="en-US" sz="3600" dirty="0" smtClean="0"/>
            </a:lvl4pPr>
            <a:lvl5pPr>
              <a:defRPr lang="en-US" sz="3600" dirty="0"/>
            </a:lvl5pPr>
          </a:lstStyle>
          <a:p>
            <a:pPr lvl="0">
              <a:lnSpc>
                <a:spcPct val="100000"/>
              </a:lnSpc>
              <a:buFontTx/>
            </a:pPr>
            <a:r>
              <a:rPr lang="en-US" dirty="0"/>
              <a:t>Header</a:t>
            </a:r>
          </a:p>
        </p:txBody>
      </p:sp>
      <p:sp>
        <p:nvSpPr>
          <p:cNvPr id="20" name="Text Placeholder 2">
            <a:extLst>
              <a:ext uri="{FF2B5EF4-FFF2-40B4-BE49-F238E27FC236}">
                <a16:creationId xmlns:a16="http://schemas.microsoft.com/office/drawing/2014/main" id="{F22AB389-50C6-1A4A-9DCB-9F23E3B05138}"/>
              </a:ext>
            </a:extLst>
          </p:cNvPr>
          <p:cNvSpPr>
            <a:spLocks noGrp="1"/>
          </p:cNvSpPr>
          <p:nvPr>
            <p:ph type="body" sz="quarter" idx="26" hasCustomPrompt="1"/>
          </p:nvPr>
        </p:nvSpPr>
        <p:spPr>
          <a:xfrm>
            <a:off x="503237" y="3339548"/>
            <a:ext cx="2628901" cy="1311972"/>
          </a:xfrm>
          <a:solidFill>
            <a:srgbClr val="CAE3E9">
              <a:alpha val="90000"/>
            </a:srgbClr>
          </a:solidFill>
        </p:spPr>
        <p:txBody>
          <a:bodyPr lIns="72000" tIns="72000" rIns="72000" bIns="0" anchor="t"/>
          <a:lstStyle>
            <a:lvl1pPr>
              <a:defRPr lang="en-US" b="0" i="0" dirty="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lnSpc>
                <a:spcPct val="80000"/>
              </a:lnSpc>
              <a:buFontTx/>
            </a:pPr>
            <a:r>
              <a:rPr lang="en-US" dirty="0"/>
              <a:t>Our solution</a:t>
            </a:r>
          </a:p>
          <a:p>
            <a:pPr lvl="0">
              <a:lnSpc>
                <a:spcPct val="80000"/>
              </a:lnSpc>
              <a:buFontTx/>
            </a:pPr>
            <a:endParaRPr lang="en-US" dirty="0"/>
          </a:p>
          <a:p>
            <a:pPr lvl="0">
              <a:lnSpc>
                <a:spcPct val="80000"/>
              </a:lnSpc>
              <a:buFontTx/>
            </a:pPr>
            <a:r>
              <a:rPr lang="en-US" dirty="0"/>
              <a:t>Describe solution and what we will deliver</a:t>
            </a:r>
          </a:p>
        </p:txBody>
      </p:sp>
      <p:sp>
        <p:nvSpPr>
          <p:cNvPr id="16" name="Rectangle 15">
            <a:extLst>
              <a:ext uri="{FF2B5EF4-FFF2-40B4-BE49-F238E27FC236}">
                <a16:creationId xmlns:a16="http://schemas.microsoft.com/office/drawing/2014/main" id="{F89964B8-9FCC-7840-AFAB-653B093893EB}"/>
              </a:ext>
            </a:extLst>
          </p:cNvPr>
          <p:cNvSpPr/>
          <p:nvPr/>
        </p:nvSpPr>
        <p:spPr>
          <a:xfrm>
            <a:off x="3248786" y="3339548"/>
            <a:ext cx="5384040" cy="1321350"/>
          </a:xfrm>
          <a:prstGeom prst="rect">
            <a:avLst/>
          </a:prstGeom>
          <a:solidFill>
            <a:srgbClr val="00347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
            <a:extLst>
              <a:ext uri="{FF2B5EF4-FFF2-40B4-BE49-F238E27FC236}">
                <a16:creationId xmlns:a16="http://schemas.microsoft.com/office/drawing/2014/main" id="{D6CE5106-DEA9-6847-A2FB-077CBCD4F152}"/>
              </a:ext>
            </a:extLst>
          </p:cNvPr>
          <p:cNvSpPr>
            <a:spLocks noGrp="1"/>
          </p:cNvSpPr>
          <p:nvPr>
            <p:ph type="body" sz="quarter" idx="27" hasCustomPrompt="1"/>
          </p:nvPr>
        </p:nvSpPr>
        <p:spPr>
          <a:xfrm>
            <a:off x="3325271" y="4082789"/>
            <a:ext cx="1188000"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dirty="0">
                <a:solidFill>
                  <a:srgbClr val="FFFFFF"/>
                </a:solidFill>
                <a:latin typeface="+mn-lt"/>
                <a:cs typeface="Calibri"/>
              </a:defRPr>
            </a:lvl1pPr>
          </a:lstStyle>
          <a:p>
            <a:pPr lvl="0"/>
            <a:r>
              <a:rPr lang="en-US" dirty="0"/>
              <a:t>Percentage sentence</a:t>
            </a:r>
          </a:p>
        </p:txBody>
      </p:sp>
      <p:sp>
        <p:nvSpPr>
          <p:cNvPr id="18" name="Text Placeholder 2">
            <a:extLst>
              <a:ext uri="{FF2B5EF4-FFF2-40B4-BE49-F238E27FC236}">
                <a16:creationId xmlns:a16="http://schemas.microsoft.com/office/drawing/2014/main" id="{394A4D68-D3D5-5C4A-8960-6393BCA39902}"/>
              </a:ext>
            </a:extLst>
          </p:cNvPr>
          <p:cNvSpPr>
            <a:spLocks noGrp="1"/>
          </p:cNvSpPr>
          <p:nvPr>
            <p:ph type="body" sz="quarter" idx="28" hasCustomPrompt="1"/>
          </p:nvPr>
        </p:nvSpPr>
        <p:spPr>
          <a:xfrm>
            <a:off x="4669000" y="4082789"/>
            <a:ext cx="1188000"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dirty="0">
                <a:solidFill>
                  <a:srgbClr val="FFFFFF"/>
                </a:solidFill>
                <a:latin typeface="+mn-lt"/>
                <a:cs typeface="Calibri"/>
              </a:defRPr>
            </a:lvl1pPr>
          </a:lstStyle>
          <a:p>
            <a:pPr lvl="0"/>
            <a:r>
              <a:rPr lang="en-US" dirty="0"/>
              <a:t>Percentage sentence</a:t>
            </a:r>
          </a:p>
        </p:txBody>
      </p:sp>
      <p:sp>
        <p:nvSpPr>
          <p:cNvPr id="23" name="Text Placeholder 2">
            <a:extLst>
              <a:ext uri="{FF2B5EF4-FFF2-40B4-BE49-F238E27FC236}">
                <a16:creationId xmlns:a16="http://schemas.microsoft.com/office/drawing/2014/main" id="{1503AD6F-10C1-7B4A-AAFC-7C8D531E9CF3}"/>
              </a:ext>
            </a:extLst>
          </p:cNvPr>
          <p:cNvSpPr>
            <a:spLocks noGrp="1"/>
          </p:cNvSpPr>
          <p:nvPr>
            <p:ph type="body" sz="quarter" idx="29" hasCustomPrompt="1"/>
          </p:nvPr>
        </p:nvSpPr>
        <p:spPr>
          <a:xfrm>
            <a:off x="6012729" y="4082788"/>
            <a:ext cx="1188000"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dirty="0">
                <a:solidFill>
                  <a:srgbClr val="FFFFFF"/>
                </a:solidFill>
                <a:latin typeface="+mn-lt"/>
                <a:cs typeface="Calibri"/>
              </a:defRPr>
            </a:lvl1pPr>
          </a:lstStyle>
          <a:p>
            <a:pPr lvl="0"/>
            <a:r>
              <a:rPr lang="en-US" dirty="0"/>
              <a:t>Percentage sentence</a:t>
            </a:r>
          </a:p>
        </p:txBody>
      </p:sp>
      <p:sp>
        <p:nvSpPr>
          <p:cNvPr id="24" name="Text Placeholder 2">
            <a:extLst>
              <a:ext uri="{FF2B5EF4-FFF2-40B4-BE49-F238E27FC236}">
                <a16:creationId xmlns:a16="http://schemas.microsoft.com/office/drawing/2014/main" id="{2D0D08C3-086A-F949-A7B7-77FD23116344}"/>
              </a:ext>
            </a:extLst>
          </p:cNvPr>
          <p:cNvSpPr>
            <a:spLocks noGrp="1"/>
          </p:cNvSpPr>
          <p:nvPr>
            <p:ph type="body" sz="quarter" idx="30" hasCustomPrompt="1"/>
          </p:nvPr>
        </p:nvSpPr>
        <p:spPr>
          <a:xfrm>
            <a:off x="7356457" y="4082788"/>
            <a:ext cx="1188000"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dirty="0">
                <a:solidFill>
                  <a:srgbClr val="FFFFFF"/>
                </a:solidFill>
                <a:latin typeface="+mn-lt"/>
                <a:cs typeface="Calibri"/>
              </a:defRPr>
            </a:lvl1pPr>
          </a:lstStyle>
          <a:p>
            <a:pPr lvl="0"/>
            <a:r>
              <a:rPr lang="en-US" dirty="0"/>
              <a:t>Percentage sentence</a:t>
            </a:r>
          </a:p>
        </p:txBody>
      </p:sp>
      <p:sp>
        <p:nvSpPr>
          <p:cNvPr id="27" name="Text Placeholder 2">
            <a:extLst>
              <a:ext uri="{FF2B5EF4-FFF2-40B4-BE49-F238E27FC236}">
                <a16:creationId xmlns:a16="http://schemas.microsoft.com/office/drawing/2014/main" id="{78183B66-B8D1-5947-A6F6-76B67FA66AFF}"/>
              </a:ext>
            </a:extLst>
          </p:cNvPr>
          <p:cNvSpPr>
            <a:spLocks noGrp="1"/>
          </p:cNvSpPr>
          <p:nvPr>
            <p:ph type="body" sz="quarter" idx="32" hasCustomPrompt="1"/>
          </p:nvPr>
        </p:nvSpPr>
        <p:spPr>
          <a:xfrm>
            <a:off x="3325271" y="3573518"/>
            <a:ext cx="1188000"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sz="3600" b="1" i="0" dirty="0">
                <a:solidFill>
                  <a:srgbClr val="59BCB7"/>
                </a:solidFill>
                <a:latin typeface="Calibri" panose="020F0502020204030204" pitchFamily="34" charset="0"/>
                <a:cs typeface="Calibri" panose="020F0502020204030204" pitchFamily="34" charset="0"/>
              </a:defRPr>
            </a:lvl1pPr>
          </a:lstStyle>
          <a:p>
            <a:pPr lvl="0"/>
            <a:r>
              <a:rPr lang="en-US" dirty="0"/>
              <a:t>100%</a:t>
            </a:r>
          </a:p>
        </p:txBody>
      </p:sp>
      <p:sp>
        <p:nvSpPr>
          <p:cNvPr id="31" name="Text Placeholder 2">
            <a:extLst>
              <a:ext uri="{FF2B5EF4-FFF2-40B4-BE49-F238E27FC236}">
                <a16:creationId xmlns:a16="http://schemas.microsoft.com/office/drawing/2014/main" id="{5E52AB98-6100-3F41-B11B-391AA4247FE4}"/>
              </a:ext>
            </a:extLst>
          </p:cNvPr>
          <p:cNvSpPr>
            <a:spLocks noGrp="1"/>
          </p:cNvSpPr>
          <p:nvPr>
            <p:ph type="body" sz="quarter" idx="33" hasCustomPrompt="1"/>
          </p:nvPr>
        </p:nvSpPr>
        <p:spPr>
          <a:xfrm>
            <a:off x="4670595" y="3573518"/>
            <a:ext cx="1188000"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sz="3600" b="1" i="0" dirty="0">
                <a:solidFill>
                  <a:srgbClr val="59BCB7"/>
                </a:solidFill>
                <a:latin typeface="Calibri" panose="020F0502020204030204" pitchFamily="34" charset="0"/>
                <a:cs typeface="Calibri" panose="020F0502020204030204" pitchFamily="34" charset="0"/>
              </a:defRPr>
            </a:lvl1pPr>
          </a:lstStyle>
          <a:p>
            <a:pPr lvl="0"/>
            <a:r>
              <a:rPr lang="en-US" dirty="0"/>
              <a:t>100%</a:t>
            </a:r>
          </a:p>
        </p:txBody>
      </p:sp>
      <p:sp>
        <p:nvSpPr>
          <p:cNvPr id="32" name="Text Placeholder 2">
            <a:extLst>
              <a:ext uri="{FF2B5EF4-FFF2-40B4-BE49-F238E27FC236}">
                <a16:creationId xmlns:a16="http://schemas.microsoft.com/office/drawing/2014/main" id="{661FC040-BD9B-F642-93A0-54397B668D6E}"/>
              </a:ext>
            </a:extLst>
          </p:cNvPr>
          <p:cNvSpPr>
            <a:spLocks noGrp="1"/>
          </p:cNvSpPr>
          <p:nvPr>
            <p:ph type="body" sz="quarter" idx="34" hasCustomPrompt="1"/>
          </p:nvPr>
        </p:nvSpPr>
        <p:spPr>
          <a:xfrm>
            <a:off x="6015920" y="3573518"/>
            <a:ext cx="1188000"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sz="3600" b="1" i="0" dirty="0">
                <a:solidFill>
                  <a:srgbClr val="59BCB7"/>
                </a:solidFill>
                <a:latin typeface="Calibri" panose="020F0502020204030204" pitchFamily="34" charset="0"/>
                <a:cs typeface="Calibri" panose="020F0502020204030204" pitchFamily="34" charset="0"/>
              </a:defRPr>
            </a:lvl1pPr>
          </a:lstStyle>
          <a:p>
            <a:pPr lvl="0"/>
            <a:r>
              <a:rPr lang="en-US" dirty="0"/>
              <a:t>100%</a:t>
            </a:r>
          </a:p>
        </p:txBody>
      </p:sp>
      <p:sp>
        <p:nvSpPr>
          <p:cNvPr id="33" name="Text Placeholder 2">
            <a:extLst>
              <a:ext uri="{FF2B5EF4-FFF2-40B4-BE49-F238E27FC236}">
                <a16:creationId xmlns:a16="http://schemas.microsoft.com/office/drawing/2014/main" id="{78515D4F-1B69-D34B-B8FA-CF709CEACB9D}"/>
              </a:ext>
            </a:extLst>
          </p:cNvPr>
          <p:cNvSpPr>
            <a:spLocks noGrp="1"/>
          </p:cNvSpPr>
          <p:nvPr>
            <p:ph type="body" sz="quarter" idx="35" hasCustomPrompt="1"/>
          </p:nvPr>
        </p:nvSpPr>
        <p:spPr>
          <a:xfrm>
            <a:off x="7356457" y="3573518"/>
            <a:ext cx="1188000"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sz="3600" b="1" i="0" dirty="0">
                <a:solidFill>
                  <a:srgbClr val="59BCB7"/>
                </a:solidFill>
                <a:latin typeface="Calibri" panose="020F0502020204030204" pitchFamily="34" charset="0"/>
                <a:cs typeface="Calibri" panose="020F0502020204030204" pitchFamily="34" charset="0"/>
              </a:defRPr>
            </a:lvl1pPr>
          </a:lstStyle>
          <a:p>
            <a:pPr lvl="0"/>
            <a:r>
              <a:rPr lang="en-US" dirty="0"/>
              <a:t>100%</a:t>
            </a:r>
          </a:p>
        </p:txBody>
      </p:sp>
      <p:cxnSp>
        <p:nvCxnSpPr>
          <p:cNvPr id="34" name="Straight Connector 33">
            <a:extLst>
              <a:ext uri="{FF2B5EF4-FFF2-40B4-BE49-F238E27FC236}">
                <a16:creationId xmlns:a16="http://schemas.microsoft.com/office/drawing/2014/main" id="{00FA41F3-BF73-624D-99C4-4ECD47EA1037}"/>
              </a:ext>
            </a:extLst>
          </p:cNvPr>
          <p:cNvCxnSpPr/>
          <p:nvPr/>
        </p:nvCxnSpPr>
        <p:spPr>
          <a:xfrm>
            <a:off x="4588703" y="3445251"/>
            <a:ext cx="0" cy="1118577"/>
          </a:xfrm>
          <a:prstGeom prst="line">
            <a:avLst/>
          </a:prstGeom>
          <a:ln>
            <a:solidFill>
              <a:srgbClr val="5BBBB7"/>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B67EDBF-B1EB-9E40-B3A5-188CC458F194}"/>
              </a:ext>
            </a:extLst>
          </p:cNvPr>
          <p:cNvCxnSpPr/>
          <p:nvPr/>
        </p:nvCxnSpPr>
        <p:spPr>
          <a:xfrm>
            <a:off x="5934027" y="3445251"/>
            <a:ext cx="0" cy="1118577"/>
          </a:xfrm>
          <a:prstGeom prst="line">
            <a:avLst/>
          </a:prstGeom>
          <a:ln>
            <a:solidFill>
              <a:srgbClr val="5BBBB7"/>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ABA660-7811-C648-8FA5-2DC5AE5D9BCB}"/>
              </a:ext>
            </a:extLst>
          </p:cNvPr>
          <p:cNvCxnSpPr/>
          <p:nvPr/>
        </p:nvCxnSpPr>
        <p:spPr>
          <a:xfrm>
            <a:off x="7279351" y="3445251"/>
            <a:ext cx="0" cy="1118577"/>
          </a:xfrm>
          <a:prstGeom prst="line">
            <a:avLst/>
          </a:prstGeom>
          <a:ln>
            <a:solidFill>
              <a:srgbClr val="5BBBB7"/>
            </a:solidFill>
          </a:ln>
        </p:spPr>
        <p:style>
          <a:lnRef idx="1">
            <a:schemeClr val="accent1"/>
          </a:lnRef>
          <a:fillRef idx="0">
            <a:schemeClr val="accent1"/>
          </a:fillRef>
          <a:effectRef idx="0">
            <a:schemeClr val="accent1"/>
          </a:effectRef>
          <a:fontRef idx="minor">
            <a:schemeClr val="tx1"/>
          </a:fontRef>
        </p:style>
      </p:cxnSp>
      <p:sp>
        <p:nvSpPr>
          <p:cNvPr id="21" name="Text Placeholder 3">
            <a:extLst>
              <a:ext uri="{FF2B5EF4-FFF2-40B4-BE49-F238E27FC236}">
                <a16:creationId xmlns:a16="http://schemas.microsoft.com/office/drawing/2014/main" id="{9833D98E-1491-594C-AD9C-3091146F1076}"/>
              </a:ext>
            </a:extLst>
          </p:cNvPr>
          <p:cNvSpPr>
            <a:spLocks noGrp="1"/>
          </p:cNvSpPr>
          <p:nvPr>
            <p:ph type="body" sz="quarter" idx="10" hasCustomPrompt="1"/>
          </p:nvPr>
        </p:nvSpPr>
        <p:spPr>
          <a:xfrm>
            <a:off x="504510" y="387372"/>
            <a:ext cx="7563044" cy="201207"/>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800" b="1" i="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3600"/>
            </a:lvl2pPr>
            <a:lvl3pPr>
              <a:defRPr sz="3600"/>
            </a:lvl3pPr>
            <a:lvl4pPr>
              <a:defRPr sz="3600"/>
            </a:lvl4pPr>
            <a:lvl5pPr>
              <a:defRPr sz="3600"/>
            </a:lvl5pPr>
          </a:lstStyle>
          <a:p>
            <a:pPr lvl="0"/>
            <a:r>
              <a:rPr lang="en-US" noProof="0" dirty="0"/>
              <a:t>Click to add title</a:t>
            </a:r>
          </a:p>
        </p:txBody>
      </p:sp>
      <p:sp>
        <p:nvSpPr>
          <p:cNvPr id="22" name="Text Placeholder 3">
            <a:extLst>
              <a:ext uri="{FF2B5EF4-FFF2-40B4-BE49-F238E27FC236}">
                <a16:creationId xmlns:a16="http://schemas.microsoft.com/office/drawing/2014/main" id="{EA03C1F4-5CE9-9346-BCDD-5B69C6D97C50}"/>
              </a:ext>
            </a:extLst>
          </p:cNvPr>
          <p:cNvSpPr>
            <a:spLocks noGrp="1"/>
          </p:cNvSpPr>
          <p:nvPr>
            <p:ph type="body" sz="quarter" idx="12" hasCustomPrompt="1"/>
          </p:nvPr>
        </p:nvSpPr>
        <p:spPr>
          <a:xfrm>
            <a:off x="504510" y="657662"/>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1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6" name="Footer Placeholder 5">
            <a:extLst>
              <a:ext uri="{FF2B5EF4-FFF2-40B4-BE49-F238E27FC236}">
                <a16:creationId xmlns:a16="http://schemas.microsoft.com/office/drawing/2014/main" id="{47DC7B05-7BAC-8C40-8020-6406D90A5A5A}"/>
              </a:ext>
            </a:extLst>
          </p:cNvPr>
          <p:cNvSpPr>
            <a:spLocks noGrp="1"/>
          </p:cNvSpPr>
          <p:nvPr>
            <p:ph type="ftr" sz="quarter" idx="36"/>
          </p:nvPr>
        </p:nvSpPr>
        <p:spPr>
          <a:xfrm>
            <a:off x="4924800" y="4719763"/>
            <a:ext cx="3086100" cy="274637"/>
          </a:xfrm>
          <a:prstGeom prst="rect">
            <a:avLst/>
          </a:prstGeom>
        </p:spPr>
        <p:txBody>
          <a:bodyPr/>
          <a:lstStyle/>
          <a:p>
            <a:r>
              <a:rPr lang="en-US" dirty="0"/>
              <a:t>Presentation name, Version, Date</a:t>
            </a:r>
          </a:p>
        </p:txBody>
      </p:sp>
      <p:sp>
        <p:nvSpPr>
          <p:cNvPr id="7" name="Slide Number Placeholder 6">
            <a:extLst>
              <a:ext uri="{FF2B5EF4-FFF2-40B4-BE49-F238E27FC236}">
                <a16:creationId xmlns:a16="http://schemas.microsoft.com/office/drawing/2014/main" id="{A45EA878-57D1-CA46-8947-92F309B6D08A}"/>
              </a:ext>
            </a:extLst>
          </p:cNvPr>
          <p:cNvSpPr>
            <a:spLocks noGrp="1"/>
          </p:cNvSpPr>
          <p:nvPr>
            <p:ph type="sldNum" sz="quarter" idx="37"/>
          </p:nvPr>
        </p:nvSpPr>
        <p:spPr/>
        <p:txBody>
          <a:bodyPr/>
          <a:lstStyle/>
          <a:p>
            <a:fld id="{793332C0-45F3-49F7-8962-3AD7701CBA4A}" type="slidenum">
              <a:rPr lang="en-US" smtClean="0"/>
              <a:pPr/>
              <a:t>‹#›</a:t>
            </a:fld>
            <a:endParaRPr lang="en-US" dirty="0"/>
          </a:p>
        </p:txBody>
      </p:sp>
      <p:sp>
        <p:nvSpPr>
          <p:cNvPr id="25" name="Text Placeholder 6">
            <a:extLst>
              <a:ext uri="{FF2B5EF4-FFF2-40B4-BE49-F238E27FC236}">
                <a16:creationId xmlns:a16="http://schemas.microsoft.com/office/drawing/2014/main" id="{502D453C-B13F-344A-ABB3-4C568AAB7502}"/>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09581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4_Big text - LBlue">
    <p:bg>
      <p:bgPr>
        <a:solidFill>
          <a:schemeClr val="accent3"/>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a:extLst>
              <a:ext uri="{FF2B5EF4-FFF2-40B4-BE49-F238E27FC236}">
                <a16:creationId xmlns:a16="http://schemas.microsoft.com/office/drawing/2014/main" id="{1BC91EA1-F3EE-4D4C-9A4E-9C4C310869BD}"/>
              </a:ext>
            </a:extLst>
          </p:cNvPr>
          <p:cNvSpPr>
            <a:spLocks noGrp="1"/>
          </p:cNvSpPr>
          <p:nvPr>
            <p:ph type="body" sz="quarter" idx="10" hasCustomPrompt="1"/>
          </p:nvPr>
        </p:nvSpPr>
        <p:spPr>
          <a:xfrm>
            <a:off x="503238" y="1344159"/>
            <a:ext cx="6682354" cy="3315154"/>
          </a:xfrm>
          <a:prstGeom prst="rect">
            <a:avLst/>
          </a:prstGeom>
        </p:spPr>
        <p:txBody>
          <a:bodyPr lIns="0" tIns="0" rIns="0" bIns="0"/>
          <a:lstStyle>
            <a:lvl1pPr marL="0" indent="0" algn="l">
              <a:lnSpc>
                <a:spcPct val="10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8" name="Footer Placeholder 7">
            <a:extLst>
              <a:ext uri="{FF2B5EF4-FFF2-40B4-BE49-F238E27FC236}">
                <a16:creationId xmlns:a16="http://schemas.microsoft.com/office/drawing/2014/main" id="{91E4CBFF-6BE6-F14D-ADEA-CCD93696438A}"/>
              </a:ext>
            </a:extLst>
          </p:cNvPr>
          <p:cNvSpPr>
            <a:spLocks noGrp="1"/>
          </p:cNvSpPr>
          <p:nvPr>
            <p:ph type="ftr" sz="quarter" idx="11"/>
          </p:nvPr>
        </p:nvSpPr>
        <p:spPr>
          <a:xfrm>
            <a:off x="4924800" y="4719763"/>
            <a:ext cx="3086100" cy="274637"/>
          </a:xfrm>
          <a:prstGeom prst="rect">
            <a:avLst/>
          </a:prstGeom>
        </p:spPr>
        <p:txBody>
          <a:bodyPr/>
          <a:lstStyle/>
          <a:p>
            <a:r>
              <a:rPr lang="en-US"/>
              <a:t>Presentation name, Version, Date</a:t>
            </a:r>
            <a:endParaRPr lang="en-US" dirty="0"/>
          </a:p>
        </p:txBody>
      </p:sp>
      <p:sp>
        <p:nvSpPr>
          <p:cNvPr id="10" name="Slide Number Placeholder 9">
            <a:extLst>
              <a:ext uri="{FF2B5EF4-FFF2-40B4-BE49-F238E27FC236}">
                <a16:creationId xmlns:a16="http://schemas.microsoft.com/office/drawing/2014/main" id="{C97F9FE7-73D3-8A42-837D-546D08BFAFEA}"/>
              </a:ext>
            </a:extLst>
          </p:cNvPr>
          <p:cNvSpPr>
            <a:spLocks noGrp="1"/>
          </p:cNvSpPr>
          <p:nvPr>
            <p:ph type="sldNum" sz="quarter" idx="12"/>
          </p:nvPr>
        </p:nvSpPr>
        <p:spPr/>
        <p:txBody>
          <a:bodyPr/>
          <a:lstStyle/>
          <a:p>
            <a:fld id="{793332C0-45F3-49F7-8962-3AD7701CBA4A}" type="slidenum">
              <a:rPr lang="en-US" smtClean="0"/>
              <a:pPr/>
              <a:t>‹#›</a:t>
            </a:fld>
            <a:endParaRPr lang="en-US" dirty="0"/>
          </a:p>
        </p:txBody>
      </p:sp>
      <p:sp>
        <p:nvSpPr>
          <p:cNvPr id="9" name="Text Placeholder 6">
            <a:extLst>
              <a:ext uri="{FF2B5EF4-FFF2-40B4-BE49-F238E27FC236}">
                <a16:creationId xmlns:a16="http://schemas.microsoft.com/office/drawing/2014/main" id="{458699B1-E91F-574F-A128-07E71649B49C}"/>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06615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5_Header only - Whit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CBCA485-5C92-3C4D-9C0B-57C926EFC3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10"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69"/>
            <a:ext cx="7563044" cy="789497"/>
          </a:xfrm>
          <a:prstGeom prst="rect">
            <a:avLst/>
          </a:prstGeom>
        </p:spPr>
        <p:txBody>
          <a:bodyPr lIns="0" tIns="0" rIns="0" bIns="0"/>
          <a:lstStyle>
            <a:lvl1pPr marL="0" indent="0" algn="l">
              <a:lnSpc>
                <a:spcPct val="80000"/>
              </a:lnSpc>
              <a:spcBef>
                <a:spcPts val="0"/>
              </a:spcBef>
              <a:buFontTx/>
              <a:buNone/>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7" name="Footer Placeholder 6">
            <a:extLst>
              <a:ext uri="{FF2B5EF4-FFF2-40B4-BE49-F238E27FC236}">
                <a16:creationId xmlns:a16="http://schemas.microsoft.com/office/drawing/2014/main" id="{4816F676-EA67-984E-B1C6-011B32AB79AE}"/>
              </a:ext>
            </a:extLst>
          </p:cNvPr>
          <p:cNvSpPr>
            <a:spLocks noGrp="1"/>
          </p:cNvSpPr>
          <p:nvPr>
            <p:ph type="ftr" sz="quarter" idx="11"/>
          </p:nvPr>
        </p:nvSpPr>
        <p:spPr>
          <a:xfrm>
            <a:off x="4924800" y="4719763"/>
            <a:ext cx="3086100" cy="274637"/>
          </a:xfrm>
          <a:prstGeom prst="rect">
            <a:avLst/>
          </a:prstGeom>
        </p:spPr>
        <p:txBody>
          <a:bodyPr/>
          <a:lstStyle/>
          <a:p>
            <a:r>
              <a:rPr lang="en-US" dirty="0"/>
              <a:t>Presentation name, Version, Date</a:t>
            </a:r>
          </a:p>
        </p:txBody>
      </p:sp>
      <p:sp>
        <p:nvSpPr>
          <p:cNvPr id="8" name="Slide Number Placeholder 7">
            <a:extLst>
              <a:ext uri="{FF2B5EF4-FFF2-40B4-BE49-F238E27FC236}">
                <a16:creationId xmlns:a16="http://schemas.microsoft.com/office/drawing/2014/main" id="{0D59A2CF-2181-9446-BC45-490CC36CF37A}"/>
              </a:ext>
            </a:extLst>
          </p:cNvPr>
          <p:cNvSpPr>
            <a:spLocks noGrp="1"/>
          </p:cNvSpPr>
          <p:nvPr>
            <p:ph type="sldNum" sz="quarter" idx="12"/>
          </p:nvPr>
        </p:nvSpPr>
        <p:spPr/>
        <p:txBody>
          <a:bodyPr/>
          <a:lstStyle/>
          <a:p>
            <a:fld id="{793332C0-45F3-49F7-8962-3AD7701CBA4A}" type="slidenum">
              <a:rPr lang="en-US" smtClean="0"/>
              <a:pPr/>
              <a:t>‹#›</a:t>
            </a:fld>
            <a:endParaRPr lang="en-US" dirty="0"/>
          </a:p>
        </p:txBody>
      </p:sp>
      <p:sp>
        <p:nvSpPr>
          <p:cNvPr id="13" name="Text Placeholder 6">
            <a:extLst>
              <a:ext uri="{FF2B5EF4-FFF2-40B4-BE49-F238E27FC236}">
                <a16:creationId xmlns:a16="http://schemas.microsoft.com/office/drawing/2014/main" id="{6A5F96A0-9E99-6641-BC8F-C8FDDB84069C}"/>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3376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5_Header+Sub - White">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CBCA485-5C92-3C4D-9C0B-57C926EFC3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11"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E20F4E77-44F2-FC44-AFE8-187482A89F41}"/>
              </a:ext>
            </a:extLst>
          </p:cNvPr>
          <p:cNvSpPr>
            <a:spLocks noGrp="1"/>
          </p:cNvSpPr>
          <p:nvPr>
            <p:ph type="body" sz="quarter" idx="1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3" name="Footer Placeholder 12">
            <a:extLst>
              <a:ext uri="{FF2B5EF4-FFF2-40B4-BE49-F238E27FC236}">
                <a16:creationId xmlns:a16="http://schemas.microsoft.com/office/drawing/2014/main" id="{A780B5C3-C0FC-E340-BF45-95971DA40D19}"/>
              </a:ext>
            </a:extLst>
          </p:cNvPr>
          <p:cNvSpPr>
            <a:spLocks noGrp="1"/>
          </p:cNvSpPr>
          <p:nvPr>
            <p:ph type="ftr" sz="quarter" idx="12"/>
          </p:nvPr>
        </p:nvSpPr>
        <p:spPr>
          <a:xfrm>
            <a:off x="4924800" y="4719763"/>
            <a:ext cx="3086100" cy="274637"/>
          </a:xfrm>
          <a:prstGeom prst="rect">
            <a:avLst/>
          </a:prstGeom>
        </p:spPr>
        <p:txBody>
          <a:bodyPr/>
          <a:lstStyle/>
          <a:p>
            <a:r>
              <a:rPr lang="en-US"/>
              <a:t>Presentation name, Version, Date</a:t>
            </a:r>
            <a:endParaRPr lang="en-US" dirty="0"/>
          </a:p>
        </p:txBody>
      </p:sp>
      <p:sp>
        <p:nvSpPr>
          <p:cNvPr id="14" name="Slide Number Placeholder 13">
            <a:extLst>
              <a:ext uri="{FF2B5EF4-FFF2-40B4-BE49-F238E27FC236}">
                <a16:creationId xmlns:a16="http://schemas.microsoft.com/office/drawing/2014/main" id="{149FB36D-78E2-C04E-BD34-7D8B9F3EEA45}"/>
              </a:ext>
            </a:extLst>
          </p:cNvPr>
          <p:cNvSpPr>
            <a:spLocks noGrp="1"/>
          </p:cNvSpPr>
          <p:nvPr>
            <p:ph type="sldNum" sz="quarter" idx="13"/>
          </p:nvPr>
        </p:nvSpPr>
        <p:spPr/>
        <p:txBody>
          <a:bodyPr/>
          <a:lstStyle/>
          <a:p>
            <a:fld id="{793332C0-45F3-49F7-8962-3AD7701CBA4A}" type="slidenum">
              <a:rPr lang="en-US" smtClean="0"/>
              <a:pPr/>
              <a:t>‹#›</a:t>
            </a:fld>
            <a:endParaRPr lang="en-US" dirty="0"/>
          </a:p>
        </p:txBody>
      </p:sp>
      <p:sp>
        <p:nvSpPr>
          <p:cNvPr id="9" name="Text Placeholder 6">
            <a:extLst>
              <a:ext uri="{FF2B5EF4-FFF2-40B4-BE49-F238E27FC236}">
                <a16:creationId xmlns:a16="http://schemas.microsoft.com/office/drawing/2014/main" id="{D2EF5CEB-CBB5-F343-A9CB-5093123362CF}"/>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83042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5_Header only - Blu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7" name="Text Placeholder 3">
            <a:extLst>
              <a:ext uri="{FF2B5EF4-FFF2-40B4-BE49-F238E27FC236}">
                <a16:creationId xmlns:a16="http://schemas.microsoft.com/office/drawing/2014/main" id="{4F513029-BA28-B74A-BB26-ECC97ADF265A}"/>
              </a:ext>
            </a:extLst>
          </p:cNvPr>
          <p:cNvSpPr>
            <a:spLocks noGrp="1"/>
          </p:cNvSpPr>
          <p:nvPr>
            <p:ph type="body" sz="quarter" idx="10" hasCustomPrompt="1"/>
          </p:nvPr>
        </p:nvSpPr>
        <p:spPr>
          <a:xfrm>
            <a:off x="504510" y="387371"/>
            <a:ext cx="7563044" cy="943718"/>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3" name="Footer Placeholder 12">
            <a:extLst>
              <a:ext uri="{FF2B5EF4-FFF2-40B4-BE49-F238E27FC236}">
                <a16:creationId xmlns:a16="http://schemas.microsoft.com/office/drawing/2014/main" id="{3A59FC94-ABC1-6E49-912E-73A17EB5BC59}"/>
              </a:ext>
            </a:extLst>
          </p:cNvPr>
          <p:cNvSpPr>
            <a:spLocks noGrp="1"/>
          </p:cNvSpPr>
          <p:nvPr>
            <p:ph type="ftr" sz="quarter" idx="11"/>
          </p:nvPr>
        </p:nvSpPr>
        <p:spPr>
          <a:xfrm>
            <a:off x="4924800" y="4719763"/>
            <a:ext cx="3086100" cy="274637"/>
          </a:xfrm>
          <a:prstGeom prst="rect">
            <a:avLst/>
          </a:prstGeom>
        </p:spPr>
        <p:txBody>
          <a:bodyPr/>
          <a:lstStyle/>
          <a:p>
            <a:r>
              <a:rPr lang="en-US"/>
              <a:t>Presentation name, Version, Date</a:t>
            </a:r>
            <a:endParaRPr lang="en-US" dirty="0"/>
          </a:p>
        </p:txBody>
      </p:sp>
      <p:sp>
        <p:nvSpPr>
          <p:cNvPr id="14" name="Slide Number Placeholder 13">
            <a:extLst>
              <a:ext uri="{FF2B5EF4-FFF2-40B4-BE49-F238E27FC236}">
                <a16:creationId xmlns:a16="http://schemas.microsoft.com/office/drawing/2014/main" id="{F49A97C8-F516-9B43-8267-5E5698BC8881}"/>
              </a:ext>
            </a:extLst>
          </p:cNvPr>
          <p:cNvSpPr>
            <a:spLocks noGrp="1"/>
          </p:cNvSpPr>
          <p:nvPr>
            <p:ph type="sldNum" sz="quarter" idx="12"/>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FED7906D-16A1-DD49-82D5-4A41423AD247}"/>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65112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5_Header+Sub - Blu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0"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1" name="Text Placeholder 3">
            <a:extLst>
              <a:ext uri="{FF2B5EF4-FFF2-40B4-BE49-F238E27FC236}">
                <a16:creationId xmlns:a16="http://schemas.microsoft.com/office/drawing/2014/main" id="{E20F4E77-44F2-FC44-AFE8-187482A89F41}"/>
              </a:ext>
            </a:extLst>
          </p:cNvPr>
          <p:cNvSpPr>
            <a:spLocks noGrp="1"/>
          </p:cNvSpPr>
          <p:nvPr>
            <p:ph type="body" sz="quarter" idx="1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6" name="Footer Placeholder 5">
            <a:extLst>
              <a:ext uri="{FF2B5EF4-FFF2-40B4-BE49-F238E27FC236}">
                <a16:creationId xmlns:a16="http://schemas.microsoft.com/office/drawing/2014/main" id="{D8658A6F-DEB4-D645-8346-855DEBD1D83C}"/>
              </a:ext>
            </a:extLst>
          </p:cNvPr>
          <p:cNvSpPr>
            <a:spLocks noGrp="1"/>
          </p:cNvSpPr>
          <p:nvPr>
            <p:ph type="ftr" sz="quarter" idx="12"/>
          </p:nvPr>
        </p:nvSpPr>
        <p:spPr>
          <a:xfrm>
            <a:off x="4924800" y="4719763"/>
            <a:ext cx="3086100" cy="274637"/>
          </a:xfrm>
          <a:prstGeom prst="rect">
            <a:avLst/>
          </a:prstGeom>
        </p:spPr>
        <p:txBody>
          <a:bodyPr/>
          <a:lstStyle/>
          <a:p>
            <a:r>
              <a:rPr lang="en-US"/>
              <a:t>Presentation name, Version, Date</a:t>
            </a:r>
            <a:endParaRPr lang="en-US" dirty="0"/>
          </a:p>
        </p:txBody>
      </p:sp>
      <p:sp>
        <p:nvSpPr>
          <p:cNvPr id="7" name="Slide Number Placeholder 6">
            <a:extLst>
              <a:ext uri="{FF2B5EF4-FFF2-40B4-BE49-F238E27FC236}">
                <a16:creationId xmlns:a16="http://schemas.microsoft.com/office/drawing/2014/main" id="{A3722270-B93F-804D-8F45-6F22A15AAA64}"/>
              </a:ext>
            </a:extLst>
          </p:cNvPr>
          <p:cNvSpPr>
            <a:spLocks noGrp="1"/>
          </p:cNvSpPr>
          <p:nvPr>
            <p:ph type="sldNum" sz="quarter" idx="13"/>
          </p:nvPr>
        </p:nvSpPr>
        <p:spPr/>
        <p:txBody>
          <a:bodyPr/>
          <a:lstStyle/>
          <a:p>
            <a:fld id="{793332C0-45F3-49F7-8962-3AD7701CBA4A}" type="slidenum">
              <a:rPr lang="en-US" smtClean="0"/>
              <a:pPr/>
              <a:t>‹#›</a:t>
            </a:fld>
            <a:endParaRPr lang="en-US" dirty="0"/>
          </a:p>
        </p:txBody>
      </p:sp>
      <p:sp>
        <p:nvSpPr>
          <p:cNvPr id="12" name="Text Placeholder 6">
            <a:extLst>
              <a:ext uri="{FF2B5EF4-FFF2-40B4-BE49-F238E27FC236}">
                <a16:creationId xmlns:a16="http://schemas.microsoft.com/office/drawing/2014/main" id="{288E05CE-9F5E-D74B-85E4-72BED908A195}"/>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33876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5_Header only - LBlu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9" name="Text Placeholder 3">
            <a:extLst>
              <a:ext uri="{FF2B5EF4-FFF2-40B4-BE49-F238E27FC236}">
                <a16:creationId xmlns:a16="http://schemas.microsoft.com/office/drawing/2014/main" id="{8754563C-FEE1-8D4F-8AA9-413AB38D61B2}"/>
              </a:ext>
            </a:extLst>
          </p:cNvPr>
          <p:cNvSpPr>
            <a:spLocks noGrp="1"/>
          </p:cNvSpPr>
          <p:nvPr>
            <p:ph type="body" sz="quarter" idx="10" hasCustomPrompt="1"/>
          </p:nvPr>
        </p:nvSpPr>
        <p:spPr>
          <a:xfrm>
            <a:off x="504510" y="387371"/>
            <a:ext cx="7563044" cy="943718"/>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6" name="Footer Placeholder 5">
            <a:extLst>
              <a:ext uri="{FF2B5EF4-FFF2-40B4-BE49-F238E27FC236}">
                <a16:creationId xmlns:a16="http://schemas.microsoft.com/office/drawing/2014/main" id="{2CE05211-ED24-3149-B95C-840FC652920A}"/>
              </a:ext>
            </a:extLst>
          </p:cNvPr>
          <p:cNvSpPr>
            <a:spLocks noGrp="1"/>
          </p:cNvSpPr>
          <p:nvPr>
            <p:ph type="ftr" sz="quarter" idx="11"/>
          </p:nvPr>
        </p:nvSpPr>
        <p:spPr>
          <a:xfrm>
            <a:off x="4924800" y="4719763"/>
            <a:ext cx="3086100" cy="274637"/>
          </a:xfrm>
          <a:prstGeom prst="rect">
            <a:avLst/>
          </a:prstGeom>
        </p:spPr>
        <p:txBody>
          <a:bodyPr/>
          <a:lstStyle/>
          <a:p>
            <a:r>
              <a:rPr lang="en-US"/>
              <a:t>Presentation name, Version, Date</a:t>
            </a:r>
            <a:endParaRPr lang="en-US" dirty="0"/>
          </a:p>
        </p:txBody>
      </p:sp>
      <p:sp>
        <p:nvSpPr>
          <p:cNvPr id="7" name="Slide Number Placeholder 6">
            <a:extLst>
              <a:ext uri="{FF2B5EF4-FFF2-40B4-BE49-F238E27FC236}">
                <a16:creationId xmlns:a16="http://schemas.microsoft.com/office/drawing/2014/main" id="{097884F7-D6BC-814B-9D21-B0F525263A44}"/>
              </a:ext>
            </a:extLst>
          </p:cNvPr>
          <p:cNvSpPr>
            <a:spLocks noGrp="1"/>
          </p:cNvSpPr>
          <p:nvPr>
            <p:ph type="sldNum" sz="quarter" idx="12"/>
          </p:nvPr>
        </p:nvSpPr>
        <p:spPr/>
        <p:txBody>
          <a:bodyPr/>
          <a:lstStyle/>
          <a:p>
            <a:fld id="{793332C0-45F3-49F7-8962-3AD7701CBA4A}" type="slidenum">
              <a:rPr lang="en-US" smtClean="0"/>
              <a:pPr/>
              <a:t>‹#›</a:t>
            </a:fld>
            <a:endParaRPr lang="en-US" dirty="0"/>
          </a:p>
        </p:txBody>
      </p:sp>
      <p:sp>
        <p:nvSpPr>
          <p:cNvPr id="11" name="Text Placeholder 6">
            <a:extLst>
              <a:ext uri="{FF2B5EF4-FFF2-40B4-BE49-F238E27FC236}">
                <a16:creationId xmlns:a16="http://schemas.microsoft.com/office/drawing/2014/main" id="{11AB06B1-BDD1-3F42-8563-CFB098DECCE9}"/>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32446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5_Header+Sub - LBlu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0" name="Text Placeholder 3">
            <a:extLst>
              <a:ext uri="{FF2B5EF4-FFF2-40B4-BE49-F238E27FC236}">
                <a16:creationId xmlns:a16="http://schemas.microsoft.com/office/drawing/2014/main" id="{0E3ECE93-298B-4143-A1F1-DD055267BF9E}"/>
              </a:ext>
            </a:extLst>
          </p:cNvPr>
          <p:cNvSpPr>
            <a:spLocks noGrp="1"/>
          </p:cNvSpPr>
          <p:nvPr>
            <p:ph type="body" sz="quarter" idx="10" hasCustomPrompt="1"/>
          </p:nvPr>
        </p:nvSpPr>
        <p:spPr>
          <a:xfrm>
            <a:off x="50400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1" name="Text Placeholder 3">
            <a:extLst>
              <a:ext uri="{FF2B5EF4-FFF2-40B4-BE49-F238E27FC236}">
                <a16:creationId xmlns:a16="http://schemas.microsoft.com/office/drawing/2014/main" id="{9C47A07E-EE70-1749-9993-7693503917BD}"/>
              </a:ext>
            </a:extLst>
          </p:cNvPr>
          <p:cNvSpPr>
            <a:spLocks noGrp="1"/>
          </p:cNvSpPr>
          <p:nvPr>
            <p:ph type="body" sz="quarter" idx="1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7" name="Footer Placeholder 6">
            <a:extLst>
              <a:ext uri="{FF2B5EF4-FFF2-40B4-BE49-F238E27FC236}">
                <a16:creationId xmlns:a16="http://schemas.microsoft.com/office/drawing/2014/main" id="{CF56B60F-A243-2F40-BBBC-7F66EDCB808C}"/>
              </a:ext>
            </a:extLst>
          </p:cNvPr>
          <p:cNvSpPr>
            <a:spLocks noGrp="1"/>
          </p:cNvSpPr>
          <p:nvPr>
            <p:ph type="ftr" sz="quarter" idx="12"/>
          </p:nvPr>
        </p:nvSpPr>
        <p:spPr>
          <a:xfrm>
            <a:off x="4924800" y="4719763"/>
            <a:ext cx="3086100" cy="274637"/>
          </a:xfrm>
          <a:prstGeom prst="rect">
            <a:avLst/>
          </a:prstGeom>
        </p:spPr>
        <p:txBody>
          <a:bodyPr/>
          <a:lstStyle/>
          <a:p>
            <a:r>
              <a:rPr lang="en-US"/>
              <a:t>Presentation name, Version, Date</a:t>
            </a:r>
            <a:endParaRPr lang="en-US" dirty="0"/>
          </a:p>
        </p:txBody>
      </p:sp>
      <p:sp>
        <p:nvSpPr>
          <p:cNvPr id="9" name="Slide Number Placeholder 8">
            <a:extLst>
              <a:ext uri="{FF2B5EF4-FFF2-40B4-BE49-F238E27FC236}">
                <a16:creationId xmlns:a16="http://schemas.microsoft.com/office/drawing/2014/main" id="{173DB9E5-561F-314C-AD31-07205B910EF4}"/>
              </a:ext>
            </a:extLst>
          </p:cNvPr>
          <p:cNvSpPr>
            <a:spLocks noGrp="1"/>
          </p:cNvSpPr>
          <p:nvPr>
            <p:ph type="sldNum" sz="quarter" idx="13"/>
          </p:nvPr>
        </p:nvSpPr>
        <p:spPr/>
        <p:txBody>
          <a:bodyPr/>
          <a:lstStyle/>
          <a:p>
            <a:fld id="{793332C0-45F3-49F7-8962-3AD7701CBA4A}" type="slidenum">
              <a:rPr lang="en-US" smtClean="0"/>
              <a:pPr/>
              <a:t>‹#›</a:t>
            </a:fld>
            <a:endParaRPr lang="en-US" dirty="0"/>
          </a:p>
        </p:txBody>
      </p:sp>
      <p:sp>
        <p:nvSpPr>
          <p:cNvPr id="13" name="Text Placeholder 6">
            <a:extLst>
              <a:ext uri="{FF2B5EF4-FFF2-40B4-BE49-F238E27FC236}">
                <a16:creationId xmlns:a16="http://schemas.microsoft.com/office/drawing/2014/main" id="{0F9B7019-67BD-4241-9511-5BE6774B2EC6}"/>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03170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6_Content small text - White">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CBCA485-5C92-3C4D-9C0B-57C926EFC3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11"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E20F4E77-44F2-FC44-AFE8-187482A89F41}"/>
              </a:ext>
            </a:extLst>
          </p:cNvPr>
          <p:cNvSpPr>
            <a:spLocks noGrp="1"/>
          </p:cNvSpPr>
          <p:nvPr>
            <p:ph type="body" sz="quarter" idx="1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5" name="Text Placeholder 2">
            <a:extLst>
              <a:ext uri="{FF2B5EF4-FFF2-40B4-BE49-F238E27FC236}">
                <a16:creationId xmlns:a16="http://schemas.microsoft.com/office/drawing/2014/main" id="{72C37DB9-59E2-C84E-896C-15BEE421CFD3}"/>
              </a:ext>
            </a:extLst>
          </p:cNvPr>
          <p:cNvSpPr>
            <a:spLocks noGrp="1"/>
          </p:cNvSpPr>
          <p:nvPr>
            <p:ph type="body" sz="quarter" idx="12"/>
          </p:nvPr>
        </p:nvSpPr>
        <p:spPr>
          <a:xfrm>
            <a:off x="504000" y="1559455"/>
            <a:ext cx="5493575" cy="3114145"/>
          </a:xfrm>
        </p:spPr>
        <p:txBody>
          <a:bodyPr lIns="0" tIns="0" rIns="0" bIns="0"/>
          <a:lstStyle>
            <a:lvl1pPr marL="144000" indent="-158400">
              <a:lnSpc>
                <a:spcPct val="90000"/>
              </a:lnSpc>
              <a:spcBef>
                <a:spcPts val="600"/>
              </a:spcBef>
              <a:buFont typeface="Arial" panose="020B0604020202020204" pitchFamily="34" charset="0"/>
              <a:buChar char="•"/>
              <a:defRPr>
                <a:solidFill>
                  <a:schemeClr val="tx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dirty="0"/>
              <a:t>Edit Master text styles</a:t>
            </a:r>
          </a:p>
        </p:txBody>
      </p:sp>
      <p:sp>
        <p:nvSpPr>
          <p:cNvPr id="6" name="Footer Placeholder 5">
            <a:extLst>
              <a:ext uri="{FF2B5EF4-FFF2-40B4-BE49-F238E27FC236}">
                <a16:creationId xmlns:a16="http://schemas.microsoft.com/office/drawing/2014/main" id="{4DBE7DB7-67E1-CD49-8B81-71E26740BEA2}"/>
              </a:ext>
            </a:extLst>
          </p:cNvPr>
          <p:cNvSpPr>
            <a:spLocks noGrp="1"/>
          </p:cNvSpPr>
          <p:nvPr>
            <p:ph type="ftr" sz="quarter" idx="16"/>
          </p:nvPr>
        </p:nvSpPr>
        <p:spPr>
          <a:xfrm>
            <a:off x="4924800" y="4719763"/>
            <a:ext cx="3086100" cy="274637"/>
          </a:xfrm>
          <a:prstGeom prst="rect">
            <a:avLst/>
          </a:prstGeom>
        </p:spPr>
        <p:txBody>
          <a:bodyPr/>
          <a:lstStyle/>
          <a:p>
            <a:r>
              <a:rPr lang="en-US"/>
              <a:t>Presentation name, Version, Date</a:t>
            </a:r>
            <a:endParaRPr lang="en-US" dirty="0"/>
          </a:p>
        </p:txBody>
      </p:sp>
      <p:sp>
        <p:nvSpPr>
          <p:cNvPr id="7" name="Slide Number Placeholder 6">
            <a:extLst>
              <a:ext uri="{FF2B5EF4-FFF2-40B4-BE49-F238E27FC236}">
                <a16:creationId xmlns:a16="http://schemas.microsoft.com/office/drawing/2014/main" id="{6303FFCA-89A4-9E46-9C5C-499B08670FB4}"/>
              </a:ext>
            </a:extLst>
          </p:cNvPr>
          <p:cNvSpPr>
            <a:spLocks noGrp="1"/>
          </p:cNvSpPr>
          <p:nvPr>
            <p:ph type="sldNum" sz="quarter" idx="17"/>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2B634B00-F623-7A48-9891-5F3D5FA797BD}"/>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37760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6_Content small text - Blue">
    <p:bg>
      <p:bgPr>
        <a:solidFill>
          <a:schemeClr val="accent1"/>
        </a:solidFill>
        <a:effectLst/>
      </p:bgPr>
    </p:bg>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0400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7" name="Text Placeholder 3">
            <a:extLst>
              <a:ext uri="{FF2B5EF4-FFF2-40B4-BE49-F238E27FC236}">
                <a16:creationId xmlns:a16="http://schemas.microsoft.com/office/drawing/2014/main" id="{06251E0A-82D4-134C-B2E3-DD5C8C4D0E9D}"/>
              </a:ext>
            </a:extLst>
          </p:cNvPr>
          <p:cNvSpPr>
            <a:spLocks noGrp="1"/>
          </p:cNvSpPr>
          <p:nvPr>
            <p:ph type="body" sz="quarter" idx="1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Text Placeholder 2">
            <a:extLst>
              <a:ext uri="{FF2B5EF4-FFF2-40B4-BE49-F238E27FC236}">
                <a16:creationId xmlns:a16="http://schemas.microsoft.com/office/drawing/2014/main" id="{0E91C016-8854-3041-BFE3-0F4FB5206225}"/>
              </a:ext>
            </a:extLst>
          </p:cNvPr>
          <p:cNvSpPr>
            <a:spLocks noGrp="1"/>
          </p:cNvSpPr>
          <p:nvPr>
            <p:ph type="body" sz="quarter" idx="12"/>
          </p:nvPr>
        </p:nvSpPr>
        <p:spPr>
          <a:xfrm>
            <a:off x="504000" y="1550988"/>
            <a:ext cx="5493575" cy="3108325"/>
          </a:xfrm>
        </p:spPr>
        <p:txBody>
          <a:bodyPr lIns="0" tIns="0" rIns="0" bIns="0"/>
          <a:lstStyle>
            <a:lvl1pPr marL="144000" indent="-158400">
              <a:lnSpc>
                <a:spcPct val="90000"/>
              </a:lnSpc>
              <a:spcBef>
                <a:spcPts val="600"/>
              </a:spcBef>
              <a:buFont typeface="Arial" panose="020B0604020202020204" pitchFamily="34" charset="0"/>
              <a:buChar char="•"/>
              <a:defRPr>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dirty="0"/>
              <a:t>Edit Master text styles</a:t>
            </a:r>
          </a:p>
        </p:txBody>
      </p:sp>
      <p:sp>
        <p:nvSpPr>
          <p:cNvPr id="10" name="Footer Placeholder 9">
            <a:extLst>
              <a:ext uri="{FF2B5EF4-FFF2-40B4-BE49-F238E27FC236}">
                <a16:creationId xmlns:a16="http://schemas.microsoft.com/office/drawing/2014/main" id="{5E8CF01F-EADD-DB4A-B19F-511094DB49BC}"/>
              </a:ext>
            </a:extLst>
          </p:cNvPr>
          <p:cNvSpPr>
            <a:spLocks noGrp="1"/>
          </p:cNvSpPr>
          <p:nvPr>
            <p:ph type="ftr" sz="quarter" idx="13"/>
          </p:nvPr>
        </p:nvSpPr>
        <p:spPr>
          <a:xfrm>
            <a:off x="4924800" y="4719763"/>
            <a:ext cx="3086100" cy="274637"/>
          </a:xfrm>
          <a:prstGeom prst="rect">
            <a:avLst/>
          </a:prstGeom>
        </p:spPr>
        <p:txBody>
          <a:bodyPr/>
          <a:lstStyle/>
          <a:p>
            <a:r>
              <a:rPr lang="en-US"/>
              <a:t>Presentation name, Version, Date</a:t>
            </a:r>
            <a:endParaRPr lang="en-US" dirty="0"/>
          </a:p>
        </p:txBody>
      </p:sp>
      <p:sp>
        <p:nvSpPr>
          <p:cNvPr id="11" name="Slide Number Placeholder 10">
            <a:extLst>
              <a:ext uri="{FF2B5EF4-FFF2-40B4-BE49-F238E27FC236}">
                <a16:creationId xmlns:a16="http://schemas.microsoft.com/office/drawing/2014/main" id="{8B5FD72F-33C1-DB4E-81A3-0DFE21EE7A48}"/>
              </a:ext>
            </a:extLst>
          </p:cNvPr>
          <p:cNvSpPr>
            <a:spLocks noGrp="1"/>
          </p:cNvSpPr>
          <p:nvPr>
            <p:ph type="sldNum" sz="quarter" idx="14"/>
          </p:nvPr>
        </p:nvSpPr>
        <p:spPr/>
        <p:txBody>
          <a:bodyPr/>
          <a:lstStyle/>
          <a:p>
            <a:fld id="{793332C0-45F3-49F7-8962-3AD7701CBA4A}" type="slidenum">
              <a:rPr lang="en-US" smtClean="0"/>
              <a:pPr/>
              <a:t>‹#›</a:t>
            </a:fld>
            <a:endParaRPr lang="en-US" dirty="0"/>
          </a:p>
        </p:txBody>
      </p:sp>
      <p:sp>
        <p:nvSpPr>
          <p:cNvPr id="13" name="Text Placeholder 6">
            <a:extLst>
              <a:ext uri="{FF2B5EF4-FFF2-40B4-BE49-F238E27FC236}">
                <a16:creationId xmlns:a16="http://schemas.microsoft.com/office/drawing/2014/main" id="{4A69B37F-55F3-814A-8322-2C349211CBD8}"/>
              </a:ext>
            </a:extLst>
          </p:cNvPr>
          <p:cNvSpPr>
            <a:spLocks noGrp="1"/>
          </p:cNvSpPr>
          <p:nvPr>
            <p:ph type="body" sz="quarter" idx="15"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73436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6_Content small text - LBlu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1" name="Text Placeholder 3">
            <a:extLst>
              <a:ext uri="{FF2B5EF4-FFF2-40B4-BE49-F238E27FC236}">
                <a16:creationId xmlns:a16="http://schemas.microsoft.com/office/drawing/2014/main" id="{F049B3B5-EBA0-2849-83AC-C55DF8AC3297}"/>
              </a:ext>
            </a:extLst>
          </p:cNvPr>
          <p:cNvSpPr>
            <a:spLocks noGrp="1"/>
          </p:cNvSpPr>
          <p:nvPr>
            <p:ph type="body" sz="quarter" idx="10" hasCustomPrompt="1"/>
          </p:nvPr>
        </p:nvSpPr>
        <p:spPr>
          <a:xfrm>
            <a:off x="50400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A98627C3-BF6C-884A-8FE8-77A7F24AC48B}"/>
              </a:ext>
            </a:extLst>
          </p:cNvPr>
          <p:cNvSpPr>
            <a:spLocks noGrp="1"/>
          </p:cNvSpPr>
          <p:nvPr>
            <p:ph type="body" sz="quarter" idx="1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3" name="Text Placeholder 2">
            <a:extLst>
              <a:ext uri="{FF2B5EF4-FFF2-40B4-BE49-F238E27FC236}">
                <a16:creationId xmlns:a16="http://schemas.microsoft.com/office/drawing/2014/main" id="{72C37DB9-59E2-C84E-896C-15BEE421CFD3}"/>
              </a:ext>
            </a:extLst>
          </p:cNvPr>
          <p:cNvSpPr>
            <a:spLocks noGrp="1"/>
          </p:cNvSpPr>
          <p:nvPr>
            <p:ph type="body" sz="quarter" idx="12"/>
          </p:nvPr>
        </p:nvSpPr>
        <p:spPr>
          <a:xfrm>
            <a:off x="504000" y="1550988"/>
            <a:ext cx="5493575" cy="3108325"/>
          </a:xfrm>
        </p:spPr>
        <p:txBody>
          <a:bodyPr lIns="0" tIns="0" rIns="0" bIns="0"/>
          <a:lstStyle>
            <a:lvl1pPr marL="144000" indent="-158400">
              <a:lnSpc>
                <a:spcPct val="90000"/>
              </a:lnSpc>
              <a:spcBef>
                <a:spcPts val="600"/>
              </a:spcBef>
              <a:buFont typeface="Arial" panose="020B0604020202020204" pitchFamily="34" charset="0"/>
              <a:buChar char="•"/>
              <a:defRPr>
                <a:solidFill>
                  <a:schemeClr val="tx2"/>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dirty="0"/>
              <a:t>Edit Master text styles</a:t>
            </a:r>
          </a:p>
        </p:txBody>
      </p:sp>
      <p:sp>
        <p:nvSpPr>
          <p:cNvPr id="6" name="Footer Placeholder 5">
            <a:extLst>
              <a:ext uri="{FF2B5EF4-FFF2-40B4-BE49-F238E27FC236}">
                <a16:creationId xmlns:a16="http://schemas.microsoft.com/office/drawing/2014/main" id="{27F0FDEC-5D44-9740-A991-A3C00753B668}"/>
              </a:ext>
            </a:extLst>
          </p:cNvPr>
          <p:cNvSpPr>
            <a:spLocks noGrp="1"/>
          </p:cNvSpPr>
          <p:nvPr>
            <p:ph type="ftr" sz="quarter" idx="13"/>
          </p:nvPr>
        </p:nvSpPr>
        <p:spPr>
          <a:xfrm>
            <a:off x="4924800" y="4719763"/>
            <a:ext cx="3086100" cy="274637"/>
          </a:xfrm>
          <a:prstGeom prst="rect">
            <a:avLst/>
          </a:prstGeom>
        </p:spPr>
        <p:txBody>
          <a:bodyPr/>
          <a:lstStyle/>
          <a:p>
            <a:r>
              <a:rPr lang="en-US"/>
              <a:t>Presentation name, Version, Date</a:t>
            </a:r>
            <a:endParaRPr lang="en-US" dirty="0"/>
          </a:p>
        </p:txBody>
      </p:sp>
      <p:sp>
        <p:nvSpPr>
          <p:cNvPr id="7" name="Slide Number Placeholder 6">
            <a:extLst>
              <a:ext uri="{FF2B5EF4-FFF2-40B4-BE49-F238E27FC236}">
                <a16:creationId xmlns:a16="http://schemas.microsoft.com/office/drawing/2014/main" id="{5DBE60CA-D804-8E46-81CC-4D419A9CEC67}"/>
              </a:ext>
            </a:extLst>
          </p:cNvPr>
          <p:cNvSpPr>
            <a:spLocks noGrp="1"/>
          </p:cNvSpPr>
          <p:nvPr>
            <p:ph type="sldNum" sz="quarter" idx="14"/>
          </p:nvPr>
        </p:nvSpPr>
        <p:spPr/>
        <p:txBody>
          <a:bodyPr/>
          <a:lstStyle/>
          <a:p>
            <a:fld id="{793332C0-45F3-49F7-8962-3AD7701CBA4A}" type="slidenum">
              <a:rPr lang="en-US" smtClean="0"/>
              <a:pPr/>
              <a:t>‹#›</a:t>
            </a:fld>
            <a:endParaRPr lang="en-US" dirty="0"/>
          </a:p>
        </p:txBody>
      </p:sp>
      <p:sp>
        <p:nvSpPr>
          <p:cNvPr id="15" name="Text Placeholder 6">
            <a:extLst>
              <a:ext uri="{FF2B5EF4-FFF2-40B4-BE49-F238E27FC236}">
                <a16:creationId xmlns:a16="http://schemas.microsoft.com/office/drawing/2014/main" id="{5FC5B421-AA28-1343-998B-1792333CDFD8}"/>
              </a:ext>
            </a:extLst>
          </p:cNvPr>
          <p:cNvSpPr>
            <a:spLocks noGrp="1"/>
          </p:cNvSpPr>
          <p:nvPr>
            <p:ph type="body" sz="quarter" idx="15"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135101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05_Solution c">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p:spPr>
        <p:txBody>
          <a:bodyPr anchor="ctr"/>
          <a:lstStyle>
            <a:lvl1pPr marL="0" indent="0" algn="ctr">
              <a:buNone/>
              <a:defRPr/>
            </a:lvl1pPr>
          </a:lstStyle>
          <a:p>
            <a:r>
              <a:rPr lang="en-US" dirty="0"/>
              <a:t>Click icon to add picture</a:t>
            </a:r>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1" name="Text Placeholder 3">
            <a:extLst>
              <a:ext uri="{FF2B5EF4-FFF2-40B4-BE49-F238E27FC236}">
                <a16:creationId xmlns:a16="http://schemas.microsoft.com/office/drawing/2014/main" id="{D9E1F39B-6AC9-6145-A150-0977AFB8CB08}"/>
              </a:ext>
            </a:extLst>
          </p:cNvPr>
          <p:cNvSpPr>
            <a:spLocks noGrp="1"/>
          </p:cNvSpPr>
          <p:nvPr>
            <p:ph type="body" sz="quarter" idx="10" hasCustomPrompt="1"/>
          </p:nvPr>
        </p:nvSpPr>
        <p:spPr>
          <a:xfrm>
            <a:off x="504510" y="387372"/>
            <a:ext cx="7563044" cy="201207"/>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800" b="1" i="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43C2C11E-283D-174C-B8C9-85D3D11137E6}"/>
              </a:ext>
            </a:extLst>
          </p:cNvPr>
          <p:cNvSpPr>
            <a:spLocks noGrp="1"/>
          </p:cNvSpPr>
          <p:nvPr>
            <p:ph type="body" sz="quarter" idx="12" hasCustomPrompt="1"/>
          </p:nvPr>
        </p:nvSpPr>
        <p:spPr>
          <a:xfrm>
            <a:off x="504510" y="657662"/>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1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Text Placeholder 2">
            <a:extLst>
              <a:ext uri="{FF2B5EF4-FFF2-40B4-BE49-F238E27FC236}">
                <a16:creationId xmlns:a16="http://schemas.microsoft.com/office/drawing/2014/main" id="{14DF8017-4522-D34C-B2F8-0072D4BDAD92}"/>
              </a:ext>
            </a:extLst>
          </p:cNvPr>
          <p:cNvSpPr>
            <a:spLocks noGrp="1"/>
          </p:cNvSpPr>
          <p:nvPr>
            <p:ph type="body" sz="quarter" idx="25" hasCustomPrompt="1"/>
          </p:nvPr>
        </p:nvSpPr>
        <p:spPr>
          <a:xfrm>
            <a:off x="503237" y="2637678"/>
            <a:ext cx="2745549" cy="2012400"/>
          </a:xfrm>
          <a:solidFill>
            <a:schemeClr val="bg1">
              <a:alpha val="90000"/>
            </a:schemeClr>
          </a:solidFill>
        </p:spPr>
        <p:txBody>
          <a:bodyPr vert="horz" lIns="72000" tIns="72000" rIns="72000" bIns="0" rtlCol="0">
            <a:noAutofit/>
          </a:bodyPr>
          <a:lstStyle>
            <a:lvl1pPr>
              <a:defRPr lang="en-US" sz="1800" b="0" i="1" dirty="0" smtClean="0">
                <a:solidFill>
                  <a:schemeClr val="accent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sz="3600" dirty="0" smtClean="0"/>
            </a:lvl2pPr>
            <a:lvl3pPr>
              <a:defRPr lang="en-US" sz="3600" dirty="0" smtClean="0"/>
            </a:lvl3pPr>
            <a:lvl4pPr>
              <a:defRPr lang="en-US" sz="3600" dirty="0" smtClean="0"/>
            </a:lvl4pPr>
            <a:lvl5pPr>
              <a:defRPr lang="en-US" sz="3600" dirty="0"/>
            </a:lvl5pPr>
          </a:lstStyle>
          <a:p>
            <a:pPr lvl="0">
              <a:lnSpc>
                <a:spcPct val="100000"/>
              </a:lnSpc>
              <a:buFontTx/>
            </a:pPr>
            <a:r>
              <a:rPr lang="en-US" dirty="0"/>
              <a:t>Quote </a:t>
            </a:r>
          </a:p>
          <a:p>
            <a:pPr lvl="0">
              <a:lnSpc>
                <a:spcPct val="100000"/>
              </a:lnSpc>
              <a:buFontTx/>
            </a:pPr>
            <a:r>
              <a:rPr lang="en-US" dirty="0"/>
              <a:t>Make name not italic and 11 point</a:t>
            </a:r>
          </a:p>
        </p:txBody>
      </p:sp>
      <p:sp>
        <p:nvSpPr>
          <p:cNvPr id="20" name="Text Placeholder 2">
            <a:extLst>
              <a:ext uri="{FF2B5EF4-FFF2-40B4-BE49-F238E27FC236}">
                <a16:creationId xmlns:a16="http://schemas.microsoft.com/office/drawing/2014/main" id="{F22AB389-50C6-1A4A-9DCB-9F23E3B05138}"/>
              </a:ext>
            </a:extLst>
          </p:cNvPr>
          <p:cNvSpPr>
            <a:spLocks noGrp="1"/>
          </p:cNvSpPr>
          <p:nvPr>
            <p:ph type="body" sz="quarter" idx="26" hasCustomPrompt="1"/>
          </p:nvPr>
        </p:nvSpPr>
        <p:spPr>
          <a:xfrm>
            <a:off x="3252027" y="2637678"/>
            <a:ext cx="2637598" cy="2013842"/>
          </a:xfrm>
          <a:solidFill>
            <a:srgbClr val="CAE3E9">
              <a:alpha val="90000"/>
            </a:srgbClr>
          </a:solidFill>
        </p:spPr>
        <p:txBody>
          <a:bodyPr lIns="72000" tIns="72000" rIns="72000" bIns="0" anchor="t"/>
          <a:lstStyle>
            <a:lvl1pPr>
              <a:defRPr lang="en-US" b="0" i="0" dirty="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lnSpc>
                <a:spcPct val="80000"/>
              </a:lnSpc>
              <a:buFontTx/>
            </a:pPr>
            <a:r>
              <a:rPr lang="en-US" dirty="0"/>
              <a:t>Our solution</a:t>
            </a:r>
          </a:p>
          <a:p>
            <a:pPr lvl="0">
              <a:lnSpc>
                <a:spcPct val="80000"/>
              </a:lnSpc>
              <a:buFontTx/>
            </a:pPr>
            <a:endParaRPr lang="en-US" dirty="0"/>
          </a:p>
          <a:p>
            <a:pPr lvl="0">
              <a:lnSpc>
                <a:spcPct val="80000"/>
              </a:lnSpc>
              <a:buFontTx/>
            </a:pPr>
            <a:r>
              <a:rPr lang="en-US" dirty="0"/>
              <a:t>Describe solution and what we will deliver</a:t>
            </a:r>
          </a:p>
        </p:txBody>
      </p:sp>
      <p:sp>
        <p:nvSpPr>
          <p:cNvPr id="14" name="Rectangle 13">
            <a:extLst>
              <a:ext uri="{FF2B5EF4-FFF2-40B4-BE49-F238E27FC236}">
                <a16:creationId xmlns:a16="http://schemas.microsoft.com/office/drawing/2014/main" id="{3F748504-94E5-F941-A4C0-EDF479474EAF}"/>
              </a:ext>
            </a:extLst>
          </p:cNvPr>
          <p:cNvSpPr/>
          <p:nvPr/>
        </p:nvSpPr>
        <p:spPr>
          <a:xfrm>
            <a:off x="5993476" y="2637678"/>
            <a:ext cx="2639349" cy="2012400"/>
          </a:xfrm>
          <a:prstGeom prst="rect">
            <a:avLst/>
          </a:prstGeom>
          <a:solidFill>
            <a:srgbClr val="00347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C13DB5E6-FF93-B147-B0D8-2098D2DAC110}"/>
              </a:ext>
            </a:extLst>
          </p:cNvPr>
          <p:cNvGrpSpPr/>
          <p:nvPr/>
        </p:nvGrpSpPr>
        <p:grpSpPr>
          <a:xfrm>
            <a:off x="6154821" y="3278738"/>
            <a:ext cx="2275277" cy="621528"/>
            <a:chOff x="6200302" y="3278738"/>
            <a:chExt cx="2229796" cy="621528"/>
          </a:xfrm>
        </p:grpSpPr>
        <p:cxnSp>
          <p:nvCxnSpPr>
            <p:cNvPr id="27" name="Straight Connector 26">
              <a:extLst>
                <a:ext uri="{FF2B5EF4-FFF2-40B4-BE49-F238E27FC236}">
                  <a16:creationId xmlns:a16="http://schemas.microsoft.com/office/drawing/2014/main" id="{E73C6C47-221A-E048-B063-391DD2324217}"/>
                </a:ext>
              </a:extLst>
            </p:cNvPr>
            <p:cNvCxnSpPr>
              <a:cxnSpLocks/>
            </p:cNvCxnSpPr>
            <p:nvPr/>
          </p:nvCxnSpPr>
          <p:spPr>
            <a:xfrm flipH="1">
              <a:off x="6200302" y="3278738"/>
              <a:ext cx="2229796" cy="0"/>
            </a:xfrm>
            <a:prstGeom prst="line">
              <a:avLst/>
            </a:prstGeom>
            <a:ln>
              <a:solidFill>
                <a:srgbClr val="5BBBB7"/>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77CEDCF-9415-E347-A637-57A233CD945B}"/>
                </a:ext>
              </a:extLst>
            </p:cNvPr>
            <p:cNvCxnSpPr>
              <a:cxnSpLocks/>
            </p:cNvCxnSpPr>
            <p:nvPr/>
          </p:nvCxnSpPr>
          <p:spPr>
            <a:xfrm flipH="1">
              <a:off x="6200302" y="3900266"/>
              <a:ext cx="2229796" cy="0"/>
            </a:xfrm>
            <a:prstGeom prst="line">
              <a:avLst/>
            </a:prstGeom>
            <a:ln>
              <a:solidFill>
                <a:srgbClr val="5BBBB7"/>
              </a:solidFill>
            </a:ln>
          </p:spPr>
          <p:style>
            <a:lnRef idx="1">
              <a:schemeClr val="accent1"/>
            </a:lnRef>
            <a:fillRef idx="0">
              <a:schemeClr val="accent1"/>
            </a:fillRef>
            <a:effectRef idx="0">
              <a:schemeClr val="accent1"/>
            </a:effectRef>
            <a:fontRef idx="minor">
              <a:schemeClr val="tx1"/>
            </a:fontRef>
          </p:style>
        </p:cxnSp>
      </p:grpSp>
      <p:sp>
        <p:nvSpPr>
          <p:cNvPr id="30" name="Text Placeholder 2">
            <a:extLst>
              <a:ext uri="{FF2B5EF4-FFF2-40B4-BE49-F238E27FC236}">
                <a16:creationId xmlns:a16="http://schemas.microsoft.com/office/drawing/2014/main" id="{440402D6-7570-DF48-9F99-5EB126A1CF37}"/>
              </a:ext>
            </a:extLst>
          </p:cNvPr>
          <p:cNvSpPr>
            <a:spLocks noGrp="1"/>
          </p:cNvSpPr>
          <p:nvPr>
            <p:ph type="body" sz="quarter" idx="27" hasCustomPrompt="1"/>
          </p:nvPr>
        </p:nvSpPr>
        <p:spPr>
          <a:xfrm>
            <a:off x="7406820" y="2779623"/>
            <a:ext cx="1023278"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b" anchorCtr="0"/>
          <a:lstStyle>
            <a:lvl1pPr>
              <a:defRPr lang="en-US" dirty="0">
                <a:solidFill>
                  <a:srgbClr val="FFFFFF"/>
                </a:solidFill>
                <a:latin typeface="+mn-lt"/>
                <a:cs typeface="Calibri"/>
              </a:defRPr>
            </a:lvl1pPr>
          </a:lstStyle>
          <a:p>
            <a:pPr lvl="0"/>
            <a:r>
              <a:rPr lang="en-US" dirty="0"/>
              <a:t>Percentage sentence</a:t>
            </a:r>
          </a:p>
        </p:txBody>
      </p:sp>
      <p:sp>
        <p:nvSpPr>
          <p:cNvPr id="31" name="Text Placeholder 2">
            <a:extLst>
              <a:ext uri="{FF2B5EF4-FFF2-40B4-BE49-F238E27FC236}">
                <a16:creationId xmlns:a16="http://schemas.microsoft.com/office/drawing/2014/main" id="{2E06C9E2-6183-A246-8CE6-AA3CA6436F5C}"/>
              </a:ext>
            </a:extLst>
          </p:cNvPr>
          <p:cNvSpPr>
            <a:spLocks noGrp="1"/>
          </p:cNvSpPr>
          <p:nvPr>
            <p:ph type="body" sz="quarter" idx="32" hasCustomPrompt="1"/>
          </p:nvPr>
        </p:nvSpPr>
        <p:spPr>
          <a:xfrm>
            <a:off x="6159911" y="2756049"/>
            <a:ext cx="1188000" cy="398632"/>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sz="3600" b="1" i="0" dirty="0">
                <a:solidFill>
                  <a:srgbClr val="59BCB7"/>
                </a:solidFill>
                <a:latin typeface="Calibri" panose="020F0502020204030204" pitchFamily="34" charset="0"/>
                <a:cs typeface="Calibri" panose="020F0502020204030204" pitchFamily="34" charset="0"/>
              </a:defRPr>
            </a:lvl1pPr>
          </a:lstStyle>
          <a:p>
            <a:pPr lvl="0"/>
            <a:r>
              <a:rPr lang="en-US" dirty="0"/>
              <a:t>100%</a:t>
            </a:r>
          </a:p>
        </p:txBody>
      </p:sp>
      <p:sp>
        <p:nvSpPr>
          <p:cNvPr id="32" name="Text Placeholder 2">
            <a:extLst>
              <a:ext uri="{FF2B5EF4-FFF2-40B4-BE49-F238E27FC236}">
                <a16:creationId xmlns:a16="http://schemas.microsoft.com/office/drawing/2014/main" id="{92DBE69C-014F-C245-B180-C7EAE0F1153D}"/>
              </a:ext>
            </a:extLst>
          </p:cNvPr>
          <p:cNvSpPr>
            <a:spLocks noGrp="1"/>
          </p:cNvSpPr>
          <p:nvPr>
            <p:ph type="body" sz="quarter" idx="33" hasCustomPrompt="1"/>
          </p:nvPr>
        </p:nvSpPr>
        <p:spPr>
          <a:xfrm>
            <a:off x="7406820" y="3390669"/>
            <a:ext cx="1023278"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b" anchorCtr="0"/>
          <a:lstStyle>
            <a:lvl1pPr>
              <a:defRPr lang="en-US" dirty="0">
                <a:solidFill>
                  <a:srgbClr val="FFFFFF"/>
                </a:solidFill>
                <a:latin typeface="+mn-lt"/>
                <a:cs typeface="Calibri"/>
              </a:defRPr>
            </a:lvl1pPr>
          </a:lstStyle>
          <a:p>
            <a:pPr lvl="0"/>
            <a:r>
              <a:rPr lang="en-US" dirty="0"/>
              <a:t>Percentage sentence</a:t>
            </a:r>
          </a:p>
        </p:txBody>
      </p:sp>
      <p:sp>
        <p:nvSpPr>
          <p:cNvPr id="33" name="Text Placeholder 2">
            <a:extLst>
              <a:ext uri="{FF2B5EF4-FFF2-40B4-BE49-F238E27FC236}">
                <a16:creationId xmlns:a16="http://schemas.microsoft.com/office/drawing/2014/main" id="{83BE3A1C-306F-884A-8214-3E9B24481038}"/>
              </a:ext>
            </a:extLst>
          </p:cNvPr>
          <p:cNvSpPr>
            <a:spLocks noGrp="1"/>
          </p:cNvSpPr>
          <p:nvPr>
            <p:ph type="body" sz="quarter" idx="34" hasCustomPrompt="1"/>
          </p:nvPr>
        </p:nvSpPr>
        <p:spPr>
          <a:xfrm>
            <a:off x="6159911" y="3367094"/>
            <a:ext cx="1188000"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sz="3600" b="1" i="0" dirty="0">
                <a:solidFill>
                  <a:srgbClr val="59BCB7"/>
                </a:solidFill>
                <a:latin typeface="Calibri" panose="020F0502020204030204" pitchFamily="34" charset="0"/>
                <a:cs typeface="Calibri" panose="020F0502020204030204" pitchFamily="34" charset="0"/>
              </a:defRPr>
            </a:lvl1pPr>
          </a:lstStyle>
          <a:p>
            <a:pPr lvl="0"/>
            <a:r>
              <a:rPr lang="en-US" dirty="0"/>
              <a:t>100%</a:t>
            </a:r>
          </a:p>
        </p:txBody>
      </p:sp>
      <p:sp>
        <p:nvSpPr>
          <p:cNvPr id="34" name="Text Placeholder 2">
            <a:extLst>
              <a:ext uri="{FF2B5EF4-FFF2-40B4-BE49-F238E27FC236}">
                <a16:creationId xmlns:a16="http://schemas.microsoft.com/office/drawing/2014/main" id="{41BC4BF9-04AA-CB41-B1AB-CAB45DE50FF0}"/>
              </a:ext>
            </a:extLst>
          </p:cNvPr>
          <p:cNvSpPr>
            <a:spLocks noGrp="1"/>
          </p:cNvSpPr>
          <p:nvPr>
            <p:ph type="body" sz="quarter" idx="35" hasCustomPrompt="1"/>
          </p:nvPr>
        </p:nvSpPr>
        <p:spPr>
          <a:xfrm>
            <a:off x="7406820" y="4036827"/>
            <a:ext cx="1023278"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b" anchorCtr="0"/>
          <a:lstStyle>
            <a:lvl1pPr>
              <a:defRPr lang="en-US" dirty="0">
                <a:solidFill>
                  <a:srgbClr val="FFFFFF"/>
                </a:solidFill>
                <a:latin typeface="+mn-lt"/>
                <a:cs typeface="Calibri"/>
              </a:defRPr>
            </a:lvl1pPr>
          </a:lstStyle>
          <a:p>
            <a:pPr lvl="0"/>
            <a:r>
              <a:rPr lang="en-US" dirty="0"/>
              <a:t>Percentage sentence</a:t>
            </a:r>
          </a:p>
        </p:txBody>
      </p:sp>
      <p:sp>
        <p:nvSpPr>
          <p:cNvPr id="35" name="Text Placeholder 2">
            <a:extLst>
              <a:ext uri="{FF2B5EF4-FFF2-40B4-BE49-F238E27FC236}">
                <a16:creationId xmlns:a16="http://schemas.microsoft.com/office/drawing/2014/main" id="{3092D161-EB94-3C48-9C76-0A1E7588D6D2}"/>
              </a:ext>
            </a:extLst>
          </p:cNvPr>
          <p:cNvSpPr>
            <a:spLocks noGrp="1"/>
          </p:cNvSpPr>
          <p:nvPr>
            <p:ph type="body" sz="quarter" idx="36" hasCustomPrompt="1"/>
          </p:nvPr>
        </p:nvSpPr>
        <p:spPr>
          <a:xfrm>
            <a:off x="6159911" y="4013252"/>
            <a:ext cx="1188000" cy="401081"/>
          </a:xfr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t" anchorCtr="0"/>
          <a:lstStyle>
            <a:lvl1pPr>
              <a:defRPr lang="en-US" sz="3600" b="1" i="0" dirty="0">
                <a:solidFill>
                  <a:srgbClr val="59BCB7"/>
                </a:solidFill>
                <a:latin typeface="Calibri" panose="020F0502020204030204" pitchFamily="34" charset="0"/>
                <a:cs typeface="Calibri" panose="020F0502020204030204" pitchFamily="34" charset="0"/>
              </a:defRPr>
            </a:lvl1pPr>
          </a:lstStyle>
          <a:p>
            <a:pPr lvl="0"/>
            <a:r>
              <a:rPr lang="en-US" dirty="0"/>
              <a:t>100%</a:t>
            </a:r>
          </a:p>
        </p:txBody>
      </p:sp>
      <p:sp>
        <p:nvSpPr>
          <p:cNvPr id="6" name="Footer Placeholder 5">
            <a:extLst>
              <a:ext uri="{FF2B5EF4-FFF2-40B4-BE49-F238E27FC236}">
                <a16:creationId xmlns:a16="http://schemas.microsoft.com/office/drawing/2014/main" id="{6B4E5B88-8196-004F-9FB6-71622D67D245}"/>
              </a:ext>
            </a:extLst>
          </p:cNvPr>
          <p:cNvSpPr>
            <a:spLocks noGrp="1"/>
          </p:cNvSpPr>
          <p:nvPr>
            <p:ph type="ftr" sz="quarter" idx="37"/>
          </p:nvPr>
        </p:nvSpPr>
        <p:spPr>
          <a:xfrm>
            <a:off x="4924800" y="4719763"/>
            <a:ext cx="3086100" cy="274637"/>
          </a:xfrm>
          <a:prstGeom prst="rect">
            <a:avLst/>
          </a:prstGeom>
        </p:spPr>
        <p:txBody>
          <a:bodyPr/>
          <a:lstStyle/>
          <a:p>
            <a:r>
              <a:rPr lang="en-US" dirty="0"/>
              <a:t>Presentation name, Version, Date</a:t>
            </a:r>
          </a:p>
        </p:txBody>
      </p:sp>
      <p:sp>
        <p:nvSpPr>
          <p:cNvPr id="7" name="Slide Number Placeholder 6">
            <a:extLst>
              <a:ext uri="{FF2B5EF4-FFF2-40B4-BE49-F238E27FC236}">
                <a16:creationId xmlns:a16="http://schemas.microsoft.com/office/drawing/2014/main" id="{494D6FCB-9E64-9041-9FEB-A0A5A344AD78}"/>
              </a:ext>
            </a:extLst>
          </p:cNvPr>
          <p:cNvSpPr>
            <a:spLocks noGrp="1"/>
          </p:cNvSpPr>
          <p:nvPr>
            <p:ph type="sldNum" sz="quarter" idx="38"/>
          </p:nvPr>
        </p:nvSpPr>
        <p:spPr/>
        <p:txBody>
          <a:bodyPr/>
          <a:lstStyle/>
          <a:p>
            <a:fld id="{793332C0-45F3-49F7-8962-3AD7701CBA4A}" type="slidenum">
              <a:rPr lang="en-US" smtClean="0"/>
              <a:pPr/>
              <a:t>‹#›</a:t>
            </a:fld>
            <a:endParaRPr lang="en-US" dirty="0"/>
          </a:p>
        </p:txBody>
      </p:sp>
      <p:sp>
        <p:nvSpPr>
          <p:cNvPr id="21" name="Text Placeholder 6">
            <a:extLst>
              <a:ext uri="{FF2B5EF4-FFF2-40B4-BE49-F238E27FC236}">
                <a16:creationId xmlns:a16="http://schemas.microsoft.com/office/drawing/2014/main" id="{76B1E542-CAB5-774B-AEE8-63217E41F1BC}"/>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88136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7_2 columns - White">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CBCA485-5C92-3C4D-9C0B-57C926EFC3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6" name="Text Placeholder 2"/>
          <p:cNvSpPr>
            <a:spLocks noGrp="1"/>
          </p:cNvSpPr>
          <p:nvPr>
            <p:ph type="body" sz="quarter" idx="11" hasCustomPrompt="1"/>
          </p:nvPr>
        </p:nvSpPr>
        <p:spPr>
          <a:xfrm>
            <a:off x="504000" y="1553155"/>
            <a:ext cx="3833092" cy="190804"/>
          </a:xfrm>
          <a:prstGeom prst="rect">
            <a:avLst/>
          </a:prstGeom>
        </p:spPr>
        <p:txBody>
          <a:bodyPr lIns="0" tIns="0" rIns="0" b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9" name="Text Placeholder 2"/>
          <p:cNvSpPr>
            <a:spLocks noGrp="1"/>
          </p:cNvSpPr>
          <p:nvPr>
            <p:ph type="body" sz="quarter" idx="13" hasCustomPrompt="1"/>
          </p:nvPr>
        </p:nvSpPr>
        <p:spPr>
          <a:xfrm>
            <a:off x="4800325" y="1553156"/>
            <a:ext cx="3825202" cy="190804"/>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4000" y="1747157"/>
            <a:ext cx="3834409" cy="2912155"/>
          </a:xfrm>
          <a:prstGeom prst="rect">
            <a:avLst/>
          </a:prstGeom>
        </p:spPr>
        <p:txBody>
          <a:bodyPr lIns="0" tIns="0" rIns="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4800322" y="1747157"/>
            <a:ext cx="3825204" cy="2912155"/>
          </a:xfrm>
          <a:prstGeom prst="rect">
            <a:avLst/>
          </a:prstGeom>
        </p:spPr>
        <p:txBody>
          <a:bodyPr lIns="0" tIns="0" rIns="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70"/>
            <a:ext cx="7563044" cy="421938"/>
          </a:xfrm>
          <a:prstGeom prst="rect">
            <a:avLst/>
          </a:prstGeom>
        </p:spPr>
        <p:txBody>
          <a:bodyPr lIns="0" tIns="0" rIns="0" bIns="0"/>
          <a:lstStyle>
            <a:lvl1pPr marL="0" indent="0" algn="l">
              <a:lnSpc>
                <a:spcPct val="80000"/>
              </a:lnSpc>
              <a:spcBef>
                <a:spcPts val="0"/>
              </a:spcBef>
              <a:buFontTx/>
              <a:buNone/>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8" name="Footer Placeholder 7">
            <a:extLst>
              <a:ext uri="{FF2B5EF4-FFF2-40B4-BE49-F238E27FC236}">
                <a16:creationId xmlns:a16="http://schemas.microsoft.com/office/drawing/2014/main" id="{57324B68-2801-534A-A269-A487CC3AD3D4}"/>
              </a:ext>
            </a:extLst>
          </p:cNvPr>
          <p:cNvSpPr>
            <a:spLocks noGrp="1"/>
          </p:cNvSpPr>
          <p:nvPr>
            <p:ph type="ftr" sz="quarter" idx="17"/>
          </p:nvPr>
        </p:nvSpPr>
        <p:spPr>
          <a:xfrm>
            <a:off x="4924800" y="4719763"/>
            <a:ext cx="3086100" cy="274637"/>
          </a:xfrm>
          <a:prstGeom prst="rect">
            <a:avLst/>
          </a:prstGeom>
        </p:spPr>
        <p:txBody>
          <a:bodyPr/>
          <a:lstStyle/>
          <a:p>
            <a:r>
              <a:rPr lang="en-US"/>
              <a:t>Presentation name, Version, Date</a:t>
            </a:r>
            <a:endParaRPr lang="en-US" dirty="0"/>
          </a:p>
        </p:txBody>
      </p:sp>
      <p:sp>
        <p:nvSpPr>
          <p:cNvPr id="15" name="Slide Number Placeholder 14">
            <a:extLst>
              <a:ext uri="{FF2B5EF4-FFF2-40B4-BE49-F238E27FC236}">
                <a16:creationId xmlns:a16="http://schemas.microsoft.com/office/drawing/2014/main" id="{E0C365C9-62E8-7D49-B44C-3CF187881DE2}"/>
              </a:ext>
            </a:extLst>
          </p:cNvPr>
          <p:cNvSpPr>
            <a:spLocks noGrp="1"/>
          </p:cNvSpPr>
          <p:nvPr>
            <p:ph type="sldNum" sz="quarter" idx="18"/>
          </p:nvPr>
        </p:nvSpPr>
        <p:spPr/>
        <p:txBody>
          <a:bodyPr/>
          <a:lstStyle/>
          <a:p>
            <a:fld id="{793332C0-45F3-49F7-8962-3AD7701CBA4A}" type="slidenum">
              <a:rPr lang="en-US" smtClean="0"/>
              <a:pPr/>
              <a:t>‹#›</a:t>
            </a:fld>
            <a:endParaRPr lang="en-US" dirty="0"/>
          </a:p>
        </p:txBody>
      </p:sp>
      <p:sp>
        <p:nvSpPr>
          <p:cNvPr id="18" name="Text Placeholder 3">
            <a:extLst>
              <a:ext uri="{FF2B5EF4-FFF2-40B4-BE49-F238E27FC236}">
                <a16:creationId xmlns:a16="http://schemas.microsoft.com/office/drawing/2014/main" id="{9F0D6591-1E86-2C41-AB4A-E643034B9A8F}"/>
              </a:ext>
            </a:extLst>
          </p:cNvPr>
          <p:cNvSpPr>
            <a:spLocks noGrp="1"/>
          </p:cNvSpPr>
          <p:nvPr>
            <p:ph type="body" sz="quarter" idx="20"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9" name="Text Placeholder 6">
            <a:extLst>
              <a:ext uri="{FF2B5EF4-FFF2-40B4-BE49-F238E27FC236}">
                <a16:creationId xmlns:a16="http://schemas.microsoft.com/office/drawing/2014/main" id="{BFD66F62-23A7-E44C-86F8-5C63E44DDE26}"/>
              </a:ext>
            </a:extLst>
          </p:cNvPr>
          <p:cNvSpPr>
            <a:spLocks noGrp="1"/>
          </p:cNvSpPr>
          <p:nvPr>
            <p:ph type="body" sz="quarter" idx="21"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40266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7_3 columns - White">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CBCA485-5C92-3C4D-9C0B-57C926EFC3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6" name="Text Placeholder 2"/>
          <p:cNvSpPr>
            <a:spLocks noGrp="1"/>
          </p:cNvSpPr>
          <p:nvPr>
            <p:ph type="body" sz="quarter" idx="11" hasCustomPrompt="1"/>
          </p:nvPr>
        </p:nvSpPr>
        <p:spPr>
          <a:xfrm>
            <a:off x="504000" y="1553156"/>
            <a:ext cx="2551047" cy="190804"/>
          </a:xfrm>
          <a:prstGeom prst="rect">
            <a:avLst/>
          </a:prstGeom>
        </p:spPr>
        <p:txBody>
          <a:bodyPr lIns="0" tIns="0" rIns="0" b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8" name="Text Placeholder 2"/>
          <p:cNvSpPr>
            <a:spLocks noGrp="1"/>
          </p:cNvSpPr>
          <p:nvPr>
            <p:ph type="body" sz="quarter" idx="12" hasCustomPrompt="1"/>
          </p:nvPr>
        </p:nvSpPr>
        <p:spPr>
          <a:xfrm>
            <a:off x="3255866" y="1553156"/>
            <a:ext cx="2551046" cy="190803"/>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9" name="Text Placeholder 2"/>
          <p:cNvSpPr>
            <a:spLocks noGrp="1"/>
          </p:cNvSpPr>
          <p:nvPr>
            <p:ph type="body" sz="quarter" idx="13" hasCustomPrompt="1"/>
          </p:nvPr>
        </p:nvSpPr>
        <p:spPr>
          <a:xfrm>
            <a:off x="6010639" y="1553155"/>
            <a:ext cx="2548899" cy="190804"/>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4000" y="1747157"/>
            <a:ext cx="2548800" cy="2912155"/>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1" name="Text Placeholder 2"/>
          <p:cNvSpPr>
            <a:spLocks noGrp="1"/>
          </p:cNvSpPr>
          <p:nvPr>
            <p:ph type="body" sz="quarter" idx="15" hasCustomPrompt="1"/>
          </p:nvPr>
        </p:nvSpPr>
        <p:spPr>
          <a:xfrm>
            <a:off x="3255865" y="1747157"/>
            <a:ext cx="2550205" cy="2912155"/>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6010639" y="1747157"/>
            <a:ext cx="2550205" cy="2912155"/>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70"/>
            <a:ext cx="7563044" cy="418966"/>
          </a:xfrm>
          <a:prstGeom prst="rect">
            <a:avLst/>
          </a:prstGeom>
        </p:spPr>
        <p:txBody>
          <a:bodyPr lIns="0" tIns="0" rIns="0" bIns="0"/>
          <a:lstStyle>
            <a:lvl1pPr marL="0" indent="0" algn="l">
              <a:lnSpc>
                <a:spcPct val="80000"/>
              </a:lnSpc>
              <a:spcBef>
                <a:spcPts val="0"/>
              </a:spcBef>
              <a:buFontTx/>
              <a:buNone/>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6" name="Footer Placeholder 15">
            <a:extLst>
              <a:ext uri="{FF2B5EF4-FFF2-40B4-BE49-F238E27FC236}">
                <a16:creationId xmlns:a16="http://schemas.microsoft.com/office/drawing/2014/main" id="{D8041698-F36A-8D41-967E-B38A8A7F3D5D}"/>
              </a:ext>
            </a:extLst>
          </p:cNvPr>
          <p:cNvSpPr>
            <a:spLocks noGrp="1"/>
          </p:cNvSpPr>
          <p:nvPr>
            <p:ph type="ftr" sz="quarter" idx="17"/>
          </p:nvPr>
        </p:nvSpPr>
        <p:spPr>
          <a:xfrm>
            <a:off x="4924800" y="4719763"/>
            <a:ext cx="3086100" cy="274637"/>
          </a:xfrm>
          <a:prstGeom prst="rect">
            <a:avLst/>
          </a:prstGeom>
        </p:spPr>
        <p:txBody>
          <a:bodyPr/>
          <a:lstStyle/>
          <a:p>
            <a:r>
              <a:rPr lang="en-US"/>
              <a:t>Presentation name, Version, Date</a:t>
            </a:r>
            <a:endParaRPr lang="en-US" dirty="0"/>
          </a:p>
        </p:txBody>
      </p:sp>
      <p:sp>
        <p:nvSpPr>
          <p:cNvPr id="17" name="Slide Number Placeholder 16">
            <a:extLst>
              <a:ext uri="{FF2B5EF4-FFF2-40B4-BE49-F238E27FC236}">
                <a16:creationId xmlns:a16="http://schemas.microsoft.com/office/drawing/2014/main" id="{9360D350-6EDF-7B4A-842F-65D5707C8957}"/>
              </a:ext>
            </a:extLst>
          </p:cNvPr>
          <p:cNvSpPr>
            <a:spLocks noGrp="1"/>
          </p:cNvSpPr>
          <p:nvPr>
            <p:ph type="sldNum" sz="quarter" idx="18"/>
          </p:nvPr>
        </p:nvSpPr>
        <p:spPr/>
        <p:txBody>
          <a:bodyPr/>
          <a:lstStyle/>
          <a:p>
            <a:fld id="{793332C0-45F3-49F7-8962-3AD7701CBA4A}" type="slidenum">
              <a:rPr lang="en-US" smtClean="0"/>
              <a:pPr/>
              <a:t>‹#›</a:t>
            </a:fld>
            <a:endParaRPr lang="en-US" dirty="0"/>
          </a:p>
        </p:txBody>
      </p:sp>
      <p:sp>
        <p:nvSpPr>
          <p:cNvPr id="15" name="Text Placeholder 3">
            <a:extLst>
              <a:ext uri="{FF2B5EF4-FFF2-40B4-BE49-F238E27FC236}">
                <a16:creationId xmlns:a16="http://schemas.microsoft.com/office/drawing/2014/main" id="{7DA7AFE9-F294-EA4D-BC6D-5C9E4F3A8BCA}"/>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6">
            <a:extLst>
              <a:ext uri="{FF2B5EF4-FFF2-40B4-BE49-F238E27FC236}">
                <a16:creationId xmlns:a16="http://schemas.microsoft.com/office/drawing/2014/main" id="{B2EBE975-469F-A84A-A3E9-6D005ADDAA64}"/>
              </a:ext>
            </a:extLst>
          </p:cNvPr>
          <p:cNvSpPr>
            <a:spLocks noGrp="1"/>
          </p:cNvSpPr>
          <p:nvPr>
            <p:ph type="body" sz="quarter" idx="22"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198380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7_3 columns + images - White">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CBCA485-5C92-3C4D-9C0B-57C926EFC3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4" name="Picture Placeholder 3">
            <a:extLst>
              <a:ext uri="{FF2B5EF4-FFF2-40B4-BE49-F238E27FC236}">
                <a16:creationId xmlns:a16="http://schemas.microsoft.com/office/drawing/2014/main" id="{082D9E89-6A68-DD4A-B8DD-908DC58E601E}"/>
              </a:ext>
            </a:extLst>
          </p:cNvPr>
          <p:cNvSpPr>
            <a:spLocks noGrp="1"/>
          </p:cNvSpPr>
          <p:nvPr>
            <p:ph type="pic" sz="quarter" idx="17"/>
          </p:nvPr>
        </p:nvSpPr>
        <p:spPr>
          <a:xfrm>
            <a:off x="504000" y="3167743"/>
            <a:ext cx="2551046" cy="1489318"/>
          </a:xfrm>
          <a:prstGeom prst="rect">
            <a:avLst/>
          </a:prstGeom>
          <a:solidFill>
            <a:schemeClr val="bg1">
              <a:lumMod val="75000"/>
            </a:schemeClr>
          </a:solidFill>
        </p:spPr>
        <p:txBody>
          <a:bodyPr/>
          <a:lstStyle/>
          <a:p>
            <a:r>
              <a:rPr lang="en-US"/>
              <a:t>Click icon to add picture</a:t>
            </a:r>
            <a:endParaRPr lang="en-US" dirty="0"/>
          </a:p>
        </p:txBody>
      </p:sp>
      <p:sp>
        <p:nvSpPr>
          <p:cNvPr id="13" name="Picture Placeholder 3">
            <a:extLst>
              <a:ext uri="{FF2B5EF4-FFF2-40B4-BE49-F238E27FC236}">
                <a16:creationId xmlns:a16="http://schemas.microsoft.com/office/drawing/2014/main" id="{9114AE48-E120-7648-85FF-26B56E38A77C}"/>
              </a:ext>
            </a:extLst>
          </p:cNvPr>
          <p:cNvSpPr>
            <a:spLocks noGrp="1"/>
          </p:cNvSpPr>
          <p:nvPr>
            <p:ph type="pic" sz="quarter" idx="18"/>
          </p:nvPr>
        </p:nvSpPr>
        <p:spPr>
          <a:xfrm>
            <a:off x="3255866" y="3167743"/>
            <a:ext cx="2551046" cy="1489318"/>
          </a:xfrm>
          <a:prstGeom prst="rect">
            <a:avLst/>
          </a:prstGeom>
          <a:solidFill>
            <a:schemeClr val="bg1">
              <a:lumMod val="75000"/>
            </a:schemeClr>
          </a:solidFill>
        </p:spPr>
        <p:txBody>
          <a:bodyPr/>
          <a:lstStyle/>
          <a:p>
            <a:r>
              <a:rPr lang="en-US"/>
              <a:t>Click icon to add picture</a:t>
            </a:r>
          </a:p>
        </p:txBody>
      </p:sp>
      <p:sp>
        <p:nvSpPr>
          <p:cNvPr id="14" name="Picture Placeholder 3">
            <a:extLst>
              <a:ext uri="{FF2B5EF4-FFF2-40B4-BE49-F238E27FC236}">
                <a16:creationId xmlns:a16="http://schemas.microsoft.com/office/drawing/2014/main" id="{806F5A08-49D5-0E42-BB53-6F4D7722651B}"/>
              </a:ext>
            </a:extLst>
          </p:cNvPr>
          <p:cNvSpPr>
            <a:spLocks noGrp="1"/>
          </p:cNvSpPr>
          <p:nvPr>
            <p:ph type="pic" sz="quarter" idx="19"/>
          </p:nvPr>
        </p:nvSpPr>
        <p:spPr>
          <a:xfrm>
            <a:off x="6010905" y="3167743"/>
            <a:ext cx="2548634" cy="1489318"/>
          </a:xfrm>
          <a:prstGeom prst="rect">
            <a:avLst/>
          </a:prstGeom>
          <a:solidFill>
            <a:schemeClr val="bg1">
              <a:lumMod val="75000"/>
            </a:schemeClr>
          </a:solidFill>
        </p:spPr>
        <p:txBody>
          <a:bodyPr/>
          <a:lstStyle/>
          <a:p>
            <a:r>
              <a:rPr lang="en-US"/>
              <a:t>Click icon to add picture</a:t>
            </a:r>
          </a:p>
        </p:txBody>
      </p:sp>
      <p:sp>
        <p:nvSpPr>
          <p:cNvPr id="17"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70"/>
            <a:ext cx="7563044" cy="421938"/>
          </a:xfrm>
          <a:prstGeom prst="rect">
            <a:avLst/>
          </a:prstGeom>
        </p:spPr>
        <p:txBody>
          <a:bodyPr lIns="0" tIns="0" rIns="0" bIns="0"/>
          <a:lstStyle>
            <a:lvl1pPr marL="0" indent="0" algn="l">
              <a:lnSpc>
                <a:spcPct val="80000"/>
              </a:lnSpc>
              <a:spcBef>
                <a:spcPts val="0"/>
              </a:spcBef>
              <a:buFontTx/>
              <a:buNone/>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2"/>
          <p:cNvSpPr>
            <a:spLocks noGrp="1"/>
          </p:cNvSpPr>
          <p:nvPr>
            <p:ph type="body" sz="quarter" idx="11" hasCustomPrompt="1"/>
          </p:nvPr>
        </p:nvSpPr>
        <p:spPr>
          <a:xfrm>
            <a:off x="504000" y="1553156"/>
            <a:ext cx="2551047" cy="190804"/>
          </a:xfrm>
          <a:prstGeom prst="rect">
            <a:avLst/>
          </a:prstGeom>
        </p:spPr>
        <p:txBody>
          <a:bodyPr lIns="0" tIns="0" rIns="0" b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19" name="Text Placeholder 2"/>
          <p:cNvSpPr>
            <a:spLocks noGrp="1"/>
          </p:cNvSpPr>
          <p:nvPr>
            <p:ph type="body" sz="quarter" idx="12" hasCustomPrompt="1"/>
          </p:nvPr>
        </p:nvSpPr>
        <p:spPr>
          <a:xfrm>
            <a:off x="3255866" y="1553156"/>
            <a:ext cx="2551046" cy="190803"/>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2"/>
          <p:cNvSpPr>
            <a:spLocks noGrp="1"/>
          </p:cNvSpPr>
          <p:nvPr>
            <p:ph type="body" sz="quarter" idx="13" hasCustomPrompt="1"/>
          </p:nvPr>
        </p:nvSpPr>
        <p:spPr>
          <a:xfrm>
            <a:off x="6010639" y="1553155"/>
            <a:ext cx="2548899" cy="190804"/>
          </a:xfrm>
          <a:prstGeom prst="rect">
            <a:avLst/>
          </a:prstGeom>
        </p:spPr>
        <p:txBody>
          <a:bodyPr lIns="0" tIns="0" rIns="0" bIns="0" numCol="1" spcCol="180000"/>
          <a:lstStyle>
            <a:lvl1pPr marL="0" indent="0">
              <a:lnSpc>
                <a:spcPct val="80000"/>
              </a:lnSpc>
              <a:spcBef>
                <a:spcPts val="1200"/>
              </a:spcBef>
              <a:buFont typeface="Arial" charset="0"/>
              <a:buNone/>
              <a:defRPr sz="1100" b="1" i="0">
                <a:solidFill>
                  <a:srgbClr val="005A8B"/>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1" name="Text Placeholder 2"/>
          <p:cNvSpPr>
            <a:spLocks noGrp="1"/>
          </p:cNvSpPr>
          <p:nvPr>
            <p:ph type="body" sz="quarter" idx="14" hasCustomPrompt="1"/>
          </p:nvPr>
        </p:nvSpPr>
        <p:spPr>
          <a:xfrm>
            <a:off x="504000" y="1747157"/>
            <a:ext cx="2550205" cy="1420249"/>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2" name="Text Placeholder 2"/>
          <p:cNvSpPr>
            <a:spLocks noGrp="1"/>
          </p:cNvSpPr>
          <p:nvPr>
            <p:ph type="body" sz="quarter" idx="15" hasCustomPrompt="1"/>
          </p:nvPr>
        </p:nvSpPr>
        <p:spPr>
          <a:xfrm>
            <a:off x="3255865" y="1747157"/>
            <a:ext cx="2550205" cy="1420249"/>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3" name="Text Placeholder 2"/>
          <p:cNvSpPr>
            <a:spLocks noGrp="1"/>
          </p:cNvSpPr>
          <p:nvPr>
            <p:ph type="body" sz="quarter" idx="16" hasCustomPrompt="1"/>
          </p:nvPr>
        </p:nvSpPr>
        <p:spPr>
          <a:xfrm>
            <a:off x="6010639" y="1747157"/>
            <a:ext cx="2550205" cy="1420249"/>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8" name="Footer Placeholder 7">
            <a:extLst>
              <a:ext uri="{FF2B5EF4-FFF2-40B4-BE49-F238E27FC236}">
                <a16:creationId xmlns:a16="http://schemas.microsoft.com/office/drawing/2014/main" id="{E098B912-A225-0747-B1D2-F09A576BA4A1}"/>
              </a:ext>
            </a:extLst>
          </p:cNvPr>
          <p:cNvSpPr>
            <a:spLocks noGrp="1"/>
          </p:cNvSpPr>
          <p:nvPr>
            <p:ph type="ftr" sz="quarter" idx="20"/>
          </p:nvPr>
        </p:nvSpPr>
        <p:spPr>
          <a:xfrm>
            <a:off x="4924800" y="4719763"/>
            <a:ext cx="3086100" cy="274637"/>
          </a:xfrm>
          <a:prstGeom prst="rect">
            <a:avLst/>
          </a:prstGeom>
        </p:spPr>
        <p:txBody>
          <a:bodyPr/>
          <a:lstStyle/>
          <a:p>
            <a:r>
              <a:rPr lang="en-US"/>
              <a:t>Presentation name, Version, Date</a:t>
            </a:r>
            <a:endParaRPr lang="en-US" dirty="0"/>
          </a:p>
        </p:txBody>
      </p:sp>
      <p:sp>
        <p:nvSpPr>
          <p:cNvPr id="9" name="Slide Number Placeholder 8">
            <a:extLst>
              <a:ext uri="{FF2B5EF4-FFF2-40B4-BE49-F238E27FC236}">
                <a16:creationId xmlns:a16="http://schemas.microsoft.com/office/drawing/2014/main" id="{D3C37855-4035-5040-BB56-445CC5BB2C1C}"/>
              </a:ext>
            </a:extLst>
          </p:cNvPr>
          <p:cNvSpPr>
            <a:spLocks noGrp="1"/>
          </p:cNvSpPr>
          <p:nvPr>
            <p:ph type="sldNum" sz="quarter" idx="21"/>
          </p:nvPr>
        </p:nvSpPr>
        <p:spPr/>
        <p:txBody>
          <a:bodyPr/>
          <a:lstStyle/>
          <a:p>
            <a:fld id="{793332C0-45F3-49F7-8962-3AD7701CBA4A}" type="slidenum">
              <a:rPr lang="en-US" smtClean="0"/>
              <a:pPr/>
              <a:t>‹#›</a:t>
            </a:fld>
            <a:endParaRPr lang="en-US" dirty="0"/>
          </a:p>
        </p:txBody>
      </p:sp>
      <p:sp>
        <p:nvSpPr>
          <p:cNvPr id="25" name="Text Placeholder 3">
            <a:extLst>
              <a:ext uri="{FF2B5EF4-FFF2-40B4-BE49-F238E27FC236}">
                <a16:creationId xmlns:a16="http://schemas.microsoft.com/office/drawing/2014/main" id="{B057E027-2801-8D48-83F4-12D19BAF7A88}"/>
              </a:ext>
            </a:extLst>
          </p:cNvPr>
          <p:cNvSpPr>
            <a:spLocks noGrp="1"/>
          </p:cNvSpPr>
          <p:nvPr>
            <p:ph type="body" sz="quarter" idx="24"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7" name="Text Placeholder 6">
            <a:extLst>
              <a:ext uri="{FF2B5EF4-FFF2-40B4-BE49-F238E27FC236}">
                <a16:creationId xmlns:a16="http://schemas.microsoft.com/office/drawing/2014/main" id="{1C3E3048-1F30-294D-A3D9-599A3AECEDCA}"/>
              </a:ext>
            </a:extLst>
          </p:cNvPr>
          <p:cNvSpPr>
            <a:spLocks noGrp="1"/>
          </p:cNvSpPr>
          <p:nvPr>
            <p:ph type="body" sz="quarter" idx="25"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81151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7_3 column+blue header - White">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CBCA485-5C92-3C4D-9C0B-57C926EFC3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6" name="Text Placeholder 2"/>
          <p:cNvSpPr>
            <a:spLocks noGrp="1"/>
          </p:cNvSpPr>
          <p:nvPr>
            <p:ph type="body" sz="quarter" idx="11" hasCustomPrompt="1"/>
          </p:nvPr>
        </p:nvSpPr>
        <p:spPr>
          <a:xfrm>
            <a:off x="504000" y="1553155"/>
            <a:ext cx="2605460" cy="417600"/>
          </a:xfrm>
          <a:prstGeom prst="rect">
            <a:avLst/>
          </a:prstGeom>
          <a:solidFill>
            <a:schemeClr val="accent1"/>
          </a:solidFill>
        </p:spPr>
        <p:txBody>
          <a:bodyPr lIns="108000" tIns="108000" rIns="108000" bIns="108000" numCol="1" spcCol="180000" anchor="ctr"/>
          <a:lstStyle>
            <a:lvl1pPr marL="0" marR="0" indent="0" algn="l" defTabSz="914278" rtl="0" eaLnBrk="1" fontAlgn="auto" latinLnBrk="0" hangingPunct="1">
              <a:lnSpc>
                <a:spcPct val="80000"/>
              </a:lnSpc>
              <a:spcBef>
                <a:spcPts val="0"/>
              </a:spcBef>
              <a:spcAft>
                <a:spcPts val="0"/>
              </a:spcAft>
              <a:buClrTx/>
              <a:buSzTx/>
              <a:buFont typeface="Arial" charset="0"/>
              <a:buNone/>
              <a:tabLst/>
              <a:defRPr sz="1100" b="1"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8" name="Text Placeholder 2"/>
          <p:cNvSpPr>
            <a:spLocks noGrp="1"/>
          </p:cNvSpPr>
          <p:nvPr>
            <p:ph type="body" sz="quarter" idx="12" hasCustomPrompt="1"/>
          </p:nvPr>
        </p:nvSpPr>
        <p:spPr>
          <a:xfrm>
            <a:off x="3255866" y="1553155"/>
            <a:ext cx="2605460" cy="416120"/>
          </a:xfrm>
          <a:prstGeom prst="rect">
            <a:avLst/>
          </a:prstGeom>
          <a:solidFill>
            <a:schemeClr val="accent1"/>
          </a:solidFill>
        </p:spPr>
        <p:txBody>
          <a:bodyPr lIns="108000" tIns="108000" rIns="108000" bIns="108000" numCol="1" spcCol="180000" anchor="ctr"/>
          <a:lstStyle>
            <a:lvl1pPr marL="0" indent="0" algn="l">
              <a:lnSpc>
                <a:spcPct val="80000"/>
              </a:lnSpc>
              <a:spcBef>
                <a:spcPts val="0"/>
              </a:spcBef>
              <a:buFont typeface="Arial" charset="0"/>
              <a:buNone/>
              <a:defRPr sz="1100" b="1"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9" name="Text Placeholder 2"/>
          <p:cNvSpPr>
            <a:spLocks noGrp="1"/>
          </p:cNvSpPr>
          <p:nvPr>
            <p:ph type="body" sz="quarter" idx="13" hasCustomPrompt="1"/>
          </p:nvPr>
        </p:nvSpPr>
        <p:spPr>
          <a:xfrm>
            <a:off x="6010640" y="1553155"/>
            <a:ext cx="2605460" cy="416120"/>
          </a:xfrm>
          <a:prstGeom prst="rect">
            <a:avLst/>
          </a:prstGeom>
          <a:solidFill>
            <a:schemeClr val="accent1"/>
          </a:solidFill>
        </p:spPr>
        <p:txBody>
          <a:bodyPr lIns="108000" tIns="108000" rIns="108000" bIns="108000" numCol="1" spcCol="180000" anchor="ctr"/>
          <a:lstStyle>
            <a:lvl1pPr marL="0" indent="0" algn="l">
              <a:lnSpc>
                <a:spcPct val="80000"/>
              </a:lnSpc>
              <a:spcBef>
                <a:spcPts val="0"/>
              </a:spcBef>
              <a:buFont typeface="Arial" charset="0"/>
              <a:buNone/>
              <a:defRPr sz="1100" b="1"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4000" y="2060554"/>
            <a:ext cx="2605460" cy="2605660"/>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a:t>
            </a:r>
            <a:r>
              <a:rPr lang="en-US" noProof="0" dirty="0"/>
              <a:t>Master</a:t>
            </a:r>
            <a:r>
              <a:rPr lang="en-US" dirty="0"/>
              <a:t> text styles</a:t>
            </a:r>
          </a:p>
        </p:txBody>
      </p:sp>
      <p:sp>
        <p:nvSpPr>
          <p:cNvPr id="11" name="Text Placeholder 2"/>
          <p:cNvSpPr>
            <a:spLocks noGrp="1"/>
          </p:cNvSpPr>
          <p:nvPr>
            <p:ph type="body" sz="quarter" idx="15" hasCustomPrompt="1"/>
          </p:nvPr>
        </p:nvSpPr>
        <p:spPr>
          <a:xfrm>
            <a:off x="3255866" y="2060554"/>
            <a:ext cx="2605460" cy="2605660"/>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6010640" y="2060554"/>
            <a:ext cx="2605460" cy="2605660"/>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6"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69"/>
            <a:ext cx="7563044" cy="789497"/>
          </a:xfrm>
          <a:prstGeom prst="rect">
            <a:avLst/>
          </a:prstGeom>
        </p:spPr>
        <p:txBody>
          <a:bodyPr lIns="0" tIns="0" rIns="0" bIns="0"/>
          <a:lstStyle>
            <a:lvl1pPr marL="0" indent="0" algn="l">
              <a:lnSpc>
                <a:spcPct val="80000"/>
              </a:lnSpc>
              <a:spcBef>
                <a:spcPts val="0"/>
              </a:spcBef>
              <a:buFontTx/>
              <a:buNone/>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Footer Placeholder 17">
            <a:extLst>
              <a:ext uri="{FF2B5EF4-FFF2-40B4-BE49-F238E27FC236}">
                <a16:creationId xmlns:a16="http://schemas.microsoft.com/office/drawing/2014/main" id="{12FD673F-E473-884D-8F05-AA9C2D0E7CEF}"/>
              </a:ext>
            </a:extLst>
          </p:cNvPr>
          <p:cNvSpPr>
            <a:spLocks noGrp="1"/>
          </p:cNvSpPr>
          <p:nvPr>
            <p:ph type="ftr" sz="quarter" idx="17"/>
          </p:nvPr>
        </p:nvSpPr>
        <p:spPr>
          <a:xfrm>
            <a:off x="4924800" y="4719763"/>
            <a:ext cx="3086100" cy="274637"/>
          </a:xfrm>
          <a:prstGeom prst="rect">
            <a:avLst/>
          </a:prstGeom>
        </p:spPr>
        <p:txBody>
          <a:bodyPr/>
          <a:lstStyle/>
          <a:p>
            <a:r>
              <a:rPr lang="en-US"/>
              <a:t>Presentation name, Version, Date</a:t>
            </a:r>
            <a:endParaRPr lang="en-US" dirty="0"/>
          </a:p>
        </p:txBody>
      </p:sp>
      <p:sp>
        <p:nvSpPr>
          <p:cNvPr id="19" name="Slide Number Placeholder 18">
            <a:extLst>
              <a:ext uri="{FF2B5EF4-FFF2-40B4-BE49-F238E27FC236}">
                <a16:creationId xmlns:a16="http://schemas.microsoft.com/office/drawing/2014/main" id="{01C9820C-9234-254B-8BAC-9C6CD88E45ED}"/>
              </a:ext>
            </a:extLst>
          </p:cNvPr>
          <p:cNvSpPr>
            <a:spLocks noGrp="1"/>
          </p:cNvSpPr>
          <p:nvPr>
            <p:ph type="sldNum" sz="quarter" idx="18"/>
          </p:nvPr>
        </p:nvSpPr>
        <p:spPr/>
        <p:txBody>
          <a:bodyPr/>
          <a:lstStyle/>
          <a:p>
            <a:fld id="{793332C0-45F3-49F7-8962-3AD7701CBA4A}" type="slidenum">
              <a:rPr lang="en-US" smtClean="0"/>
              <a:pPr/>
              <a:t>‹#›</a:t>
            </a:fld>
            <a:endParaRPr lang="en-US" dirty="0"/>
          </a:p>
        </p:txBody>
      </p:sp>
      <p:sp>
        <p:nvSpPr>
          <p:cNvPr id="17" name="Text Placeholder 3">
            <a:extLst>
              <a:ext uri="{FF2B5EF4-FFF2-40B4-BE49-F238E27FC236}">
                <a16:creationId xmlns:a16="http://schemas.microsoft.com/office/drawing/2014/main" id="{EFBB12AB-0948-894E-A2C3-C8826BCF6C21}"/>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2" name="Text Placeholder 6">
            <a:extLst>
              <a:ext uri="{FF2B5EF4-FFF2-40B4-BE49-F238E27FC236}">
                <a16:creationId xmlns:a16="http://schemas.microsoft.com/office/drawing/2014/main" id="{F86707F1-F131-B441-8835-27A8D7D2DCDC}"/>
              </a:ext>
            </a:extLst>
          </p:cNvPr>
          <p:cNvSpPr>
            <a:spLocks noGrp="1"/>
          </p:cNvSpPr>
          <p:nvPr>
            <p:ph type="body" sz="quarter" idx="22"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91810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6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7_3 column+Lblue header - White">
    <p:bg>
      <p:bgPr>
        <a:solidFill>
          <a:schemeClr val="bg1"/>
        </a:solidFill>
        <a:effectLst/>
      </p:bgPr>
    </p:bg>
    <p:spTree>
      <p:nvGrpSpPr>
        <p:cNvPr id="1" name=""/>
        <p:cNvGrpSpPr/>
        <p:nvPr/>
      </p:nvGrpSpPr>
      <p:grpSpPr>
        <a:xfrm>
          <a:off x="0" y="0"/>
          <a:ext cx="0" cy="0"/>
          <a:chOff x="0" y="0"/>
          <a:chExt cx="0" cy="0"/>
        </a:xfrm>
      </p:grpSpPr>
      <p:sp>
        <p:nvSpPr>
          <p:cNvPr id="6" name="Text Placeholder 2"/>
          <p:cNvSpPr>
            <a:spLocks noGrp="1"/>
          </p:cNvSpPr>
          <p:nvPr>
            <p:ph type="body" sz="quarter" idx="11" hasCustomPrompt="1"/>
          </p:nvPr>
        </p:nvSpPr>
        <p:spPr>
          <a:xfrm>
            <a:off x="504000" y="1553155"/>
            <a:ext cx="2628000" cy="417600"/>
          </a:xfrm>
          <a:prstGeom prst="rect">
            <a:avLst/>
          </a:prstGeom>
          <a:solidFill>
            <a:schemeClr val="accent3"/>
          </a:solidFill>
        </p:spPr>
        <p:txBody>
          <a:bodyPr lIns="108000" tIns="108000" rIns="108000" bIns="108000" numCol="1" spcCol="180000" anchor="ctr"/>
          <a:lstStyle>
            <a:lvl1pPr marL="0" marR="0" indent="0" algn="l" defTabSz="914278" rtl="0" eaLnBrk="1" fontAlgn="auto" latinLnBrk="0" hangingPunct="1">
              <a:lnSpc>
                <a:spcPct val="80000"/>
              </a:lnSpc>
              <a:spcBef>
                <a:spcPts val="0"/>
              </a:spcBef>
              <a:spcAft>
                <a:spcPts val="0"/>
              </a:spcAft>
              <a:buClrTx/>
              <a:buSzTx/>
              <a:buFont typeface="Arial" charset="0"/>
              <a:buNone/>
              <a:tabLst/>
              <a:defRPr sz="1100" b="1"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pic>
        <p:nvPicPr>
          <p:cNvPr id="7" name="Picture 6"/>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8" name="Text Placeholder 2"/>
          <p:cNvSpPr>
            <a:spLocks noGrp="1"/>
          </p:cNvSpPr>
          <p:nvPr>
            <p:ph type="body" sz="quarter" idx="12" hasCustomPrompt="1"/>
          </p:nvPr>
        </p:nvSpPr>
        <p:spPr>
          <a:xfrm>
            <a:off x="3255866" y="1553155"/>
            <a:ext cx="2628000" cy="416120"/>
          </a:xfrm>
          <a:prstGeom prst="rect">
            <a:avLst/>
          </a:prstGeom>
          <a:solidFill>
            <a:schemeClr val="accent3"/>
          </a:solidFill>
        </p:spPr>
        <p:txBody>
          <a:bodyPr lIns="108000" tIns="108000" rIns="108000" bIns="108000" numCol="1" spcCol="180000" anchor="ctr"/>
          <a:lstStyle>
            <a:lvl1pPr marL="0" indent="0" algn="l">
              <a:lnSpc>
                <a:spcPct val="80000"/>
              </a:lnSpc>
              <a:spcBef>
                <a:spcPts val="0"/>
              </a:spcBef>
              <a:buFont typeface="Arial" charset="0"/>
              <a:buNone/>
              <a:defRPr sz="1100" b="1"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9" name="Text Placeholder 2"/>
          <p:cNvSpPr>
            <a:spLocks noGrp="1"/>
          </p:cNvSpPr>
          <p:nvPr>
            <p:ph type="body" sz="quarter" idx="13" hasCustomPrompt="1"/>
          </p:nvPr>
        </p:nvSpPr>
        <p:spPr>
          <a:xfrm>
            <a:off x="6010640" y="1553155"/>
            <a:ext cx="2628000" cy="416120"/>
          </a:xfrm>
          <a:prstGeom prst="rect">
            <a:avLst/>
          </a:prstGeom>
          <a:solidFill>
            <a:schemeClr val="accent3"/>
          </a:solidFill>
        </p:spPr>
        <p:txBody>
          <a:bodyPr lIns="108000" tIns="108000" rIns="108000" bIns="108000" numCol="1" spcCol="180000" anchor="ctr"/>
          <a:lstStyle>
            <a:lvl1pPr marL="0" indent="0" algn="l">
              <a:lnSpc>
                <a:spcPct val="80000"/>
              </a:lnSpc>
              <a:spcBef>
                <a:spcPts val="0"/>
              </a:spcBef>
              <a:buFont typeface="Arial" charset="0"/>
              <a:buNone/>
              <a:defRPr sz="1100" b="1"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4000" y="2060554"/>
            <a:ext cx="2605460" cy="2605660"/>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a:t>
            </a:r>
            <a:r>
              <a:rPr lang="en-US" noProof="0" dirty="0"/>
              <a:t>Master</a:t>
            </a:r>
            <a:r>
              <a:rPr lang="en-US" dirty="0"/>
              <a:t> text styles</a:t>
            </a:r>
          </a:p>
        </p:txBody>
      </p:sp>
      <p:sp>
        <p:nvSpPr>
          <p:cNvPr id="11" name="Text Placeholder 2"/>
          <p:cNvSpPr>
            <a:spLocks noGrp="1"/>
          </p:cNvSpPr>
          <p:nvPr>
            <p:ph type="body" sz="quarter" idx="15" hasCustomPrompt="1"/>
          </p:nvPr>
        </p:nvSpPr>
        <p:spPr>
          <a:xfrm>
            <a:off x="3255866" y="2060554"/>
            <a:ext cx="2605460" cy="2605660"/>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6010640" y="2060554"/>
            <a:ext cx="2605460" cy="2605660"/>
          </a:xfrm>
          <a:prstGeom prst="rect">
            <a:avLst/>
          </a:prstGeom>
        </p:spPr>
        <p:txBody>
          <a:bodyPr lIns="0" tIns="0" rIns="90000" bIns="0" numCol="1" spcCol="180000"/>
          <a:lstStyle>
            <a:lvl1pPr marL="144000" indent="-144000">
              <a:lnSpc>
                <a:spcPct val="9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15" name="Picture 14">
            <a:extLst>
              <a:ext uri="{FF2B5EF4-FFF2-40B4-BE49-F238E27FC236}">
                <a16:creationId xmlns:a16="http://schemas.microsoft.com/office/drawing/2014/main" id="{4CBCA485-5C92-3C4D-9C0B-57C926EFC32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16"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69"/>
            <a:ext cx="7563044" cy="344151"/>
          </a:xfrm>
          <a:prstGeom prst="rect">
            <a:avLst/>
          </a:prstGeom>
        </p:spPr>
        <p:txBody>
          <a:bodyPr lIns="0" tIns="0" rIns="0" bIns="0"/>
          <a:lstStyle>
            <a:lvl1pPr marL="0" indent="0" algn="l">
              <a:lnSpc>
                <a:spcPct val="80000"/>
              </a:lnSpc>
              <a:spcBef>
                <a:spcPts val="0"/>
              </a:spcBef>
              <a:buFontTx/>
              <a:buNone/>
              <a:defRPr sz="2900" b="0" i="0">
                <a:solidFill>
                  <a:srgbClr val="005A8B"/>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7" name="Text Placeholder 6">
            <a:extLst>
              <a:ext uri="{FF2B5EF4-FFF2-40B4-BE49-F238E27FC236}">
                <a16:creationId xmlns:a16="http://schemas.microsoft.com/office/drawing/2014/main" id="{22B37360-C51A-4245-A7E5-C1BDD46629E0}"/>
              </a:ext>
            </a:extLst>
          </p:cNvPr>
          <p:cNvSpPr>
            <a:spLocks noGrp="1"/>
          </p:cNvSpPr>
          <p:nvPr>
            <p:ph type="body" sz="quarter" idx="17"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3" name="Footer Placeholder 2">
            <a:extLst>
              <a:ext uri="{FF2B5EF4-FFF2-40B4-BE49-F238E27FC236}">
                <a16:creationId xmlns:a16="http://schemas.microsoft.com/office/drawing/2014/main" id="{BFDE54D5-FBA6-B248-AC73-BEA1D8D5600F}"/>
              </a:ext>
            </a:extLst>
          </p:cNvPr>
          <p:cNvSpPr>
            <a:spLocks noGrp="1"/>
          </p:cNvSpPr>
          <p:nvPr>
            <p:ph type="ftr" sz="quarter" idx="19"/>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CE2EBB0D-DE7D-AC47-B8A9-1611D13C3470}"/>
              </a:ext>
            </a:extLst>
          </p:cNvPr>
          <p:cNvSpPr>
            <a:spLocks noGrp="1"/>
          </p:cNvSpPr>
          <p:nvPr>
            <p:ph type="sldNum" sz="quarter" idx="20"/>
          </p:nvPr>
        </p:nvSpPr>
        <p:spPr/>
        <p:txBody>
          <a:bodyPr/>
          <a:lstStyle/>
          <a:p>
            <a:fld id="{793332C0-45F3-49F7-8962-3AD7701CBA4A}" type="slidenum">
              <a:rPr lang="en-US" smtClean="0"/>
              <a:pPr/>
              <a:t>‹#›</a:t>
            </a:fld>
            <a:endParaRPr lang="en-US" dirty="0"/>
          </a:p>
        </p:txBody>
      </p:sp>
      <p:sp>
        <p:nvSpPr>
          <p:cNvPr id="19" name="Text Placeholder 3">
            <a:extLst>
              <a:ext uri="{FF2B5EF4-FFF2-40B4-BE49-F238E27FC236}">
                <a16:creationId xmlns:a16="http://schemas.microsoft.com/office/drawing/2014/main" id="{65C9D33D-E3D3-534D-8BE7-4A9DCE92963B}"/>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rgbClr val="005A8B"/>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45403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6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7_2 columns - Blue">
    <p:bg>
      <p:bgPr>
        <a:solidFill>
          <a:srgbClr val="005A8B"/>
        </a:solidFill>
        <a:effectLst/>
      </p:bgPr>
    </p:bg>
    <p:spTree>
      <p:nvGrpSpPr>
        <p:cNvPr id="1" name=""/>
        <p:cNvGrpSpPr/>
        <p:nvPr/>
      </p:nvGrpSpPr>
      <p:grpSpPr>
        <a:xfrm>
          <a:off x="0" y="0"/>
          <a:ext cx="0" cy="0"/>
          <a:chOff x="0" y="0"/>
          <a:chExt cx="0" cy="0"/>
        </a:xfrm>
      </p:grpSpPr>
      <p:sp>
        <p:nvSpPr>
          <p:cNvPr id="6" name="Text Placeholder 2"/>
          <p:cNvSpPr>
            <a:spLocks noGrp="1"/>
          </p:cNvSpPr>
          <p:nvPr>
            <p:ph type="body" sz="quarter" idx="11" hasCustomPrompt="1"/>
          </p:nvPr>
        </p:nvSpPr>
        <p:spPr>
          <a:xfrm>
            <a:off x="504000" y="1562582"/>
            <a:ext cx="4010025" cy="315204"/>
          </a:xfrm>
          <a:prstGeom prst="rect">
            <a:avLst/>
          </a:prstGeom>
        </p:spPr>
        <p:txBody>
          <a:bodyPr lIns="0" tIns="0" rIns="0" b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chemeClr val="accent4">
                    <a:lumMod val="40000"/>
                    <a:lumOff val="60000"/>
                  </a:schemeClr>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pic>
        <p:nvPicPr>
          <p:cNvPr id="7" name="Picture 6"/>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9" name="Text Placeholder 2"/>
          <p:cNvSpPr>
            <a:spLocks noGrp="1"/>
          </p:cNvSpPr>
          <p:nvPr>
            <p:ph type="body" sz="quarter" idx="13" hasCustomPrompt="1"/>
          </p:nvPr>
        </p:nvSpPr>
        <p:spPr>
          <a:xfrm>
            <a:off x="4621214" y="1562582"/>
            <a:ext cx="4011612" cy="298875"/>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4">
                    <a:lumMod val="40000"/>
                    <a:lumOff val="60000"/>
                  </a:schemeClr>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4000" y="1747157"/>
            <a:ext cx="3563152" cy="2912155"/>
          </a:xfrm>
          <a:prstGeom prst="rect">
            <a:avLst/>
          </a:prstGeom>
        </p:spPr>
        <p:txBody>
          <a:bodyPr lIns="0" tIns="0" rIns="0" bIns="0" numCol="1" spcCol="180000"/>
          <a:lstStyle>
            <a:lvl1pPr marL="144000" indent="-144000">
              <a:lnSpc>
                <a:spcPct val="90000"/>
              </a:lnSpc>
              <a:spcBef>
                <a:spcPts val="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4621214" y="1747157"/>
            <a:ext cx="3554598" cy="2912155"/>
          </a:xfrm>
          <a:prstGeom prst="rect">
            <a:avLst/>
          </a:prstGeom>
        </p:spPr>
        <p:txBody>
          <a:bodyPr lIns="0" tIns="0" rIns="0" bIns="0" numCol="1" spcCol="180000"/>
          <a:lstStyle>
            <a:lvl1pPr marL="144000" indent="-144000">
              <a:lnSpc>
                <a:spcPct val="90000"/>
              </a:lnSpc>
              <a:spcBef>
                <a:spcPts val="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Footer Placeholder 12">
            <a:extLst>
              <a:ext uri="{FF2B5EF4-FFF2-40B4-BE49-F238E27FC236}">
                <a16:creationId xmlns:a16="http://schemas.microsoft.com/office/drawing/2014/main" id="{E1C76220-11C7-7D4A-84C2-BF403B4DA2F2}"/>
              </a:ext>
            </a:extLst>
          </p:cNvPr>
          <p:cNvSpPr>
            <a:spLocks noGrp="1"/>
          </p:cNvSpPr>
          <p:nvPr>
            <p:ph type="ftr" sz="quarter" idx="17"/>
          </p:nvPr>
        </p:nvSpPr>
        <p:spPr>
          <a:xfrm>
            <a:off x="4924800" y="4719763"/>
            <a:ext cx="3086100" cy="274637"/>
          </a:xfrm>
          <a:prstGeom prst="rect">
            <a:avLst/>
          </a:prstGeom>
        </p:spPr>
        <p:txBody>
          <a:bodyPr/>
          <a:lstStyle/>
          <a:p>
            <a:r>
              <a:rPr lang="en-US"/>
              <a:t>Presentation name, Version, Date</a:t>
            </a:r>
            <a:endParaRPr lang="en-US" dirty="0"/>
          </a:p>
        </p:txBody>
      </p:sp>
      <p:sp>
        <p:nvSpPr>
          <p:cNvPr id="14" name="Slide Number Placeholder 13">
            <a:extLst>
              <a:ext uri="{FF2B5EF4-FFF2-40B4-BE49-F238E27FC236}">
                <a16:creationId xmlns:a16="http://schemas.microsoft.com/office/drawing/2014/main" id="{3CABA3BF-8955-E142-9640-34F9A7B3EFCD}"/>
              </a:ext>
            </a:extLst>
          </p:cNvPr>
          <p:cNvSpPr>
            <a:spLocks noGrp="1"/>
          </p:cNvSpPr>
          <p:nvPr>
            <p:ph type="sldNum" sz="quarter" idx="18"/>
          </p:nvPr>
        </p:nvSpPr>
        <p:spPr/>
        <p:txBody>
          <a:bodyPr/>
          <a:lstStyle/>
          <a:p>
            <a:fld id="{793332C0-45F3-49F7-8962-3AD7701CBA4A}" type="slidenum">
              <a:rPr lang="en-US" smtClean="0"/>
              <a:pPr/>
              <a:t>‹#›</a:t>
            </a:fld>
            <a:endParaRPr lang="en-US" dirty="0"/>
          </a:p>
        </p:txBody>
      </p:sp>
      <p:sp>
        <p:nvSpPr>
          <p:cNvPr id="17" name="Text Placeholder 6">
            <a:extLst>
              <a:ext uri="{FF2B5EF4-FFF2-40B4-BE49-F238E27FC236}">
                <a16:creationId xmlns:a16="http://schemas.microsoft.com/office/drawing/2014/main" id="{5C430E54-2849-8A41-9352-7BB0E7B4EC5A}"/>
              </a:ext>
            </a:extLst>
          </p:cNvPr>
          <p:cNvSpPr>
            <a:spLocks noGrp="1"/>
          </p:cNvSpPr>
          <p:nvPr>
            <p:ph type="body" sz="quarter" idx="19" hasCustomPrompt="1"/>
          </p:nvPr>
        </p:nvSpPr>
        <p:spPr>
          <a:xfrm>
            <a:off x="504000"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6" name="Text Placeholder 3"/>
          <p:cNvSpPr>
            <a:spLocks noGrp="1"/>
          </p:cNvSpPr>
          <p:nvPr>
            <p:ph type="body" sz="quarter" idx="10" hasCustomPrompt="1"/>
          </p:nvPr>
        </p:nvSpPr>
        <p:spPr>
          <a:xfrm>
            <a:off x="50451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3">
            <a:extLst>
              <a:ext uri="{FF2B5EF4-FFF2-40B4-BE49-F238E27FC236}">
                <a16:creationId xmlns:a16="http://schemas.microsoft.com/office/drawing/2014/main" id="{0B57A098-0A29-1241-B348-E074BBC6438F}"/>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178968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7_3 columns - Blue">
    <p:bg>
      <p:bgPr>
        <a:solidFill>
          <a:srgbClr val="005A8B"/>
        </a:solidFill>
        <a:effectLst/>
      </p:bgPr>
    </p:bg>
    <p:spTree>
      <p:nvGrpSpPr>
        <p:cNvPr id="1" name=""/>
        <p:cNvGrpSpPr/>
        <p:nvPr/>
      </p:nvGrpSpPr>
      <p:grpSpPr>
        <a:xfrm>
          <a:off x="0" y="0"/>
          <a:ext cx="0" cy="0"/>
          <a:chOff x="0" y="0"/>
          <a:chExt cx="0" cy="0"/>
        </a:xfrm>
      </p:grpSpPr>
      <p:sp>
        <p:nvSpPr>
          <p:cNvPr id="6" name="Text Placeholder 2"/>
          <p:cNvSpPr>
            <a:spLocks noGrp="1"/>
          </p:cNvSpPr>
          <p:nvPr>
            <p:ph type="body" sz="quarter" idx="11" hasCustomPrompt="1"/>
          </p:nvPr>
        </p:nvSpPr>
        <p:spPr>
          <a:xfrm>
            <a:off x="503238" y="1562582"/>
            <a:ext cx="2628899" cy="266218"/>
          </a:xfrm>
          <a:prstGeom prst="rect">
            <a:avLst/>
          </a:prstGeom>
        </p:spPr>
        <p:txBody>
          <a:bodyPr lIns="0" tIns="0" rIns="0" b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chemeClr val="accent4">
                    <a:lumMod val="40000"/>
                    <a:lumOff val="60000"/>
                  </a:schemeClr>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pic>
        <p:nvPicPr>
          <p:cNvPr id="7" name="Picture 6"/>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8" name="Text Placeholder 2"/>
          <p:cNvSpPr>
            <a:spLocks noGrp="1"/>
          </p:cNvSpPr>
          <p:nvPr>
            <p:ph type="body" sz="quarter" idx="12" hasCustomPrompt="1"/>
          </p:nvPr>
        </p:nvSpPr>
        <p:spPr>
          <a:xfrm>
            <a:off x="3246438" y="1562582"/>
            <a:ext cx="2628899" cy="266218"/>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4">
                    <a:lumMod val="40000"/>
                    <a:lumOff val="60000"/>
                  </a:schemeClr>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9" name="Text Placeholder 2"/>
          <p:cNvSpPr>
            <a:spLocks noGrp="1"/>
          </p:cNvSpPr>
          <p:nvPr>
            <p:ph type="body" sz="quarter" idx="13" hasCustomPrompt="1"/>
          </p:nvPr>
        </p:nvSpPr>
        <p:spPr>
          <a:xfrm>
            <a:off x="6001212" y="1562582"/>
            <a:ext cx="2628899" cy="266218"/>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4">
                    <a:lumMod val="40000"/>
                    <a:lumOff val="60000"/>
                  </a:schemeClr>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3238" y="1747157"/>
            <a:ext cx="2550205" cy="2912155"/>
          </a:xfrm>
          <a:prstGeom prst="rect">
            <a:avLst/>
          </a:prstGeom>
        </p:spPr>
        <p:txBody>
          <a:bodyPr lIns="0" tIns="0" rIns="90000" bIns="0" numCol="1" spcCol="180000"/>
          <a:lstStyle>
            <a:lvl1pPr marL="144000" indent="-144000">
              <a:lnSpc>
                <a:spcPct val="90000"/>
              </a:lnSpc>
              <a:spcBef>
                <a:spcPts val="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1" name="Text Placeholder 2"/>
          <p:cNvSpPr>
            <a:spLocks noGrp="1"/>
          </p:cNvSpPr>
          <p:nvPr>
            <p:ph type="body" sz="quarter" idx="15" hasCustomPrompt="1"/>
          </p:nvPr>
        </p:nvSpPr>
        <p:spPr>
          <a:xfrm>
            <a:off x="3246438" y="1747157"/>
            <a:ext cx="2550205" cy="2912155"/>
          </a:xfrm>
          <a:prstGeom prst="rect">
            <a:avLst/>
          </a:prstGeom>
        </p:spPr>
        <p:txBody>
          <a:bodyPr lIns="0" tIns="0" rIns="90000" bIns="0" numCol="1" spcCol="180000"/>
          <a:lstStyle>
            <a:lvl1pPr marL="144000" indent="-144000">
              <a:lnSpc>
                <a:spcPct val="90000"/>
              </a:lnSpc>
              <a:spcBef>
                <a:spcPts val="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6001212" y="1747157"/>
            <a:ext cx="2550205" cy="2912155"/>
          </a:xfrm>
          <a:prstGeom prst="rect">
            <a:avLst/>
          </a:prstGeom>
        </p:spPr>
        <p:txBody>
          <a:bodyPr lIns="0" tIns="0" rIns="90000" bIns="0" numCol="1" spcCol="180000"/>
          <a:lstStyle>
            <a:lvl1pPr marL="144000" indent="-144000">
              <a:lnSpc>
                <a:spcPct val="90000"/>
              </a:lnSpc>
              <a:spcBef>
                <a:spcPts val="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5" name="Footer Placeholder 14">
            <a:extLst>
              <a:ext uri="{FF2B5EF4-FFF2-40B4-BE49-F238E27FC236}">
                <a16:creationId xmlns:a16="http://schemas.microsoft.com/office/drawing/2014/main" id="{81255170-DDE9-3343-8E32-B91F6DA23532}"/>
              </a:ext>
            </a:extLst>
          </p:cNvPr>
          <p:cNvSpPr>
            <a:spLocks noGrp="1"/>
          </p:cNvSpPr>
          <p:nvPr>
            <p:ph type="ftr" sz="quarter" idx="17"/>
          </p:nvPr>
        </p:nvSpPr>
        <p:spPr>
          <a:xfrm>
            <a:off x="4924800" y="4719763"/>
            <a:ext cx="3086100" cy="274637"/>
          </a:xfrm>
          <a:prstGeom prst="rect">
            <a:avLst/>
          </a:prstGeom>
        </p:spPr>
        <p:txBody>
          <a:bodyPr/>
          <a:lstStyle/>
          <a:p>
            <a:r>
              <a:rPr lang="en-US"/>
              <a:t>Presentation name, Version, Date</a:t>
            </a:r>
            <a:endParaRPr lang="en-US" dirty="0"/>
          </a:p>
        </p:txBody>
      </p:sp>
      <p:sp>
        <p:nvSpPr>
          <p:cNvPr id="17" name="Slide Number Placeholder 16">
            <a:extLst>
              <a:ext uri="{FF2B5EF4-FFF2-40B4-BE49-F238E27FC236}">
                <a16:creationId xmlns:a16="http://schemas.microsoft.com/office/drawing/2014/main" id="{981421F3-390E-2A4B-8491-50C21C2A2544}"/>
              </a:ext>
            </a:extLst>
          </p:cNvPr>
          <p:cNvSpPr>
            <a:spLocks noGrp="1"/>
          </p:cNvSpPr>
          <p:nvPr>
            <p:ph type="sldNum" sz="quarter" idx="18"/>
          </p:nvPr>
        </p:nvSpPr>
        <p:spPr/>
        <p:txBody>
          <a:bodyPr/>
          <a:lstStyle/>
          <a:p>
            <a:fld id="{793332C0-45F3-49F7-8962-3AD7701CBA4A}" type="slidenum">
              <a:rPr lang="en-US" smtClean="0"/>
              <a:pPr/>
              <a:t>‹#›</a:t>
            </a:fld>
            <a:endParaRPr lang="en-US" dirty="0"/>
          </a:p>
        </p:txBody>
      </p:sp>
      <p:sp>
        <p:nvSpPr>
          <p:cNvPr id="18" name="Text Placeholder 6">
            <a:extLst>
              <a:ext uri="{FF2B5EF4-FFF2-40B4-BE49-F238E27FC236}">
                <a16:creationId xmlns:a16="http://schemas.microsoft.com/office/drawing/2014/main" id="{1DCF3DAF-B565-1B4D-864C-03635281415D}"/>
              </a:ext>
            </a:extLst>
          </p:cNvPr>
          <p:cNvSpPr>
            <a:spLocks noGrp="1"/>
          </p:cNvSpPr>
          <p:nvPr>
            <p:ph type="body" sz="quarter" idx="19"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4" name="Text Placeholder 3"/>
          <p:cNvSpPr>
            <a:spLocks noGrp="1"/>
          </p:cNvSpPr>
          <p:nvPr>
            <p:ph type="body" sz="quarter" idx="10" hasCustomPrompt="1"/>
          </p:nvPr>
        </p:nvSpPr>
        <p:spPr>
          <a:xfrm>
            <a:off x="50451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6" name="Text Placeholder 3">
            <a:extLst>
              <a:ext uri="{FF2B5EF4-FFF2-40B4-BE49-F238E27FC236}">
                <a16:creationId xmlns:a16="http://schemas.microsoft.com/office/drawing/2014/main" id="{0B57A098-0A29-1241-B348-E074BBC6438F}"/>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43352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7_3 columns + images - Blue">
    <p:bg>
      <p:bgPr>
        <a:solidFill>
          <a:srgbClr val="005A8B"/>
        </a:solidFill>
        <a:effectLst/>
      </p:bgPr>
    </p:bg>
    <p:spTree>
      <p:nvGrpSpPr>
        <p:cNvPr id="1" name=""/>
        <p:cNvGrpSpPr/>
        <p:nvPr/>
      </p:nvGrpSpPr>
      <p:grpSpPr>
        <a:xfrm>
          <a:off x="0" y="0"/>
          <a:ext cx="0" cy="0"/>
          <a:chOff x="0" y="0"/>
          <a:chExt cx="0" cy="0"/>
        </a:xfrm>
      </p:grpSpPr>
      <p:sp>
        <p:nvSpPr>
          <p:cNvPr id="6" name="Text Placeholder 2"/>
          <p:cNvSpPr>
            <a:spLocks noGrp="1"/>
          </p:cNvSpPr>
          <p:nvPr>
            <p:ph type="body" sz="quarter" idx="11" hasCustomPrompt="1"/>
          </p:nvPr>
        </p:nvSpPr>
        <p:spPr>
          <a:xfrm>
            <a:off x="503238" y="1562582"/>
            <a:ext cx="2628899" cy="266218"/>
          </a:xfrm>
          <a:prstGeom prst="rect">
            <a:avLst/>
          </a:prstGeom>
        </p:spPr>
        <p:txBody>
          <a:bodyPr lIns="0" tIns="0" rIns="0" b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chemeClr val="accent4">
                    <a:lumMod val="40000"/>
                    <a:lumOff val="60000"/>
                  </a:schemeClr>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pic>
        <p:nvPicPr>
          <p:cNvPr id="7" name="Picture 6"/>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8" name="Text Placeholder 2"/>
          <p:cNvSpPr>
            <a:spLocks noGrp="1"/>
          </p:cNvSpPr>
          <p:nvPr>
            <p:ph type="body" sz="quarter" idx="12" hasCustomPrompt="1"/>
          </p:nvPr>
        </p:nvSpPr>
        <p:spPr>
          <a:xfrm>
            <a:off x="3246438" y="1562582"/>
            <a:ext cx="2628899" cy="266218"/>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4">
                    <a:lumMod val="40000"/>
                    <a:lumOff val="60000"/>
                  </a:schemeClr>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9" name="Text Placeholder 2"/>
          <p:cNvSpPr>
            <a:spLocks noGrp="1"/>
          </p:cNvSpPr>
          <p:nvPr>
            <p:ph type="body" sz="quarter" idx="13" hasCustomPrompt="1"/>
          </p:nvPr>
        </p:nvSpPr>
        <p:spPr>
          <a:xfrm>
            <a:off x="6001212" y="1562582"/>
            <a:ext cx="2628899" cy="266218"/>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4">
                    <a:lumMod val="40000"/>
                    <a:lumOff val="60000"/>
                  </a:schemeClr>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3238" y="1747157"/>
            <a:ext cx="2550205" cy="1346917"/>
          </a:xfrm>
          <a:prstGeom prst="rect">
            <a:avLst/>
          </a:prstGeom>
        </p:spPr>
        <p:txBody>
          <a:bodyPr lIns="0" tIns="0" rIns="90000" bIns="0" numCol="1" spcCol="180000"/>
          <a:lstStyle>
            <a:lvl1pPr marL="144000" indent="-144000">
              <a:lnSpc>
                <a:spcPct val="100000"/>
              </a:lnSpc>
              <a:spcBef>
                <a:spcPts val="60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1" name="Text Placeholder 2"/>
          <p:cNvSpPr>
            <a:spLocks noGrp="1"/>
          </p:cNvSpPr>
          <p:nvPr>
            <p:ph type="body" sz="quarter" idx="15" hasCustomPrompt="1"/>
          </p:nvPr>
        </p:nvSpPr>
        <p:spPr>
          <a:xfrm>
            <a:off x="3246438" y="1747157"/>
            <a:ext cx="2550205" cy="1346917"/>
          </a:xfrm>
          <a:prstGeom prst="rect">
            <a:avLst/>
          </a:prstGeom>
        </p:spPr>
        <p:txBody>
          <a:bodyPr lIns="0" tIns="0" rIns="90000" bIns="0" numCol="1" spcCol="180000"/>
          <a:lstStyle>
            <a:lvl1pPr marL="144000" indent="-144000">
              <a:lnSpc>
                <a:spcPct val="100000"/>
              </a:lnSpc>
              <a:spcBef>
                <a:spcPts val="60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6001212" y="1747157"/>
            <a:ext cx="2631344" cy="1346917"/>
          </a:xfrm>
          <a:prstGeom prst="rect">
            <a:avLst/>
          </a:prstGeom>
        </p:spPr>
        <p:txBody>
          <a:bodyPr lIns="0" tIns="0" rIns="90000" bIns="0" numCol="1" spcCol="180000"/>
          <a:lstStyle>
            <a:lvl1pPr marL="144000" indent="-144000">
              <a:lnSpc>
                <a:spcPct val="100000"/>
              </a:lnSpc>
              <a:spcBef>
                <a:spcPts val="60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4" name="Picture Placeholder 3">
            <a:extLst>
              <a:ext uri="{FF2B5EF4-FFF2-40B4-BE49-F238E27FC236}">
                <a16:creationId xmlns:a16="http://schemas.microsoft.com/office/drawing/2014/main" id="{082D9E89-6A68-DD4A-B8DD-908DC58E601E}"/>
              </a:ext>
            </a:extLst>
          </p:cNvPr>
          <p:cNvSpPr>
            <a:spLocks noGrp="1"/>
          </p:cNvSpPr>
          <p:nvPr>
            <p:ph type="pic" sz="quarter" idx="17"/>
          </p:nvPr>
        </p:nvSpPr>
        <p:spPr>
          <a:xfrm>
            <a:off x="503238" y="3167743"/>
            <a:ext cx="2632075" cy="1489318"/>
          </a:xfrm>
          <a:solidFill>
            <a:schemeClr val="bg1">
              <a:lumMod val="75000"/>
            </a:schemeClr>
          </a:solidFill>
        </p:spPr>
        <p:txBody>
          <a:bodyPr/>
          <a:lstStyle/>
          <a:p>
            <a:r>
              <a:rPr lang="en-US"/>
              <a:t>Click icon to add picture</a:t>
            </a:r>
            <a:endParaRPr lang="en-US" dirty="0"/>
          </a:p>
        </p:txBody>
      </p:sp>
      <p:sp>
        <p:nvSpPr>
          <p:cNvPr id="13" name="Picture Placeholder 3">
            <a:extLst>
              <a:ext uri="{FF2B5EF4-FFF2-40B4-BE49-F238E27FC236}">
                <a16:creationId xmlns:a16="http://schemas.microsoft.com/office/drawing/2014/main" id="{9114AE48-E120-7648-85FF-26B56E38A77C}"/>
              </a:ext>
            </a:extLst>
          </p:cNvPr>
          <p:cNvSpPr>
            <a:spLocks noGrp="1"/>
          </p:cNvSpPr>
          <p:nvPr>
            <p:ph type="pic" sz="quarter" idx="18"/>
          </p:nvPr>
        </p:nvSpPr>
        <p:spPr>
          <a:xfrm>
            <a:off x="3246438" y="3167743"/>
            <a:ext cx="2654030" cy="1489318"/>
          </a:xfrm>
          <a:solidFill>
            <a:schemeClr val="bg1">
              <a:lumMod val="75000"/>
            </a:schemeClr>
          </a:solidFill>
        </p:spPr>
        <p:txBody>
          <a:bodyPr/>
          <a:lstStyle/>
          <a:p>
            <a:r>
              <a:rPr lang="en-US"/>
              <a:t>Click icon to add picture</a:t>
            </a:r>
          </a:p>
        </p:txBody>
      </p:sp>
      <p:sp>
        <p:nvSpPr>
          <p:cNvPr id="14" name="Picture Placeholder 3">
            <a:extLst>
              <a:ext uri="{FF2B5EF4-FFF2-40B4-BE49-F238E27FC236}">
                <a16:creationId xmlns:a16="http://schemas.microsoft.com/office/drawing/2014/main" id="{806F5A08-49D5-0E42-BB53-6F4D7722651B}"/>
              </a:ext>
            </a:extLst>
          </p:cNvPr>
          <p:cNvSpPr>
            <a:spLocks noGrp="1"/>
          </p:cNvSpPr>
          <p:nvPr>
            <p:ph type="pic" sz="quarter" idx="19"/>
          </p:nvPr>
        </p:nvSpPr>
        <p:spPr>
          <a:xfrm>
            <a:off x="6010904" y="3167743"/>
            <a:ext cx="2632075" cy="1489318"/>
          </a:xfrm>
          <a:solidFill>
            <a:schemeClr val="bg1">
              <a:lumMod val="75000"/>
            </a:schemeClr>
          </a:solidFill>
        </p:spPr>
        <p:txBody>
          <a:bodyPr/>
          <a:lstStyle/>
          <a:p>
            <a:r>
              <a:rPr lang="en-US"/>
              <a:t>Click icon to add picture</a:t>
            </a:r>
          </a:p>
        </p:txBody>
      </p:sp>
      <p:sp>
        <p:nvSpPr>
          <p:cNvPr id="19" name="Footer Placeholder 18">
            <a:extLst>
              <a:ext uri="{FF2B5EF4-FFF2-40B4-BE49-F238E27FC236}">
                <a16:creationId xmlns:a16="http://schemas.microsoft.com/office/drawing/2014/main" id="{2FA2E132-C0A3-DE40-BB3F-F14A1E2CBE7C}"/>
              </a:ext>
            </a:extLst>
          </p:cNvPr>
          <p:cNvSpPr>
            <a:spLocks noGrp="1"/>
          </p:cNvSpPr>
          <p:nvPr>
            <p:ph type="ftr" sz="quarter" idx="20"/>
          </p:nvPr>
        </p:nvSpPr>
        <p:spPr>
          <a:xfrm>
            <a:off x="4924800" y="4719763"/>
            <a:ext cx="3086100" cy="274637"/>
          </a:xfrm>
          <a:prstGeom prst="rect">
            <a:avLst/>
          </a:prstGeom>
        </p:spPr>
        <p:txBody>
          <a:bodyPr/>
          <a:lstStyle/>
          <a:p>
            <a:r>
              <a:rPr lang="en-US"/>
              <a:t>Presentation name, Version, Date</a:t>
            </a:r>
            <a:endParaRPr lang="en-US" dirty="0"/>
          </a:p>
        </p:txBody>
      </p:sp>
      <p:sp>
        <p:nvSpPr>
          <p:cNvPr id="20" name="Slide Number Placeholder 19">
            <a:extLst>
              <a:ext uri="{FF2B5EF4-FFF2-40B4-BE49-F238E27FC236}">
                <a16:creationId xmlns:a16="http://schemas.microsoft.com/office/drawing/2014/main" id="{5CE5AC11-0693-804B-B54A-1CEC8A7A0C86}"/>
              </a:ext>
            </a:extLst>
          </p:cNvPr>
          <p:cNvSpPr>
            <a:spLocks noGrp="1"/>
          </p:cNvSpPr>
          <p:nvPr>
            <p:ph type="sldNum" sz="quarter" idx="21"/>
          </p:nvPr>
        </p:nvSpPr>
        <p:spPr/>
        <p:txBody>
          <a:bodyPr/>
          <a:lstStyle/>
          <a:p>
            <a:fld id="{793332C0-45F3-49F7-8962-3AD7701CBA4A}" type="slidenum">
              <a:rPr lang="en-US" smtClean="0"/>
              <a:pPr/>
              <a:t>‹#›</a:t>
            </a:fld>
            <a:endParaRPr lang="en-US" dirty="0"/>
          </a:p>
        </p:txBody>
      </p:sp>
      <p:sp>
        <p:nvSpPr>
          <p:cNvPr id="21" name="Text Placeholder 6">
            <a:extLst>
              <a:ext uri="{FF2B5EF4-FFF2-40B4-BE49-F238E27FC236}">
                <a16:creationId xmlns:a16="http://schemas.microsoft.com/office/drawing/2014/main" id="{B180A05E-A2AC-E844-8573-A3C3DE342BAA}"/>
              </a:ext>
            </a:extLst>
          </p:cNvPr>
          <p:cNvSpPr>
            <a:spLocks noGrp="1"/>
          </p:cNvSpPr>
          <p:nvPr>
            <p:ph type="body" sz="quarter" idx="22"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7" name="Text Placeholder 3"/>
          <p:cNvSpPr>
            <a:spLocks noGrp="1"/>
          </p:cNvSpPr>
          <p:nvPr>
            <p:ph type="body" sz="quarter" idx="10" hasCustomPrompt="1"/>
          </p:nvPr>
        </p:nvSpPr>
        <p:spPr>
          <a:xfrm>
            <a:off x="50451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3">
            <a:extLst>
              <a:ext uri="{FF2B5EF4-FFF2-40B4-BE49-F238E27FC236}">
                <a16:creationId xmlns:a16="http://schemas.microsoft.com/office/drawing/2014/main" id="{0B57A098-0A29-1241-B348-E074BBC6438F}"/>
              </a:ext>
            </a:extLst>
          </p:cNvPr>
          <p:cNvSpPr>
            <a:spLocks noGrp="1"/>
          </p:cNvSpPr>
          <p:nvPr>
            <p:ph type="body" sz="quarter" idx="23"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6012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7_3 column+Lblue header - Blue">
    <p:bg>
      <p:bgPr>
        <a:solidFill>
          <a:schemeClr val="accent1"/>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50451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6" name="Text Placeholder 2"/>
          <p:cNvSpPr>
            <a:spLocks noGrp="1"/>
          </p:cNvSpPr>
          <p:nvPr>
            <p:ph type="body" sz="quarter" idx="11" hasCustomPrompt="1"/>
          </p:nvPr>
        </p:nvSpPr>
        <p:spPr>
          <a:xfrm>
            <a:off x="503238" y="1562582"/>
            <a:ext cx="2628899" cy="417600"/>
          </a:xfrm>
          <a:prstGeom prst="rect">
            <a:avLst/>
          </a:prstGeom>
          <a:solidFill>
            <a:schemeClr val="accent3"/>
          </a:solidFill>
        </p:spPr>
        <p:txBody>
          <a:bodyPr lIns="108000" tIns="108000" rIns="108000" bIns="108000" numCol="1" spcCol="180000" anchor="ctr"/>
          <a:lstStyle>
            <a:lvl1pPr marL="0" marR="0" indent="0" algn="l" defTabSz="914278" rtl="0" eaLnBrk="1" fontAlgn="auto" latinLnBrk="0" hangingPunct="1">
              <a:lnSpc>
                <a:spcPct val="80000"/>
              </a:lnSpc>
              <a:spcBef>
                <a:spcPts val="0"/>
              </a:spcBef>
              <a:spcAft>
                <a:spcPts val="0"/>
              </a:spcAft>
              <a:buClrTx/>
              <a:buSzTx/>
              <a:buFont typeface="Arial" charset="0"/>
              <a:buNone/>
              <a:tabLst/>
              <a:defRPr sz="1100" b="1"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pic>
        <p:nvPicPr>
          <p:cNvPr id="7" name="Picture 6"/>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8" name="Text Placeholder 2"/>
          <p:cNvSpPr>
            <a:spLocks noGrp="1"/>
          </p:cNvSpPr>
          <p:nvPr>
            <p:ph type="body" sz="quarter" idx="12" hasCustomPrompt="1"/>
          </p:nvPr>
        </p:nvSpPr>
        <p:spPr>
          <a:xfrm>
            <a:off x="3246438" y="1562582"/>
            <a:ext cx="2628899" cy="416120"/>
          </a:xfrm>
          <a:prstGeom prst="rect">
            <a:avLst/>
          </a:prstGeom>
          <a:solidFill>
            <a:schemeClr val="accent3"/>
          </a:solidFill>
        </p:spPr>
        <p:txBody>
          <a:bodyPr lIns="108000" tIns="108000" rIns="108000" bIns="108000" numCol="1" spcCol="180000" anchor="ctr"/>
          <a:lstStyle>
            <a:lvl1pPr marL="0" indent="0" algn="l">
              <a:lnSpc>
                <a:spcPct val="80000"/>
              </a:lnSpc>
              <a:spcBef>
                <a:spcPts val="0"/>
              </a:spcBef>
              <a:buFont typeface="Arial" charset="0"/>
              <a:buNone/>
              <a:defRPr sz="1100" b="1"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9" name="Text Placeholder 2"/>
          <p:cNvSpPr>
            <a:spLocks noGrp="1"/>
          </p:cNvSpPr>
          <p:nvPr>
            <p:ph type="body" sz="quarter" idx="13" hasCustomPrompt="1"/>
          </p:nvPr>
        </p:nvSpPr>
        <p:spPr>
          <a:xfrm>
            <a:off x="6001212" y="1562582"/>
            <a:ext cx="2628899" cy="416120"/>
          </a:xfrm>
          <a:prstGeom prst="rect">
            <a:avLst/>
          </a:prstGeom>
          <a:solidFill>
            <a:schemeClr val="accent3"/>
          </a:solidFill>
        </p:spPr>
        <p:txBody>
          <a:bodyPr lIns="108000" tIns="108000" rIns="108000" bIns="108000" numCol="1" spcCol="180000" anchor="ctr"/>
          <a:lstStyle>
            <a:lvl1pPr marL="0" indent="0" algn="l">
              <a:lnSpc>
                <a:spcPct val="80000"/>
              </a:lnSpc>
              <a:spcBef>
                <a:spcPts val="0"/>
              </a:spcBef>
              <a:buFont typeface="Arial" charset="0"/>
              <a:buNone/>
              <a:defRPr sz="1100" b="1"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3238" y="2069981"/>
            <a:ext cx="2628899" cy="2605660"/>
          </a:xfrm>
          <a:prstGeom prst="rect">
            <a:avLst/>
          </a:prstGeom>
        </p:spPr>
        <p:txBody>
          <a:bodyPr lIns="0" tIns="0" rIns="90000" bIns="0" numCol="1" spcCol="180000"/>
          <a:lstStyle>
            <a:lvl1pPr marL="144000" indent="-144000">
              <a:lnSpc>
                <a:spcPct val="90000"/>
              </a:lnSpc>
              <a:spcBef>
                <a:spcPts val="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a:t>
            </a:r>
            <a:r>
              <a:rPr lang="en-US" noProof="0" dirty="0"/>
              <a:t>Master</a:t>
            </a:r>
            <a:r>
              <a:rPr lang="en-US" dirty="0"/>
              <a:t> text styles</a:t>
            </a:r>
          </a:p>
        </p:txBody>
      </p:sp>
      <p:sp>
        <p:nvSpPr>
          <p:cNvPr id="11" name="Text Placeholder 2"/>
          <p:cNvSpPr>
            <a:spLocks noGrp="1"/>
          </p:cNvSpPr>
          <p:nvPr>
            <p:ph type="body" sz="quarter" idx="15" hasCustomPrompt="1"/>
          </p:nvPr>
        </p:nvSpPr>
        <p:spPr>
          <a:xfrm>
            <a:off x="3246438" y="2069981"/>
            <a:ext cx="2628899" cy="2605660"/>
          </a:xfrm>
          <a:prstGeom prst="rect">
            <a:avLst/>
          </a:prstGeom>
        </p:spPr>
        <p:txBody>
          <a:bodyPr lIns="0" tIns="0" rIns="90000" bIns="0" numCol="1" spcCol="180000"/>
          <a:lstStyle>
            <a:lvl1pPr marL="144000" indent="-144000">
              <a:lnSpc>
                <a:spcPct val="90000"/>
              </a:lnSpc>
              <a:spcBef>
                <a:spcPts val="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6001212" y="2069981"/>
            <a:ext cx="2628899" cy="2605660"/>
          </a:xfrm>
          <a:prstGeom prst="rect">
            <a:avLst/>
          </a:prstGeom>
        </p:spPr>
        <p:txBody>
          <a:bodyPr lIns="0" tIns="0" rIns="90000" bIns="0" numCol="1" spcCol="180000"/>
          <a:lstStyle>
            <a:lvl1pPr marL="144000" indent="-144000">
              <a:lnSpc>
                <a:spcPct val="90000"/>
              </a:lnSpc>
              <a:spcBef>
                <a:spcPts val="0"/>
              </a:spcBef>
              <a:buFont typeface="Arial" panose="020B0604020202020204" pitchFamily="34" charset="0"/>
              <a:buChar char="•"/>
              <a:defRPr sz="11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6" name="Footer Placeholder 15">
            <a:extLst>
              <a:ext uri="{FF2B5EF4-FFF2-40B4-BE49-F238E27FC236}">
                <a16:creationId xmlns:a16="http://schemas.microsoft.com/office/drawing/2014/main" id="{0193A712-F5D4-9F4E-8D0D-227FDC549644}"/>
              </a:ext>
            </a:extLst>
          </p:cNvPr>
          <p:cNvSpPr>
            <a:spLocks noGrp="1"/>
          </p:cNvSpPr>
          <p:nvPr>
            <p:ph type="ftr" sz="quarter" idx="17"/>
          </p:nvPr>
        </p:nvSpPr>
        <p:spPr>
          <a:xfrm>
            <a:off x="4924800" y="4719763"/>
            <a:ext cx="3086100" cy="274637"/>
          </a:xfrm>
          <a:prstGeom prst="rect">
            <a:avLst/>
          </a:prstGeom>
        </p:spPr>
        <p:txBody>
          <a:bodyPr/>
          <a:lstStyle/>
          <a:p>
            <a:r>
              <a:rPr lang="en-US"/>
              <a:t>Presentation name, Version, Date</a:t>
            </a:r>
            <a:endParaRPr lang="en-US" dirty="0"/>
          </a:p>
        </p:txBody>
      </p:sp>
      <p:sp>
        <p:nvSpPr>
          <p:cNvPr id="17" name="Slide Number Placeholder 16">
            <a:extLst>
              <a:ext uri="{FF2B5EF4-FFF2-40B4-BE49-F238E27FC236}">
                <a16:creationId xmlns:a16="http://schemas.microsoft.com/office/drawing/2014/main" id="{02BF5A87-F57B-C749-8118-7F856E62F432}"/>
              </a:ext>
            </a:extLst>
          </p:cNvPr>
          <p:cNvSpPr>
            <a:spLocks noGrp="1"/>
          </p:cNvSpPr>
          <p:nvPr>
            <p:ph type="sldNum" sz="quarter" idx="18"/>
          </p:nvPr>
        </p:nvSpPr>
        <p:spPr/>
        <p:txBody>
          <a:bodyPr/>
          <a:lstStyle/>
          <a:p>
            <a:fld id="{793332C0-45F3-49F7-8962-3AD7701CBA4A}" type="slidenum">
              <a:rPr lang="en-US" smtClean="0"/>
              <a:pPr/>
              <a:t>‹#›</a:t>
            </a:fld>
            <a:endParaRPr lang="en-US" dirty="0"/>
          </a:p>
        </p:txBody>
      </p:sp>
      <p:sp>
        <p:nvSpPr>
          <p:cNvPr id="18" name="Text Placeholder 6">
            <a:extLst>
              <a:ext uri="{FF2B5EF4-FFF2-40B4-BE49-F238E27FC236}">
                <a16:creationId xmlns:a16="http://schemas.microsoft.com/office/drawing/2014/main" id="{4CCFFE17-9E9B-C84D-A448-DB427664B1D3}"/>
              </a:ext>
            </a:extLst>
          </p:cNvPr>
          <p:cNvSpPr>
            <a:spLocks noGrp="1"/>
          </p:cNvSpPr>
          <p:nvPr>
            <p:ph type="body" sz="quarter" idx="19"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5" name="Text Placeholder 3">
            <a:extLst>
              <a:ext uri="{FF2B5EF4-FFF2-40B4-BE49-F238E27FC236}">
                <a16:creationId xmlns:a16="http://schemas.microsoft.com/office/drawing/2014/main" id="{0B57A098-0A29-1241-B348-E074BBC6438F}"/>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18246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6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7_2 columns - LBlue">
    <p:bg>
      <p:bgPr>
        <a:solidFill>
          <a:srgbClr val="72B5CC"/>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504510" y="387371"/>
            <a:ext cx="7563044" cy="290490"/>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6" name="Text Placeholder 2"/>
          <p:cNvSpPr>
            <a:spLocks noGrp="1"/>
          </p:cNvSpPr>
          <p:nvPr>
            <p:ph type="body" sz="quarter" idx="11" hasCustomPrompt="1"/>
          </p:nvPr>
        </p:nvSpPr>
        <p:spPr>
          <a:xfrm>
            <a:off x="503238" y="1562582"/>
            <a:ext cx="4010025" cy="315204"/>
          </a:xfrm>
          <a:prstGeom prst="rect">
            <a:avLst/>
          </a:prstGeom>
        </p:spPr>
        <p:txBody>
          <a:bodyPr lIns="0" tIns="0" rIns="0" b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pic>
        <p:nvPicPr>
          <p:cNvPr id="7" name="Picture 6"/>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9" name="Text Placeholder 2"/>
          <p:cNvSpPr>
            <a:spLocks noGrp="1"/>
          </p:cNvSpPr>
          <p:nvPr>
            <p:ph type="body" sz="quarter" idx="13" hasCustomPrompt="1"/>
          </p:nvPr>
        </p:nvSpPr>
        <p:spPr>
          <a:xfrm>
            <a:off x="4621214" y="1562582"/>
            <a:ext cx="4011612" cy="298875"/>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3239" y="1747157"/>
            <a:ext cx="3563152" cy="2912155"/>
          </a:xfrm>
          <a:prstGeom prst="rect">
            <a:avLst/>
          </a:prstGeom>
        </p:spPr>
        <p:txBody>
          <a:bodyPr lIns="0" tIns="0" rIns="0" bIns="0" numCol="1" spcCol="180000"/>
          <a:lstStyle>
            <a:lvl1pPr marL="144000" indent="-144000">
              <a:lnSpc>
                <a:spcPct val="90000"/>
              </a:lnSpc>
              <a:spcBef>
                <a:spcPts val="0"/>
              </a:spcBef>
              <a:buFont typeface="Arial" panose="020B0604020202020204" pitchFamily="34" charset="0"/>
              <a:buChar char="•"/>
              <a:defRPr sz="1100" b="0" i="0">
                <a:solidFill>
                  <a:schemeClr val="tx2"/>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4621214" y="1747157"/>
            <a:ext cx="3554598" cy="2912155"/>
          </a:xfrm>
          <a:prstGeom prst="rect">
            <a:avLst/>
          </a:prstGeom>
        </p:spPr>
        <p:txBody>
          <a:bodyPr lIns="0" tIns="0" rIns="0" bIns="0" numCol="1" spcCol="180000"/>
          <a:lstStyle>
            <a:lvl1pPr marL="144000" indent="-144000">
              <a:lnSpc>
                <a:spcPct val="90000"/>
              </a:lnSpc>
              <a:spcBef>
                <a:spcPts val="0"/>
              </a:spcBef>
              <a:buFont typeface="Arial" panose="020B0604020202020204" pitchFamily="34" charset="0"/>
              <a:buChar char="•"/>
              <a:defRPr sz="1100" b="0" i="0">
                <a:solidFill>
                  <a:schemeClr val="tx2"/>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Footer Placeholder 12">
            <a:extLst>
              <a:ext uri="{FF2B5EF4-FFF2-40B4-BE49-F238E27FC236}">
                <a16:creationId xmlns:a16="http://schemas.microsoft.com/office/drawing/2014/main" id="{B2134F63-A196-5E46-84B6-3ADB12013194}"/>
              </a:ext>
            </a:extLst>
          </p:cNvPr>
          <p:cNvSpPr>
            <a:spLocks noGrp="1"/>
          </p:cNvSpPr>
          <p:nvPr>
            <p:ph type="ftr" sz="quarter" idx="17"/>
          </p:nvPr>
        </p:nvSpPr>
        <p:spPr>
          <a:xfrm>
            <a:off x="4924800" y="4719763"/>
            <a:ext cx="3086100" cy="274637"/>
          </a:xfrm>
          <a:prstGeom prst="rect">
            <a:avLst/>
          </a:prstGeom>
        </p:spPr>
        <p:txBody>
          <a:bodyPr/>
          <a:lstStyle/>
          <a:p>
            <a:r>
              <a:rPr lang="en-US"/>
              <a:t>Presentation name, Version, Date</a:t>
            </a:r>
            <a:endParaRPr lang="en-US" dirty="0"/>
          </a:p>
        </p:txBody>
      </p:sp>
      <p:sp>
        <p:nvSpPr>
          <p:cNvPr id="14" name="Slide Number Placeholder 13">
            <a:extLst>
              <a:ext uri="{FF2B5EF4-FFF2-40B4-BE49-F238E27FC236}">
                <a16:creationId xmlns:a16="http://schemas.microsoft.com/office/drawing/2014/main" id="{D8CC09D9-78AA-F648-912E-40FF0CC5ED46}"/>
              </a:ext>
            </a:extLst>
          </p:cNvPr>
          <p:cNvSpPr>
            <a:spLocks noGrp="1"/>
          </p:cNvSpPr>
          <p:nvPr>
            <p:ph type="sldNum" sz="quarter" idx="18"/>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401EFEEC-7204-6441-836A-70457DDC209C}"/>
              </a:ext>
            </a:extLst>
          </p:cNvPr>
          <p:cNvSpPr>
            <a:spLocks noGrp="1"/>
          </p:cNvSpPr>
          <p:nvPr>
            <p:ph type="body" sz="quarter" idx="19"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5" name="Text Placeholder 3">
            <a:extLst>
              <a:ext uri="{FF2B5EF4-FFF2-40B4-BE49-F238E27FC236}">
                <a16:creationId xmlns:a16="http://schemas.microsoft.com/office/drawing/2014/main" id="{D15476A7-118C-A64E-9E83-5DCC8E718F40}"/>
              </a:ext>
            </a:extLst>
          </p:cNvPr>
          <p:cNvSpPr>
            <a:spLocks noGrp="1"/>
          </p:cNvSpPr>
          <p:nvPr>
            <p:ph type="body" sz="quarter" idx="20"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87960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07_Solution building block a">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p:spPr>
        <p:txBody>
          <a:bodyPr anchor="ctr"/>
          <a:lstStyle>
            <a:lvl1pPr marL="0" indent="0" algn="ctr">
              <a:buNone/>
              <a:defRPr/>
            </a:lvl1pPr>
          </a:lstStyle>
          <a:p>
            <a:r>
              <a:rPr lang="en-US"/>
              <a:t>Click icon to add picture</a:t>
            </a:r>
            <a:endParaRPr lang="en-US" dirty="0"/>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1" name="Text Placeholder 3">
            <a:extLst>
              <a:ext uri="{FF2B5EF4-FFF2-40B4-BE49-F238E27FC236}">
                <a16:creationId xmlns:a16="http://schemas.microsoft.com/office/drawing/2014/main" id="{D9E1F39B-6AC9-6145-A150-0977AFB8CB08}"/>
              </a:ext>
            </a:extLst>
          </p:cNvPr>
          <p:cNvSpPr>
            <a:spLocks noGrp="1"/>
          </p:cNvSpPr>
          <p:nvPr>
            <p:ph type="body" sz="quarter" idx="10" hasCustomPrompt="1"/>
          </p:nvPr>
        </p:nvSpPr>
        <p:spPr>
          <a:xfrm>
            <a:off x="504510" y="387372"/>
            <a:ext cx="7563044" cy="201207"/>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800" b="1" i="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43C2C11E-283D-174C-B8C9-85D3D11137E6}"/>
              </a:ext>
            </a:extLst>
          </p:cNvPr>
          <p:cNvSpPr>
            <a:spLocks noGrp="1"/>
          </p:cNvSpPr>
          <p:nvPr>
            <p:ph type="body" sz="quarter" idx="12" hasCustomPrompt="1"/>
          </p:nvPr>
        </p:nvSpPr>
        <p:spPr>
          <a:xfrm>
            <a:off x="504510" y="657662"/>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1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Text Placeholder 2">
            <a:extLst>
              <a:ext uri="{FF2B5EF4-FFF2-40B4-BE49-F238E27FC236}">
                <a16:creationId xmlns:a16="http://schemas.microsoft.com/office/drawing/2014/main" id="{14DF8017-4522-D34C-B2F8-0072D4BDAD92}"/>
              </a:ext>
            </a:extLst>
          </p:cNvPr>
          <p:cNvSpPr>
            <a:spLocks noGrp="1"/>
          </p:cNvSpPr>
          <p:nvPr>
            <p:ph type="body" sz="quarter" idx="25" hasCustomPrompt="1"/>
          </p:nvPr>
        </p:nvSpPr>
        <p:spPr>
          <a:xfrm>
            <a:off x="503237" y="2637678"/>
            <a:ext cx="5386388" cy="2012400"/>
          </a:xfrm>
          <a:solidFill>
            <a:schemeClr val="bg1">
              <a:alpha val="90000"/>
            </a:schemeClr>
          </a:solidFill>
        </p:spPr>
        <p:txBody>
          <a:bodyPr vert="horz" lIns="72000" tIns="72000" rIns="72000" bIns="0" rtlCol="0">
            <a:noAutofit/>
          </a:bodyPr>
          <a:lstStyle>
            <a:lvl1pPr>
              <a:defRPr lang="en-US" sz="1400" dirty="0" smtClean="0">
                <a:solidFill>
                  <a:schemeClr val="accent1"/>
                </a:solidFill>
                <a:latin typeface="Calibri"/>
                <a:ea typeface="Calibri" charset="0"/>
                <a:cs typeface="Calibri" charset="0"/>
              </a:defRPr>
            </a:lvl1pPr>
            <a:lvl2pPr>
              <a:defRPr lang="en-US" sz="3600" dirty="0" smtClean="0"/>
            </a:lvl2pPr>
            <a:lvl3pPr>
              <a:defRPr lang="en-US" sz="3600" dirty="0" smtClean="0"/>
            </a:lvl3pPr>
            <a:lvl4pPr>
              <a:defRPr lang="en-US" sz="3600" dirty="0" smtClean="0"/>
            </a:lvl4pPr>
            <a:lvl5pPr>
              <a:defRPr lang="en-US" sz="3600" dirty="0"/>
            </a:lvl5pPr>
          </a:lstStyle>
          <a:p>
            <a:pPr lvl="0">
              <a:lnSpc>
                <a:spcPct val="100000"/>
              </a:lnSpc>
              <a:buFontTx/>
            </a:pPr>
            <a:r>
              <a:rPr lang="en-US" dirty="0"/>
              <a:t>Challenge</a:t>
            </a:r>
          </a:p>
          <a:p>
            <a:pPr lvl="0">
              <a:lnSpc>
                <a:spcPct val="100000"/>
              </a:lnSpc>
              <a:buFontTx/>
            </a:pPr>
            <a:endParaRPr lang="en-US" dirty="0"/>
          </a:p>
          <a:p>
            <a:pPr lvl="0">
              <a:lnSpc>
                <a:spcPct val="100000"/>
              </a:lnSpc>
              <a:buFontTx/>
            </a:pPr>
            <a:r>
              <a:rPr lang="en-US" dirty="0"/>
              <a:t>Our Solution</a:t>
            </a:r>
          </a:p>
          <a:p>
            <a:pPr lvl="0">
              <a:lnSpc>
                <a:spcPct val="100000"/>
              </a:lnSpc>
              <a:buFontTx/>
            </a:pPr>
            <a:endParaRPr lang="en-US" dirty="0"/>
          </a:p>
          <a:p>
            <a:pPr lvl="0">
              <a:lnSpc>
                <a:spcPct val="100000"/>
              </a:lnSpc>
              <a:buFontTx/>
            </a:pPr>
            <a:endParaRPr lang="en-US" dirty="0"/>
          </a:p>
        </p:txBody>
      </p:sp>
      <p:sp>
        <p:nvSpPr>
          <p:cNvPr id="21" name="Text Placeholder 2">
            <a:extLst>
              <a:ext uri="{FF2B5EF4-FFF2-40B4-BE49-F238E27FC236}">
                <a16:creationId xmlns:a16="http://schemas.microsoft.com/office/drawing/2014/main" id="{27291D70-DB30-1342-B74A-B362A98A2DEB}"/>
              </a:ext>
            </a:extLst>
          </p:cNvPr>
          <p:cNvSpPr>
            <a:spLocks noGrp="1"/>
          </p:cNvSpPr>
          <p:nvPr>
            <p:ph type="body" sz="quarter" idx="27" hasCustomPrompt="1"/>
          </p:nvPr>
        </p:nvSpPr>
        <p:spPr>
          <a:xfrm>
            <a:off x="5997575" y="2637678"/>
            <a:ext cx="1272997" cy="965207"/>
          </a:xfr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chemeClr val="bg1"/>
                </a:solidFill>
                <a:latin typeface="+mn-lt"/>
                <a:cs typeface="Calibri"/>
              </a:defRPr>
            </a:lvl1pPr>
          </a:lstStyle>
          <a:p>
            <a:pPr lvl="0"/>
            <a:r>
              <a:rPr lang="en-US" dirty="0"/>
              <a:t>Give clinical benefits</a:t>
            </a:r>
          </a:p>
        </p:txBody>
      </p:sp>
      <p:sp>
        <p:nvSpPr>
          <p:cNvPr id="22" name="Text Placeholder 2">
            <a:extLst>
              <a:ext uri="{FF2B5EF4-FFF2-40B4-BE49-F238E27FC236}">
                <a16:creationId xmlns:a16="http://schemas.microsoft.com/office/drawing/2014/main" id="{E1C903E8-886A-9443-9D22-55E0E7128B7E}"/>
              </a:ext>
            </a:extLst>
          </p:cNvPr>
          <p:cNvSpPr>
            <a:spLocks noGrp="1"/>
          </p:cNvSpPr>
          <p:nvPr>
            <p:ph type="body" sz="quarter" idx="28" hasCustomPrompt="1"/>
          </p:nvPr>
        </p:nvSpPr>
        <p:spPr>
          <a:xfrm>
            <a:off x="7372082" y="2637678"/>
            <a:ext cx="1254324" cy="965207"/>
          </a:xfr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chemeClr val="bg1"/>
                </a:solidFill>
                <a:latin typeface="+mn-lt"/>
                <a:cs typeface="Calibri"/>
              </a:defRPr>
            </a:lvl1pPr>
          </a:lstStyle>
          <a:p>
            <a:pPr lvl="0"/>
            <a:r>
              <a:rPr lang="en-US" dirty="0"/>
              <a:t>Give financial benefits</a:t>
            </a:r>
          </a:p>
        </p:txBody>
      </p:sp>
      <p:sp>
        <p:nvSpPr>
          <p:cNvPr id="25" name="Text Placeholder 2">
            <a:extLst>
              <a:ext uri="{FF2B5EF4-FFF2-40B4-BE49-F238E27FC236}">
                <a16:creationId xmlns:a16="http://schemas.microsoft.com/office/drawing/2014/main" id="{D4ED53B2-AAF6-5742-8713-425A118098DD}"/>
              </a:ext>
            </a:extLst>
          </p:cNvPr>
          <p:cNvSpPr>
            <a:spLocks noGrp="1"/>
          </p:cNvSpPr>
          <p:nvPr>
            <p:ph type="body" sz="quarter" idx="29" hasCustomPrompt="1"/>
          </p:nvPr>
        </p:nvSpPr>
        <p:spPr>
          <a:xfrm>
            <a:off x="5997575" y="3684871"/>
            <a:ext cx="1272997" cy="965207"/>
          </a:xfr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chemeClr val="bg1"/>
                </a:solidFill>
                <a:latin typeface="+mn-lt"/>
                <a:cs typeface="Calibri"/>
              </a:defRPr>
            </a:lvl1pPr>
          </a:lstStyle>
          <a:p>
            <a:pPr lvl="0"/>
            <a:r>
              <a:rPr lang="en-US" dirty="0"/>
              <a:t>Give quality benefits</a:t>
            </a:r>
          </a:p>
        </p:txBody>
      </p:sp>
      <p:sp>
        <p:nvSpPr>
          <p:cNvPr id="26" name="Text Placeholder 2">
            <a:extLst>
              <a:ext uri="{FF2B5EF4-FFF2-40B4-BE49-F238E27FC236}">
                <a16:creationId xmlns:a16="http://schemas.microsoft.com/office/drawing/2014/main" id="{B13F9194-E860-1B44-B3E9-070FDF7D30BD}"/>
              </a:ext>
            </a:extLst>
          </p:cNvPr>
          <p:cNvSpPr>
            <a:spLocks noGrp="1"/>
          </p:cNvSpPr>
          <p:nvPr>
            <p:ph type="body" sz="quarter" idx="30" hasCustomPrompt="1"/>
          </p:nvPr>
        </p:nvSpPr>
        <p:spPr>
          <a:xfrm>
            <a:off x="7372082" y="3684871"/>
            <a:ext cx="1254324" cy="965207"/>
          </a:xfr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chemeClr val="bg1"/>
                </a:solidFill>
                <a:latin typeface="+mn-lt"/>
                <a:cs typeface="Calibri"/>
              </a:defRPr>
            </a:lvl1pPr>
          </a:lstStyle>
          <a:p>
            <a:pPr lvl="0"/>
            <a:r>
              <a:rPr lang="en-US" dirty="0"/>
              <a:t>Give staff and patient benefits</a:t>
            </a:r>
          </a:p>
        </p:txBody>
      </p:sp>
      <p:sp>
        <p:nvSpPr>
          <p:cNvPr id="6" name="Footer Placeholder 5">
            <a:extLst>
              <a:ext uri="{FF2B5EF4-FFF2-40B4-BE49-F238E27FC236}">
                <a16:creationId xmlns:a16="http://schemas.microsoft.com/office/drawing/2014/main" id="{9507024F-45A1-7840-9C6D-950F75D79BAB}"/>
              </a:ext>
            </a:extLst>
          </p:cNvPr>
          <p:cNvSpPr>
            <a:spLocks noGrp="1"/>
          </p:cNvSpPr>
          <p:nvPr>
            <p:ph type="ftr" sz="quarter" idx="31"/>
          </p:nvPr>
        </p:nvSpPr>
        <p:spPr>
          <a:xfrm>
            <a:off x="4924800" y="4719763"/>
            <a:ext cx="3086100" cy="274637"/>
          </a:xfrm>
          <a:prstGeom prst="rect">
            <a:avLst/>
          </a:prstGeom>
        </p:spPr>
        <p:txBody>
          <a:bodyPr/>
          <a:lstStyle/>
          <a:p>
            <a:r>
              <a:rPr lang="en-US" dirty="0"/>
              <a:t>Presentation name, Version, Date</a:t>
            </a:r>
          </a:p>
        </p:txBody>
      </p:sp>
      <p:sp>
        <p:nvSpPr>
          <p:cNvPr id="7" name="Slide Number Placeholder 6">
            <a:extLst>
              <a:ext uri="{FF2B5EF4-FFF2-40B4-BE49-F238E27FC236}">
                <a16:creationId xmlns:a16="http://schemas.microsoft.com/office/drawing/2014/main" id="{5130724B-F53A-6C4C-A894-3761D299A023}"/>
              </a:ext>
            </a:extLst>
          </p:cNvPr>
          <p:cNvSpPr>
            <a:spLocks noGrp="1"/>
          </p:cNvSpPr>
          <p:nvPr>
            <p:ph type="sldNum" sz="quarter" idx="32"/>
          </p:nvPr>
        </p:nvSpPr>
        <p:spPr/>
        <p:txBody>
          <a:bodyPr/>
          <a:lstStyle/>
          <a:p>
            <a:fld id="{793332C0-45F3-49F7-8962-3AD7701CBA4A}" type="slidenum">
              <a:rPr lang="en-US" smtClean="0"/>
              <a:pPr/>
              <a:t>‹#›</a:t>
            </a:fld>
            <a:endParaRPr lang="en-US" dirty="0"/>
          </a:p>
        </p:txBody>
      </p:sp>
      <p:sp>
        <p:nvSpPr>
          <p:cNvPr id="15" name="Text Placeholder 6">
            <a:extLst>
              <a:ext uri="{FF2B5EF4-FFF2-40B4-BE49-F238E27FC236}">
                <a16:creationId xmlns:a16="http://schemas.microsoft.com/office/drawing/2014/main" id="{B4F0F764-F3B2-764F-A418-08E2C7C29E97}"/>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417104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7_3 columns - LBlue">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504510" y="387371"/>
            <a:ext cx="7563044" cy="389869"/>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6" name="Text Placeholder 2"/>
          <p:cNvSpPr>
            <a:spLocks noGrp="1"/>
          </p:cNvSpPr>
          <p:nvPr>
            <p:ph type="body" sz="quarter" idx="11" hasCustomPrompt="1"/>
          </p:nvPr>
        </p:nvSpPr>
        <p:spPr>
          <a:xfrm>
            <a:off x="503238" y="1562582"/>
            <a:ext cx="2628899" cy="266218"/>
          </a:xfrm>
          <a:prstGeom prst="rect">
            <a:avLst/>
          </a:prstGeom>
        </p:spPr>
        <p:txBody>
          <a:bodyPr lIns="0" tIns="0" rIns="0" b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pic>
        <p:nvPicPr>
          <p:cNvPr id="7" name="Picture 6"/>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8" name="Text Placeholder 2"/>
          <p:cNvSpPr>
            <a:spLocks noGrp="1"/>
          </p:cNvSpPr>
          <p:nvPr>
            <p:ph type="body" sz="quarter" idx="12" hasCustomPrompt="1"/>
          </p:nvPr>
        </p:nvSpPr>
        <p:spPr>
          <a:xfrm>
            <a:off x="3246438" y="1562582"/>
            <a:ext cx="2628899" cy="266218"/>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9" name="Text Placeholder 2"/>
          <p:cNvSpPr>
            <a:spLocks noGrp="1"/>
          </p:cNvSpPr>
          <p:nvPr>
            <p:ph type="body" sz="quarter" idx="13" hasCustomPrompt="1"/>
          </p:nvPr>
        </p:nvSpPr>
        <p:spPr>
          <a:xfrm>
            <a:off x="6001212" y="1562582"/>
            <a:ext cx="2628899" cy="266218"/>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3238" y="1747157"/>
            <a:ext cx="2550205" cy="2912155"/>
          </a:xfrm>
          <a:prstGeom prst="rect">
            <a:avLst/>
          </a:prstGeom>
        </p:spPr>
        <p:txBody>
          <a:bodyPr lIns="0" tIns="0" rIns="90000" bIns="0" numCol="1" spcCol="180000"/>
          <a:lstStyle>
            <a:lvl1pPr marL="144000" indent="-144000">
              <a:lnSpc>
                <a:spcPct val="90000"/>
              </a:lnSpc>
              <a:spcBef>
                <a:spcPts val="0"/>
              </a:spcBef>
              <a:buFont typeface="Arial" panose="020B0604020202020204" pitchFamily="34" charset="0"/>
              <a:buChar char="•"/>
              <a:defRPr sz="1100" b="0" i="0">
                <a:solidFill>
                  <a:schemeClr val="tx2"/>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1" name="Text Placeholder 2"/>
          <p:cNvSpPr>
            <a:spLocks noGrp="1"/>
          </p:cNvSpPr>
          <p:nvPr>
            <p:ph type="body" sz="quarter" idx="15" hasCustomPrompt="1"/>
          </p:nvPr>
        </p:nvSpPr>
        <p:spPr>
          <a:xfrm>
            <a:off x="3246438" y="1747157"/>
            <a:ext cx="2550205" cy="2912155"/>
          </a:xfrm>
          <a:prstGeom prst="rect">
            <a:avLst/>
          </a:prstGeom>
        </p:spPr>
        <p:txBody>
          <a:bodyPr lIns="0" tIns="0" rIns="90000" bIns="0" numCol="1" spcCol="180000"/>
          <a:lstStyle>
            <a:lvl1pPr marL="144000" indent="-144000">
              <a:lnSpc>
                <a:spcPct val="90000"/>
              </a:lnSpc>
              <a:spcBef>
                <a:spcPts val="0"/>
              </a:spcBef>
              <a:buFont typeface="Arial" panose="020B0604020202020204" pitchFamily="34" charset="0"/>
              <a:buChar char="•"/>
              <a:defRPr sz="1100" b="0" i="0">
                <a:solidFill>
                  <a:schemeClr val="tx2"/>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6001212" y="1747157"/>
            <a:ext cx="2550205" cy="2912155"/>
          </a:xfrm>
          <a:prstGeom prst="rect">
            <a:avLst/>
          </a:prstGeom>
        </p:spPr>
        <p:txBody>
          <a:bodyPr lIns="0" tIns="0" rIns="90000" bIns="0" numCol="1" spcCol="180000"/>
          <a:lstStyle>
            <a:lvl1pPr marL="144000" indent="-144000">
              <a:lnSpc>
                <a:spcPct val="90000"/>
              </a:lnSpc>
              <a:spcBef>
                <a:spcPts val="0"/>
              </a:spcBef>
              <a:buFont typeface="Arial" panose="020B0604020202020204" pitchFamily="34" charset="0"/>
              <a:buChar char="•"/>
              <a:defRPr sz="1100" b="0" i="0">
                <a:solidFill>
                  <a:schemeClr val="tx2"/>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5" name="Footer Placeholder 14">
            <a:extLst>
              <a:ext uri="{FF2B5EF4-FFF2-40B4-BE49-F238E27FC236}">
                <a16:creationId xmlns:a16="http://schemas.microsoft.com/office/drawing/2014/main" id="{AF042CE3-F8EA-8D41-8A5A-54AC9F46E07B}"/>
              </a:ext>
            </a:extLst>
          </p:cNvPr>
          <p:cNvSpPr>
            <a:spLocks noGrp="1"/>
          </p:cNvSpPr>
          <p:nvPr>
            <p:ph type="ftr" sz="quarter" idx="17"/>
          </p:nvPr>
        </p:nvSpPr>
        <p:spPr>
          <a:xfrm>
            <a:off x="4924800" y="4719763"/>
            <a:ext cx="3086100" cy="274637"/>
          </a:xfrm>
          <a:prstGeom prst="rect">
            <a:avLst/>
          </a:prstGeom>
        </p:spPr>
        <p:txBody>
          <a:bodyPr/>
          <a:lstStyle/>
          <a:p>
            <a:r>
              <a:rPr lang="en-US"/>
              <a:t>Presentation name, Version, Date</a:t>
            </a:r>
            <a:endParaRPr lang="en-US" dirty="0"/>
          </a:p>
        </p:txBody>
      </p:sp>
      <p:sp>
        <p:nvSpPr>
          <p:cNvPr id="17" name="Slide Number Placeholder 16">
            <a:extLst>
              <a:ext uri="{FF2B5EF4-FFF2-40B4-BE49-F238E27FC236}">
                <a16:creationId xmlns:a16="http://schemas.microsoft.com/office/drawing/2014/main" id="{8FF76DE8-BE64-AC48-BB9F-3E3E51CBD5B2}"/>
              </a:ext>
            </a:extLst>
          </p:cNvPr>
          <p:cNvSpPr>
            <a:spLocks noGrp="1"/>
          </p:cNvSpPr>
          <p:nvPr>
            <p:ph type="sldNum" sz="quarter" idx="18"/>
          </p:nvPr>
        </p:nvSpPr>
        <p:spPr/>
        <p:txBody>
          <a:bodyPr/>
          <a:lstStyle/>
          <a:p>
            <a:fld id="{793332C0-45F3-49F7-8962-3AD7701CBA4A}" type="slidenum">
              <a:rPr lang="en-US" smtClean="0"/>
              <a:pPr/>
              <a:t>‹#›</a:t>
            </a:fld>
            <a:endParaRPr lang="en-US" dirty="0"/>
          </a:p>
        </p:txBody>
      </p:sp>
      <p:sp>
        <p:nvSpPr>
          <p:cNvPr id="18" name="Text Placeholder 6">
            <a:extLst>
              <a:ext uri="{FF2B5EF4-FFF2-40B4-BE49-F238E27FC236}">
                <a16:creationId xmlns:a16="http://schemas.microsoft.com/office/drawing/2014/main" id="{2FE311A6-3D21-AF42-AE0B-848E2066771E}"/>
              </a:ext>
            </a:extLst>
          </p:cNvPr>
          <p:cNvSpPr>
            <a:spLocks noGrp="1"/>
          </p:cNvSpPr>
          <p:nvPr>
            <p:ph type="body" sz="quarter" idx="19"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6" name="Text Placeholder 3">
            <a:extLst>
              <a:ext uri="{FF2B5EF4-FFF2-40B4-BE49-F238E27FC236}">
                <a16:creationId xmlns:a16="http://schemas.microsoft.com/office/drawing/2014/main" id="{4818DE34-9BDD-1E49-B4FB-D7B71E1DB0F6}"/>
              </a:ext>
            </a:extLst>
          </p:cNvPr>
          <p:cNvSpPr>
            <a:spLocks noGrp="1"/>
          </p:cNvSpPr>
          <p:nvPr>
            <p:ph type="body" sz="quarter" idx="20"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92813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7_3 columns + images - LBlue">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504510" y="387371"/>
            <a:ext cx="7563044" cy="424159"/>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6" name="Text Placeholder 2"/>
          <p:cNvSpPr>
            <a:spLocks noGrp="1"/>
          </p:cNvSpPr>
          <p:nvPr>
            <p:ph type="body" sz="quarter" idx="11" hasCustomPrompt="1"/>
          </p:nvPr>
        </p:nvSpPr>
        <p:spPr>
          <a:xfrm>
            <a:off x="503238" y="1562582"/>
            <a:ext cx="2550205" cy="184575"/>
          </a:xfrm>
          <a:prstGeom prst="rect">
            <a:avLst/>
          </a:prstGeom>
        </p:spPr>
        <p:txBody>
          <a:bodyPr lIns="0" tIns="0" rIns="0" b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2" name="TextBox 1"/>
          <p:cNvSpPr txBox="1"/>
          <p:nvPr/>
        </p:nvSpPr>
        <p:spPr>
          <a:xfrm>
            <a:off x="12327038" y="-1169043"/>
            <a:ext cx="914400" cy="914400"/>
          </a:xfrm>
          <a:prstGeom prst="rect">
            <a:avLst/>
          </a:prstGeom>
        </p:spPr>
        <p:txBody>
          <a:bodyPr vert="horz" wrap="squar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pic>
        <p:nvPicPr>
          <p:cNvPr id="7" name="Picture 6"/>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8" name="Text Placeholder 2"/>
          <p:cNvSpPr>
            <a:spLocks noGrp="1"/>
          </p:cNvSpPr>
          <p:nvPr>
            <p:ph type="body" sz="quarter" idx="12" hasCustomPrompt="1"/>
          </p:nvPr>
        </p:nvSpPr>
        <p:spPr>
          <a:xfrm>
            <a:off x="3246438" y="1562582"/>
            <a:ext cx="2628899" cy="184575"/>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9" name="Text Placeholder 2"/>
          <p:cNvSpPr>
            <a:spLocks noGrp="1"/>
          </p:cNvSpPr>
          <p:nvPr>
            <p:ph type="body" sz="quarter" idx="13" hasCustomPrompt="1"/>
          </p:nvPr>
        </p:nvSpPr>
        <p:spPr>
          <a:xfrm>
            <a:off x="6001212" y="1562582"/>
            <a:ext cx="2628899" cy="184575"/>
          </a:xfrm>
          <a:prstGeom prst="rect">
            <a:avLst/>
          </a:prstGeom>
        </p:spPr>
        <p:txBody>
          <a:bodyPr lIns="0" tIns="0" rIns="0" bIns="0" numCol="1" spcCol="180000"/>
          <a:lstStyle>
            <a:lvl1pPr marL="0" indent="0">
              <a:lnSpc>
                <a:spcPct val="80000"/>
              </a:lnSpc>
              <a:spcBef>
                <a:spcPts val="1200"/>
              </a:spcBef>
              <a:buFont typeface="Arial" charset="0"/>
              <a:buNone/>
              <a:defRPr sz="1100" b="1" i="0">
                <a:solidFill>
                  <a:schemeClr val="accent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2"/>
          <p:cNvSpPr>
            <a:spLocks noGrp="1"/>
          </p:cNvSpPr>
          <p:nvPr>
            <p:ph type="body" sz="quarter" idx="14" hasCustomPrompt="1"/>
          </p:nvPr>
        </p:nvSpPr>
        <p:spPr>
          <a:xfrm>
            <a:off x="503238" y="1747157"/>
            <a:ext cx="2550205" cy="1346917"/>
          </a:xfrm>
          <a:prstGeom prst="rect">
            <a:avLst/>
          </a:prstGeom>
        </p:spPr>
        <p:txBody>
          <a:bodyPr lIns="0" tIns="0" rIns="90000" bIns="0" numCol="1" spcCol="180000"/>
          <a:lstStyle>
            <a:lvl1pPr marL="144000" indent="-144000">
              <a:lnSpc>
                <a:spcPct val="100000"/>
              </a:lnSpc>
              <a:spcBef>
                <a:spcPts val="600"/>
              </a:spcBef>
              <a:buFont typeface="Arial" panose="020B0604020202020204" pitchFamily="34" charset="0"/>
              <a:buChar char="•"/>
              <a:defRPr sz="1100" b="0" i="0">
                <a:solidFill>
                  <a:schemeClr val="tx2"/>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1" name="Text Placeholder 2"/>
          <p:cNvSpPr>
            <a:spLocks noGrp="1"/>
          </p:cNvSpPr>
          <p:nvPr>
            <p:ph type="body" sz="quarter" idx="15" hasCustomPrompt="1"/>
          </p:nvPr>
        </p:nvSpPr>
        <p:spPr>
          <a:xfrm>
            <a:off x="3246438" y="1747157"/>
            <a:ext cx="2550205" cy="1346917"/>
          </a:xfrm>
          <a:prstGeom prst="rect">
            <a:avLst/>
          </a:prstGeom>
        </p:spPr>
        <p:txBody>
          <a:bodyPr lIns="0" tIns="0" rIns="90000" bIns="0" numCol="1" spcCol="180000"/>
          <a:lstStyle>
            <a:lvl1pPr marL="144000" indent="-144000">
              <a:lnSpc>
                <a:spcPct val="100000"/>
              </a:lnSpc>
              <a:spcBef>
                <a:spcPts val="600"/>
              </a:spcBef>
              <a:buFont typeface="Arial" panose="020B0604020202020204" pitchFamily="34" charset="0"/>
              <a:buChar char="•"/>
              <a:defRPr sz="1100" b="0" i="0">
                <a:solidFill>
                  <a:schemeClr val="tx2"/>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2"/>
          <p:cNvSpPr>
            <a:spLocks noGrp="1"/>
          </p:cNvSpPr>
          <p:nvPr>
            <p:ph type="body" sz="quarter" idx="16" hasCustomPrompt="1"/>
          </p:nvPr>
        </p:nvSpPr>
        <p:spPr>
          <a:xfrm>
            <a:off x="6001212" y="1747157"/>
            <a:ext cx="2631344" cy="1346917"/>
          </a:xfrm>
          <a:prstGeom prst="rect">
            <a:avLst/>
          </a:prstGeom>
        </p:spPr>
        <p:txBody>
          <a:bodyPr lIns="0" tIns="0" rIns="90000" bIns="0" numCol="1" spcCol="180000"/>
          <a:lstStyle>
            <a:lvl1pPr marL="144000" indent="-144000">
              <a:lnSpc>
                <a:spcPct val="100000"/>
              </a:lnSpc>
              <a:spcBef>
                <a:spcPts val="600"/>
              </a:spcBef>
              <a:buFont typeface="Arial" panose="020B0604020202020204" pitchFamily="34" charset="0"/>
              <a:buChar char="•"/>
              <a:defRPr sz="1100" b="0" i="0">
                <a:solidFill>
                  <a:schemeClr val="tx2"/>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4" name="Picture Placeholder 3">
            <a:extLst>
              <a:ext uri="{FF2B5EF4-FFF2-40B4-BE49-F238E27FC236}">
                <a16:creationId xmlns:a16="http://schemas.microsoft.com/office/drawing/2014/main" id="{082D9E89-6A68-DD4A-B8DD-908DC58E601E}"/>
              </a:ext>
            </a:extLst>
          </p:cNvPr>
          <p:cNvSpPr>
            <a:spLocks noGrp="1"/>
          </p:cNvSpPr>
          <p:nvPr>
            <p:ph type="pic" sz="quarter" idx="17"/>
          </p:nvPr>
        </p:nvSpPr>
        <p:spPr>
          <a:xfrm>
            <a:off x="503238" y="3167743"/>
            <a:ext cx="2632075" cy="1489318"/>
          </a:xfrm>
          <a:solidFill>
            <a:schemeClr val="bg1">
              <a:lumMod val="75000"/>
            </a:schemeClr>
          </a:solidFill>
        </p:spPr>
        <p:txBody>
          <a:bodyPr/>
          <a:lstStyle/>
          <a:p>
            <a:r>
              <a:rPr lang="en-US"/>
              <a:t>Click icon to add picture</a:t>
            </a:r>
            <a:endParaRPr lang="en-US" dirty="0"/>
          </a:p>
        </p:txBody>
      </p:sp>
      <p:sp>
        <p:nvSpPr>
          <p:cNvPr id="13" name="Picture Placeholder 3">
            <a:extLst>
              <a:ext uri="{FF2B5EF4-FFF2-40B4-BE49-F238E27FC236}">
                <a16:creationId xmlns:a16="http://schemas.microsoft.com/office/drawing/2014/main" id="{9114AE48-E120-7648-85FF-26B56E38A77C}"/>
              </a:ext>
            </a:extLst>
          </p:cNvPr>
          <p:cNvSpPr>
            <a:spLocks noGrp="1"/>
          </p:cNvSpPr>
          <p:nvPr>
            <p:ph type="pic" sz="quarter" idx="18"/>
          </p:nvPr>
        </p:nvSpPr>
        <p:spPr>
          <a:xfrm>
            <a:off x="3246438" y="3167743"/>
            <a:ext cx="2654030" cy="1489318"/>
          </a:xfrm>
          <a:solidFill>
            <a:schemeClr val="bg1">
              <a:lumMod val="75000"/>
            </a:schemeClr>
          </a:solidFill>
        </p:spPr>
        <p:txBody>
          <a:bodyPr/>
          <a:lstStyle/>
          <a:p>
            <a:r>
              <a:rPr lang="en-US"/>
              <a:t>Click icon to add picture</a:t>
            </a:r>
          </a:p>
        </p:txBody>
      </p:sp>
      <p:sp>
        <p:nvSpPr>
          <p:cNvPr id="14" name="Picture Placeholder 3">
            <a:extLst>
              <a:ext uri="{FF2B5EF4-FFF2-40B4-BE49-F238E27FC236}">
                <a16:creationId xmlns:a16="http://schemas.microsoft.com/office/drawing/2014/main" id="{806F5A08-49D5-0E42-BB53-6F4D7722651B}"/>
              </a:ext>
            </a:extLst>
          </p:cNvPr>
          <p:cNvSpPr>
            <a:spLocks noGrp="1"/>
          </p:cNvSpPr>
          <p:nvPr>
            <p:ph type="pic" sz="quarter" idx="19"/>
          </p:nvPr>
        </p:nvSpPr>
        <p:spPr>
          <a:xfrm>
            <a:off x="6010904" y="3167743"/>
            <a:ext cx="2632075" cy="1489318"/>
          </a:xfrm>
          <a:solidFill>
            <a:schemeClr val="bg1">
              <a:lumMod val="75000"/>
            </a:schemeClr>
          </a:solidFill>
        </p:spPr>
        <p:txBody>
          <a:bodyPr/>
          <a:lstStyle/>
          <a:p>
            <a:r>
              <a:rPr lang="en-US"/>
              <a:t>Click icon to add picture</a:t>
            </a:r>
          </a:p>
        </p:txBody>
      </p:sp>
      <p:sp>
        <p:nvSpPr>
          <p:cNvPr id="19" name="Footer Placeholder 18">
            <a:extLst>
              <a:ext uri="{FF2B5EF4-FFF2-40B4-BE49-F238E27FC236}">
                <a16:creationId xmlns:a16="http://schemas.microsoft.com/office/drawing/2014/main" id="{3374D800-230F-F44F-9E1D-AD43F450B954}"/>
              </a:ext>
            </a:extLst>
          </p:cNvPr>
          <p:cNvSpPr>
            <a:spLocks noGrp="1"/>
          </p:cNvSpPr>
          <p:nvPr>
            <p:ph type="ftr" sz="quarter" idx="20"/>
          </p:nvPr>
        </p:nvSpPr>
        <p:spPr>
          <a:xfrm>
            <a:off x="4924800" y="4719763"/>
            <a:ext cx="3086100" cy="274637"/>
          </a:xfrm>
          <a:prstGeom prst="rect">
            <a:avLst/>
          </a:prstGeom>
        </p:spPr>
        <p:txBody>
          <a:bodyPr/>
          <a:lstStyle/>
          <a:p>
            <a:r>
              <a:rPr lang="en-US"/>
              <a:t>Presentation name, Version, Date</a:t>
            </a:r>
            <a:endParaRPr lang="en-US" dirty="0"/>
          </a:p>
        </p:txBody>
      </p:sp>
      <p:sp>
        <p:nvSpPr>
          <p:cNvPr id="20" name="Slide Number Placeholder 19">
            <a:extLst>
              <a:ext uri="{FF2B5EF4-FFF2-40B4-BE49-F238E27FC236}">
                <a16:creationId xmlns:a16="http://schemas.microsoft.com/office/drawing/2014/main" id="{93DFCD8A-3A69-8843-BB50-1324F379D126}"/>
              </a:ext>
            </a:extLst>
          </p:cNvPr>
          <p:cNvSpPr>
            <a:spLocks noGrp="1"/>
          </p:cNvSpPr>
          <p:nvPr>
            <p:ph type="sldNum" sz="quarter" idx="21"/>
          </p:nvPr>
        </p:nvSpPr>
        <p:spPr/>
        <p:txBody>
          <a:bodyPr/>
          <a:lstStyle/>
          <a:p>
            <a:fld id="{793332C0-45F3-49F7-8962-3AD7701CBA4A}" type="slidenum">
              <a:rPr lang="en-US" smtClean="0"/>
              <a:pPr/>
              <a:t>‹#›</a:t>
            </a:fld>
            <a:endParaRPr lang="en-US" dirty="0"/>
          </a:p>
        </p:txBody>
      </p:sp>
      <p:sp>
        <p:nvSpPr>
          <p:cNvPr id="21" name="Text Placeholder 6">
            <a:extLst>
              <a:ext uri="{FF2B5EF4-FFF2-40B4-BE49-F238E27FC236}">
                <a16:creationId xmlns:a16="http://schemas.microsoft.com/office/drawing/2014/main" id="{0A2A3AB6-CF3B-9547-9E6B-DF4DC100931E}"/>
              </a:ext>
            </a:extLst>
          </p:cNvPr>
          <p:cNvSpPr>
            <a:spLocks noGrp="1"/>
          </p:cNvSpPr>
          <p:nvPr>
            <p:ph type="body" sz="quarter" idx="22"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8" name="Text Placeholder 3">
            <a:extLst>
              <a:ext uri="{FF2B5EF4-FFF2-40B4-BE49-F238E27FC236}">
                <a16:creationId xmlns:a16="http://schemas.microsoft.com/office/drawing/2014/main" id="{F4AC4FAD-BE99-014C-99E0-5427E88DD369}"/>
              </a:ext>
            </a:extLst>
          </p:cNvPr>
          <p:cNvSpPr>
            <a:spLocks noGrp="1"/>
          </p:cNvSpPr>
          <p:nvPr>
            <p:ph type="body" sz="quarter" idx="23"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43929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8_Text and image - White">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FCF19043-6520-E14D-B053-D3E4988E88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13" name="Picture Placeholder 12"/>
          <p:cNvSpPr>
            <a:spLocks noGrp="1"/>
          </p:cNvSpPr>
          <p:nvPr>
            <p:ph type="pic" sz="quarter" idx="14"/>
          </p:nvPr>
        </p:nvSpPr>
        <p:spPr>
          <a:xfrm>
            <a:off x="4622539" y="1550988"/>
            <a:ext cx="4008522"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4621035" y="3840480"/>
            <a:ext cx="4011790" cy="818833"/>
          </a:xfrm>
          <a:prstGeom prst="rect">
            <a:avLst/>
          </a:prstGeom>
          <a:solidFill>
            <a:schemeClr val="accent1"/>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7" name="Text Placeholder 3"/>
          <p:cNvSpPr>
            <a:spLocks noGrp="1"/>
          </p:cNvSpPr>
          <p:nvPr>
            <p:ph type="body" sz="quarter" idx="10" hasCustomPrompt="1"/>
          </p:nvPr>
        </p:nvSpPr>
        <p:spPr>
          <a:xfrm>
            <a:off x="504510" y="387371"/>
            <a:ext cx="7563044" cy="425134"/>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9" name="Text Placeholder 2"/>
          <p:cNvSpPr>
            <a:spLocks noGrp="1"/>
          </p:cNvSpPr>
          <p:nvPr>
            <p:ph type="body" sz="quarter" idx="11" hasCustomPrompt="1"/>
          </p:nvPr>
        </p:nvSpPr>
        <p:spPr>
          <a:xfrm>
            <a:off x="503238" y="1562582"/>
            <a:ext cx="3705691" cy="300942"/>
          </a:xfrm>
          <a:prstGeom prst="rect">
            <a:avLst/>
          </a:prstGeom>
        </p:spPr>
        <p:txBody>
          <a:bodyPr lIns="0" r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chemeClr val="tx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10" name="Text Placeholder 2"/>
          <p:cNvSpPr>
            <a:spLocks noGrp="1"/>
          </p:cNvSpPr>
          <p:nvPr>
            <p:ph type="body" sz="quarter" idx="19"/>
          </p:nvPr>
        </p:nvSpPr>
        <p:spPr>
          <a:xfrm>
            <a:off x="503238" y="1747157"/>
            <a:ext cx="3705691" cy="2912155"/>
          </a:xfrm>
          <a:prstGeom prst="rect">
            <a:avLst/>
          </a:prstGeom>
        </p:spPr>
        <p:txBody>
          <a:bodyPr lIns="0" rIns="0" numCol="1" spcCol="180000"/>
          <a:lstStyle>
            <a:lvl1pPr marL="144000" indent="-144000">
              <a:lnSpc>
                <a:spcPct val="100000"/>
              </a:lnSpc>
              <a:spcBef>
                <a:spcPts val="600"/>
              </a:spcBef>
              <a:buFont typeface="Arial" panose="020B0604020202020204" pitchFamily="34" charset="0"/>
              <a:buChar char="•"/>
              <a:defRPr sz="1100" b="0" i="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p:txBody>
      </p:sp>
      <p:sp>
        <p:nvSpPr>
          <p:cNvPr id="11" name="Text Placeholder 3">
            <a:extLst>
              <a:ext uri="{FF2B5EF4-FFF2-40B4-BE49-F238E27FC236}">
                <a16:creationId xmlns:a16="http://schemas.microsoft.com/office/drawing/2014/main" id="{296C5645-9428-1948-A83B-2F204B0969FB}"/>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6" name="Footer Placeholder 5">
            <a:extLst>
              <a:ext uri="{FF2B5EF4-FFF2-40B4-BE49-F238E27FC236}">
                <a16:creationId xmlns:a16="http://schemas.microsoft.com/office/drawing/2014/main" id="{03D183CA-3AAA-6B42-8F82-D7B8E0489238}"/>
              </a:ext>
            </a:extLst>
          </p:cNvPr>
          <p:cNvSpPr>
            <a:spLocks noGrp="1"/>
          </p:cNvSpPr>
          <p:nvPr>
            <p:ph type="ftr" sz="quarter" idx="22"/>
          </p:nvPr>
        </p:nvSpPr>
        <p:spPr>
          <a:xfrm>
            <a:off x="4924800" y="4719763"/>
            <a:ext cx="3086100" cy="274637"/>
          </a:xfrm>
          <a:prstGeom prst="rect">
            <a:avLst/>
          </a:prstGeom>
        </p:spPr>
        <p:txBody>
          <a:bodyPr/>
          <a:lstStyle/>
          <a:p>
            <a:r>
              <a:rPr lang="en-US"/>
              <a:t>Presentation name, Version, Date</a:t>
            </a:r>
            <a:endParaRPr lang="en-US" dirty="0"/>
          </a:p>
        </p:txBody>
      </p:sp>
      <p:sp>
        <p:nvSpPr>
          <p:cNvPr id="7" name="Slide Number Placeholder 6">
            <a:extLst>
              <a:ext uri="{FF2B5EF4-FFF2-40B4-BE49-F238E27FC236}">
                <a16:creationId xmlns:a16="http://schemas.microsoft.com/office/drawing/2014/main" id="{238D30D4-73F9-5643-BCFE-ABA02E42BF97}"/>
              </a:ext>
            </a:extLst>
          </p:cNvPr>
          <p:cNvSpPr>
            <a:spLocks noGrp="1"/>
          </p:cNvSpPr>
          <p:nvPr>
            <p:ph type="sldNum" sz="quarter" idx="23"/>
          </p:nvPr>
        </p:nvSpPr>
        <p:spPr/>
        <p:txBody>
          <a:bodyPr/>
          <a:lstStyle/>
          <a:p>
            <a:fld id="{793332C0-45F3-49F7-8962-3AD7701CBA4A}" type="slidenum">
              <a:rPr lang="en-US" smtClean="0"/>
              <a:pPr/>
              <a:t>‹#›</a:t>
            </a:fld>
            <a:endParaRPr lang="en-US" dirty="0"/>
          </a:p>
        </p:txBody>
      </p:sp>
      <p:sp>
        <p:nvSpPr>
          <p:cNvPr id="14" name="Text Placeholder 6">
            <a:extLst>
              <a:ext uri="{FF2B5EF4-FFF2-40B4-BE49-F238E27FC236}">
                <a16:creationId xmlns:a16="http://schemas.microsoft.com/office/drawing/2014/main" id="{456C3996-51CC-D542-9703-D7CC6AF4F3F7}"/>
              </a:ext>
            </a:extLst>
          </p:cNvPr>
          <p:cNvSpPr>
            <a:spLocks noGrp="1"/>
          </p:cNvSpPr>
          <p:nvPr>
            <p:ph type="body" sz="quarter" idx="2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22641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8_2 images - White">
    <p:bg>
      <p:bgPr>
        <a:solidFill>
          <a:schemeClr val="bg1"/>
        </a:solidFill>
        <a:effectLst/>
      </p:bgPr>
    </p:bg>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504741" y="1550988"/>
            <a:ext cx="4008522" cy="2387600"/>
          </a:xfrm>
          <a:prstGeom prst="rect">
            <a:avLst/>
          </a:prstGeom>
          <a:solidFill>
            <a:schemeClr val="bg1">
              <a:lumMod val="85000"/>
            </a:schemeClr>
          </a:solidFill>
        </p:spPr>
        <p:txBody>
          <a:bodyPr/>
          <a:lstStyle/>
          <a:p>
            <a:r>
              <a:rPr lang="en-US"/>
              <a:t>Click icon to add picture</a:t>
            </a:r>
            <a:endParaRPr lang="en-US" dirty="0"/>
          </a:p>
        </p:txBody>
      </p:sp>
      <p:sp>
        <p:nvSpPr>
          <p:cNvPr id="14" name="Picture Placeholder 12"/>
          <p:cNvSpPr>
            <a:spLocks noGrp="1"/>
          </p:cNvSpPr>
          <p:nvPr>
            <p:ph type="pic" sz="quarter" idx="15"/>
          </p:nvPr>
        </p:nvSpPr>
        <p:spPr>
          <a:xfrm>
            <a:off x="4621214" y="1550988"/>
            <a:ext cx="4011611"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503237" y="3840480"/>
            <a:ext cx="4011790" cy="818833"/>
          </a:xfrm>
          <a:prstGeom prst="rect">
            <a:avLst/>
          </a:prstGeom>
          <a:solidFill>
            <a:schemeClr val="accent1"/>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dirty="0"/>
              <a:t>Edit Master text styles</a:t>
            </a:r>
          </a:p>
        </p:txBody>
      </p:sp>
      <p:sp>
        <p:nvSpPr>
          <p:cNvPr id="19" name="Text Placeholder 17"/>
          <p:cNvSpPr>
            <a:spLocks noGrp="1"/>
          </p:cNvSpPr>
          <p:nvPr>
            <p:ph type="body" sz="quarter" idx="19"/>
          </p:nvPr>
        </p:nvSpPr>
        <p:spPr>
          <a:xfrm>
            <a:off x="4621213" y="3840480"/>
            <a:ext cx="4014882" cy="818833"/>
          </a:xfrm>
          <a:prstGeom prst="rect">
            <a:avLst/>
          </a:prstGeom>
          <a:solidFill>
            <a:schemeClr val="accent1"/>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7" name="Text Placeholder 3"/>
          <p:cNvSpPr>
            <a:spLocks noGrp="1"/>
          </p:cNvSpPr>
          <p:nvPr>
            <p:ph type="body" sz="quarter" idx="10" hasCustomPrompt="1"/>
          </p:nvPr>
        </p:nvSpPr>
        <p:spPr>
          <a:xfrm>
            <a:off x="504510" y="387371"/>
            <a:ext cx="7563044" cy="421926"/>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0" name="Text Placeholder 3">
            <a:extLst>
              <a:ext uri="{FF2B5EF4-FFF2-40B4-BE49-F238E27FC236}">
                <a16:creationId xmlns:a16="http://schemas.microsoft.com/office/drawing/2014/main" id="{B2A50DA2-9083-454E-B5A2-D6B244F3FD6C}"/>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pic>
        <p:nvPicPr>
          <p:cNvPr id="11" name="Picture 10">
            <a:extLst>
              <a:ext uri="{FF2B5EF4-FFF2-40B4-BE49-F238E27FC236}">
                <a16:creationId xmlns:a16="http://schemas.microsoft.com/office/drawing/2014/main" id="{E0DE3064-85CF-7A4A-9960-D5F6FD00B3A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6" name="Footer Placeholder 5">
            <a:extLst>
              <a:ext uri="{FF2B5EF4-FFF2-40B4-BE49-F238E27FC236}">
                <a16:creationId xmlns:a16="http://schemas.microsoft.com/office/drawing/2014/main" id="{E4E1A796-77BB-8445-89BB-66C5FFE19B9C}"/>
              </a:ext>
            </a:extLst>
          </p:cNvPr>
          <p:cNvSpPr>
            <a:spLocks noGrp="1"/>
          </p:cNvSpPr>
          <p:nvPr>
            <p:ph type="ftr" sz="quarter" idx="22"/>
          </p:nvPr>
        </p:nvSpPr>
        <p:spPr>
          <a:xfrm>
            <a:off x="4924800" y="4719763"/>
            <a:ext cx="3086100" cy="274637"/>
          </a:xfrm>
          <a:prstGeom prst="rect">
            <a:avLst/>
          </a:prstGeom>
        </p:spPr>
        <p:txBody>
          <a:bodyPr/>
          <a:lstStyle/>
          <a:p>
            <a:r>
              <a:rPr lang="en-US"/>
              <a:t>Presentation name, Version, Date</a:t>
            </a:r>
            <a:endParaRPr lang="en-US" dirty="0"/>
          </a:p>
        </p:txBody>
      </p:sp>
      <p:sp>
        <p:nvSpPr>
          <p:cNvPr id="7" name="Slide Number Placeholder 6">
            <a:extLst>
              <a:ext uri="{FF2B5EF4-FFF2-40B4-BE49-F238E27FC236}">
                <a16:creationId xmlns:a16="http://schemas.microsoft.com/office/drawing/2014/main" id="{4BAB64DD-4800-8040-8287-10E3701D9F0F}"/>
              </a:ext>
            </a:extLst>
          </p:cNvPr>
          <p:cNvSpPr>
            <a:spLocks noGrp="1"/>
          </p:cNvSpPr>
          <p:nvPr>
            <p:ph type="sldNum" sz="quarter" idx="23"/>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267D18A3-3F31-9043-B161-B61501A27C1D}"/>
              </a:ext>
            </a:extLst>
          </p:cNvPr>
          <p:cNvSpPr>
            <a:spLocks noGrp="1"/>
          </p:cNvSpPr>
          <p:nvPr>
            <p:ph type="body" sz="quarter" idx="2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191145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8_3 images - White">
    <p:bg>
      <p:bgPr>
        <a:solidFill>
          <a:schemeClr val="bg1"/>
        </a:solidFill>
        <a:effectLst/>
      </p:bgPr>
    </p:bg>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504741" y="1550988"/>
            <a:ext cx="2627397"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3250364" y="1550988"/>
            <a:ext cx="2639261" cy="2387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5997575" y="1550988"/>
            <a:ext cx="2641600"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503237" y="3840480"/>
            <a:ext cx="2629539" cy="818833"/>
          </a:xfrm>
          <a:prstGeom prst="rect">
            <a:avLst/>
          </a:prstGeom>
          <a:solidFill>
            <a:schemeClr val="accent1"/>
          </a:solidFill>
        </p:spPr>
        <p:txBody>
          <a:bodyPr lIns="108000" t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3250363" y="3840480"/>
            <a:ext cx="2641413" cy="818833"/>
          </a:xfrm>
          <a:prstGeom prst="rect">
            <a:avLst/>
          </a:prstGeom>
          <a:solidFill>
            <a:schemeClr val="accent1"/>
          </a:solidFill>
        </p:spPr>
        <p:txBody>
          <a:bodyPr lIns="108000" t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0" name="Text Placeholder 17"/>
          <p:cNvSpPr>
            <a:spLocks noGrp="1"/>
          </p:cNvSpPr>
          <p:nvPr>
            <p:ph type="body" sz="quarter" idx="20"/>
          </p:nvPr>
        </p:nvSpPr>
        <p:spPr>
          <a:xfrm>
            <a:off x="5997575" y="3840480"/>
            <a:ext cx="2643754" cy="818833"/>
          </a:xfrm>
          <a:prstGeom prst="rect">
            <a:avLst/>
          </a:prstGeom>
          <a:solidFill>
            <a:schemeClr val="accent1"/>
          </a:solidFill>
        </p:spPr>
        <p:txBody>
          <a:bodyPr lIns="108000" t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1" name="Text Placeholder 3">
            <a:extLst>
              <a:ext uri="{FF2B5EF4-FFF2-40B4-BE49-F238E27FC236}">
                <a16:creationId xmlns:a16="http://schemas.microsoft.com/office/drawing/2014/main" id="{4F33932D-BFA1-6B43-A95B-F330C0823BE5}"/>
              </a:ext>
            </a:extLst>
          </p:cNvPr>
          <p:cNvSpPr>
            <a:spLocks noGrp="1"/>
          </p:cNvSpPr>
          <p:nvPr>
            <p:ph type="body" sz="quarter" idx="10" hasCustomPrompt="1"/>
          </p:nvPr>
        </p:nvSpPr>
        <p:spPr>
          <a:xfrm>
            <a:off x="504510" y="387371"/>
            <a:ext cx="7563044" cy="421926"/>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1" name="Rectangle 20">
            <a:extLst>
              <a:ext uri="{FF2B5EF4-FFF2-40B4-BE49-F238E27FC236}">
                <a16:creationId xmlns:a16="http://schemas.microsoft.com/office/drawing/2014/main" id="{22E36470-830E-4D4E-9899-4DA41BCE1A68}"/>
              </a:ext>
            </a:extLst>
          </p:cNvPr>
          <p:cNvSpPr/>
          <p:nvPr/>
        </p:nvSpPr>
        <p:spPr>
          <a:xfrm rot="16200000">
            <a:off x="8050412" y="894614"/>
            <a:ext cx="1469954" cy="107722"/>
          </a:xfrm>
          <a:prstGeom prst="rect">
            <a:avLst/>
          </a:prstGeom>
        </p:spPr>
        <p:txBody>
          <a:bodyPr wrap="none" lIns="0" tIns="0" rIns="0" bIns="0">
            <a:spAutoFit/>
          </a:bodyPr>
          <a:lstStyle/>
          <a:p>
            <a:pPr lvl="0" algn="l"/>
            <a:r>
              <a:rPr lang="en-US" sz="700" b="0" i="0" dirty="0">
                <a:solidFill>
                  <a:schemeClr val="bg1"/>
                </a:solidFill>
                <a:latin typeface="Calibri Light" panose="020F0302020204030204" pitchFamily="34" charset="0"/>
                <a:cs typeface="Calibri Light" panose="020F0302020204030204" pitchFamily="34" charset="0"/>
              </a:rPr>
              <a:t>Company confidential – internal use only</a:t>
            </a:r>
          </a:p>
        </p:txBody>
      </p:sp>
      <p:sp>
        <p:nvSpPr>
          <p:cNvPr id="12" name="Text Placeholder 3">
            <a:extLst>
              <a:ext uri="{FF2B5EF4-FFF2-40B4-BE49-F238E27FC236}">
                <a16:creationId xmlns:a16="http://schemas.microsoft.com/office/drawing/2014/main" id="{BD219CAB-CA84-B641-A9F1-234359D7D62A}"/>
              </a:ext>
            </a:extLst>
          </p:cNvPr>
          <p:cNvSpPr>
            <a:spLocks noGrp="1"/>
          </p:cNvSpPr>
          <p:nvPr>
            <p:ph type="body" sz="quarter" idx="22"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pic>
        <p:nvPicPr>
          <p:cNvPr id="17" name="Picture 16">
            <a:extLst>
              <a:ext uri="{FF2B5EF4-FFF2-40B4-BE49-F238E27FC236}">
                <a16:creationId xmlns:a16="http://schemas.microsoft.com/office/drawing/2014/main" id="{C6B76497-9835-1148-B285-38329DAB809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6" name="Footer Placeholder 5">
            <a:extLst>
              <a:ext uri="{FF2B5EF4-FFF2-40B4-BE49-F238E27FC236}">
                <a16:creationId xmlns:a16="http://schemas.microsoft.com/office/drawing/2014/main" id="{B8E11723-87FE-684D-9AE9-28936655FAA8}"/>
              </a:ext>
            </a:extLst>
          </p:cNvPr>
          <p:cNvSpPr>
            <a:spLocks noGrp="1"/>
          </p:cNvSpPr>
          <p:nvPr>
            <p:ph type="ftr" sz="quarter" idx="23"/>
          </p:nvPr>
        </p:nvSpPr>
        <p:spPr>
          <a:xfrm>
            <a:off x="4924800" y="4719763"/>
            <a:ext cx="3086100" cy="274637"/>
          </a:xfrm>
          <a:prstGeom prst="rect">
            <a:avLst/>
          </a:prstGeom>
        </p:spPr>
        <p:txBody>
          <a:bodyPr/>
          <a:lstStyle/>
          <a:p>
            <a:r>
              <a:rPr lang="en-US"/>
              <a:t>Presentation name, Version, Date</a:t>
            </a:r>
            <a:endParaRPr lang="en-US" dirty="0"/>
          </a:p>
        </p:txBody>
      </p:sp>
      <p:sp>
        <p:nvSpPr>
          <p:cNvPr id="7" name="Slide Number Placeholder 6">
            <a:extLst>
              <a:ext uri="{FF2B5EF4-FFF2-40B4-BE49-F238E27FC236}">
                <a16:creationId xmlns:a16="http://schemas.microsoft.com/office/drawing/2014/main" id="{09E22C89-568A-A34F-A186-97CB04300457}"/>
              </a:ext>
            </a:extLst>
          </p:cNvPr>
          <p:cNvSpPr>
            <a:spLocks noGrp="1"/>
          </p:cNvSpPr>
          <p:nvPr>
            <p:ph type="sldNum" sz="quarter" idx="24"/>
          </p:nvPr>
        </p:nvSpPr>
        <p:spPr/>
        <p:txBody>
          <a:bodyPr/>
          <a:lstStyle/>
          <a:p>
            <a:fld id="{793332C0-45F3-49F7-8962-3AD7701CBA4A}" type="slidenum">
              <a:rPr lang="en-US" smtClean="0"/>
              <a:pPr/>
              <a:t>‹#›</a:t>
            </a:fld>
            <a:endParaRPr lang="en-US" dirty="0"/>
          </a:p>
        </p:txBody>
      </p:sp>
      <p:sp>
        <p:nvSpPr>
          <p:cNvPr id="22" name="Text Placeholder 6">
            <a:extLst>
              <a:ext uri="{FF2B5EF4-FFF2-40B4-BE49-F238E27FC236}">
                <a16:creationId xmlns:a16="http://schemas.microsoft.com/office/drawing/2014/main" id="{B0331362-909F-1F41-8B08-926386A92B74}"/>
              </a:ext>
            </a:extLst>
          </p:cNvPr>
          <p:cNvSpPr>
            <a:spLocks noGrp="1"/>
          </p:cNvSpPr>
          <p:nvPr>
            <p:ph type="body" sz="quarter" idx="25"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272652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8_4 images - White">
    <p:bg>
      <p:bgPr>
        <a:solidFill>
          <a:schemeClr val="bg1"/>
        </a:solidFill>
        <a:effectLst/>
      </p:bgPr>
    </p:bg>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504741" y="1550988"/>
            <a:ext cx="1946275"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2567461" y="1550988"/>
            <a:ext cx="1946275" cy="2387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4630181" y="1550988"/>
            <a:ext cx="1946275" cy="2387600"/>
          </a:xfrm>
          <a:prstGeom prst="rect">
            <a:avLst/>
          </a:prstGeom>
          <a:solidFill>
            <a:schemeClr val="bg1">
              <a:lumMod val="85000"/>
            </a:schemeClr>
          </a:solidFill>
        </p:spPr>
        <p:txBody>
          <a:bodyPr/>
          <a:lstStyle/>
          <a:p>
            <a:r>
              <a:rPr lang="en-US"/>
              <a:t>Click icon to add picture</a:t>
            </a:r>
          </a:p>
        </p:txBody>
      </p:sp>
      <p:sp>
        <p:nvSpPr>
          <p:cNvPr id="16" name="Picture Placeholder 12"/>
          <p:cNvSpPr>
            <a:spLocks noGrp="1"/>
          </p:cNvSpPr>
          <p:nvPr>
            <p:ph type="pic" sz="quarter" idx="17"/>
          </p:nvPr>
        </p:nvSpPr>
        <p:spPr>
          <a:xfrm>
            <a:off x="6692900" y="1550988"/>
            <a:ext cx="1946275" cy="2387600"/>
          </a:xfrm>
          <a:prstGeom prst="rect">
            <a:avLst/>
          </a:prstGeom>
          <a:solidFill>
            <a:schemeClr val="bg1">
              <a:lumMod val="85000"/>
            </a:schemeClr>
          </a:solidFill>
        </p:spPr>
        <p:txBody>
          <a:bodyPr/>
          <a:lstStyle/>
          <a:p>
            <a:r>
              <a:rPr lang="en-US"/>
              <a:t>Click icon to add picture</a:t>
            </a:r>
          </a:p>
        </p:txBody>
      </p:sp>
      <p:sp>
        <p:nvSpPr>
          <p:cNvPr id="17" name="Text Placeholder 3"/>
          <p:cNvSpPr>
            <a:spLocks noGrp="1"/>
          </p:cNvSpPr>
          <p:nvPr>
            <p:ph type="body" sz="quarter" idx="10" hasCustomPrompt="1"/>
          </p:nvPr>
        </p:nvSpPr>
        <p:spPr>
          <a:xfrm>
            <a:off x="504510" y="387371"/>
            <a:ext cx="7563044" cy="421926"/>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17"/>
          <p:cNvSpPr>
            <a:spLocks noGrp="1"/>
          </p:cNvSpPr>
          <p:nvPr>
            <p:ph type="body" sz="quarter" idx="18"/>
          </p:nvPr>
        </p:nvSpPr>
        <p:spPr>
          <a:xfrm>
            <a:off x="503238" y="3840480"/>
            <a:ext cx="1947862" cy="818833"/>
          </a:xfrm>
          <a:prstGeom prst="rect">
            <a:avLst/>
          </a:prstGeom>
          <a:solidFill>
            <a:srgbClr val="005A8B"/>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2567461" y="3840480"/>
            <a:ext cx="1947862" cy="818833"/>
          </a:xfrm>
          <a:prstGeom prst="rect">
            <a:avLst/>
          </a:prstGeom>
          <a:solidFill>
            <a:srgbClr val="005A8B"/>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0" name="Text Placeholder 17"/>
          <p:cNvSpPr>
            <a:spLocks noGrp="1"/>
          </p:cNvSpPr>
          <p:nvPr>
            <p:ph type="body" sz="quarter" idx="20"/>
          </p:nvPr>
        </p:nvSpPr>
        <p:spPr>
          <a:xfrm>
            <a:off x="4630181" y="3840480"/>
            <a:ext cx="1947862" cy="818833"/>
          </a:xfrm>
          <a:prstGeom prst="rect">
            <a:avLst/>
          </a:prstGeom>
          <a:solidFill>
            <a:srgbClr val="005A8B"/>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1" name="Text Placeholder 17"/>
          <p:cNvSpPr>
            <a:spLocks noGrp="1"/>
          </p:cNvSpPr>
          <p:nvPr>
            <p:ph type="body" sz="quarter" idx="21"/>
          </p:nvPr>
        </p:nvSpPr>
        <p:spPr>
          <a:xfrm>
            <a:off x="6692900" y="3840480"/>
            <a:ext cx="1947862" cy="818833"/>
          </a:xfrm>
          <a:prstGeom prst="rect">
            <a:avLst/>
          </a:prstGeom>
          <a:solidFill>
            <a:srgbClr val="005A8B"/>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5" name="Rectangle 24">
            <a:extLst>
              <a:ext uri="{FF2B5EF4-FFF2-40B4-BE49-F238E27FC236}">
                <a16:creationId xmlns:a16="http://schemas.microsoft.com/office/drawing/2014/main" id="{4C1A5AB5-3CE5-2849-B6B1-AC82422E018A}"/>
              </a:ext>
            </a:extLst>
          </p:cNvPr>
          <p:cNvSpPr/>
          <p:nvPr/>
        </p:nvSpPr>
        <p:spPr>
          <a:xfrm rot="16200000">
            <a:off x="8050412" y="894614"/>
            <a:ext cx="1469954" cy="107722"/>
          </a:xfrm>
          <a:prstGeom prst="rect">
            <a:avLst/>
          </a:prstGeom>
        </p:spPr>
        <p:txBody>
          <a:bodyPr wrap="none" lIns="0" tIns="0" rIns="0" bIns="0">
            <a:spAutoFit/>
          </a:bodyPr>
          <a:lstStyle/>
          <a:p>
            <a:pPr lvl="0" algn="l"/>
            <a:r>
              <a:rPr lang="en-US" sz="700" b="0" i="0" dirty="0">
                <a:solidFill>
                  <a:schemeClr val="bg1"/>
                </a:solidFill>
                <a:latin typeface="Calibri Light" panose="020F0302020204030204" pitchFamily="34" charset="0"/>
                <a:cs typeface="Calibri Light" panose="020F0302020204030204" pitchFamily="34" charset="0"/>
              </a:rPr>
              <a:t>Company confidential – internal use only</a:t>
            </a:r>
          </a:p>
        </p:txBody>
      </p:sp>
      <p:sp>
        <p:nvSpPr>
          <p:cNvPr id="22" name="Text Placeholder 3">
            <a:extLst>
              <a:ext uri="{FF2B5EF4-FFF2-40B4-BE49-F238E27FC236}">
                <a16:creationId xmlns:a16="http://schemas.microsoft.com/office/drawing/2014/main" id="{E4865AAC-C0B5-034F-B518-FD86C6B51CB5}"/>
              </a:ext>
            </a:extLst>
          </p:cNvPr>
          <p:cNvSpPr>
            <a:spLocks noGrp="1"/>
          </p:cNvSpPr>
          <p:nvPr>
            <p:ph type="body" sz="quarter" idx="23"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pic>
        <p:nvPicPr>
          <p:cNvPr id="24" name="Picture 23">
            <a:extLst>
              <a:ext uri="{FF2B5EF4-FFF2-40B4-BE49-F238E27FC236}">
                <a16:creationId xmlns:a16="http://schemas.microsoft.com/office/drawing/2014/main" id="{D0691079-1978-374F-8374-2462E70BD90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6" name="Footer Placeholder 5">
            <a:extLst>
              <a:ext uri="{FF2B5EF4-FFF2-40B4-BE49-F238E27FC236}">
                <a16:creationId xmlns:a16="http://schemas.microsoft.com/office/drawing/2014/main" id="{2BCAEAF7-3C36-6B4C-AEEC-EDD4CF929874}"/>
              </a:ext>
            </a:extLst>
          </p:cNvPr>
          <p:cNvSpPr>
            <a:spLocks noGrp="1"/>
          </p:cNvSpPr>
          <p:nvPr>
            <p:ph type="ftr" sz="quarter" idx="24"/>
          </p:nvPr>
        </p:nvSpPr>
        <p:spPr>
          <a:xfrm>
            <a:off x="4924800" y="4719763"/>
            <a:ext cx="3086100" cy="274637"/>
          </a:xfrm>
          <a:prstGeom prst="rect">
            <a:avLst/>
          </a:prstGeom>
        </p:spPr>
        <p:txBody>
          <a:bodyPr/>
          <a:lstStyle/>
          <a:p>
            <a:r>
              <a:rPr lang="en-US" dirty="0"/>
              <a:t>Presentation name, Version, Date</a:t>
            </a:r>
          </a:p>
        </p:txBody>
      </p:sp>
      <p:sp>
        <p:nvSpPr>
          <p:cNvPr id="7" name="Slide Number Placeholder 6">
            <a:extLst>
              <a:ext uri="{FF2B5EF4-FFF2-40B4-BE49-F238E27FC236}">
                <a16:creationId xmlns:a16="http://schemas.microsoft.com/office/drawing/2014/main" id="{98968DF3-4A4F-6743-A6BE-DC66A8BF1FF8}"/>
              </a:ext>
            </a:extLst>
          </p:cNvPr>
          <p:cNvSpPr>
            <a:spLocks noGrp="1"/>
          </p:cNvSpPr>
          <p:nvPr>
            <p:ph type="sldNum" sz="quarter" idx="25"/>
          </p:nvPr>
        </p:nvSpPr>
        <p:spPr/>
        <p:txBody>
          <a:bodyPr/>
          <a:lstStyle/>
          <a:p>
            <a:fld id="{793332C0-45F3-49F7-8962-3AD7701CBA4A}" type="slidenum">
              <a:rPr lang="en-US" smtClean="0"/>
              <a:pPr/>
              <a:t>‹#›</a:t>
            </a:fld>
            <a:endParaRPr lang="en-US" dirty="0"/>
          </a:p>
        </p:txBody>
      </p:sp>
      <p:sp>
        <p:nvSpPr>
          <p:cNvPr id="23" name="Text Placeholder 6">
            <a:extLst>
              <a:ext uri="{FF2B5EF4-FFF2-40B4-BE49-F238E27FC236}">
                <a16:creationId xmlns:a16="http://schemas.microsoft.com/office/drawing/2014/main" id="{021C59B2-7E50-CA4A-AFCC-AF37777050AF}"/>
              </a:ext>
            </a:extLst>
          </p:cNvPr>
          <p:cNvSpPr>
            <a:spLocks noGrp="1"/>
          </p:cNvSpPr>
          <p:nvPr>
            <p:ph type="body" sz="quarter" idx="2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01941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8_Text and image - Blue">
    <p:bg>
      <p:bgPr>
        <a:solidFill>
          <a:srgbClr val="005A8B"/>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4622539" y="1550988"/>
            <a:ext cx="4008522"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4621035" y="3840480"/>
            <a:ext cx="4011790" cy="818833"/>
          </a:xfrm>
          <a:prstGeom prst="rect">
            <a:avLst/>
          </a:prstGeom>
          <a:solidFill>
            <a:schemeClr val="accent2"/>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7" name="Text Placeholder 3"/>
          <p:cNvSpPr>
            <a:spLocks noGrp="1"/>
          </p:cNvSpPr>
          <p:nvPr>
            <p:ph type="body" sz="quarter" idx="10" hasCustomPrompt="1"/>
          </p:nvPr>
        </p:nvSpPr>
        <p:spPr>
          <a:xfrm>
            <a:off x="504510" y="387371"/>
            <a:ext cx="7563044" cy="442892"/>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9" name="Text Placeholder 2"/>
          <p:cNvSpPr>
            <a:spLocks noGrp="1"/>
          </p:cNvSpPr>
          <p:nvPr>
            <p:ph type="body" sz="quarter" idx="11" hasCustomPrompt="1"/>
          </p:nvPr>
        </p:nvSpPr>
        <p:spPr>
          <a:xfrm>
            <a:off x="503238" y="1562582"/>
            <a:ext cx="3705691" cy="184575"/>
          </a:xfrm>
          <a:prstGeom prst="rect">
            <a:avLst/>
          </a:prstGeom>
        </p:spPr>
        <p:txBody>
          <a:bodyPr lIns="0" rIns="0" numCol="1" spcCol="180000"/>
          <a:lstStyle>
            <a:lvl1pPr marL="0" marR="0" indent="0" algn="l" defTabSz="914278" rtl="0" eaLnBrk="1" fontAlgn="auto" latinLnBrk="0" hangingPunct="1">
              <a:lnSpc>
                <a:spcPct val="80000"/>
              </a:lnSpc>
              <a:spcBef>
                <a:spcPts val="1200"/>
              </a:spcBef>
              <a:spcAft>
                <a:spcPts val="0"/>
              </a:spcAft>
              <a:buClrTx/>
              <a:buSzTx/>
              <a:buFont typeface="Arial" charset="0"/>
              <a:buNone/>
              <a:tabLst/>
              <a:defRPr sz="1100" b="1" i="0">
                <a:solidFill>
                  <a:srgbClr val="60BDBD"/>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278" rtl="0" eaLnBrk="1" fontAlgn="auto" latinLnBrk="0" hangingPunct="1">
              <a:lnSpc>
                <a:spcPct val="90000"/>
              </a:lnSpc>
              <a:spcBef>
                <a:spcPts val="1200"/>
              </a:spcBef>
              <a:spcAft>
                <a:spcPts val="0"/>
              </a:spcAft>
              <a:buClrTx/>
              <a:buSzTx/>
              <a:buFont typeface="Arial" charset="0"/>
              <a:buNone/>
              <a:tabLst/>
              <a:defRPr/>
            </a:pPr>
            <a:r>
              <a:rPr lang="en-US" dirty="0"/>
              <a:t>Click to edit Master text styles </a:t>
            </a:r>
          </a:p>
        </p:txBody>
      </p:sp>
      <p:sp>
        <p:nvSpPr>
          <p:cNvPr id="10" name="Text Placeholder 2"/>
          <p:cNvSpPr>
            <a:spLocks noGrp="1"/>
          </p:cNvSpPr>
          <p:nvPr>
            <p:ph type="body" sz="quarter" idx="19"/>
          </p:nvPr>
        </p:nvSpPr>
        <p:spPr>
          <a:xfrm>
            <a:off x="503238" y="1747157"/>
            <a:ext cx="3705691" cy="2912155"/>
          </a:xfrm>
          <a:prstGeom prst="rect">
            <a:avLst/>
          </a:prstGeom>
        </p:spPr>
        <p:txBody>
          <a:bodyPr lIns="0" rIns="0" numCol="1" spcCol="180000"/>
          <a:lstStyle>
            <a:lvl1pPr marL="144000" indent="-144000">
              <a:lnSpc>
                <a:spcPct val="100000"/>
              </a:lnSpc>
              <a:spcBef>
                <a:spcPts val="600"/>
              </a:spcBef>
              <a:buFont typeface="Arial" panose="020B0604020202020204" pitchFamily="34" charset="0"/>
              <a:buChar char="•"/>
              <a:defRPr sz="1100" b="0" i="0">
                <a:solidFill>
                  <a:schemeClr val="bg1"/>
                </a:solidFill>
                <a:latin typeface="Calibri" charset="0"/>
                <a:ea typeface="Calibri" charset="0"/>
                <a:cs typeface="Calibri"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p:txBody>
      </p:sp>
      <p:sp>
        <p:nvSpPr>
          <p:cNvPr id="3" name="Slide Number Placeholder 2">
            <a:extLst>
              <a:ext uri="{FF2B5EF4-FFF2-40B4-BE49-F238E27FC236}">
                <a16:creationId xmlns:a16="http://schemas.microsoft.com/office/drawing/2014/main" id="{B47BF923-A0A3-1945-9367-D75BF6624328}"/>
              </a:ext>
            </a:extLst>
          </p:cNvPr>
          <p:cNvSpPr>
            <a:spLocks noGrp="1"/>
          </p:cNvSpPr>
          <p:nvPr>
            <p:ph type="sldNum" sz="quarter" idx="22"/>
          </p:nvPr>
        </p:nvSpPr>
        <p:spPr/>
        <p:txBody>
          <a:bodyPr/>
          <a:lstStyle/>
          <a:p>
            <a:fld id="{793332C0-45F3-49F7-8962-3AD7701CBA4A}" type="slidenum">
              <a:rPr lang="en-US" smtClean="0"/>
              <a:pPr/>
              <a:t>‹#›</a:t>
            </a:fld>
            <a:endParaRPr lang="en-US" dirty="0"/>
          </a:p>
        </p:txBody>
      </p:sp>
      <p:sp>
        <p:nvSpPr>
          <p:cNvPr id="4" name="Footer Placeholder 3">
            <a:extLst>
              <a:ext uri="{FF2B5EF4-FFF2-40B4-BE49-F238E27FC236}">
                <a16:creationId xmlns:a16="http://schemas.microsoft.com/office/drawing/2014/main" id="{41C5623E-956E-6049-B1D6-6CAC9CEBBB5D}"/>
              </a:ext>
            </a:extLst>
          </p:cNvPr>
          <p:cNvSpPr>
            <a:spLocks noGrp="1"/>
          </p:cNvSpPr>
          <p:nvPr>
            <p:ph type="ftr" sz="quarter" idx="23"/>
          </p:nvPr>
        </p:nvSpPr>
        <p:spPr>
          <a:xfrm>
            <a:off x="4924800" y="4719763"/>
            <a:ext cx="3086100" cy="274637"/>
          </a:xfrm>
          <a:prstGeom prst="rect">
            <a:avLst/>
          </a:prstGeom>
        </p:spPr>
        <p:txBody>
          <a:bodyPr/>
          <a:lstStyle/>
          <a:p>
            <a:r>
              <a:rPr lang="en-US"/>
              <a:t>Presentation name, Version, Date</a:t>
            </a:r>
            <a:endParaRPr lang="en-US" dirty="0"/>
          </a:p>
        </p:txBody>
      </p:sp>
      <p:sp>
        <p:nvSpPr>
          <p:cNvPr id="12" name="Text Placeholder 6">
            <a:extLst>
              <a:ext uri="{FF2B5EF4-FFF2-40B4-BE49-F238E27FC236}">
                <a16:creationId xmlns:a16="http://schemas.microsoft.com/office/drawing/2014/main" id="{06935B84-11AC-504F-A051-D7BF23E39DD2}"/>
              </a:ext>
            </a:extLst>
          </p:cNvPr>
          <p:cNvSpPr>
            <a:spLocks noGrp="1"/>
          </p:cNvSpPr>
          <p:nvPr>
            <p:ph type="body" sz="quarter" idx="2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5" name="Text Placeholder 3">
            <a:extLst>
              <a:ext uri="{FF2B5EF4-FFF2-40B4-BE49-F238E27FC236}">
                <a16:creationId xmlns:a16="http://schemas.microsoft.com/office/drawing/2014/main" id="{295F5A4E-AA93-334E-9669-A905BEE799A0}"/>
              </a:ext>
            </a:extLst>
          </p:cNvPr>
          <p:cNvSpPr>
            <a:spLocks noGrp="1"/>
          </p:cNvSpPr>
          <p:nvPr>
            <p:ph type="body" sz="quarter" idx="2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420965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8 2 images - Blue">
    <p:bg>
      <p:bgPr>
        <a:solidFill>
          <a:srgbClr val="005A8B"/>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4008522" cy="2387600"/>
          </a:xfrm>
          <a:prstGeom prst="rect">
            <a:avLst/>
          </a:prstGeom>
          <a:solidFill>
            <a:schemeClr val="bg1">
              <a:lumMod val="85000"/>
            </a:schemeClr>
          </a:solidFill>
        </p:spPr>
        <p:txBody>
          <a:bodyPr/>
          <a:lstStyle/>
          <a:p>
            <a:r>
              <a:rPr lang="en-US"/>
              <a:t>Click icon to add picture</a:t>
            </a:r>
            <a:endParaRPr lang="en-US" dirty="0"/>
          </a:p>
        </p:txBody>
      </p:sp>
      <p:sp>
        <p:nvSpPr>
          <p:cNvPr id="14" name="Picture Placeholder 12"/>
          <p:cNvSpPr>
            <a:spLocks noGrp="1"/>
          </p:cNvSpPr>
          <p:nvPr>
            <p:ph type="pic" sz="quarter" idx="15"/>
          </p:nvPr>
        </p:nvSpPr>
        <p:spPr>
          <a:xfrm>
            <a:off x="4621214" y="1550988"/>
            <a:ext cx="4011611"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503237" y="3840480"/>
            <a:ext cx="4011790" cy="818833"/>
          </a:xfrm>
          <a:prstGeom prst="rect">
            <a:avLst/>
          </a:prstGeom>
          <a:solidFill>
            <a:schemeClr val="accent2"/>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4621213" y="3840480"/>
            <a:ext cx="4014882" cy="818833"/>
          </a:xfrm>
          <a:prstGeom prst="rect">
            <a:avLst/>
          </a:prstGeom>
          <a:solidFill>
            <a:schemeClr val="accent2"/>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7" name="Text Placeholder 3"/>
          <p:cNvSpPr>
            <a:spLocks noGrp="1"/>
          </p:cNvSpPr>
          <p:nvPr>
            <p:ph type="body" sz="quarter" idx="10" hasCustomPrompt="1"/>
          </p:nvPr>
        </p:nvSpPr>
        <p:spPr>
          <a:xfrm>
            <a:off x="504510" y="387371"/>
            <a:ext cx="7563044" cy="35557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0712A802-0995-B841-A6D6-FB8BCD45E5FB}"/>
              </a:ext>
            </a:extLst>
          </p:cNvPr>
          <p:cNvSpPr>
            <a:spLocks noGrp="1"/>
          </p:cNvSpPr>
          <p:nvPr>
            <p:ph type="ftr" sz="quarter" idx="20"/>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6781064D-246B-7A47-A928-C3DB86DB890E}"/>
              </a:ext>
            </a:extLst>
          </p:cNvPr>
          <p:cNvSpPr>
            <a:spLocks noGrp="1"/>
          </p:cNvSpPr>
          <p:nvPr>
            <p:ph type="sldNum" sz="quarter" idx="21"/>
          </p:nvPr>
        </p:nvSpPr>
        <p:spPr/>
        <p:txBody>
          <a:bodyPr/>
          <a:lstStyle/>
          <a:p>
            <a:fld id="{793332C0-45F3-49F7-8962-3AD7701CBA4A}" type="slidenum">
              <a:rPr lang="en-US" smtClean="0"/>
              <a:pPr/>
              <a:t>‹#›</a:t>
            </a:fld>
            <a:endParaRPr lang="en-US" dirty="0"/>
          </a:p>
        </p:txBody>
      </p:sp>
      <p:sp>
        <p:nvSpPr>
          <p:cNvPr id="15" name="Text Placeholder 6">
            <a:extLst>
              <a:ext uri="{FF2B5EF4-FFF2-40B4-BE49-F238E27FC236}">
                <a16:creationId xmlns:a16="http://schemas.microsoft.com/office/drawing/2014/main" id="{FA93AE5D-2732-DD46-ABC7-ABBEE7F35B67}"/>
              </a:ext>
            </a:extLst>
          </p:cNvPr>
          <p:cNvSpPr>
            <a:spLocks noGrp="1"/>
          </p:cNvSpPr>
          <p:nvPr>
            <p:ph type="body" sz="quarter" idx="22"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Text Placeholder 3">
            <a:extLst>
              <a:ext uri="{FF2B5EF4-FFF2-40B4-BE49-F238E27FC236}">
                <a16:creationId xmlns:a16="http://schemas.microsoft.com/office/drawing/2014/main" id="{83022CA5-5506-364A-BD3A-F0AB8A5604A8}"/>
              </a:ext>
            </a:extLst>
          </p:cNvPr>
          <p:cNvSpPr>
            <a:spLocks noGrp="1"/>
          </p:cNvSpPr>
          <p:nvPr>
            <p:ph type="body" sz="quarter" idx="24"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94324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8_3 images - Blue">
    <p:bg>
      <p:bgPr>
        <a:solidFill>
          <a:srgbClr val="005A8B"/>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2627397"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3250364" y="1550988"/>
            <a:ext cx="2639261" cy="2387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5997575" y="1550988"/>
            <a:ext cx="2641600"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503237" y="3840480"/>
            <a:ext cx="2629539" cy="818833"/>
          </a:xfrm>
          <a:prstGeom prst="rect">
            <a:avLst/>
          </a:prstGeom>
          <a:solidFill>
            <a:schemeClr val="accent2"/>
          </a:solidFill>
        </p:spPr>
        <p:txBody>
          <a:bodyPr lIns="108000" t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3250363" y="3840480"/>
            <a:ext cx="2641413" cy="818833"/>
          </a:xfrm>
          <a:prstGeom prst="rect">
            <a:avLst/>
          </a:prstGeom>
          <a:solidFill>
            <a:schemeClr val="accent2"/>
          </a:solidFill>
        </p:spPr>
        <p:txBody>
          <a:bodyPr lIns="108000" t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0" name="Text Placeholder 17"/>
          <p:cNvSpPr>
            <a:spLocks noGrp="1"/>
          </p:cNvSpPr>
          <p:nvPr>
            <p:ph type="body" sz="quarter" idx="20"/>
          </p:nvPr>
        </p:nvSpPr>
        <p:spPr>
          <a:xfrm>
            <a:off x="5997575" y="3840480"/>
            <a:ext cx="2643754" cy="818833"/>
          </a:xfrm>
          <a:prstGeom prst="rect">
            <a:avLst/>
          </a:prstGeom>
          <a:solidFill>
            <a:schemeClr val="accent2"/>
          </a:solidFill>
        </p:spPr>
        <p:txBody>
          <a:bodyPr lIns="108000" t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1" name="Text Placeholder 3">
            <a:extLst>
              <a:ext uri="{FF2B5EF4-FFF2-40B4-BE49-F238E27FC236}">
                <a16:creationId xmlns:a16="http://schemas.microsoft.com/office/drawing/2014/main" id="{4F33932D-BFA1-6B43-A95B-F330C0823BE5}"/>
              </a:ext>
            </a:extLst>
          </p:cNvPr>
          <p:cNvSpPr>
            <a:spLocks noGrp="1"/>
          </p:cNvSpPr>
          <p:nvPr>
            <p:ph type="body" sz="quarter" idx="10" hasCustomPrompt="1"/>
          </p:nvPr>
        </p:nvSpPr>
        <p:spPr>
          <a:xfrm>
            <a:off x="504510" y="387371"/>
            <a:ext cx="7563044" cy="35557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6B38FD0A-052B-AA4D-A9C4-4339A36F25FF}"/>
              </a:ext>
            </a:extLst>
          </p:cNvPr>
          <p:cNvSpPr>
            <a:spLocks noGrp="1"/>
          </p:cNvSpPr>
          <p:nvPr>
            <p:ph type="ftr" sz="quarter" idx="21"/>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1F3916C4-FE69-324C-B362-50CAAE268DA9}"/>
              </a:ext>
            </a:extLst>
          </p:cNvPr>
          <p:cNvSpPr>
            <a:spLocks noGrp="1"/>
          </p:cNvSpPr>
          <p:nvPr>
            <p:ph type="sldNum" sz="quarter" idx="22"/>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7667A7F8-470E-2A42-B434-F56363CC1B4C}"/>
              </a:ext>
            </a:extLst>
          </p:cNvPr>
          <p:cNvSpPr>
            <a:spLocks noGrp="1"/>
          </p:cNvSpPr>
          <p:nvPr>
            <p:ph type="body" sz="quarter" idx="23"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7" name="Text Placeholder 3">
            <a:extLst>
              <a:ext uri="{FF2B5EF4-FFF2-40B4-BE49-F238E27FC236}">
                <a16:creationId xmlns:a16="http://schemas.microsoft.com/office/drawing/2014/main" id="{45BDBE68-4716-0E42-BE12-14ECF2406C19}"/>
              </a:ext>
            </a:extLst>
          </p:cNvPr>
          <p:cNvSpPr>
            <a:spLocks noGrp="1"/>
          </p:cNvSpPr>
          <p:nvPr>
            <p:ph type="body" sz="quarter" idx="25"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194213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8_4 images - Blue">
    <p:bg>
      <p:bgPr>
        <a:solidFill>
          <a:srgbClr val="005A8B"/>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1946275"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2567461" y="1550988"/>
            <a:ext cx="1946275" cy="2387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4630181" y="1550988"/>
            <a:ext cx="1946275" cy="2387600"/>
          </a:xfrm>
          <a:prstGeom prst="rect">
            <a:avLst/>
          </a:prstGeom>
          <a:solidFill>
            <a:schemeClr val="bg1">
              <a:lumMod val="85000"/>
            </a:schemeClr>
          </a:solidFill>
        </p:spPr>
        <p:txBody>
          <a:bodyPr/>
          <a:lstStyle/>
          <a:p>
            <a:r>
              <a:rPr lang="en-US"/>
              <a:t>Click icon to add picture</a:t>
            </a:r>
          </a:p>
        </p:txBody>
      </p:sp>
      <p:sp>
        <p:nvSpPr>
          <p:cNvPr id="16" name="Picture Placeholder 12"/>
          <p:cNvSpPr>
            <a:spLocks noGrp="1"/>
          </p:cNvSpPr>
          <p:nvPr>
            <p:ph type="pic" sz="quarter" idx="17"/>
          </p:nvPr>
        </p:nvSpPr>
        <p:spPr>
          <a:xfrm>
            <a:off x="6692900" y="1550988"/>
            <a:ext cx="1946275" cy="2387600"/>
          </a:xfrm>
          <a:prstGeom prst="rect">
            <a:avLst/>
          </a:prstGeom>
          <a:solidFill>
            <a:schemeClr val="bg1">
              <a:lumMod val="85000"/>
            </a:schemeClr>
          </a:solidFill>
        </p:spPr>
        <p:txBody>
          <a:bodyPr/>
          <a:lstStyle/>
          <a:p>
            <a:r>
              <a:rPr lang="en-US"/>
              <a:t>Click icon to add picture</a:t>
            </a:r>
          </a:p>
        </p:txBody>
      </p:sp>
      <p:sp>
        <p:nvSpPr>
          <p:cNvPr id="17" name="Text Placeholder 3"/>
          <p:cNvSpPr>
            <a:spLocks noGrp="1"/>
          </p:cNvSpPr>
          <p:nvPr>
            <p:ph type="body" sz="quarter" idx="10" hasCustomPrompt="1"/>
          </p:nvPr>
        </p:nvSpPr>
        <p:spPr>
          <a:xfrm>
            <a:off x="504510" y="387371"/>
            <a:ext cx="7563044" cy="33271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17"/>
          <p:cNvSpPr>
            <a:spLocks noGrp="1"/>
          </p:cNvSpPr>
          <p:nvPr>
            <p:ph type="body" sz="quarter" idx="18"/>
          </p:nvPr>
        </p:nvSpPr>
        <p:spPr>
          <a:xfrm>
            <a:off x="503238" y="3840480"/>
            <a:ext cx="1947862" cy="818833"/>
          </a:xfrm>
          <a:prstGeom prst="rect">
            <a:avLst/>
          </a:prstGeom>
          <a:solidFill>
            <a:schemeClr val="accent2"/>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2567461" y="3840480"/>
            <a:ext cx="1947862" cy="818833"/>
          </a:xfrm>
          <a:prstGeom prst="rect">
            <a:avLst/>
          </a:prstGeom>
          <a:solidFill>
            <a:schemeClr val="accent2"/>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0" name="Text Placeholder 17"/>
          <p:cNvSpPr>
            <a:spLocks noGrp="1"/>
          </p:cNvSpPr>
          <p:nvPr>
            <p:ph type="body" sz="quarter" idx="20"/>
          </p:nvPr>
        </p:nvSpPr>
        <p:spPr>
          <a:xfrm>
            <a:off x="4630181" y="3840480"/>
            <a:ext cx="1947862" cy="818833"/>
          </a:xfrm>
          <a:prstGeom prst="rect">
            <a:avLst/>
          </a:prstGeom>
          <a:solidFill>
            <a:schemeClr val="accent2"/>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1" name="Text Placeholder 17"/>
          <p:cNvSpPr>
            <a:spLocks noGrp="1"/>
          </p:cNvSpPr>
          <p:nvPr>
            <p:ph type="body" sz="quarter" idx="21"/>
          </p:nvPr>
        </p:nvSpPr>
        <p:spPr>
          <a:xfrm>
            <a:off x="6692900" y="3840480"/>
            <a:ext cx="1947862" cy="818833"/>
          </a:xfrm>
          <a:prstGeom prst="rect">
            <a:avLst/>
          </a:prstGeom>
          <a:solidFill>
            <a:schemeClr val="accent2"/>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3" name="Footer Placeholder 2">
            <a:extLst>
              <a:ext uri="{FF2B5EF4-FFF2-40B4-BE49-F238E27FC236}">
                <a16:creationId xmlns:a16="http://schemas.microsoft.com/office/drawing/2014/main" id="{F317B14B-EB40-B94D-860B-C7184CBDD206}"/>
              </a:ext>
            </a:extLst>
          </p:cNvPr>
          <p:cNvSpPr>
            <a:spLocks noGrp="1"/>
          </p:cNvSpPr>
          <p:nvPr>
            <p:ph type="ftr" sz="quarter" idx="22"/>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5FB324B5-70F1-E44C-9DAA-477A6B48C404}"/>
              </a:ext>
            </a:extLst>
          </p:cNvPr>
          <p:cNvSpPr>
            <a:spLocks noGrp="1"/>
          </p:cNvSpPr>
          <p:nvPr>
            <p:ph type="sldNum" sz="quarter" idx="23"/>
          </p:nvPr>
        </p:nvSpPr>
        <p:spPr/>
        <p:txBody>
          <a:bodyPr/>
          <a:lstStyle/>
          <a:p>
            <a:fld id="{793332C0-45F3-49F7-8962-3AD7701CBA4A}" type="slidenum">
              <a:rPr lang="en-US" smtClean="0"/>
              <a:pPr/>
              <a:t>‹#›</a:t>
            </a:fld>
            <a:endParaRPr lang="en-US" dirty="0"/>
          </a:p>
        </p:txBody>
      </p:sp>
      <p:sp>
        <p:nvSpPr>
          <p:cNvPr id="22" name="Text Placeholder 6">
            <a:extLst>
              <a:ext uri="{FF2B5EF4-FFF2-40B4-BE49-F238E27FC236}">
                <a16:creationId xmlns:a16="http://schemas.microsoft.com/office/drawing/2014/main" id="{FB8E83C4-0C5D-1A47-809F-BDC8DB641CF0}"/>
              </a:ext>
            </a:extLst>
          </p:cNvPr>
          <p:cNvSpPr>
            <a:spLocks noGrp="1"/>
          </p:cNvSpPr>
          <p:nvPr>
            <p:ph type="body" sz="quarter" idx="2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4" name="Text Placeholder 3">
            <a:extLst>
              <a:ext uri="{FF2B5EF4-FFF2-40B4-BE49-F238E27FC236}">
                <a16:creationId xmlns:a16="http://schemas.microsoft.com/office/drawing/2014/main" id="{514D6E31-A944-1842-BD04-ACFCF5D0C9C3}"/>
              </a:ext>
            </a:extLst>
          </p:cNvPr>
          <p:cNvSpPr>
            <a:spLocks noGrp="1"/>
          </p:cNvSpPr>
          <p:nvPr>
            <p:ph type="body" sz="quarter" idx="26"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129154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08_proof point a">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p:spPr>
        <p:txBody>
          <a:bodyPr anchor="ctr"/>
          <a:lstStyle>
            <a:lvl1pPr marL="0" indent="0" algn="ctr">
              <a:buNone/>
              <a:defRPr/>
            </a:lvl1pPr>
          </a:lstStyle>
          <a:p>
            <a:r>
              <a:rPr lang="en-US"/>
              <a:t>Click icon to add picture</a:t>
            </a:r>
            <a:endParaRPr lang="en-US" dirty="0"/>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1" name="Text Placeholder 3">
            <a:extLst>
              <a:ext uri="{FF2B5EF4-FFF2-40B4-BE49-F238E27FC236}">
                <a16:creationId xmlns:a16="http://schemas.microsoft.com/office/drawing/2014/main" id="{D9E1F39B-6AC9-6145-A150-0977AFB8CB08}"/>
              </a:ext>
            </a:extLst>
          </p:cNvPr>
          <p:cNvSpPr>
            <a:spLocks noGrp="1"/>
          </p:cNvSpPr>
          <p:nvPr>
            <p:ph type="body" sz="quarter" idx="10" hasCustomPrompt="1"/>
          </p:nvPr>
        </p:nvSpPr>
        <p:spPr>
          <a:xfrm>
            <a:off x="504510" y="387372"/>
            <a:ext cx="7563044" cy="201207"/>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800" b="1" i="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43C2C11E-283D-174C-B8C9-85D3D11137E6}"/>
              </a:ext>
            </a:extLst>
          </p:cNvPr>
          <p:cNvSpPr>
            <a:spLocks noGrp="1"/>
          </p:cNvSpPr>
          <p:nvPr>
            <p:ph type="body" sz="quarter" idx="12" hasCustomPrompt="1"/>
          </p:nvPr>
        </p:nvSpPr>
        <p:spPr>
          <a:xfrm>
            <a:off x="504510" y="657662"/>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1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Text Placeholder 2">
            <a:extLst>
              <a:ext uri="{FF2B5EF4-FFF2-40B4-BE49-F238E27FC236}">
                <a16:creationId xmlns:a16="http://schemas.microsoft.com/office/drawing/2014/main" id="{14DF8017-4522-D34C-B2F8-0072D4BDAD92}"/>
              </a:ext>
            </a:extLst>
          </p:cNvPr>
          <p:cNvSpPr>
            <a:spLocks noGrp="1"/>
          </p:cNvSpPr>
          <p:nvPr>
            <p:ph type="body" sz="quarter" idx="25" hasCustomPrompt="1"/>
          </p:nvPr>
        </p:nvSpPr>
        <p:spPr>
          <a:xfrm>
            <a:off x="503237" y="2637678"/>
            <a:ext cx="3382963" cy="2012400"/>
          </a:xfrm>
          <a:solidFill>
            <a:schemeClr val="accent2">
              <a:alpha val="90000"/>
            </a:schemeClr>
          </a:solidFill>
        </p:spPr>
        <p:txBody>
          <a:bodyPr vert="horz" lIns="72000" tIns="72000" rIns="72000" bIns="0" rtlCol="0">
            <a:noAutofit/>
          </a:bodyPr>
          <a:lstStyle>
            <a:lvl1pPr marL="0" marR="0" indent="0" algn="l" defTabSz="914278" rtl="0" eaLnBrk="1" fontAlgn="auto" latinLnBrk="0" hangingPunct="1">
              <a:lnSpc>
                <a:spcPct val="100000"/>
              </a:lnSpc>
              <a:spcBef>
                <a:spcPts val="0"/>
              </a:spcBef>
              <a:spcAft>
                <a:spcPts val="0"/>
              </a:spcAft>
              <a:buClrTx/>
              <a:buSzTx/>
              <a:buFontTx/>
              <a:buNone/>
              <a:tabLst/>
              <a:defRPr lang="en-US" sz="1400" b="0" i="1" dirty="0" smtClean="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lang="en-US" sz="3600" dirty="0" smtClean="0"/>
            </a:lvl2pPr>
            <a:lvl3pPr>
              <a:defRPr lang="en-US" sz="3600" dirty="0" smtClean="0"/>
            </a:lvl3pPr>
            <a:lvl4pPr>
              <a:defRPr lang="en-US" sz="3600" dirty="0" smtClean="0"/>
            </a:lvl4pPr>
            <a:lvl5pPr>
              <a:defRPr lang="en-US" sz="3600" dirty="0"/>
            </a:lvl5pPr>
          </a:lstStyle>
          <a:p>
            <a:pPr marL="0" marR="0" lvl="0" indent="0" algn="l" defTabSz="914278" rtl="0" eaLnBrk="1" fontAlgn="auto" latinLnBrk="0" hangingPunct="1">
              <a:lnSpc>
                <a:spcPct val="100000"/>
              </a:lnSpc>
              <a:spcBef>
                <a:spcPts val="0"/>
              </a:spcBef>
              <a:spcAft>
                <a:spcPts val="0"/>
              </a:spcAft>
              <a:buClrTx/>
              <a:buSzTx/>
              <a:buFontTx/>
              <a:buNone/>
              <a:tabLst/>
              <a:defRPr/>
            </a:pPr>
            <a:r>
              <a:rPr lang="en-US" dirty="0"/>
              <a:t>“Customer quote on deliverables, benefits and contribution of Philips.”</a:t>
            </a:r>
          </a:p>
          <a:p>
            <a:pPr marL="0" marR="0" lvl="0" indent="0" algn="l" defTabSz="914278" rtl="0" eaLnBrk="1" fontAlgn="auto" latinLnBrk="0" hangingPunct="1">
              <a:lnSpc>
                <a:spcPct val="100000"/>
              </a:lnSpc>
              <a:spcBef>
                <a:spcPts val="0"/>
              </a:spcBef>
              <a:spcAft>
                <a:spcPts val="0"/>
              </a:spcAft>
              <a:buClrTx/>
              <a:buSzTx/>
              <a:buFontTx/>
              <a:buNone/>
              <a:tabLst/>
              <a:defRPr/>
            </a:pPr>
            <a:r>
              <a:rPr lang="en-US" dirty="0"/>
              <a:t> Name customer</a:t>
            </a:r>
          </a:p>
          <a:p>
            <a:pPr marL="0" marR="0" lvl="0" indent="0" algn="l" defTabSz="914278" rtl="0" eaLnBrk="1" fontAlgn="auto" latinLnBrk="0" hangingPunct="1">
              <a:lnSpc>
                <a:spcPct val="100000"/>
              </a:lnSpc>
              <a:spcBef>
                <a:spcPts val="0"/>
              </a:spcBef>
              <a:spcAft>
                <a:spcPts val="0"/>
              </a:spcAft>
              <a:buClrTx/>
              <a:buSzTx/>
              <a:buFontTx/>
              <a:buNone/>
              <a:tabLst/>
              <a:defRPr/>
            </a:pPr>
            <a:endParaRPr lang="en-US" dirty="0"/>
          </a:p>
        </p:txBody>
      </p:sp>
      <p:sp>
        <p:nvSpPr>
          <p:cNvPr id="20" name="Text Placeholder 2">
            <a:extLst>
              <a:ext uri="{FF2B5EF4-FFF2-40B4-BE49-F238E27FC236}">
                <a16:creationId xmlns:a16="http://schemas.microsoft.com/office/drawing/2014/main" id="{F22AB389-50C6-1A4A-9DCB-9F23E3B05138}"/>
              </a:ext>
            </a:extLst>
          </p:cNvPr>
          <p:cNvSpPr>
            <a:spLocks noGrp="1"/>
          </p:cNvSpPr>
          <p:nvPr>
            <p:ph type="body" sz="quarter" idx="26" hasCustomPrompt="1"/>
          </p:nvPr>
        </p:nvSpPr>
        <p:spPr>
          <a:xfrm>
            <a:off x="3886200" y="2637678"/>
            <a:ext cx="2003425" cy="2012400"/>
          </a:xfrm>
          <a:solidFill>
            <a:schemeClr val="bg1">
              <a:alpha val="90000"/>
            </a:schemeClr>
          </a:solidFill>
        </p:spPr>
        <p:txBody>
          <a:bodyPr lIns="72000" tIns="72000" rIns="72000" bIns="0" anchor="t"/>
          <a:lstStyle>
            <a:lvl1pPr>
              <a:defRPr lang="en-US" b="0" i="0" dirty="0">
                <a:solidFill>
                  <a:srgbClr val="005A8B"/>
                </a:solidFill>
                <a:latin typeface="Calibri" panose="020F0502020204030204" pitchFamily="34" charset="0"/>
                <a:ea typeface="Calibri" panose="020F0502020204030204" pitchFamily="34" charset="0"/>
                <a:cs typeface="Calibri" panose="020F0502020204030204" pitchFamily="34" charset="0"/>
              </a:defRPr>
            </a:lvl1pPr>
          </a:lstStyle>
          <a:p>
            <a:pPr lvl="0">
              <a:lnSpc>
                <a:spcPct val="80000"/>
              </a:lnSpc>
              <a:buFontTx/>
            </a:pPr>
            <a:r>
              <a:rPr lang="en-US" dirty="0"/>
              <a:t>Our solution</a:t>
            </a:r>
          </a:p>
          <a:p>
            <a:pPr lvl="0">
              <a:lnSpc>
                <a:spcPct val="80000"/>
              </a:lnSpc>
              <a:buFontTx/>
            </a:pPr>
            <a:endParaRPr lang="en-US" dirty="0"/>
          </a:p>
          <a:p>
            <a:pPr lvl="0">
              <a:lnSpc>
                <a:spcPct val="80000"/>
              </a:lnSpc>
              <a:buFontTx/>
            </a:pPr>
            <a:r>
              <a:rPr lang="en-US" dirty="0"/>
              <a:t>Describe solution and what we will deliver</a:t>
            </a:r>
          </a:p>
        </p:txBody>
      </p:sp>
      <p:sp>
        <p:nvSpPr>
          <p:cNvPr id="21" name="Text Placeholder 2">
            <a:extLst>
              <a:ext uri="{FF2B5EF4-FFF2-40B4-BE49-F238E27FC236}">
                <a16:creationId xmlns:a16="http://schemas.microsoft.com/office/drawing/2014/main" id="{27291D70-DB30-1342-B74A-B362A98A2DEB}"/>
              </a:ext>
            </a:extLst>
          </p:cNvPr>
          <p:cNvSpPr>
            <a:spLocks noGrp="1"/>
          </p:cNvSpPr>
          <p:nvPr>
            <p:ph type="body" sz="quarter" idx="27" hasCustomPrompt="1"/>
          </p:nvPr>
        </p:nvSpPr>
        <p:spPr>
          <a:xfrm>
            <a:off x="5997575" y="2637678"/>
            <a:ext cx="1272997" cy="965207"/>
          </a:xfr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rgbClr val="FFFFFF"/>
                </a:solidFill>
                <a:latin typeface="+mn-lt"/>
                <a:cs typeface="Calibri"/>
              </a:defRPr>
            </a:lvl1pPr>
          </a:lstStyle>
          <a:p>
            <a:pPr lvl="0"/>
            <a:r>
              <a:rPr lang="en-US" dirty="0"/>
              <a:t>Benefit 1</a:t>
            </a:r>
          </a:p>
        </p:txBody>
      </p:sp>
      <p:sp>
        <p:nvSpPr>
          <p:cNvPr id="22" name="Text Placeholder 2">
            <a:extLst>
              <a:ext uri="{FF2B5EF4-FFF2-40B4-BE49-F238E27FC236}">
                <a16:creationId xmlns:a16="http://schemas.microsoft.com/office/drawing/2014/main" id="{E1C903E8-886A-9443-9D22-55E0E7128B7E}"/>
              </a:ext>
            </a:extLst>
          </p:cNvPr>
          <p:cNvSpPr>
            <a:spLocks noGrp="1"/>
          </p:cNvSpPr>
          <p:nvPr>
            <p:ph type="body" sz="quarter" idx="28" hasCustomPrompt="1"/>
          </p:nvPr>
        </p:nvSpPr>
        <p:spPr>
          <a:xfrm>
            <a:off x="7372082" y="2637678"/>
            <a:ext cx="1254324" cy="965207"/>
          </a:xfr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rgbClr val="FFFFFF"/>
                </a:solidFill>
                <a:latin typeface="+mn-lt"/>
                <a:cs typeface="Calibri"/>
              </a:defRPr>
            </a:lvl1pPr>
          </a:lstStyle>
          <a:p>
            <a:pPr lvl="0"/>
            <a:r>
              <a:rPr lang="en-US" dirty="0"/>
              <a:t>Benefit 2</a:t>
            </a:r>
          </a:p>
        </p:txBody>
      </p:sp>
      <p:sp>
        <p:nvSpPr>
          <p:cNvPr id="25" name="Text Placeholder 2">
            <a:extLst>
              <a:ext uri="{FF2B5EF4-FFF2-40B4-BE49-F238E27FC236}">
                <a16:creationId xmlns:a16="http://schemas.microsoft.com/office/drawing/2014/main" id="{D4ED53B2-AAF6-5742-8713-425A118098DD}"/>
              </a:ext>
            </a:extLst>
          </p:cNvPr>
          <p:cNvSpPr>
            <a:spLocks noGrp="1"/>
          </p:cNvSpPr>
          <p:nvPr>
            <p:ph type="body" sz="quarter" idx="29" hasCustomPrompt="1"/>
          </p:nvPr>
        </p:nvSpPr>
        <p:spPr>
          <a:xfrm>
            <a:off x="5997575" y="3684871"/>
            <a:ext cx="1272997" cy="965207"/>
          </a:xfr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rgbClr val="FFFFFF"/>
                </a:solidFill>
                <a:latin typeface="+mn-lt"/>
                <a:cs typeface="Calibri"/>
              </a:defRPr>
            </a:lvl1pPr>
          </a:lstStyle>
          <a:p>
            <a:pPr lvl="0"/>
            <a:r>
              <a:rPr lang="en-US" dirty="0"/>
              <a:t>Benefit 3</a:t>
            </a:r>
          </a:p>
        </p:txBody>
      </p:sp>
      <p:sp>
        <p:nvSpPr>
          <p:cNvPr id="26" name="Text Placeholder 2">
            <a:extLst>
              <a:ext uri="{FF2B5EF4-FFF2-40B4-BE49-F238E27FC236}">
                <a16:creationId xmlns:a16="http://schemas.microsoft.com/office/drawing/2014/main" id="{B13F9194-E860-1B44-B3E9-070FDF7D30BD}"/>
              </a:ext>
            </a:extLst>
          </p:cNvPr>
          <p:cNvSpPr>
            <a:spLocks noGrp="1"/>
          </p:cNvSpPr>
          <p:nvPr>
            <p:ph type="body" sz="quarter" idx="30" hasCustomPrompt="1"/>
          </p:nvPr>
        </p:nvSpPr>
        <p:spPr>
          <a:xfrm>
            <a:off x="7372082" y="3684871"/>
            <a:ext cx="1254324" cy="965207"/>
          </a:xfr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rtlCol="0" anchor="ctr" anchorCtr="0"/>
          <a:lstStyle>
            <a:lvl1pPr algn="ctr">
              <a:defRPr lang="en-US" dirty="0">
                <a:solidFill>
                  <a:srgbClr val="FFFFFF"/>
                </a:solidFill>
                <a:latin typeface="+mn-lt"/>
                <a:cs typeface="Calibri"/>
              </a:defRPr>
            </a:lvl1pPr>
          </a:lstStyle>
          <a:p>
            <a:pPr lvl="0"/>
            <a:r>
              <a:rPr lang="en-US" dirty="0"/>
              <a:t>Benefit 4</a:t>
            </a:r>
          </a:p>
        </p:txBody>
      </p:sp>
      <p:sp>
        <p:nvSpPr>
          <p:cNvPr id="6" name="Footer Placeholder 5">
            <a:extLst>
              <a:ext uri="{FF2B5EF4-FFF2-40B4-BE49-F238E27FC236}">
                <a16:creationId xmlns:a16="http://schemas.microsoft.com/office/drawing/2014/main" id="{34BF6268-9B56-9B48-A288-DBFAA40F6BDB}"/>
              </a:ext>
            </a:extLst>
          </p:cNvPr>
          <p:cNvSpPr>
            <a:spLocks noGrp="1"/>
          </p:cNvSpPr>
          <p:nvPr>
            <p:ph type="ftr" sz="quarter" idx="31"/>
          </p:nvPr>
        </p:nvSpPr>
        <p:spPr>
          <a:xfrm>
            <a:off x="4924800" y="4719763"/>
            <a:ext cx="3086100" cy="274637"/>
          </a:xfrm>
          <a:prstGeom prst="rect">
            <a:avLst/>
          </a:prstGeom>
        </p:spPr>
        <p:txBody>
          <a:bodyPr/>
          <a:lstStyle/>
          <a:p>
            <a:r>
              <a:rPr lang="en-US" dirty="0"/>
              <a:t>Presentation name, Version, Date</a:t>
            </a:r>
          </a:p>
        </p:txBody>
      </p:sp>
      <p:sp>
        <p:nvSpPr>
          <p:cNvPr id="7" name="Slide Number Placeholder 6">
            <a:extLst>
              <a:ext uri="{FF2B5EF4-FFF2-40B4-BE49-F238E27FC236}">
                <a16:creationId xmlns:a16="http://schemas.microsoft.com/office/drawing/2014/main" id="{DBABAB42-6828-4146-B556-616C1FB7B9D7}"/>
              </a:ext>
            </a:extLst>
          </p:cNvPr>
          <p:cNvSpPr>
            <a:spLocks noGrp="1"/>
          </p:cNvSpPr>
          <p:nvPr>
            <p:ph type="sldNum" sz="quarter" idx="32"/>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E1AAD1BA-690C-094A-A3EC-15C9ACCA1CDF}"/>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76590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8 2 images - LBlu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4008522"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4621214" y="1550988"/>
            <a:ext cx="4011611"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503237" y="3840480"/>
            <a:ext cx="4011790" cy="818833"/>
          </a:xfrm>
          <a:prstGeom prst="rect">
            <a:avLst/>
          </a:prstGeom>
          <a:solidFill>
            <a:schemeClr val="accent1"/>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4621213" y="3840480"/>
            <a:ext cx="4014882" cy="818833"/>
          </a:xfrm>
          <a:prstGeom prst="rect">
            <a:avLst/>
          </a:prstGeom>
          <a:solidFill>
            <a:schemeClr val="accent1"/>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7" name="Text Placeholder 3"/>
          <p:cNvSpPr>
            <a:spLocks noGrp="1"/>
          </p:cNvSpPr>
          <p:nvPr>
            <p:ph type="body" sz="quarter" idx="10" hasCustomPrompt="1"/>
          </p:nvPr>
        </p:nvSpPr>
        <p:spPr>
          <a:xfrm>
            <a:off x="504510" y="387371"/>
            <a:ext cx="7563044" cy="33271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29FF4F3D-6557-8B4B-BB79-F19667286847}"/>
              </a:ext>
            </a:extLst>
          </p:cNvPr>
          <p:cNvSpPr>
            <a:spLocks noGrp="1"/>
          </p:cNvSpPr>
          <p:nvPr>
            <p:ph type="ftr" sz="quarter" idx="20"/>
          </p:nvPr>
        </p:nvSpPr>
        <p:spPr>
          <a:xfrm>
            <a:off x="4924800" y="4719763"/>
            <a:ext cx="3086100" cy="274637"/>
          </a:xfrm>
          <a:prstGeom prst="rect">
            <a:avLst/>
          </a:prstGeom>
        </p:spPr>
        <p:txBody>
          <a:bodyPr/>
          <a:lstStyle/>
          <a:p>
            <a:r>
              <a:rPr lang="en-US" dirty="0"/>
              <a:t>Presentation name, Version, Date</a:t>
            </a:r>
          </a:p>
        </p:txBody>
      </p:sp>
      <p:sp>
        <p:nvSpPr>
          <p:cNvPr id="4" name="Slide Number Placeholder 3">
            <a:extLst>
              <a:ext uri="{FF2B5EF4-FFF2-40B4-BE49-F238E27FC236}">
                <a16:creationId xmlns:a16="http://schemas.microsoft.com/office/drawing/2014/main" id="{8AF186D3-8CD6-3E4C-9E96-12FEC2B34B15}"/>
              </a:ext>
            </a:extLst>
          </p:cNvPr>
          <p:cNvSpPr>
            <a:spLocks noGrp="1"/>
          </p:cNvSpPr>
          <p:nvPr>
            <p:ph type="sldNum" sz="quarter" idx="21"/>
          </p:nvPr>
        </p:nvSpPr>
        <p:spPr/>
        <p:txBody>
          <a:bodyPr/>
          <a:lstStyle/>
          <a:p>
            <a:fld id="{793332C0-45F3-49F7-8962-3AD7701CBA4A}" type="slidenum">
              <a:rPr lang="en-US" smtClean="0"/>
              <a:pPr/>
              <a:t>‹#›</a:t>
            </a:fld>
            <a:endParaRPr lang="en-US" dirty="0"/>
          </a:p>
        </p:txBody>
      </p:sp>
      <p:sp>
        <p:nvSpPr>
          <p:cNvPr id="15" name="Text Placeholder 6">
            <a:extLst>
              <a:ext uri="{FF2B5EF4-FFF2-40B4-BE49-F238E27FC236}">
                <a16:creationId xmlns:a16="http://schemas.microsoft.com/office/drawing/2014/main" id="{5E28F6B0-78F2-5E4E-BF40-F16A5C3499DD}"/>
              </a:ext>
            </a:extLst>
          </p:cNvPr>
          <p:cNvSpPr>
            <a:spLocks noGrp="1"/>
          </p:cNvSpPr>
          <p:nvPr>
            <p:ph type="body" sz="quarter" idx="22"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Text Placeholder 3">
            <a:extLst>
              <a:ext uri="{FF2B5EF4-FFF2-40B4-BE49-F238E27FC236}">
                <a16:creationId xmlns:a16="http://schemas.microsoft.com/office/drawing/2014/main" id="{70BD1DA2-4859-7848-80F1-61A3D78F68F1}"/>
              </a:ext>
            </a:extLst>
          </p:cNvPr>
          <p:cNvSpPr>
            <a:spLocks noGrp="1"/>
          </p:cNvSpPr>
          <p:nvPr>
            <p:ph type="body" sz="quarter" idx="24"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34208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8_3 images - LBlu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2627397" cy="2387600"/>
          </a:xfrm>
          <a:prstGeom prst="rect">
            <a:avLst/>
          </a:prstGeom>
          <a:solidFill>
            <a:schemeClr val="bg1">
              <a:lumMod val="85000"/>
            </a:schemeClr>
          </a:solidFill>
        </p:spPr>
        <p:txBody>
          <a:bodyPr/>
          <a:lstStyle/>
          <a:p>
            <a:r>
              <a:rPr lang="en-US"/>
              <a:t>Click icon to add picture</a:t>
            </a:r>
            <a:endParaRPr lang="en-US" dirty="0"/>
          </a:p>
        </p:txBody>
      </p:sp>
      <p:sp>
        <p:nvSpPr>
          <p:cNvPr id="14" name="Picture Placeholder 12"/>
          <p:cNvSpPr>
            <a:spLocks noGrp="1"/>
          </p:cNvSpPr>
          <p:nvPr>
            <p:ph type="pic" sz="quarter" idx="15"/>
          </p:nvPr>
        </p:nvSpPr>
        <p:spPr>
          <a:xfrm>
            <a:off x="3250364" y="1550988"/>
            <a:ext cx="2639261" cy="2387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5997575" y="1550988"/>
            <a:ext cx="2641600" cy="2387600"/>
          </a:xfrm>
          <a:prstGeom prst="rect">
            <a:avLst/>
          </a:prstGeom>
          <a:solidFill>
            <a:schemeClr val="bg1">
              <a:lumMod val="85000"/>
            </a:schemeClr>
          </a:solidFill>
        </p:spPr>
        <p:txBody>
          <a:bodyPr/>
          <a:lstStyle/>
          <a:p>
            <a:r>
              <a:rPr lang="en-US"/>
              <a:t>Click icon to add picture</a:t>
            </a:r>
          </a:p>
        </p:txBody>
      </p:sp>
      <p:sp>
        <p:nvSpPr>
          <p:cNvPr id="18" name="Text Placeholder 17"/>
          <p:cNvSpPr>
            <a:spLocks noGrp="1"/>
          </p:cNvSpPr>
          <p:nvPr>
            <p:ph type="body" sz="quarter" idx="18"/>
          </p:nvPr>
        </p:nvSpPr>
        <p:spPr>
          <a:xfrm>
            <a:off x="503237" y="3840480"/>
            <a:ext cx="2629539" cy="818833"/>
          </a:xfrm>
          <a:prstGeom prst="rect">
            <a:avLst/>
          </a:prstGeom>
          <a:solidFill>
            <a:schemeClr val="accent1"/>
          </a:solidFill>
        </p:spPr>
        <p:txBody>
          <a:bodyPr lIns="108000" t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3250363" y="3840480"/>
            <a:ext cx="2641413" cy="818833"/>
          </a:xfrm>
          <a:prstGeom prst="rect">
            <a:avLst/>
          </a:prstGeom>
          <a:solidFill>
            <a:schemeClr val="accent1"/>
          </a:solidFill>
        </p:spPr>
        <p:txBody>
          <a:bodyPr lIns="108000" t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0" name="Text Placeholder 17"/>
          <p:cNvSpPr>
            <a:spLocks noGrp="1"/>
          </p:cNvSpPr>
          <p:nvPr>
            <p:ph type="body" sz="quarter" idx="20"/>
          </p:nvPr>
        </p:nvSpPr>
        <p:spPr>
          <a:xfrm>
            <a:off x="5997575" y="3840480"/>
            <a:ext cx="2643754" cy="818833"/>
          </a:xfrm>
          <a:prstGeom prst="rect">
            <a:avLst/>
          </a:prstGeom>
          <a:solidFill>
            <a:schemeClr val="accent1"/>
          </a:solidFill>
        </p:spPr>
        <p:txBody>
          <a:bodyPr lIns="108000" tIns="108000" bIns="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7" name="Text Placeholder 3"/>
          <p:cNvSpPr>
            <a:spLocks noGrp="1"/>
          </p:cNvSpPr>
          <p:nvPr>
            <p:ph type="body" sz="quarter" idx="10" hasCustomPrompt="1"/>
          </p:nvPr>
        </p:nvSpPr>
        <p:spPr>
          <a:xfrm>
            <a:off x="504510" y="387371"/>
            <a:ext cx="7563044" cy="34414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Footer Placeholder 2">
            <a:extLst>
              <a:ext uri="{FF2B5EF4-FFF2-40B4-BE49-F238E27FC236}">
                <a16:creationId xmlns:a16="http://schemas.microsoft.com/office/drawing/2014/main" id="{AC0F0EFC-493D-CD4F-9295-ED0B9928E4F8}"/>
              </a:ext>
            </a:extLst>
          </p:cNvPr>
          <p:cNvSpPr>
            <a:spLocks noGrp="1"/>
          </p:cNvSpPr>
          <p:nvPr>
            <p:ph type="ftr" sz="quarter" idx="21"/>
          </p:nvPr>
        </p:nvSpPr>
        <p:spPr>
          <a:xfrm>
            <a:off x="4924800" y="4719763"/>
            <a:ext cx="3086100" cy="274637"/>
          </a:xfrm>
          <a:prstGeom prst="rect">
            <a:avLst/>
          </a:prstGeom>
        </p:spPr>
        <p:txBody>
          <a:bodyPr/>
          <a:lstStyle/>
          <a:p>
            <a:r>
              <a:rPr lang="en-US" dirty="0"/>
              <a:t>Presentation name, Version, Date</a:t>
            </a:r>
          </a:p>
        </p:txBody>
      </p:sp>
      <p:sp>
        <p:nvSpPr>
          <p:cNvPr id="4" name="Slide Number Placeholder 3">
            <a:extLst>
              <a:ext uri="{FF2B5EF4-FFF2-40B4-BE49-F238E27FC236}">
                <a16:creationId xmlns:a16="http://schemas.microsoft.com/office/drawing/2014/main" id="{E012B837-D9FA-144A-9732-D084B07A408B}"/>
              </a:ext>
            </a:extLst>
          </p:cNvPr>
          <p:cNvSpPr>
            <a:spLocks noGrp="1"/>
          </p:cNvSpPr>
          <p:nvPr>
            <p:ph type="sldNum" sz="quarter" idx="22"/>
          </p:nvPr>
        </p:nvSpPr>
        <p:spPr/>
        <p:txBody>
          <a:bodyPr/>
          <a:lstStyle/>
          <a:p>
            <a:fld id="{793332C0-45F3-49F7-8962-3AD7701CBA4A}" type="slidenum">
              <a:rPr lang="en-US" smtClean="0"/>
              <a:pPr/>
              <a:t>‹#›</a:t>
            </a:fld>
            <a:endParaRPr lang="en-US" dirty="0"/>
          </a:p>
        </p:txBody>
      </p:sp>
      <p:sp>
        <p:nvSpPr>
          <p:cNvPr id="21" name="Text Placeholder 6">
            <a:extLst>
              <a:ext uri="{FF2B5EF4-FFF2-40B4-BE49-F238E27FC236}">
                <a16:creationId xmlns:a16="http://schemas.microsoft.com/office/drawing/2014/main" id="{F4263B3B-1BE5-3A48-BC1E-9243077B17D7}"/>
              </a:ext>
            </a:extLst>
          </p:cNvPr>
          <p:cNvSpPr>
            <a:spLocks noGrp="1"/>
          </p:cNvSpPr>
          <p:nvPr>
            <p:ph type="body" sz="quarter" idx="23"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6" name="Text Placeholder 3">
            <a:extLst>
              <a:ext uri="{FF2B5EF4-FFF2-40B4-BE49-F238E27FC236}">
                <a16:creationId xmlns:a16="http://schemas.microsoft.com/office/drawing/2014/main" id="{9CA2AE2A-DF8F-904B-A475-7EBE24BE7AE1}"/>
              </a:ext>
            </a:extLst>
          </p:cNvPr>
          <p:cNvSpPr>
            <a:spLocks noGrp="1"/>
          </p:cNvSpPr>
          <p:nvPr>
            <p:ph type="body" sz="quarter" idx="25"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347107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8_4 images - LBlu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Picture Placeholder 12"/>
          <p:cNvSpPr>
            <a:spLocks noGrp="1"/>
          </p:cNvSpPr>
          <p:nvPr>
            <p:ph type="pic" sz="quarter" idx="14"/>
          </p:nvPr>
        </p:nvSpPr>
        <p:spPr>
          <a:xfrm>
            <a:off x="504741" y="1550988"/>
            <a:ext cx="1946275" cy="2387600"/>
          </a:xfrm>
          <a:prstGeom prst="rect">
            <a:avLst/>
          </a:prstGeom>
          <a:solidFill>
            <a:schemeClr val="bg1">
              <a:lumMod val="85000"/>
            </a:schemeClr>
          </a:solidFill>
        </p:spPr>
        <p:txBody>
          <a:bodyPr/>
          <a:lstStyle/>
          <a:p>
            <a:r>
              <a:rPr lang="en-US"/>
              <a:t>Click icon to add picture</a:t>
            </a:r>
          </a:p>
        </p:txBody>
      </p:sp>
      <p:sp>
        <p:nvSpPr>
          <p:cNvPr id="14" name="Picture Placeholder 12"/>
          <p:cNvSpPr>
            <a:spLocks noGrp="1"/>
          </p:cNvSpPr>
          <p:nvPr>
            <p:ph type="pic" sz="quarter" idx="15"/>
          </p:nvPr>
        </p:nvSpPr>
        <p:spPr>
          <a:xfrm>
            <a:off x="2567461" y="1550988"/>
            <a:ext cx="1946275" cy="2387600"/>
          </a:xfrm>
          <a:prstGeom prst="rect">
            <a:avLst/>
          </a:prstGeom>
          <a:solidFill>
            <a:schemeClr val="bg1">
              <a:lumMod val="85000"/>
            </a:schemeClr>
          </a:solidFill>
        </p:spPr>
        <p:txBody>
          <a:bodyPr/>
          <a:lstStyle/>
          <a:p>
            <a:r>
              <a:rPr lang="en-US"/>
              <a:t>Click icon to add picture</a:t>
            </a:r>
          </a:p>
        </p:txBody>
      </p:sp>
      <p:sp>
        <p:nvSpPr>
          <p:cNvPr id="15" name="Picture Placeholder 12"/>
          <p:cNvSpPr>
            <a:spLocks noGrp="1"/>
          </p:cNvSpPr>
          <p:nvPr>
            <p:ph type="pic" sz="quarter" idx="16"/>
          </p:nvPr>
        </p:nvSpPr>
        <p:spPr>
          <a:xfrm>
            <a:off x="4630181" y="1550988"/>
            <a:ext cx="1946275" cy="2387600"/>
          </a:xfrm>
          <a:prstGeom prst="rect">
            <a:avLst/>
          </a:prstGeom>
          <a:solidFill>
            <a:schemeClr val="bg1">
              <a:lumMod val="85000"/>
            </a:schemeClr>
          </a:solidFill>
        </p:spPr>
        <p:txBody>
          <a:bodyPr/>
          <a:lstStyle/>
          <a:p>
            <a:r>
              <a:rPr lang="en-US"/>
              <a:t>Click icon to add picture</a:t>
            </a:r>
          </a:p>
        </p:txBody>
      </p:sp>
      <p:sp>
        <p:nvSpPr>
          <p:cNvPr id="16" name="Picture Placeholder 12"/>
          <p:cNvSpPr>
            <a:spLocks noGrp="1"/>
          </p:cNvSpPr>
          <p:nvPr>
            <p:ph type="pic" sz="quarter" idx="17"/>
          </p:nvPr>
        </p:nvSpPr>
        <p:spPr>
          <a:xfrm>
            <a:off x="6692900" y="1550988"/>
            <a:ext cx="1946275" cy="2387600"/>
          </a:xfrm>
          <a:prstGeom prst="rect">
            <a:avLst/>
          </a:prstGeom>
          <a:solidFill>
            <a:schemeClr val="bg1">
              <a:lumMod val="85000"/>
            </a:schemeClr>
          </a:solidFill>
        </p:spPr>
        <p:txBody>
          <a:bodyPr/>
          <a:lstStyle/>
          <a:p>
            <a:r>
              <a:rPr lang="en-US"/>
              <a:t>Click icon to add picture</a:t>
            </a:r>
          </a:p>
        </p:txBody>
      </p:sp>
      <p:sp>
        <p:nvSpPr>
          <p:cNvPr id="17" name="Text Placeholder 3"/>
          <p:cNvSpPr>
            <a:spLocks noGrp="1"/>
          </p:cNvSpPr>
          <p:nvPr>
            <p:ph type="body" sz="quarter" idx="10" hasCustomPrompt="1"/>
          </p:nvPr>
        </p:nvSpPr>
        <p:spPr>
          <a:xfrm>
            <a:off x="504510" y="387371"/>
            <a:ext cx="7563044" cy="34414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17"/>
          <p:cNvSpPr>
            <a:spLocks noGrp="1"/>
          </p:cNvSpPr>
          <p:nvPr>
            <p:ph type="body" sz="quarter" idx="18"/>
          </p:nvPr>
        </p:nvSpPr>
        <p:spPr>
          <a:xfrm>
            <a:off x="503238" y="3840480"/>
            <a:ext cx="1947862" cy="818833"/>
          </a:xfrm>
          <a:prstGeom prst="rect">
            <a:avLst/>
          </a:prstGeom>
          <a:solidFill>
            <a:schemeClr val="accent1"/>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19" name="Text Placeholder 17"/>
          <p:cNvSpPr>
            <a:spLocks noGrp="1"/>
          </p:cNvSpPr>
          <p:nvPr>
            <p:ph type="body" sz="quarter" idx="19"/>
          </p:nvPr>
        </p:nvSpPr>
        <p:spPr>
          <a:xfrm>
            <a:off x="2567461" y="3840480"/>
            <a:ext cx="1947862" cy="818833"/>
          </a:xfrm>
          <a:prstGeom prst="rect">
            <a:avLst/>
          </a:prstGeom>
          <a:solidFill>
            <a:schemeClr val="accent1"/>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0" name="Text Placeholder 17"/>
          <p:cNvSpPr>
            <a:spLocks noGrp="1"/>
          </p:cNvSpPr>
          <p:nvPr>
            <p:ph type="body" sz="quarter" idx="20"/>
          </p:nvPr>
        </p:nvSpPr>
        <p:spPr>
          <a:xfrm>
            <a:off x="4630181" y="3840480"/>
            <a:ext cx="1947862" cy="818833"/>
          </a:xfrm>
          <a:prstGeom prst="rect">
            <a:avLst/>
          </a:prstGeom>
          <a:solidFill>
            <a:schemeClr val="accent1"/>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21" name="Text Placeholder 17"/>
          <p:cNvSpPr>
            <a:spLocks noGrp="1"/>
          </p:cNvSpPr>
          <p:nvPr>
            <p:ph type="body" sz="quarter" idx="21"/>
          </p:nvPr>
        </p:nvSpPr>
        <p:spPr>
          <a:xfrm>
            <a:off x="6692900" y="3840480"/>
            <a:ext cx="1947862" cy="818833"/>
          </a:xfrm>
          <a:prstGeom prst="rect">
            <a:avLst/>
          </a:prstGeom>
          <a:solidFill>
            <a:schemeClr val="accent1"/>
          </a:solidFill>
        </p:spPr>
        <p:txBody>
          <a:bodyPr lIns="108000" tIns="108000" anchor="t"/>
          <a:lstStyle>
            <a:lvl1pPr>
              <a:lnSpc>
                <a:spcPct val="90000"/>
              </a:lnSpc>
              <a:defRPr lang="en-US"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p:txBody>
      </p:sp>
      <p:sp>
        <p:nvSpPr>
          <p:cNvPr id="3" name="Footer Placeholder 2">
            <a:extLst>
              <a:ext uri="{FF2B5EF4-FFF2-40B4-BE49-F238E27FC236}">
                <a16:creationId xmlns:a16="http://schemas.microsoft.com/office/drawing/2014/main" id="{6ABC5684-7204-324A-BFBF-FD7693614A10}"/>
              </a:ext>
            </a:extLst>
          </p:cNvPr>
          <p:cNvSpPr>
            <a:spLocks noGrp="1"/>
          </p:cNvSpPr>
          <p:nvPr>
            <p:ph type="ftr" sz="quarter" idx="22"/>
          </p:nvPr>
        </p:nvSpPr>
        <p:spPr>
          <a:xfrm>
            <a:off x="4924800" y="4719763"/>
            <a:ext cx="3086100" cy="274637"/>
          </a:xfrm>
          <a:prstGeom prst="rect">
            <a:avLst/>
          </a:prstGeom>
        </p:spPr>
        <p:txBody>
          <a:bodyPr/>
          <a:lstStyle/>
          <a:p>
            <a:r>
              <a:rPr lang="en-US"/>
              <a:t>Presentation name, Version, Date</a:t>
            </a:r>
            <a:endParaRPr lang="en-US" dirty="0"/>
          </a:p>
        </p:txBody>
      </p:sp>
      <p:sp>
        <p:nvSpPr>
          <p:cNvPr id="4" name="Slide Number Placeholder 3">
            <a:extLst>
              <a:ext uri="{FF2B5EF4-FFF2-40B4-BE49-F238E27FC236}">
                <a16:creationId xmlns:a16="http://schemas.microsoft.com/office/drawing/2014/main" id="{49B9A4ED-530F-5145-8031-6781C6F9428F}"/>
              </a:ext>
            </a:extLst>
          </p:cNvPr>
          <p:cNvSpPr>
            <a:spLocks noGrp="1"/>
          </p:cNvSpPr>
          <p:nvPr>
            <p:ph type="sldNum" sz="quarter" idx="23"/>
          </p:nvPr>
        </p:nvSpPr>
        <p:spPr/>
        <p:txBody>
          <a:bodyPr/>
          <a:lstStyle/>
          <a:p>
            <a:fld id="{793332C0-45F3-49F7-8962-3AD7701CBA4A}" type="slidenum">
              <a:rPr lang="en-US" smtClean="0"/>
              <a:pPr/>
              <a:t>‹#›</a:t>
            </a:fld>
            <a:endParaRPr lang="en-US" dirty="0"/>
          </a:p>
        </p:txBody>
      </p:sp>
      <p:sp>
        <p:nvSpPr>
          <p:cNvPr id="22" name="Text Placeholder 6">
            <a:extLst>
              <a:ext uri="{FF2B5EF4-FFF2-40B4-BE49-F238E27FC236}">
                <a16:creationId xmlns:a16="http://schemas.microsoft.com/office/drawing/2014/main" id="{36D0B8AE-1266-E441-9496-06D9FF888C98}"/>
              </a:ext>
            </a:extLst>
          </p:cNvPr>
          <p:cNvSpPr>
            <a:spLocks noGrp="1"/>
          </p:cNvSpPr>
          <p:nvPr>
            <p:ph type="body" sz="quarter" idx="2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4" name="Text Placeholder 3">
            <a:extLst>
              <a:ext uri="{FF2B5EF4-FFF2-40B4-BE49-F238E27FC236}">
                <a16:creationId xmlns:a16="http://schemas.microsoft.com/office/drawing/2014/main" id="{5FB2DC95-805C-594B-9D6E-4F3194F358F1}"/>
              </a:ext>
            </a:extLst>
          </p:cNvPr>
          <p:cNvSpPr>
            <a:spLocks noGrp="1"/>
          </p:cNvSpPr>
          <p:nvPr>
            <p:ph type="body" sz="quarter" idx="26"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112400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9_3 pillars - Whit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8" name="Text Placeholder 17"/>
          <p:cNvSpPr>
            <a:spLocks noGrp="1"/>
          </p:cNvSpPr>
          <p:nvPr>
            <p:ph type="body" sz="quarter" idx="18" hasCustomPrompt="1"/>
          </p:nvPr>
        </p:nvSpPr>
        <p:spPr>
          <a:xfrm>
            <a:off x="503237" y="1550987"/>
            <a:ext cx="2628000" cy="3118983"/>
          </a:xfrm>
          <a:prstGeom prst="rect">
            <a:avLst/>
          </a:prstGeom>
          <a:solidFill>
            <a:schemeClr val="accent3"/>
          </a:solidFill>
        </p:spPr>
        <p:txBody>
          <a:bodyPr lIns="90000" tIns="108000" bIns="0" anchor="t"/>
          <a:lstStyle>
            <a:lvl1pPr>
              <a:lnSpc>
                <a:spcPct val="90000"/>
              </a:lnSpc>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a:p>
            <a:pPr lvl="0"/>
            <a:endParaRPr lang="en-US" dirty="0"/>
          </a:p>
        </p:txBody>
      </p:sp>
      <p:sp>
        <p:nvSpPr>
          <p:cNvPr id="19" name="Text Placeholder 17"/>
          <p:cNvSpPr>
            <a:spLocks noGrp="1"/>
          </p:cNvSpPr>
          <p:nvPr>
            <p:ph type="body" sz="quarter" idx="19" hasCustomPrompt="1"/>
          </p:nvPr>
        </p:nvSpPr>
        <p:spPr>
          <a:xfrm>
            <a:off x="3250363" y="1550987"/>
            <a:ext cx="2641413" cy="3118983"/>
          </a:xfrm>
          <a:prstGeom prst="rect">
            <a:avLst/>
          </a:prstGeom>
          <a:solidFill>
            <a:schemeClr val="accent2"/>
          </a:solidFill>
        </p:spPr>
        <p:txBody>
          <a:bodyPr lIns="90000" tIns="108000" bIns="0" anchor="t"/>
          <a:lstStyle>
            <a:lvl1pPr>
              <a:lnSpc>
                <a:spcPct val="90000"/>
              </a:lnSpc>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0" name="Text Placeholder 17"/>
          <p:cNvSpPr>
            <a:spLocks noGrp="1"/>
          </p:cNvSpPr>
          <p:nvPr>
            <p:ph type="body" sz="quarter" idx="20" hasCustomPrompt="1"/>
          </p:nvPr>
        </p:nvSpPr>
        <p:spPr>
          <a:xfrm>
            <a:off x="5997575" y="1550987"/>
            <a:ext cx="2643754" cy="3118983"/>
          </a:xfrm>
          <a:prstGeom prst="rect">
            <a:avLst/>
          </a:prstGeom>
          <a:solidFill>
            <a:schemeClr val="accent5"/>
          </a:solidFill>
        </p:spPr>
        <p:txBody>
          <a:bodyPr lIns="90000" tIns="108000" bIns="0" anchor="t"/>
          <a:lstStyle>
            <a:lvl1pPr>
              <a:lnSpc>
                <a:spcPct val="90000"/>
              </a:lnSpc>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5" name="Text Placeholder 4">
            <a:extLst>
              <a:ext uri="{FF2B5EF4-FFF2-40B4-BE49-F238E27FC236}">
                <a16:creationId xmlns:a16="http://schemas.microsoft.com/office/drawing/2014/main" id="{6E4F9DB9-FEA5-9849-A608-91F2F640ACD1}"/>
              </a:ext>
            </a:extLst>
          </p:cNvPr>
          <p:cNvSpPr>
            <a:spLocks noGrp="1"/>
          </p:cNvSpPr>
          <p:nvPr>
            <p:ph type="body" sz="quarter" idx="21"/>
          </p:nvPr>
        </p:nvSpPr>
        <p:spPr>
          <a:xfrm>
            <a:off x="503238" y="1859248"/>
            <a:ext cx="2628900" cy="2682621"/>
          </a:xfrm>
          <a:prstGeom prst="rect">
            <a:avLst/>
          </a:prstGeom>
        </p:spPr>
        <p:txBody>
          <a:bodyPr lIns="90000" tIns="0" rIns="90000" bIns="0"/>
          <a:lstStyle>
            <a:lvl1pPr marL="144000" indent="-144000">
              <a:lnSpc>
                <a:spcPct val="90000"/>
              </a:lnSpc>
              <a:spcBef>
                <a:spcPts val="60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16" name="Text Placeholder 4">
            <a:extLst>
              <a:ext uri="{FF2B5EF4-FFF2-40B4-BE49-F238E27FC236}">
                <a16:creationId xmlns:a16="http://schemas.microsoft.com/office/drawing/2014/main" id="{EF6A7869-28BF-7843-8B51-2CF1ED1C9C0F}"/>
              </a:ext>
            </a:extLst>
          </p:cNvPr>
          <p:cNvSpPr>
            <a:spLocks noGrp="1"/>
          </p:cNvSpPr>
          <p:nvPr>
            <p:ph type="body" sz="quarter" idx="22"/>
          </p:nvPr>
        </p:nvSpPr>
        <p:spPr>
          <a:xfrm>
            <a:off x="3261428" y="1859248"/>
            <a:ext cx="2628900" cy="2682621"/>
          </a:xfrm>
          <a:prstGeom prst="rect">
            <a:avLst/>
          </a:prstGeom>
        </p:spPr>
        <p:txBody>
          <a:bodyPr lIns="90000" tIns="0" rIns="90000" bIns="0"/>
          <a:lstStyle>
            <a:lvl1pPr marL="144000" indent="-144000">
              <a:lnSpc>
                <a:spcPct val="90000"/>
              </a:lnSpc>
              <a:spcBef>
                <a:spcPts val="60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1" name="Text Placeholder 4">
            <a:extLst>
              <a:ext uri="{FF2B5EF4-FFF2-40B4-BE49-F238E27FC236}">
                <a16:creationId xmlns:a16="http://schemas.microsoft.com/office/drawing/2014/main" id="{C9654B9A-B0AF-6D46-B1E1-24D01AA2D9B5}"/>
              </a:ext>
            </a:extLst>
          </p:cNvPr>
          <p:cNvSpPr>
            <a:spLocks noGrp="1"/>
          </p:cNvSpPr>
          <p:nvPr>
            <p:ph type="body" sz="quarter" idx="23"/>
          </p:nvPr>
        </p:nvSpPr>
        <p:spPr>
          <a:xfrm>
            <a:off x="6004628" y="1859248"/>
            <a:ext cx="2628900" cy="2682621"/>
          </a:xfrm>
          <a:prstGeom prst="rect">
            <a:avLst/>
          </a:prstGeom>
        </p:spPr>
        <p:txBody>
          <a:bodyPr lIns="90000" tIns="0" rIns="90000" bIns="0"/>
          <a:lstStyle>
            <a:lvl1pPr marL="144000" indent="-144000">
              <a:lnSpc>
                <a:spcPct val="90000"/>
              </a:lnSpc>
              <a:spcBef>
                <a:spcPts val="60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pic>
        <p:nvPicPr>
          <p:cNvPr id="12" name="Picture 11">
            <a:extLst>
              <a:ext uri="{FF2B5EF4-FFF2-40B4-BE49-F238E27FC236}">
                <a16:creationId xmlns:a16="http://schemas.microsoft.com/office/drawing/2014/main" id="{4CBCA485-5C92-3C4D-9C0B-57C926EFC32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13"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69"/>
            <a:ext cx="7563044" cy="424161"/>
          </a:xfrm>
          <a:prstGeom prst="rect">
            <a:avLst/>
          </a:prstGeom>
        </p:spPr>
        <p:txBody>
          <a:bodyPr lIns="0" tIns="0" rIns="0" bIns="0"/>
          <a:lstStyle>
            <a:lvl1pPr marL="0" indent="0" algn="l">
              <a:lnSpc>
                <a:spcPct val="80000"/>
              </a:lnSpc>
              <a:spcBef>
                <a:spcPts val="0"/>
              </a:spcBef>
              <a:buFontTx/>
              <a:buNone/>
              <a:defRPr sz="2900" b="0" i="0">
                <a:solidFill>
                  <a:srgbClr val="005A8B"/>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7" name="Text Placeholder 6">
            <a:extLst>
              <a:ext uri="{FF2B5EF4-FFF2-40B4-BE49-F238E27FC236}">
                <a16:creationId xmlns:a16="http://schemas.microsoft.com/office/drawing/2014/main" id="{849C742B-F3C0-564D-9D20-1144326E7720}"/>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 name="Footer Placeholder 1">
            <a:extLst>
              <a:ext uri="{FF2B5EF4-FFF2-40B4-BE49-F238E27FC236}">
                <a16:creationId xmlns:a16="http://schemas.microsoft.com/office/drawing/2014/main" id="{108367E8-F12E-464D-8792-AA4A995A1735}"/>
              </a:ext>
            </a:extLst>
          </p:cNvPr>
          <p:cNvSpPr>
            <a:spLocks noGrp="1"/>
          </p:cNvSpPr>
          <p:nvPr>
            <p:ph type="ftr" sz="quarter" idx="24"/>
          </p:nvPr>
        </p:nvSpPr>
        <p:spPr>
          <a:xfrm>
            <a:off x="4924800" y="4719763"/>
            <a:ext cx="3086100" cy="274637"/>
          </a:xfrm>
          <a:prstGeom prst="rect">
            <a:avLst/>
          </a:prstGeom>
        </p:spPr>
        <p:txBody>
          <a:bodyPr/>
          <a:lstStyle/>
          <a:p>
            <a:r>
              <a:rPr lang="en-US"/>
              <a:t>Presentation name, Version, Date</a:t>
            </a:r>
            <a:endParaRPr lang="en-US" dirty="0"/>
          </a:p>
        </p:txBody>
      </p:sp>
      <p:sp>
        <p:nvSpPr>
          <p:cNvPr id="3" name="Slide Number Placeholder 2">
            <a:extLst>
              <a:ext uri="{FF2B5EF4-FFF2-40B4-BE49-F238E27FC236}">
                <a16:creationId xmlns:a16="http://schemas.microsoft.com/office/drawing/2014/main" id="{34B5243E-0DA7-AF4B-B80F-F508EE523B0F}"/>
              </a:ext>
            </a:extLst>
          </p:cNvPr>
          <p:cNvSpPr>
            <a:spLocks noGrp="1"/>
          </p:cNvSpPr>
          <p:nvPr>
            <p:ph type="sldNum" sz="quarter" idx="25"/>
          </p:nvPr>
        </p:nvSpPr>
        <p:spPr/>
        <p:txBody>
          <a:bodyPr/>
          <a:lstStyle/>
          <a:p>
            <a:fld id="{793332C0-45F3-49F7-8962-3AD7701CBA4A}" type="slidenum">
              <a:rPr lang="en-US" smtClean="0"/>
              <a:pPr/>
              <a:t>‹#›</a:t>
            </a:fld>
            <a:endParaRPr lang="en-US" dirty="0"/>
          </a:p>
        </p:txBody>
      </p:sp>
      <p:sp>
        <p:nvSpPr>
          <p:cNvPr id="15" name="Text Placeholder 3">
            <a:extLst>
              <a:ext uri="{FF2B5EF4-FFF2-40B4-BE49-F238E27FC236}">
                <a16:creationId xmlns:a16="http://schemas.microsoft.com/office/drawing/2014/main" id="{55C30ACE-D560-1042-9DCA-39839DA4405B}"/>
              </a:ext>
            </a:extLst>
          </p:cNvPr>
          <p:cNvSpPr>
            <a:spLocks noGrp="1"/>
          </p:cNvSpPr>
          <p:nvPr>
            <p:ph type="body" sz="quarter" idx="1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rgbClr val="005A8B"/>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82944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4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9_3 pillars&amp;caption - Whit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8" name="Text Placeholder 17"/>
          <p:cNvSpPr>
            <a:spLocks noGrp="1"/>
          </p:cNvSpPr>
          <p:nvPr>
            <p:ph type="body" sz="quarter" idx="18" hasCustomPrompt="1"/>
          </p:nvPr>
        </p:nvSpPr>
        <p:spPr>
          <a:xfrm>
            <a:off x="503237" y="1550988"/>
            <a:ext cx="2629539" cy="1717730"/>
          </a:xfrm>
          <a:prstGeom prst="rect">
            <a:avLst/>
          </a:prstGeom>
          <a:solidFill>
            <a:schemeClr val="accent3"/>
          </a:solidFill>
        </p:spPr>
        <p:txBody>
          <a:bodyPr lIns="90000" tIns="108000" bIns="0" anchor="t"/>
          <a:lstStyle>
            <a:lvl1pPr>
              <a:lnSpc>
                <a:spcPct val="90000"/>
              </a:lnSpc>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a:p>
            <a:pPr lvl="0"/>
            <a:endParaRPr lang="en-US" dirty="0"/>
          </a:p>
        </p:txBody>
      </p:sp>
      <p:sp>
        <p:nvSpPr>
          <p:cNvPr id="19" name="Text Placeholder 17"/>
          <p:cNvSpPr>
            <a:spLocks noGrp="1"/>
          </p:cNvSpPr>
          <p:nvPr>
            <p:ph type="body" sz="quarter" idx="19" hasCustomPrompt="1"/>
          </p:nvPr>
        </p:nvSpPr>
        <p:spPr>
          <a:xfrm>
            <a:off x="3250363" y="1550988"/>
            <a:ext cx="2641413" cy="1717730"/>
          </a:xfrm>
          <a:prstGeom prst="rect">
            <a:avLst/>
          </a:prstGeom>
          <a:solidFill>
            <a:schemeClr val="accent2"/>
          </a:solidFill>
        </p:spPr>
        <p:txBody>
          <a:bodyPr lIns="90000" tIns="108000" bIns="0" anchor="t"/>
          <a:lstStyle>
            <a:lvl1pPr>
              <a:lnSpc>
                <a:spcPct val="90000"/>
              </a:lnSpc>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0" name="Text Placeholder 17"/>
          <p:cNvSpPr>
            <a:spLocks noGrp="1"/>
          </p:cNvSpPr>
          <p:nvPr>
            <p:ph type="body" sz="quarter" idx="20" hasCustomPrompt="1"/>
          </p:nvPr>
        </p:nvSpPr>
        <p:spPr>
          <a:xfrm>
            <a:off x="5997575" y="1550988"/>
            <a:ext cx="2643754" cy="1717730"/>
          </a:xfrm>
          <a:prstGeom prst="rect">
            <a:avLst/>
          </a:prstGeom>
          <a:solidFill>
            <a:schemeClr val="accent5"/>
          </a:solidFill>
        </p:spPr>
        <p:txBody>
          <a:bodyPr lIns="90000" tIns="108000" bIns="0" anchor="t"/>
          <a:lstStyle>
            <a:lvl1pPr>
              <a:lnSpc>
                <a:spcPct val="90000"/>
              </a:lnSpc>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5" name="Text Placeholder 4">
            <a:extLst>
              <a:ext uri="{FF2B5EF4-FFF2-40B4-BE49-F238E27FC236}">
                <a16:creationId xmlns:a16="http://schemas.microsoft.com/office/drawing/2014/main" id="{6E4F9DB9-FEA5-9849-A608-91F2F640ACD1}"/>
              </a:ext>
            </a:extLst>
          </p:cNvPr>
          <p:cNvSpPr>
            <a:spLocks noGrp="1"/>
          </p:cNvSpPr>
          <p:nvPr>
            <p:ph type="body" sz="quarter" idx="21"/>
          </p:nvPr>
        </p:nvSpPr>
        <p:spPr>
          <a:xfrm>
            <a:off x="503238" y="1859248"/>
            <a:ext cx="2628900" cy="1354751"/>
          </a:xfrm>
          <a:prstGeom prst="rect">
            <a:avLst/>
          </a:prstGeom>
        </p:spPr>
        <p:txBody>
          <a:bodyPr lIns="90000" tIns="0" rIns="90000" bIns="0"/>
          <a:lstStyle>
            <a:lvl1pPr marL="144000" indent="-144000">
              <a:lnSpc>
                <a:spcPct val="90000"/>
              </a:lnSpc>
              <a:spcBef>
                <a:spcPts val="60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16" name="Text Placeholder 4">
            <a:extLst>
              <a:ext uri="{FF2B5EF4-FFF2-40B4-BE49-F238E27FC236}">
                <a16:creationId xmlns:a16="http://schemas.microsoft.com/office/drawing/2014/main" id="{EF6A7869-28BF-7843-8B51-2CF1ED1C9C0F}"/>
              </a:ext>
            </a:extLst>
          </p:cNvPr>
          <p:cNvSpPr>
            <a:spLocks noGrp="1"/>
          </p:cNvSpPr>
          <p:nvPr>
            <p:ph type="body" sz="quarter" idx="22"/>
          </p:nvPr>
        </p:nvSpPr>
        <p:spPr>
          <a:xfrm>
            <a:off x="3261428" y="1859248"/>
            <a:ext cx="2628900" cy="1354751"/>
          </a:xfrm>
          <a:prstGeom prst="rect">
            <a:avLst/>
          </a:prstGeom>
        </p:spPr>
        <p:txBody>
          <a:bodyPr lIns="90000" tIns="0" rIns="90000" bIns="0"/>
          <a:lstStyle>
            <a:lvl1pPr marL="144000" indent="-144000">
              <a:lnSpc>
                <a:spcPct val="90000"/>
              </a:lnSpc>
              <a:spcBef>
                <a:spcPts val="60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1" name="Text Placeholder 4">
            <a:extLst>
              <a:ext uri="{FF2B5EF4-FFF2-40B4-BE49-F238E27FC236}">
                <a16:creationId xmlns:a16="http://schemas.microsoft.com/office/drawing/2014/main" id="{C9654B9A-B0AF-6D46-B1E1-24D01AA2D9B5}"/>
              </a:ext>
            </a:extLst>
          </p:cNvPr>
          <p:cNvSpPr>
            <a:spLocks noGrp="1"/>
          </p:cNvSpPr>
          <p:nvPr>
            <p:ph type="body" sz="quarter" idx="23"/>
          </p:nvPr>
        </p:nvSpPr>
        <p:spPr>
          <a:xfrm>
            <a:off x="6004628" y="1859248"/>
            <a:ext cx="2628900" cy="1354751"/>
          </a:xfrm>
          <a:prstGeom prst="rect">
            <a:avLst/>
          </a:prstGeom>
        </p:spPr>
        <p:txBody>
          <a:bodyPr lIns="90000" tIns="0" rIns="90000" bIns="0"/>
          <a:lstStyle>
            <a:lvl1pPr marL="144000" indent="-144000">
              <a:lnSpc>
                <a:spcPct val="90000"/>
              </a:lnSpc>
              <a:spcBef>
                <a:spcPts val="60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15" name="Text Placeholder 4">
            <a:extLst>
              <a:ext uri="{FF2B5EF4-FFF2-40B4-BE49-F238E27FC236}">
                <a16:creationId xmlns:a16="http://schemas.microsoft.com/office/drawing/2014/main" id="{752F62B5-C1E8-4F4C-B05B-CEC71FF92B9A}"/>
              </a:ext>
            </a:extLst>
          </p:cNvPr>
          <p:cNvSpPr>
            <a:spLocks noGrp="1"/>
          </p:cNvSpPr>
          <p:nvPr>
            <p:ph type="body" sz="quarter" idx="27"/>
          </p:nvPr>
        </p:nvSpPr>
        <p:spPr>
          <a:xfrm>
            <a:off x="503238" y="3394842"/>
            <a:ext cx="2628900" cy="1256846"/>
          </a:xfrm>
          <a:prstGeom prst="rect">
            <a:avLst/>
          </a:prstGeom>
        </p:spPr>
        <p:txBody>
          <a:bodyPr lIns="90000" tIns="0" rIns="90000" bIns="0"/>
          <a:lstStyle>
            <a:lvl1pPr marL="144000" indent="-144000">
              <a:lnSpc>
                <a:spcPct val="90000"/>
              </a:lnSpc>
              <a:spcBef>
                <a:spcPts val="600"/>
              </a:spcBef>
              <a:buFont typeface="Arial" panose="020B0604020202020204" pitchFamily="34" charset="0"/>
              <a:buChar char="•"/>
              <a:defRPr sz="1100">
                <a:solidFill>
                  <a:schemeClr val="tx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3" name="Text Placeholder 4">
            <a:extLst>
              <a:ext uri="{FF2B5EF4-FFF2-40B4-BE49-F238E27FC236}">
                <a16:creationId xmlns:a16="http://schemas.microsoft.com/office/drawing/2014/main" id="{BFA95765-0A33-814E-872D-925CF738B2DC}"/>
              </a:ext>
            </a:extLst>
          </p:cNvPr>
          <p:cNvSpPr>
            <a:spLocks noGrp="1"/>
          </p:cNvSpPr>
          <p:nvPr>
            <p:ph type="body" sz="quarter" idx="28"/>
          </p:nvPr>
        </p:nvSpPr>
        <p:spPr>
          <a:xfrm>
            <a:off x="3261428" y="3394842"/>
            <a:ext cx="2628900" cy="1256846"/>
          </a:xfrm>
          <a:prstGeom prst="rect">
            <a:avLst/>
          </a:prstGeom>
        </p:spPr>
        <p:txBody>
          <a:bodyPr lIns="90000" tIns="0" rIns="90000" bIns="0"/>
          <a:lstStyle>
            <a:lvl1pPr marL="144000" indent="-144000">
              <a:lnSpc>
                <a:spcPct val="90000"/>
              </a:lnSpc>
              <a:spcBef>
                <a:spcPts val="600"/>
              </a:spcBef>
              <a:buFont typeface="Arial" panose="020B0604020202020204" pitchFamily="34" charset="0"/>
              <a:buChar char="•"/>
              <a:defRPr sz="1100">
                <a:solidFill>
                  <a:schemeClr val="tx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5" name="Text Placeholder 4">
            <a:extLst>
              <a:ext uri="{FF2B5EF4-FFF2-40B4-BE49-F238E27FC236}">
                <a16:creationId xmlns:a16="http://schemas.microsoft.com/office/drawing/2014/main" id="{9E722517-0381-4C42-B3F9-330A971B6416}"/>
              </a:ext>
            </a:extLst>
          </p:cNvPr>
          <p:cNvSpPr>
            <a:spLocks noGrp="1"/>
          </p:cNvSpPr>
          <p:nvPr>
            <p:ph type="body" sz="quarter" idx="29"/>
          </p:nvPr>
        </p:nvSpPr>
        <p:spPr>
          <a:xfrm>
            <a:off x="6004628" y="3394842"/>
            <a:ext cx="2628900" cy="1256846"/>
          </a:xfrm>
          <a:prstGeom prst="rect">
            <a:avLst/>
          </a:prstGeom>
        </p:spPr>
        <p:txBody>
          <a:bodyPr lIns="90000" tIns="0" rIns="90000" bIns="0"/>
          <a:lstStyle>
            <a:lvl1pPr marL="144000" indent="-144000">
              <a:lnSpc>
                <a:spcPct val="90000"/>
              </a:lnSpc>
              <a:spcBef>
                <a:spcPts val="600"/>
              </a:spcBef>
              <a:buFont typeface="Arial" panose="020B0604020202020204" pitchFamily="34" charset="0"/>
              <a:buChar char="•"/>
              <a:defRPr sz="1100">
                <a:solidFill>
                  <a:schemeClr val="tx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pic>
        <p:nvPicPr>
          <p:cNvPr id="27" name="Picture 26">
            <a:extLst>
              <a:ext uri="{FF2B5EF4-FFF2-40B4-BE49-F238E27FC236}">
                <a16:creationId xmlns:a16="http://schemas.microsoft.com/office/drawing/2014/main" id="{4CBCA485-5C92-3C4D-9C0B-57C926EFC32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28"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71"/>
            <a:ext cx="7563044" cy="425134"/>
          </a:xfrm>
          <a:prstGeom prst="rect">
            <a:avLst/>
          </a:prstGeom>
        </p:spPr>
        <p:txBody>
          <a:bodyPr lIns="0" tIns="0" rIns="0" bIns="0"/>
          <a:lstStyle>
            <a:lvl1pPr marL="0" indent="0" algn="l">
              <a:lnSpc>
                <a:spcPct val="80000"/>
              </a:lnSpc>
              <a:spcBef>
                <a:spcPts val="0"/>
              </a:spcBef>
              <a:buFontTx/>
              <a:buNone/>
              <a:defRPr sz="2900" b="0" i="0">
                <a:solidFill>
                  <a:schemeClr val="accent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9" name="Text Placeholder 3">
            <a:extLst>
              <a:ext uri="{FF2B5EF4-FFF2-40B4-BE49-F238E27FC236}">
                <a16:creationId xmlns:a16="http://schemas.microsoft.com/office/drawing/2014/main" id="{E20F4E77-44F2-FC44-AFE8-187482A89F41}"/>
              </a:ext>
            </a:extLst>
          </p:cNvPr>
          <p:cNvSpPr>
            <a:spLocks noGrp="1"/>
          </p:cNvSpPr>
          <p:nvPr>
            <p:ph type="body" sz="quarter" idx="1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rgbClr val="005A8B"/>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4" name="Text Placeholder 6">
            <a:extLst>
              <a:ext uri="{FF2B5EF4-FFF2-40B4-BE49-F238E27FC236}">
                <a16:creationId xmlns:a16="http://schemas.microsoft.com/office/drawing/2014/main" id="{48A6B0B0-693C-2A4E-8167-F745C232C525}"/>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 name="Footer Placeholder 1">
            <a:extLst>
              <a:ext uri="{FF2B5EF4-FFF2-40B4-BE49-F238E27FC236}">
                <a16:creationId xmlns:a16="http://schemas.microsoft.com/office/drawing/2014/main" id="{B1855BB5-0DBC-2549-B666-7C84674BF053}"/>
              </a:ext>
            </a:extLst>
          </p:cNvPr>
          <p:cNvSpPr>
            <a:spLocks noGrp="1"/>
          </p:cNvSpPr>
          <p:nvPr>
            <p:ph type="ftr" sz="quarter" idx="30"/>
          </p:nvPr>
        </p:nvSpPr>
        <p:spPr>
          <a:xfrm>
            <a:off x="4924800" y="4719763"/>
            <a:ext cx="3086100" cy="274637"/>
          </a:xfrm>
          <a:prstGeom prst="rect">
            <a:avLst/>
          </a:prstGeom>
        </p:spPr>
        <p:txBody>
          <a:bodyPr/>
          <a:lstStyle/>
          <a:p>
            <a:r>
              <a:rPr lang="en-US"/>
              <a:t>Presentation name, Version, Date</a:t>
            </a:r>
            <a:endParaRPr lang="en-US" dirty="0"/>
          </a:p>
        </p:txBody>
      </p:sp>
      <p:sp>
        <p:nvSpPr>
          <p:cNvPr id="3" name="Slide Number Placeholder 2">
            <a:extLst>
              <a:ext uri="{FF2B5EF4-FFF2-40B4-BE49-F238E27FC236}">
                <a16:creationId xmlns:a16="http://schemas.microsoft.com/office/drawing/2014/main" id="{B14C637E-8242-4F4E-9CFA-7D1B07454663}"/>
              </a:ext>
            </a:extLst>
          </p:cNvPr>
          <p:cNvSpPr>
            <a:spLocks noGrp="1"/>
          </p:cNvSpPr>
          <p:nvPr>
            <p:ph type="sldNum" sz="quarter" idx="31"/>
          </p:nvPr>
        </p:nvSpPr>
        <p:spPr/>
        <p:txBody>
          <a:bodyPr/>
          <a:lstStyle/>
          <a:p>
            <a:fld id="{793332C0-45F3-49F7-8962-3AD7701CBA4A}" type="slidenum">
              <a:rPr lang="en-US" smtClean="0"/>
              <a:pPr/>
              <a:t>‹#›</a:t>
            </a:fld>
            <a:endParaRPr lang="en-US" dirty="0"/>
          </a:p>
        </p:txBody>
      </p:sp>
    </p:spTree>
    <p:extLst>
      <p:ext uri="{BB962C8B-B14F-4D97-AF65-F5344CB8AC3E}">
        <p14:creationId xmlns:p14="http://schemas.microsoft.com/office/powerpoint/2010/main" val="234129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4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9_4 pillars - Whit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8" name="Text Placeholder 17"/>
          <p:cNvSpPr>
            <a:spLocks noGrp="1"/>
          </p:cNvSpPr>
          <p:nvPr>
            <p:ph type="body" sz="quarter" idx="18" hasCustomPrompt="1"/>
          </p:nvPr>
        </p:nvSpPr>
        <p:spPr>
          <a:xfrm>
            <a:off x="503238" y="1550988"/>
            <a:ext cx="1947600" cy="3108325"/>
          </a:xfrm>
          <a:prstGeom prst="rect">
            <a:avLst/>
          </a:prstGeom>
          <a:solidFill>
            <a:schemeClr val="accent3"/>
          </a:solidFill>
        </p:spPr>
        <p:txBody>
          <a:bodyPr lIns="90000" tIns="108000" rIns="90000" anchor="t"/>
          <a:lstStyle>
            <a:lvl1pPr marL="0" indent="0">
              <a:lnSpc>
                <a:spcPct val="90000"/>
              </a:lnSpc>
              <a:spcBef>
                <a:spcPts val="0"/>
              </a:spcBef>
              <a:buFont typeface="Arial" panose="020B0604020202020204" pitchFamily="34" charset="0"/>
              <a:buNone/>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19" name="Text Placeholder 17"/>
          <p:cNvSpPr>
            <a:spLocks noGrp="1"/>
          </p:cNvSpPr>
          <p:nvPr>
            <p:ph type="body" sz="quarter" idx="19" hasCustomPrompt="1"/>
          </p:nvPr>
        </p:nvSpPr>
        <p:spPr>
          <a:xfrm>
            <a:off x="2567461" y="1550988"/>
            <a:ext cx="1947862" cy="3108325"/>
          </a:xfrm>
          <a:prstGeom prst="rect">
            <a:avLst/>
          </a:prstGeom>
          <a:solidFill>
            <a:schemeClr val="accent2"/>
          </a:solidFill>
        </p:spPr>
        <p:txBody>
          <a:bodyPr lIns="90000" tIns="108000" rIns="90000" anchor="t"/>
          <a:lstStyle>
            <a:lvl1pPr marL="0" indent="0">
              <a:lnSpc>
                <a:spcPct val="90000"/>
              </a:lnSpc>
              <a:spcBef>
                <a:spcPts val="0"/>
              </a:spcBef>
              <a:buFont typeface="Arial" panose="020B0604020202020204" pitchFamily="34" charset="0"/>
              <a:buNone/>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0" name="Text Placeholder 17"/>
          <p:cNvSpPr>
            <a:spLocks noGrp="1"/>
          </p:cNvSpPr>
          <p:nvPr>
            <p:ph type="body" sz="quarter" idx="20" hasCustomPrompt="1"/>
          </p:nvPr>
        </p:nvSpPr>
        <p:spPr>
          <a:xfrm>
            <a:off x="4630181" y="1550988"/>
            <a:ext cx="1947862" cy="3108325"/>
          </a:xfrm>
          <a:prstGeom prst="rect">
            <a:avLst/>
          </a:prstGeom>
          <a:solidFill>
            <a:schemeClr val="accent1"/>
          </a:solidFill>
        </p:spPr>
        <p:txBody>
          <a:bodyPr lIns="90000" tIns="108000" rIns="90000" anchor="t"/>
          <a:lstStyle>
            <a:lvl1pPr marL="0" indent="0">
              <a:lnSpc>
                <a:spcPct val="90000"/>
              </a:lnSpc>
              <a:spcBef>
                <a:spcPts val="0"/>
              </a:spcBef>
              <a:buFont typeface="Arial" panose="020B0604020202020204" pitchFamily="34" charset="0"/>
              <a:buNone/>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1" name="Text Placeholder 17"/>
          <p:cNvSpPr>
            <a:spLocks noGrp="1"/>
          </p:cNvSpPr>
          <p:nvPr>
            <p:ph type="body" sz="quarter" idx="21" hasCustomPrompt="1"/>
          </p:nvPr>
        </p:nvSpPr>
        <p:spPr>
          <a:xfrm>
            <a:off x="6692900" y="1550988"/>
            <a:ext cx="1947862" cy="3108325"/>
          </a:xfrm>
          <a:prstGeom prst="rect">
            <a:avLst/>
          </a:prstGeom>
          <a:solidFill>
            <a:schemeClr val="accent5"/>
          </a:solidFill>
        </p:spPr>
        <p:txBody>
          <a:bodyPr lIns="90000" tIns="108000" rIns="90000" anchor="t"/>
          <a:lstStyle>
            <a:lvl1pPr marL="0" indent="0">
              <a:lnSpc>
                <a:spcPct val="90000"/>
              </a:lnSpc>
              <a:spcBef>
                <a:spcPts val="0"/>
              </a:spcBef>
              <a:buFont typeface="Arial" panose="020B0604020202020204" pitchFamily="34" charset="0"/>
              <a:buNone/>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2" name="Text Placeholder 4">
            <a:extLst>
              <a:ext uri="{FF2B5EF4-FFF2-40B4-BE49-F238E27FC236}">
                <a16:creationId xmlns:a16="http://schemas.microsoft.com/office/drawing/2014/main" id="{CD08AE01-EB6D-DC4C-BD90-A51A4FC0646C}"/>
              </a:ext>
            </a:extLst>
          </p:cNvPr>
          <p:cNvSpPr>
            <a:spLocks noGrp="1"/>
          </p:cNvSpPr>
          <p:nvPr>
            <p:ph type="body" sz="quarter" idx="22"/>
          </p:nvPr>
        </p:nvSpPr>
        <p:spPr>
          <a:xfrm>
            <a:off x="503238" y="1859248"/>
            <a:ext cx="1947862" cy="2656191"/>
          </a:xfrm>
          <a:prstGeom prst="rect">
            <a:avLst/>
          </a:prstGeom>
        </p:spPr>
        <p:txBody>
          <a:bodyPr lIns="90000" tIns="0" rIns="90000" bIns="72000"/>
          <a:lstStyle>
            <a:lvl1pPr marL="144000" indent="-144000">
              <a:lnSpc>
                <a:spcPct val="90000"/>
              </a:lnSpc>
              <a:spcBef>
                <a:spcPts val="60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3" name="Text Placeholder 4">
            <a:extLst>
              <a:ext uri="{FF2B5EF4-FFF2-40B4-BE49-F238E27FC236}">
                <a16:creationId xmlns:a16="http://schemas.microsoft.com/office/drawing/2014/main" id="{A4BE1325-8F7B-2B4F-B52D-F479A985C1A9}"/>
              </a:ext>
            </a:extLst>
          </p:cNvPr>
          <p:cNvSpPr>
            <a:spLocks noGrp="1"/>
          </p:cNvSpPr>
          <p:nvPr>
            <p:ph type="body" sz="quarter" idx="23"/>
          </p:nvPr>
        </p:nvSpPr>
        <p:spPr>
          <a:xfrm>
            <a:off x="2576361" y="1859248"/>
            <a:ext cx="1947862" cy="2656191"/>
          </a:xfrm>
          <a:prstGeom prst="rect">
            <a:avLst/>
          </a:prstGeom>
        </p:spPr>
        <p:txBody>
          <a:bodyPr lIns="90000" tIns="0" rIns="90000" bIns="72000"/>
          <a:lstStyle>
            <a:lvl1pPr marL="144000" indent="-144000">
              <a:lnSpc>
                <a:spcPct val="90000"/>
              </a:lnSpc>
              <a:spcBef>
                <a:spcPts val="60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4" name="Text Placeholder 4">
            <a:extLst>
              <a:ext uri="{FF2B5EF4-FFF2-40B4-BE49-F238E27FC236}">
                <a16:creationId xmlns:a16="http://schemas.microsoft.com/office/drawing/2014/main" id="{B453596D-033D-004F-BA2B-2CE24CB5CE5E}"/>
              </a:ext>
            </a:extLst>
          </p:cNvPr>
          <p:cNvSpPr>
            <a:spLocks noGrp="1"/>
          </p:cNvSpPr>
          <p:nvPr>
            <p:ph type="body" sz="quarter" idx="24"/>
          </p:nvPr>
        </p:nvSpPr>
        <p:spPr>
          <a:xfrm>
            <a:off x="4625534" y="1859248"/>
            <a:ext cx="1947862" cy="2656191"/>
          </a:xfrm>
          <a:prstGeom prst="rect">
            <a:avLst/>
          </a:prstGeom>
        </p:spPr>
        <p:txBody>
          <a:bodyPr lIns="90000" tIns="0" rIns="90000" bIns="72000"/>
          <a:lstStyle>
            <a:lvl1pPr marL="144000" indent="-144000">
              <a:lnSpc>
                <a:spcPct val="90000"/>
              </a:lnSpc>
              <a:spcBef>
                <a:spcPts val="60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5" name="Text Placeholder 4">
            <a:extLst>
              <a:ext uri="{FF2B5EF4-FFF2-40B4-BE49-F238E27FC236}">
                <a16:creationId xmlns:a16="http://schemas.microsoft.com/office/drawing/2014/main" id="{288CCA4C-728C-2448-BBC5-1BFFF6BDC6AE}"/>
              </a:ext>
            </a:extLst>
          </p:cNvPr>
          <p:cNvSpPr>
            <a:spLocks noGrp="1"/>
          </p:cNvSpPr>
          <p:nvPr>
            <p:ph type="body" sz="quarter" idx="25"/>
          </p:nvPr>
        </p:nvSpPr>
        <p:spPr>
          <a:xfrm>
            <a:off x="6694177" y="1859248"/>
            <a:ext cx="1947862" cy="2656191"/>
          </a:xfrm>
          <a:prstGeom prst="rect">
            <a:avLst/>
          </a:prstGeom>
        </p:spPr>
        <p:txBody>
          <a:bodyPr lIns="90000" tIns="0" rIns="90000" bIns="72000"/>
          <a:lstStyle>
            <a:lvl1pPr marL="144000" indent="-144000">
              <a:lnSpc>
                <a:spcPct val="90000"/>
              </a:lnSpc>
              <a:spcBef>
                <a:spcPts val="60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pic>
        <p:nvPicPr>
          <p:cNvPr id="14" name="Picture 13">
            <a:extLst>
              <a:ext uri="{FF2B5EF4-FFF2-40B4-BE49-F238E27FC236}">
                <a16:creationId xmlns:a16="http://schemas.microsoft.com/office/drawing/2014/main" id="{4CBCA485-5C92-3C4D-9C0B-57C926EFC32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95018" y="28235"/>
            <a:ext cx="727849" cy="838877"/>
          </a:xfrm>
          <a:prstGeom prst="rect">
            <a:avLst/>
          </a:prstGeom>
        </p:spPr>
      </p:pic>
      <p:sp>
        <p:nvSpPr>
          <p:cNvPr id="15" name="Text Placeholder 3">
            <a:extLst>
              <a:ext uri="{FF2B5EF4-FFF2-40B4-BE49-F238E27FC236}">
                <a16:creationId xmlns:a16="http://schemas.microsoft.com/office/drawing/2014/main" id="{0F95AF04-BAD1-E647-A66E-CE2DF4ECEBC8}"/>
              </a:ext>
            </a:extLst>
          </p:cNvPr>
          <p:cNvSpPr>
            <a:spLocks noGrp="1"/>
          </p:cNvSpPr>
          <p:nvPr>
            <p:ph type="body" sz="quarter" idx="10" hasCustomPrompt="1"/>
          </p:nvPr>
        </p:nvSpPr>
        <p:spPr>
          <a:xfrm>
            <a:off x="504000" y="387369"/>
            <a:ext cx="7563044" cy="789497"/>
          </a:xfrm>
          <a:prstGeom prst="rect">
            <a:avLst/>
          </a:prstGeom>
        </p:spPr>
        <p:txBody>
          <a:bodyPr lIns="0" tIns="0" rIns="0" bIns="0"/>
          <a:lstStyle>
            <a:lvl1pPr marL="0" indent="0" algn="l">
              <a:lnSpc>
                <a:spcPct val="80000"/>
              </a:lnSpc>
              <a:spcBef>
                <a:spcPts val="0"/>
              </a:spcBef>
              <a:buFontTx/>
              <a:buNone/>
              <a:defRPr sz="2900" b="0" i="0">
                <a:solidFill>
                  <a:srgbClr val="005A8B"/>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26" name="Text Placeholder 6">
            <a:extLst>
              <a:ext uri="{FF2B5EF4-FFF2-40B4-BE49-F238E27FC236}">
                <a16:creationId xmlns:a16="http://schemas.microsoft.com/office/drawing/2014/main" id="{5008F746-CB25-3346-AF7E-2D96E31D1E02}"/>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2" name="Footer Placeholder 1">
            <a:extLst>
              <a:ext uri="{FF2B5EF4-FFF2-40B4-BE49-F238E27FC236}">
                <a16:creationId xmlns:a16="http://schemas.microsoft.com/office/drawing/2014/main" id="{922A5684-243E-9840-ADA3-6F0E812ADD4E}"/>
              </a:ext>
            </a:extLst>
          </p:cNvPr>
          <p:cNvSpPr>
            <a:spLocks noGrp="1"/>
          </p:cNvSpPr>
          <p:nvPr>
            <p:ph type="ftr" sz="quarter" idx="26"/>
          </p:nvPr>
        </p:nvSpPr>
        <p:spPr>
          <a:xfrm>
            <a:off x="4924800" y="4719763"/>
            <a:ext cx="3086100" cy="274637"/>
          </a:xfrm>
          <a:prstGeom prst="rect">
            <a:avLst/>
          </a:prstGeom>
        </p:spPr>
        <p:txBody>
          <a:bodyPr/>
          <a:lstStyle/>
          <a:p>
            <a:r>
              <a:rPr lang="en-US"/>
              <a:t>Presentation name, Version, Date</a:t>
            </a:r>
            <a:endParaRPr lang="en-US" dirty="0"/>
          </a:p>
        </p:txBody>
      </p:sp>
      <p:sp>
        <p:nvSpPr>
          <p:cNvPr id="3" name="Slide Number Placeholder 2">
            <a:extLst>
              <a:ext uri="{FF2B5EF4-FFF2-40B4-BE49-F238E27FC236}">
                <a16:creationId xmlns:a16="http://schemas.microsoft.com/office/drawing/2014/main" id="{3EF31F74-808A-0F4E-B349-A554CB083DA7}"/>
              </a:ext>
            </a:extLst>
          </p:cNvPr>
          <p:cNvSpPr>
            <a:spLocks noGrp="1"/>
          </p:cNvSpPr>
          <p:nvPr>
            <p:ph type="sldNum" sz="quarter" idx="27"/>
          </p:nvPr>
        </p:nvSpPr>
        <p:spPr/>
        <p:txBody>
          <a:bodyPr/>
          <a:lstStyle/>
          <a:p>
            <a:fld id="{793332C0-45F3-49F7-8962-3AD7701CBA4A}" type="slidenum">
              <a:rPr lang="en-US" smtClean="0"/>
              <a:pPr/>
              <a:t>‹#›</a:t>
            </a:fld>
            <a:endParaRPr lang="en-US" dirty="0"/>
          </a:p>
        </p:txBody>
      </p:sp>
      <p:sp>
        <p:nvSpPr>
          <p:cNvPr id="17" name="Text Placeholder 3">
            <a:extLst>
              <a:ext uri="{FF2B5EF4-FFF2-40B4-BE49-F238E27FC236}">
                <a16:creationId xmlns:a16="http://schemas.microsoft.com/office/drawing/2014/main" id="{24333F51-9905-FC42-96CF-7D0C14CA346D}"/>
              </a:ext>
            </a:extLst>
          </p:cNvPr>
          <p:cNvSpPr>
            <a:spLocks noGrp="1"/>
          </p:cNvSpPr>
          <p:nvPr>
            <p:ph type="body" sz="quarter" idx="11"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rgbClr val="005A8B"/>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78875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4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9_3 pillars - Blu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8" name="Text Placeholder 17"/>
          <p:cNvSpPr>
            <a:spLocks noGrp="1"/>
          </p:cNvSpPr>
          <p:nvPr>
            <p:ph type="body" sz="quarter" idx="18" hasCustomPrompt="1"/>
          </p:nvPr>
        </p:nvSpPr>
        <p:spPr>
          <a:xfrm>
            <a:off x="503237" y="1550987"/>
            <a:ext cx="2629539" cy="3118983"/>
          </a:xfrm>
          <a:prstGeom prst="rect">
            <a:avLst/>
          </a:prstGeom>
          <a:solidFill>
            <a:schemeClr val="accent3"/>
          </a:solidFill>
        </p:spPr>
        <p:txBody>
          <a:bodyPr lIns="90000" tIns="108000" bIns="0" anchor="t"/>
          <a:lstStyle>
            <a:lvl1pPr>
              <a:lnSpc>
                <a:spcPct val="90000"/>
              </a:lnSpc>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a:p>
            <a:pPr lvl="0"/>
            <a:endParaRPr lang="en-US" dirty="0"/>
          </a:p>
        </p:txBody>
      </p:sp>
      <p:sp>
        <p:nvSpPr>
          <p:cNvPr id="19" name="Text Placeholder 17"/>
          <p:cNvSpPr>
            <a:spLocks noGrp="1"/>
          </p:cNvSpPr>
          <p:nvPr>
            <p:ph type="body" sz="quarter" idx="19" hasCustomPrompt="1"/>
          </p:nvPr>
        </p:nvSpPr>
        <p:spPr>
          <a:xfrm>
            <a:off x="3250363" y="1550987"/>
            <a:ext cx="2641413" cy="3118983"/>
          </a:xfrm>
          <a:prstGeom prst="rect">
            <a:avLst/>
          </a:prstGeom>
          <a:solidFill>
            <a:schemeClr val="accent2"/>
          </a:solidFill>
        </p:spPr>
        <p:txBody>
          <a:bodyPr lIns="90000" tIns="108000" bIns="0" anchor="t"/>
          <a:lstStyle>
            <a:lvl1pPr>
              <a:lnSpc>
                <a:spcPct val="90000"/>
              </a:lnSpc>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0" name="Text Placeholder 17"/>
          <p:cNvSpPr>
            <a:spLocks noGrp="1"/>
          </p:cNvSpPr>
          <p:nvPr>
            <p:ph type="body" sz="quarter" idx="20" hasCustomPrompt="1"/>
          </p:nvPr>
        </p:nvSpPr>
        <p:spPr>
          <a:xfrm>
            <a:off x="5997575" y="1550987"/>
            <a:ext cx="2643754" cy="3118983"/>
          </a:xfrm>
          <a:prstGeom prst="rect">
            <a:avLst/>
          </a:prstGeom>
          <a:solidFill>
            <a:schemeClr val="accent5"/>
          </a:solidFill>
        </p:spPr>
        <p:txBody>
          <a:bodyPr lIns="90000" tIns="108000" bIns="0" anchor="t"/>
          <a:lstStyle>
            <a:lvl1pPr>
              <a:lnSpc>
                <a:spcPct val="90000"/>
              </a:lnSpc>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17" name="Text Placeholder 3"/>
          <p:cNvSpPr>
            <a:spLocks noGrp="1"/>
          </p:cNvSpPr>
          <p:nvPr>
            <p:ph type="body" sz="quarter" idx="10" hasCustomPrompt="1"/>
          </p:nvPr>
        </p:nvSpPr>
        <p:spPr>
          <a:xfrm>
            <a:off x="504510" y="387371"/>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5" name="Text Placeholder 4">
            <a:extLst>
              <a:ext uri="{FF2B5EF4-FFF2-40B4-BE49-F238E27FC236}">
                <a16:creationId xmlns:a16="http://schemas.microsoft.com/office/drawing/2014/main" id="{6E4F9DB9-FEA5-9849-A608-91F2F640ACD1}"/>
              </a:ext>
            </a:extLst>
          </p:cNvPr>
          <p:cNvSpPr>
            <a:spLocks noGrp="1"/>
          </p:cNvSpPr>
          <p:nvPr>
            <p:ph type="body" sz="quarter" idx="21"/>
          </p:nvPr>
        </p:nvSpPr>
        <p:spPr>
          <a:xfrm>
            <a:off x="503238" y="1840394"/>
            <a:ext cx="2628900" cy="2682621"/>
          </a:xfrm>
        </p:spPr>
        <p:txBody>
          <a:bodyPr lIns="90000" tIns="0" rIns="90000" bIns="0"/>
          <a:lstStyle>
            <a:lvl1pPr marL="144000" indent="-144000">
              <a:lnSpc>
                <a:spcPct val="90000"/>
              </a:lnSpc>
              <a:spcBef>
                <a:spcPts val="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16" name="Text Placeholder 4">
            <a:extLst>
              <a:ext uri="{FF2B5EF4-FFF2-40B4-BE49-F238E27FC236}">
                <a16:creationId xmlns:a16="http://schemas.microsoft.com/office/drawing/2014/main" id="{EF6A7869-28BF-7843-8B51-2CF1ED1C9C0F}"/>
              </a:ext>
            </a:extLst>
          </p:cNvPr>
          <p:cNvSpPr>
            <a:spLocks noGrp="1"/>
          </p:cNvSpPr>
          <p:nvPr>
            <p:ph type="body" sz="quarter" idx="22"/>
          </p:nvPr>
        </p:nvSpPr>
        <p:spPr>
          <a:xfrm>
            <a:off x="3261428" y="1840394"/>
            <a:ext cx="2628900" cy="2682621"/>
          </a:xfrm>
        </p:spPr>
        <p:txBody>
          <a:bodyPr lIns="90000" tIns="0" rIns="90000" bIns="0"/>
          <a:lstStyle>
            <a:lvl1pPr marL="144000" indent="-144000">
              <a:lnSpc>
                <a:spcPct val="90000"/>
              </a:lnSpc>
              <a:spcBef>
                <a:spcPts val="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1" name="Text Placeholder 4">
            <a:extLst>
              <a:ext uri="{FF2B5EF4-FFF2-40B4-BE49-F238E27FC236}">
                <a16:creationId xmlns:a16="http://schemas.microsoft.com/office/drawing/2014/main" id="{C9654B9A-B0AF-6D46-B1E1-24D01AA2D9B5}"/>
              </a:ext>
            </a:extLst>
          </p:cNvPr>
          <p:cNvSpPr>
            <a:spLocks noGrp="1"/>
          </p:cNvSpPr>
          <p:nvPr>
            <p:ph type="body" sz="quarter" idx="23"/>
          </p:nvPr>
        </p:nvSpPr>
        <p:spPr>
          <a:xfrm>
            <a:off x="6004628" y="1840394"/>
            <a:ext cx="2628900" cy="2682621"/>
          </a:xfrm>
        </p:spPr>
        <p:txBody>
          <a:bodyPr lIns="90000" tIns="0" rIns="90000" bIns="0"/>
          <a:lstStyle>
            <a:lvl1pPr marL="144000" indent="-144000">
              <a:lnSpc>
                <a:spcPct val="90000"/>
              </a:lnSpc>
              <a:spcBef>
                <a:spcPts val="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7" name="Footer Placeholder 6">
            <a:extLst>
              <a:ext uri="{FF2B5EF4-FFF2-40B4-BE49-F238E27FC236}">
                <a16:creationId xmlns:a16="http://schemas.microsoft.com/office/drawing/2014/main" id="{F666992A-CF83-DE4B-B8AB-864A7550F9B8}"/>
              </a:ext>
            </a:extLst>
          </p:cNvPr>
          <p:cNvSpPr>
            <a:spLocks noGrp="1"/>
          </p:cNvSpPr>
          <p:nvPr>
            <p:ph type="ftr" sz="quarter" idx="24"/>
          </p:nvPr>
        </p:nvSpPr>
        <p:spPr>
          <a:xfrm>
            <a:off x="4924800" y="4719763"/>
            <a:ext cx="3086100" cy="274637"/>
          </a:xfrm>
          <a:prstGeom prst="rect">
            <a:avLst/>
          </a:prstGeom>
        </p:spPr>
        <p:txBody>
          <a:bodyPr/>
          <a:lstStyle/>
          <a:p>
            <a:r>
              <a:rPr lang="en-US"/>
              <a:t>Presentation name, Version, Date</a:t>
            </a:r>
            <a:endParaRPr lang="en-US" dirty="0"/>
          </a:p>
        </p:txBody>
      </p:sp>
      <p:sp>
        <p:nvSpPr>
          <p:cNvPr id="9" name="Slide Number Placeholder 8">
            <a:extLst>
              <a:ext uri="{FF2B5EF4-FFF2-40B4-BE49-F238E27FC236}">
                <a16:creationId xmlns:a16="http://schemas.microsoft.com/office/drawing/2014/main" id="{E5617DCB-2F1A-954E-9232-007E10EA1115}"/>
              </a:ext>
            </a:extLst>
          </p:cNvPr>
          <p:cNvSpPr>
            <a:spLocks noGrp="1"/>
          </p:cNvSpPr>
          <p:nvPr>
            <p:ph type="sldNum" sz="quarter" idx="25"/>
          </p:nvPr>
        </p:nvSpPr>
        <p:spPr/>
        <p:txBody>
          <a:bodyPr/>
          <a:lstStyle/>
          <a:p>
            <a:fld id="{793332C0-45F3-49F7-8962-3AD7701CBA4A}" type="slidenum">
              <a:rPr lang="en-US" smtClean="0"/>
              <a:pPr/>
              <a:t>‹#›</a:t>
            </a:fld>
            <a:endParaRPr lang="en-US" dirty="0"/>
          </a:p>
        </p:txBody>
      </p:sp>
      <p:sp>
        <p:nvSpPr>
          <p:cNvPr id="22" name="Text Placeholder 6">
            <a:extLst>
              <a:ext uri="{FF2B5EF4-FFF2-40B4-BE49-F238E27FC236}">
                <a16:creationId xmlns:a16="http://schemas.microsoft.com/office/drawing/2014/main" id="{DDF4F6F6-5D6E-C74C-A0EE-58ABA9B0C9DE}"/>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4" name="Text Placeholder 3">
            <a:extLst>
              <a:ext uri="{FF2B5EF4-FFF2-40B4-BE49-F238E27FC236}">
                <a16:creationId xmlns:a16="http://schemas.microsoft.com/office/drawing/2014/main" id="{CBB32F3E-2CDA-EC47-8543-D883D3247E74}"/>
              </a:ext>
            </a:extLst>
          </p:cNvPr>
          <p:cNvSpPr>
            <a:spLocks noGrp="1"/>
          </p:cNvSpPr>
          <p:nvPr>
            <p:ph type="body" sz="quarter" idx="26"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3511032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4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9_4 pillars - Blue">
    <p:bg>
      <p:bgPr>
        <a:solidFill>
          <a:srgbClr val="005A8B"/>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7" name="Text Placeholder 3"/>
          <p:cNvSpPr>
            <a:spLocks noGrp="1"/>
          </p:cNvSpPr>
          <p:nvPr>
            <p:ph type="body" sz="quarter" idx="10" hasCustomPrompt="1"/>
          </p:nvPr>
        </p:nvSpPr>
        <p:spPr>
          <a:xfrm>
            <a:off x="504510" y="387371"/>
            <a:ext cx="7563044" cy="378439"/>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18" name="Text Placeholder 17"/>
          <p:cNvSpPr>
            <a:spLocks noGrp="1"/>
          </p:cNvSpPr>
          <p:nvPr>
            <p:ph type="body" sz="quarter" idx="18" hasCustomPrompt="1"/>
          </p:nvPr>
        </p:nvSpPr>
        <p:spPr>
          <a:xfrm>
            <a:off x="503238" y="1550988"/>
            <a:ext cx="1947600" cy="3108325"/>
          </a:xfrm>
          <a:prstGeom prst="rect">
            <a:avLst/>
          </a:prstGeom>
          <a:solidFill>
            <a:schemeClr val="accent3"/>
          </a:solidFill>
        </p:spPr>
        <p:txBody>
          <a:bodyPr lIns="90000" tIns="108000" rIns="90000" anchor="t"/>
          <a:lstStyle>
            <a:lvl1pPr marL="0" indent="0">
              <a:lnSpc>
                <a:spcPct val="90000"/>
              </a:lnSpc>
              <a:spcBef>
                <a:spcPts val="0"/>
              </a:spcBef>
              <a:buFont typeface="Arial" panose="020B0604020202020204" pitchFamily="34" charset="0"/>
              <a:buNone/>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19" name="Text Placeholder 17"/>
          <p:cNvSpPr>
            <a:spLocks noGrp="1"/>
          </p:cNvSpPr>
          <p:nvPr>
            <p:ph type="body" sz="quarter" idx="19" hasCustomPrompt="1"/>
          </p:nvPr>
        </p:nvSpPr>
        <p:spPr>
          <a:xfrm>
            <a:off x="2567461" y="1550988"/>
            <a:ext cx="1947862" cy="3108325"/>
          </a:xfrm>
          <a:prstGeom prst="rect">
            <a:avLst/>
          </a:prstGeom>
          <a:solidFill>
            <a:schemeClr val="accent2"/>
          </a:solidFill>
        </p:spPr>
        <p:txBody>
          <a:bodyPr lIns="90000" tIns="108000" rIns="90000" anchor="t"/>
          <a:lstStyle>
            <a:lvl1pPr marL="0" indent="0">
              <a:lnSpc>
                <a:spcPct val="90000"/>
              </a:lnSpc>
              <a:spcBef>
                <a:spcPts val="0"/>
              </a:spcBef>
              <a:buFont typeface="Arial" panose="020B0604020202020204" pitchFamily="34" charset="0"/>
              <a:buNone/>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0" name="Text Placeholder 17"/>
          <p:cNvSpPr>
            <a:spLocks noGrp="1"/>
          </p:cNvSpPr>
          <p:nvPr>
            <p:ph type="body" sz="quarter" idx="20" hasCustomPrompt="1"/>
          </p:nvPr>
        </p:nvSpPr>
        <p:spPr>
          <a:xfrm>
            <a:off x="4630181" y="1550988"/>
            <a:ext cx="1947862" cy="3108325"/>
          </a:xfrm>
          <a:prstGeom prst="rect">
            <a:avLst/>
          </a:prstGeom>
          <a:solidFill>
            <a:schemeClr val="accent4"/>
          </a:solidFill>
        </p:spPr>
        <p:txBody>
          <a:bodyPr lIns="90000" tIns="108000" rIns="90000" anchor="t"/>
          <a:lstStyle>
            <a:lvl1pPr marL="0" indent="0">
              <a:lnSpc>
                <a:spcPct val="90000"/>
              </a:lnSpc>
              <a:spcBef>
                <a:spcPts val="0"/>
              </a:spcBef>
              <a:buFont typeface="Arial" panose="020B0604020202020204" pitchFamily="34" charset="0"/>
              <a:buNone/>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1" name="Text Placeholder 17"/>
          <p:cNvSpPr>
            <a:spLocks noGrp="1"/>
          </p:cNvSpPr>
          <p:nvPr>
            <p:ph type="body" sz="quarter" idx="21" hasCustomPrompt="1"/>
          </p:nvPr>
        </p:nvSpPr>
        <p:spPr>
          <a:xfrm>
            <a:off x="6692900" y="1550988"/>
            <a:ext cx="1947862" cy="3108325"/>
          </a:xfrm>
          <a:prstGeom prst="rect">
            <a:avLst/>
          </a:prstGeom>
          <a:solidFill>
            <a:schemeClr val="accent5"/>
          </a:solidFill>
        </p:spPr>
        <p:txBody>
          <a:bodyPr lIns="90000" tIns="108000" rIns="90000" anchor="t"/>
          <a:lstStyle>
            <a:lvl1pPr marL="0" indent="0">
              <a:lnSpc>
                <a:spcPct val="90000"/>
              </a:lnSpc>
              <a:spcBef>
                <a:spcPts val="0"/>
              </a:spcBef>
              <a:buFont typeface="Arial" panose="020B0604020202020204" pitchFamily="34" charset="0"/>
              <a:buNone/>
              <a:defRPr lang="en-US" sz="1100" b="1" i="0" dirty="0" smtClean="0">
                <a:solidFill>
                  <a:schemeClr val="bg1"/>
                </a:solidFill>
                <a:latin typeface="Calibri" charset="0"/>
                <a:ea typeface="Calibri" charset="0"/>
                <a:cs typeface="Calibri" charset="0"/>
              </a:defRPr>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p:txBody>
      </p:sp>
      <p:sp>
        <p:nvSpPr>
          <p:cNvPr id="22" name="Text Placeholder 4">
            <a:extLst>
              <a:ext uri="{FF2B5EF4-FFF2-40B4-BE49-F238E27FC236}">
                <a16:creationId xmlns:a16="http://schemas.microsoft.com/office/drawing/2014/main" id="{CD08AE01-EB6D-DC4C-BD90-A51A4FC0646C}"/>
              </a:ext>
            </a:extLst>
          </p:cNvPr>
          <p:cNvSpPr>
            <a:spLocks noGrp="1"/>
          </p:cNvSpPr>
          <p:nvPr>
            <p:ph type="body" sz="quarter" idx="22"/>
          </p:nvPr>
        </p:nvSpPr>
        <p:spPr>
          <a:xfrm>
            <a:off x="503238" y="1840394"/>
            <a:ext cx="1947862" cy="2435639"/>
          </a:xfrm>
        </p:spPr>
        <p:txBody>
          <a:bodyPr lIns="90000" tIns="0" rIns="90000" bIns="72000"/>
          <a:lstStyle>
            <a:lvl1pPr marL="144000" indent="-144000">
              <a:lnSpc>
                <a:spcPct val="90000"/>
              </a:lnSpc>
              <a:spcBef>
                <a:spcPts val="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3" name="Text Placeholder 4">
            <a:extLst>
              <a:ext uri="{FF2B5EF4-FFF2-40B4-BE49-F238E27FC236}">
                <a16:creationId xmlns:a16="http://schemas.microsoft.com/office/drawing/2014/main" id="{A4BE1325-8F7B-2B4F-B52D-F479A985C1A9}"/>
              </a:ext>
            </a:extLst>
          </p:cNvPr>
          <p:cNvSpPr>
            <a:spLocks noGrp="1"/>
          </p:cNvSpPr>
          <p:nvPr>
            <p:ph type="body" sz="quarter" idx="23"/>
          </p:nvPr>
        </p:nvSpPr>
        <p:spPr>
          <a:xfrm>
            <a:off x="2576361" y="1840394"/>
            <a:ext cx="1947862" cy="2435639"/>
          </a:xfrm>
        </p:spPr>
        <p:txBody>
          <a:bodyPr lIns="90000" tIns="0" rIns="90000" bIns="72000"/>
          <a:lstStyle>
            <a:lvl1pPr marL="144000" indent="-144000">
              <a:lnSpc>
                <a:spcPct val="90000"/>
              </a:lnSpc>
              <a:spcBef>
                <a:spcPts val="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4" name="Text Placeholder 4">
            <a:extLst>
              <a:ext uri="{FF2B5EF4-FFF2-40B4-BE49-F238E27FC236}">
                <a16:creationId xmlns:a16="http://schemas.microsoft.com/office/drawing/2014/main" id="{B453596D-033D-004F-BA2B-2CE24CB5CE5E}"/>
              </a:ext>
            </a:extLst>
          </p:cNvPr>
          <p:cNvSpPr>
            <a:spLocks noGrp="1"/>
          </p:cNvSpPr>
          <p:nvPr>
            <p:ph type="body" sz="quarter" idx="24"/>
          </p:nvPr>
        </p:nvSpPr>
        <p:spPr>
          <a:xfrm>
            <a:off x="4625534" y="1840394"/>
            <a:ext cx="1947862" cy="2435639"/>
          </a:xfrm>
        </p:spPr>
        <p:txBody>
          <a:bodyPr lIns="90000" tIns="0" rIns="90000" bIns="72000"/>
          <a:lstStyle>
            <a:lvl1pPr marL="144000" indent="-144000">
              <a:lnSpc>
                <a:spcPct val="90000"/>
              </a:lnSpc>
              <a:spcBef>
                <a:spcPts val="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25" name="Text Placeholder 4">
            <a:extLst>
              <a:ext uri="{FF2B5EF4-FFF2-40B4-BE49-F238E27FC236}">
                <a16:creationId xmlns:a16="http://schemas.microsoft.com/office/drawing/2014/main" id="{288CCA4C-728C-2448-BBC5-1BFFF6BDC6AE}"/>
              </a:ext>
            </a:extLst>
          </p:cNvPr>
          <p:cNvSpPr>
            <a:spLocks noGrp="1"/>
          </p:cNvSpPr>
          <p:nvPr>
            <p:ph type="body" sz="quarter" idx="25"/>
          </p:nvPr>
        </p:nvSpPr>
        <p:spPr>
          <a:xfrm>
            <a:off x="6694177" y="1840394"/>
            <a:ext cx="1947862" cy="2435639"/>
          </a:xfrm>
        </p:spPr>
        <p:txBody>
          <a:bodyPr lIns="90000" tIns="0" rIns="90000" bIns="72000"/>
          <a:lstStyle>
            <a:lvl1pPr marL="144000" indent="-144000">
              <a:lnSpc>
                <a:spcPct val="90000"/>
              </a:lnSpc>
              <a:spcBef>
                <a:spcPts val="0"/>
              </a:spcBef>
              <a:buFont typeface="Arial" panose="020B0604020202020204" pitchFamily="34" charset="0"/>
              <a:buChar char="•"/>
              <a:defRPr sz="1100">
                <a:solidFill>
                  <a:schemeClr val="bg1"/>
                </a:solidFill>
              </a:defRPr>
            </a:lvl1pPr>
            <a:lvl2pPr marL="457138" indent="0">
              <a:buNone/>
              <a:defRPr/>
            </a:lvl2pPr>
            <a:lvl3pPr marL="914277" indent="0">
              <a:buNone/>
              <a:defRPr/>
            </a:lvl3pPr>
            <a:lvl4pPr marL="1371416" indent="0">
              <a:buNone/>
              <a:defRPr/>
            </a:lvl4pPr>
            <a:lvl5pPr marL="1828556" indent="0">
              <a:buNone/>
              <a:defRPr/>
            </a:lvl5pPr>
          </a:lstStyle>
          <a:p>
            <a:pPr lvl="0"/>
            <a:r>
              <a:rPr lang="en-US"/>
              <a:t>Edit Master text styles</a:t>
            </a:r>
          </a:p>
        </p:txBody>
      </p:sp>
      <p:sp>
        <p:nvSpPr>
          <p:cNvPr id="6" name="Footer Placeholder 5">
            <a:extLst>
              <a:ext uri="{FF2B5EF4-FFF2-40B4-BE49-F238E27FC236}">
                <a16:creationId xmlns:a16="http://schemas.microsoft.com/office/drawing/2014/main" id="{6812A434-B4DF-6A4F-8189-38DAFC0F4635}"/>
              </a:ext>
            </a:extLst>
          </p:cNvPr>
          <p:cNvSpPr>
            <a:spLocks noGrp="1"/>
          </p:cNvSpPr>
          <p:nvPr>
            <p:ph type="ftr" sz="quarter" idx="26"/>
          </p:nvPr>
        </p:nvSpPr>
        <p:spPr>
          <a:xfrm>
            <a:off x="4924800" y="4719763"/>
            <a:ext cx="3086100" cy="274637"/>
          </a:xfrm>
          <a:prstGeom prst="rect">
            <a:avLst/>
          </a:prstGeom>
        </p:spPr>
        <p:txBody>
          <a:bodyPr/>
          <a:lstStyle/>
          <a:p>
            <a:r>
              <a:rPr lang="en-US"/>
              <a:t>Presentation name, Version, Date</a:t>
            </a:r>
            <a:endParaRPr lang="en-US" dirty="0"/>
          </a:p>
        </p:txBody>
      </p:sp>
      <p:sp>
        <p:nvSpPr>
          <p:cNvPr id="7" name="Slide Number Placeholder 6">
            <a:extLst>
              <a:ext uri="{FF2B5EF4-FFF2-40B4-BE49-F238E27FC236}">
                <a16:creationId xmlns:a16="http://schemas.microsoft.com/office/drawing/2014/main" id="{9153E11E-4029-3845-AB0D-42647F1085CF}"/>
              </a:ext>
            </a:extLst>
          </p:cNvPr>
          <p:cNvSpPr>
            <a:spLocks noGrp="1"/>
          </p:cNvSpPr>
          <p:nvPr>
            <p:ph type="sldNum" sz="quarter" idx="27"/>
          </p:nvPr>
        </p:nvSpPr>
        <p:spPr/>
        <p:txBody>
          <a:bodyPr/>
          <a:lstStyle/>
          <a:p>
            <a:fld id="{793332C0-45F3-49F7-8962-3AD7701CBA4A}" type="slidenum">
              <a:rPr lang="en-US" smtClean="0"/>
              <a:pPr/>
              <a:t>‹#›</a:t>
            </a:fld>
            <a:endParaRPr lang="en-US" dirty="0"/>
          </a:p>
        </p:txBody>
      </p:sp>
      <p:sp>
        <p:nvSpPr>
          <p:cNvPr id="26" name="Text Placeholder 6">
            <a:extLst>
              <a:ext uri="{FF2B5EF4-FFF2-40B4-BE49-F238E27FC236}">
                <a16:creationId xmlns:a16="http://schemas.microsoft.com/office/drawing/2014/main" id="{2F8FC8FA-D7FA-AC4A-BAD9-CC3E0938647B}"/>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6" name="Text Placeholder 3">
            <a:extLst>
              <a:ext uri="{FF2B5EF4-FFF2-40B4-BE49-F238E27FC236}">
                <a16:creationId xmlns:a16="http://schemas.microsoft.com/office/drawing/2014/main" id="{4ED092E3-722E-104A-8142-48174B5AC7DE}"/>
              </a:ext>
            </a:extLst>
          </p:cNvPr>
          <p:cNvSpPr>
            <a:spLocks noGrp="1"/>
          </p:cNvSpPr>
          <p:nvPr>
            <p:ph type="body" sz="quarter" idx="28" hasCustomPrompt="1"/>
          </p:nvPr>
        </p:nvSpPr>
        <p:spPr>
          <a:xfrm>
            <a:off x="504000" y="812505"/>
            <a:ext cx="7572326" cy="362137"/>
          </a:xfrm>
          <a:prstGeom prst="rect">
            <a:avLst/>
          </a:prstGeom>
        </p:spPr>
        <p:txBody>
          <a:bodyPr lIns="0" tIns="0" rIns="0" bIns="0"/>
          <a:lstStyle>
            <a:lvl1pPr marL="0" indent="0" algn="l">
              <a:lnSpc>
                <a:spcPct val="80000"/>
              </a:lnSpc>
              <a:spcBef>
                <a:spcPts val="0"/>
              </a:spcBef>
              <a:buFontTx/>
              <a:buNone/>
              <a:defRPr sz="18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Tree>
    <p:extLst>
      <p:ext uri="{BB962C8B-B14F-4D97-AF65-F5344CB8AC3E}">
        <p14:creationId xmlns:p14="http://schemas.microsoft.com/office/powerpoint/2010/main" val="271448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4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20_Full bleed image + title">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04000" y="777737"/>
            <a:ext cx="5380037" cy="3588026"/>
          </a:xfrm>
          <a:prstGeom prst="rect">
            <a:avLst/>
          </a:prstGeom>
          <a:noFill/>
        </p:spPr>
        <p:txBody>
          <a:bodyPr lIns="0" tIns="0" rIns="0" bIns="0" anchor="ctr"/>
          <a:lstStyle>
            <a:lvl1pPr marL="0" indent="0" algn="l">
              <a:lnSpc>
                <a:spcPct val="90000"/>
              </a:lnSpc>
              <a:spcBef>
                <a:spcPts val="0"/>
              </a:spcBef>
              <a:buFontTx/>
              <a:buNone/>
              <a:defRPr sz="4000" b="0" i="0">
                <a:solidFill>
                  <a:schemeClr val="bg1"/>
                </a:solidFill>
                <a:latin typeface="Calibri Light" charset="0"/>
                <a:ea typeface="Calibri Light" charset="0"/>
                <a:cs typeface="Calibri Light" charset="0"/>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9" name="Footer Placeholder 8">
            <a:extLst>
              <a:ext uri="{FF2B5EF4-FFF2-40B4-BE49-F238E27FC236}">
                <a16:creationId xmlns:a16="http://schemas.microsoft.com/office/drawing/2014/main" id="{A4356341-9BD4-1943-BFCB-94B88881B452}"/>
              </a:ext>
            </a:extLst>
          </p:cNvPr>
          <p:cNvSpPr>
            <a:spLocks noGrp="1"/>
          </p:cNvSpPr>
          <p:nvPr>
            <p:ph type="ftr" sz="quarter" idx="12"/>
          </p:nvPr>
        </p:nvSpPr>
        <p:spPr>
          <a:xfrm>
            <a:off x="4924800" y="4719763"/>
            <a:ext cx="3086100" cy="274637"/>
          </a:xfrm>
          <a:prstGeom prst="rect">
            <a:avLst/>
          </a:prstGeom>
        </p:spPr>
        <p:txBody>
          <a:bodyPr/>
          <a:lstStyle/>
          <a:p>
            <a:r>
              <a:rPr lang="en-US"/>
              <a:t>Presentation name, Version, Date</a:t>
            </a:r>
            <a:endParaRPr lang="en-US" dirty="0"/>
          </a:p>
        </p:txBody>
      </p:sp>
      <p:sp>
        <p:nvSpPr>
          <p:cNvPr id="11" name="Slide Number Placeholder 10">
            <a:extLst>
              <a:ext uri="{FF2B5EF4-FFF2-40B4-BE49-F238E27FC236}">
                <a16:creationId xmlns:a16="http://schemas.microsoft.com/office/drawing/2014/main" id="{F68B26F8-F871-D340-8867-89B35A9A5408}"/>
              </a:ext>
            </a:extLst>
          </p:cNvPr>
          <p:cNvSpPr>
            <a:spLocks noGrp="1"/>
          </p:cNvSpPr>
          <p:nvPr>
            <p:ph type="sldNum" sz="quarter" idx="13"/>
          </p:nvPr>
        </p:nvSpPr>
        <p:spPr/>
        <p:txBody>
          <a:bodyPr/>
          <a:lstStyle/>
          <a:p>
            <a:fld id="{793332C0-45F3-49F7-8962-3AD7701CBA4A}" type="slidenum">
              <a:rPr lang="en-US" smtClean="0"/>
              <a:pPr/>
              <a:t>‹#›</a:t>
            </a:fld>
            <a:endParaRPr lang="en-US" dirty="0"/>
          </a:p>
        </p:txBody>
      </p:sp>
      <p:sp>
        <p:nvSpPr>
          <p:cNvPr id="12" name="Text Placeholder 6">
            <a:extLst>
              <a:ext uri="{FF2B5EF4-FFF2-40B4-BE49-F238E27FC236}">
                <a16:creationId xmlns:a16="http://schemas.microsoft.com/office/drawing/2014/main" id="{3163780F-534A-1F48-80D3-CE837735391C}"/>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409649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20_3 images">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8467" y="-12700"/>
            <a:ext cx="3217497" cy="2561695"/>
          </a:xfrm>
          <a:prstGeom prst="rect">
            <a:avLst/>
          </a:prstGeom>
          <a:solidFill>
            <a:schemeClr val="bg1">
              <a:lumMod val="85000"/>
            </a:schemeClr>
          </a:solidFill>
        </p:spPr>
        <p:txBody>
          <a:bodyPr/>
          <a:lstStyle/>
          <a:p>
            <a:r>
              <a:rPr lang="en-US"/>
              <a:t>Click icon to add picture</a:t>
            </a:r>
          </a:p>
        </p:txBody>
      </p:sp>
      <p:sp>
        <p:nvSpPr>
          <p:cNvPr id="19" name="Picture Placeholder 2"/>
          <p:cNvSpPr>
            <a:spLocks noGrp="1"/>
          </p:cNvSpPr>
          <p:nvPr>
            <p:ph type="pic" sz="quarter" idx="13"/>
          </p:nvPr>
        </p:nvSpPr>
        <p:spPr>
          <a:xfrm>
            <a:off x="-12699" y="2582577"/>
            <a:ext cx="3221730" cy="2569390"/>
          </a:xfrm>
          <a:prstGeom prst="rect">
            <a:avLst/>
          </a:prstGeom>
          <a:solidFill>
            <a:schemeClr val="bg1">
              <a:lumMod val="85000"/>
            </a:schemeClr>
          </a:solidFill>
        </p:spPr>
        <p:txBody>
          <a:bodyPr/>
          <a:lstStyle/>
          <a:p>
            <a:r>
              <a:rPr lang="en-US"/>
              <a:t>Click icon to add picture</a:t>
            </a:r>
          </a:p>
        </p:txBody>
      </p:sp>
      <p:sp>
        <p:nvSpPr>
          <p:cNvPr id="5" name="Picture Placeholder 4"/>
          <p:cNvSpPr>
            <a:spLocks noGrp="1"/>
          </p:cNvSpPr>
          <p:nvPr>
            <p:ph type="pic" sz="quarter" idx="11"/>
          </p:nvPr>
        </p:nvSpPr>
        <p:spPr>
          <a:xfrm>
            <a:off x="3240088" y="0"/>
            <a:ext cx="5903912" cy="5143500"/>
          </a:xfrm>
          <a:prstGeom prst="rect">
            <a:avLst/>
          </a:prstGeom>
          <a:solidFill>
            <a:schemeClr val="bg1">
              <a:lumMod val="85000"/>
            </a:schemeClr>
          </a:solidFill>
        </p:spPr>
        <p:txBody>
          <a:bodyPr anchor="ctr"/>
          <a:lstStyle>
            <a:lvl1pPr marL="0" indent="0" algn="ctr">
              <a:buNone/>
              <a:defRPr/>
            </a:lvl1pPr>
          </a:lstStyle>
          <a:p>
            <a:r>
              <a:rPr lang="en-US"/>
              <a:t>Click icon to add picture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4" name="Footer Placeholder 3">
            <a:extLst>
              <a:ext uri="{FF2B5EF4-FFF2-40B4-BE49-F238E27FC236}">
                <a16:creationId xmlns:a16="http://schemas.microsoft.com/office/drawing/2014/main" id="{28E29E63-F3B6-CF4D-B336-4863187EC5CA}"/>
              </a:ext>
            </a:extLst>
          </p:cNvPr>
          <p:cNvSpPr>
            <a:spLocks noGrp="1"/>
          </p:cNvSpPr>
          <p:nvPr>
            <p:ph type="ftr" sz="quarter" idx="16"/>
          </p:nvPr>
        </p:nvSpPr>
        <p:spPr>
          <a:xfrm>
            <a:off x="4924800" y="4719763"/>
            <a:ext cx="3086100" cy="274637"/>
          </a:xfrm>
          <a:prstGeom prst="rect">
            <a:avLst/>
          </a:prstGeom>
        </p:spPr>
        <p:txBody>
          <a:bodyPr/>
          <a:lstStyle/>
          <a:p>
            <a:r>
              <a:rPr lang="en-US" dirty="0"/>
              <a:t>Presentation name, Version, Date</a:t>
            </a:r>
          </a:p>
        </p:txBody>
      </p:sp>
      <p:sp>
        <p:nvSpPr>
          <p:cNvPr id="7" name="Slide Number Placeholder 6">
            <a:extLst>
              <a:ext uri="{FF2B5EF4-FFF2-40B4-BE49-F238E27FC236}">
                <a16:creationId xmlns:a16="http://schemas.microsoft.com/office/drawing/2014/main" id="{8096B7AB-3A83-EE45-9AD0-56A7FD592C7E}"/>
              </a:ext>
            </a:extLst>
          </p:cNvPr>
          <p:cNvSpPr>
            <a:spLocks noGrp="1"/>
          </p:cNvSpPr>
          <p:nvPr>
            <p:ph type="sldNum" sz="quarter" idx="17"/>
          </p:nvPr>
        </p:nvSpPr>
        <p:spPr/>
        <p:txBody>
          <a:bodyPr/>
          <a:lstStyle/>
          <a:p>
            <a:fld id="{793332C0-45F3-49F7-8962-3AD7701CBA4A}" type="slidenum">
              <a:rPr lang="en-US" smtClean="0"/>
              <a:pPr/>
              <a:t>‹#›</a:t>
            </a:fld>
            <a:endParaRPr lang="en-US" dirty="0"/>
          </a:p>
        </p:txBody>
      </p:sp>
      <p:sp>
        <p:nvSpPr>
          <p:cNvPr id="9" name="Text Placeholder 6">
            <a:extLst>
              <a:ext uri="{FF2B5EF4-FFF2-40B4-BE49-F238E27FC236}">
                <a16:creationId xmlns:a16="http://schemas.microsoft.com/office/drawing/2014/main" id="{6BA94520-4C67-2F4E-8E81-F57F605BD200}"/>
              </a:ext>
            </a:extLst>
          </p:cNvPr>
          <p:cNvSpPr>
            <a:spLocks noGrp="1"/>
          </p:cNvSpPr>
          <p:nvPr>
            <p:ph type="body" sz="quarter" idx="14" hasCustomPrompt="1"/>
          </p:nvPr>
        </p:nvSpPr>
        <p:spPr>
          <a:xfrm>
            <a:off x="503238" y="4741200"/>
            <a:ext cx="262890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1" name="Footer Placeholder 4">
            <a:extLst>
              <a:ext uri="{FF2B5EF4-FFF2-40B4-BE49-F238E27FC236}">
                <a16:creationId xmlns:a16="http://schemas.microsoft.com/office/drawing/2014/main" id="{29134F91-EE0C-FB48-BBF5-B7CDB302F016}"/>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47449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09_Champion innovation a">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p:spPr>
        <p:txBody>
          <a:bodyPr anchor="ctr"/>
          <a:lstStyle>
            <a:lvl1pPr marL="0" indent="0" algn="ctr">
              <a:buNone/>
              <a:defRPr/>
            </a:lvl1pPr>
          </a:lstStyle>
          <a:p>
            <a:r>
              <a:rPr lang="en-US"/>
              <a:t>Click icon to add picture</a:t>
            </a:r>
            <a:endParaRPr lang="en-US" dirty="0"/>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1" name="Text Placeholder 3">
            <a:extLst>
              <a:ext uri="{FF2B5EF4-FFF2-40B4-BE49-F238E27FC236}">
                <a16:creationId xmlns:a16="http://schemas.microsoft.com/office/drawing/2014/main" id="{D9E1F39B-6AC9-6145-A150-0977AFB8CB08}"/>
              </a:ext>
            </a:extLst>
          </p:cNvPr>
          <p:cNvSpPr>
            <a:spLocks noGrp="1"/>
          </p:cNvSpPr>
          <p:nvPr>
            <p:ph type="body" sz="quarter" idx="10" hasCustomPrompt="1"/>
          </p:nvPr>
        </p:nvSpPr>
        <p:spPr>
          <a:xfrm>
            <a:off x="504510" y="387372"/>
            <a:ext cx="7563044" cy="201207"/>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800" b="1" i="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3600"/>
            </a:lvl2pPr>
            <a:lvl3pPr>
              <a:defRPr sz="3600"/>
            </a:lvl3pPr>
            <a:lvl4pPr>
              <a:defRPr sz="3600"/>
            </a:lvl4pPr>
            <a:lvl5pPr>
              <a:defRPr sz="3600"/>
            </a:lvl5pPr>
          </a:lstStyle>
          <a:p>
            <a:pPr lvl="0"/>
            <a:r>
              <a:rPr lang="en-US" noProof="0" dirty="0"/>
              <a:t>Click to add title</a:t>
            </a:r>
          </a:p>
        </p:txBody>
      </p:sp>
      <p:sp>
        <p:nvSpPr>
          <p:cNvPr id="12" name="Text Placeholder 3">
            <a:extLst>
              <a:ext uri="{FF2B5EF4-FFF2-40B4-BE49-F238E27FC236}">
                <a16:creationId xmlns:a16="http://schemas.microsoft.com/office/drawing/2014/main" id="{43C2C11E-283D-174C-B8C9-85D3D11137E6}"/>
              </a:ext>
            </a:extLst>
          </p:cNvPr>
          <p:cNvSpPr>
            <a:spLocks noGrp="1"/>
          </p:cNvSpPr>
          <p:nvPr>
            <p:ph type="body" sz="quarter" idx="12" hasCustomPrompt="1"/>
          </p:nvPr>
        </p:nvSpPr>
        <p:spPr>
          <a:xfrm>
            <a:off x="504510" y="657662"/>
            <a:ext cx="7563044" cy="290490"/>
          </a:xfrm>
          <a:prstGeom prst="rect">
            <a:avLst/>
          </a:prstGeom>
        </p:spPr>
        <p:txBody>
          <a:bodyPr lIns="0" tIns="0" rIns="0" bIns="0"/>
          <a:lstStyle>
            <a:lvl1pPr marL="0" marR="0" indent="0" algn="l" defTabSz="914278" rtl="0" eaLnBrk="1" fontAlgn="auto" latinLnBrk="0" hangingPunct="1">
              <a:lnSpc>
                <a:spcPct val="80000"/>
              </a:lnSpc>
              <a:spcBef>
                <a:spcPts val="0"/>
              </a:spcBef>
              <a:spcAft>
                <a:spcPts val="0"/>
              </a:spcAft>
              <a:buClrTx/>
              <a:buSzTx/>
              <a:buFontTx/>
              <a:buNone/>
              <a:tabLst/>
              <a:defRPr sz="11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sp>
        <p:nvSpPr>
          <p:cNvPr id="3" name="Text Placeholder 2">
            <a:extLst>
              <a:ext uri="{FF2B5EF4-FFF2-40B4-BE49-F238E27FC236}">
                <a16:creationId xmlns:a16="http://schemas.microsoft.com/office/drawing/2014/main" id="{14DF8017-4522-D34C-B2F8-0072D4BDAD92}"/>
              </a:ext>
            </a:extLst>
          </p:cNvPr>
          <p:cNvSpPr>
            <a:spLocks noGrp="1"/>
          </p:cNvSpPr>
          <p:nvPr>
            <p:ph type="body" sz="quarter" idx="25" hasCustomPrompt="1"/>
          </p:nvPr>
        </p:nvSpPr>
        <p:spPr>
          <a:xfrm>
            <a:off x="503237" y="2637678"/>
            <a:ext cx="4010026" cy="2021635"/>
          </a:xfrm>
          <a:solidFill>
            <a:schemeClr val="accent1">
              <a:alpha val="90000"/>
            </a:schemeClr>
          </a:solidFill>
        </p:spPr>
        <p:txBody>
          <a:bodyPr vert="horz" lIns="72000" tIns="72000" rIns="72000" bIns="0" rtlCol="0">
            <a:noAutofit/>
          </a:bodyPr>
          <a:lstStyle>
            <a:lvl1pPr marL="0" marR="0" indent="0" algn="l" defTabSz="914278" rtl="0" eaLnBrk="1" fontAlgn="auto" latinLnBrk="0" hangingPunct="1">
              <a:lnSpc>
                <a:spcPct val="100000"/>
              </a:lnSpc>
              <a:spcBef>
                <a:spcPts val="0"/>
              </a:spcBef>
              <a:spcAft>
                <a:spcPts val="0"/>
              </a:spcAft>
              <a:buClrTx/>
              <a:buSzTx/>
              <a:buFontTx/>
              <a:buNone/>
              <a:tabLst/>
              <a:defRPr lang="en-US" sz="1100" b="0" i="0" dirty="0" smtClean="0">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lang="en-US" sz="3600" dirty="0" smtClean="0"/>
            </a:lvl2pPr>
            <a:lvl3pPr>
              <a:defRPr lang="en-US" sz="3600" dirty="0" smtClean="0"/>
            </a:lvl3pPr>
            <a:lvl4pPr>
              <a:defRPr lang="en-US" sz="3600" dirty="0" smtClean="0"/>
            </a:lvl4pPr>
            <a:lvl5pPr>
              <a:defRPr lang="en-US" sz="3600" dirty="0"/>
            </a:lvl5pPr>
          </a:lstStyle>
          <a:p>
            <a:pPr marL="0" marR="0" lvl="0" indent="0" algn="l" defTabSz="914278" rtl="0" eaLnBrk="1" fontAlgn="auto" latinLnBrk="0" hangingPunct="1">
              <a:lnSpc>
                <a:spcPct val="100000"/>
              </a:lnSpc>
              <a:spcBef>
                <a:spcPts val="0"/>
              </a:spcBef>
              <a:spcAft>
                <a:spcPts val="0"/>
              </a:spcAft>
              <a:buClrTx/>
              <a:buSzTx/>
              <a:buFontTx/>
              <a:buNone/>
              <a:tabLst/>
              <a:defRPr/>
            </a:pPr>
            <a:r>
              <a:rPr lang="en-US" dirty="0"/>
              <a:t>Philips Healthcare </a:t>
            </a:r>
            <a:br>
              <a:rPr lang="en-US" dirty="0"/>
            </a:br>
            <a:r>
              <a:rPr lang="en-US" dirty="0"/>
              <a:t>Transformation Services</a:t>
            </a:r>
          </a:p>
          <a:p>
            <a:pPr marL="0" marR="0" lvl="0" indent="0" algn="l" defTabSz="914278"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278" rtl="0" eaLnBrk="1" fontAlgn="auto" latinLnBrk="0" hangingPunct="1">
              <a:lnSpc>
                <a:spcPct val="100000"/>
              </a:lnSpc>
              <a:spcBef>
                <a:spcPts val="0"/>
              </a:spcBef>
              <a:spcAft>
                <a:spcPts val="0"/>
              </a:spcAft>
              <a:buClrTx/>
              <a:buSzTx/>
              <a:buFontTx/>
              <a:buNone/>
              <a:tabLst/>
              <a:defRPr/>
            </a:pPr>
            <a:r>
              <a:rPr lang="en-US" dirty="0"/>
              <a:t>What is it?</a:t>
            </a:r>
          </a:p>
          <a:p>
            <a:pPr marL="0" marR="0" lvl="0" indent="0" algn="l" defTabSz="914278" rtl="0" eaLnBrk="1" fontAlgn="auto" latinLnBrk="0" hangingPunct="1">
              <a:lnSpc>
                <a:spcPct val="100000"/>
              </a:lnSpc>
              <a:spcBef>
                <a:spcPts val="0"/>
              </a:spcBef>
              <a:spcAft>
                <a:spcPts val="0"/>
              </a:spcAft>
              <a:buClrTx/>
              <a:buSzTx/>
              <a:buFontTx/>
              <a:buNone/>
              <a:tabLst/>
              <a:defRPr/>
            </a:pPr>
            <a:r>
              <a:rPr lang="en-US" dirty="0"/>
              <a:t>How do we do it</a:t>
            </a:r>
          </a:p>
          <a:p>
            <a:pPr marL="0" marR="0" lvl="0" indent="0" algn="l" defTabSz="914278" rtl="0" eaLnBrk="1" fontAlgn="auto" latinLnBrk="0" hangingPunct="1">
              <a:lnSpc>
                <a:spcPct val="100000"/>
              </a:lnSpc>
              <a:spcBef>
                <a:spcPts val="0"/>
              </a:spcBef>
              <a:spcAft>
                <a:spcPts val="0"/>
              </a:spcAft>
              <a:buClrTx/>
              <a:buSzTx/>
              <a:buFontTx/>
              <a:buNone/>
              <a:tabLst/>
              <a:defRPr/>
            </a:pPr>
            <a:r>
              <a:rPr lang="en-US" dirty="0"/>
              <a:t>What are deliverables and benefits?</a:t>
            </a:r>
          </a:p>
          <a:p>
            <a:pPr marL="0" marR="0" lvl="0" indent="0" algn="l" defTabSz="914278" rtl="0" eaLnBrk="1" fontAlgn="auto" latinLnBrk="0" hangingPunct="1">
              <a:lnSpc>
                <a:spcPct val="100000"/>
              </a:lnSpc>
              <a:spcBef>
                <a:spcPts val="0"/>
              </a:spcBef>
              <a:spcAft>
                <a:spcPts val="0"/>
              </a:spcAft>
              <a:buClrTx/>
              <a:buSzTx/>
              <a:buFontTx/>
              <a:buNone/>
              <a:tabLst/>
              <a:defRPr/>
            </a:pPr>
            <a:br>
              <a:rPr lang="en-US" dirty="0"/>
            </a:br>
            <a:endParaRPr lang="en-US" dirty="0"/>
          </a:p>
        </p:txBody>
      </p:sp>
      <p:sp>
        <p:nvSpPr>
          <p:cNvPr id="20" name="Text Placeholder 2">
            <a:extLst>
              <a:ext uri="{FF2B5EF4-FFF2-40B4-BE49-F238E27FC236}">
                <a16:creationId xmlns:a16="http://schemas.microsoft.com/office/drawing/2014/main" id="{F22AB389-50C6-1A4A-9DCB-9F23E3B05138}"/>
              </a:ext>
            </a:extLst>
          </p:cNvPr>
          <p:cNvSpPr>
            <a:spLocks noGrp="1"/>
          </p:cNvSpPr>
          <p:nvPr>
            <p:ph type="body" sz="quarter" idx="26" hasCustomPrompt="1"/>
          </p:nvPr>
        </p:nvSpPr>
        <p:spPr>
          <a:xfrm>
            <a:off x="4612286" y="2637678"/>
            <a:ext cx="1259877" cy="2013842"/>
          </a:xfrm>
          <a:solidFill>
            <a:schemeClr val="accent2">
              <a:alpha val="90000"/>
            </a:schemeClr>
          </a:solid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a:t>
            </a:r>
            <a:endParaRPr lang="en-US" sz="1100" baseline="30000" dirty="0">
              <a:solidFill>
                <a:schemeClr val="bg1"/>
              </a:solidFill>
            </a:endParaRPr>
          </a:p>
          <a:p>
            <a:r>
              <a:rPr lang="en-US" sz="1100" dirty="0">
                <a:solidFill>
                  <a:schemeClr val="bg1"/>
                </a:solidFill>
              </a:rPr>
              <a:t>Max- 2-3 claims</a:t>
            </a:r>
          </a:p>
        </p:txBody>
      </p:sp>
      <p:sp>
        <p:nvSpPr>
          <p:cNvPr id="24" name="Text Placeholder 2">
            <a:extLst>
              <a:ext uri="{FF2B5EF4-FFF2-40B4-BE49-F238E27FC236}">
                <a16:creationId xmlns:a16="http://schemas.microsoft.com/office/drawing/2014/main" id="{B5A22DD8-C1C8-224D-917A-B86D49AD38DA}"/>
              </a:ext>
            </a:extLst>
          </p:cNvPr>
          <p:cNvSpPr>
            <a:spLocks noGrp="1"/>
          </p:cNvSpPr>
          <p:nvPr>
            <p:ph type="body" sz="quarter" idx="27" hasCustomPrompt="1"/>
          </p:nvPr>
        </p:nvSpPr>
        <p:spPr>
          <a:xfrm>
            <a:off x="5991029" y="2637678"/>
            <a:ext cx="1259877" cy="2013842"/>
          </a:xfrm>
          <a:solidFill>
            <a:schemeClr val="accent3">
              <a:alpha val="90000"/>
            </a:schemeClr>
          </a:solid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3</a:t>
            </a:r>
            <a:endParaRPr lang="en-US" sz="1100" baseline="30000" dirty="0">
              <a:solidFill>
                <a:schemeClr val="bg1"/>
              </a:solidFill>
            </a:endParaRPr>
          </a:p>
          <a:p>
            <a:r>
              <a:rPr lang="en-US" sz="1100" dirty="0">
                <a:solidFill>
                  <a:schemeClr val="bg1"/>
                </a:solidFill>
              </a:rPr>
              <a:t>Max- 2-3 claims</a:t>
            </a:r>
          </a:p>
        </p:txBody>
      </p:sp>
      <p:sp>
        <p:nvSpPr>
          <p:cNvPr id="27" name="Text Placeholder 2">
            <a:extLst>
              <a:ext uri="{FF2B5EF4-FFF2-40B4-BE49-F238E27FC236}">
                <a16:creationId xmlns:a16="http://schemas.microsoft.com/office/drawing/2014/main" id="{0E13FAF2-AC7E-ED4C-A461-C970D6181802}"/>
              </a:ext>
            </a:extLst>
          </p:cNvPr>
          <p:cNvSpPr>
            <a:spLocks noGrp="1"/>
          </p:cNvSpPr>
          <p:nvPr>
            <p:ph type="body" sz="quarter" idx="28" hasCustomPrompt="1"/>
          </p:nvPr>
        </p:nvSpPr>
        <p:spPr>
          <a:xfrm>
            <a:off x="7369773" y="2637678"/>
            <a:ext cx="1259877" cy="2013842"/>
          </a:xfrm>
          <a:solidFill>
            <a:schemeClr val="accent1">
              <a:alpha val="90000"/>
            </a:schemeClr>
          </a:solidFill>
        </p:spPr>
        <p:txBody>
          <a:bodyPr lIns="72000" tIns="72000" rIns="72000" bIns="0" anchor="t"/>
          <a:lstStyle>
            <a:lvl1pPr>
              <a:defRPr lang="en-US" b="0" i="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r>
              <a:rPr lang="en-US" sz="1100" b="1" dirty="0">
                <a:solidFill>
                  <a:schemeClr val="bg1"/>
                </a:solidFill>
              </a:rPr>
              <a:t>Benefit 4</a:t>
            </a:r>
            <a:endParaRPr lang="en-US" sz="1100" baseline="30000" dirty="0">
              <a:solidFill>
                <a:schemeClr val="bg1"/>
              </a:solidFill>
            </a:endParaRPr>
          </a:p>
          <a:p>
            <a:r>
              <a:rPr lang="en-US" sz="1100" dirty="0">
                <a:solidFill>
                  <a:schemeClr val="bg1"/>
                </a:solidFill>
              </a:rPr>
              <a:t>Max- 2-3 claims</a:t>
            </a:r>
          </a:p>
        </p:txBody>
      </p:sp>
      <p:sp>
        <p:nvSpPr>
          <p:cNvPr id="6" name="Footer Placeholder 5">
            <a:extLst>
              <a:ext uri="{FF2B5EF4-FFF2-40B4-BE49-F238E27FC236}">
                <a16:creationId xmlns:a16="http://schemas.microsoft.com/office/drawing/2014/main" id="{17480C5B-F23E-3447-849D-897BDE9FFEFD}"/>
              </a:ext>
            </a:extLst>
          </p:cNvPr>
          <p:cNvSpPr>
            <a:spLocks noGrp="1"/>
          </p:cNvSpPr>
          <p:nvPr>
            <p:ph type="ftr" sz="quarter" idx="29"/>
          </p:nvPr>
        </p:nvSpPr>
        <p:spPr>
          <a:xfrm>
            <a:off x="4924800" y="4719763"/>
            <a:ext cx="3086100" cy="274637"/>
          </a:xfrm>
          <a:prstGeom prst="rect">
            <a:avLst/>
          </a:prstGeom>
        </p:spPr>
        <p:txBody>
          <a:bodyPr/>
          <a:lstStyle/>
          <a:p>
            <a:r>
              <a:rPr lang="en-US" dirty="0"/>
              <a:t>Presentation name, Version, Date</a:t>
            </a:r>
          </a:p>
        </p:txBody>
      </p:sp>
      <p:sp>
        <p:nvSpPr>
          <p:cNvPr id="7" name="Slide Number Placeholder 6">
            <a:extLst>
              <a:ext uri="{FF2B5EF4-FFF2-40B4-BE49-F238E27FC236}">
                <a16:creationId xmlns:a16="http://schemas.microsoft.com/office/drawing/2014/main" id="{54774106-CE24-1345-82ED-B64668AEE898}"/>
              </a:ext>
            </a:extLst>
          </p:cNvPr>
          <p:cNvSpPr>
            <a:spLocks noGrp="1"/>
          </p:cNvSpPr>
          <p:nvPr>
            <p:ph type="sldNum" sz="quarter" idx="30"/>
          </p:nvPr>
        </p:nvSpPr>
        <p:spPr/>
        <p:txBody>
          <a:bodyPr/>
          <a:lstStyle/>
          <a:p>
            <a:fld id="{793332C0-45F3-49F7-8962-3AD7701CBA4A}" type="slidenum">
              <a:rPr lang="en-US" smtClean="0"/>
              <a:pPr/>
              <a:t>‹#›</a:t>
            </a:fld>
            <a:endParaRPr lang="en-US" dirty="0"/>
          </a:p>
        </p:txBody>
      </p:sp>
      <p:sp>
        <p:nvSpPr>
          <p:cNvPr id="14" name="Text Placeholder 6">
            <a:extLst>
              <a:ext uri="{FF2B5EF4-FFF2-40B4-BE49-F238E27FC236}">
                <a16:creationId xmlns:a16="http://schemas.microsoft.com/office/drawing/2014/main" id="{FBBDA031-F847-1740-AD14-3754D79718D3}"/>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Tree>
    <p:extLst>
      <p:ext uri="{BB962C8B-B14F-4D97-AF65-F5344CB8AC3E}">
        <p14:creationId xmlns:p14="http://schemas.microsoft.com/office/powerpoint/2010/main" val="394353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3">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20_5 images">
    <p:bg>
      <p:bgPr>
        <a:solidFill>
          <a:schemeClr val="bg1"/>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1CC543C3-9079-5449-A0A6-5C67B2367F16}"/>
              </a:ext>
            </a:extLst>
          </p:cNvPr>
          <p:cNvSpPr>
            <a:spLocks noGrp="1"/>
          </p:cNvSpPr>
          <p:nvPr>
            <p:ph type="pic" sz="quarter" idx="12"/>
          </p:nvPr>
        </p:nvSpPr>
        <p:spPr>
          <a:xfrm>
            <a:off x="4591208" y="-23446"/>
            <a:ext cx="4576237" cy="2579501"/>
          </a:xfrm>
          <a:prstGeom prst="rect">
            <a:avLst/>
          </a:prstGeom>
          <a:solidFill>
            <a:schemeClr val="bg1">
              <a:lumMod val="85000"/>
            </a:schemeClr>
          </a:solidFill>
        </p:spPr>
        <p:txBody>
          <a:bodyPr anchor="ctr"/>
          <a:lstStyle>
            <a:lvl1pPr marL="0" indent="0" algn="ctr">
              <a:buNone/>
              <a:defRPr/>
            </a:lvl1pPr>
          </a:lstStyle>
          <a:p>
            <a:r>
              <a:rPr lang="en-US"/>
              <a:t>Click icon to add picture</a:t>
            </a:r>
            <a:endParaRPr lang="en-US" dirty="0"/>
          </a:p>
        </p:txBody>
      </p:sp>
      <p:sp>
        <p:nvSpPr>
          <p:cNvPr id="5" name="Picture Placeholder 4"/>
          <p:cNvSpPr>
            <a:spLocks noGrp="1"/>
          </p:cNvSpPr>
          <p:nvPr>
            <p:ph type="pic" sz="quarter" idx="11"/>
          </p:nvPr>
        </p:nvSpPr>
        <p:spPr>
          <a:xfrm>
            <a:off x="-23445" y="-23446"/>
            <a:ext cx="2265812" cy="2579501"/>
          </a:xfrm>
          <a:prstGeom prst="rect">
            <a:avLst/>
          </a:prstGeom>
          <a:solidFill>
            <a:schemeClr val="bg1">
              <a:lumMod val="85000"/>
            </a:schemeClr>
          </a:solidFill>
        </p:spPr>
        <p:txBody>
          <a:bodyPr anchor="ctr"/>
          <a:lstStyle>
            <a:lvl1pPr marL="0" indent="0" algn="ctr">
              <a:buNone/>
              <a:defRPr/>
            </a:lvl1pPr>
          </a:lstStyle>
          <a:p>
            <a:r>
              <a:rPr lang="en-US"/>
              <a:t>Click icon to add picture</a:t>
            </a:r>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1" name="Picture Placeholder 4">
            <a:extLst>
              <a:ext uri="{FF2B5EF4-FFF2-40B4-BE49-F238E27FC236}">
                <a16:creationId xmlns:a16="http://schemas.microsoft.com/office/drawing/2014/main" id="{BA5D204D-2E8F-C844-AFF9-FCCA14B28682}"/>
              </a:ext>
            </a:extLst>
          </p:cNvPr>
          <p:cNvSpPr>
            <a:spLocks noGrp="1"/>
          </p:cNvSpPr>
          <p:nvPr>
            <p:ph type="pic" sz="quarter" idx="13"/>
          </p:nvPr>
        </p:nvSpPr>
        <p:spPr>
          <a:xfrm>
            <a:off x="-35169" y="2590702"/>
            <a:ext cx="4592684" cy="2590897"/>
          </a:xfrm>
          <a:prstGeom prst="rect">
            <a:avLst/>
          </a:prstGeom>
          <a:solidFill>
            <a:schemeClr val="bg1">
              <a:lumMod val="85000"/>
            </a:schemeClr>
          </a:solidFill>
        </p:spPr>
        <p:txBody>
          <a:bodyPr anchor="ctr"/>
          <a:lstStyle>
            <a:lvl1pPr marL="0" indent="0" algn="ctr">
              <a:buNone/>
              <a:defRPr/>
            </a:lvl1pPr>
          </a:lstStyle>
          <a:p>
            <a:r>
              <a:rPr lang="en-US"/>
              <a:t>Click icon to add picture</a:t>
            </a:r>
          </a:p>
        </p:txBody>
      </p:sp>
      <p:sp>
        <p:nvSpPr>
          <p:cNvPr id="12" name="Picture Placeholder 4">
            <a:extLst>
              <a:ext uri="{FF2B5EF4-FFF2-40B4-BE49-F238E27FC236}">
                <a16:creationId xmlns:a16="http://schemas.microsoft.com/office/drawing/2014/main" id="{2ECB1137-FC2A-164D-9AC7-52D0845A5193}"/>
              </a:ext>
            </a:extLst>
          </p:cNvPr>
          <p:cNvSpPr>
            <a:spLocks noGrp="1"/>
          </p:cNvSpPr>
          <p:nvPr>
            <p:ph type="pic" sz="quarter" idx="14"/>
          </p:nvPr>
        </p:nvSpPr>
        <p:spPr>
          <a:xfrm>
            <a:off x="4591208" y="2590702"/>
            <a:ext cx="4576237" cy="2590897"/>
          </a:xfrm>
          <a:prstGeom prst="rect">
            <a:avLst/>
          </a:prstGeom>
          <a:solidFill>
            <a:schemeClr val="bg1">
              <a:lumMod val="85000"/>
            </a:schemeClr>
          </a:solidFill>
        </p:spPr>
        <p:txBody>
          <a:bodyPr anchor="ctr"/>
          <a:lstStyle>
            <a:lvl1pPr marL="0" indent="0" algn="ctr">
              <a:buNone/>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968C8E04-1C71-4948-A40F-7C7161FA8D3A}"/>
              </a:ext>
            </a:extLst>
          </p:cNvPr>
          <p:cNvSpPr>
            <a:spLocks noGrp="1"/>
          </p:cNvSpPr>
          <p:nvPr>
            <p:ph type="pic" sz="quarter" idx="15"/>
          </p:nvPr>
        </p:nvSpPr>
        <p:spPr>
          <a:xfrm>
            <a:off x="2268071" y="-23446"/>
            <a:ext cx="2289444" cy="2579501"/>
          </a:xfrm>
          <a:prstGeom prst="rect">
            <a:avLst/>
          </a:prstGeom>
          <a:solidFill>
            <a:schemeClr val="bg1">
              <a:lumMod val="85000"/>
            </a:schemeClr>
          </a:solidFill>
        </p:spPr>
        <p:txBody>
          <a:bodyPr anchor="ctr"/>
          <a:lstStyle>
            <a:lvl1pPr marL="0" indent="0" algn="ctr">
              <a:buNone/>
              <a:defRPr/>
            </a:lvl1pPr>
          </a:lstStyle>
          <a:p>
            <a:r>
              <a:rPr lang="en-US"/>
              <a:t>Click icon to add picture</a:t>
            </a:r>
          </a:p>
        </p:txBody>
      </p:sp>
      <p:sp>
        <p:nvSpPr>
          <p:cNvPr id="3" name="Footer Placeholder 2">
            <a:extLst>
              <a:ext uri="{FF2B5EF4-FFF2-40B4-BE49-F238E27FC236}">
                <a16:creationId xmlns:a16="http://schemas.microsoft.com/office/drawing/2014/main" id="{2CD220E6-4A36-9B46-ABF0-2EED411F35F8}"/>
              </a:ext>
            </a:extLst>
          </p:cNvPr>
          <p:cNvSpPr>
            <a:spLocks noGrp="1"/>
          </p:cNvSpPr>
          <p:nvPr>
            <p:ph type="ftr" sz="quarter" idx="16"/>
          </p:nvPr>
        </p:nvSpPr>
        <p:spPr>
          <a:xfrm>
            <a:off x="4924800" y="4719763"/>
            <a:ext cx="3086100" cy="274637"/>
          </a:xfrm>
          <a:prstGeom prst="rect">
            <a:avLst/>
          </a:prstGeom>
        </p:spPr>
        <p:txBody>
          <a:bodyPr/>
          <a:lstStyle/>
          <a:p>
            <a:r>
              <a:rPr lang="en-US" dirty="0"/>
              <a:t>Presentation name, Version, Date</a:t>
            </a:r>
          </a:p>
        </p:txBody>
      </p:sp>
      <p:sp>
        <p:nvSpPr>
          <p:cNvPr id="8" name="Slide Number Placeholder 7">
            <a:extLst>
              <a:ext uri="{FF2B5EF4-FFF2-40B4-BE49-F238E27FC236}">
                <a16:creationId xmlns:a16="http://schemas.microsoft.com/office/drawing/2014/main" id="{4C4F8B36-A981-B24E-AA4A-8EDF77019826}"/>
              </a:ext>
            </a:extLst>
          </p:cNvPr>
          <p:cNvSpPr>
            <a:spLocks noGrp="1"/>
          </p:cNvSpPr>
          <p:nvPr>
            <p:ph type="sldNum" sz="quarter" idx="17"/>
          </p:nvPr>
        </p:nvSpPr>
        <p:spPr/>
        <p:txBody>
          <a:bodyPr/>
          <a:lstStyle/>
          <a:p>
            <a:fld id="{793332C0-45F3-49F7-8962-3AD7701CBA4A}" type="slidenum">
              <a:rPr lang="en-US" smtClean="0"/>
              <a:pPr/>
              <a:t>‹#›</a:t>
            </a:fld>
            <a:endParaRPr lang="en-US" dirty="0"/>
          </a:p>
        </p:txBody>
      </p:sp>
      <p:sp>
        <p:nvSpPr>
          <p:cNvPr id="13" name="Text Placeholder 6">
            <a:extLst>
              <a:ext uri="{FF2B5EF4-FFF2-40B4-BE49-F238E27FC236}">
                <a16:creationId xmlns:a16="http://schemas.microsoft.com/office/drawing/2014/main" id="{6AF18BD8-84CE-1F43-8D98-2AA04A2A6159}"/>
              </a:ext>
            </a:extLst>
          </p:cNvPr>
          <p:cNvSpPr>
            <a:spLocks noGrp="1"/>
          </p:cNvSpPr>
          <p:nvPr>
            <p:ph type="body" sz="quarter" idx="20" hasCustomPrompt="1"/>
          </p:nvPr>
        </p:nvSpPr>
        <p:spPr>
          <a:xfrm>
            <a:off x="503238" y="4719763"/>
            <a:ext cx="3885882" cy="277037"/>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4" name="Footer Placeholder 4">
            <a:extLst>
              <a:ext uri="{FF2B5EF4-FFF2-40B4-BE49-F238E27FC236}">
                <a16:creationId xmlns:a16="http://schemas.microsoft.com/office/drawing/2014/main" id="{A12536D0-ED8B-7542-9FB7-75DD189D6A37}"/>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254935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21_Image + Title left (L) - Blu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8F4AF9C-BA96-F64A-9A35-541725D89179}"/>
              </a:ext>
            </a:extLst>
          </p:cNvPr>
          <p:cNvSpPr>
            <a:spLocks noGrp="1"/>
          </p:cNvSpPr>
          <p:nvPr>
            <p:ph type="pic" sz="quarter" idx="11"/>
          </p:nvPr>
        </p:nvSpPr>
        <p:spPr>
          <a:xfrm>
            <a:off x="4578245" y="0"/>
            <a:ext cx="4572000" cy="5143500"/>
          </a:xfrm>
          <a:solidFill>
            <a:schemeClr val="bg1">
              <a:lumMod val="85000"/>
            </a:schemeClr>
          </a:solidFill>
        </p:spPr>
        <p:txBody>
          <a:bodyPr/>
          <a:lstStyle/>
          <a:p>
            <a:r>
              <a:rPr lang="en-US"/>
              <a:t>Click icon to add picture</a:t>
            </a:r>
          </a:p>
        </p:txBody>
      </p:sp>
      <p:sp>
        <p:nvSpPr>
          <p:cNvPr id="6" name="Text Placeholder 3"/>
          <p:cNvSpPr>
            <a:spLocks noGrp="1"/>
          </p:cNvSpPr>
          <p:nvPr>
            <p:ph type="body" sz="quarter" idx="10" hasCustomPrompt="1"/>
          </p:nvPr>
        </p:nvSpPr>
        <p:spPr>
          <a:xfrm>
            <a:off x="504000" y="1738859"/>
            <a:ext cx="3608352" cy="2920453"/>
          </a:xfrm>
          <a:prstGeom prst="rect">
            <a:avLst/>
          </a:prstGeom>
        </p:spPr>
        <p:txBody>
          <a:bodyPr lIns="0" tIns="0" rIns="0" bIns="0"/>
          <a:lstStyle>
            <a:lvl1pPr marL="144000" indent="-144000" algn="l">
              <a:lnSpc>
                <a:spcPct val="100000"/>
              </a:lnSpc>
              <a:spcBef>
                <a:spcPts val="600"/>
              </a:spcBef>
              <a:buClr>
                <a:schemeClr val="bg1"/>
              </a:buClr>
              <a:buFont typeface="Arial" panose="020B0604020202020204" pitchFamily="34" charset="0"/>
              <a:buChar char="•"/>
              <a:defRPr sz="14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add title</a:t>
            </a:r>
          </a:p>
        </p:txBody>
      </p:sp>
      <p:pic>
        <p:nvPicPr>
          <p:cNvPr id="8" name="Picture 7"/>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9" name="Text Placeholder 3">
            <a:extLst>
              <a:ext uri="{FF2B5EF4-FFF2-40B4-BE49-F238E27FC236}">
                <a16:creationId xmlns:a16="http://schemas.microsoft.com/office/drawing/2014/main" id="{CDA523EE-BCA4-6046-BAA7-950A7A3D5FA7}"/>
              </a:ext>
            </a:extLst>
          </p:cNvPr>
          <p:cNvSpPr>
            <a:spLocks noGrp="1"/>
          </p:cNvSpPr>
          <p:nvPr>
            <p:ph type="body" sz="quarter" idx="13" hasCustomPrompt="1"/>
          </p:nvPr>
        </p:nvSpPr>
        <p:spPr>
          <a:xfrm>
            <a:off x="504000" y="387370"/>
            <a:ext cx="3608352" cy="1163617"/>
          </a:xfrm>
          <a:prstGeom prst="rect">
            <a:avLst/>
          </a:prstGeom>
        </p:spPr>
        <p:txBody>
          <a:bodyPr lIns="0" tIns="0" rIns="0" bIns="0"/>
          <a:lstStyle>
            <a:lvl1pPr marL="0" indent="0" algn="l">
              <a:lnSpc>
                <a:spcPct val="80000"/>
              </a:lnSpc>
              <a:spcBef>
                <a:spcPts val="0"/>
              </a:spcBef>
              <a:buFontTx/>
              <a:buNone/>
              <a:defRPr sz="2900" b="0" i="0">
                <a:solidFill>
                  <a:schemeClr val="bg1"/>
                </a:solidFill>
                <a:latin typeface="Calibri Light" charset="0"/>
                <a:ea typeface="Calibri Light" charset="0"/>
                <a:cs typeface="Calibri Light" charset="0"/>
              </a:defRPr>
            </a:lvl1pPr>
            <a:lvl2pPr>
              <a:defRPr sz="3600"/>
            </a:lvl2pPr>
            <a:lvl3pPr>
              <a:defRPr sz="3600"/>
            </a:lvl3pPr>
            <a:lvl4pPr>
              <a:defRPr sz="3600"/>
            </a:lvl4pPr>
            <a:lvl5pPr>
              <a:defRPr sz="3600"/>
            </a:lvl5pPr>
          </a:lstStyle>
          <a:p>
            <a:pPr lvl="0"/>
            <a:r>
              <a:rPr lang="en-US" noProof="0" dirty="0"/>
              <a:t>Click to </a:t>
            </a:r>
          </a:p>
          <a:p>
            <a:pPr lvl="0"/>
            <a:r>
              <a:rPr lang="en-US" noProof="0" dirty="0"/>
              <a:t>add title</a:t>
            </a:r>
          </a:p>
        </p:txBody>
      </p:sp>
      <p:sp>
        <p:nvSpPr>
          <p:cNvPr id="10" name="Footer Placeholder 9">
            <a:extLst>
              <a:ext uri="{FF2B5EF4-FFF2-40B4-BE49-F238E27FC236}">
                <a16:creationId xmlns:a16="http://schemas.microsoft.com/office/drawing/2014/main" id="{71C901B4-7310-2740-BC55-3196AB22B361}"/>
              </a:ext>
            </a:extLst>
          </p:cNvPr>
          <p:cNvSpPr>
            <a:spLocks noGrp="1"/>
          </p:cNvSpPr>
          <p:nvPr>
            <p:ph type="ftr" sz="quarter" idx="14"/>
          </p:nvPr>
        </p:nvSpPr>
        <p:spPr>
          <a:xfrm>
            <a:off x="4924800" y="4719763"/>
            <a:ext cx="3086100" cy="274637"/>
          </a:xfrm>
          <a:prstGeom prst="rect">
            <a:avLst/>
          </a:prstGeom>
        </p:spPr>
        <p:txBody>
          <a:bodyPr/>
          <a:lstStyle/>
          <a:p>
            <a:r>
              <a:rPr lang="en-US" dirty="0"/>
              <a:t>Presentation name, Version, Date</a:t>
            </a:r>
          </a:p>
        </p:txBody>
      </p:sp>
      <p:sp>
        <p:nvSpPr>
          <p:cNvPr id="13" name="Slide Number Placeholder 12">
            <a:extLst>
              <a:ext uri="{FF2B5EF4-FFF2-40B4-BE49-F238E27FC236}">
                <a16:creationId xmlns:a16="http://schemas.microsoft.com/office/drawing/2014/main" id="{E63CE4C9-CEB5-9845-A580-32CC1B239A2B}"/>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5" name="Text Placeholder 6">
            <a:extLst>
              <a:ext uri="{FF2B5EF4-FFF2-40B4-BE49-F238E27FC236}">
                <a16:creationId xmlns:a16="http://schemas.microsoft.com/office/drawing/2014/main" id="{AC2CD7C9-C93D-7849-9E9D-26ED0A27850F}"/>
              </a:ext>
            </a:extLst>
          </p:cNvPr>
          <p:cNvSpPr>
            <a:spLocks noGrp="1"/>
          </p:cNvSpPr>
          <p:nvPr>
            <p:ph type="body" sz="quarter" idx="1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631C328E-6511-934C-A159-322625477F74}"/>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135443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1_Image + Title Left (M) - Blue">
    <p:bg>
      <p:bgPr>
        <a:solidFill>
          <a:srgbClr val="005A8B"/>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3240088" y="0"/>
            <a:ext cx="5903912" cy="5143500"/>
          </a:xfrm>
          <a:prstGeom prst="rect">
            <a:avLst/>
          </a:prstGeom>
          <a:solidFill>
            <a:schemeClr val="bg1">
              <a:lumMod val="85000"/>
            </a:schemeClr>
          </a:solidFill>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04000" y="376238"/>
            <a:ext cx="2622550" cy="4283075"/>
          </a:xfrm>
          <a:prstGeom prst="rect">
            <a:avLst/>
          </a:prstGeom>
          <a:noFill/>
        </p:spPr>
        <p:txBody>
          <a:bodyPr lIns="0" tIns="0" rIns="0" bIns="0" anchor="ctr"/>
          <a:lstStyle>
            <a:lvl1pPr marL="0" indent="0" algn="l">
              <a:lnSpc>
                <a:spcPct val="90000"/>
              </a:lnSpc>
              <a:spcBef>
                <a:spcPts val="0"/>
              </a:spcBef>
              <a:buFontTx/>
              <a:buNone/>
              <a:defRPr sz="2900" b="0" i="0">
                <a:solidFill>
                  <a:schemeClr val="bg1"/>
                </a:solidFill>
                <a:latin typeface="Calibri Light" charset="0"/>
                <a:ea typeface="Calibri Light" charset="0"/>
                <a:cs typeface="Calibri Light" charset="0"/>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1" name="Footer Placeholder 10">
            <a:extLst>
              <a:ext uri="{FF2B5EF4-FFF2-40B4-BE49-F238E27FC236}">
                <a16:creationId xmlns:a16="http://schemas.microsoft.com/office/drawing/2014/main" id="{798D22D2-2E10-CD41-8D3F-92BA5AE9E2F9}"/>
              </a:ext>
            </a:extLst>
          </p:cNvPr>
          <p:cNvSpPr>
            <a:spLocks noGrp="1"/>
          </p:cNvSpPr>
          <p:nvPr>
            <p:ph type="ftr" sz="quarter" idx="12"/>
          </p:nvPr>
        </p:nvSpPr>
        <p:spPr>
          <a:xfrm>
            <a:off x="4924800" y="4719763"/>
            <a:ext cx="3086100" cy="274637"/>
          </a:xfrm>
          <a:prstGeom prst="rect">
            <a:avLst/>
          </a:prstGeom>
        </p:spPr>
        <p:txBody>
          <a:bodyPr/>
          <a:lstStyle/>
          <a:p>
            <a:r>
              <a:rPr lang="en-US" dirty="0"/>
              <a:t>Presentation name, Version, Date</a:t>
            </a:r>
          </a:p>
        </p:txBody>
      </p:sp>
      <p:sp>
        <p:nvSpPr>
          <p:cNvPr id="13" name="Slide Number Placeholder 12">
            <a:extLst>
              <a:ext uri="{FF2B5EF4-FFF2-40B4-BE49-F238E27FC236}">
                <a16:creationId xmlns:a16="http://schemas.microsoft.com/office/drawing/2014/main" id="{798A6903-3366-7544-B246-8B9C94D5AAC1}"/>
              </a:ext>
            </a:extLst>
          </p:cNvPr>
          <p:cNvSpPr>
            <a:spLocks noGrp="1"/>
          </p:cNvSpPr>
          <p:nvPr>
            <p:ph type="sldNum" sz="quarter" idx="13"/>
          </p:nvPr>
        </p:nvSpPr>
        <p:spPr/>
        <p:txBody>
          <a:bodyPr/>
          <a:lstStyle/>
          <a:p>
            <a:fld id="{793332C0-45F3-49F7-8962-3AD7701CBA4A}" type="slidenum">
              <a:rPr lang="en-US" smtClean="0"/>
              <a:pPr/>
              <a:t>‹#›</a:t>
            </a:fld>
            <a:endParaRPr lang="en-US" dirty="0"/>
          </a:p>
        </p:txBody>
      </p:sp>
      <p:sp>
        <p:nvSpPr>
          <p:cNvPr id="14" name="Text Placeholder 6">
            <a:extLst>
              <a:ext uri="{FF2B5EF4-FFF2-40B4-BE49-F238E27FC236}">
                <a16:creationId xmlns:a16="http://schemas.microsoft.com/office/drawing/2014/main" id="{9D8CA2E4-5286-8C4D-BB2B-5EE6CF173009}"/>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81A320F4-9FED-074C-BDE9-9D71C87193F4}"/>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2707757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1_Image + Title right (S) - Blue">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noFill/>
        </p:spPr>
        <p:txBody>
          <a:bodyPr anchor="ctr"/>
          <a:lstStyle>
            <a:lvl1pPr marL="0" indent="0" algn="ctr">
              <a:buNone/>
              <a:defRPr/>
            </a:lvl1pPr>
          </a:lstStyle>
          <a:p>
            <a:r>
              <a:rPr lang="en-US"/>
              <a:t>Click icon to add picture</a:t>
            </a:r>
            <a:endParaRPr lang="en-US" dirty="0"/>
          </a:p>
        </p:txBody>
      </p:sp>
      <p:sp>
        <p:nvSpPr>
          <p:cNvPr id="10" name="Text Placeholder 3"/>
          <p:cNvSpPr>
            <a:spLocks noGrp="1"/>
          </p:cNvSpPr>
          <p:nvPr>
            <p:ph type="body" sz="quarter" idx="10" hasCustomPrompt="1"/>
          </p:nvPr>
        </p:nvSpPr>
        <p:spPr bwMode="white">
          <a:xfrm>
            <a:off x="6000749" y="895348"/>
            <a:ext cx="2638425" cy="3767139"/>
          </a:xfrm>
          <a:prstGeom prst="rect">
            <a:avLst/>
          </a:prstGeom>
          <a:solidFill>
            <a:schemeClr val="accent1"/>
          </a:solidFill>
        </p:spPr>
        <p:txBody>
          <a:bodyPr lIns="251999" tIns="251999" rIns="144000" bIns="144000" anchor="t"/>
          <a:lstStyle>
            <a:lvl1pPr marL="0" indent="0" algn="l">
              <a:lnSpc>
                <a:spcPct val="90000"/>
              </a:lnSpc>
              <a:spcBef>
                <a:spcPts val="0"/>
              </a:spcBef>
              <a:buFontTx/>
              <a:buNone/>
              <a:defRPr sz="2900" b="0" i="0">
                <a:solidFill>
                  <a:schemeClr val="bg1"/>
                </a:solidFill>
                <a:latin typeface="Calibri Light" charset="0"/>
                <a:ea typeface="Calibri Light" charset="0"/>
                <a:cs typeface="Calibri Light"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2" name="Footer Placeholder 11">
            <a:extLst>
              <a:ext uri="{FF2B5EF4-FFF2-40B4-BE49-F238E27FC236}">
                <a16:creationId xmlns:a16="http://schemas.microsoft.com/office/drawing/2014/main" id="{07874D25-5366-F14B-AA0D-9C267332BF3C}"/>
              </a:ext>
            </a:extLst>
          </p:cNvPr>
          <p:cNvSpPr>
            <a:spLocks noGrp="1"/>
          </p:cNvSpPr>
          <p:nvPr>
            <p:ph type="ftr" sz="quarter" idx="12"/>
          </p:nvPr>
        </p:nvSpPr>
        <p:spPr>
          <a:xfrm>
            <a:off x="4924800" y="4719763"/>
            <a:ext cx="3086100" cy="274637"/>
          </a:xfrm>
          <a:prstGeom prst="rect">
            <a:avLst/>
          </a:prstGeom>
        </p:spPr>
        <p:txBody>
          <a:bodyPr/>
          <a:lstStyle/>
          <a:p>
            <a:r>
              <a:rPr lang="en-US" dirty="0"/>
              <a:t>Presentation name, Version, Date</a:t>
            </a:r>
          </a:p>
        </p:txBody>
      </p:sp>
      <p:sp>
        <p:nvSpPr>
          <p:cNvPr id="13" name="Slide Number Placeholder 12">
            <a:extLst>
              <a:ext uri="{FF2B5EF4-FFF2-40B4-BE49-F238E27FC236}">
                <a16:creationId xmlns:a16="http://schemas.microsoft.com/office/drawing/2014/main" id="{2F910769-EFF4-7746-8522-9716C0EF687B}"/>
              </a:ext>
            </a:extLst>
          </p:cNvPr>
          <p:cNvSpPr>
            <a:spLocks noGrp="1"/>
          </p:cNvSpPr>
          <p:nvPr>
            <p:ph type="sldNum" sz="quarter" idx="13"/>
          </p:nvPr>
        </p:nvSpPr>
        <p:spPr/>
        <p:txBody>
          <a:bodyPr/>
          <a:lstStyle/>
          <a:p>
            <a:fld id="{793332C0-45F3-49F7-8962-3AD7701CBA4A}" type="slidenum">
              <a:rPr lang="en-US" smtClean="0"/>
              <a:pPr/>
              <a:t>‹#›</a:t>
            </a:fld>
            <a:endParaRPr lang="en-US" dirty="0"/>
          </a:p>
        </p:txBody>
      </p:sp>
      <p:sp>
        <p:nvSpPr>
          <p:cNvPr id="14" name="Text Placeholder 6">
            <a:extLst>
              <a:ext uri="{FF2B5EF4-FFF2-40B4-BE49-F238E27FC236}">
                <a16:creationId xmlns:a16="http://schemas.microsoft.com/office/drawing/2014/main" id="{AC752861-C166-6B47-8E59-0BD8DBA266AB}"/>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1" name="Footer Placeholder 4">
            <a:extLst>
              <a:ext uri="{FF2B5EF4-FFF2-40B4-BE49-F238E27FC236}">
                <a16:creationId xmlns:a16="http://schemas.microsoft.com/office/drawing/2014/main" id="{1C6FA48F-925F-134E-AF4A-06F182E7E9AC}"/>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169252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1_Image + Title left (S) - LBlue">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noFill/>
        </p:spPr>
        <p:txBody>
          <a:bodyPr anchor="ctr"/>
          <a:lstStyle>
            <a:lvl1pPr marL="0" indent="0" algn="ctr">
              <a:buNone/>
              <a:defRPr/>
            </a:lvl1pPr>
          </a:lstStyle>
          <a:p>
            <a:r>
              <a:rPr lang="en-US"/>
              <a:t>Click icon to add picture</a:t>
            </a:r>
          </a:p>
        </p:txBody>
      </p:sp>
      <p:sp>
        <p:nvSpPr>
          <p:cNvPr id="10" name="Text Placeholder 3"/>
          <p:cNvSpPr>
            <a:spLocks noGrp="1"/>
          </p:cNvSpPr>
          <p:nvPr>
            <p:ph type="body" sz="quarter" idx="10" hasCustomPrompt="1"/>
          </p:nvPr>
        </p:nvSpPr>
        <p:spPr bwMode="white">
          <a:xfrm>
            <a:off x="504000" y="895348"/>
            <a:ext cx="2638425" cy="3767139"/>
          </a:xfrm>
          <a:prstGeom prst="rect">
            <a:avLst/>
          </a:prstGeom>
          <a:solidFill>
            <a:schemeClr val="accent3"/>
          </a:solidFill>
        </p:spPr>
        <p:txBody>
          <a:bodyPr vert="horz" lIns="251999" tIns="251999" rIns="144000" bIns="144000" rtlCol="0" anchor="t">
            <a:noAutofit/>
          </a:bodyPr>
          <a:lstStyle>
            <a:lvl1pPr marL="0" indent="0">
              <a:lnSpc>
                <a:spcPct val="90000"/>
              </a:lnSpc>
              <a:buFont typeface="Arial" panose="020B0604020202020204" pitchFamily="34" charset="0"/>
              <a:buNone/>
              <a:defRPr lang="en-US" sz="2900" b="0" i="0" noProof="0" dirty="0">
                <a:solidFill>
                  <a:schemeClr val="bg1"/>
                </a:solidFill>
                <a:latin typeface="Calibri Light" charset="0"/>
                <a:ea typeface="Calibri Light" charset="0"/>
                <a:cs typeface="Calibri Light" charset="0"/>
              </a:defRPr>
            </a:lvl1pPr>
          </a:lstStyle>
          <a:p>
            <a:pPr lvl="0">
              <a:lnSpc>
                <a:spcPct val="80000"/>
              </a:lnSpc>
              <a:spcBef>
                <a:spcPts val="0"/>
              </a:spcBef>
              <a:buFontTx/>
            </a:pPr>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2" name="Footer Placeholder 11">
            <a:extLst>
              <a:ext uri="{FF2B5EF4-FFF2-40B4-BE49-F238E27FC236}">
                <a16:creationId xmlns:a16="http://schemas.microsoft.com/office/drawing/2014/main" id="{8B2F8065-6784-1B40-9E26-A88B6415EE98}"/>
              </a:ext>
            </a:extLst>
          </p:cNvPr>
          <p:cNvSpPr>
            <a:spLocks noGrp="1"/>
          </p:cNvSpPr>
          <p:nvPr>
            <p:ph type="ftr" sz="quarter" idx="12"/>
          </p:nvPr>
        </p:nvSpPr>
        <p:spPr>
          <a:xfrm>
            <a:off x="4924800" y="4719763"/>
            <a:ext cx="3086100" cy="274637"/>
          </a:xfrm>
          <a:prstGeom prst="rect">
            <a:avLst/>
          </a:prstGeom>
        </p:spPr>
        <p:txBody>
          <a:bodyPr/>
          <a:lstStyle/>
          <a:p>
            <a:r>
              <a:rPr lang="en-US"/>
              <a:t>Presentation name, Version, Date</a:t>
            </a:r>
            <a:endParaRPr lang="en-US" dirty="0"/>
          </a:p>
        </p:txBody>
      </p:sp>
      <p:sp>
        <p:nvSpPr>
          <p:cNvPr id="13" name="Slide Number Placeholder 12">
            <a:extLst>
              <a:ext uri="{FF2B5EF4-FFF2-40B4-BE49-F238E27FC236}">
                <a16:creationId xmlns:a16="http://schemas.microsoft.com/office/drawing/2014/main" id="{F86601AA-7E46-E148-B60C-C672EDC6F2FD}"/>
              </a:ext>
            </a:extLst>
          </p:cNvPr>
          <p:cNvSpPr>
            <a:spLocks noGrp="1"/>
          </p:cNvSpPr>
          <p:nvPr>
            <p:ph type="sldNum" sz="quarter" idx="13"/>
          </p:nvPr>
        </p:nvSpPr>
        <p:spPr/>
        <p:txBody>
          <a:bodyPr/>
          <a:lstStyle/>
          <a:p>
            <a:fld id="{793332C0-45F3-49F7-8962-3AD7701CBA4A}" type="slidenum">
              <a:rPr lang="en-US" smtClean="0"/>
              <a:pPr/>
              <a:t>‹#›</a:t>
            </a:fld>
            <a:endParaRPr lang="en-US" dirty="0"/>
          </a:p>
        </p:txBody>
      </p:sp>
      <p:sp>
        <p:nvSpPr>
          <p:cNvPr id="14" name="Text Placeholder 6">
            <a:extLst>
              <a:ext uri="{FF2B5EF4-FFF2-40B4-BE49-F238E27FC236}">
                <a16:creationId xmlns:a16="http://schemas.microsoft.com/office/drawing/2014/main" id="{D33334B4-2D26-024F-B4DE-72983F2F0013}"/>
              </a:ext>
            </a:extLst>
          </p:cNvPr>
          <p:cNvSpPr>
            <a:spLocks noGrp="1"/>
          </p:cNvSpPr>
          <p:nvPr>
            <p:ph type="body" sz="quarter" idx="14"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1" name="Footer Placeholder 4">
            <a:extLst>
              <a:ext uri="{FF2B5EF4-FFF2-40B4-BE49-F238E27FC236}">
                <a16:creationId xmlns:a16="http://schemas.microsoft.com/office/drawing/2014/main" id="{06CD128A-A1E5-9D4A-AE5A-418DB8865EF0}"/>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421105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21_3 Images + Title right (S) - Blue">
    <p:bg>
      <p:bgPr>
        <a:solidFill>
          <a:schemeClr val="bg1"/>
        </a:solidFill>
        <a:effectLst/>
      </p:bgPr>
    </p:bg>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3145C9C7-D8B0-E441-AE2A-42F9EA47523F}"/>
              </a:ext>
            </a:extLst>
          </p:cNvPr>
          <p:cNvSpPr>
            <a:spLocks noGrp="1"/>
          </p:cNvSpPr>
          <p:nvPr>
            <p:ph type="pic" sz="quarter" idx="12"/>
          </p:nvPr>
        </p:nvSpPr>
        <p:spPr>
          <a:xfrm>
            <a:off x="-8467" y="-12700"/>
            <a:ext cx="3217497" cy="2561695"/>
          </a:xfrm>
          <a:prstGeom prst="rect">
            <a:avLst/>
          </a:prstGeom>
          <a:solidFill>
            <a:schemeClr val="bg1">
              <a:lumMod val="85000"/>
            </a:schemeClr>
          </a:solidFill>
        </p:spPr>
        <p:txBody>
          <a:bodyPr/>
          <a:lstStyle/>
          <a:p>
            <a:r>
              <a:rPr lang="en-US"/>
              <a:t>Click icon to add picture</a:t>
            </a:r>
          </a:p>
        </p:txBody>
      </p:sp>
      <p:sp>
        <p:nvSpPr>
          <p:cNvPr id="8" name="Picture Placeholder 2">
            <a:extLst>
              <a:ext uri="{FF2B5EF4-FFF2-40B4-BE49-F238E27FC236}">
                <a16:creationId xmlns:a16="http://schemas.microsoft.com/office/drawing/2014/main" id="{2E824087-15B7-0348-8D97-672AA7C3E0FE}"/>
              </a:ext>
            </a:extLst>
          </p:cNvPr>
          <p:cNvSpPr>
            <a:spLocks noGrp="1"/>
          </p:cNvSpPr>
          <p:nvPr>
            <p:ph type="pic" sz="quarter" idx="13"/>
          </p:nvPr>
        </p:nvSpPr>
        <p:spPr>
          <a:xfrm>
            <a:off x="-12699" y="2582577"/>
            <a:ext cx="3221730" cy="2569390"/>
          </a:xfrm>
          <a:prstGeom prst="rect">
            <a:avLst/>
          </a:prstGeom>
          <a:solidFill>
            <a:schemeClr val="bg1">
              <a:lumMod val="85000"/>
            </a:schemeClr>
          </a:solidFill>
        </p:spPr>
        <p:txBody>
          <a:bodyPr/>
          <a:lstStyle/>
          <a:p>
            <a:r>
              <a:rPr lang="en-US"/>
              <a:t>Click icon to add picture</a:t>
            </a:r>
          </a:p>
        </p:txBody>
      </p:sp>
      <p:sp>
        <p:nvSpPr>
          <p:cNvPr id="10" name="Picture Placeholder 4">
            <a:extLst>
              <a:ext uri="{FF2B5EF4-FFF2-40B4-BE49-F238E27FC236}">
                <a16:creationId xmlns:a16="http://schemas.microsoft.com/office/drawing/2014/main" id="{612B7948-67EA-8442-A966-9F47FC9AA7CD}"/>
              </a:ext>
            </a:extLst>
          </p:cNvPr>
          <p:cNvSpPr>
            <a:spLocks noGrp="1"/>
          </p:cNvSpPr>
          <p:nvPr>
            <p:ph type="pic" sz="quarter" idx="11"/>
          </p:nvPr>
        </p:nvSpPr>
        <p:spPr>
          <a:xfrm>
            <a:off x="3240088" y="0"/>
            <a:ext cx="5903912" cy="5143500"/>
          </a:xfrm>
          <a:prstGeom prst="rect">
            <a:avLst/>
          </a:prstGeom>
          <a:solidFill>
            <a:schemeClr val="bg1">
              <a:lumMod val="85000"/>
            </a:schemeClr>
          </a:solidFill>
        </p:spPr>
        <p:txBody>
          <a:bodyPr anchor="ctr"/>
          <a:lstStyle>
            <a:lvl1pPr marL="0" indent="0" algn="ctr">
              <a:buNone/>
              <a:defRPr/>
            </a:lvl1pPr>
          </a:lstStyle>
          <a:p>
            <a:r>
              <a:rPr lang="en-US"/>
              <a:t>Click icon to add picture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9" name="Text Placeholder 3">
            <a:extLst>
              <a:ext uri="{FF2B5EF4-FFF2-40B4-BE49-F238E27FC236}">
                <a16:creationId xmlns:a16="http://schemas.microsoft.com/office/drawing/2014/main" id="{0B5AC2BD-8F7D-AE4D-983A-AEFBCF6297BD}"/>
              </a:ext>
            </a:extLst>
          </p:cNvPr>
          <p:cNvSpPr>
            <a:spLocks noGrp="1"/>
          </p:cNvSpPr>
          <p:nvPr>
            <p:ph type="body" sz="quarter" idx="10"/>
          </p:nvPr>
        </p:nvSpPr>
        <p:spPr bwMode="white">
          <a:xfrm>
            <a:off x="6000749" y="895348"/>
            <a:ext cx="2638425" cy="3767139"/>
          </a:xfrm>
          <a:prstGeom prst="rect">
            <a:avLst/>
          </a:prstGeom>
          <a:solidFill>
            <a:schemeClr val="accent1"/>
          </a:solidFill>
        </p:spPr>
        <p:txBody>
          <a:bodyPr vert="horz" lIns="251999" tIns="251999" rIns="144000" bIns="144000" rtlCol="0" anchor="t">
            <a:noAutofit/>
          </a:bodyPr>
          <a:lstStyle>
            <a:lvl1pPr>
              <a:defRPr lang="en-US" sz="2900" noProof="0" dirty="0">
                <a:solidFill>
                  <a:schemeClr val="bg1"/>
                </a:solidFill>
                <a:latin typeface="Calibri Light" charset="0"/>
                <a:ea typeface="Calibri Light" charset="0"/>
                <a:cs typeface="Calibri Light" charset="0"/>
              </a:defRPr>
            </a:lvl1pPr>
          </a:lstStyle>
          <a:p>
            <a:pPr marL="0" lvl="0" indent="0">
              <a:spcBef>
                <a:spcPts val="0"/>
              </a:spcBef>
              <a:buFontTx/>
            </a:pPr>
            <a:r>
              <a:rPr lang="en-US" noProof="0" dirty="0"/>
              <a:t>Edit Master text styles</a:t>
            </a:r>
          </a:p>
        </p:txBody>
      </p:sp>
      <p:sp>
        <p:nvSpPr>
          <p:cNvPr id="14" name="Footer Placeholder 13">
            <a:extLst>
              <a:ext uri="{FF2B5EF4-FFF2-40B4-BE49-F238E27FC236}">
                <a16:creationId xmlns:a16="http://schemas.microsoft.com/office/drawing/2014/main" id="{5909EA88-E5BC-F941-B03D-EE2700DA6DF1}"/>
              </a:ext>
            </a:extLst>
          </p:cNvPr>
          <p:cNvSpPr>
            <a:spLocks noGrp="1"/>
          </p:cNvSpPr>
          <p:nvPr>
            <p:ph type="ftr" sz="quarter" idx="14"/>
          </p:nvPr>
        </p:nvSpPr>
        <p:spPr>
          <a:xfrm>
            <a:off x="4924800" y="4719763"/>
            <a:ext cx="3086100" cy="274637"/>
          </a:xfrm>
          <a:prstGeom prst="rect">
            <a:avLst/>
          </a:prstGeom>
        </p:spPr>
        <p:txBody>
          <a:bodyPr/>
          <a:lstStyle/>
          <a:p>
            <a:r>
              <a:rPr lang="en-US" dirty="0"/>
              <a:t>Presentation name, Version, Date</a:t>
            </a:r>
          </a:p>
        </p:txBody>
      </p:sp>
      <p:sp>
        <p:nvSpPr>
          <p:cNvPr id="15" name="Slide Number Placeholder 14">
            <a:extLst>
              <a:ext uri="{FF2B5EF4-FFF2-40B4-BE49-F238E27FC236}">
                <a16:creationId xmlns:a16="http://schemas.microsoft.com/office/drawing/2014/main" id="{090ED3BF-1FC7-B645-A04C-9B04446DE7BC}"/>
              </a:ext>
            </a:extLst>
          </p:cNvPr>
          <p:cNvSpPr>
            <a:spLocks noGrp="1"/>
          </p:cNvSpPr>
          <p:nvPr>
            <p:ph type="sldNum" sz="quarter" idx="15"/>
          </p:nvPr>
        </p:nvSpPr>
        <p:spPr/>
        <p:txBody>
          <a:bodyPr/>
          <a:lstStyle/>
          <a:p>
            <a:fld id="{793332C0-45F3-49F7-8962-3AD7701CBA4A}" type="slidenum">
              <a:rPr lang="en-US" smtClean="0"/>
              <a:pPr/>
              <a:t>‹#›</a:t>
            </a:fld>
            <a:endParaRPr lang="en-US" dirty="0"/>
          </a:p>
        </p:txBody>
      </p:sp>
      <p:sp>
        <p:nvSpPr>
          <p:cNvPr id="16" name="Text Placeholder 6">
            <a:extLst>
              <a:ext uri="{FF2B5EF4-FFF2-40B4-BE49-F238E27FC236}">
                <a16:creationId xmlns:a16="http://schemas.microsoft.com/office/drawing/2014/main" id="{7CD4C33D-1F93-FA41-B673-1FEB55CF6E93}"/>
              </a:ext>
            </a:extLst>
          </p:cNvPr>
          <p:cNvSpPr>
            <a:spLocks noGrp="1"/>
          </p:cNvSpPr>
          <p:nvPr>
            <p:ph type="body" sz="quarter" idx="16"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D101D226-BC59-E843-813C-1719E9AD0BCB}"/>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12128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52">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21_3 Images+ Title right (S) - LBlue">
    <p:bg>
      <p:bgPr>
        <a:solidFill>
          <a:schemeClr val="bg1"/>
        </a:solidFill>
        <a:effectLst/>
      </p:bgPr>
    </p:bg>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3145C9C7-D8B0-E441-AE2A-42F9EA47523F}"/>
              </a:ext>
            </a:extLst>
          </p:cNvPr>
          <p:cNvSpPr>
            <a:spLocks noGrp="1"/>
          </p:cNvSpPr>
          <p:nvPr>
            <p:ph type="pic" sz="quarter" idx="12"/>
          </p:nvPr>
        </p:nvSpPr>
        <p:spPr>
          <a:xfrm>
            <a:off x="-8467" y="-12700"/>
            <a:ext cx="3217497" cy="2561695"/>
          </a:xfrm>
          <a:prstGeom prst="rect">
            <a:avLst/>
          </a:prstGeom>
          <a:solidFill>
            <a:schemeClr val="bg1">
              <a:lumMod val="85000"/>
            </a:schemeClr>
          </a:solidFill>
        </p:spPr>
        <p:txBody>
          <a:bodyPr/>
          <a:lstStyle/>
          <a:p>
            <a:r>
              <a:rPr lang="en-US"/>
              <a:t>Click icon to add picture</a:t>
            </a:r>
          </a:p>
        </p:txBody>
      </p:sp>
      <p:sp>
        <p:nvSpPr>
          <p:cNvPr id="8" name="Picture Placeholder 2">
            <a:extLst>
              <a:ext uri="{FF2B5EF4-FFF2-40B4-BE49-F238E27FC236}">
                <a16:creationId xmlns:a16="http://schemas.microsoft.com/office/drawing/2014/main" id="{2E824087-15B7-0348-8D97-672AA7C3E0FE}"/>
              </a:ext>
            </a:extLst>
          </p:cNvPr>
          <p:cNvSpPr>
            <a:spLocks noGrp="1"/>
          </p:cNvSpPr>
          <p:nvPr>
            <p:ph type="pic" sz="quarter" idx="13"/>
          </p:nvPr>
        </p:nvSpPr>
        <p:spPr>
          <a:xfrm>
            <a:off x="-12699" y="2582577"/>
            <a:ext cx="3221730" cy="2569390"/>
          </a:xfrm>
          <a:prstGeom prst="rect">
            <a:avLst/>
          </a:prstGeom>
          <a:solidFill>
            <a:schemeClr val="bg1">
              <a:lumMod val="85000"/>
            </a:schemeClr>
          </a:solidFill>
        </p:spPr>
        <p:txBody>
          <a:bodyPr/>
          <a:lstStyle/>
          <a:p>
            <a:r>
              <a:rPr lang="en-US"/>
              <a:t>Click icon to add picture</a:t>
            </a:r>
          </a:p>
        </p:txBody>
      </p:sp>
      <p:sp>
        <p:nvSpPr>
          <p:cNvPr id="10" name="Picture Placeholder 4">
            <a:extLst>
              <a:ext uri="{FF2B5EF4-FFF2-40B4-BE49-F238E27FC236}">
                <a16:creationId xmlns:a16="http://schemas.microsoft.com/office/drawing/2014/main" id="{612B7948-67EA-8442-A966-9F47FC9AA7CD}"/>
              </a:ext>
            </a:extLst>
          </p:cNvPr>
          <p:cNvSpPr>
            <a:spLocks noGrp="1"/>
          </p:cNvSpPr>
          <p:nvPr>
            <p:ph type="pic" sz="quarter" idx="11"/>
          </p:nvPr>
        </p:nvSpPr>
        <p:spPr>
          <a:xfrm>
            <a:off x="3240088" y="0"/>
            <a:ext cx="5903912" cy="5143500"/>
          </a:xfrm>
          <a:prstGeom prst="rect">
            <a:avLst/>
          </a:prstGeom>
          <a:solidFill>
            <a:schemeClr val="bg1">
              <a:lumMod val="85000"/>
            </a:schemeClr>
          </a:solidFill>
        </p:spPr>
        <p:txBody>
          <a:bodyPr anchor="ctr"/>
          <a:lstStyle>
            <a:lvl1pPr marL="0" indent="0" algn="ctr">
              <a:buNone/>
              <a:defRPr/>
            </a:lvl1pPr>
          </a:lstStyle>
          <a:p>
            <a:r>
              <a:rPr lang="en-US"/>
              <a:t>Click icon to add picture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9" name="Text Placeholder 3">
            <a:extLst>
              <a:ext uri="{FF2B5EF4-FFF2-40B4-BE49-F238E27FC236}">
                <a16:creationId xmlns:a16="http://schemas.microsoft.com/office/drawing/2014/main" id="{0B5AC2BD-8F7D-AE4D-983A-AEFBCF6297BD}"/>
              </a:ext>
            </a:extLst>
          </p:cNvPr>
          <p:cNvSpPr>
            <a:spLocks noGrp="1"/>
          </p:cNvSpPr>
          <p:nvPr>
            <p:ph type="body" sz="quarter" idx="10"/>
          </p:nvPr>
        </p:nvSpPr>
        <p:spPr bwMode="white">
          <a:xfrm>
            <a:off x="6000749" y="895348"/>
            <a:ext cx="2638425" cy="3767139"/>
          </a:xfrm>
          <a:prstGeom prst="rect">
            <a:avLst/>
          </a:prstGeom>
          <a:solidFill>
            <a:schemeClr val="accent3"/>
          </a:solidFill>
          <a:ln>
            <a:noFill/>
          </a:ln>
        </p:spPr>
        <p:txBody>
          <a:bodyPr vert="horz" lIns="251999" tIns="251999" rIns="144000" bIns="144000" rtlCol="0" anchor="t">
            <a:noAutofit/>
          </a:bodyPr>
          <a:lstStyle>
            <a:lvl1pPr>
              <a:defRPr lang="en-US" sz="2900" noProof="0" dirty="0">
                <a:solidFill>
                  <a:schemeClr val="bg1"/>
                </a:solidFill>
                <a:latin typeface="Calibri Light" charset="0"/>
                <a:ea typeface="Calibri Light" charset="0"/>
                <a:cs typeface="Calibri Light" charset="0"/>
              </a:defRPr>
            </a:lvl1pPr>
          </a:lstStyle>
          <a:p>
            <a:pPr marL="0" lvl="0" indent="0">
              <a:spcBef>
                <a:spcPts val="0"/>
              </a:spcBef>
              <a:buFontTx/>
            </a:pPr>
            <a:r>
              <a:rPr lang="en-US" noProof="0" dirty="0"/>
              <a:t>Edit Master text styles</a:t>
            </a:r>
          </a:p>
        </p:txBody>
      </p:sp>
      <p:sp>
        <p:nvSpPr>
          <p:cNvPr id="3" name="Slide Number Placeholder 2">
            <a:extLst>
              <a:ext uri="{FF2B5EF4-FFF2-40B4-BE49-F238E27FC236}">
                <a16:creationId xmlns:a16="http://schemas.microsoft.com/office/drawing/2014/main" id="{8092EF0C-B61C-B545-839A-010CC25542BB}"/>
              </a:ext>
            </a:extLst>
          </p:cNvPr>
          <p:cNvSpPr>
            <a:spLocks noGrp="1"/>
          </p:cNvSpPr>
          <p:nvPr>
            <p:ph type="sldNum" sz="quarter" idx="16"/>
          </p:nvPr>
        </p:nvSpPr>
        <p:spPr/>
        <p:txBody>
          <a:bodyPr/>
          <a:lstStyle/>
          <a:p>
            <a:fld id="{793332C0-45F3-49F7-8962-3AD7701CBA4A}" type="slidenum">
              <a:rPr lang="en-US" smtClean="0"/>
              <a:pPr/>
              <a:t>‹#›</a:t>
            </a:fld>
            <a:endParaRPr lang="en-US" dirty="0"/>
          </a:p>
        </p:txBody>
      </p:sp>
      <p:sp>
        <p:nvSpPr>
          <p:cNvPr id="14" name="Text Placeholder 6">
            <a:extLst>
              <a:ext uri="{FF2B5EF4-FFF2-40B4-BE49-F238E27FC236}">
                <a16:creationId xmlns:a16="http://schemas.microsoft.com/office/drawing/2014/main" id="{6DBC4354-0A8D-E040-9B29-9FD76FD35191}"/>
              </a:ext>
            </a:extLst>
          </p:cNvPr>
          <p:cNvSpPr>
            <a:spLocks noGrp="1"/>
          </p:cNvSpPr>
          <p:nvPr>
            <p:ph type="body" sz="quarter" idx="17" hasCustomPrompt="1"/>
          </p:nvPr>
        </p:nvSpPr>
        <p:spPr>
          <a:xfrm>
            <a:off x="503238" y="4741200"/>
            <a:ext cx="262890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4" name="Footer Placeholder 3">
            <a:extLst>
              <a:ext uri="{FF2B5EF4-FFF2-40B4-BE49-F238E27FC236}">
                <a16:creationId xmlns:a16="http://schemas.microsoft.com/office/drawing/2014/main" id="{AC282F05-4094-A24C-A4B8-B502746F071A}"/>
              </a:ext>
            </a:extLst>
          </p:cNvPr>
          <p:cNvSpPr>
            <a:spLocks noGrp="1"/>
          </p:cNvSpPr>
          <p:nvPr>
            <p:ph type="ftr" sz="quarter" idx="19"/>
          </p:nvPr>
        </p:nvSpPr>
        <p:spPr/>
        <p:txBody>
          <a:bodyPr/>
          <a:lstStyle/>
          <a:p>
            <a:r>
              <a:rPr lang="en-US" dirty="0"/>
              <a:t>Presentation name, Version, Date</a:t>
            </a:r>
          </a:p>
        </p:txBody>
      </p:sp>
      <p:sp>
        <p:nvSpPr>
          <p:cNvPr id="12" name="Footer Placeholder 4">
            <a:extLst>
              <a:ext uri="{FF2B5EF4-FFF2-40B4-BE49-F238E27FC236}">
                <a16:creationId xmlns:a16="http://schemas.microsoft.com/office/drawing/2014/main" id="{B1A29187-8999-9D47-8D02-B15CD6DFAF51}"/>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263941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52">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21_Image + 2xinfo left (S) - Blue">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noFill/>
        </p:spPr>
        <p:txBody>
          <a:bodyPr anchor="ctr"/>
          <a:lstStyle>
            <a:lvl1pPr marL="0" indent="0" algn="ctr">
              <a:buNone/>
              <a:defRPr/>
            </a:lvl1pPr>
          </a:lstStyle>
          <a:p>
            <a:r>
              <a:rPr lang="en-US"/>
              <a:t>Click icon to add picture</a:t>
            </a:r>
            <a:endParaRPr lang="en-US" dirty="0"/>
          </a:p>
        </p:txBody>
      </p:sp>
      <p:sp>
        <p:nvSpPr>
          <p:cNvPr id="8" name="Text Placeholder 3"/>
          <p:cNvSpPr>
            <a:spLocks noGrp="1"/>
          </p:cNvSpPr>
          <p:nvPr>
            <p:ph type="body" sz="quarter" idx="12" hasCustomPrompt="1"/>
          </p:nvPr>
        </p:nvSpPr>
        <p:spPr bwMode="white">
          <a:xfrm>
            <a:off x="504000" y="2962276"/>
            <a:ext cx="2611921" cy="1697037"/>
          </a:xfrm>
          <a:prstGeom prst="rect">
            <a:avLst/>
          </a:prstGeom>
          <a:solidFill>
            <a:schemeClr val="bg1"/>
          </a:solidFill>
        </p:spPr>
        <p:txBody>
          <a:bodyPr vert="horz" lIns="93600" tIns="180000" rIns="72000" bIns="0" rtlCol="0" anchor="t">
            <a:noAutofit/>
          </a:bodyPr>
          <a:lstStyle>
            <a:lvl1pPr>
              <a:defRPr lang="en-US" noProof="0" dirty="0">
                <a:latin typeface="Calibri Light" charset="0"/>
                <a:ea typeface="Calibri Light" charset="0"/>
                <a:cs typeface="Calibri Light" charset="0"/>
              </a:defRPr>
            </a:lvl1pPr>
          </a:lstStyle>
          <a:p>
            <a:pPr marL="144000" lvl="0" indent="-144000">
              <a:buChar char="•"/>
            </a:pPr>
            <a:r>
              <a:rPr lang="en-US" noProof="0" dirty="0"/>
              <a:t>Click to add key benefits</a:t>
            </a:r>
          </a:p>
        </p:txBody>
      </p:sp>
      <p:sp>
        <p:nvSpPr>
          <p:cNvPr id="10" name="Text Placeholder 3"/>
          <p:cNvSpPr>
            <a:spLocks noGrp="1"/>
          </p:cNvSpPr>
          <p:nvPr>
            <p:ph type="body" sz="quarter" idx="10" hasCustomPrompt="1"/>
          </p:nvPr>
        </p:nvSpPr>
        <p:spPr bwMode="white">
          <a:xfrm>
            <a:off x="504000" y="523876"/>
            <a:ext cx="2611921" cy="2438399"/>
          </a:xfrm>
          <a:prstGeom prst="rect">
            <a:avLst/>
          </a:prstGeom>
          <a:solidFill>
            <a:schemeClr val="accent1"/>
          </a:solidFill>
        </p:spPr>
        <p:txBody>
          <a:bodyPr lIns="93600" tIns="180000" rIns="72000" bIns="0" anchor="t"/>
          <a:lstStyle>
            <a:lvl1pPr marL="0" indent="0" algn="l">
              <a:lnSpc>
                <a:spcPct val="80000"/>
              </a:lnSpc>
              <a:spcBef>
                <a:spcPts val="0"/>
              </a:spcBef>
              <a:buFontTx/>
              <a:buNone/>
              <a:defRPr sz="29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Footer Placeholder 12">
            <a:extLst>
              <a:ext uri="{FF2B5EF4-FFF2-40B4-BE49-F238E27FC236}">
                <a16:creationId xmlns:a16="http://schemas.microsoft.com/office/drawing/2014/main" id="{34939258-409B-7748-8780-9E3FAC27FA98}"/>
              </a:ext>
            </a:extLst>
          </p:cNvPr>
          <p:cNvSpPr>
            <a:spLocks noGrp="1"/>
          </p:cNvSpPr>
          <p:nvPr>
            <p:ph type="ftr" sz="quarter" idx="13"/>
          </p:nvPr>
        </p:nvSpPr>
        <p:spPr>
          <a:xfrm>
            <a:off x="4924800" y="4719763"/>
            <a:ext cx="3086100" cy="274637"/>
          </a:xfrm>
          <a:prstGeom prst="rect">
            <a:avLst/>
          </a:prstGeom>
        </p:spPr>
        <p:txBody>
          <a:bodyPr/>
          <a:lstStyle/>
          <a:p>
            <a:r>
              <a:rPr lang="en-US" dirty="0"/>
              <a:t>Presentation name, Version, Date</a:t>
            </a:r>
          </a:p>
        </p:txBody>
      </p:sp>
      <p:sp>
        <p:nvSpPr>
          <p:cNvPr id="14" name="Slide Number Placeholder 13">
            <a:extLst>
              <a:ext uri="{FF2B5EF4-FFF2-40B4-BE49-F238E27FC236}">
                <a16:creationId xmlns:a16="http://schemas.microsoft.com/office/drawing/2014/main" id="{69D8C18B-7D75-DA44-BBD7-D4552D9277FF}"/>
              </a:ext>
            </a:extLst>
          </p:cNvPr>
          <p:cNvSpPr>
            <a:spLocks noGrp="1"/>
          </p:cNvSpPr>
          <p:nvPr>
            <p:ph type="sldNum" sz="quarter" idx="14"/>
          </p:nvPr>
        </p:nvSpPr>
        <p:spPr/>
        <p:txBody>
          <a:bodyPr/>
          <a:lstStyle/>
          <a:p>
            <a:fld id="{793332C0-45F3-49F7-8962-3AD7701CBA4A}" type="slidenum">
              <a:rPr lang="en-US" smtClean="0"/>
              <a:pPr/>
              <a:t>‹#›</a:t>
            </a:fld>
            <a:endParaRPr lang="en-US" dirty="0"/>
          </a:p>
        </p:txBody>
      </p:sp>
      <p:sp>
        <p:nvSpPr>
          <p:cNvPr id="15" name="Text Placeholder 6">
            <a:extLst>
              <a:ext uri="{FF2B5EF4-FFF2-40B4-BE49-F238E27FC236}">
                <a16:creationId xmlns:a16="http://schemas.microsoft.com/office/drawing/2014/main" id="{143943EE-2602-5548-9172-B20372B7F72D}"/>
              </a:ext>
            </a:extLst>
          </p:cNvPr>
          <p:cNvSpPr>
            <a:spLocks noGrp="1"/>
          </p:cNvSpPr>
          <p:nvPr>
            <p:ph type="body" sz="quarter" idx="15"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216D2E5A-5240-4F49-BDE8-0FB82D239B36}"/>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193191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21_Image + 2xinfo left (S) - LBlue">
    <p:bg>
      <p:bgPr>
        <a:solidFill>
          <a:schemeClr val="bg1">
            <a:lumMod val="85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5143500"/>
          </a:xfrm>
          <a:prstGeom prst="rect">
            <a:avLst/>
          </a:prstGeom>
          <a:noFill/>
        </p:spPr>
        <p:txBody>
          <a:bodyPr anchor="ctr"/>
          <a:lstStyle>
            <a:lvl1pPr marL="0" indent="0" algn="ctr">
              <a:buNone/>
              <a:defRPr/>
            </a:lvl1pPr>
          </a:lstStyle>
          <a:p>
            <a:r>
              <a:rPr lang="en-US"/>
              <a:t>Click icon to add picture</a:t>
            </a:r>
            <a:endParaRPr lang="en-US" dirty="0"/>
          </a:p>
        </p:txBody>
      </p:sp>
      <p:sp>
        <p:nvSpPr>
          <p:cNvPr id="8" name="Text Placeholder 3"/>
          <p:cNvSpPr>
            <a:spLocks noGrp="1"/>
          </p:cNvSpPr>
          <p:nvPr>
            <p:ph type="body" sz="quarter" idx="12" hasCustomPrompt="1"/>
          </p:nvPr>
        </p:nvSpPr>
        <p:spPr bwMode="white">
          <a:xfrm>
            <a:off x="504000" y="2962276"/>
            <a:ext cx="2611921" cy="1697037"/>
          </a:xfrm>
          <a:prstGeom prst="rect">
            <a:avLst/>
          </a:prstGeom>
          <a:solidFill>
            <a:schemeClr val="bg1"/>
          </a:solidFill>
        </p:spPr>
        <p:txBody>
          <a:bodyPr vert="horz" lIns="93600" tIns="180000" rIns="72000" bIns="0" rtlCol="0" anchor="t">
            <a:noAutofit/>
          </a:bodyPr>
          <a:lstStyle>
            <a:lvl1pPr>
              <a:defRPr lang="en-US" noProof="0" dirty="0">
                <a:latin typeface="Calibri Light" charset="0"/>
                <a:ea typeface="Calibri Light" charset="0"/>
                <a:cs typeface="Calibri Light" charset="0"/>
              </a:defRPr>
            </a:lvl1pPr>
          </a:lstStyle>
          <a:p>
            <a:pPr marL="144000" lvl="0" indent="-144000">
              <a:buChar char="•"/>
            </a:pPr>
            <a:r>
              <a:rPr lang="en-US" noProof="0" dirty="0"/>
              <a:t>Click to add key benefits</a:t>
            </a:r>
          </a:p>
        </p:txBody>
      </p:sp>
      <p:sp>
        <p:nvSpPr>
          <p:cNvPr id="10" name="Text Placeholder 3"/>
          <p:cNvSpPr>
            <a:spLocks noGrp="1"/>
          </p:cNvSpPr>
          <p:nvPr>
            <p:ph type="body" sz="quarter" idx="10" hasCustomPrompt="1"/>
          </p:nvPr>
        </p:nvSpPr>
        <p:spPr bwMode="white">
          <a:xfrm>
            <a:off x="504000" y="523876"/>
            <a:ext cx="2611921" cy="2438399"/>
          </a:xfrm>
          <a:prstGeom prst="rect">
            <a:avLst/>
          </a:prstGeom>
          <a:solidFill>
            <a:schemeClr val="accent3"/>
          </a:solidFill>
        </p:spPr>
        <p:txBody>
          <a:bodyPr lIns="93600" tIns="180000" rIns="72000" bIns="0" anchor="t"/>
          <a:lstStyle>
            <a:lvl1pPr marL="0" indent="0" algn="l">
              <a:lnSpc>
                <a:spcPct val="80000"/>
              </a:lnSpc>
              <a:spcBef>
                <a:spcPts val="0"/>
              </a:spcBef>
              <a:buFontTx/>
              <a:buNone/>
              <a:defRPr sz="2900" b="0" i="0">
                <a:solidFill>
                  <a:schemeClr val="bg1"/>
                </a:solidFill>
                <a:latin typeface="Calibri Light" panose="020F0302020204030204" pitchFamily="34" charset="0"/>
                <a:ea typeface="Calibri Light" panose="020F0302020204030204" pitchFamily="34" charset="0"/>
                <a:cs typeface="Calibri Light" panose="020F0302020204030204" pitchFamily="34" charset="0"/>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8278711" y="217487"/>
            <a:ext cx="360464" cy="460374"/>
          </a:xfrm>
          <a:prstGeom prst="rect">
            <a:avLst/>
          </a:prstGeom>
          <a:noFill/>
        </p:spPr>
      </p:pic>
      <p:sp>
        <p:nvSpPr>
          <p:cNvPr id="13" name="Footer Placeholder 12">
            <a:extLst>
              <a:ext uri="{FF2B5EF4-FFF2-40B4-BE49-F238E27FC236}">
                <a16:creationId xmlns:a16="http://schemas.microsoft.com/office/drawing/2014/main" id="{86F22778-4FD2-EB4D-8676-D96B979FB236}"/>
              </a:ext>
            </a:extLst>
          </p:cNvPr>
          <p:cNvSpPr>
            <a:spLocks noGrp="1"/>
          </p:cNvSpPr>
          <p:nvPr>
            <p:ph type="ftr" sz="quarter" idx="13"/>
          </p:nvPr>
        </p:nvSpPr>
        <p:spPr>
          <a:xfrm>
            <a:off x="4924800" y="4719763"/>
            <a:ext cx="3086100" cy="274637"/>
          </a:xfrm>
          <a:prstGeom prst="rect">
            <a:avLst/>
          </a:prstGeom>
        </p:spPr>
        <p:txBody>
          <a:bodyPr/>
          <a:lstStyle/>
          <a:p>
            <a:r>
              <a:rPr lang="en-US" dirty="0"/>
              <a:t>Presentation name, Version, Date</a:t>
            </a:r>
          </a:p>
        </p:txBody>
      </p:sp>
      <p:sp>
        <p:nvSpPr>
          <p:cNvPr id="14" name="Slide Number Placeholder 13">
            <a:extLst>
              <a:ext uri="{FF2B5EF4-FFF2-40B4-BE49-F238E27FC236}">
                <a16:creationId xmlns:a16="http://schemas.microsoft.com/office/drawing/2014/main" id="{80AF3E57-0184-D74F-B2B1-65C66EAABA37}"/>
              </a:ext>
            </a:extLst>
          </p:cNvPr>
          <p:cNvSpPr>
            <a:spLocks noGrp="1"/>
          </p:cNvSpPr>
          <p:nvPr>
            <p:ph type="sldNum" sz="quarter" idx="14"/>
          </p:nvPr>
        </p:nvSpPr>
        <p:spPr/>
        <p:txBody>
          <a:bodyPr/>
          <a:lstStyle/>
          <a:p>
            <a:fld id="{793332C0-45F3-49F7-8962-3AD7701CBA4A}" type="slidenum">
              <a:rPr lang="en-US" smtClean="0"/>
              <a:pPr/>
              <a:t>‹#›</a:t>
            </a:fld>
            <a:endParaRPr lang="en-US" dirty="0"/>
          </a:p>
        </p:txBody>
      </p:sp>
      <p:sp>
        <p:nvSpPr>
          <p:cNvPr id="15" name="Text Placeholder 6">
            <a:extLst>
              <a:ext uri="{FF2B5EF4-FFF2-40B4-BE49-F238E27FC236}">
                <a16:creationId xmlns:a16="http://schemas.microsoft.com/office/drawing/2014/main" id="{0C9834C2-2F7A-1943-8B75-78C5A7A5FC8F}"/>
              </a:ext>
            </a:extLst>
          </p:cNvPr>
          <p:cNvSpPr>
            <a:spLocks noGrp="1"/>
          </p:cNvSpPr>
          <p:nvPr>
            <p:ph type="body" sz="quarter" idx="15" hasCustomPrompt="1"/>
          </p:nvPr>
        </p:nvSpPr>
        <p:spPr>
          <a:xfrm>
            <a:off x="503238" y="4741200"/>
            <a:ext cx="4400550" cy="255600"/>
          </a:xfrm>
        </p:spPr>
        <p:txBody>
          <a:bodyPr anchor="b"/>
          <a:lstStyle>
            <a:lvl1pPr>
              <a:defRPr sz="700" b="0" i="0">
                <a:latin typeface="Calibri Light" panose="020F0302020204030204" pitchFamily="34" charset="0"/>
                <a:cs typeface="Calibri Light" panose="020F0302020204030204" pitchFamily="34" charset="0"/>
              </a:defRPr>
            </a:lvl1pPr>
            <a:lvl2pPr>
              <a:defRPr sz="700" b="0" i="0">
                <a:latin typeface="Calibri Light" panose="020F0302020204030204" pitchFamily="34" charset="0"/>
                <a:cs typeface="Calibri Light" panose="020F0302020204030204" pitchFamily="34" charset="0"/>
              </a:defRPr>
            </a:lvl2pPr>
            <a:lvl3pPr>
              <a:defRPr sz="700" b="0" i="0">
                <a:latin typeface="Calibri Light" panose="020F0302020204030204" pitchFamily="34" charset="0"/>
                <a:cs typeface="Calibri Light" panose="020F0302020204030204" pitchFamily="34" charset="0"/>
              </a:defRPr>
            </a:lvl3pPr>
            <a:lvl4pPr>
              <a:defRPr sz="700" b="0" i="0">
                <a:latin typeface="Calibri Light" panose="020F0302020204030204" pitchFamily="34" charset="0"/>
                <a:cs typeface="Calibri Light" panose="020F0302020204030204" pitchFamily="34" charset="0"/>
              </a:defRPr>
            </a:lvl4pPr>
            <a:lvl5pPr>
              <a:defRPr sz="700" b="0" i="0">
                <a:latin typeface="Calibri Light" panose="020F0302020204030204" pitchFamily="34" charset="0"/>
                <a:cs typeface="Calibri Light" panose="020F0302020204030204" pitchFamily="34" charset="0"/>
              </a:defRPr>
            </a:lvl5pPr>
          </a:lstStyle>
          <a:p>
            <a:pPr lvl="0"/>
            <a:r>
              <a:rPr lang="en-US" dirty="0"/>
              <a:t>Disclaimer</a:t>
            </a:r>
          </a:p>
        </p:txBody>
      </p:sp>
      <p:sp>
        <p:nvSpPr>
          <p:cNvPr id="12" name="Footer Placeholder 4">
            <a:extLst>
              <a:ext uri="{FF2B5EF4-FFF2-40B4-BE49-F238E27FC236}">
                <a16:creationId xmlns:a16="http://schemas.microsoft.com/office/drawing/2014/main" id="{91CBC64D-6AD6-0149-A6BB-64C2F6AF0D2C}"/>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108789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9" pos="3852">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22_End slide - Blu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CBBFA1-9943-AE42-9C35-3DC1C82000E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9750"/>
          <a:stretch/>
        </p:blipFill>
        <p:spPr>
          <a:xfrm>
            <a:off x="-1" y="-1"/>
            <a:ext cx="9144001" cy="5150069"/>
          </a:xfrm>
          <a:prstGeom prst="rect">
            <a:avLst/>
          </a:prstGeom>
        </p:spPr>
      </p:pic>
      <p:pic>
        <p:nvPicPr>
          <p:cNvPr id="6" name="Picture 5"/>
          <p:cNvPicPr>
            <a:picLocks/>
          </p:cNvPicPr>
          <p:nvPr/>
        </p:nvPicPr>
        <p:blipFill>
          <a:blip r:embed="rId3">
            <a:alphaModFix/>
          </a:blip>
          <a:stretch>
            <a:fillRect/>
          </a:stretch>
        </p:blipFill>
        <p:spPr>
          <a:xfrm>
            <a:off x="3988103" y="1835838"/>
            <a:ext cx="1144502" cy="1458000"/>
          </a:xfrm>
          <a:prstGeom prst="rect">
            <a:avLst/>
          </a:prstGeom>
          <a:noFill/>
        </p:spPr>
      </p:pic>
      <p:sp>
        <p:nvSpPr>
          <p:cNvPr id="5" name="Footer Placeholder 4">
            <a:extLst>
              <a:ext uri="{FF2B5EF4-FFF2-40B4-BE49-F238E27FC236}">
                <a16:creationId xmlns:a16="http://schemas.microsoft.com/office/drawing/2014/main" id="{D9D406DD-4A0F-8543-AA01-5A1084821B64}"/>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426524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7A2056-A443-FF4E-8754-70E4F60E0BD8}"/>
              </a:ext>
            </a:extLst>
          </p:cNvPr>
          <p:cNvSpPr>
            <a:spLocks noGrp="1"/>
          </p:cNvSpPr>
          <p:nvPr>
            <p:ph type="title"/>
          </p:nvPr>
        </p:nvSpPr>
        <p:spPr>
          <a:xfrm>
            <a:off x="504000" y="390252"/>
            <a:ext cx="7886700" cy="993775"/>
          </a:xfrm>
          <a:prstGeom prst="rect">
            <a:avLst/>
          </a:prstGeom>
        </p:spPr>
        <p:txBody>
          <a:bodyPr vert="horz" lIns="0" tIns="0" rIns="0" bIns="0" rtlCol="0" anchor="t">
            <a:noAutofit/>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8691F8A1-72A8-584C-B8E8-A0BA8B92767A}"/>
              </a:ext>
            </a:extLst>
          </p:cNvPr>
          <p:cNvSpPr>
            <a:spLocks noGrp="1"/>
          </p:cNvSpPr>
          <p:nvPr>
            <p:ph type="body" idx="1"/>
          </p:nvPr>
        </p:nvSpPr>
        <p:spPr>
          <a:xfrm>
            <a:off x="504000" y="1348991"/>
            <a:ext cx="8119788" cy="3310322"/>
          </a:xfrm>
          <a:prstGeom prst="rect">
            <a:avLst/>
          </a:prstGeom>
        </p:spPr>
        <p:txBody>
          <a:bodyPr vert="horz" lIns="0" tIns="0" rIns="0" bIns="0" rtlCol="0">
            <a:noAutofit/>
          </a:bodyPr>
          <a:lstStyle/>
          <a:p>
            <a:pPr lvl="0"/>
            <a:r>
              <a:rPr lang="en-US" dirty="0"/>
              <a:t>Edit Master text style</a:t>
            </a:r>
          </a:p>
        </p:txBody>
      </p:sp>
      <p:sp>
        <p:nvSpPr>
          <p:cNvPr id="14" name="Slide Number Placeholder 7">
            <a:extLst>
              <a:ext uri="{FF2B5EF4-FFF2-40B4-BE49-F238E27FC236}">
                <a16:creationId xmlns:a16="http://schemas.microsoft.com/office/drawing/2014/main" id="{1863BFF7-7FE7-6845-936F-B97E90F952FE}"/>
              </a:ext>
            </a:extLst>
          </p:cNvPr>
          <p:cNvSpPr>
            <a:spLocks noGrp="1"/>
          </p:cNvSpPr>
          <p:nvPr>
            <p:ph type="sldNum" sz="quarter" idx="4"/>
          </p:nvPr>
        </p:nvSpPr>
        <p:spPr>
          <a:xfrm>
            <a:off x="182119" y="4864360"/>
            <a:ext cx="199973" cy="150200"/>
          </a:xfrm>
          <a:prstGeom prst="rect">
            <a:avLst/>
          </a:prstGeom>
          <a:noFill/>
          <a:ln w="0">
            <a:noFill/>
          </a:ln>
          <a:effectLst/>
          <a:extLst>
            <a:ext uri="{AF507438-7753-43E0-B8FC-AC1667EBCBE1}">
              <a14:hiddenEffects xmlns:a14="http://schemas.microsoft.com/office/drawing/2010/main">
                <a:effectLst>
                  <a:outerShdw blurRad="63500" rotWithShape="0">
                    <a:scrgbClr r="0" g="0" b="0"/>
                  </a:outerShdw>
                </a:effectLst>
              </a14:hiddenEffects>
            </a:ext>
          </a:extLst>
        </p:spPr>
        <p:txBody>
          <a:bodyPr vert="horz" wrap="square" lIns="0" tIns="0" rIns="0" bIns="0" rtlCol="0" anchor="t">
            <a:noAutofit/>
          </a:bodyPr>
          <a:lstStyle>
            <a:lvl1pPr>
              <a:defRPr lang="en-GB" sz="900" smtClean="0">
                <a:solidFill>
                  <a:schemeClr val="tx1">
                    <a:lumMod val="85000"/>
                    <a:lumOff val="15000"/>
                  </a:schemeClr>
                </a:solidFill>
                <a:latin typeface="Calibri"/>
              </a:defRPr>
            </a:lvl1pPr>
          </a:lstStyle>
          <a:p>
            <a:fld id="{793332C0-45F3-49F7-8962-3AD7701CBA4A}" type="slidenum">
              <a:rPr lang="en-US" smtClean="0"/>
              <a:pPr/>
              <a:t>‹#›</a:t>
            </a:fld>
            <a:endParaRPr lang="en-US" dirty="0"/>
          </a:p>
        </p:txBody>
      </p:sp>
      <p:sp>
        <p:nvSpPr>
          <p:cNvPr id="5" name="Footer Placeholder 4">
            <a:extLst>
              <a:ext uri="{FF2B5EF4-FFF2-40B4-BE49-F238E27FC236}">
                <a16:creationId xmlns:a16="http://schemas.microsoft.com/office/drawing/2014/main" id="{37226005-012E-AB4F-B73C-B2BE7C4724B1}"/>
              </a:ext>
            </a:extLst>
          </p:cNvPr>
          <p:cNvSpPr>
            <a:spLocks noGrp="1"/>
          </p:cNvSpPr>
          <p:nvPr>
            <p:ph type="ftr" sz="quarter" idx="3"/>
          </p:nvPr>
        </p:nvSpPr>
        <p:spPr>
          <a:xfrm>
            <a:off x="4924800" y="4719600"/>
            <a:ext cx="3086100" cy="274637"/>
          </a:xfrm>
          <a:prstGeom prst="rect">
            <a:avLst/>
          </a:prstGeom>
        </p:spPr>
        <p:txBody>
          <a:bodyPr vert="horz" lIns="0" tIns="0" rIns="0" bIns="0" rtlCol="0" anchor="b"/>
          <a:lstStyle>
            <a:lvl1pPr algn="r">
              <a:defRPr sz="700" b="0" i="0">
                <a:solidFill>
                  <a:schemeClr val="tx1">
                    <a:lumMod val="85000"/>
                    <a:lumOff val="15000"/>
                  </a:schemeClr>
                </a:solidFill>
                <a:latin typeface="Calibri Light" panose="020F0302020204030204" pitchFamily="34" charset="0"/>
                <a:cs typeface="Calibri Light" panose="020F0302020204030204" pitchFamily="34" charset="0"/>
              </a:defRPr>
            </a:lvl1pPr>
          </a:lstStyle>
          <a:p>
            <a:r>
              <a:rPr lang="en-US" dirty="0"/>
              <a:t>Presentation name, Version, Date</a:t>
            </a:r>
          </a:p>
        </p:txBody>
      </p:sp>
      <p:sp>
        <p:nvSpPr>
          <p:cNvPr id="8" name="Footer Placeholder 4">
            <a:extLst>
              <a:ext uri="{FF2B5EF4-FFF2-40B4-BE49-F238E27FC236}">
                <a16:creationId xmlns:a16="http://schemas.microsoft.com/office/drawing/2014/main" id="{F806406F-61C9-C54A-9FAB-D8616BDF13F4}"/>
              </a:ext>
            </a:extLst>
          </p:cNvPr>
          <p:cNvSpPr txBox="1">
            <a:spLocks/>
          </p:cNvSpPr>
          <p:nvPr/>
        </p:nvSpPr>
        <p:spPr>
          <a:xfrm>
            <a:off x="8079581" y="4719600"/>
            <a:ext cx="874478"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Philips - Confidential</a:t>
            </a:r>
          </a:p>
        </p:txBody>
      </p:sp>
    </p:spTree>
    <p:extLst>
      <p:ext uri="{BB962C8B-B14F-4D97-AF65-F5344CB8AC3E}">
        <p14:creationId xmlns:p14="http://schemas.microsoft.com/office/powerpoint/2010/main" val="953966763"/>
      </p:ext>
    </p:extLst>
  </p:cSld>
  <p:clrMap bg1="lt1" tx1="dk1" bg2="lt2" tx2="dk2" accent1="accent1" accent2="accent2" accent3="accent3" accent4="accent4" accent5="accent5" accent6="accent6" hlink="hlink" folHlink="folHlink"/>
  <p:sldLayoutIdLst>
    <p:sldLayoutId id="2147484454" r:id="rId1"/>
    <p:sldLayoutId id="2147484452" r:id="rId2"/>
    <p:sldLayoutId id="2147484451" r:id="rId3"/>
    <p:sldLayoutId id="2147484362" r:id="rId4"/>
    <p:sldLayoutId id="2147484489" r:id="rId5"/>
    <p:sldLayoutId id="2147484477" r:id="rId6"/>
    <p:sldLayoutId id="2147484478" r:id="rId7"/>
    <p:sldLayoutId id="2147484479" r:id="rId8"/>
    <p:sldLayoutId id="2147484480" r:id="rId9"/>
    <p:sldLayoutId id="2147484481" r:id="rId10"/>
    <p:sldLayoutId id="2147484482" r:id="rId11"/>
    <p:sldLayoutId id="2147484419" r:id="rId12"/>
    <p:sldLayoutId id="2147484436" r:id="rId13"/>
    <p:sldLayoutId id="2147484433" r:id="rId14"/>
    <p:sldLayoutId id="2147484432" r:id="rId15"/>
    <p:sldLayoutId id="2147484434" r:id="rId16"/>
    <p:sldLayoutId id="2147484437" r:id="rId17"/>
    <p:sldLayoutId id="2147484412" r:id="rId18"/>
    <p:sldLayoutId id="2147484413" r:id="rId19"/>
    <p:sldLayoutId id="2147484410" r:id="rId20"/>
    <p:sldLayoutId id="2147484438" r:id="rId21"/>
    <p:sldLayoutId id="2147484439" r:id="rId22"/>
    <p:sldLayoutId id="2147484440" r:id="rId23"/>
    <p:sldLayoutId id="2147484441" r:id="rId24"/>
    <p:sldLayoutId id="2147484442" r:id="rId25"/>
    <p:sldLayoutId id="2147484491" r:id="rId26"/>
    <p:sldLayoutId id="2147484485" r:id="rId27"/>
    <p:sldLayoutId id="2147484486" r:id="rId28"/>
    <p:sldLayoutId id="2147484472" r:id="rId29"/>
    <p:sldLayoutId id="2147484487" r:id="rId30"/>
    <p:sldLayoutId id="2147484488" r:id="rId31"/>
    <p:sldLayoutId id="2147484466" r:id="rId32"/>
    <p:sldLayoutId id="2147484467" r:id="rId33"/>
    <p:sldLayoutId id="2147484468" r:id="rId34"/>
    <p:sldLayoutId id="2147484471" r:id="rId35"/>
    <p:sldLayoutId id="2147484474" r:id="rId36"/>
    <p:sldLayoutId id="2147484469" r:id="rId37"/>
    <p:sldLayoutId id="2147484470" r:id="rId38"/>
    <p:sldLayoutId id="2147484492" r:id="rId39"/>
    <p:sldLayoutId id="2147484493" r:id="rId40"/>
    <p:sldLayoutId id="2147484403" r:id="rId41"/>
    <p:sldLayoutId id="2147484490" r:id="rId42"/>
    <p:sldLayoutId id="2147484402" r:id="rId43"/>
    <p:sldLayoutId id="2147484395" r:id="rId44"/>
    <p:sldLayoutId id="2147484417" r:id="rId45"/>
    <p:sldLayoutId id="2147484414" r:id="rId46"/>
    <p:sldLayoutId id="2147484423" r:id="rId47"/>
    <p:sldLayoutId id="2147484418" r:id="rId48"/>
    <p:sldLayoutId id="2147484301" r:id="rId49"/>
    <p:sldLayoutId id="2147484322" r:id="rId50"/>
    <p:sldLayoutId id="2147484455" r:id="rId51"/>
    <p:sldLayoutId id="2147484456" r:id="rId52"/>
    <p:sldLayoutId id="2147484000" r:id="rId53"/>
    <p:sldLayoutId id="2147484374" r:id="rId54"/>
    <p:sldLayoutId id="2147484323" r:id="rId55"/>
    <p:sldLayoutId id="2147484376" r:id="rId56"/>
    <p:sldLayoutId id="2147484457" r:id="rId57"/>
    <p:sldLayoutId id="2147484400" r:id="rId58"/>
    <p:sldLayoutId id="2147484394" r:id="rId59"/>
    <p:sldLayoutId id="2147484458" r:id="rId60"/>
    <p:sldLayoutId id="2147484459" r:id="rId61"/>
    <p:sldLayoutId id="2147484460" r:id="rId62"/>
    <p:sldLayoutId id="2147484465" r:id="rId63"/>
    <p:sldLayoutId id="2147484494" r:id="rId64"/>
    <p:sldLayoutId id="2147484428" r:id="rId65"/>
    <p:sldLayoutId id="2147484429" r:id="rId66"/>
    <p:sldLayoutId id="2147484430" r:id="rId67"/>
    <p:sldLayoutId id="2147484382" r:id="rId68"/>
    <p:sldLayoutId id="2147484397" r:id="rId69"/>
    <p:sldLayoutId id="2147484396" r:id="rId70"/>
    <p:sldLayoutId id="2147484416" r:id="rId71"/>
    <p:sldLayoutId id="2147484461" r:id="rId72"/>
    <p:sldLayoutId id="2147484462" r:id="rId73"/>
    <p:sldLayoutId id="2147484463" r:id="rId74"/>
    <p:sldLayoutId id="2147484464" r:id="rId75"/>
    <p:sldLayoutId id="2147484360" r:id="rId76"/>
    <p:sldLayoutId id="2147484334" r:id="rId77"/>
    <p:sldLayoutId id="2147484361" r:id="rId78"/>
    <p:sldLayoutId id="2147484336" r:id="rId79"/>
    <p:sldLayoutId id="2147484405" r:id="rId80"/>
    <p:sldLayoutId id="2147484391" r:id="rId81"/>
    <p:sldLayoutId id="2147484411" r:id="rId82"/>
    <p:sldLayoutId id="2147484495" r:id="rId83"/>
    <p:sldLayoutId id="2147484496" r:id="rId84"/>
    <p:sldLayoutId id="2147484497" r:id="rId85"/>
    <p:sldLayoutId id="2147484366" r:id="rId86"/>
    <p:sldLayoutId id="2147484367" r:id="rId87"/>
    <p:sldLayoutId id="2147484077" r:id="rId88"/>
    <p:sldLayoutId id="2147484365" r:id="rId89"/>
    <p:sldLayoutId id="2147484392" r:id="rId90"/>
    <p:sldLayoutId id="2147484288" r:id="rId91"/>
    <p:sldLayoutId id="2147484289" r:id="rId92"/>
    <p:sldLayoutId id="2147484012" r:id="rId93"/>
    <p:sldLayoutId id="2147484354" r:id="rId94"/>
    <p:sldLayoutId id="2147484090" r:id="rId95"/>
    <p:sldLayoutId id="2147484404" r:id="rId96"/>
    <p:sldLayoutId id="2147484386" r:id="rId97"/>
    <p:sldLayoutId id="2147484435" r:id="rId98"/>
    <p:sldLayoutId id="2147484038" r:id="rId99"/>
    <p:sldLayoutId id="2147484503" r:id="rId10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278" rtl="0" eaLnBrk="1" latinLnBrk="0" hangingPunct="1">
        <a:lnSpc>
          <a:spcPct val="80000"/>
        </a:lnSpc>
        <a:spcBef>
          <a:spcPct val="0"/>
        </a:spcBef>
        <a:buNone/>
        <a:defRPr lang="en-GB" sz="2900" b="0" i="0" kern="1200" baseline="0" smtClean="0">
          <a:solidFill>
            <a:schemeClr val="tx1"/>
          </a:solidFill>
          <a:latin typeface="Calibri Light" panose="020F0302020204030204" pitchFamily="34" charset="0"/>
          <a:ea typeface="+mn-ea"/>
          <a:cs typeface="Calibri Light" panose="020F0302020204030204" pitchFamily="34" charset="0"/>
        </a:defRPr>
      </a:lvl1pPr>
    </p:titleStyle>
    <p:bodyStyle>
      <a:lvl1pPr marL="0" indent="0" algn="l" defTabSz="914278" rtl="0" eaLnBrk="1" latinLnBrk="0" hangingPunct="1">
        <a:lnSpc>
          <a:spcPct val="90000"/>
        </a:lnSpc>
        <a:spcBef>
          <a:spcPts val="0"/>
        </a:spcBef>
        <a:buFont typeface="Arial" pitchFamily="34" charset="0"/>
        <a:buNone/>
        <a:defRPr lang="en-US" sz="1100" b="0" i="0" kern="1200" smtClean="0">
          <a:solidFill>
            <a:schemeClr val="tx1"/>
          </a:solidFill>
          <a:latin typeface="Calibri Light" panose="020F0302020204030204" pitchFamily="34" charset="0"/>
          <a:ea typeface="+mn-ea"/>
          <a:cs typeface="Calibri Light" panose="020F0302020204030204" pitchFamily="34" charset="0"/>
        </a:defRPr>
      </a:lvl1pPr>
      <a:lvl2pPr marL="144000" indent="-144000" algn="l" defTabSz="914278" rtl="0" eaLnBrk="1" latinLnBrk="0" hangingPunct="1">
        <a:lnSpc>
          <a:spcPct val="90000"/>
        </a:lnSpc>
        <a:spcBef>
          <a:spcPts val="600"/>
        </a:spcBef>
        <a:buFont typeface="Arial" pitchFamily="34" charset="0"/>
        <a:buChar char="–"/>
        <a:defRPr lang="en-US" sz="1200" b="0" i="0" kern="1200" smtClean="0">
          <a:solidFill>
            <a:schemeClr val="tx1"/>
          </a:solidFill>
          <a:latin typeface="Calibri Light" panose="020F0302020204030204" pitchFamily="34" charset="0"/>
          <a:ea typeface="+mn-ea"/>
          <a:cs typeface="Calibri Light" panose="020F0302020204030204" pitchFamily="34" charset="0"/>
        </a:defRPr>
      </a:lvl2pPr>
      <a:lvl3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3pPr>
      <a:lvl4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4pPr>
      <a:lvl5pPr marL="144000" indent="-144000" algn="l" defTabSz="914278" rtl="0" eaLnBrk="1" latinLnBrk="0" hangingPunct="1">
        <a:lnSpc>
          <a:spcPct val="90000"/>
        </a:lnSpc>
        <a:spcBef>
          <a:spcPts val="600"/>
        </a:spcBef>
        <a:buFont typeface="Arial" pitchFamily="34" charset="0"/>
        <a:buChar char="»"/>
        <a:defRPr lang="en-GB" sz="1000" b="0" i="0" kern="1200" smtClean="0">
          <a:solidFill>
            <a:schemeClr val="tx1"/>
          </a:solidFill>
          <a:latin typeface="Calibri Light" panose="020F0302020204030204" pitchFamily="34" charset="0"/>
          <a:ea typeface="+mn-ea"/>
          <a:cs typeface="Calibri Light" panose="020F0302020204030204" pitchFamily="34" charset="0"/>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278" rtl="0" eaLnBrk="1" latinLnBrk="0" hangingPunct="1">
        <a:defRPr sz="1800" kern="1200">
          <a:solidFill>
            <a:schemeClr val="tx1"/>
          </a:solidFill>
          <a:latin typeface="+mn-lt"/>
          <a:ea typeface="+mn-ea"/>
          <a:cs typeface="+mn-cs"/>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77">
          <p15:clr>
            <a:srgbClr val="F26B43"/>
          </p15:clr>
        </p15:guide>
        <p15:guide id="2" pos="3778">
          <p15:clr>
            <a:srgbClr val="F26B43"/>
          </p15:clr>
        </p15:guide>
        <p15:guide id="3" orient="horz" pos="838">
          <p15:clr>
            <a:srgbClr val="F26B43"/>
          </p15:clr>
        </p15:guide>
        <p15:guide id="4" orient="horz" pos="2935">
          <p15:clr>
            <a:srgbClr val="F26B43"/>
          </p15:clr>
        </p15:guide>
        <p15:guide id="5" pos="2041">
          <p15:clr>
            <a:srgbClr val="F26B43"/>
          </p15:clr>
        </p15:guide>
        <p15:guide id="6" pos="1973">
          <p15:clr>
            <a:srgbClr val="F26B43"/>
          </p15:clr>
        </p15:guide>
        <p15:guide id="7" pos="317">
          <p15:clr>
            <a:srgbClr val="F26B43"/>
          </p15:clr>
        </p15:guide>
        <p15:guide id="8" pos="3710">
          <p15:clr>
            <a:srgbClr val="F26B43"/>
          </p15:clr>
        </p15:guide>
        <p15:guide id="9" pos="5438">
          <p15:clr>
            <a:srgbClr val="F26B43"/>
          </p15:clr>
        </p15:guide>
        <p15:guide id="10" orient="horz" pos="237">
          <p15:clr>
            <a:srgbClr val="F26B43"/>
          </p15:clr>
        </p15:guide>
        <p15:guide id="11" pos="2843">
          <p15:clr>
            <a:srgbClr val="F26B43"/>
          </p15:clr>
        </p15:guide>
        <p15:guide id="12" pos="2911">
          <p15:clr>
            <a:srgbClr val="F26B43"/>
          </p15:clr>
        </p15:guide>
        <p15:guide id="13" orient="horz" pos="31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786707" y="3288384"/>
            <a:ext cx="4320000" cy="189000"/>
          </a:xfrm>
        </p:spPr>
        <p:txBody>
          <a:bodyPr/>
          <a:lstStyle/>
          <a:p>
            <a:r>
              <a:rPr lang="en-US" dirty="0"/>
              <a:t>Shuyue Jia</a:t>
            </a:r>
          </a:p>
        </p:txBody>
      </p:sp>
      <p:sp>
        <p:nvSpPr>
          <p:cNvPr id="5" name="Text Placeholder 4"/>
          <p:cNvSpPr>
            <a:spLocks noGrp="1"/>
          </p:cNvSpPr>
          <p:nvPr>
            <p:ph type="body" sz="quarter" idx="10"/>
          </p:nvPr>
        </p:nvSpPr>
        <p:spPr>
          <a:xfrm>
            <a:off x="731707" y="1407712"/>
            <a:ext cx="7680586" cy="1205624"/>
          </a:xfrm>
        </p:spPr>
        <p:txBody>
          <a:bodyPr/>
          <a:lstStyle/>
          <a:p>
            <a:r>
              <a:rPr lang="en-US" b="1" i="1" dirty="0"/>
              <a:t>Concept Mapping</a:t>
            </a:r>
            <a:r>
              <a:rPr lang="zh-CN" altLang="en-US" b="1" i="1" dirty="0"/>
              <a:t> </a:t>
            </a:r>
            <a:r>
              <a:rPr lang="en-US" altLang="zh-CN" b="1" i="1" dirty="0"/>
              <a:t>of Medical Terms</a:t>
            </a:r>
            <a:endParaRPr lang="en-US" b="1" i="1" dirty="0"/>
          </a:p>
        </p:txBody>
      </p:sp>
      <p:sp>
        <p:nvSpPr>
          <p:cNvPr id="6" name="Text Placeholder 5"/>
          <p:cNvSpPr>
            <a:spLocks noGrp="1"/>
          </p:cNvSpPr>
          <p:nvPr>
            <p:ph type="body" sz="quarter" idx="15"/>
          </p:nvPr>
        </p:nvSpPr>
        <p:spPr>
          <a:xfrm>
            <a:off x="779832" y="2821281"/>
            <a:ext cx="6162676" cy="353658"/>
          </a:xfrm>
        </p:spPr>
        <p:txBody>
          <a:bodyPr/>
          <a:lstStyle/>
          <a:p>
            <a:r>
              <a:rPr lang="en-US" dirty="0"/>
              <a:t>via</a:t>
            </a:r>
            <a:r>
              <a:rPr lang="zh-CN" altLang="en-US" dirty="0"/>
              <a:t> </a:t>
            </a:r>
            <a:r>
              <a:rPr lang="en-US" altLang="zh-CN" dirty="0"/>
              <a:t>Syntax,</a:t>
            </a:r>
            <a:r>
              <a:rPr lang="zh-CN" altLang="en-US" dirty="0"/>
              <a:t> </a:t>
            </a:r>
            <a:r>
              <a:rPr lang="en-US" altLang="zh-CN" dirty="0"/>
              <a:t>Semantics,</a:t>
            </a:r>
            <a:r>
              <a:rPr lang="zh-CN" altLang="en-US" dirty="0"/>
              <a:t> </a:t>
            </a:r>
            <a:r>
              <a:rPr lang="en-US" altLang="zh-CN" dirty="0"/>
              <a:t>and Pragmatics</a:t>
            </a:r>
            <a:r>
              <a:rPr lang="zh-CN" altLang="en-US" dirty="0"/>
              <a:t> </a:t>
            </a:r>
            <a:r>
              <a:rPr lang="en-US" altLang="zh-CN" dirty="0"/>
              <a:t>Levels</a:t>
            </a:r>
            <a:endParaRPr lang="en-US" b="1" dirty="0"/>
          </a:p>
        </p:txBody>
      </p:sp>
    </p:spTree>
    <p:extLst>
      <p:ext uri="{BB962C8B-B14F-4D97-AF65-F5344CB8AC3E}">
        <p14:creationId xmlns:p14="http://schemas.microsoft.com/office/powerpoint/2010/main" val="185424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
          <p:cNvSpPr txBox="1">
            <a:spLocks/>
          </p:cNvSpPr>
          <p:nvPr/>
        </p:nvSpPr>
        <p:spPr>
          <a:xfrm>
            <a:off x="414182" y="701243"/>
            <a:ext cx="3636975" cy="2301634"/>
          </a:xfrm>
          <a:prstGeom prst="rect">
            <a:avLst/>
          </a:prstGeom>
        </p:spPr>
        <p:txBody>
          <a:bodyPr/>
          <a:lstStyle>
            <a:lvl1pPr marL="342854" indent="-342854" algn="l" defTabSz="914278" rtl="0" eaLnBrk="1" latinLnBrk="0" hangingPunct="1">
              <a:spcBef>
                <a:spcPct val="20000"/>
              </a:spcBef>
              <a:buFont typeface="Arial" pitchFamily="34" charset="0"/>
              <a:buChar char="•"/>
              <a:defRPr lang="en-US" sz="1300" kern="1200" smtClean="0">
                <a:solidFill>
                  <a:schemeClr val="tx1"/>
                </a:solidFill>
                <a:latin typeface="+mn-lt"/>
                <a:ea typeface="+mn-ea"/>
                <a:cs typeface="+mn-cs"/>
              </a:defRPr>
            </a:lvl1pPr>
            <a:lvl2pPr marL="742850" indent="-285712" algn="l" defTabSz="914278" rtl="0" eaLnBrk="1" latinLnBrk="0" hangingPunct="1">
              <a:spcBef>
                <a:spcPct val="20000"/>
              </a:spcBef>
              <a:buFont typeface="Arial" pitchFamily="34" charset="0"/>
              <a:buChar char="–"/>
              <a:defRPr lang="en-US" sz="1200" kern="1200" smtClean="0">
                <a:solidFill>
                  <a:schemeClr val="tx1"/>
                </a:solidFill>
                <a:latin typeface="+mn-lt"/>
                <a:ea typeface="+mn-ea"/>
                <a:cs typeface="+mn-cs"/>
              </a:defRPr>
            </a:lvl2pPr>
            <a:lvl3pPr marL="1142847" indent="-228570" algn="l" defTabSz="914278" rtl="0" eaLnBrk="1" latinLnBrk="0" hangingPunct="1">
              <a:spcBef>
                <a:spcPct val="20000"/>
              </a:spcBef>
              <a:buFont typeface="Arial" pitchFamily="34" charset="0"/>
              <a:buChar char="•"/>
              <a:defRPr lang="en-US" sz="1000" kern="1200" smtClean="0">
                <a:solidFill>
                  <a:schemeClr val="tx1"/>
                </a:solidFill>
                <a:latin typeface="+mn-lt"/>
                <a:ea typeface="+mn-ea"/>
                <a:cs typeface="+mn-cs"/>
              </a:defRPr>
            </a:lvl3pPr>
            <a:lvl4pPr marL="1599986" indent="-228570" algn="l" defTabSz="914278" rtl="0" eaLnBrk="1" latinLnBrk="0" hangingPunct="1">
              <a:spcBef>
                <a:spcPct val="20000"/>
              </a:spcBef>
              <a:buFont typeface="Arial" pitchFamily="34" charset="0"/>
              <a:buChar char="–"/>
              <a:defRPr lang="en-US" sz="1000" kern="1200" smtClean="0">
                <a:solidFill>
                  <a:schemeClr val="tx1"/>
                </a:solidFill>
                <a:latin typeface="+mn-lt"/>
                <a:ea typeface="+mn-ea"/>
                <a:cs typeface="+mn-cs"/>
              </a:defRPr>
            </a:lvl4pPr>
            <a:lvl5pPr marL="2057126" indent="-228570" algn="l" defTabSz="914278" rtl="0" eaLnBrk="1" latinLnBrk="0" hangingPunct="1">
              <a:spcBef>
                <a:spcPct val="20000"/>
              </a:spcBef>
              <a:buFont typeface="Arial" pitchFamily="34" charset="0"/>
              <a:buChar char="»"/>
              <a:defRPr lang="en-GB" sz="1000" kern="1200" smtClean="0">
                <a:solidFill>
                  <a:schemeClr val="tx1"/>
                </a:solidFill>
                <a:latin typeface="+mn-lt"/>
                <a:ea typeface="+mn-ea"/>
                <a:cs typeface="+mn-cs"/>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514350">
              <a:lnSpc>
                <a:spcPct val="80000"/>
              </a:lnSpc>
              <a:buNone/>
              <a:defRPr/>
            </a:pPr>
            <a:r>
              <a:rPr lang="en-US" sz="2800" kern="0" dirty="0">
                <a:solidFill>
                  <a:prstClr val="white"/>
                </a:solidFill>
                <a:latin typeface="Calibri Light" panose="020F0302020204030204" pitchFamily="34" charset="0"/>
              </a:rPr>
              <a:t>Objectives</a:t>
            </a:r>
          </a:p>
        </p:txBody>
      </p:sp>
      <p:sp>
        <p:nvSpPr>
          <p:cNvPr id="14" name="Rectangle 35"/>
          <p:cNvSpPr/>
          <p:nvPr/>
        </p:nvSpPr>
        <p:spPr>
          <a:xfrm>
            <a:off x="1949021" y="1698172"/>
            <a:ext cx="1660454" cy="307777"/>
          </a:xfrm>
          <a:prstGeom prst="rect">
            <a:avLst/>
          </a:prstGeom>
          <a:ln>
            <a:solidFill>
              <a:schemeClr val="accent6"/>
            </a:solidFill>
          </a:ln>
        </p:spPr>
        <p:txBody>
          <a:bodyPr wrap="square">
            <a:spAutoFit/>
          </a:bodyPr>
          <a:lstStyle/>
          <a:p>
            <a:pPr algn="ctr" defTabSz="685709"/>
            <a:r>
              <a:rPr lang="en-US" sz="1400" kern="0" dirty="0">
                <a:solidFill>
                  <a:schemeClr val="bg1"/>
                </a:solidFill>
                <a:latin typeface="Calibri Light" charset="0"/>
                <a:ea typeface="Calibri Light" charset="0"/>
                <a:cs typeface="Calibri Light" charset="0"/>
              </a:rPr>
              <a:t>Non</a:t>
            </a:r>
            <a:r>
              <a:rPr lang="en-US" altLang="zh-CN" sz="1400" kern="0" dirty="0">
                <a:solidFill>
                  <a:schemeClr val="bg1"/>
                </a:solidFill>
                <a:latin typeface="Calibri Light" charset="0"/>
                <a:ea typeface="Calibri Light" charset="0"/>
                <a:cs typeface="Calibri Light" charset="0"/>
              </a:rPr>
              <a:t>-standard Terms</a:t>
            </a:r>
          </a:p>
        </p:txBody>
      </p:sp>
      <p:sp>
        <p:nvSpPr>
          <p:cNvPr id="8" name="Rectangle 35">
            <a:extLst>
              <a:ext uri="{FF2B5EF4-FFF2-40B4-BE49-F238E27FC236}">
                <a16:creationId xmlns:a16="http://schemas.microsoft.com/office/drawing/2014/main" id="{A0B965D2-02CB-E74C-86CA-A0F5AF065B4C}"/>
              </a:ext>
            </a:extLst>
          </p:cNvPr>
          <p:cNvSpPr/>
          <p:nvPr/>
        </p:nvSpPr>
        <p:spPr>
          <a:xfrm>
            <a:off x="2031524" y="3100518"/>
            <a:ext cx="1495437" cy="523220"/>
          </a:xfrm>
          <a:prstGeom prst="rect">
            <a:avLst/>
          </a:prstGeom>
          <a:ln>
            <a:solidFill>
              <a:schemeClr val="accent6"/>
            </a:solidFill>
          </a:ln>
        </p:spPr>
        <p:txBody>
          <a:bodyPr wrap="square">
            <a:spAutoFit/>
          </a:bodyPr>
          <a:lstStyle/>
          <a:p>
            <a:pPr algn="ctr" defTabSz="685709"/>
            <a:r>
              <a:rPr lang="en-US" altLang="zh-CN" sz="1400" kern="0" dirty="0">
                <a:solidFill>
                  <a:schemeClr val="bg1"/>
                </a:solidFill>
                <a:latin typeface="Calibri Light" charset="0"/>
                <a:ea typeface="Calibri Light" charset="0"/>
                <a:cs typeface="Calibri Light" charset="0"/>
              </a:rPr>
              <a:t>Standard Terms</a:t>
            </a:r>
          </a:p>
          <a:p>
            <a:pPr algn="ctr" defTabSz="685709"/>
            <a:r>
              <a:rPr lang="en-US" altLang="zh-CN" sz="1400" kern="0" dirty="0">
                <a:solidFill>
                  <a:schemeClr val="bg1"/>
                </a:solidFill>
                <a:latin typeface="Calibri Light" charset="0"/>
                <a:ea typeface="Calibri Light" charset="0"/>
                <a:cs typeface="Calibri Light" charset="0"/>
              </a:rPr>
              <a:t>(Preferred Names)</a:t>
            </a:r>
          </a:p>
        </p:txBody>
      </p:sp>
      <p:cxnSp>
        <p:nvCxnSpPr>
          <p:cNvPr id="3" name="Straight Arrow Connector 2">
            <a:extLst>
              <a:ext uri="{FF2B5EF4-FFF2-40B4-BE49-F238E27FC236}">
                <a16:creationId xmlns:a16="http://schemas.microsoft.com/office/drawing/2014/main" id="{8FFDF5D9-8679-A042-B832-8DED86390046}"/>
              </a:ext>
            </a:extLst>
          </p:cNvPr>
          <p:cNvCxnSpPr>
            <a:cxnSpLocks/>
          </p:cNvCxnSpPr>
          <p:nvPr/>
        </p:nvCxnSpPr>
        <p:spPr>
          <a:xfrm>
            <a:off x="2695074" y="2050413"/>
            <a:ext cx="0" cy="1003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35">
            <a:extLst>
              <a:ext uri="{FF2B5EF4-FFF2-40B4-BE49-F238E27FC236}">
                <a16:creationId xmlns:a16="http://schemas.microsoft.com/office/drawing/2014/main" id="{F799C757-61CF-F94B-9453-3D6DD0539878}"/>
              </a:ext>
            </a:extLst>
          </p:cNvPr>
          <p:cNvSpPr/>
          <p:nvPr/>
        </p:nvSpPr>
        <p:spPr>
          <a:xfrm>
            <a:off x="2746365" y="2346866"/>
            <a:ext cx="887640" cy="307777"/>
          </a:xfrm>
          <a:prstGeom prst="rect">
            <a:avLst/>
          </a:prstGeom>
        </p:spPr>
        <p:txBody>
          <a:bodyPr wrap="square">
            <a:spAutoFit/>
          </a:bodyPr>
          <a:lstStyle/>
          <a:p>
            <a:pPr defTabSz="685709"/>
            <a:r>
              <a:rPr lang="en-US" altLang="zh-CN" sz="1400" kern="0" dirty="0">
                <a:solidFill>
                  <a:srgbClr val="FF0000"/>
                </a:solidFill>
                <a:latin typeface="Calibri Light" charset="0"/>
                <a:ea typeface="Calibri Light" charset="0"/>
                <a:cs typeface="Calibri Light" charset="0"/>
              </a:rPr>
              <a:t>mapping</a:t>
            </a:r>
          </a:p>
        </p:txBody>
      </p:sp>
      <p:sp>
        <p:nvSpPr>
          <p:cNvPr id="16" name="Rectangle 35">
            <a:extLst>
              <a:ext uri="{FF2B5EF4-FFF2-40B4-BE49-F238E27FC236}">
                <a16:creationId xmlns:a16="http://schemas.microsoft.com/office/drawing/2014/main" id="{7F4EDCD3-B149-B148-9D1F-29488E0CCC25}"/>
              </a:ext>
            </a:extLst>
          </p:cNvPr>
          <p:cNvSpPr/>
          <p:nvPr/>
        </p:nvSpPr>
        <p:spPr>
          <a:xfrm>
            <a:off x="3609475" y="1595025"/>
            <a:ext cx="1539576" cy="923330"/>
          </a:xfrm>
          <a:prstGeom prst="rect">
            <a:avLst/>
          </a:prstGeom>
          <a:ln>
            <a:noFill/>
          </a:ln>
        </p:spPr>
        <p:txBody>
          <a:bodyPr wrap="square">
            <a:spAutoFit/>
          </a:bodyPr>
          <a:lstStyle/>
          <a:p>
            <a:pPr defTabSz="685709"/>
            <a:r>
              <a:rPr lang="en-US" altLang="zh-CN" sz="900" kern="0" dirty="0">
                <a:solidFill>
                  <a:schemeClr val="bg1"/>
                </a:solidFill>
                <a:latin typeface="Calibri Light" charset="0"/>
                <a:ea typeface="Calibri Light" charset="0"/>
                <a:cs typeface="Calibri Light" charset="0"/>
              </a:rPr>
              <a:t>e.g.,</a:t>
            </a:r>
            <a:r>
              <a:rPr lang="zh-CN" altLang="en-US" sz="900" kern="0" dirty="0">
                <a:solidFill>
                  <a:schemeClr val="bg1"/>
                </a:solidFill>
                <a:latin typeface="Calibri Light" charset="0"/>
                <a:ea typeface="Calibri Light" charset="0"/>
                <a:cs typeface="Calibri Light" charset="0"/>
              </a:rPr>
              <a:t>肺癌</a:t>
            </a:r>
            <a:r>
              <a:rPr lang="en-US" altLang="zh-CN" sz="900" kern="0" dirty="0">
                <a:solidFill>
                  <a:schemeClr val="bg1"/>
                </a:solidFill>
                <a:latin typeface="Calibri Light" charset="0"/>
                <a:ea typeface="Calibri Light" charset="0"/>
                <a:cs typeface="Calibri Light" charset="0"/>
              </a:rPr>
              <a:t>,</a:t>
            </a:r>
            <a:r>
              <a:rPr lang="zh-CN" altLang="en-US" sz="900" kern="0" dirty="0">
                <a:solidFill>
                  <a:schemeClr val="bg1"/>
                </a:solidFill>
                <a:latin typeface="Calibri Light" charset="0"/>
                <a:ea typeface="Calibri Light" charset="0"/>
                <a:cs typeface="Calibri Light" charset="0"/>
              </a:rPr>
              <a:t> </a:t>
            </a:r>
            <a:endParaRPr lang="en-US" altLang="zh-CN" sz="900" kern="0" dirty="0">
              <a:solidFill>
                <a:schemeClr val="bg1"/>
              </a:solidFill>
              <a:latin typeface="Calibri Light" charset="0"/>
              <a:ea typeface="Calibri Light" charset="0"/>
              <a:cs typeface="Calibri Light" charset="0"/>
            </a:endParaRPr>
          </a:p>
          <a:p>
            <a:pPr defTabSz="685709"/>
            <a:r>
              <a:rPr lang="zh-CN" altLang="en-US" sz="900" kern="0" dirty="0">
                <a:solidFill>
                  <a:schemeClr val="bg1"/>
                </a:solidFill>
                <a:latin typeface="Calibri Light" charset="0"/>
                <a:ea typeface="Calibri Light" charset="0"/>
                <a:cs typeface="Calibri Light" charset="0"/>
              </a:rPr>
              <a:t>        恶性肺上皮肿瘤</a:t>
            </a:r>
            <a:endParaRPr lang="en-US" altLang="zh-CN" sz="900" kern="0" dirty="0">
              <a:solidFill>
                <a:schemeClr val="bg1"/>
              </a:solidFill>
              <a:latin typeface="Calibri Light" charset="0"/>
              <a:ea typeface="Calibri Light" charset="0"/>
              <a:cs typeface="Calibri Light" charset="0"/>
            </a:endParaRPr>
          </a:p>
          <a:p>
            <a:pPr defTabSz="685709"/>
            <a:r>
              <a:rPr lang="zh-CN" altLang="en-US" sz="900" kern="0" dirty="0">
                <a:solidFill>
                  <a:schemeClr val="bg1"/>
                </a:solidFill>
                <a:latin typeface="Calibri Light" charset="0"/>
                <a:ea typeface="Calibri Light" charset="0"/>
                <a:cs typeface="Calibri Light" charset="0"/>
              </a:rPr>
              <a:t>        肺部上皮恶性肿瘤</a:t>
            </a:r>
            <a:endParaRPr lang="en-US" altLang="zh-CN" sz="900" kern="0" dirty="0">
              <a:solidFill>
                <a:schemeClr val="bg1"/>
              </a:solidFill>
              <a:latin typeface="Calibri Light" charset="0"/>
              <a:ea typeface="Calibri Light" charset="0"/>
              <a:cs typeface="Calibri Light" charset="0"/>
            </a:endParaRPr>
          </a:p>
          <a:p>
            <a:pPr defTabSz="685709"/>
            <a:r>
              <a:rPr lang="zh-CN" altLang="en-US" sz="900" kern="0" dirty="0">
                <a:solidFill>
                  <a:schemeClr val="bg1"/>
                </a:solidFill>
                <a:latin typeface="Calibri Light" charset="0"/>
                <a:ea typeface="Calibri Light" charset="0"/>
                <a:cs typeface="Calibri Light" charset="0"/>
              </a:rPr>
              <a:t>        肺</a:t>
            </a:r>
            <a:r>
              <a:rPr lang="en-US" altLang="zh-CN" sz="900" kern="0" dirty="0">
                <a:solidFill>
                  <a:schemeClr val="bg1"/>
                </a:solidFill>
                <a:latin typeface="Calibri Light" charset="0"/>
                <a:ea typeface="Calibri Light" charset="0"/>
                <a:cs typeface="Calibri Light" charset="0"/>
              </a:rPr>
              <a:t>Cancer</a:t>
            </a:r>
          </a:p>
          <a:p>
            <a:pPr defTabSz="685709"/>
            <a:r>
              <a:rPr lang="zh-CN" altLang="en-US" sz="900" kern="0" dirty="0">
                <a:solidFill>
                  <a:schemeClr val="bg1"/>
                </a:solidFill>
                <a:latin typeface="Calibri Light" charset="0"/>
                <a:ea typeface="Calibri Light" charset="0"/>
                <a:cs typeface="Calibri Light" charset="0"/>
              </a:rPr>
              <a:t>        肺恶性肿瘤</a:t>
            </a:r>
            <a:r>
              <a:rPr lang="en-US" altLang="zh-CN" sz="900" kern="0" dirty="0">
                <a:solidFill>
                  <a:schemeClr val="bg1"/>
                </a:solidFill>
                <a:latin typeface="Calibri Light" charset="0"/>
                <a:ea typeface="Calibri Light" charset="0"/>
                <a:cs typeface="Calibri Light" charset="0"/>
              </a:rPr>
              <a:t>(</a:t>
            </a:r>
            <a:r>
              <a:rPr lang="zh-CN" altLang="en-US" sz="900" kern="0" dirty="0">
                <a:solidFill>
                  <a:schemeClr val="bg1"/>
                </a:solidFill>
                <a:latin typeface="Calibri Light" charset="0"/>
                <a:ea typeface="Calibri Light" charset="0"/>
                <a:cs typeface="Calibri Light" charset="0"/>
              </a:rPr>
              <a:t>上皮来源</a:t>
            </a:r>
            <a:r>
              <a:rPr lang="en-US" altLang="zh-CN" sz="900" kern="0" dirty="0">
                <a:solidFill>
                  <a:schemeClr val="bg1"/>
                </a:solidFill>
                <a:latin typeface="Calibri Light" charset="0"/>
                <a:ea typeface="Calibri Light" charset="0"/>
                <a:cs typeface="Calibri Light" charset="0"/>
              </a:rPr>
              <a:t>)</a:t>
            </a:r>
          </a:p>
          <a:p>
            <a:pPr defTabSz="685709"/>
            <a:r>
              <a:rPr lang="zh-CN" altLang="en-US" sz="900" kern="0" dirty="0">
                <a:solidFill>
                  <a:schemeClr val="bg1"/>
                </a:solidFill>
                <a:latin typeface="Calibri Light" charset="0"/>
                <a:ea typeface="Calibri Light" charset="0"/>
                <a:cs typeface="Calibri Light" charset="0"/>
              </a:rPr>
              <a:t>        </a:t>
            </a:r>
            <a:r>
              <a:rPr lang="en-US" altLang="zh-CN" sz="900" kern="0" dirty="0">
                <a:solidFill>
                  <a:schemeClr val="bg1"/>
                </a:solidFill>
                <a:latin typeface="Calibri Light" charset="0"/>
                <a:ea typeface="Calibri Light" charset="0"/>
                <a:cs typeface="Calibri Light" charset="0"/>
              </a:rPr>
              <a:t>……</a:t>
            </a:r>
            <a:r>
              <a:rPr lang="zh-CN" altLang="en-US" sz="900" kern="0" dirty="0">
                <a:solidFill>
                  <a:schemeClr val="bg1"/>
                </a:solidFill>
                <a:latin typeface="Calibri Light" charset="0"/>
                <a:ea typeface="Calibri Light" charset="0"/>
                <a:cs typeface="Calibri Light" charset="0"/>
              </a:rPr>
              <a:t>  </a:t>
            </a:r>
            <a:endParaRPr lang="en-US" altLang="zh-CN" sz="900" kern="0" dirty="0">
              <a:solidFill>
                <a:schemeClr val="bg1"/>
              </a:solidFill>
              <a:latin typeface="Calibri Light" charset="0"/>
              <a:ea typeface="Calibri Light" charset="0"/>
              <a:cs typeface="Calibri Light" charset="0"/>
            </a:endParaRPr>
          </a:p>
        </p:txBody>
      </p:sp>
      <p:sp>
        <p:nvSpPr>
          <p:cNvPr id="4" name="TextBox 3">
            <a:extLst>
              <a:ext uri="{FF2B5EF4-FFF2-40B4-BE49-F238E27FC236}">
                <a16:creationId xmlns:a16="http://schemas.microsoft.com/office/drawing/2014/main" id="{748D31A0-CBBD-7C4A-B121-DE9E12F33AA0}"/>
              </a:ext>
            </a:extLst>
          </p:cNvPr>
          <p:cNvSpPr txBox="1"/>
          <p:nvPr/>
        </p:nvSpPr>
        <p:spPr>
          <a:xfrm>
            <a:off x="4379494" y="2655427"/>
            <a:ext cx="0" cy="0"/>
          </a:xfrm>
          <a:prstGeom prst="rect">
            <a:avLst/>
          </a:prstGeom>
        </p:spPr>
        <p:txBody>
          <a:bodyPr vert="horz" wrap="non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5" name="TextBox 4">
            <a:extLst>
              <a:ext uri="{FF2B5EF4-FFF2-40B4-BE49-F238E27FC236}">
                <a16:creationId xmlns:a16="http://schemas.microsoft.com/office/drawing/2014/main" id="{F87085DE-9B7B-1948-A368-F5BB0D80566D}"/>
              </a:ext>
            </a:extLst>
          </p:cNvPr>
          <p:cNvSpPr txBox="1"/>
          <p:nvPr/>
        </p:nvSpPr>
        <p:spPr>
          <a:xfrm>
            <a:off x="4056360" y="2669177"/>
            <a:ext cx="0" cy="0"/>
          </a:xfrm>
          <a:prstGeom prst="rect">
            <a:avLst/>
          </a:prstGeom>
        </p:spPr>
        <p:txBody>
          <a:bodyPr vert="horz" wrap="none" lIns="0" tIns="0" rIns="0" bIns="0" spcCol="385658" rtlCol="0">
            <a:noAutofit/>
          </a:bodyPr>
          <a:lstStyle/>
          <a:p>
            <a:endParaRPr lang="en-US" dirty="0">
              <a:solidFill>
                <a:schemeClr val="bg1"/>
              </a:solidFill>
              <a:latin typeface="Calibri Light" charset="0"/>
              <a:ea typeface="Calibri Light" charset="0"/>
              <a:cs typeface="Calibri Light" charset="0"/>
            </a:endParaRPr>
          </a:p>
        </p:txBody>
      </p:sp>
      <p:sp>
        <p:nvSpPr>
          <p:cNvPr id="17" name="Rectangle 35">
            <a:extLst>
              <a:ext uri="{FF2B5EF4-FFF2-40B4-BE49-F238E27FC236}">
                <a16:creationId xmlns:a16="http://schemas.microsoft.com/office/drawing/2014/main" id="{97A8EB01-BDEA-804E-959A-DDA5753D28E4}"/>
              </a:ext>
            </a:extLst>
          </p:cNvPr>
          <p:cNvSpPr/>
          <p:nvPr/>
        </p:nvSpPr>
        <p:spPr>
          <a:xfrm>
            <a:off x="3551504" y="3175652"/>
            <a:ext cx="1217649" cy="230832"/>
          </a:xfrm>
          <a:prstGeom prst="rect">
            <a:avLst/>
          </a:prstGeom>
          <a:ln>
            <a:noFill/>
          </a:ln>
        </p:spPr>
        <p:txBody>
          <a:bodyPr wrap="square">
            <a:spAutoFit/>
          </a:bodyPr>
          <a:lstStyle/>
          <a:p>
            <a:pPr defTabSz="685709"/>
            <a:r>
              <a:rPr lang="en-US" altLang="zh-CN" sz="900" kern="0" dirty="0">
                <a:solidFill>
                  <a:schemeClr val="bg1"/>
                </a:solidFill>
                <a:latin typeface="Calibri Light" charset="0"/>
                <a:ea typeface="Calibri Light" charset="0"/>
                <a:cs typeface="Calibri Light" charset="0"/>
              </a:rPr>
              <a:t>e.g.,</a:t>
            </a:r>
            <a:r>
              <a:rPr lang="zh-CN" altLang="en-US" sz="900" kern="0" dirty="0">
                <a:solidFill>
                  <a:schemeClr val="bg1"/>
                </a:solidFill>
                <a:latin typeface="Calibri Light" charset="0"/>
                <a:ea typeface="Calibri Light" charset="0"/>
                <a:cs typeface="Calibri Light" charset="0"/>
              </a:rPr>
              <a:t>肺上皮恶性肿瘤</a:t>
            </a:r>
            <a:endParaRPr lang="en-US" altLang="zh-CN" sz="900" kern="0" dirty="0">
              <a:solidFill>
                <a:schemeClr val="bg1"/>
              </a:solidFill>
              <a:latin typeface="Calibri Light" charset="0"/>
              <a:ea typeface="Calibri Light" charset="0"/>
              <a:cs typeface="Calibri Light" charset="0"/>
            </a:endParaRPr>
          </a:p>
        </p:txBody>
      </p:sp>
    </p:spTree>
    <p:extLst>
      <p:ext uri="{BB962C8B-B14F-4D97-AF65-F5344CB8AC3E}">
        <p14:creationId xmlns:p14="http://schemas.microsoft.com/office/powerpoint/2010/main" val="33846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
          <p:cNvSpPr txBox="1">
            <a:spLocks/>
          </p:cNvSpPr>
          <p:nvPr/>
        </p:nvSpPr>
        <p:spPr>
          <a:xfrm>
            <a:off x="392582" y="377243"/>
            <a:ext cx="3636975" cy="2301634"/>
          </a:xfrm>
          <a:prstGeom prst="rect">
            <a:avLst/>
          </a:prstGeom>
        </p:spPr>
        <p:txBody>
          <a:bodyPr/>
          <a:lstStyle>
            <a:lvl1pPr marL="342854" indent="-342854" algn="l" defTabSz="914278" rtl="0" eaLnBrk="1" latinLnBrk="0" hangingPunct="1">
              <a:spcBef>
                <a:spcPct val="20000"/>
              </a:spcBef>
              <a:buFont typeface="Arial" pitchFamily="34" charset="0"/>
              <a:buChar char="•"/>
              <a:defRPr lang="en-US" sz="1300" kern="1200" smtClean="0">
                <a:solidFill>
                  <a:schemeClr val="tx1"/>
                </a:solidFill>
                <a:latin typeface="+mn-lt"/>
                <a:ea typeface="+mn-ea"/>
                <a:cs typeface="+mn-cs"/>
              </a:defRPr>
            </a:lvl1pPr>
            <a:lvl2pPr marL="742850" indent="-285712" algn="l" defTabSz="914278" rtl="0" eaLnBrk="1" latinLnBrk="0" hangingPunct="1">
              <a:spcBef>
                <a:spcPct val="20000"/>
              </a:spcBef>
              <a:buFont typeface="Arial" pitchFamily="34" charset="0"/>
              <a:buChar char="–"/>
              <a:defRPr lang="en-US" sz="1200" kern="1200" smtClean="0">
                <a:solidFill>
                  <a:schemeClr val="tx1"/>
                </a:solidFill>
                <a:latin typeface="+mn-lt"/>
                <a:ea typeface="+mn-ea"/>
                <a:cs typeface="+mn-cs"/>
              </a:defRPr>
            </a:lvl2pPr>
            <a:lvl3pPr marL="1142847" indent="-228570" algn="l" defTabSz="914278" rtl="0" eaLnBrk="1" latinLnBrk="0" hangingPunct="1">
              <a:spcBef>
                <a:spcPct val="20000"/>
              </a:spcBef>
              <a:buFont typeface="Arial" pitchFamily="34" charset="0"/>
              <a:buChar char="•"/>
              <a:defRPr lang="en-US" sz="1000" kern="1200" smtClean="0">
                <a:solidFill>
                  <a:schemeClr val="tx1"/>
                </a:solidFill>
                <a:latin typeface="+mn-lt"/>
                <a:ea typeface="+mn-ea"/>
                <a:cs typeface="+mn-cs"/>
              </a:defRPr>
            </a:lvl3pPr>
            <a:lvl4pPr marL="1599986" indent="-228570" algn="l" defTabSz="914278" rtl="0" eaLnBrk="1" latinLnBrk="0" hangingPunct="1">
              <a:spcBef>
                <a:spcPct val="20000"/>
              </a:spcBef>
              <a:buFont typeface="Arial" pitchFamily="34" charset="0"/>
              <a:buChar char="–"/>
              <a:defRPr lang="en-US" sz="1000" kern="1200" smtClean="0">
                <a:solidFill>
                  <a:schemeClr val="tx1"/>
                </a:solidFill>
                <a:latin typeface="+mn-lt"/>
                <a:ea typeface="+mn-ea"/>
                <a:cs typeface="+mn-cs"/>
              </a:defRPr>
            </a:lvl4pPr>
            <a:lvl5pPr marL="2057126" indent="-228570" algn="l" defTabSz="914278" rtl="0" eaLnBrk="1" latinLnBrk="0" hangingPunct="1">
              <a:spcBef>
                <a:spcPct val="20000"/>
              </a:spcBef>
              <a:buFont typeface="Arial" pitchFamily="34" charset="0"/>
              <a:buChar char="»"/>
              <a:defRPr lang="en-GB" sz="1000" kern="1200" smtClean="0">
                <a:solidFill>
                  <a:schemeClr val="tx1"/>
                </a:solidFill>
                <a:latin typeface="+mn-lt"/>
                <a:ea typeface="+mn-ea"/>
                <a:cs typeface="+mn-cs"/>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514350">
              <a:lnSpc>
                <a:spcPct val="80000"/>
              </a:lnSpc>
              <a:buNone/>
              <a:defRPr/>
            </a:pPr>
            <a:r>
              <a:rPr lang="en-US" altLang="zh-CN" sz="2800" kern="0" dirty="0">
                <a:solidFill>
                  <a:prstClr val="white"/>
                </a:solidFill>
                <a:latin typeface="Calibri Light" panose="020F0302020204030204" pitchFamily="34" charset="0"/>
              </a:rPr>
              <a:t>Method</a:t>
            </a:r>
            <a:endParaRPr lang="en-US" sz="2800" kern="0" dirty="0">
              <a:solidFill>
                <a:prstClr val="white"/>
              </a:solidFill>
              <a:latin typeface="Calibri Light" panose="020F0302020204030204" pitchFamily="34" charset="0"/>
            </a:endParaRPr>
          </a:p>
        </p:txBody>
      </p:sp>
      <p:sp>
        <p:nvSpPr>
          <p:cNvPr id="16" name="Rectangle 35">
            <a:extLst>
              <a:ext uri="{FF2B5EF4-FFF2-40B4-BE49-F238E27FC236}">
                <a16:creationId xmlns:a16="http://schemas.microsoft.com/office/drawing/2014/main" id="{7F4EDCD3-B149-B148-9D1F-29488E0CCC25}"/>
              </a:ext>
            </a:extLst>
          </p:cNvPr>
          <p:cNvSpPr/>
          <p:nvPr/>
        </p:nvSpPr>
        <p:spPr>
          <a:xfrm>
            <a:off x="5233853" y="1682721"/>
            <a:ext cx="1378934" cy="261610"/>
          </a:xfrm>
          <a:prstGeom prst="rect">
            <a:avLst/>
          </a:prstGeom>
          <a:ln>
            <a:noFill/>
          </a:ln>
        </p:spPr>
        <p:txBody>
          <a:bodyPr wrap="square">
            <a:spAutoFit/>
          </a:bodyPr>
          <a:lstStyle/>
          <a:p>
            <a:pPr defTabSz="685709"/>
            <a:r>
              <a:rPr lang="en-US" altLang="zh-CN" sz="1100" i="1" kern="0" dirty="0">
                <a:solidFill>
                  <a:srgbClr val="002060"/>
                </a:solidFill>
                <a:latin typeface="Calibri Light" charset="0"/>
                <a:ea typeface="Calibri Light" charset="0"/>
                <a:cs typeface="Calibri Light" charset="0"/>
              </a:rPr>
              <a:t>Sub-word</a:t>
            </a:r>
            <a:r>
              <a:rPr lang="zh-CN" altLang="en-US" sz="1100" i="1" kern="0" dirty="0">
                <a:solidFill>
                  <a:srgbClr val="002060"/>
                </a:solidFill>
                <a:latin typeface="Calibri Light" charset="0"/>
                <a:ea typeface="Calibri Light" charset="0"/>
                <a:cs typeface="Calibri Light" charset="0"/>
              </a:rPr>
              <a:t> </a:t>
            </a:r>
            <a:r>
              <a:rPr lang="en-US" altLang="zh-CN" sz="1100" i="1" kern="0" dirty="0">
                <a:solidFill>
                  <a:srgbClr val="002060"/>
                </a:solidFill>
                <a:latin typeface="Calibri Light" charset="0"/>
                <a:ea typeface="Calibri Light" charset="0"/>
                <a:cs typeface="Calibri Light" charset="0"/>
              </a:rPr>
              <a:t>Frequency</a:t>
            </a:r>
          </a:p>
        </p:txBody>
      </p:sp>
      <p:sp>
        <p:nvSpPr>
          <p:cNvPr id="17" name="Rectangle 35">
            <a:extLst>
              <a:ext uri="{FF2B5EF4-FFF2-40B4-BE49-F238E27FC236}">
                <a16:creationId xmlns:a16="http://schemas.microsoft.com/office/drawing/2014/main" id="{97A8EB01-BDEA-804E-959A-DDA5753D28E4}"/>
              </a:ext>
            </a:extLst>
          </p:cNvPr>
          <p:cNvSpPr/>
          <p:nvPr/>
        </p:nvSpPr>
        <p:spPr>
          <a:xfrm>
            <a:off x="6581448" y="1280511"/>
            <a:ext cx="1854789" cy="773043"/>
          </a:xfrm>
          <a:prstGeom prst="cloud">
            <a:avLst/>
          </a:prstGeom>
          <a:noFill/>
          <a:ln>
            <a:solidFill>
              <a:srgbClr val="F6861F"/>
            </a:solidFill>
            <a:prstDash val="sysDash"/>
          </a:ln>
        </p:spPr>
        <p:txBody>
          <a:bodyPr wrap="square">
            <a:spAutoFit/>
          </a:bodyPr>
          <a:lstStyle/>
          <a:p>
            <a:pPr algn="ctr" defTabSz="685709"/>
            <a:r>
              <a:rPr lang="en-US" altLang="zh-CN" sz="900" kern="0" dirty="0">
                <a:solidFill>
                  <a:srgbClr val="FF2F92"/>
                </a:solidFill>
                <a:latin typeface="Calibri Light" charset="0"/>
                <a:ea typeface="Calibri Light" charset="0"/>
                <a:cs typeface="Calibri Light" charset="0"/>
              </a:rPr>
              <a:t>Syntax-level</a:t>
            </a:r>
          </a:p>
          <a:p>
            <a:pPr algn="ctr" defTabSz="685709"/>
            <a:r>
              <a:rPr lang="en-US" altLang="zh-CN" sz="900" kern="0" dirty="0">
                <a:solidFill>
                  <a:schemeClr val="bg1"/>
                </a:solidFill>
                <a:latin typeface="Calibri Light" charset="0"/>
                <a:ea typeface="Calibri Light" charset="0"/>
                <a:cs typeface="Calibri Light" charset="0"/>
              </a:rPr>
              <a:t>Frequentist-level</a:t>
            </a:r>
          </a:p>
          <a:p>
            <a:pPr algn="ctr" defTabSz="685709"/>
            <a:r>
              <a:rPr lang="en-US" altLang="zh-CN" sz="900" kern="0" dirty="0">
                <a:solidFill>
                  <a:schemeClr val="bg1"/>
                </a:solidFill>
                <a:latin typeface="Calibri Light" charset="0"/>
                <a:ea typeface="Calibri Light" charset="0"/>
                <a:cs typeface="Calibri Light" charset="0"/>
              </a:rPr>
              <a:t>based on characters</a:t>
            </a:r>
          </a:p>
        </p:txBody>
      </p:sp>
      <p:sp>
        <p:nvSpPr>
          <p:cNvPr id="13" name="Rectangle 35">
            <a:extLst>
              <a:ext uri="{FF2B5EF4-FFF2-40B4-BE49-F238E27FC236}">
                <a16:creationId xmlns:a16="http://schemas.microsoft.com/office/drawing/2014/main" id="{59339631-A96A-0A40-B6C4-F3DCEC29AA6A}"/>
              </a:ext>
            </a:extLst>
          </p:cNvPr>
          <p:cNvSpPr/>
          <p:nvPr/>
        </p:nvSpPr>
        <p:spPr>
          <a:xfrm>
            <a:off x="5229202" y="3246531"/>
            <a:ext cx="1677167" cy="253916"/>
          </a:xfrm>
          <a:prstGeom prst="rect">
            <a:avLst/>
          </a:prstGeom>
          <a:ln>
            <a:noFill/>
          </a:ln>
        </p:spPr>
        <p:txBody>
          <a:bodyPr wrap="square">
            <a:spAutoFit/>
          </a:bodyPr>
          <a:lstStyle/>
          <a:p>
            <a:pPr defTabSz="685709"/>
            <a:r>
              <a:rPr lang="en-US" altLang="zh-CN" sz="1050" i="1" kern="0" dirty="0">
                <a:solidFill>
                  <a:srgbClr val="002060"/>
                </a:solidFill>
                <a:latin typeface="Calibri Light" charset="0"/>
                <a:ea typeface="Calibri Light" charset="0"/>
                <a:cs typeface="Calibri Light" charset="0"/>
              </a:rPr>
              <a:t>Word Embedding Similarity</a:t>
            </a:r>
          </a:p>
        </p:txBody>
      </p:sp>
      <p:sp>
        <p:nvSpPr>
          <p:cNvPr id="15" name="Rectangle 35">
            <a:extLst>
              <a:ext uri="{FF2B5EF4-FFF2-40B4-BE49-F238E27FC236}">
                <a16:creationId xmlns:a16="http://schemas.microsoft.com/office/drawing/2014/main" id="{4AF95B76-FE51-204B-954F-C00E685D9DA6}"/>
              </a:ext>
            </a:extLst>
          </p:cNvPr>
          <p:cNvSpPr/>
          <p:nvPr/>
        </p:nvSpPr>
        <p:spPr>
          <a:xfrm>
            <a:off x="5480119" y="2402170"/>
            <a:ext cx="1101329" cy="253916"/>
          </a:xfrm>
          <a:prstGeom prst="rect">
            <a:avLst/>
          </a:prstGeom>
          <a:ln>
            <a:noFill/>
          </a:ln>
        </p:spPr>
        <p:txBody>
          <a:bodyPr wrap="square">
            <a:spAutoFit/>
          </a:bodyPr>
          <a:lstStyle/>
          <a:p>
            <a:pPr defTabSz="685709"/>
            <a:r>
              <a:rPr lang="en-US" altLang="zh-CN" sz="1050" i="1" kern="0" dirty="0">
                <a:solidFill>
                  <a:srgbClr val="002060"/>
                </a:solidFill>
                <a:latin typeface="Calibri Light" charset="0"/>
                <a:ea typeface="Calibri Light" charset="0"/>
                <a:cs typeface="Calibri Light" charset="0"/>
              </a:rPr>
              <a:t>Knowledge</a:t>
            </a:r>
          </a:p>
        </p:txBody>
      </p:sp>
      <p:sp>
        <p:nvSpPr>
          <p:cNvPr id="21" name="Rectangle 35">
            <a:extLst>
              <a:ext uri="{FF2B5EF4-FFF2-40B4-BE49-F238E27FC236}">
                <a16:creationId xmlns:a16="http://schemas.microsoft.com/office/drawing/2014/main" id="{82A0CA64-7C8F-3140-A73E-5014050A8D4E}"/>
              </a:ext>
            </a:extLst>
          </p:cNvPr>
          <p:cNvSpPr/>
          <p:nvPr/>
        </p:nvSpPr>
        <p:spPr>
          <a:xfrm>
            <a:off x="6820723" y="2986967"/>
            <a:ext cx="1613422" cy="773043"/>
          </a:xfrm>
          <a:prstGeom prst="cloud">
            <a:avLst/>
          </a:prstGeom>
          <a:ln>
            <a:solidFill>
              <a:schemeClr val="accent6">
                <a:lumMod val="60000"/>
                <a:lumOff val="40000"/>
              </a:schemeClr>
            </a:solidFill>
            <a:prstDash val="sysDot"/>
          </a:ln>
        </p:spPr>
        <p:txBody>
          <a:bodyPr wrap="square">
            <a:spAutoFit/>
          </a:bodyPr>
          <a:lstStyle/>
          <a:p>
            <a:pPr defTabSz="685709"/>
            <a:endParaRPr lang="en-US" altLang="zh-CN" sz="900" kern="0" dirty="0">
              <a:solidFill>
                <a:srgbClr val="002060"/>
              </a:solidFill>
              <a:latin typeface="Calibri Light" charset="0"/>
              <a:ea typeface="Calibri Light" charset="0"/>
              <a:cs typeface="Calibri Light" charset="0"/>
            </a:endParaRPr>
          </a:p>
          <a:p>
            <a:pPr algn="ctr" defTabSz="685709"/>
            <a:r>
              <a:rPr lang="en-US" altLang="zh-CN" sz="900" kern="0" dirty="0">
                <a:solidFill>
                  <a:srgbClr val="FF2F92"/>
                </a:solidFill>
                <a:latin typeface="Calibri Light" charset="0"/>
                <a:ea typeface="Calibri Light" charset="0"/>
                <a:cs typeface="Calibri Light" charset="0"/>
              </a:rPr>
              <a:t>Semantics-level</a:t>
            </a:r>
          </a:p>
          <a:p>
            <a:pPr defTabSz="685709"/>
            <a:endParaRPr lang="en-US" altLang="zh-CN" sz="900" kern="0" dirty="0">
              <a:solidFill>
                <a:srgbClr val="002060"/>
              </a:solidFill>
              <a:latin typeface="Calibri Light" charset="0"/>
              <a:ea typeface="Calibri Light" charset="0"/>
              <a:cs typeface="Calibri Light" charset="0"/>
            </a:endParaRPr>
          </a:p>
        </p:txBody>
      </p:sp>
      <p:sp>
        <p:nvSpPr>
          <p:cNvPr id="23" name="Rectangle 35">
            <a:extLst>
              <a:ext uri="{FF2B5EF4-FFF2-40B4-BE49-F238E27FC236}">
                <a16:creationId xmlns:a16="http://schemas.microsoft.com/office/drawing/2014/main" id="{5CCD077E-FC49-C947-8A7A-22D5B377942F}"/>
              </a:ext>
            </a:extLst>
          </p:cNvPr>
          <p:cNvSpPr/>
          <p:nvPr/>
        </p:nvSpPr>
        <p:spPr>
          <a:xfrm>
            <a:off x="6792367" y="2142607"/>
            <a:ext cx="1485663" cy="773043"/>
          </a:xfrm>
          <a:prstGeom prst="cloud">
            <a:avLst/>
          </a:prstGeom>
          <a:ln>
            <a:solidFill>
              <a:srgbClr val="7030A0"/>
            </a:solidFill>
            <a:prstDash val="sysDot"/>
          </a:ln>
        </p:spPr>
        <p:txBody>
          <a:bodyPr wrap="square">
            <a:spAutoFit/>
          </a:bodyPr>
          <a:lstStyle/>
          <a:p>
            <a:pPr algn="ctr" defTabSz="685709"/>
            <a:endParaRPr lang="en-US" altLang="zh-CN" sz="900" kern="0" dirty="0">
              <a:solidFill>
                <a:srgbClr val="002060"/>
              </a:solidFill>
              <a:latin typeface="Calibri Light" charset="0"/>
              <a:ea typeface="Calibri Light" charset="0"/>
              <a:cs typeface="Calibri Light" charset="0"/>
            </a:endParaRPr>
          </a:p>
          <a:p>
            <a:pPr algn="ctr" defTabSz="685709"/>
            <a:r>
              <a:rPr lang="en-US" altLang="zh-CN" sz="900" kern="0" dirty="0">
                <a:solidFill>
                  <a:srgbClr val="FF2F92"/>
                </a:solidFill>
                <a:latin typeface="Calibri Light" charset="0"/>
                <a:ea typeface="Calibri Light" charset="0"/>
                <a:cs typeface="Calibri Light" charset="0"/>
              </a:rPr>
              <a:t>Pragmatics-level</a:t>
            </a:r>
          </a:p>
          <a:p>
            <a:pPr defTabSz="685709"/>
            <a:endParaRPr lang="en-US" altLang="zh-CN" sz="900" kern="0" dirty="0">
              <a:solidFill>
                <a:srgbClr val="002060"/>
              </a:solidFill>
              <a:latin typeface="Calibri Light" charset="0"/>
              <a:ea typeface="Calibri Light" charset="0"/>
              <a:cs typeface="Calibri Light" charset="0"/>
            </a:endParaRPr>
          </a:p>
        </p:txBody>
      </p:sp>
      <p:sp>
        <p:nvSpPr>
          <p:cNvPr id="24" name="Rectangle 35">
            <a:extLst>
              <a:ext uri="{FF2B5EF4-FFF2-40B4-BE49-F238E27FC236}">
                <a16:creationId xmlns:a16="http://schemas.microsoft.com/office/drawing/2014/main" id="{3F4AACD5-4792-F84A-8FF8-BA7C8DB9F2A7}"/>
              </a:ext>
            </a:extLst>
          </p:cNvPr>
          <p:cNvSpPr/>
          <p:nvPr/>
        </p:nvSpPr>
        <p:spPr>
          <a:xfrm>
            <a:off x="2286345" y="1591704"/>
            <a:ext cx="986305" cy="430887"/>
          </a:xfrm>
          <a:prstGeom prst="rect">
            <a:avLst/>
          </a:prstGeom>
          <a:ln>
            <a:solidFill>
              <a:srgbClr val="F6861F"/>
            </a:solidFill>
            <a:prstDash val="sysDot"/>
          </a:ln>
        </p:spPr>
        <p:txBody>
          <a:bodyPr wrap="square">
            <a:spAutoFit/>
          </a:bodyPr>
          <a:lstStyle/>
          <a:p>
            <a:pPr algn="ctr" defTabSz="685709"/>
            <a:r>
              <a:rPr lang="en-US" altLang="zh-CN" sz="1100" kern="0" dirty="0">
                <a:solidFill>
                  <a:srgbClr val="FF0000"/>
                </a:solidFill>
                <a:latin typeface="Calibri Light" charset="0"/>
                <a:ea typeface="Calibri Light" charset="0"/>
                <a:cs typeface="Calibri Light" charset="0"/>
              </a:rPr>
              <a:t>BPE</a:t>
            </a:r>
            <a:r>
              <a:rPr lang="zh-CN" altLang="en-US" sz="1100" kern="0" dirty="0">
                <a:solidFill>
                  <a:srgbClr val="FF0000"/>
                </a:solidFill>
                <a:latin typeface="Calibri Light" charset="0"/>
                <a:ea typeface="Calibri Light" charset="0"/>
                <a:cs typeface="Calibri Light" charset="0"/>
              </a:rPr>
              <a:t> </a:t>
            </a:r>
            <a:r>
              <a:rPr lang="en-US" altLang="zh-CN" sz="1100" kern="0" dirty="0">
                <a:solidFill>
                  <a:srgbClr val="FF0000"/>
                </a:solidFill>
                <a:latin typeface="Calibri Light" charset="0"/>
                <a:ea typeface="Calibri Light" charset="0"/>
                <a:cs typeface="Calibri Light" charset="0"/>
              </a:rPr>
              <a:t>Algorithm </a:t>
            </a:r>
          </a:p>
          <a:p>
            <a:pPr algn="ctr" defTabSz="685709"/>
            <a:r>
              <a:rPr lang="en-US" altLang="zh-CN" sz="1100" kern="0" dirty="0">
                <a:solidFill>
                  <a:srgbClr val="FF0000"/>
                </a:solidFill>
                <a:latin typeface="Calibri Light" charset="0"/>
                <a:ea typeface="Calibri Light" charset="0"/>
                <a:cs typeface="Calibri Light" charset="0"/>
              </a:rPr>
              <a:t>for Sub-word</a:t>
            </a:r>
          </a:p>
        </p:txBody>
      </p:sp>
      <p:sp>
        <p:nvSpPr>
          <p:cNvPr id="25" name="Rectangle 35">
            <a:extLst>
              <a:ext uri="{FF2B5EF4-FFF2-40B4-BE49-F238E27FC236}">
                <a16:creationId xmlns:a16="http://schemas.microsoft.com/office/drawing/2014/main" id="{EC47D58C-44AB-614E-A5FB-AEA86F6A8882}"/>
              </a:ext>
            </a:extLst>
          </p:cNvPr>
          <p:cNvSpPr/>
          <p:nvPr/>
        </p:nvSpPr>
        <p:spPr>
          <a:xfrm>
            <a:off x="3783947" y="3225204"/>
            <a:ext cx="1111924" cy="253916"/>
          </a:xfrm>
          <a:prstGeom prst="rect">
            <a:avLst/>
          </a:prstGeom>
          <a:ln>
            <a:solidFill>
              <a:srgbClr val="F6861F"/>
            </a:solidFill>
            <a:prstDash val="sysDot"/>
          </a:ln>
        </p:spPr>
        <p:txBody>
          <a:bodyPr wrap="square">
            <a:spAutoFit/>
          </a:bodyPr>
          <a:lstStyle/>
          <a:p>
            <a:pPr defTabSz="685709"/>
            <a:r>
              <a:rPr lang="en-US" altLang="zh-CN" sz="1050" kern="0" dirty="0">
                <a:solidFill>
                  <a:srgbClr val="FF0000"/>
                </a:solidFill>
                <a:latin typeface="Calibri Light" charset="0"/>
                <a:ea typeface="Calibri Light" charset="0"/>
                <a:cs typeface="Calibri Light" charset="0"/>
              </a:rPr>
              <a:t>Cosine Similarity</a:t>
            </a:r>
          </a:p>
        </p:txBody>
      </p:sp>
      <p:sp>
        <p:nvSpPr>
          <p:cNvPr id="26" name="Rectangle 35">
            <a:extLst>
              <a:ext uri="{FF2B5EF4-FFF2-40B4-BE49-F238E27FC236}">
                <a16:creationId xmlns:a16="http://schemas.microsoft.com/office/drawing/2014/main" id="{A82D3FAB-670F-BE4E-98B1-BEA470C91895}"/>
              </a:ext>
            </a:extLst>
          </p:cNvPr>
          <p:cNvSpPr/>
          <p:nvPr/>
        </p:nvSpPr>
        <p:spPr>
          <a:xfrm>
            <a:off x="2191949" y="2439748"/>
            <a:ext cx="1175096" cy="253916"/>
          </a:xfrm>
          <a:prstGeom prst="rect">
            <a:avLst/>
          </a:prstGeom>
          <a:ln>
            <a:solidFill>
              <a:srgbClr val="F6861F"/>
            </a:solidFill>
            <a:prstDash val="sysDot"/>
          </a:ln>
        </p:spPr>
        <p:txBody>
          <a:bodyPr wrap="square">
            <a:spAutoFit/>
          </a:bodyPr>
          <a:lstStyle/>
          <a:p>
            <a:pPr defTabSz="685709"/>
            <a:r>
              <a:rPr lang="en-US" altLang="zh-CN" sz="1050" kern="0" dirty="0">
                <a:solidFill>
                  <a:srgbClr val="FF0000"/>
                </a:solidFill>
                <a:latin typeface="Calibri Light" charset="0"/>
                <a:ea typeface="Calibri Light" charset="0"/>
                <a:cs typeface="Calibri Light" charset="0"/>
              </a:rPr>
              <a:t>Knowledge Graph</a:t>
            </a:r>
          </a:p>
        </p:txBody>
      </p:sp>
      <p:cxnSp>
        <p:nvCxnSpPr>
          <p:cNvPr id="29" name="Straight Arrow Connector 28">
            <a:extLst>
              <a:ext uri="{FF2B5EF4-FFF2-40B4-BE49-F238E27FC236}">
                <a16:creationId xmlns:a16="http://schemas.microsoft.com/office/drawing/2014/main" id="{0DB6504F-DBD8-0246-9DB9-5910A020295D}"/>
              </a:ext>
            </a:extLst>
          </p:cNvPr>
          <p:cNvCxnSpPr>
            <a:cxnSpLocks/>
          </p:cNvCxnSpPr>
          <p:nvPr/>
        </p:nvCxnSpPr>
        <p:spPr>
          <a:xfrm>
            <a:off x="3367045" y="1830071"/>
            <a:ext cx="1780025" cy="0"/>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F8AE5DE-AD94-CF49-878A-FD8A70DEA987}"/>
              </a:ext>
            </a:extLst>
          </p:cNvPr>
          <p:cNvCxnSpPr>
            <a:cxnSpLocks/>
          </p:cNvCxnSpPr>
          <p:nvPr/>
        </p:nvCxnSpPr>
        <p:spPr>
          <a:xfrm>
            <a:off x="4944034" y="3366088"/>
            <a:ext cx="203036" cy="0"/>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29BE997-34C4-3E49-9009-362665584441}"/>
              </a:ext>
            </a:extLst>
          </p:cNvPr>
          <p:cNvCxnSpPr>
            <a:cxnSpLocks/>
          </p:cNvCxnSpPr>
          <p:nvPr/>
        </p:nvCxnSpPr>
        <p:spPr>
          <a:xfrm>
            <a:off x="3531500" y="2534680"/>
            <a:ext cx="1625236" cy="0"/>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2844B3A-7EA4-444C-A7C0-094524127D2B}"/>
              </a:ext>
            </a:extLst>
          </p:cNvPr>
          <p:cNvSpPr/>
          <p:nvPr/>
        </p:nvSpPr>
        <p:spPr>
          <a:xfrm>
            <a:off x="713005" y="1056789"/>
            <a:ext cx="697627" cy="246221"/>
          </a:xfrm>
          <a:prstGeom prst="rect">
            <a:avLst/>
          </a:prstGeom>
        </p:spPr>
        <p:txBody>
          <a:bodyPr wrap="none">
            <a:spAutoFit/>
          </a:bodyPr>
          <a:lstStyle/>
          <a:p>
            <a:r>
              <a:rPr lang="zh-CN" altLang="en-US" sz="1000" dirty="0">
                <a:latin typeface="STFangsong" panose="02010600040101010101" pitchFamily="2" charset="-122"/>
                <a:ea typeface="STFangsong" panose="02010600040101010101" pitchFamily="2" charset="-122"/>
              </a:rPr>
              <a:t>末梢神经</a:t>
            </a:r>
            <a:endParaRPr lang="en-US" sz="1000" dirty="0">
              <a:latin typeface="STFangsong" panose="02010600040101010101" pitchFamily="2" charset="-122"/>
              <a:ea typeface="STFangsong" panose="02010600040101010101" pitchFamily="2" charset="-122"/>
            </a:endParaRPr>
          </a:p>
        </p:txBody>
      </p:sp>
      <p:sp>
        <p:nvSpPr>
          <p:cNvPr id="33" name="Rectangle 32">
            <a:extLst>
              <a:ext uri="{FF2B5EF4-FFF2-40B4-BE49-F238E27FC236}">
                <a16:creationId xmlns:a16="http://schemas.microsoft.com/office/drawing/2014/main" id="{E3F89983-7FD7-BE43-9F48-92599BC34CDC}"/>
              </a:ext>
            </a:extLst>
          </p:cNvPr>
          <p:cNvSpPr/>
          <p:nvPr/>
        </p:nvSpPr>
        <p:spPr>
          <a:xfrm>
            <a:off x="2046032" y="1056789"/>
            <a:ext cx="1492716" cy="246221"/>
          </a:xfrm>
          <a:prstGeom prst="rect">
            <a:avLst/>
          </a:prstGeom>
          <a:ln>
            <a:solidFill>
              <a:srgbClr val="F6861F"/>
            </a:solidFill>
            <a:prstDash val="sysDot"/>
          </a:ln>
        </p:spPr>
        <p:txBody>
          <a:bodyPr wrap="none">
            <a:spAutoFit/>
          </a:bodyPr>
          <a:lstStyle/>
          <a:p>
            <a:r>
              <a:rPr lang="en-US" sz="1000" dirty="0">
                <a:latin typeface="STFangsong" panose="02010600040101010101" pitchFamily="2" charset="-122"/>
                <a:ea typeface="STFangsong" panose="02010600040101010101" pitchFamily="2" charset="-122"/>
              </a:rPr>
              <a:t>Input</a:t>
            </a:r>
            <a:r>
              <a:rPr lang="zh-CN" altLang="en-US" sz="1000" dirty="0">
                <a:latin typeface="STFangsong" panose="02010600040101010101" pitchFamily="2" charset="-122"/>
                <a:ea typeface="STFangsong" panose="02010600040101010101" pitchFamily="2" charset="-122"/>
              </a:rPr>
              <a:t> </a:t>
            </a:r>
            <a:r>
              <a:rPr lang="en-US" altLang="zh-CN" sz="1000" dirty="0">
                <a:latin typeface="STFangsong" panose="02010600040101010101" pitchFamily="2" charset="-122"/>
                <a:ea typeface="STFangsong" panose="02010600040101010101" pitchFamily="2" charset="-122"/>
              </a:rPr>
              <a:t>Non-standard</a:t>
            </a:r>
            <a:r>
              <a:rPr lang="zh-CN" altLang="en-US" sz="1000" dirty="0">
                <a:latin typeface="STFangsong" panose="02010600040101010101" pitchFamily="2" charset="-122"/>
                <a:ea typeface="STFangsong" panose="02010600040101010101" pitchFamily="2" charset="-122"/>
              </a:rPr>
              <a:t> </a:t>
            </a:r>
            <a:r>
              <a:rPr lang="en-US" altLang="zh-CN" sz="1000" dirty="0">
                <a:latin typeface="STFangsong" panose="02010600040101010101" pitchFamily="2" charset="-122"/>
                <a:ea typeface="STFangsong" panose="02010600040101010101" pitchFamily="2" charset="-122"/>
              </a:rPr>
              <a:t>Term</a:t>
            </a:r>
            <a:endParaRPr lang="en-US" sz="1000" dirty="0">
              <a:latin typeface="STFangsong" panose="02010600040101010101" pitchFamily="2" charset="-122"/>
              <a:ea typeface="STFangsong" panose="02010600040101010101" pitchFamily="2" charset="-122"/>
            </a:endParaRPr>
          </a:p>
        </p:txBody>
      </p:sp>
      <p:cxnSp>
        <p:nvCxnSpPr>
          <p:cNvPr id="34" name="Straight Arrow Connector 33">
            <a:extLst>
              <a:ext uri="{FF2B5EF4-FFF2-40B4-BE49-F238E27FC236}">
                <a16:creationId xmlns:a16="http://schemas.microsoft.com/office/drawing/2014/main" id="{81A23393-3F5D-4840-ACC7-2982E59400B5}"/>
              </a:ext>
            </a:extLst>
          </p:cNvPr>
          <p:cNvCxnSpPr>
            <a:cxnSpLocks/>
          </p:cNvCxnSpPr>
          <p:nvPr/>
        </p:nvCxnSpPr>
        <p:spPr>
          <a:xfrm>
            <a:off x="2749968" y="1332625"/>
            <a:ext cx="0" cy="217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A4AF777-B648-364A-8AA5-D9CEB466F8DA}"/>
              </a:ext>
            </a:extLst>
          </p:cNvPr>
          <p:cNvSpPr/>
          <p:nvPr/>
        </p:nvSpPr>
        <p:spPr>
          <a:xfrm>
            <a:off x="571339" y="1675215"/>
            <a:ext cx="992579" cy="253916"/>
          </a:xfrm>
          <a:prstGeom prst="rect">
            <a:avLst/>
          </a:prstGeom>
        </p:spPr>
        <p:txBody>
          <a:bodyPr wrap="none">
            <a:spAutoFit/>
          </a:bodyPr>
          <a:lstStyle/>
          <a:p>
            <a:r>
              <a:rPr lang="en-US" altLang="zh-CN" sz="1050" dirty="0">
                <a:latin typeface="STFangsong" panose="02010600040101010101" pitchFamily="2" charset="-122"/>
                <a:ea typeface="STFangsong" panose="02010600040101010101" pitchFamily="2" charset="-122"/>
              </a:rPr>
              <a:t>'</a:t>
            </a:r>
            <a:r>
              <a:rPr lang="zh-CN" altLang="en-US" sz="1050" dirty="0">
                <a:latin typeface="STFangsong" panose="02010600040101010101" pitchFamily="2" charset="-122"/>
                <a:ea typeface="STFangsong" panose="02010600040101010101" pitchFamily="2" charset="-122"/>
              </a:rPr>
              <a:t>神经</a:t>
            </a:r>
            <a:r>
              <a:rPr lang="en-US" altLang="zh-CN" sz="1050" dirty="0">
                <a:latin typeface="STFangsong" panose="02010600040101010101" pitchFamily="2" charset="-122"/>
                <a:ea typeface="STFangsong" panose="02010600040101010101" pitchFamily="2" charset="-122"/>
              </a:rPr>
              <a:t>', '</a:t>
            </a:r>
            <a:r>
              <a:rPr lang="zh-CN" altLang="en-US" sz="1050" dirty="0">
                <a:latin typeface="STFangsong" panose="02010600040101010101" pitchFamily="2" charset="-122"/>
                <a:ea typeface="STFangsong" panose="02010600040101010101" pitchFamily="2" charset="-122"/>
              </a:rPr>
              <a:t>梢</a:t>
            </a:r>
            <a:r>
              <a:rPr lang="en-US" altLang="zh-CN" sz="1050" dirty="0">
                <a:latin typeface="STFangsong" panose="02010600040101010101" pitchFamily="2" charset="-122"/>
                <a:ea typeface="STFangsong" panose="02010600040101010101" pitchFamily="2" charset="-122"/>
              </a:rPr>
              <a:t>', '</a:t>
            </a:r>
            <a:r>
              <a:rPr lang="zh-CN" altLang="en-US" sz="1050" dirty="0">
                <a:latin typeface="STFangsong" panose="02010600040101010101" pitchFamily="2" charset="-122"/>
                <a:ea typeface="STFangsong" panose="02010600040101010101" pitchFamily="2" charset="-122"/>
              </a:rPr>
              <a:t>末</a:t>
            </a:r>
            <a:r>
              <a:rPr lang="en-US" altLang="zh-CN" sz="1050" dirty="0">
                <a:latin typeface="STFangsong" panose="02010600040101010101" pitchFamily="2" charset="-122"/>
                <a:ea typeface="STFangsong" panose="02010600040101010101" pitchFamily="2" charset="-122"/>
              </a:rPr>
              <a:t>'</a:t>
            </a:r>
            <a:endParaRPr lang="en-US" sz="1050" dirty="0">
              <a:latin typeface="STFangsong" panose="02010600040101010101" pitchFamily="2" charset="-122"/>
              <a:ea typeface="STFangsong" panose="02010600040101010101" pitchFamily="2" charset="-122"/>
            </a:endParaRPr>
          </a:p>
        </p:txBody>
      </p:sp>
      <p:cxnSp>
        <p:nvCxnSpPr>
          <p:cNvPr id="50" name="Straight Arrow Connector 49">
            <a:extLst>
              <a:ext uri="{FF2B5EF4-FFF2-40B4-BE49-F238E27FC236}">
                <a16:creationId xmlns:a16="http://schemas.microsoft.com/office/drawing/2014/main" id="{4FA81D9D-7216-2E45-A95E-7FE4B557B00A}"/>
              </a:ext>
            </a:extLst>
          </p:cNvPr>
          <p:cNvCxnSpPr>
            <a:cxnSpLocks/>
          </p:cNvCxnSpPr>
          <p:nvPr/>
        </p:nvCxnSpPr>
        <p:spPr>
          <a:xfrm>
            <a:off x="2757897" y="2762287"/>
            <a:ext cx="0" cy="1284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43B2308-6A21-F446-AB82-754938B4744E}"/>
              </a:ext>
            </a:extLst>
          </p:cNvPr>
          <p:cNvCxnSpPr>
            <a:cxnSpLocks/>
          </p:cNvCxnSpPr>
          <p:nvPr/>
        </p:nvCxnSpPr>
        <p:spPr>
          <a:xfrm flipH="1">
            <a:off x="2757178" y="2070703"/>
            <a:ext cx="719" cy="30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FF2B5EF4-FFF2-40B4-BE49-F238E27FC236}">
                <a16:creationId xmlns:a16="http://schemas.microsoft.com/office/drawing/2014/main" id="{500C6FF4-492A-3044-870C-DB47A82AA970}"/>
              </a:ext>
            </a:extLst>
          </p:cNvPr>
          <p:cNvCxnSpPr>
            <a:cxnSpLocks/>
          </p:cNvCxnSpPr>
          <p:nvPr/>
        </p:nvCxnSpPr>
        <p:spPr>
          <a:xfrm>
            <a:off x="3531500" y="2529129"/>
            <a:ext cx="793976" cy="588471"/>
          </a:xfrm>
          <a:prstGeom prst="bentConnector3">
            <a:avLst>
              <a:gd name="adj1" fmla="val 998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3390694E-EF3C-7940-B6D1-62CB0895454F}"/>
              </a:ext>
            </a:extLst>
          </p:cNvPr>
          <p:cNvCxnSpPr>
            <a:cxnSpLocks/>
          </p:cNvCxnSpPr>
          <p:nvPr/>
        </p:nvCxnSpPr>
        <p:spPr>
          <a:xfrm rot="5400000">
            <a:off x="3651390" y="3565118"/>
            <a:ext cx="684321" cy="663852"/>
          </a:xfrm>
          <a:prstGeom prst="bentConnector3">
            <a:avLst>
              <a:gd name="adj1" fmla="val 9945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C3D1519E-D942-B941-89BA-811B1B92E625}"/>
              </a:ext>
            </a:extLst>
          </p:cNvPr>
          <p:cNvSpPr/>
          <p:nvPr/>
        </p:nvSpPr>
        <p:spPr>
          <a:xfrm>
            <a:off x="482172" y="2424961"/>
            <a:ext cx="1159292" cy="253916"/>
          </a:xfrm>
          <a:prstGeom prst="rect">
            <a:avLst/>
          </a:prstGeom>
        </p:spPr>
        <p:txBody>
          <a:bodyPr wrap="none">
            <a:spAutoFit/>
          </a:bodyPr>
          <a:lstStyle/>
          <a:p>
            <a:r>
              <a:rPr lang="en-US" altLang="zh-CN" sz="1050" dirty="0">
                <a:latin typeface="STFangsong" panose="02010600040101010101" pitchFamily="2" charset="-122"/>
                <a:ea typeface="STFangsong" panose="02010600040101010101" pitchFamily="2" charset="-122"/>
              </a:rPr>
              <a:t>'</a:t>
            </a:r>
            <a:r>
              <a:rPr lang="zh-CN" altLang="en-US" sz="1050" dirty="0">
                <a:latin typeface="STFangsong" panose="02010600040101010101" pitchFamily="2" charset="-122"/>
                <a:ea typeface="STFangsong" panose="02010600040101010101" pitchFamily="2" charset="-122"/>
              </a:rPr>
              <a:t>神经</a:t>
            </a:r>
            <a:r>
              <a:rPr lang="en-US" altLang="zh-CN" sz="1050" dirty="0">
                <a:latin typeface="STFangsong" panose="02010600040101010101" pitchFamily="2" charset="-122"/>
                <a:ea typeface="STFangsong" panose="02010600040101010101" pitchFamily="2" charset="-122"/>
              </a:rPr>
              <a:t>',</a:t>
            </a:r>
            <a:r>
              <a:rPr lang="zh-CN" altLang="en-US" sz="1050" dirty="0">
                <a:latin typeface="STFangsong" panose="02010600040101010101" pitchFamily="2" charset="-122"/>
                <a:ea typeface="STFangsong" panose="02010600040101010101" pitchFamily="2" charset="-122"/>
              </a:rPr>
              <a:t> </a:t>
            </a:r>
            <a:r>
              <a:rPr lang="en-US" altLang="zh-CN" sz="1050" dirty="0">
                <a:latin typeface="STFangsong" panose="02010600040101010101" pitchFamily="2" charset="-122"/>
                <a:ea typeface="STFangsong" panose="02010600040101010101" pitchFamily="2" charset="-122"/>
              </a:rPr>
              <a:t>False, False</a:t>
            </a:r>
            <a:endParaRPr lang="en-US" sz="1050" dirty="0">
              <a:latin typeface="STFangsong" panose="02010600040101010101" pitchFamily="2" charset="-122"/>
              <a:ea typeface="STFangsong" panose="02010600040101010101" pitchFamily="2" charset="-122"/>
            </a:endParaRPr>
          </a:p>
        </p:txBody>
      </p:sp>
      <p:sp>
        <p:nvSpPr>
          <p:cNvPr id="87" name="Rectangle 86">
            <a:extLst>
              <a:ext uri="{FF2B5EF4-FFF2-40B4-BE49-F238E27FC236}">
                <a16:creationId xmlns:a16="http://schemas.microsoft.com/office/drawing/2014/main" id="{5301B285-CFA7-9941-8A76-3A8C89FF8058}"/>
              </a:ext>
            </a:extLst>
          </p:cNvPr>
          <p:cNvSpPr/>
          <p:nvPr/>
        </p:nvSpPr>
        <p:spPr>
          <a:xfrm>
            <a:off x="4567495" y="2815963"/>
            <a:ext cx="502061" cy="253916"/>
          </a:xfrm>
          <a:prstGeom prst="rect">
            <a:avLst/>
          </a:prstGeom>
        </p:spPr>
        <p:txBody>
          <a:bodyPr wrap="none">
            <a:spAutoFit/>
          </a:bodyPr>
          <a:lstStyle/>
          <a:p>
            <a:r>
              <a:rPr lang="en-US" altLang="zh-CN" sz="1050" dirty="0">
                <a:latin typeface="STFangsong" panose="02010600040101010101" pitchFamily="2" charset="-122"/>
                <a:ea typeface="STFangsong" panose="02010600040101010101" pitchFamily="2" charset="-122"/>
              </a:rPr>
              <a:t>'</a:t>
            </a:r>
            <a:r>
              <a:rPr lang="zh-CN" altLang="en-US" sz="1050" dirty="0">
                <a:latin typeface="STFangsong" panose="02010600040101010101" pitchFamily="2" charset="-122"/>
                <a:ea typeface="STFangsong" panose="02010600040101010101" pitchFamily="2" charset="-122"/>
              </a:rPr>
              <a:t>末梢</a:t>
            </a:r>
            <a:r>
              <a:rPr lang="en-US" altLang="zh-CN" sz="1050" dirty="0">
                <a:latin typeface="STFangsong" panose="02010600040101010101" pitchFamily="2" charset="-122"/>
                <a:ea typeface="STFangsong" panose="02010600040101010101" pitchFamily="2" charset="-122"/>
              </a:rPr>
              <a:t>'</a:t>
            </a:r>
            <a:endParaRPr lang="en-US" sz="1050" dirty="0">
              <a:latin typeface="STFangsong" panose="02010600040101010101" pitchFamily="2" charset="-122"/>
              <a:ea typeface="STFangsong" panose="02010600040101010101" pitchFamily="2" charset="-122"/>
            </a:endParaRPr>
          </a:p>
        </p:txBody>
      </p:sp>
      <p:sp>
        <p:nvSpPr>
          <p:cNvPr id="88" name="Rectangle 87">
            <a:extLst>
              <a:ext uri="{FF2B5EF4-FFF2-40B4-BE49-F238E27FC236}">
                <a16:creationId xmlns:a16="http://schemas.microsoft.com/office/drawing/2014/main" id="{9F17B5F6-83BB-D045-B054-68F5288625AE}"/>
              </a:ext>
            </a:extLst>
          </p:cNvPr>
          <p:cNvSpPr/>
          <p:nvPr/>
        </p:nvSpPr>
        <p:spPr>
          <a:xfrm>
            <a:off x="4339909" y="3781729"/>
            <a:ext cx="1064715" cy="253916"/>
          </a:xfrm>
          <a:prstGeom prst="rect">
            <a:avLst/>
          </a:prstGeom>
        </p:spPr>
        <p:txBody>
          <a:bodyPr wrap="none">
            <a:spAutoFit/>
          </a:bodyPr>
          <a:lstStyle/>
          <a:p>
            <a:r>
              <a:rPr lang="en-US" altLang="zh-CN" sz="1050" dirty="0">
                <a:latin typeface="STFangsong" panose="02010600040101010101" pitchFamily="2" charset="-122"/>
                <a:ea typeface="STFangsong" panose="02010600040101010101" pitchFamily="2" charset="-122"/>
              </a:rPr>
              <a:t>'</a:t>
            </a:r>
            <a:r>
              <a:rPr lang="zh-CN" altLang="en-US" sz="1050" dirty="0">
                <a:latin typeface="STFangsong" panose="02010600040101010101" pitchFamily="2" charset="-122"/>
                <a:ea typeface="STFangsong" panose="02010600040101010101" pitchFamily="2" charset="-122"/>
              </a:rPr>
              <a:t>周围神经系统</a:t>
            </a:r>
            <a:r>
              <a:rPr lang="en-US" altLang="zh-CN" sz="1050" dirty="0">
                <a:latin typeface="STFangsong" panose="02010600040101010101" pitchFamily="2" charset="-122"/>
                <a:ea typeface="STFangsong" panose="02010600040101010101" pitchFamily="2" charset="-122"/>
              </a:rPr>
              <a:t>'</a:t>
            </a:r>
            <a:endParaRPr lang="en-US" sz="1050" dirty="0">
              <a:latin typeface="STFangsong" panose="02010600040101010101" pitchFamily="2" charset="-122"/>
              <a:ea typeface="STFangsong" panose="02010600040101010101" pitchFamily="2" charset="-122"/>
            </a:endParaRPr>
          </a:p>
        </p:txBody>
      </p:sp>
      <p:sp>
        <p:nvSpPr>
          <p:cNvPr id="89" name="Rectangle 88">
            <a:extLst>
              <a:ext uri="{FF2B5EF4-FFF2-40B4-BE49-F238E27FC236}">
                <a16:creationId xmlns:a16="http://schemas.microsoft.com/office/drawing/2014/main" id="{2AE1C537-0C44-F54C-8A52-E4B5FD958AD6}"/>
              </a:ext>
            </a:extLst>
          </p:cNvPr>
          <p:cNvSpPr/>
          <p:nvPr/>
        </p:nvSpPr>
        <p:spPr>
          <a:xfrm>
            <a:off x="2199731" y="4116094"/>
            <a:ext cx="1324402" cy="246221"/>
          </a:xfrm>
          <a:prstGeom prst="rect">
            <a:avLst/>
          </a:prstGeom>
          <a:ln>
            <a:solidFill>
              <a:srgbClr val="F6861F"/>
            </a:solidFill>
            <a:prstDash val="sysDot"/>
          </a:ln>
        </p:spPr>
        <p:txBody>
          <a:bodyPr wrap="none">
            <a:spAutoFit/>
          </a:bodyPr>
          <a:lstStyle/>
          <a:p>
            <a:r>
              <a:rPr lang="en-US" sz="1000" dirty="0">
                <a:latin typeface="STFangsong" panose="02010600040101010101" pitchFamily="2" charset="-122"/>
                <a:ea typeface="STFangsong" panose="02010600040101010101" pitchFamily="2" charset="-122"/>
              </a:rPr>
              <a:t>Output</a:t>
            </a:r>
            <a:r>
              <a:rPr lang="zh-CN" altLang="en-US" sz="1000" dirty="0">
                <a:latin typeface="STFangsong" panose="02010600040101010101" pitchFamily="2" charset="-122"/>
                <a:ea typeface="STFangsong" panose="02010600040101010101" pitchFamily="2" charset="-122"/>
              </a:rPr>
              <a:t> </a:t>
            </a:r>
            <a:r>
              <a:rPr lang="en-US" altLang="zh-CN" sz="1000" dirty="0">
                <a:latin typeface="STFangsong" panose="02010600040101010101" pitchFamily="2" charset="-122"/>
                <a:ea typeface="STFangsong" panose="02010600040101010101" pitchFamily="2" charset="-122"/>
              </a:rPr>
              <a:t>Standard</a:t>
            </a:r>
            <a:r>
              <a:rPr lang="zh-CN" altLang="en-US" sz="1000" dirty="0">
                <a:latin typeface="STFangsong" panose="02010600040101010101" pitchFamily="2" charset="-122"/>
                <a:ea typeface="STFangsong" panose="02010600040101010101" pitchFamily="2" charset="-122"/>
              </a:rPr>
              <a:t> </a:t>
            </a:r>
            <a:r>
              <a:rPr lang="en-US" altLang="zh-CN" sz="1000" dirty="0">
                <a:latin typeface="STFangsong" panose="02010600040101010101" pitchFamily="2" charset="-122"/>
                <a:ea typeface="STFangsong" panose="02010600040101010101" pitchFamily="2" charset="-122"/>
              </a:rPr>
              <a:t>Term</a:t>
            </a:r>
            <a:endParaRPr lang="en-US" sz="1000" dirty="0">
              <a:latin typeface="STFangsong" panose="02010600040101010101" pitchFamily="2" charset="-122"/>
              <a:ea typeface="STFangsong" panose="02010600040101010101" pitchFamily="2" charset="-122"/>
            </a:endParaRPr>
          </a:p>
        </p:txBody>
      </p:sp>
      <p:sp>
        <p:nvSpPr>
          <p:cNvPr id="93" name="Rectangle 92">
            <a:extLst>
              <a:ext uri="{FF2B5EF4-FFF2-40B4-BE49-F238E27FC236}">
                <a16:creationId xmlns:a16="http://schemas.microsoft.com/office/drawing/2014/main" id="{281F8368-25DF-C44D-AA06-32141BBE77E4}"/>
              </a:ext>
            </a:extLst>
          </p:cNvPr>
          <p:cNvSpPr/>
          <p:nvPr/>
        </p:nvSpPr>
        <p:spPr>
          <a:xfrm>
            <a:off x="351527" y="4108399"/>
            <a:ext cx="1420582" cy="253916"/>
          </a:xfrm>
          <a:prstGeom prst="rect">
            <a:avLst/>
          </a:prstGeom>
        </p:spPr>
        <p:txBody>
          <a:bodyPr wrap="none">
            <a:spAutoFit/>
          </a:bodyPr>
          <a:lstStyle/>
          <a:p>
            <a:r>
              <a:rPr lang="en-US" altLang="zh-CN" sz="1050" dirty="0">
                <a:latin typeface="STFangsong" panose="02010600040101010101" pitchFamily="2" charset="-122"/>
                <a:ea typeface="STFangsong" panose="02010600040101010101" pitchFamily="2" charset="-122"/>
              </a:rPr>
              <a:t>'</a:t>
            </a:r>
            <a:r>
              <a:rPr lang="zh-CN" altLang="en-US" sz="1050" dirty="0">
                <a:latin typeface="STFangsong" panose="02010600040101010101" pitchFamily="2" charset="-122"/>
                <a:ea typeface="STFangsong" panose="02010600040101010101" pitchFamily="2" charset="-122"/>
              </a:rPr>
              <a:t>神经</a:t>
            </a:r>
            <a:r>
              <a:rPr lang="en-US" altLang="zh-CN" sz="1050" dirty="0">
                <a:latin typeface="STFangsong" panose="02010600040101010101" pitchFamily="2" charset="-122"/>
                <a:ea typeface="STFangsong" panose="02010600040101010101" pitchFamily="2" charset="-122"/>
              </a:rPr>
              <a:t>', '</a:t>
            </a:r>
            <a:r>
              <a:rPr lang="zh-CN" altLang="en-US" sz="1050" dirty="0">
                <a:latin typeface="STFangsong" panose="02010600040101010101" pitchFamily="2" charset="-122"/>
                <a:ea typeface="STFangsong" panose="02010600040101010101" pitchFamily="2" charset="-122"/>
              </a:rPr>
              <a:t>周围神经系统</a:t>
            </a:r>
            <a:r>
              <a:rPr lang="en-US" altLang="zh-CN" sz="1050" dirty="0">
                <a:latin typeface="STFangsong" panose="02010600040101010101" pitchFamily="2" charset="-122"/>
                <a:ea typeface="STFangsong" panose="02010600040101010101" pitchFamily="2" charset="-122"/>
              </a:rPr>
              <a:t>'</a:t>
            </a:r>
            <a:endParaRPr lang="en-US" sz="1050" dirty="0">
              <a:latin typeface="STFangsong" panose="02010600040101010101" pitchFamily="2" charset="-122"/>
              <a:ea typeface="STFangsong" panose="02010600040101010101" pitchFamily="2" charset="-122"/>
            </a:endParaRPr>
          </a:p>
        </p:txBody>
      </p:sp>
    </p:spTree>
    <p:extLst>
      <p:ext uri="{BB962C8B-B14F-4D97-AF65-F5344CB8AC3E}">
        <p14:creationId xmlns:p14="http://schemas.microsoft.com/office/powerpoint/2010/main" val="214764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
          <p:cNvSpPr txBox="1">
            <a:spLocks/>
          </p:cNvSpPr>
          <p:nvPr/>
        </p:nvSpPr>
        <p:spPr>
          <a:xfrm>
            <a:off x="392582" y="377243"/>
            <a:ext cx="4712818" cy="474812"/>
          </a:xfrm>
          <a:prstGeom prst="rect">
            <a:avLst/>
          </a:prstGeom>
        </p:spPr>
        <p:txBody>
          <a:bodyPr/>
          <a:lstStyle>
            <a:lvl1pPr marL="342854" indent="-342854" algn="l" defTabSz="914278" rtl="0" eaLnBrk="1" latinLnBrk="0" hangingPunct="1">
              <a:spcBef>
                <a:spcPct val="20000"/>
              </a:spcBef>
              <a:buFont typeface="Arial" pitchFamily="34" charset="0"/>
              <a:buChar char="•"/>
              <a:defRPr lang="en-US" sz="1300" kern="1200" smtClean="0">
                <a:solidFill>
                  <a:schemeClr val="tx1"/>
                </a:solidFill>
                <a:latin typeface="+mn-lt"/>
                <a:ea typeface="+mn-ea"/>
                <a:cs typeface="+mn-cs"/>
              </a:defRPr>
            </a:lvl1pPr>
            <a:lvl2pPr marL="742850" indent="-285712" algn="l" defTabSz="914278" rtl="0" eaLnBrk="1" latinLnBrk="0" hangingPunct="1">
              <a:spcBef>
                <a:spcPct val="20000"/>
              </a:spcBef>
              <a:buFont typeface="Arial" pitchFamily="34" charset="0"/>
              <a:buChar char="–"/>
              <a:defRPr lang="en-US" sz="1200" kern="1200" smtClean="0">
                <a:solidFill>
                  <a:schemeClr val="tx1"/>
                </a:solidFill>
                <a:latin typeface="+mn-lt"/>
                <a:ea typeface="+mn-ea"/>
                <a:cs typeface="+mn-cs"/>
              </a:defRPr>
            </a:lvl2pPr>
            <a:lvl3pPr marL="1142847" indent="-228570" algn="l" defTabSz="914278" rtl="0" eaLnBrk="1" latinLnBrk="0" hangingPunct="1">
              <a:spcBef>
                <a:spcPct val="20000"/>
              </a:spcBef>
              <a:buFont typeface="Arial" pitchFamily="34" charset="0"/>
              <a:buChar char="•"/>
              <a:defRPr lang="en-US" sz="1000" kern="1200" smtClean="0">
                <a:solidFill>
                  <a:schemeClr val="tx1"/>
                </a:solidFill>
                <a:latin typeface="+mn-lt"/>
                <a:ea typeface="+mn-ea"/>
                <a:cs typeface="+mn-cs"/>
              </a:defRPr>
            </a:lvl3pPr>
            <a:lvl4pPr marL="1599986" indent="-228570" algn="l" defTabSz="914278" rtl="0" eaLnBrk="1" latinLnBrk="0" hangingPunct="1">
              <a:spcBef>
                <a:spcPct val="20000"/>
              </a:spcBef>
              <a:buFont typeface="Arial" pitchFamily="34" charset="0"/>
              <a:buChar char="–"/>
              <a:defRPr lang="en-US" sz="1000" kern="1200" smtClean="0">
                <a:solidFill>
                  <a:schemeClr val="tx1"/>
                </a:solidFill>
                <a:latin typeface="+mn-lt"/>
                <a:ea typeface="+mn-ea"/>
                <a:cs typeface="+mn-cs"/>
              </a:defRPr>
            </a:lvl4pPr>
            <a:lvl5pPr marL="2057126" indent="-228570" algn="l" defTabSz="914278" rtl="0" eaLnBrk="1" latinLnBrk="0" hangingPunct="1">
              <a:spcBef>
                <a:spcPct val="20000"/>
              </a:spcBef>
              <a:buFont typeface="Arial" pitchFamily="34" charset="0"/>
              <a:buChar char="»"/>
              <a:defRPr lang="en-GB" sz="1000" kern="1200" smtClean="0">
                <a:solidFill>
                  <a:schemeClr val="tx1"/>
                </a:solidFill>
                <a:latin typeface="+mn-lt"/>
                <a:ea typeface="+mn-ea"/>
                <a:cs typeface="+mn-cs"/>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514350">
              <a:lnSpc>
                <a:spcPct val="80000"/>
              </a:lnSpc>
              <a:buNone/>
              <a:defRPr/>
            </a:pPr>
            <a:r>
              <a:rPr lang="en-US" altLang="zh-CN" sz="2800" kern="0" dirty="0">
                <a:solidFill>
                  <a:prstClr val="white"/>
                </a:solidFill>
                <a:latin typeface="Calibri Light" panose="020F0302020204030204" pitchFamily="34" charset="0"/>
              </a:rPr>
              <a:t>Method</a:t>
            </a:r>
            <a:r>
              <a:rPr lang="zh-CN" altLang="en-US" sz="2800" kern="0" dirty="0">
                <a:solidFill>
                  <a:prstClr val="white"/>
                </a:solidFill>
                <a:latin typeface="Calibri Light" panose="020F0302020204030204" pitchFamily="34" charset="0"/>
              </a:rPr>
              <a:t> </a:t>
            </a:r>
            <a:r>
              <a:rPr lang="en-US" altLang="zh-CN" sz="2800" kern="0" dirty="0">
                <a:solidFill>
                  <a:prstClr val="white"/>
                </a:solidFill>
                <a:latin typeface="Calibri Light" panose="020F0302020204030204" pitchFamily="34" charset="0"/>
              </a:rPr>
              <a:t>–</a:t>
            </a:r>
            <a:r>
              <a:rPr lang="zh-CN" altLang="en-US" sz="2800" kern="0" dirty="0">
                <a:solidFill>
                  <a:prstClr val="white"/>
                </a:solidFill>
                <a:latin typeface="Calibri Light" panose="020F0302020204030204" pitchFamily="34" charset="0"/>
              </a:rPr>
              <a:t> </a:t>
            </a:r>
            <a:r>
              <a:rPr lang="en-US" altLang="zh-CN" sz="2800" kern="0" dirty="0">
                <a:solidFill>
                  <a:prstClr val="white"/>
                </a:solidFill>
                <a:latin typeface="Calibri Light" panose="020F0302020204030204" pitchFamily="34" charset="0"/>
              </a:rPr>
              <a:t>Syntax</a:t>
            </a:r>
            <a:r>
              <a:rPr lang="zh-CN" altLang="en-US" sz="2800" kern="0" dirty="0">
                <a:solidFill>
                  <a:prstClr val="white"/>
                </a:solidFill>
                <a:latin typeface="Calibri Light" panose="020F0302020204030204" pitchFamily="34" charset="0"/>
              </a:rPr>
              <a:t> </a:t>
            </a:r>
            <a:r>
              <a:rPr lang="en-US" altLang="zh-CN" sz="2800" kern="0" dirty="0">
                <a:solidFill>
                  <a:prstClr val="white"/>
                </a:solidFill>
                <a:latin typeface="Calibri Light" panose="020F0302020204030204" pitchFamily="34" charset="0"/>
              </a:rPr>
              <a:t>level</a:t>
            </a:r>
            <a:r>
              <a:rPr lang="zh-CN" altLang="en-US" sz="2800" kern="0" dirty="0">
                <a:solidFill>
                  <a:prstClr val="white"/>
                </a:solidFill>
                <a:latin typeface="Calibri Light" panose="020F0302020204030204" pitchFamily="34" charset="0"/>
              </a:rPr>
              <a:t> </a:t>
            </a:r>
            <a:r>
              <a:rPr lang="en-US" altLang="zh-CN" sz="2800" kern="0" dirty="0">
                <a:solidFill>
                  <a:prstClr val="white"/>
                </a:solidFill>
                <a:latin typeface="Calibri Light" panose="020F0302020204030204" pitchFamily="34" charset="0"/>
              </a:rPr>
              <a:t>Analysis</a:t>
            </a:r>
            <a:endParaRPr lang="en-US" sz="2800" kern="0" dirty="0">
              <a:solidFill>
                <a:prstClr val="white"/>
              </a:solidFill>
              <a:latin typeface="Calibri Light" panose="020F0302020204030204" pitchFamily="34" charset="0"/>
            </a:endParaRPr>
          </a:p>
        </p:txBody>
      </p:sp>
      <p:sp>
        <p:nvSpPr>
          <p:cNvPr id="16" name="Rectangle 35">
            <a:extLst>
              <a:ext uri="{FF2B5EF4-FFF2-40B4-BE49-F238E27FC236}">
                <a16:creationId xmlns:a16="http://schemas.microsoft.com/office/drawing/2014/main" id="{7F4EDCD3-B149-B148-9D1F-29488E0CCC25}"/>
              </a:ext>
            </a:extLst>
          </p:cNvPr>
          <p:cNvSpPr/>
          <p:nvPr/>
        </p:nvSpPr>
        <p:spPr>
          <a:xfrm>
            <a:off x="3995077" y="3083282"/>
            <a:ext cx="1378934" cy="261610"/>
          </a:xfrm>
          <a:prstGeom prst="rect">
            <a:avLst/>
          </a:prstGeom>
          <a:ln>
            <a:noFill/>
          </a:ln>
        </p:spPr>
        <p:txBody>
          <a:bodyPr wrap="square">
            <a:spAutoFit/>
          </a:bodyPr>
          <a:lstStyle/>
          <a:p>
            <a:pPr defTabSz="685709"/>
            <a:r>
              <a:rPr lang="en-US" altLang="zh-CN" sz="1100" i="1" kern="0" dirty="0">
                <a:solidFill>
                  <a:srgbClr val="002060"/>
                </a:solidFill>
                <a:latin typeface="Calibri Light" charset="0"/>
                <a:ea typeface="Calibri Light" charset="0"/>
                <a:cs typeface="Calibri Light" charset="0"/>
              </a:rPr>
              <a:t>Sub-word</a:t>
            </a:r>
            <a:r>
              <a:rPr lang="zh-CN" altLang="en-US" sz="1100" i="1" kern="0" dirty="0">
                <a:solidFill>
                  <a:srgbClr val="002060"/>
                </a:solidFill>
                <a:latin typeface="Calibri Light" charset="0"/>
                <a:ea typeface="Calibri Light" charset="0"/>
                <a:cs typeface="Calibri Light" charset="0"/>
              </a:rPr>
              <a:t> </a:t>
            </a:r>
            <a:r>
              <a:rPr lang="en-US" altLang="zh-CN" sz="1100" i="1" kern="0" dirty="0">
                <a:solidFill>
                  <a:srgbClr val="002060"/>
                </a:solidFill>
                <a:latin typeface="Calibri Light" charset="0"/>
                <a:ea typeface="Calibri Light" charset="0"/>
                <a:cs typeface="Calibri Light" charset="0"/>
              </a:rPr>
              <a:t>Frequency</a:t>
            </a:r>
          </a:p>
        </p:txBody>
      </p:sp>
      <p:sp>
        <p:nvSpPr>
          <p:cNvPr id="17" name="Rectangle 35">
            <a:extLst>
              <a:ext uri="{FF2B5EF4-FFF2-40B4-BE49-F238E27FC236}">
                <a16:creationId xmlns:a16="http://schemas.microsoft.com/office/drawing/2014/main" id="{97A8EB01-BDEA-804E-959A-DDA5753D28E4}"/>
              </a:ext>
            </a:extLst>
          </p:cNvPr>
          <p:cNvSpPr/>
          <p:nvPr/>
        </p:nvSpPr>
        <p:spPr>
          <a:xfrm>
            <a:off x="5342672" y="2784977"/>
            <a:ext cx="1854789" cy="773043"/>
          </a:xfrm>
          <a:prstGeom prst="cloud">
            <a:avLst/>
          </a:prstGeom>
          <a:noFill/>
          <a:ln>
            <a:solidFill>
              <a:srgbClr val="F6861F"/>
            </a:solidFill>
            <a:prstDash val="sysDash"/>
          </a:ln>
        </p:spPr>
        <p:txBody>
          <a:bodyPr wrap="square">
            <a:spAutoFit/>
          </a:bodyPr>
          <a:lstStyle/>
          <a:p>
            <a:pPr algn="ctr" defTabSz="685709"/>
            <a:r>
              <a:rPr lang="en-US" altLang="zh-CN" sz="900" kern="0" dirty="0">
                <a:solidFill>
                  <a:srgbClr val="FF2F92"/>
                </a:solidFill>
                <a:latin typeface="Calibri Light" charset="0"/>
                <a:ea typeface="Calibri Light" charset="0"/>
                <a:cs typeface="Calibri Light" charset="0"/>
              </a:rPr>
              <a:t>Syntax-level</a:t>
            </a:r>
          </a:p>
          <a:p>
            <a:pPr algn="ctr" defTabSz="685709"/>
            <a:r>
              <a:rPr lang="en-US" altLang="zh-CN" sz="900" kern="0" dirty="0">
                <a:solidFill>
                  <a:schemeClr val="bg1"/>
                </a:solidFill>
                <a:latin typeface="Calibri Light" charset="0"/>
                <a:ea typeface="Calibri Light" charset="0"/>
                <a:cs typeface="Calibri Light" charset="0"/>
              </a:rPr>
              <a:t>Frequentist-level</a:t>
            </a:r>
          </a:p>
          <a:p>
            <a:pPr algn="ctr" defTabSz="685709"/>
            <a:r>
              <a:rPr lang="en-US" altLang="zh-CN" sz="900" kern="0" dirty="0">
                <a:solidFill>
                  <a:schemeClr val="bg1"/>
                </a:solidFill>
                <a:latin typeface="Calibri Light" charset="0"/>
                <a:ea typeface="Calibri Light" charset="0"/>
                <a:cs typeface="Calibri Light" charset="0"/>
              </a:rPr>
              <a:t>based on characters</a:t>
            </a:r>
          </a:p>
        </p:txBody>
      </p:sp>
      <p:sp>
        <p:nvSpPr>
          <p:cNvPr id="24" name="Rectangle 35">
            <a:extLst>
              <a:ext uri="{FF2B5EF4-FFF2-40B4-BE49-F238E27FC236}">
                <a16:creationId xmlns:a16="http://schemas.microsoft.com/office/drawing/2014/main" id="{3F4AACD5-4792-F84A-8FF8-BA7C8DB9F2A7}"/>
              </a:ext>
            </a:extLst>
          </p:cNvPr>
          <p:cNvSpPr/>
          <p:nvPr/>
        </p:nvSpPr>
        <p:spPr>
          <a:xfrm>
            <a:off x="2286345" y="3108775"/>
            <a:ext cx="986305" cy="261610"/>
          </a:xfrm>
          <a:prstGeom prst="rect">
            <a:avLst/>
          </a:prstGeom>
          <a:ln>
            <a:solidFill>
              <a:srgbClr val="F6861F"/>
            </a:solidFill>
            <a:prstDash val="sysDot"/>
          </a:ln>
        </p:spPr>
        <p:txBody>
          <a:bodyPr wrap="square">
            <a:spAutoFit/>
          </a:bodyPr>
          <a:lstStyle/>
          <a:p>
            <a:pPr algn="ctr" defTabSz="685709"/>
            <a:r>
              <a:rPr lang="en-US" altLang="zh-CN" sz="1100" kern="0" dirty="0">
                <a:solidFill>
                  <a:srgbClr val="FF0000"/>
                </a:solidFill>
                <a:latin typeface="Calibri Light" charset="0"/>
                <a:ea typeface="Calibri Light" charset="0"/>
                <a:cs typeface="Calibri Light" charset="0"/>
              </a:rPr>
              <a:t>Sub-word</a:t>
            </a:r>
          </a:p>
        </p:txBody>
      </p:sp>
      <p:cxnSp>
        <p:nvCxnSpPr>
          <p:cNvPr id="29" name="Straight Arrow Connector 28">
            <a:extLst>
              <a:ext uri="{FF2B5EF4-FFF2-40B4-BE49-F238E27FC236}">
                <a16:creationId xmlns:a16="http://schemas.microsoft.com/office/drawing/2014/main" id="{0DB6504F-DBD8-0246-9DB9-5910A020295D}"/>
              </a:ext>
            </a:extLst>
          </p:cNvPr>
          <p:cNvCxnSpPr>
            <a:cxnSpLocks/>
          </p:cNvCxnSpPr>
          <p:nvPr/>
        </p:nvCxnSpPr>
        <p:spPr>
          <a:xfrm>
            <a:off x="3409424" y="3230632"/>
            <a:ext cx="498870" cy="0"/>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2844B3A-7EA4-444C-A7C0-094524127D2B}"/>
              </a:ext>
            </a:extLst>
          </p:cNvPr>
          <p:cNvSpPr/>
          <p:nvPr/>
        </p:nvSpPr>
        <p:spPr>
          <a:xfrm>
            <a:off x="713005" y="1548626"/>
            <a:ext cx="697627" cy="246221"/>
          </a:xfrm>
          <a:prstGeom prst="rect">
            <a:avLst/>
          </a:prstGeom>
        </p:spPr>
        <p:txBody>
          <a:bodyPr wrap="none">
            <a:spAutoFit/>
          </a:bodyPr>
          <a:lstStyle/>
          <a:p>
            <a:r>
              <a:rPr lang="zh-CN" altLang="en-US" sz="1000" dirty="0">
                <a:latin typeface="STFangsong" panose="02010600040101010101" pitchFamily="2" charset="-122"/>
                <a:ea typeface="STFangsong" panose="02010600040101010101" pitchFamily="2" charset="-122"/>
              </a:rPr>
              <a:t>末梢神经</a:t>
            </a:r>
            <a:endParaRPr lang="en-US" sz="1000" dirty="0">
              <a:latin typeface="STFangsong" panose="02010600040101010101" pitchFamily="2" charset="-122"/>
              <a:ea typeface="STFangsong" panose="02010600040101010101" pitchFamily="2" charset="-122"/>
            </a:endParaRPr>
          </a:p>
        </p:txBody>
      </p:sp>
      <p:sp>
        <p:nvSpPr>
          <p:cNvPr id="33" name="Rectangle 32">
            <a:extLst>
              <a:ext uri="{FF2B5EF4-FFF2-40B4-BE49-F238E27FC236}">
                <a16:creationId xmlns:a16="http://schemas.microsoft.com/office/drawing/2014/main" id="{E3F89983-7FD7-BE43-9F48-92599BC34CDC}"/>
              </a:ext>
            </a:extLst>
          </p:cNvPr>
          <p:cNvSpPr/>
          <p:nvPr/>
        </p:nvSpPr>
        <p:spPr>
          <a:xfrm>
            <a:off x="1970691" y="1548626"/>
            <a:ext cx="1662635" cy="261610"/>
          </a:xfrm>
          <a:prstGeom prst="rect">
            <a:avLst/>
          </a:prstGeom>
          <a:ln>
            <a:solidFill>
              <a:srgbClr val="F6861F"/>
            </a:solidFill>
            <a:prstDash val="sysDot"/>
          </a:ln>
        </p:spPr>
        <p:txBody>
          <a:bodyPr wrap="none">
            <a:spAutoFit/>
          </a:bodyPr>
          <a:lstStyle/>
          <a:p>
            <a:pPr algn="ctr" defTabSz="685709"/>
            <a:r>
              <a:rPr lang="en-US" altLang="zh-CN" sz="1100" kern="0" dirty="0">
                <a:latin typeface="Calibri Light" charset="0"/>
                <a:ea typeface="Calibri Light" charset="0"/>
                <a:cs typeface="Calibri Light" charset="0"/>
              </a:rPr>
              <a:t>Input Non-Standard Word</a:t>
            </a:r>
          </a:p>
        </p:txBody>
      </p:sp>
      <p:cxnSp>
        <p:nvCxnSpPr>
          <p:cNvPr id="34" name="Straight Arrow Connector 33">
            <a:extLst>
              <a:ext uri="{FF2B5EF4-FFF2-40B4-BE49-F238E27FC236}">
                <a16:creationId xmlns:a16="http://schemas.microsoft.com/office/drawing/2014/main" id="{81A23393-3F5D-4840-ACC7-2982E59400B5}"/>
              </a:ext>
            </a:extLst>
          </p:cNvPr>
          <p:cNvCxnSpPr>
            <a:cxnSpLocks/>
          </p:cNvCxnSpPr>
          <p:nvPr/>
        </p:nvCxnSpPr>
        <p:spPr>
          <a:xfrm>
            <a:off x="2749968" y="1863438"/>
            <a:ext cx="0" cy="1142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A4AF777-B648-364A-8AA5-D9CEB466F8DA}"/>
              </a:ext>
            </a:extLst>
          </p:cNvPr>
          <p:cNvSpPr/>
          <p:nvPr/>
        </p:nvSpPr>
        <p:spPr>
          <a:xfrm>
            <a:off x="571339" y="3192286"/>
            <a:ext cx="992579" cy="253916"/>
          </a:xfrm>
          <a:prstGeom prst="rect">
            <a:avLst/>
          </a:prstGeom>
        </p:spPr>
        <p:txBody>
          <a:bodyPr wrap="none">
            <a:spAutoFit/>
          </a:bodyPr>
          <a:lstStyle/>
          <a:p>
            <a:r>
              <a:rPr lang="en-US" altLang="zh-CN" sz="1050" dirty="0">
                <a:latin typeface="STFangsong" panose="02010600040101010101" pitchFamily="2" charset="-122"/>
                <a:ea typeface="STFangsong" panose="02010600040101010101" pitchFamily="2" charset="-122"/>
              </a:rPr>
              <a:t>'</a:t>
            </a:r>
            <a:r>
              <a:rPr lang="zh-CN" altLang="en-US" sz="1050" dirty="0">
                <a:latin typeface="STFangsong" panose="02010600040101010101" pitchFamily="2" charset="-122"/>
                <a:ea typeface="STFangsong" panose="02010600040101010101" pitchFamily="2" charset="-122"/>
              </a:rPr>
              <a:t>神经</a:t>
            </a:r>
            <a:r>
              <a:rPr lang="en-US" altLang="zh-CN" sz="1050" dirty="0">
                <a:latin typeface="STFangsong" panose="02010600040101010101" pitchFamily="2" charset="-122"/>
                <a:ea typeface="STFangsong" panose="02010600040101010101" pitchFamily="2" charset="-122"/>
              </a:rPr>
              <a:t>', '</a:t>
            </a:r>
            <a:r>
              <a:rPr lang="zh-CN" altLang="en-US" sz="1050" dirty="0">
                <a:latin typeface="STFangsong" panose="02010600040101010101" pitchFamily="2" charset="-122"/>
                <a:ea typeface="STFangsong" panose="02010600040101010101" pitchFamily="2" charset="-122"/>
              </a:rPr>
              <a:t>梢</a:t>
            </a:r>
            <a:r>
              <a:rPr lang="en-US" altLang="zh-CN" sz="1050" dirty="0">
                <a:latin typeface="STFangsong" panose="02010600040101010101" pitchFamily="2" charset="-122"/>
                <a:ea typeface="STFangsong" panose="02010600040101010101" pitchFamily="2" charset="-122"/>
              </a:rPr>
              <a:t>', '</a:t>
            </a:r>
            <a:r>
              <a:rPr lang="zh-CN" altLang="en-US" sz="1050" dirty="0">
                <a:latin typeface="STFangsong" panose="02010600040101010101" pitchFamily="2" charset="-122"/>
                <a:ea typeface="STFangsong" panose="02010600040101010101" pitchFamily="2" charset="-122"/>
              </a:rPr>
              <a:t>末</a:t>
            </a:r>
            <a:r>
              <a:rPr lang="en-US" altLang="zh-CN" sz="1050" dirty="0">
                <a:latin typeface="STFangsong" panose="02010600040101010101" pitchFamily="2" charset="-122"/>
                <a:ea typeface="STFangsong" panose="02010600040101010101" pitchFamily="2" charset="-122"/>
              </a:rPr>
              <a:t>'</a:t>
            </a:r>
            <a:endParaRPr lang="en-US" sz="1050" dirty="0">
              <a:latin typeface="STFangsong" panose="02010600040101010101" pitchFamily="2" charset="-122"/>
              <a:ea typeface="STFangsong" panose="02010600040101010101" pitchFamily="2" charset="-122"/>
            </a:endParaRPr>
          </a:p>
        </p:txBody>
      </p:sp>
      <p:sp>
        <p:nvSpPr>
          <p:cNvPr id="32" name="Text Placeholder 1">
            <a:extLst>
              <a:ext uri="{FF2B5EF4-FFF2-40B4-BE49-F238E27FC236}">
                <a16:creationId xmlns:a16="http://schemas.microsoft.com/office/drawing/2014/main" id="{13349C03-00BB-A140-BAE3-77C489800BB1}"/>
              </a:ext>
            </a:extLst>
          </p:cNvPr>
          <p:cNvSpPr txBox="1">
            <a:spLocks/>
          </p:cNvSpPr>
          <p:nvPr/>
        </p:nvSpPr>
        <p:spPr>
          <a:xfrm>
            <a:off x="392581" y="962934"/>
            <a:ext cx="2253637" cy="474812"/>
          </a:xfrm>
          <a:prstGeom prst="rect">
            <a:avLst/>
          </a:prstGeom>
        </p:spPr>
        <p:txBody>
          <a:bodyPr/>
          <a:lstStyle>
            <a:lvl1pPr marL="342854" indent="-342854" algn="l" defTabSz="914278" rtl="0" eaLnBrk="1" latinLnBrk="0" hangingPunct="1">
              <a:spcBef>
                <a:spcPct val="20000"/>
              </a:spcBef>
              <a:buFont typeface="Arial" pitchFamily="34" charset="0"/>
              <a:buChar char="•"/>
              <a:defRPr lang="en-US" sz="1300" kern="1200" smtClean="0">
                <a:solidFill>
                  <a:schemeClr val="tx1"/>
                </a:solidFill>
                <a:latin typeface="+mn-lt"/>
                <a:ea typeface="+mn-ea"/>
                <a:cs typeface="+mn-cs"/>
              </a:defRPr>
            </a:lvl1pPr>
            <a:lvl2pPr marL="742850" indent="-285712" algn="l" defTabSz="914278" rtl="0" eaLnBrk="1" latinLnBrk="0" hangingPunct="1">
              <a:spcBef>
                <a:spcPct val="20000"/>
              </a:spcBef>
              <a:buFont typeface="Arial" pitchFamily="34" charset="0"/>
              <a:buChar char="–"/>
              <a:defRPr lang="en-US" sz="1200" kern="1200" smtClean="0">
                <a:solidFill>
                  <a:schemeClr val="tx1"/>
                </a:solidFill>
                <a:latin typeface="+mn-lt"/>
                <a:ea typeface="+mn-ea"/>
                <a:cs typeface="+mn-cs"/>
              </a:defRPr>
            </a:lvl2pPr>
            <a:lvl3pPr marL="1142847" indent="-228570" algn="l" defTabSz="914278" rtl="0" eaLnBrk="1" latinLnBrk="0" hangingPunct="1">
              <a:spcBef>
                <a:spcPct val="20000"/>
              </a:spcBef>
              <a:buFont typeface="Arial" pitchFamily="34" charset="0"/>
              <a:buChar char="•"/>
              <a:defRPr lang="en-US" sz="1000" kern="1200" smtClean="0">
                <a:solidFill>
                  <a:schemeClr val="tx1"/>
                </a:solidFill>
                <a:latin typeface="+mn-lt"/>
                <a:ea typeface="+mn-ea"/>
                <a:cs typeface="+mn-cs"/>
              </a:defRPr>
            </a:lvl3pPr>
            <a:lvl4pPr marL="1599986" indent="-228570" algn="l" defTabSz="914278" rtl="0" eaLnBrk="1" latinLnBrk="0" hangingPunct="1">
              <a:spcBef>
                <a:spcPct val="20000"/>
              </a:spcBef>
              <a:buFont typeface="Arial" pitchFamily="34" charset="0"/>
              <a:buChar char="–"/>
              <a:defRPr lang="en-US" sz="1000" kern="1200" smtClean="0">
                <a:solidFill>
                  <a:schemeClr val="tx1"/>
                </a:solidFill>
                <a:latin typeface="+mn-lt"/>
                <a:ea typeface="+mn-ea"/>
                <a:cs typeface="+mn-cs"/>
              </a:defRPr>
            </a:lvl4pPr>
            <a:lvl5pPr marL="2057126" indent="-228570" algn="l" defTabSz="914278" rtl="0" eaLnBrk="1" latinLnBrk="0" hangingPunct="1">
              <a:spcBef>
                <a:spcPct val="20000"/>
              </a:spcBef>
              <a:buFont typeface="Arial" pitchFamily="34" charset="0"/>
              <a:buChar char="»"/>
              <a:defRPr lang="en-GB" sz="1000" kern="1200" smtClean="0">
                <a:solidFill>
                  <a:schemeClr val="tx1"/>
                </a:solidFill>
                <a:latin typeface="+mn-lt"/>
                <a:ea typeface="+mn-ea"/>
                <a:cs typeface="+mn-cs"/>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514350">
              <a:lnSpc>
                <a:spcPct val="80000"/>
              </a:lnSpc>
              <a:buNone/>
              <a:defRPr/>
            </a:pPr>
            <a:r>
              <a:rPr lang="en-US" sz="1600" kern="0" dirty="0">
                <a:solidFill>
                  <a:prstClr val="white"/>
                </a:solidFill>
                <a:latin typeface="Calibri Light" panose="020F0302020204030204" pitchFamily="34" charset="0"/>
              </a:rPr>
              <a:t>Why using Sub</a:t>
            </a:r>
            <a:r>
              <a:rPr lang="en-US" altLang="zh-CN" sz="1600" kern="0" dirty="0">
                <a:solidFill>
                  <a:prstClr val="white"/>
                </a:solidFill>
                <a:latin typeface="Calibri Light" panose="020F0302020204030204" pitchFamily="34" charset="0"/>
              </a:rPr>
              <a:t>-words?</a:t>
            </a:r>
            <a:r>
              <a:rPr lang="zh-CN" altLang="en-US" sz="1600" kern="0" dirty="0">
                <a:solidFill>
                  <a:prstClr val="white"/>
                </a:solidFill>
                <a:latin typeface="Calibri Light" panose="020F0302020204030204" pitchFamily="34" charset="0"/>
              </a:rPr>
              <a:t> </a:t>
            </a:r>
            <a:endParaRPr lang="en-US" sz="1600" kern="0" dirty="0">
              <a:solidFill>
                <a:prstClr val="white"/>
              </a:solidFill>
              <a:latin typeface="Calibri Light" panose="020F0302020204030204" pitchFamily="34" charset="0"/>
            </a:endParaRPr>
          </a:p>
        </p:txBody>
      </p:sp>
      <p:sp>
        <p:nvSpPr>
          <p:cNvPr id="4" name="Rectangle 3">
            <a:extLst>
              <a:ext uri="{FF2B5EF4-FFF2-40B4-BE49-F238E27FC236}">
                <a16:creationId xmlns:a16="http://schemas.microsoft.com/office/drawing/2014/main" id="{DE0ACC6D-D006-D646-A8DB-B11F6DE0CA41}"/>
              </a:ext>
            </a:extLst>
          </p:cNvPr>
          <p:cNvSpPr/>
          <p:nvPr/>
        </p:nvSpPr>
        <p:spPr>
          <a:xfrm>
            <a:off x="392581" y="4115049"/>
            <a:ext cx="5079964" cy="617670"/>
          </a:xfrm>
          <a:prstGeom prst="rect">
            <a:avLst/>
          </a:prstGeom>
        </p:spPr>
        <p:txBody>
          <a:bodyPr wrap="square">
            <a:spAutoFit/>
          </a:bodyPr>
          <a:lstStyle/>
          <a:p>
            <a:pPr>
              <a:lnSpc>
                <a:spcPct val="150000"/>
              </a:lnSpc>
            </a:pPr>
            <a:r>
              <a:rPr lang="en-US" altLang="zh-CN" sz="1200" dirty="0">
                <a:solidFill>
                  <a:schemeClr val="bg1"/>
                </a:solidFill>
              </a:rPr>
              <a:t>1.</a:t>
            </a:r>
            <a:r>
              <a:rPr lang="zh-CN" altLang="en-US" sz="1200" dirty="0">
                <a:solidFill>
                  <a:schemeClr val="bg1"/>
                </a:solidFill>
              </a:rPr>
              <a:t> </a:t>
            </a:r>
            <a:r>
              <a:rPr lang="en-US" altLang="zh-CN" sz="1200" dirty="0">
                <a:solidFill>
                  <a:schemeClr val="bg1"/>
                </a:solidFill>
              </a:rPr>
              <a:t>Learn </a:t>
            </a:r>
            <a:r>
              <a:rPr lang="en-US" altLang="zh-CN" sz="1200" dirty="0">
                <a:solidFill>
                  <a:srgbClr val="FF0000"/>
                </a:solidFill>
              </a:rPr>
              <a:t>compounding</a:t>
            </a:r>
            <a:r>
              <a:rPr lang="en-US" altLang="zh-CN" sz="1200" dirty="0">
                <a:solidFill>
                  <a:schemeClr val="bg1"/>
                </a:solidFill>
              </a:rPr>
              <a:t> and </a:t>
            </a:r>
            <a:r>
              <a:rPr lang="en-US" altLang="zh-CN" sz="1200" dirty="0">
                <a:solidFill>
                  <a:srgbClr val="FF0000"/>
                </a:solidFill>
              </a:rPr>
              <a:t>transliteration</a:t>
            </a:r>
            <a:r>
              <a:rPr lang="en-US" altLang="zh-CN" sz="1200" dirty="0">
                <a:solidFill>
                  <a:schemeClr val="bg1"/>
                </a:solidFill>
              </a:rPr>
              <a:t> from sub-word representations</a:t>
            </a:r>
          </a:p>
          <a:p>
            <a:pPr>
              <a:lnSpc>
                <a:spcPct val="150000"/>
              </a:lnSpc>
            </a:pPr>
            <a:r>
              <a:rPr lang="en-US" altLang="zh-CN" sz="1200" dirty="0">
                <a:solidFill>
                  <a:schemeClr val="bg1"/>
                </a:solidFill>
              </a:rPr>
              <a:t>2.</a:t>
            </a:r>
            <a:r>
              <a:rPr lang="zh-CN" altLang="en-US" sz="1200" dirty="0">
                <a:solidFill>
                  <a:schemeClr val="bg1"/>
                </a:solidFill>
              </a:rPr>
              <a:t> </a:t>
            </a:r>
            <a:r>
              <a:rPr lang="en-US" altLang="zh-CN" sz="1200" dirty="0">
                <a:solidFill>
                  <a:schemeClr val="bg1"/>
                </a:solidFill>
              </a:rPr>
              <a:t>Generalize to </a:t>
            </a:r>
            <a:r>
              <a:rPr lang="en-US" altLang="zh-CN" sz="1200" dirty="0">
                <a:solidFill>
                  <a:srgbClr val="FF0000"/>
                </a:solidFill>
              </a:rPr>
              <a:t>translate</a:t>
            </a:r>
            <a:r>
              <a:rPr lang="en-US" altLang="zh-CN" sz="1200" dirty="0">
                <a:solidFill>
                  <a:schemeClr val="bg1"/>
                </a:solidFill>
              </a:rPr>
              <a:t> and </a:t>
            </a:r>
            <a:r>
              <a:rPr lang="en-US" altLang="zh-CN" sz="1200" dirty="0">
                <a:solidFill>
                  <a:srgbClr val="FF0000"/>
                </a:solidFill>
              </a:rPr>
              <a:t>produce</a:t>
            </a:r>
            <a:r>
              <a:rPr lang="en-US" altLang="zh-CN" sz="1200" dirty="0">
                <a:solidFill>
                  <a:schemeClr val="bg1"/>
                </a:solidFill>
              </a:rPr>
              <a:t> new words (unseen at training time)</a:t>
            </a:r>
          </a:p>
        </p:txBody>
      </p:sp>
      <p:sp>
        <p:nvSpPr>
          <p:cNvPr id="35" name="Rectangle 35">
            <a:extLst>
              <a:ext uri="{FF2B5EF4-FFF2-40B4-BE49-F238E27FC236}">
                <a16:creationId xmlns:a16="http://schemas.microsoft.com/office/drawing/2014/main" id="{02414900-EC0A-F84F-8BFC-236579D9C928}"/>
              </a:ext>
            </a:extLst>
          </p:cNvPr>
          <p:cNvSpPr/>
          <p:nvPr/>
        </p:nvSpPr>
        <p:spPr>
          <a:xfrm>
            <a:off x="2894614" y="2092021"/>
            <a:ext cx="2027360" cy="600164"/>
          </a:xfrm>
          <a:prstGeom prst="rect">
            <a:avLst/>
          </a:prstGeom>
          <a:ln>
            <a:noFill/>
            <a:prstDash val="sysDot"/>
          </a:ln>
        </p:spPr>
        <p:txBody>
          <a:bodyPr wrap="square">
            <a:spAutoFit/>
          </a:bodyPr>
          <a:lstStyle/>
          <a:p>
            <a:pPr marL="228600" indent="-228600" defTabSz="685709">
              <a:buAutoNum type="arabicPeriod"/>
            </a:pPr>
            <a:r>
              <a:rPr lang="en-US" altLang="zh-CN" sz="1100" kern="0" dirty="0">
                <a:latin typeface="Calibri Light" charset="0"/>
                <a:ea typeface="Calibri Light" charset="0"/>
                <a:cs typeface="Calibri Light" charset="0"/>
              </a:rPr>
              <a:t>Remove Punctuations</a:t>
            </a:r>
          </a:p>
          <a:p>
            <a:pPr marL="228600" indent="-228600" defTabSz="685709">
              <a:buAutoNum type="arabicPeriod"/>
            </a:pPr>
            <a:r>
              <a:rPr lang="en-US" altLang="zh-CN" sz="1100" kern="0" dirty="0">
                <a:latin typeface="Calibri Light" charset="0"/>
                <a:ea typeface="Calibri Light" charset="0"/>
                <a:cs typeface="Calibri Light" charset="0"/>
              </a:rPr>
              <a:t>Remove English Terms</a:t>
            </a:r>
          </a:p>
          <a:p>
            <a:pPr marL="228600" indent="-228600" defTabSz="685709">
              <a:buAutoNum type="arabicPeriod"/>
            </a:pPr>
            <a:r>
              <a:rPr lang="en-US" altLang="zh-CN" sz="1100" kern="0" dirty="0">
                <a:latin typeface="Calibri Light" charset="0"/>
                <a:ea typeface="Calibri Light" charset="0"/>
                <a:cs typeface="Calibri Light" charset="0"/>
              </a:rPr>
              <a:t>Remove Numbers</a:t>
            </a:r>
          </a:p>
        </p:txBody>
      </p:sp>
      <p:sp>
        <p:nvSpPr>
          <p:cNvPr id="36" name="Rectangle 35">
            <a:extLst>
              <a:ext uri="{FF2B5EF4-FFF2-40B4-BE49-F238E27FC236}">
                <a16:creationId xmlns:a16="http://schemas.microsoft.com/office/drawing/2014/main" id="{31BEA0DA-73E5-8E48-8106-CF10117D2E2C}"/>
              </a:ext>
            </a:extLst>
          </p:cNvPr>
          <p:cNvSpPr/>
          <p:nvPr/>
        </p:nvSpPr>
        <p:spPr>
          <a:xfrm>
            <a:off x="1661659" y="2261298"/>
            <a:ext cx="997527" cy="261610"/>
          </a:xfrm>
          <a:prstGeom prst="rect">
            <a:avLst/>
          </a:prstGeom>
          <a:ln>
            <a:noFill/>
            <a:prstDash val="sysDot"/>
          </a:ln>
        </p:spPr>
        <p:txBody>
          <a:bodyPr wrap="square">
            <a:spAutoFit/>
          </a:bodyPr>
          <a:lstStyle/>
          <a:p>
            <a:pPr defTabSz="685709"/>
            <a:r>
              <a:rPr lang="en-US" altLang="zh-CN" sz="1100" kern="0" dirty="0">
                <a:latin typeface="Calibri Light" charset="0"/>
                <a:ea typeface="Calibri Light" charset="0"/>
                <a:cs typeface="Calibri Light" charset="0"/>
              </a:rPr>
              <a:t>BPE</a:t>
            </a:r>
            <a:r>
              <a:rPr lang="zh-CN" altLang="en-US" sz="1100" kern="0" dirty="0">
                <a:latin typeface="Calibri Light" charset="0"/>
                <a:ea typeface="Calibri Light" charset="0"/>
                <a:cs typeface="Calibri Light" charset="0"/>
              </a:rPr>
              <a:t> </a:t>
            </a:r>
            <a:r>
              <a:rPr lang="en-US" altLang="zh-CN" sz="1100" kern="0" dirty="0">
                <a:latin typeface="Calibri Light" charset="0"/>
                <a:ea typeface="Calibri Light" charset="0"/>
                <a:cs typeface="Calibri Light" charset="0"/>
              </a:rPr>
              <a:t>Algorithm</a:t>
            </a:r>
          </a:p>
        </p:txBody>
      </p:sp>
    </p:spTree>
    <p:extLst>
      <p:ext uri="{BB962C8B-B14F-4D97-AF65-F5344CB8AC3E}">
        <p14:creationId xmlns:p14="http://schemas.microsoft.com/office/powerpoint/2010/main" val="185640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705D3-1D63-7040-9A70-B26F24517FB3}"/>
              </a:ext>
            </a:extLst>
          </p:cNvPr>
          <p:cNvSpPr txBox="1"/>
          <p:nvPr/>
        </p:nvSpPr>
        <p:spPr>
          <a:xfrm>
            <a:off x="3288066" y="5395033"/>
            <a:ext cx="0" cy="0"/>
          </a:xfrm>
          <a:prstGeom prst="rect">
            <a:avLst/>
          </a:prstGeom>
        </p:spPr>
        <p:txBody>
          <a:bodyPr vert="horz" wrap="none" lIns="0" tIns="0" rIns="0" bIns="0" spcCol="385658" rtlCol="0">
            <a:noAutofit/>
          </a:bodyPr>
          <a:lstStyle/>
          <a:p>
            <a:endParaRPr lang="en-CN" dirty="0">
              <a:solidFill>
                <a:schemeClr val="bg1"/>
              </a:solidFill>
              <a:latin typeface="Calibri Light" charset="0"/>
              <a:ea typeface="Calibri Light" charset="0"/>
              <a:cs typeface="Calibri Light" charset="0"/>
            </a:endParaRPr>
          </a:p>
        </p:txBody>
      </p:sp>
      <p:sp>
        <p:nvSpPr>
          <p:cNvPr id="8" name="Text Placeholder 2">
            <a:extLst>
              <a:ext uri="{FF2B5EF4-FFF2-40B4-BE49-F238E27FC236}">
                <a16:creationId xmlns:a16="http://schemas.microsoft.com/office/drawing/2014/main" id="{9F1ABF16-B120-D645-82FE-D36E0F1540D7}"/>
              </a:ext>
            </a:extLst>
          </p:cNvPr>
          <p:cNvSpPr txBox="1">
            <a:spLocks/>
          </p:cNvSpPr>
          <p:nvPr/>
        </p:nvSpPr>
        <p:spPr>
          <a:xfrm>
            <a:off x="290960" y="1059396"/>
            <a:ext cx="8562079" cy="4575191"/>
          </a:xfrm>
          <a:prstGeom prst="rect">
            <a:avLst/>
          </a:prstGeom>
        </p:spPr>
        <p:txBody>
          <a:bodyPr>
            <a:normAutofit/>
          </a:bodyPr>
          <a:lstStyle>
            <a:lvl1pPr marL="0" indent="0" algn="l" defTabSz="914278" rtl="0" eaLnBrk="1" latinLnBrk="0" hangingPunct="1">
              <a:lnSpc>
                <a:spcPct val="90000"/>
              </a:lnSpc>
              <a:spcBef>
                <a:spcPts val="0"/>
              </a:spcBef>
              <a:buFont typeface="Arial" pitchFamily="34" charset="0"/>
              <a:buNone/>
              <a:defRPr lang="en-US" sz="1100" b="0" i="0" kern="1200" smtClean="0">
                <a:solidFill>
                  <a:schemeClr val="tx1"/>
                </a:solidFill>
                <a:latin typeface="Calibri Light" panose="020F0302020204030204" pitchFamily="34" charset="0"/>
                <a:ea typeface="+mn-ea"/>
                <a:cs typeface="Calibri Light" panose="020F0302020204030204" pitchFamily="34" charset="0"/>
              </a:defRPr>
            </a:lvl1pPr>
            <a:lvl2pPr marL="144000" indent="-144000" algn="l" defTabSz="914278" rtl="0" eaLnBrk="1" latinLnBrk="0" hangingPunct="1">
              <a:lnSpc>
                <a:spcPct val="90000"/>
              </a:lnSpc>
              <a:spcBef>
                <a:spcPts val="600"/>
              </a:spcBef>
              <a:buFont typeface="Arial" pitchFamily="34" charset="0"/>
              <a:buChar char="–"/>
              <a:defRPr lang="en-US" sz="1200" b="0" i="0" kern="1200" smtClean="0">
                <a:solidFill>
                  <a:schemeClr val="tx1"/>
                </a:solidFill>
                <a:latin typeface="Calibri Light" panose="020F0302020204030204" pitchFamily="34" charset="0"/>
                <a:ea typeface="+mn-ea"/>
                <a:cs typeface="Calibri Light" panose="020F0302020204030204" pitchFamily="34" charset="0"/>
              </a:defRPr>
            </a:lvl2pPr>
            <a:lvl3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3pPr>
            <a:lvl4pPr marL="144000" indent="-144000" algn="l" defTabSz="914278" rtl="0" eaLnBrk="1" latinLnBrk="0" hangingPunct="1">
              <a:lnSpc>
                <a:spcPct val="90000"/>
              </a:lnSpc>
              <a:spcBef>
                <a:spcPts val="600"/>
              </a:spcBef>
              <a:buFont typeface="Arial" pitchFamily="34" charset="0"/>
              <a:buChar char="–"/>
              <a:defRPr lang="en-US" sz="1000" b="0" i="0" kern="1200" smtClean="0">
                <a:solidFill>
                  <a:schemeClr val="tx1"/>
                </a:solidFill>
                <a:latin typeface="Calibri Light" panose="020F0302020204030204" pitchFamily="34" charset="0"/>
                <a:ea typeface="+mn-ea"/>
                <a:cs typeface="Calibri Light" panose="020F0302020204030204" pitchFamily="34" charset="0"/>
              </a:defRPr>
            </a:lvl4pPr>
            <a:lvl5pPr marL="144000" indent="-144000" algn="l" defTabSz="914278" rtl="0" eaLnBrk="1" latinLnBrk="0" hangingPunct="1">
              <a:lnSpc>
                <a:spcPct val="90000"/>
              </a:lnSpc>
              <a:spcBef>
                <a:spcPts val="600"/>
              </a:spcBef>
              <a:buFont typeface="Arial" pitchFamily="34" charset="0"/>
              <a:buChar char="»"/>
              <a:defRPr lang="en-GB" sz="1000" b="0" i="0" kern="1200" smtClean="0">
                <a:solidFill>
                  <a:schemeClr val="tx1"/>
                </a:solidFill>
                <a:latin typeface="Calibri Light" panose="020F0302020204030204" pitchFamily="34" charset="0"/>
                <a:ea typeface="+mn-ea"/>
                <a:cs typeface="Calibri Light" panose="020F0302020204030204" pitchFamily="34" charset="0"/>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endParaRPr lang="en-US" altLang="zh-CN" sz="1600" i="1" dirty="0">
              <a:solidFill>
                <a:schemeClr val="bg1"/>
              </a:solidFill>
            </a:endParaRPr>
          </a:p>
          <a:p>
            <a:pPr marL="457200" indent="-457200">
              <a:lnSpc>
                <a:spcPct val="140000"/>
              </a:lnSpc>
              <a:buFont typeface="+mj-lt"/>
              <a:buAutoNum type="arabicParenR"/>
            </a:pPr>
            <a:r>
              <a:rPr lang="en-US" altLang="zh-CN" sz="2000" dirty="0">
                <a:solidFill>
                  <a:schemeClr val="bg1"/>
                </a:solidFill>
              </a:rPr>
              <a:t>Initialize </a:t>
            </a:r>
            <a:r>
              <a:rPr lang="en-US" altLang="zh-CN" sz="2000" dirty="0">
                <a:solidFill>
                  <a:srgbClr val="003478"/>
                </a:solidFill>
              </a:rPr>
              <a:t>symbol vocabulary</a:t>
            </a:r>
            <a:r>
              <a:rPr lang="en-US" altLang="zh-CN" sz="2000" dirty="0">
                <a:solidFill>
                  <a:schemeClr val="bg1"/>
                </a:solidFill>
              </a:rPr>
              <a:t> with </a:t>
            </a:r>
            <a:r>
              <a:rPr lang="en-US" altLang="zh-CN" sz="2000" dirty="0">
                <a:solidFill>
                  <a:srgbClr val="003478"/>
                </a:solidFill>
              </a:rPr>
              <a:t>character</a:t>
            </a:r>
            <a:r>
              <a:rPr lang="zh-CN" altLang="en-US" sz="2000" dirty="0">
                <a:solidFill>
                  <a:srgbClr val="003478"/>
                </a:solidFill>
              </a:rPr>
              <a:t> </a:t>
            </a:r>
            <a:r>
              <a:rPr lang="en-US" altLang="zh-CN" sz="2000" dirty="0">
                <a:solidFill>
                  <a:srgbClr val="003478"/>
                </a:solidFill>
              </a:rPr>
              <a:t>vocabulary</a:t>
            </a:r>
            <a:endParaRPr lang="en-CN" altLang="zh-CN" sz="2000" dirty="0">
              <a:solidFill>
                <a:schemeClr val="bg1"/>
              </a:solidFill>
            </a:endParaRPr>
          </a:p>
          <a:p>
            <a:pPr algn="ctr">
              <a:lnSpc>
                <a:spcPct val="140000"/>
              </a:lnSpc>
            </a:pPr>
            <a:r>
              <a:rPr lang="en-US" sz="1400" dirty="0"/>
              <a:t>vocab = {'l o w </a:t>
            </a:r>
            <a:r>
              <a:rPr lang="en-US" altLang="zh-CN" sz="1400" dirty="0"/>
              <a:t>.</a:t>
            </a:r>
            <a:r>
              <a:rPr lang="en-US" sz="1400" dirty="0"/>
              <a:t>': 5, 'l o w e r </a:t>
            </a:r>
            <a:r>
              <a:rPr lang="en-US" altLang="zh-CN" sz="1400" dirty="0"/>
              <a:t>.</a:t>
            </a:r>
            <a:r>
              <a:rPr lang="en-US" sz="1400" dirty="0"/>
              <a:t>': 2, 'n e w e s t </a:t>
            </a:r>
            <a:r>
              <a:rPr lang="en-US" altLang="zh-CN" sz="1400" dirty="0"/>
              <a:t>.</a:t>
            </a:r>
            <a:r>
              <a:rPr lang="en-US" sz="1400" dirty="0"/>
              <a:t>': 6, 'w </a:t>
            </a:r>
            <a:r>
              <a:rPr lang="en-US" sz="1400" dirty="0" err="1"/>
              <a:t>i</a:t>
            </a:r>
            <a:r>
              <a:rPr lang="en-US" sz="1400" dirty="0"/>
              <a:t> d e s t </a:t>
            </a:r>
            <a:r>
              <a:rPr lang="en-US" altLang="zh-CN" sz="1400" dirty="0"/>
              <a:t>.</a:t>
            </a:r>
            <a:r>
              <a:rPr lang="en-US" sz="1400" dirty="0"/>
              <a:t>': 3}</a:t>
            </a:r>
          </a:p>
          <a:p>
            <a:pPr marL="457200" indent="-457200">
              <a:lnSpc>
                <a:spcPct val="140000"/>
              </a:lnSpc>
              <a:buFont typeface="+mj-lt"/>
              <a:buAutoNum type="arabicParenR" startAt="2"/>
            </a:pPr>
            <a:r>
              <a:rPr lang="en-US" altLang="zh-CN" sz="2000" dirty="0">
                <a:solidFill>
                  <a:schemeClr val="bg1"/>
                </a:solidFill>
              </a:rPr>
              <a:t>Find the </a:t>
            </a:r>
            <a:r>
              <a:rPr lang="en-US" altLang="zh-CN" sz="2000" dirty="0">
                <a:solidFill>
                  <a:srgbClr val="003478"/>
                </a:solidFill>
              </a:rPr>
              <a:t>most</a:t>
            </a:r>
            <a:r>
              <a:rPr lang="zh-CN" altLang="en-US" sz="2000" dirty="0">
                <a:solidFill>
                  <a:srgbClr val="003478"/>
                </a:solidFill>
              </a:rPr>
              <a:t> </a:t>
            </a:r>
            <a:r>
              <a:rPr lang="en-US" altLang="zh-CN" sz="2000" dirty="0">
                <a:solidFill>
                  <a:srgbClr val="003478"/>
                </a:solidFill>
              </a:rPr>
              <a:t>frequent</a:t>
            </a:r>
            <a:r>
              <a:rPr lang="zh-CN" altLang="en-US" sz="2000" dirty="0">
                <a:solidFill>
                  <a:srgbClr val="003478"/>
                </a:solidFill>
              </a:rPr>
              <a:t> </a:t>
            </a:r>
            <a:r>
              <a:rPr lang="en-US" altLang="zh-CN" sz="2000" dirty="0">
                <a:solidFill>
                  <a:srgbClr val="003478"/>
                </a:solidFill>
              </a:rPr>
              <a:t>2-gram pairs (‘A’, ‘B’)</a:t>
            </a:r>
            <a:r>
              <a:rPr lang="zh-CN" altLang="en-US" sz="2000" dirty="0">
                <a:solidFill>
                  <a:srgbClr val="003478"/>
                </a:solidFill>
              </a:rPr>
              <a:t> </a:t>
            </a:r>
            <a:r>
              <a:rPr lang="en-US" altLang="zh-CN" sz="2000" dirty="0">
                <a:solidFill>
                  <a:schemeClr val="bg1"/>
                </a:solidFill>
              </a:rPr>
              <a:t>from</a:t>
            </a:r>
            <a:r>
              <a:rPr lang="zh-CN" altLang="en-US" sz="2000" dirty="0">
                <a:solidFill>
                  <a:schemeClr val="bg1"/>
                </a:solidFill>
              </a:rPr>
              <a:t> </a:t>
            </a:r>
            <a:r>
              <a:rPr lang="en-US" altLang="zh-CN" sz="2000" dirty="0">
                <a:solidFill>
                  <a:schemeClr val="bg1"/>
                </a:solidFill>
              </a:rPr>
              <a:t>every word</a:t>
            </a:r>
          </a:p>
          <a:p>
            <a:pPr algn="ctr">
              <a:lnSpc>
                <a:spcPct val="140000"/>
              </a:lnSpc>
            </a:pPr>
            <a:r>
              <a:rPr lang="en-US" altLang="zh-CN" dirty="0"/>
              <a:t>{('d', 'e'): 3,('e', 'r'): 2, ('l', 'o'): 7, ('w', ‘.'): 5, ('w', 'e'): 8, ('e', 'w'): 6,('r', ‘.'): 2, ('w', '</a:t>
            </a:r>
            <a:r>
              <a:rPr lang="en-US" altLang="zh-CN" dirty="0" err="1"/>
              <a:t>i</a:t>
            </a:r>
            <a:r>
              <a:rPr lang="en-US" altLang="zh-CN" dirty="0"/>
              <a:t>'): 3, ('e', 's'): 9, ('n', 'e'): 6, ('s', 't'): 9,('</a:t>
            </a:r>
            <a:r>
              <a:rPr lang="en-US" altLang="zh-CN" dirty="0" err="1"/>
              <a:t>i</a:t>
            </a:r>
            <a:r>
              <a:rPr lang="en-US" altLang="zh-CN" dirty="0"/>
              <a:t>', 'd'): 3, ('t', ‘.'): 9, ('o', 'w'): 7}</a:t>
            </a:r>
          </a:p>
          <a:p>
            <a:pPr algn="ctr">
              <a:lnSpc>
                <a:spcPct val="140000"/>
              </a:lnSpc>
            </a:pPr>
            <a:r>
              <a:rPr lang="en-US" altLang="zh-CN" dirty="0">
                <a:solidFill>
                  <a:srgbClr val="FF0000"/>
                </a:solidFill>
              </a:rPr>
              <a:t>We find ('e', 's'): 9</a:t>
            </a:r>
          </a:p>
          <a:p>
            <a:pPr marL="457200" indent="-457200">
              <a:lnSpc>
                <a:spcPct val="140000"/>
              </a:lnSpc>
              <a:buClr>
                <a:schemeClr val="bg1"/>
              </a:buClr>
              <a:buFont typeface="+mj-lt"/>
              <a:buAutoNum type="arabicParenR" startAt="3"/>
            </a:pPr>
            <a:r>
              <a:rPr lang="en-US" altLang="zh-CN" sz="2000" dirty="0">
                <a:solidFill>
                  <a:schemeClr val="bg1"/>
                </a:solidFill>
              </a:rPr>
              <a:t>Merge</a:t>
            </a:r>
            <a:r>
              <a:rPr lang="en-US" altLang="zh-CN" sz="2000" dirty="0">
                <a:solidFill>
                  <a:srgbClr val="003478"/>
                </a:solidFill>
              </a:rPr>
              <a:t> (‘A’, ‘B’)</a:t>
            </a:r>
            <a:r>
              <a:rPr lang="zh-CN" altLang="en-US" sz="2000" dirty="0">
                <a:solidFill>
                  <a:srgbClr val="003478"/>
                </a:solidFill>
              </a:rPr>
              <a:t> → </a:t>
            </a:r>
            <a:r>
              <a:rPr lang="en-US" altLang="zh-CN" sz="2000" dirty="0">
                <a:solidFill>
                  <a:srgbClr val="003478"/>
                </a:solidFill>
              </a:rPr>
              <a:t>(‘AB’)</a:t>
            </a:r>
            <a:r>
              <a:rPr lang="zh-CN" altLang="en-US" sz="2000" dirty="0">
                <a:solidFill>
                  <a:srgbClr val="003478"/>
                </a:solidFill>
              </a:rPr>
              <a:t> </a:t>
            </a:r>
            <a:r>
              <a:rPr lang="en-US" altLang="zh-CN" sz="2000" dirty="0">
                <a:solidFill>
                  <a:schemeClr val="bg1"/>
                </a:solidFill>
              </a:rPr>
              <a:t>and</a:t>
            </a:r>
            <a:r>
              <a:rPr lang="zh-CN" altLang="en-US" sz="2000" dirty="0">
                <a:solidFill>
                  <a:schemeClr val="bg1"/>
                </a:solidFill>
              </a:rPr>
              <a:t> </a:t>
            </a:r>
            <a:r>
              <a:rPr lang="en-US" altLang="zh-CN" sz="2000" dirty="0">
                <a:solidFill>
                  <a:schemeClr val="bg1"/>
                </a:solidFill>
              </a:rPr>
              <a:t>repeat 2).</a:t>
            </a:r>
          </a:p>
          <a:p>
            <a:pPr algn="ctr">
              <a:lnSpc>
                <a:spcPct val="140000"/>
              </a:lnSpc>
            </a:pPr>
            <a:r>
              <a:rPr lang="en-US" altLang="zh-CN" sz="1400" dirty="0"/>
              <a:t>{' l o w': 5, 'l o w e r': 2, ' n e w es t': 6, ' w </a:t>
            </a:r>
            <a:r>
              <a:rPr lang="en-US" altLang="zh-CN" sz="1400" dirty="0" err="1"/>
              <a:t>i</a:t>
            </a:r>
            <a:r>
              <a:rPr lang="en-US" altLang="zh-CN" sz="1400" dirty="0"/>
              <a:t> d es t': 3}</a:t>
            </a:r>
          </a:p>
          <a:p>
            <a:pPr marL="457200" indent="-457200">
              <a:lnSpc>
                <a:spcPct val="140000"/>
              </a:lnSpc>
              <a:buFont typeface="+mj-lt"/>
              <a:buAutoNum type="arabicParenR" startAt="4"/>
            </a:pPr>
            <a:r>
              <a:rPr lang="en-US" altLang="zh-CN" sz="2000" dirty="0">
                <a:solidFill>
                  <a:schemeClr val="bg1"/>
                </a:solidFill>
              </a:rPr>
              <a:t>Stop merging</a:t>
            </a:r>
            <a:r>
              <a:rPr lang="zh-CN" altLang="en-US" sz="2000" dirty="0">
                <a:solidFill>
                  <a:schemeClr val="bg1"/>
                </a:solidFill>
              </a:rPr>
              <a:t> </a:t>
            </a:r>
            <a:r>
              <a:rPr lang="en-US" altLang="zh-CN" sz="2000" dirty="0">
                <a:solidFill>
                  <a:schemeClr val="bg1"/>
                </a:solidFill>
              </a:rPr>
              <a:t>until</a:t>
            </a:r>
            <a:r>
              <a:rPr lang="zh-CN" altLang="en-US" sz="2000" dirty="0">
                <a:solidFill>
                  <a:schemeClr val="bg1"/>
                </a:solidFill>
              </a:rPr>
              <a:t> </a:t>
            </a:r>
            <a:r>
              <a:rPr lang="en-US" altLang="zh-CN" sz="2000" dirty="0">
                <a:solidFill>
                  <a:schemeClr val="bg1"/>
                </a:solidFill>
              </a:rPr>
              <a:t>reach the </a:t>
            </a:r>
            <a:r>
              <a:rPr lang="en-US" altLang="zh-CN" sz="2000" i="1" dirty="0">
                <a:solidFill>
                  <a:srgbClr val="003478"/>
                </a:solidFill>
              </a:rPr>
              <a:t>num(merge operation)</a:t>
            </a:r>
            <a:r>
              <a:rPr lang="zh-CN" altLang="en-US" sz="2000" i="1" dirty="0">
                <a:solidFill>
                  <a:schemeClr val="bg1"/>
                </a:solidFill>
              </a:rPr>
              <a:t> </a:t>
            </a:r>
            <a:r>
              <a:rPr lang="en-US" altLang="zh-CN" sz="2000" dirty="0">
                <a:solidFill>
                  <a:schemeClr val="bg1"/>
                </a:solidFill>
              </a:rPr>
              <a:t>or</a:t>
            </a:r>
            <a:r>
              <a:rPr lang="zh-CN" altLang="en-US" sz="2000" dirty="0">
                <a:solidFill>
                  <a:schemeClr val="bg1"/>
                </a:solidFill>
              </a:rPr>
              <a:t> </a:t>
            </a:r>
            <a:r>
              <a:rPr lang="en-US" altLang="zh-CN" sz="2000" i="1" dirty="0">
                <a:solidFill>
                  <a:srgbClr val="003478"/>
                </a:solidFill>
              </a:rPr>
              <a:t>minimum frequency</a:t>
            </a:r>
          </a:p>
        </p:txBody>
      </p:sp>
      <p:sp>
        <p:nvSpPr>
          <p:cNvPr id="6" name="Oval 5">
            <a:extLst>
              <a:ext uri="{FF2B5EF4-FFF2-40B4-BE49-F238E27FC236}">
                <a16:creationId xmlns:a16="http://schemas.microsoft.com/office/drawing/2014/main" id="{A7829571-CC96-3945-A2D9-C216A8056EDB}"/>
              </a:ext>
            </a:extLst>
          </p:cNvPr>
          <p:cNvSpPr/>
          <p:nvPr/>
        </p:nvSpPr>
        <p:spPr>
          <a:xfrm>
            <a:off x="4853861" y="3594370"/>
            <a:ext cx="234188" cy="1718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AECAA04-23DD-D447-B501-021C3A998C58}"/>
              </a:ext>
            </a:extLst>
          </p:cNvPr>
          <p:cNvSpPr txBox="1"/>
          <p:nvPr/>
        </p:nvSpPr>
        <p:spPr>
          <a:xfrm>
            <a:off x="5553737" y="3070357"/>
            <a:ext cx="2077570" cy="914400"/>
          </a:xfrm>
          <a:prstGeom prst="rect">
            <a:avLst/>
          </a:prstGeom>
        </p:spPr>
        <p:txBody>
          <a:bodyPr vert="horz" wrap="none" lIns="0" tIns="0" rIns="0" bIns="0" spcCol="385658" rtlCol="0">
            <a:noAutofit/>
          </a:bodyPr>
          <a:lstStyle/>
          <a:p>
            <a:r>
              <a:rPr lang="en-US" sz="1200" dirty="0">
                <a:solidFill>
                  <a:schemeClr val="bg1"/>
                </a:solidFill>
                <a:latin typeface="Calibri Light" charset="0"/>
                <a:ea typeface="Calibri Light" charset="0"/>
                <a:cs typeface="Calibri Light" charset="0"/>
              </a:rPr>
              <a:t>Character </a:t>
            </a:r>
            <a:r>
              <a:rPr lang="en-US" altLang="zh-CN" sz="1200" dirty="0">
                <a:solidFill>
                  <a:schemeClr val="bg1"/>
                </a:solidFill>
                <a:latin typeface="Calibri Light" charset="0"/>
                <a:ea typeface="Calibri Light" charset="0"/>
                <a:cs typeface="Calibri Light" charset="0"/>
              </a:rPr>
              <a:t>2-gram</a:t>
            </a:r>
            <a:endParaRPr lang="en-US" sz="1200" dirty="0">
              <a:solidFill>
                <a:schemeClr val="bg1"/>
              </a:solidFill>
              <a:latin typeface="Calibri Light" charset="0"/>
              <a:ea typeface="Calibri Light" charset="0"/>
              <a:cs typeface="Calibri Light" charset="0"/>
            </a:endParaRPr>
          </a:p>
        </p:txBody>
      </p:sp>
      <p:cxnSp>
        <p:nvCxnSpPr>
          <p:cNvPr id="10" name="Straight Arrow Connector 9">
            <a:extLst>
              <a:ext uri="{FF2B5EF4-FFF2-40B4-BE49-F238E27FC236}">
                <a16:creationId xmlns:a16="http://schemas.microsoft.com/office/drawing/2014/main" id="{D02583A1-90C3-3B43-A126-E039CD48D471}"/>
              </a:ext>
            </a:extLst>
          </p:cNvPr>
          <p:cNvCxnSpPr/>
          <p:nvPr/>
        </p:nvCxnSpPr>
        <p:spPr>
          <a:xfrm flipH="1">
            <a:off x="5034452" y="3258616"/>
            <a:ext cx="452050" cy="326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E5FF0A0-B16C-F247-BB58-3ABE7BFC9013}"/>
              </a:ext>
            </a:extLst>
          </p:cNvPr>
          <p:cNvSpPr/>
          <p:nvPr/>
        </p:nvSpPr>
        <p:spPr>
          <a:xfrm>
            <a:off x="290960" y="816573"/>
            <a:ext cx="5051063" cy="485646"/>
          </a:xfrm>
          <a:prstGeom prst="rect">
            <a:avLst/>
          </a:prstGeom>
        </p:spPr>
        <p:txBody>
          <a:bodyPr wrap="none">
            <a:spAutoFit/>
          </a:bodyPr>
          <a:lstStyle/>
          <a:p>
            <a:pPr>
              <a:lnSpc>
                <a:spcPct val="160000"/>
              </a:lnSpc>
            </a:pPr>
            <a:r>
              <a:rPr lang="en-US" altLang="zh-CN" i="1" dirty="0">
                <a:solidFill>
                  <a:srgbClr val="003478"/>
                </a:solidFill>
              </a:rPr>
              <a:t>Byte Pair (2-gram)</a:t>
            </a:r>
            <a:r>
              <a:rPr lang="zh-CN" altLang="en-US" i="1" dirty="0">
                <a:solidFill>
                  <a:srgbClr val="003478"/>
                </a:solidFill>
              </a:rPr>
              <a:t> </a:t>
            </a:r>
            <a:r>
              <a:rPr lang="en-US" altLang="zh-CN" i="1" dirty="0">
                <a:solidFill>
                  <a:srgbClr val="003478"/>
                </a:solidFill>
              </a:rPr>
              <a:t>Encoding </a:t>
            </a:r>
            <a:r>
              <a:rPr lang="en-US" altLang="zh-CN" i="1" dirty="0"/>
              <a:t>(BPE)</a:t>
            </a:r>
            <a:r>
              <a:rPr lang="zh-CN" altLang="en-US" i="1" dirty="0"/>
              <a:t> </a:t>
            </a:r>
            <a:r>
              <a:rPr lang="en-US" altLang="zh-CN" i="1" dirty="0"/>
              <a:t>Algorithm</a:t>
            </a:r>
            <a:r>
              <a:rPr lang="zh-CN" altLang="en-US" i="1" dirty="0"/>
              <a:t> </a:t>
            </a:r>
            <a:r>
              <a:rPr lang="en-US" altLang="zh-CN" dirty="0"/>
              <a:t>Recap:</a:t>
            </a:r>
            <a:r>
              <a:rPr lang="zh-CN" altLang="en-US" dirty="0"/>
              <a:t> </a:t>
            </a:r>
            <a:endParaRPr lang="en-US" altLang="zh-CN" dirty="0"/>
          </a:p>
        </p:txBody>
      </p:sp>
      <p:sp>
        <p:nvSpPr>
          <p:cNvPr id="9" name="Rectangle 8">
            <a:extLst>
              <a:ext uri="{FF2B5EF4-FFF2-40B4-BE49-F238E27FC236}">
                <a16:creationId xmlns:a16="http://schemas.microsoft.com/office/drawing/2014/main" id="{83890A13-6A5A-A446-A0A1-D4B3AF8B2CD5}"/>
              </a:ext>
            </a:extLst>
          </p:cNvPr>
          <p:cNvSpPr/>
          <p:nvPr/>
        </p:nvSpPr>
        <p:spPr>
          <a:xfrm>
            <a:off x="290960" y="330927"/>
            <a:ext cx="2083006" cy="485646"/>
          </a:xfrm>
          <a:prstGeom prst="rect">
            <a:avLst/>
          </a:prstGeom>
        </p:spPr>
        <p:txBody>
          <a:bodyPr wrap="none">
            <a:spAutoFit/>
          </a:bodyPr>
          <a:lstStyle/>
          <a:p>
            <a:pPr>
              <a:lnSpc>
                <a:spcPct val="160000"/>
              </a:lnSpc>
            </a:pPr>
            <a:r>
              <a:rPr lang="en-US" altLang="zh-CN" b="1" i="1" dirty="0"/>
              <a:t>Getting</a:t>
            </a:r>
            <a:r>
              <a:rPr lang="en-US" altLang="zh-CN" b="1" i="1" dirty="0">
                <a:solidFill>
                  <a:srgbClr val="FF0000"/>
                </a:solidFill>
              </a:rPr>
              <a:t> Sub-words</a:t>
            </a:r>
            <a:r>
              <a:rPr lang="en-US" altLang="zh-CN" b="1" i="1" dirty="0"/>
              <a:t>:</a:t>
            </a:r>
            <a:r>
              <a:rPr lang="zh-CN" altLang="en-US" b="1" i="1" dirty="0">
                <a:solidFill>
                  <a:srgbClr val="FF0000"/>
                </a:solidFill>
              </a:rPr>
              <a:t> </a:t>
            </a:r>
            <a:endParaRPr lang="en-US" altLang="zh-CN" b="1" i="1" dirty="0">
              <a:solidFill>
                <a:srgbClr val="FF0000"/>
              </a:solidFill>
            </a:endParaRPr>
          </a:p>
        </p:txBody>
      </p:sp>
    </p:spTree>
    <p:extLst>
      <p:ext uri="{BB962C8B-B14F-4D97-AF65-F5344CB8AC3E}">
        <p14:creationId xmlns:p14="http://schemas.microsoft.com/office/powerpoint/2010/main" val="50406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
          <p:cNvSpPr txBox="1">
            <a:spLocks/>
          </p:cNvSpPr>
          <p:nvPr/>
        </p:nvSpPr>
        <p:spPr>
          <a:xfrm>
            <a:off x="392581" y="377243"/>
            <a:ext cx="5412474" cy="474812"/>
          </a:xfrm>
          <a:prstGeom prst="rect">
            <a:avLst/>
          </a:prstGeom>
        </p:spPr>
        <p:txBody>
          <a:bodyPr/>
          <a:lstStyle>
            <a:lvl1pPr marL="342854" indent="-342854" algn="l" defTabSz="914278" rtl="0" eaLnBrk="1" latinLnBrk="0" hangingPunct="1">
              <a:spcBef>
                <a:spcPct val="20000"/>
              </a:spcBef>
              <a:buFont typeface="Arial" pitchFamily="34" charset="0"/>
              <a:buChar char="•"/>
              <a:defRPr lang="en-US" sz="1300" kern="1200" smtClean="0">
                <a:solidFill>
                  <a:schemeClr val="tx1"/>
                </a:solidFill>
                <a:latin typeface="+mn-lt"/>
                <a:ea typeface="+mn-ea"/>
                <a:cs typeface="+mn-cs"/>
              </a:defRPr>
            </a:lvl1pPr>
            <a:lvl2pPr marL="742850" indent="-285712" algn="l" defTabSz="914278" rtl="0" eaLnBrk="1" latinLnBrk="0" hangingPunct="1">
              <a:spcBef>
                <a:spcPct val="20000"/>
              </a:spcBef>
              <a:buFont typeface="Arial" pitchFamily="34" charset="0"/>
              <a:buChar char="–"/>
              <a:defRPr lang="en-US" sz="1200" kern="1200" smtClean="0">
                <a:solidFill>
                  <a:schemeClr val="tx1"/>
                </a:solidFill>
                <a:latin typeface="+mn-lt"/>
                <a:ea typeface="+mn-ea"/>
                <a:cs typeface="+mn-cs"/>
              </a:defRPr>
            </a:lvl2pPr>
            <a:lvl3pPr marL="1142847" indent="-228570" algn="l" defTabSz="914278" rtl="0" eaLnBrk="1" latinLnBrk="0" hangingPunct="1">
              <a:spcBef>
                <a:spcPct val="20000"/>
              </a:spcBef>
              <a:buFont typeface="Arial" pitchFamily="34" charset="0"/>
              <a:buChar char="•"/>
              <a:defRPr lang="en-US" sz="1000" kern="1200" smtClean="0">
                <a:solidFill>
                  <a:schemeClr val="tx1"/>
                </a:solidFill>
                <a:latin typeface="+mn-lt"/>
                <a:ea typeface="+mn-ea"/>
                <a:cs typeface="+mn-cs"/>
              </a:defRPr>
            </a:lvl3pPr>
            <a:lvl4pPr marL="1599986" indent="-228570" algn="l" defTabSz="914278" rtl="0" eaLnBrk="1" latinLnBrk="0" hangingPunct="1">
              <a:spcBef>
                <a:spcPct val="20000"/>
              </a:spcBef>
              <a:buFont typeface="Arial" pitchFamily="34" charset="0"/>
              <a:buChar char="–"/>
              <a:defRPr lang="en-US" sz="1000" kern="1200" smtClean="0">
                <a:solidFill>
                  <a:schemeClr val="tx1"/>
                </a:solidFill>
                <a:latin typeface="+mn-lt"/>
                <a:ea typeface="+mn-ea"/>
                <a:cs typeface="+mn-cs"/>
              </a:defRPr>
            </a:lvl4pPr>
            <a:lvl5pPr marL="2057126" indent="-228570" algn="l" defTabSz="914278" rtl="0" eaLnBrk="1" latinLnBrk="0" hangingPunct="1">
              <a:spcBef>
                <a:spcPct val="20000"/>
              </a:spcBef>
              <a:buFont typeface="Arial" pitchFamily="34" charset="0"/>
              <a:buChar char="»"/>
              <a:defRPr lang="en-GB" sz="1000" kern="1200" smtClean="0">
                <a:solidFill>
                  <a:schemeClr val="tx1"/>
                </a:solidFill>
                <a:latin typeface="+mn-lt"/>
                <a:ea typeface="+mn-ea"/>
                <a:cs typeface="+mn-cs"/>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514350">
              <a:lnSpc>
                <a:spcPct val="80000"/>
              </a:lnSpc>
              <a:buNone/>
              <a:defRPr/>
            </a:pPr>
            <a:r>
              <a:rPr lang="en-US" altLang="zh-CN" sz="2800" kern="0" dirty="0">
                <a:solidFill>
                  <a:prstClr val="white"/>
                </a:solidFill>
                <a:latin typeface="Calibri Light" panose="020F0302020204030204" pitchFamily="34" charset="0"/>
              </a:rPr>
              <a:t>Method</a:t>
            </a:r>
            <a:r>
              <a:rPr lang="zh-CN" altLang="en-US" sz="2800" kern="0" dirty="0">
                <a:solidFill>
                  <a:prstClr val="white"/>
                </a:solidFill>
                <a:latin typeface="Calibri Light" panose="020F0302020204030204" pitchFamily="34" charset="0"/>
              </a:rPr>
              <a:t> </a:t>
            </a:r>
            <a:r>
              <a:rPr lang="en-US" altLang="zh-CN" sz="2800" kern="0" dirty="0">
                <a:solidFill>
                  <a:prstClr val="white"/>
                </a:solidFill>
                <a:latin typeface="Calibri Light" panose="020F0302020204030204" pitchFamily="34" charset="0"/>
              </a:rPr>
              <a:t>–</a:t>
            </a:r>
            <a:r>
              <a:rPr lang="zh-CN" altLang="en-US" sz="2800" kern="0" dirty="0">
                <a:solidFill>
                  <a:prstClr val="white"/>
                </a:solidFill>
                <a:latin typeface="Calibri Light" panose="020F0302020204030204" pitchFamily="34" charset="0"/>
              </a:rPr>
              <a:t> </a:t>
            </a:r>
            <a:r>
              <a:rPr lang="en-US" altLang="zh-CN" sz="2800" kern="0" dirty="0">
                <a:solidFill>
                  <a:prstClr val="white"/>
                </a:solidFill>
                <a:latin typeface="Calibri Light" panose="020F0302020204030204" pitchFamily="34" charset="0"/>
              </a:rPr>
              <a:t>Pragmatics</a:t>
            </a:r>
            <a:r>
              <a:rPr lang="zh-CN" altLang="en-US" sz="2800" kern="0" dirty="0">
                <a:solidFill>
                  <a:prstClr val="white"/>
                </a:solidFill>
                <a:latin typeface="Calibri Light" panose="020F0302020204030204" pitchFamily="34" charset="0"/>
              </a:rPr>
              <a:t> </a:t>
            </a:r>
            <a:r>
              <a:rPr lang="en-US" altLang="zh-CN" sz="2800" kern="0" dirty="0">
                <a:solidFill>
                  <a:prstClr val="white"/>
                </a:solidFill>
                <a:latin typeface="Calibri Light" panose="020F0302020204030204" pitchFamily="34" charset="0"/>
              </a:rPr>
              <a:t>level</a:t>
            </a:r>
            <a:r>
              <a:rPr lang="zh-CN" altLang="en-US" sz="2800" kern="0" dirty="0">
                <a:solidFill>
                  <a:prstClr val="white"/>
                </a:solidFill>
                <a:latin typeface="Calibri Light" panose="020F0302020204030204" pitchFamily="34" charset="0"/>
              </a:rPr>
              <a:t> </a:t>
            </a:r>
            <a:r>
              <a:rPr lang="en-US" altLang="zh-CN" sz="2800" kern="0" dirty="0">
                <a:solidFill>
                  <a:prstClr val="white"/>
                </a:solidFill>
                <a:latin typeface="Calibri Light" panose="020F0302020204030204" pitchFamily="34" charset="0"/>
              </a:rPr>
              <a:t>Analysis</a:t>
            </a:r>
            <a:endParaRPr lang="en-US" sz="2800" kern="0" dirty="0">
              <a:solidFill>
                <a:prstClr val="white"/>
              </a:solidFill>
              <a:latin typeface="Calibri Light" panose="020F0302020204030204" pitchFamily="34" charset="0"/>
            </a:endParaRPr>
          </a:p>
        </p:txBody>
      </p:sp>
      <p:sp>
        <p:nvSpPr>
          <p:cNvPr id="32" name="Text Placeholder 1">
            <a:extLst>
              <a:ext uri="{FF2B5EF4-FFF2-40B4-BE49-F238E27FC236}">
                <a16:creationId xmlns:a16="http://schemas.microsoft.com/office/drawing/2014/main" id="{13349C03-00BB-A140-BAE3-77C489800BB1}"/>
              </a:ext>
            </a:extLst>
          </p:cNvPr>
          <p:cNvSpPr txBox="1">
            <a:spLocks/>
          </p:cNvSpPr>
          <p:nvPr/>
        </p:nvSpPr>
        <p:spPr>
          <a:xfrm>
            <a:off x="392581" y="962934"/>
            <a:ext cx="2523690" cy="474812"/>
          </a:xfrm>
          <a:prstGeom prst="rect">
            <a:avLst/>
          </a:prstGeom>
        </p:spPr>
        <p:txBody>
          <a:bodyPr/>
          <a:lstStyle>
            <a:lvl1pPr marL="342854" indent="-342854" algn="l" defTabSz="914278" rtl="0" eaLnBrk="1" latinLnBrk="0" hangingPunct="1">
              <a:spcBef>
                <a:spcPct val="20000"/>
              </a:spcBef>
              <a:buFont typeface="Arial" pitchFamily="34" charset="0"/>
              <a:buChar char="•"/>
              <a:defRPr lang="en-US" sz="1300" kern="1200" smtClean="0">
                <a:solidFill>
                  <a:schemeClr val="tx1"/>
                </a:solidFill>
                <a:latin typeface="+mn-lt"/>
                <a:ea typeface="+mn-ea"/>
                <a:cs typeface="+mn-cs"/>
              </a:defRPr>
            </a:lvl1pPr>
            <a:lvl2pPr marL="742850" indent="-285712" algn="l" defTabSz="914278" rtl="0" eaLnBrk="1" latinLnBrk="0" hangingPunct="1">
              <a:spcBef>
                <a:spcPct val="20000"/>
              </a:spcBef>
              <a:buFont typeface="Arial" pitchFamily="34" charset="0"/>
              <a:buChar char="–"/>
              <a:defRPr lang="en-US" sz="1200" kern="1200" smtClean="0">
                <a:solidFill>
                  <a:schemeClr val="tx1"/>
                </a:solidFill>
                <a:latin typeface="+mn-lt"/>
                <a:ea typeface="+mn-ea"/>
                <a:cs typeface="+mn-cs"/>
              </a:defRPr>
            </a:lvl2pPr>
            <a:lvl3pPr marL="1142847" indent="-228570" algn="l" defTabSz="914278" rtl="0" eaLnBrk="1" latinLnBrk="0" hangingPunct="1">
              <a:spcBef>
                <a:spcPct val="20000"/>
              </a:spcBef>
              <a:buFont typeface="Arial" pitchFamily="34" charset="0"/>
              <a:buChar char="•"/>
              <a:defRPr lang="en-US" sz="1000" kern="1200" smtClean="0">
                <a:solidFill>
                  <a:schemeClr val="tx1"/>
                </a:solidFill>
                <a:latin typeface="+mn-lt"/>
                <a:ea typeface="+mn-ea"/>
                <a:cs typeface="+mn-cs"/>
              </a:defRPr>
            </a:lvl3pPr>
            <a:lvl4pPr marL="1599986" indent="-228570" algn="l" defTabSz="914278" rtl="0" eaLnBrk="1" latinLnBrk="0" hangingPunct="1">
              <a:spcBef>
                <a:spcPct val="20000"/>
              </a:spcBef>
              <a:buFont typeface="Arial" pitchFamily="34" charset="0"/>
              <a:buChar char="–"/>
              <a:defRPr lang="en-US" sz="1000" kern="1200" smtClean="0">
                <a:solidFill>
                  <a:schemeClr val="tx1"/>
                </a:solidFill>
                <a:latin typeface="+mn-lt"/>
                <a:ea typeface="+mn-ea"/>
                <a:cs typeface="+mn-cs"/>
              </a:defRPr>
            </a:lvl4pPr>
            <a:lvl5pPr marL="2057126" indent="-228570" algn="l" defTabSz="914278" rtl="0" eaLnBrk="1" latinLnBrk="0" hangingPunct="1">
              <a:spcBef>
                <a:spcPct val="20000"/>
              </a:spcBef>
              <a:buFont typeface="Arial" pitchFamily="34" charset="0"/>
              <a:buChar char="»"/>
              <a:defRPr lang="en-GB" sz="1000" kern="1200" smtClean="0">
                <a:solidFill>
                  <a:schemeClr val="tx1"/>
                </a:solidFill>
                <a:latin typeface="+mn-lt"/>
                <a:ea typeface="+mn-ea"/>
                <a:cs typeface="+mn-cs"/>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514350">
              <a:lnSpc>
                <a:spcPct val="80000"/>
              </a:lnSpc>
              <a:buNone/>
              <a:defRPr/>
            </a:pPr>
            <a:r>
              <a:rPr lang="en-US" altLang="zh-CN" sz="1600" kern="0" dirty="0">
                <a:solidFill>
                  <a:prstClr val="white"/>
                </a:solidFill>
                <a:latin typeface="Calibri Light" panose="020F0302020204030204" pitchFamily="34" charset="0"/>
              </a:rPr>
              <a:t>Using Knowledge Graph</a:t>
            </a:r>
            <a:r>
              <a:rPr lang="zh-CN" altLang="en-US" sz="1600" kern="0" dirty="0">
                <a:solidFill>
                  <a:prstClr val="white"/>
                </a:solidFill>
                <a:latin typeface="Calibri Light" panose="020F0302020204030204" pitchFamily="34" charset="0"/>
              </a:rPr>
              <a:t> </a:t>
            </a:r>
            <a:endParaRPr lang="en-US" sz="1600" kern="0" dirty="0">
              <a:solidFill>
                <a:prstClr val="white"/>
              </a:solidFill>
              <a:latin typeface="Calibri Light" panose="020F0302020204030204" pitchFamily="34" charset="0"/>
            </a:endParaRPr>
          </a:p>
        </p:txBody>
      </p:sp>
      <p:sp>
        <p:nvSpPr>
          <p:cNvPr id="14" name="Rectangle 35">
            <a:extLst>
              <a:ext uri="{FF2B5EF4-FFF2-40B4-BE49-F238E27FC236}">
                <a16:creationId xmlns:a16="http://schemas.microsoft.com/office/drawing/2014/main" id="{C45DF531-7A09-3A4A-9BF5-2869F5960DBA}"/>
              </a:ext>
            </a:extLst>
          </p:cNvPr>
          <p:cNvSpPr/>
          <p:nvPr/>
        </p:nvSpPr>
        <p:spPr>
          <a:xfrm>
            <a:off x="5053744" y="2174557"/>
            <a:ext cx="1378934" cy="261610"/>
          </a:xfrm>
          <a:prstGeom prst="rect">
            <a:avLst/>
          </a:prstGeom>
          <a:ln>
            <a:noFill/>
          </a:ln>
        </p:spPr>
        <p:txBody>
          <a:bodyPr wrap="square">
            <a:spAutoFit/>
          </a:bodyPr>
          <a:lstStyle/>
          <a:p>
            <a:pPr defTabSz="685709"/>
            <a:r>
              <a:rPr lang="en-US" altLang="zh-CN" sz="1100" i="1" kern="0" dirty="0">
                <a:solidFill>
                  <a:srgbClr val="002060"/>
                </a:solidFill>
                <a:latin typeface="Calibri Light" charset="0"/>
                <a:ea typeface="Calibri Light" charset="0"/>
                <a:cs typeface="Calibri Light" charset="0"/>
              </a:rPr>
              <a:t>Sub-word</a:t>
            </a:r>
            <a:r>
              <a:rPr lang="zh-CN" altLang="en-US" sz="1100" i="1" kern="0" dirty="0">
                <a:solidFill>
                  <a:srgbClr val="002060"/>
                </a:solidFill>
                <a:latin typeface="Calibri Light" charset="0"/>
                <a:ea typeface="Calibri Light" charset="0"/>
                <a:cs typeface="Calibri Light" charset="0"/>
              </a:rPr>
              <a:t> </a:t>
            </a:r>
            <a:r>
              <a:rPr lang="en-US" altLang="zh-CN" sz="1100" i="1" kern="0" dirty="0">
                <a:solidFill>
                  <a:srgbClr val="002060"/>
                </a:solidFill>
                <a:latin typeface="Calibri Light" charset="0"/>
                <a:ea typeface="Calibri Light" charset="0"/>
                <a:cs typeface="Calibri Light" charset="0"/>
              </a:rPr>
              <a:t>Frequency</a:t>
            </a:r>
          </a:p>
        </p:txBody>
      </p:sp>
      <p:sp>
        <p:nvSpPr>
          <p:cNvPr id="15" name="Rectangle 35">
            <a:extLst>
              <a:ext uri="{FF2B5EF4-FFF2-40B4-BE49-F238E27FC236}">
                <a16:creationId xmlns:a16="http://schemas.microsoft.com/office/drawing/2014/main" id="{0AF25FB3-C9D1-8748-A9B2-7DE9B04F1703}"/>
              </a:ext>
            </a:extLst>
          </p:cNvPr>
          <p:cNvSpPr/>
          <p:nvPr/>
        </p:nvSpPr>
        <p:spPr>
          <a:xfrm>
            <a:off x="6401339" y="1772347"/>
            <a:ext cx="1854789" cy="773043"/>
          </a:xfrm>
          <a:prstGeom prst="cloud">
            <a:avLst/>
          </a:prstGeom>
          <a:noFill/>
          <a:ln>
            <a:solidFill>
              <a:srgbClr val="F6861F"/>
            </a:solidFill>
            <a:prstDash val="sysDash"/>
          </a:ln>
        </p:spPr>
        <p:txBody>
          <a:bodyPr wrap="square">
            <a:spAutoFit/>
          </a:bodyPr>
          <a:lstStyle/>
          <a:p>
            <a:pPr algn="ctr" defTabSz="685709"/>
            <a:r>
              <a:rPr lang="en-US" altLang="zh-CN" sz="900" kern="0" dirty="0">
                <a:solidFill>
                  <a:srgbClr val="FF2F92"/>
                </a:solidFill>
                <a:latin typeface="Calibri Light" charset="0"/>
                <a:ea typeface="Calibri Light" charset="0"/>
                <a:cs typeface="Calibri Light" charset="0"/>
              </a:rPr>
              <a:t>Syntax-level</a:t>
            </a:r>
          </a:p>
          <a:p>
            <a:pPr algn="ctr" defTabSz="685709"/>
            <a:r>
              <a:rPr lang="en-US" altLang="zh-CN" sz="900" kern="0" dirty="0">
                <a:solidFill>
                  <a:schemeClr val="bg1"/>
                </a:solidFill>
                <a:latin typeface="Calibri Light" charset="0"/>
                <a:ea typeface="Calibri Light" charset="0"/>
                <a:cs typeface="Calibri Light" charset="0"/>
              </a:rPr>
              <a:t>Frequentist-level</a:t>
            </a:r>
          </a:p>
          <a:p>
            <a:pPr algn="ctr" defTabSz="685709"/>
            <a:r>
              <a:rPr lang="en-US" altLang="zh-CN" sz="900" kern="0" dirty="0">
                <a:solidFill>
                  <a:schemeClr val="bg1"/>
                </a:solidFill>
                <a:latin typeface="Calibri Light" charset="0"/>
                <a:ea typeface="Calibri Light" charset="0"/>
                <a:cs typeface="Calibri Light" charset="0"/>
              </a:rPr>
              <a:t>based on characters</a:t>
            </a:r>
          </a:p>
        </p:txBody>
      </p:sp>
      <p:sp>
        <p:nvSpPr>
          <p:cNvPr id="18" name="Rectangle 35">
            <a:extLst>
              <a:ext uri="{FF2B5EF4-FFF2-40B4-BE49-F238E27FC236}">
                <a16:creationId xmlns:a16="http://schemas.microsoft.com/office/drawing/2014/main" id="{6651F37D-335D-064B-A5D6-BD206AD2C258}"/>
              </a:ext>
            </a:extLst>
          </p:cNvPr>
          <p:cNvSpPr/>
          <p:nvPr/>
        </p:nvSpPr>
        <p:spPr>
          <a:xfrm>
            <a:off x="5300010" y="2894006"/>
            <a:ext cx="1101329" cy="253916"/>
          </a:xfrm>
          <a:prstGeom prst="rect">
            <a:avLst/>
          </a:prstGeom>
          <a:ln>
            <a:noFill/>
          </a:ln>
        </p:spPr>
        <p:txBody>
          <a:bodyPr wrap="square">
            <a:spAutoFit/>
          </a:bodyPr>
          <a:lstStyle/>
          <a:p>
            <a:pPr defTabSz="685709"/>
            <a:r>
              <a:rPr lang="en-US" altLang="zh-CN" sz="1050" i="1" kern="0" dirty="0">
                <a:solidFill>
                  <a:srgbClr val="002060"/>
                </a:solidFill>
                <a:latin typeface="Calibri Light" charset="0"/>
                <a:ea typeface="Calibri Light" charset="0"/>
                <a:cs typeface="Calibri Light" charset="0"/>
              </a:rPr>
              <a:t>Knowledge</a:t>
            </a:r>
          </a:p>
        </p:txBody>
      </p:sp>
      <p:sp>
        <p:nvSpPr>
          <p:cNvPr id="20" name="Rectangle 35">
            <a:extLst>
              <a:ext uri="{FF2B5EF4-FFF2-40B4-BE49-F238E27FC236}">
                <a16:creationId xmlns:a16="http://schemas.microsoft.com/office/drawing/2014/main" id="{AA8AE685-4F50-E94E-9A40-DAA4BCEA9A29}"/>
              </a:ext>
            </a:extLst>
          </p:cNvPr>
          <p:cNvSpPr/>
          <p:nvPr/>
        </p:nvSpPr>
        <p:spPr>
          <a:xfrm>
            <a:off x="6612258" y="2634443"/>
            <a:ext cx="1485663" cy="773043"/>
          </a:xfrm>
          <a:prstGeom prst="cloud">
            <a:avLst/>
          </a:prstGeom>
          <a:ln>
            <a:solidFill>
              <a:srgbClr val="7030A0"/>
            </a:solidFill>
            <a:prstDash val="sysDot"/>
          </a:ln>
        </p:spPr>
        <p:txBody>
          <a:bodyPr wrap="square">
            <a:spAutoFit/>
          </a:bodyPr>
          <a:lstStyle/>
          <a:p>
            <a:pPr algn="ctr" defTabSz="685709"/>
            <a:endParaRPr lang="en-US" altLang="zh-CN" sz="900" kern="0" dirty="0">
              <a:solidFill>
                <a:srgbClr val="002060"/>
              </a:solidFill>
              <a:latin typeface="Calibri Light" charset="0"/>
              <a:ea typeface="Calibri Light" charset="0"/>
              <a:cs typeface="Calibri Light" charset="0"/>
            </a:endParaRPr>
          </a:p>
          <a:p>
            <a:pPr algn="ctr" defTabSz="685709"/>
            <a:r>
              <a:rPr lang="en-US" altLang="zh-CN" sz="900" kern="0" dirty="0">
                <a:solidFill>
                  <a:srgbClr val="FF2F92"/>
                </a:solidFill>
                <a:latin typeface="Calibri Light" charset="0"/>
                <a:ea typeface="Calibri Light" charset="0"/>
                <a:cs typeface="Calibri Light" charset="0"/>
              </a:rPr>
              <a:t>Pragmatics-level</a:t>
            </a:r>
          </a:p>
          <a:p>
            <a:pPr defTabSz="685709"/>
            <a:endParaRPr lang="en-US" altLang="zh-CN" sz="900" kern="0" dirty="0">
              <a:solidFill>
                <a:srgbClr val="002060"/>
              </a:solidFill>
              <a:latin typeface="Calibri Light" charset="0"/>
              <a:ea typeface="Calibri Light" charset="0"/>
              <a:cs typeface="Calibri Light" charset="0"/>
            </a:endParaRPr>
          </a:p>
        </p:txBody>
      </p:sp>
      <p:sp>
        <p:nvSpPr>
          <p:cNvPr id="21" name="Rectangle 35">
            <a:extLst>
              <a:ext uri="{FF2B5EF4-FFF2-40B4-BE49-F238E27FC236}">
                <a16:creationId xmlns:a16="http://schemas.microsoft.com/office/drawing/2014/main" id="{A2006DEE-B065-6943-B318-F449772B10D1}"/>
              </a:ext>
            </a:extLst>
          </p:cNvPr>
          <p:cNvSpPr/>
          <p:nvPr/>
        </p:nvSpPr>
        <p:spPr>
          <a:xfrm>
            <a:off x="2106236" y="2083540"/>
            <a:ext cx="986305" cy="430887"/>
          </a:xfrm>
          <a:prstGeom prst="rect">
            <a:avLst/>
          </a:prstGeom>
          <a:ln>
            <a:solidFill>
              <a:srgbClr val="F6861F"/>
            </a:solidFill>
            <a:prstDash val="sysDot"/>
          </a:ln>
        </p:spPr>
        <p:txBody>
          <a:bodyPr wrap="square">
            <a:spAutoFit/>
          </a:bodyPr>
          <a:lstStyle/>
          <a:p>
            <a:pPr algn="ctr" defTabSz="685709"/>
            <a:r>
              <a:rPr lang="en-US" altLang="zh-CN" sz="1100" kern="0" dirty="0">
                <a:solidFill>
                  <a:srgbClr val="FF0000"/>
                </a:solidFill>
                <a:latin typeface="Calibri Light" charset="0"/>
                <a:ea typeface="Calibri Light" charset="0"/>
                <a:cs typeface="Calibri Light" charset="0"/>
              </a:rPr>
              <a:t>BPE</a:t>
            </a:r>
            <a:r>
              <a:rPr lang="zh-CN" altLang="en-US" sz="1100" kern="0" dirty="0">
                <a:solidFill>
                  <a:srgbClr val="FF0000"/>
                </a:solidFill>
                <a:latin typeface="Calibri Light" charset="0"/>
                <a:ea typeface="Calibri Light" charset="0"/>
                <a:cs typeface="Calibri Light" charset="0"/>
              </a:rPr>
              <a:t> </a:t>
            </a:r>
            <a:r>
              <a:rPr lang="en-US" altLang="zh-CN" sz="1100" kern="0" dirty="0">
                <a:solidFill>
                  <a:srgbClr val="FF0000"/>
                </a:solidFill>
                <a:latin typeface="Calibri Light" charset="0"/>
                <a:ea typeface="Calibri Light" charset="0"/>
                <a:cs typeface="Calibri Light" charset="0"/>
              </a:rPr>
              <a:t>Algorithm </a:t>
            </a:r>
          </a:p>
          <a:p>
            <a:pPr algn="ctr" defTabSz="685709"/>
            <a:r>
              <a:rPr lang="en-US" altLang="zh-CN" sz="1100" kern="0" dirty="0">
                <a:solidFill>
                  <a:srgbClr val="FF0000"/>
                </a:solidFill>
                <a:latin typeface="Calibri Light" charset="0"/>
                <a:ea typeface="Calibri Light" charset="0"/>
                <a:cs typeface="Calibri Light" charset="0"/>
              </a:rPr>
              <a:t>for Sub-word</a:t>
            </a:r>
          </a:p>
        </p:txBody>
      </p:sp>
      <p:sp>
        <p:nvSpPr>
          <p:cNvPr id="22" name="Rectangle 35">
            <a:extLst>
              <a:ext uri="{FF2B5EF4-FFF2-40B4-BE49-F238E27FC236}">
                <a16:creationId xmlns:a16="http://schemas.microsoft.com/office/drawing/2014/main" id="{D51BA61F-3C8B-8940-9E91-9A4556A5817D}"/>
              </a:ext>
            </a:extLst>
          </p:cNvPr>
          <p:cNvSpPr/>
          <p:nvPr/>
        </p:nvSpPr>
        <p:spPr>
          <a:xfrm>
            <a:off x="2011840" y="2931584"/>
            <a:ext cx="1175096" cy="253916"/>
          </a:xfrm>
          <a:prstGeom prst="rect">
            <a:avLst/>
          </a:prstGeom>
          <a:ln>
            <a:solidFill>
              <a:srgbClr val="F6861F"/>
            </a:solidFill>
            <a:prstDash val="sysDot"/>
          </a:ln>
        </p:spPr>
        <p:txBody>
          <a:bodyPr wrap="square">
            <a:spAutoFit/>
          </a:bodyPr>
          <a:lstStyle/>
          <a:p>
            <a:pPr defTabSz="685709"/>
            <a:r>
              <a:rPr lang="en-US" altLang="zh-CN" sz="1050" kern="0" dirty="0">
                <a:solidFill>
                  <a:srgbClr val="FF0000"/>
                </a:solidFill>
                <a:latin typeface="Calibri Light" charset="0"/>
                <a:ea typeface="Calibri Light" charset="0"/>
                <a:cs typeface="Calibri Light" charset="0"/>
              </a:rPr>
              <a:t>Knowledge Graph</a:t>
            </a:r>
          </a:p>
        </p:txBody>
      </p:sp>
      <p:cxnSp>
        <p:nvCxnSpPr>
          <p:cNvPr id="23" name="Straight Arrow Connector 22">
            <a:extLst>
              <a:ext uri="{FF2B5EF4-FFF2-40B4-BE49-F238E27FC236}">
                <a16:creationId xmlns:a16="http://schemas.microsoft.com/office/drawing/2014/main" id="{F92AF1F7-F8C4-3A4B-B67A-20362A741D68}"/>
              </a:ext>
            </a:extLst>
          </p:cNvPr>
          <p:cNvCxnSpPr>
            <a:cxnSpLocks/>
          </p:cNvCxnSpPr>
          <p:nvPr/>
        </p:nvCxnSpPr>
        <p:spPr>
          <a:xfrm>
            <a:off x="3186936" y="2321907"/>
            <a:ext cx="1780025" cy="0"/>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77FC245-225B-334F-9C3C-9ED2D102DF7C}"/>
              </a:ext>
            </a:extLst>
          </p:cNvPr>
          <p:cNvCxnSpPr>
            <a:cxnSpLocks/>
          </p:cNvCxnSpPr>
          <p:nvPr/>
        </p:nvCxnSpPr>
        <p:spPr>
          <a:xfrm>
            <a:off x="3351391" y="3026516"/>
            <a:ext cx="1625236" cy="0"/>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05378856-AD84-3B4B-B382-8EB3EFA0964A}"/>
              </a:ext>
            </a:extLst>
          </p:cNvPr>
          <p:cNvSpPr/>
          <p:nvPr/>
        </p:nvSpPr>
        <p:spPr>
          <a:xfrm>
            <a:off x="532896" y="1548625"/>
            <a:ext cx="697627" cy="246221"/>
          </a:xfrm>
          <a:prstGeom prst="rect">
            <a:avLst/>
          </a:prstGeom>
        </p:spPr>
        <p:txBody>
          <a:bodyPr wrap="none">
            <a:spAutoFit/>
          </a:bodyPr>
          <a:lstStyle/>
          <a:p>
            <a:r>
              <a:rPr lang="zh-CN" altLang="en-US" sz="1000" dirty="0">
                <a:latin typeface="STFangsong" panose="02010600040101010101" pitchFamily="2" charset="-122"/>
                <a:ea typeface="STFangsong" panose="02010600040101010101" pitchFamily="2" charset="-122"/>
              </a:rPr>
              <a:t>末梢神经</a:t>
            </a:r>
            <a:endParaRPr lang="en-US" sz="1000" dirty="0">
              <a:latin typeface="STFangsong" panose="02010600040101010101" pitchFamily="2" charset="-122"/>
              <a:ea typeface="STFangsong" panose="02010600040101010101" pitchFamily="2" charset="-122"/>
            </a:endParaRPr>
          </a:p>
        </p:txBody>
      </p:sp>
      <p:sp>
        <p:nvSpPr>
          <p:cNvPr id="27" name="Rectangle 26">
            <a:extLst>
              <a:ext uri="{FF2B5EF4-FFF2-40B4-BE49-F238E27FC236}">
                <a16:creationId xmlns:a16="http://schemas.microsoft.com/office/drawing/2014/main" id="{81FBAD0D-1F9C-274C-8B17-4EDD55AEE0CA}"/>
              </a:ext>
            </a:extLst>
          </p:cNvPr>
          <p:cNvSpPr/>
          <p:nvPr/>
        </p:nvSpPr>
        <p:spPr>
          <a:xfrm>
            <a:off x="1865923" y="1548625"/>
            <a:ext cx="1492716" cy="246221"/>
          </a:xfrm>
          <a:prstGeom prst="rect">
            <a:avLst/>
          </a:prstGeom>
          <a:ln>
            <a:solidFill>
              <a:srgbClr val="F6861F"/>
            </a:solidFill>
            <a:prstDash val="sysDot"/>
          </a:ln>
        </p:spPr>
        <p:txBody>
          <a:bodyPr wrap="none">
            <a:spAutoFit/>
          </a:bodyPr>
          <a:lstStyle/>
          <a:p>
            <a:r>
              <a:rPr lang="en-US" sz="1000" dirty="0">
                <a:latin typeface="STFangsong" panose="02010600040101010101" pitchFamily="2" charset="-122"/>
                <a:ea typeface="STFangsong" panose="02010600040101010101" pitchFamily="2" charset="-122"/>
              </a:rPr>
              <a:t>Input</a:t>
            </a:r>
            <a:r>
              <a:rPr lang="zh-CN" altLang="en-US" sz="1000" dirty="0">
                <a:latin typeface="STFangsong" panose="02010600040101010101" pitchFamily="2" charset="-122"/>
                <a:ea typeface="STFangsong" panose="02010600040101010101" pitchFamily="2" charset="-122"/>
              </a:rPr>
              <a:t> </a:t>
            </a:r>
            <a:r>
              <a:rPr lang="en-US" altLang="zh-CN" sz="1000" dirty="0">
                <a:latin typeface="STFangsong" panose="02010600040101010101" pitchFamily="2" charset="-122"/>
                <a:ea typeface="STFangsong" panose="02010600040101010101" pitchFamily="2" charset="-122"/>
              </a:rPr>
              <a:t>Non-standard</a:t>
            </a:r>
            <a:r>
              <a:rPr lang="zh-CN" altLang="en-US" sz="1000" dirty="0">
                <a:latin typeface="STFangsong" panose="02010600040101010101" pitchFamily="2" charset="-122"/>
                <a:ea typeface="STFangsong" panose="02010600040101010101" pitchFamily="2" charset="-122"/>
              </a:rPr>
              <a:t> </a:t>
            </a:r>
            <a:r>
              <a:rPr lang="en-US" altLang="zh-CN" sz="1000" dirty="0">
                <a:latin typeface="STFangsong" panose="02010600040101010101" pitchFamily="2" charset="-122"/>
                <a:ea typeface="STFangsong" panose="02010600040101010101" pitchFamily="2" charset="-122"/>
              </a:rPr>
              <a:t>Term</a:t>
            </a:r>
            <a:endParaRPr lang="en-US" sz="1000" dirty="0">
              <a:latin typeface="STFangsong" panose="02010600040101010101" pitchFamily="2" charset="-122"/>
              <a:ea typeface="STFangsong" panose="02010600040101010101" pitchFamily="2" charset="-122"/>
            </a:endParaRPr>
          </a:p>
        </p:txBody>
      </p:sp>
      <p:cxnSp>
        <p:nvCxnSpPr>
          <p:cNvPr id="28" name="Straight Arrow Connector 27">
            <a:extLst>
              <a:ext uri="{FF2B5EF4-FFF2-40B4-BE49-F238E27FC236}">
                <a16:creationId xmlns:a16="http://schemas.microsoft.com/office/drawing/2014/main" id="{ED35B9AE-DC79-2649-A92D-4EA03C4E2E24}"/>
              </a:ext>
            </a:extLst>
          </p:cNvPr>
          <p:cNvCxnSpPr>
            <a:cxnSpLocks/>
          </p:cNvCxnSpPr>
          <p:nvPr/>
        </p:nvCxnSpPr>
        <p:spPr>
          <a:xfrm>
            <a:off x="2569859" y="1824461"/>
            <a:ext cx="0" cy="217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71624CF-F726-4143-8548-9B75F4575A05}"/>
              </a:ext>
            </a:extLst>
          </p:cNvPr>
          <p:cNvSpPr/>
          <p:nvPr/>
        </p:nvSpPr>
        <p:spPr>
          <a:xfrm>
            <a:off x="391230" y="2167051"/>
            <a:ext cx="992579" cy="253916"/>
          </a:xfrm>
          <a:prstGeom prst="rect">
            <a:avLst/>
          </a:prstGeom>
        </p:spPr>
        <p:txBody>
          <a:bodyPr wrap="none">
            <a:spAutoFit/>
          </a:bodyPr>
          <a:lstStyle/>
          <a:p>
            <a:r>
              <a:rPr lang="en-US" altLang="zh-CN" sz="1050" dirty="0">
                <a:latin typeface="STFangsong" panose="02010600040101010101" pitchFamily="2" charset="-122"/>
                <a:ea typeface="STFangsong" panose="02010600040101010101" pitchFamily="2" charset="-122"/>
              </a:rPr>
              <a:t>'</a:t>
            </a:r>
            <a:r>
              <a:rPr lang="zh-CN" altLang="en-US" sz="1050" dirty="0">
                <a:latin typeface="STFangsong" panose="02010600040101010101" pitchFamily="2" charset="-122"/>
                <a:ea typeface="STFangsong" panose="02010600040101010101" pitchFamily="2" charset="-122"/>
              </a:rPr>
              <a:t>神经</a:t>
            </a:r>
            <a:r>
              <a:rPr lang="en-US" altLang="zh-CN" sz="1050" dirty="0">
                <a:latin typeface="STFangsong" panose="02010600040101010101" pitchFamily="2" charset="-122"/>
                <a:ea typeface="STFangsong" panose="02010600040101010101" pitchFamily="2" charset="-122"/>
              </a:rPr>
              <a:t>', '</a:t>
            </a:r>
            <a:r>
              <a:rPr lang="zh-CN" altLang="en-US" sz="1050" dirty="0">
                <a:latin typeface="STFangsong" panose="02010600040101010101" pitchFamily="2" charset="-122"/>
                <a:ea typeface="STFangsong" panose="02010600040101010101" pitchFamily="2" charset="-122"/>
              </a:rPr>
              <a:t>梢</a:t>
            </a:r>
            <a:r>
              <a:rPr lang="en-US" altLang="zh-CN" sz="1050" dirty="0">
                <a:latin typeface="STFangsong" panose="02010600040101010101" pitchFamily="2" charset="-122"/>
                <a:ea typeface="STFangsong" panose="02010600040101010101" pitchFamily="2" charset="-122"/>
              </a:rPr>
              <a:t>', '</a:t>
            </a:r>
            <a:r>
              <a:rPr lang="zh-CN" altLang="en-US" sz="1050" dirty="0">
                <a:latin typeface="STFangsong" panose="02010600040101010101" pitchFamily="2" charset="-122"/>
                <a:ea typeface="STFangsong" panose="02010600040101010101" pitchFamily="2" charset="-122"/>
              </a:rPr>
              <a:t>末</a:t>
            </a:r>
            <a:r>
              <a:rPr lang="en-US" altLang="zh-CN" sz="1050" dirty="0">
                <a:latin typeface="STFangsong" panose="02010600040101010101" pitchFamily="2" charset="-122"/>
                <a:ea typeface="STFangsong" panose="02010600040101010101" pitchFamily="2" charset="-122"/>
              </a:rPr>
              <a:t>'</a:t>
            </a:r>
            <a:endParaRPr lang="en-US" sz="1050" dirty="0">
              <a:latin typeface="STFangsong" panose="02010600040101010101" pitchFamily="2" charset="-122"/>
              <a:ea typeface="STFangsong" panose="02010600040101010101" pitchFamily="2" charset="-122"/>
            </a:endParaRPr>
          </a:p>
        </p:txBody>
      </p:sp>
      <p:cxnSp>
        <p:nvCxnSpPr>
          <p:cNvPr id="31" name="Straight Arrow Connector 30">
            <a:extLst>
              <a:ext uri="{FF2B5EF4-FFF2-40B4-BE49-F238E27FC236}">
                <a16:creationId xmlns:a16="http://schemas.microsoft.com/office/drawing/2014/main" id="{559AFA4B-4924-6541-B705-6D7C7E884225}"/>
              </a:ext>
            </a:extLst>
          </p:cNvPr>
          <p:cNvCxnSpPr>
            <a:cxnSpLocks/>
          </p:cNvCxnSpPr>
          <p:nvPr/>
        </p:nvCxnSpPr>
        <p:spPr>
          <a:xfrm flipH="1">
            <a:off x="2577069" y="2562539"/>
            <a:ext cx="719" cy="30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96E4191-E9D8-1B44-956D-DFB232D54484}"/>
              </a:ext>
            </a:extLst>
          </p:cNvPr>
          <p:cNvSpPr/>
          <p:nvPr/>
        </p:nvSpPr>
        <p:spPr>
          <a:xfrm>
            <a:off x="302063" y="2916797"/>
            <a:ext cx="1159292" cy="253916"/>
          </a:xfrm>
          <a:prstGeom prst="rect">
            <a:avLst/>
          </a:prstGeom>
        </p:spPr>
        <p:txBody>
          <a:bodyPr wrap="none">
            <a:spAutoFit/>
          </a:bodyPr>
          <a:lstStyle/>
          <a:p>
            <a:r>
              <a:rPr lang="en-US" altLang="zh-CN" sz="1050" dirty="0">
                <a:latin typeface="STFangsong" panose="02010600040101010101" pitchFamily="2" charset="-122"/>
                <a:ea typeface="STFangsong" panose="02010600040101010101" pitchFamily="2" charset="-122"/>
              </a:rPr>
              <a:t>'</a:t>
            </a:r>
            <a:r>
              <a:rPr lang="zh-CN" altLang="en-US" sz="1050" dirty="0">
                <a:latin typeface="STFangsong" panose="02010600040101010101" pitchFamily="2" charset="-122"/>
                <a:ea typeface="STFangsong" panose="02010600040101010101" pitchFamily="2" charset="-122"/>
              </a:rPr>
              <a:t>神经</a:t>
            </a:r>
            <a:r>
              <a:rPr lang="en-US" altLang="zh-CN" sz="1050" dirty="0">
                <a:latin typeface="STFangsong" panose="02010600040101010101" pitchFamily="2" charset="-122"/>
                <a:ea typeface="STFangsong" panose="02010600040101010101" pitchFamily="2" charset="-122"/>
              </a:rPr>
              <a:t>',</a:t>
            </a:r>
            <a:r>
              <a:rPr lang="zh-CN" altLang="en-US" sz="1050" dirty="0">
                <a:latin typeface="STFangsong" panose="02010600040101010101" pitchFamily="2" charset="-122"/>
                <a:ea typeface="STFangsong" panose="02010600040101010101" pitchFamily="2" charset="-122"/>
              </a:rPr>
              <a:t> </a:t>
            </a:r>
            <a:r>
              <a:rPr lang="en-US" altLang="zh-CN" sz="1050" dirty="0">
                <a:latin typeface="STFangsong" panose="02010600040101010101" pitchFamily="2" charset="-122"/>
                <a:ea typeface="STFangsong" panose="02010600040101010101" pitchFamily="2" charset="-122"/>
              </a:rPr>
              <a:t>False, False</a:t>
            </a:r>
            <a:endParaRPr lang="en-US" sz="1050" dirty="0">
              <a:latin typeface="STFangsong" panose="02010600040101010101" pitchFamily="2" charset="-122"/>
              <a:ea typeface="STFangsong" panose="02010600040101010101" pitchFamily="2" charset="-122"/>
            </a:endParaRPr>
          </a:p>
        </p:txBody>
      </p:sp>
      <p:sp>
        <p:nvSpPr>
          <p:cNvPr id="40" name="Rectangle 39">
            <a:extLst>
              <a:ext uri="{FF2B5EF4-FFF2-40B4-BE49-F238E27FC236}">
                <a16:creationId xmlns:a16="http://schemas.microsoft.com/office/drawing/2014/main" id="{85327CE6-C07B-D949-8C96-1D73CB5909B5}"/>
              </a:ext>
            </a:extLst>
          </p:cNvPr>
          <p:cNvSpPr/>
          <p:nvPr/>
        </p:nvSpPr>
        <p:spPr>
          <a:xfrm>
            <a:off x="3637487" y="4265085"/>
            <a:ext cx="5309915" cy="617670"/>
          </a:xfrm>
          <a:prstGeom prst="rect">
            <a:avLst/>
          </a:prstGeom>
        </p:spPr>
        <p:txBody>
          <a:bodyPr wrap="square">
            <a:spAutoFit/>
          </a:bodyPr>
          <a:lstStyle/>
          <a:p>
            <a:pPr>
              <a:lnSpc>
                <a:spcPct val="150000"/>
              </a:lnSpc>
            </a:pPr>
            <a:r>
              <a:rPr lang="en-US" altLang="zh-CN" sz="1200" dirty="0">
                <a:solidFill>
                  <a:schemeClr val="bg1"/>
                </a:solidFill>
              </a:rPr>
              <a:t>1.</a:t>
            </a:r>
            <a:r>
              <a:rPr lang="zh-CN" altLang="en-US" sz="1200" dirty="0">
                <a:solidFill>
                  <a:schemeClr val="bg1"/>
                </a:solidFill>
              </a:rPr>
              <a:t> </a:t>
            </a:r>
            <a:r>
              <a:rPr lang="en-US" altLang="zh-CN" sz="1200" dirty="0">
                <a:solidFill>
                  <a:schemeClr val="bg1"/>
                </a:solidFill>
              </a:rPr>
              <a:t>Using the </a:t>
            </a:r>
            <a:r>
              <a:rPr lang="en-US" altLang="zh-CN" sz="1200" dirty="0"/>
              <a:t>Knowledge</a:t>
            </a:r>
            <a:r>
              <a:rPr lang="en-US" altLang="zh-CN" sz="1200" dirty="0">
                <a:solidFill>
                  <a:schemeClr val="bg1"/>
                </a:solidFill>
              </a:rPr>
              <a:t> and </a:t>
            </a:r>
            <a:r>
              <a:rPr lang="en-US" altLang="zh-CN" sz="1200" dirty="0"/>
              <a:t>Common Sense</a:t>
            </a:r>
            <a:r>
              <a:rPr lang="en-US" altLang="zh-CN" sz="1200" dirty="0">
                <a:solidFill>
                  <a:schemeClr val="bg1"/>
                </a:solidFill>
              </a:rPr>
              <a:t> (languages use)</a:t>
            </a:r>
            <a:r>
              <a:rPr lang="zh-CN" altLang="en-US" sz="1200" dirty="0">
                <a:solidFill>
                  <a:schemeClr val="bg1"/>
                </a:solidFill>
              </a:rPr>
              <a:t> </a:t>
            </a:r>
            <a:r>
              <a:rPr lang="en-US" altLang="zh-CN" sz="1200" dirty="0">
                <a:solidFill>
                  <a:schemeClr val="bg1"/>
                </a:solidFill>
              </a:rPr>
              <a:t>for concept mapping</a:t>
            </a:r>
          </a:p>
          <a:p>
            <a:pPr>
              <a:lnSpc>
                <a:spcPct val="150000"/>
              </a:lnSpc>
            </a:pPr>
            <a:r>
              <a:rPr lang="en-US" altLang="zh-CN" sz="1200" dirty="0">
                <a:solidFill>
                  <a:schemeClr val="bg1"/>
                </a:solidFill>
              </a:rPr>
              <a:t>2.</a:t>
            </a:r>
            <a:r>
              <a:rPr lang="zh-CN" altLang="en-US" sz="1200" dirty="0">
                <a:solidFill>
                  <a:schemeClr val="bg1"/>
                </a:solidFill>
              </a:rPr>
              <a:t> </a:t>
            </a:r>
            <a:r>
              <a:rPr lang="en-US" altLang="zh-CN" sz="1200" dirty="0">
                <a:solidFill>
                  <a:schemeClr val="bg1"/>
                </a:solidFill>
              </a:rPr>
              <a:t>Pre-defined </a:t>
            </a:r>
            <a:r>
              <a:rPr lang="en-US" altLang="zh-CN" sz="1200" dirty="0"/>
              <a:t>Look-up Dictionary</a:t>
            </a:r>
            <a:r>
              <a:rPr lang="en-US" altLang="zh-CN" sz="1200" dirty="0">
                <a:solidFill>
                  <a:schemeClr val="bg1"/>
                </a:solidFill>
              </a:rPr>
              <a:t> in the field of Medical AI</a:t>
            </a:r>
          </a:p>
        </p:txBody>
      </p:sp>
      <p:sp>
        <p:nvSpPr>
          <p:cNvPr id="41" name="Rectangle 40">
            <a:extLst>
              <a:ext uri="{FF2B5EF4-FFF2-40B4-BE49-F238E27FC236}">
                <a16:creationId xmlns:a16="http://schemas.microsoft.com/office/drawing/2014/main" id="{28BD095C-A23B-CC49-8425-8318A4D903FA}"/>
              </a:ext>
            </a:extLst>
          </p:cNvPr>
          <p:cNvSpPr/>
          <p:nvPr/>
        </p:nvSpPr>
        <p:spPr>
          <a:xfrm>
            <a:off x="2622230" y="2571750"/>
            <a:ext cx="2557929" cy="261610"/>
          </a:xfrm>
          <a:prstGeom prst="rect">
            <a:avLst/>
          </a:prstGeom>
          <a:ln>
            <a:noFill/>
            <a:prstDash val="sysDot"/>
          </a:ln>
        </p:spPr>
        <p:txBody>
          <a:bodyPr wrap="square">
            <a:spAutoFit/>
          </a:bodyPr>
          <a:lstStyle/>
          <a:p>
            <a:pPr defTabSz="685709"/>
            <a:r>
              <a:rPr lang="en-US" altLang="zh-CN" sz="1100" kern="0" dirty="0">
                <a:latin typeface="Calibri Light" charset="0"/>
                <a:ea typeface="Calibri Light" charset="0"/>
                <a:cs typeface="Calibri Light" charset="0"/>
              </a:rPr>
              <a:t>Direct Mapping</a:t>
            </a:r>
          </a:p>
        </p:txBody>
      </p:sp>
      <p:cxnSp>
        <p:nvCxnSpPr>
          <p:cNvPr id="42" name="Straight Arrow Connector 41">
            <a:extLst>
              <a:ext uri="{FF2B5EF4-FFF2-40B4-BE49-F238E27FC236}">
                <a16:creationId xmlns:a16="http://schemas.microsoft.com/office/drawing/2014/main" id="{249A2EFF-13B2-0448-B05E-528AD61B52BF}"/>
              </a:ext>
            </a:extLst>
          </p:cNvPr>
          <p:cNvCxnSpPr>
            <a:cxnSpLocks/>
          </p:cNvCxnSpPr>
          <p:nvPr/>
        </p:nvCxnSpPr>
        <p:spPr>
          <a:xfrm flipH="1">
            <a:off x="2569859" y="3221381"/>
            <a:ext cx="719" cy="30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79017C9F-9CCE-094B-AE48-2C994EE5CAB7}"/>
              </a:ext>
            </a:extLst>
          </p:cNvPr>
          <p:cNvSpPr/>
          <p:nvPr/>
        </p:nvSpPr>
        <p:spPr>
          <a:xfrm>
            <a:off x="1551788" y="3586598"/>
            <a:ext cx="2050561" cy="246221"/>
          </a:xfrm>
          <a:prstGeom prst="rect">
            <a:avLst/>
          </a:prstGeom>
          <a:ln>
            <a:solidFill>
              <a:srgbClr val="F6861F"/>
            </a:solidFill>
            <a:prstDash val="sysDot"/>
          </a:ln>
        </p:spPr>
        <p:txBody>
          <a:bodyPr wrap="none">
            <a:spAutoFit/>
          </a:bodyPr>
          <a:lstStyle/>
          <a:p>
            <a:r>
              <a:rPr lang="en-US" sz="1000" dirty="0">
                <a:latin typeface="STFangsong" panose="02010600040101010101" pitchFamily="2" charset="-122"/>
                <a:ea typeface="STFangsong" panose="02010600040101010101" pitchFamily="2" charset="-122"/>
              </a:rPr>
              <a:t>Preferred Names or Synonym Names</a:t>
            </a:r>
          </a:p>
        </p:txBody>
      </p:sp>
      <p:cxnSp>
        <p:nvCxnSpPr>
          <p:cNvPr id="44" name="Straight Arrow Connector 43">
            <a:extLst>
              <a:ext uri="{FF2B5EF4-FFF2-40B4-BE49-F238E27FC236}">
                <a16:creationId xmlns:a16="http://schemas.microsoft.com/office/drawing/2014/main" id="{57B4C128-B79D-D340-8B08-DE4A942C4799}"/>
              </a:ext>
            </a:extLst>
          </p:cNvPr>
          <p:cNvCxnSpPr>
            <a:cxnSpLocks/>
          </p:cNvCxnSpPr>
          <p:nvPr/>
        </p:nvCxnSpPr>
        <p:spPr>
          <a:xfrm flipH="1">
            <a:off x="2570361" y="3865689"/>
            <a:ext cx="719" cy="30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89AE8EA-2F00-6E4B-BA01-9337746FE940}"/>
              </a:ext>
            </a:extLst>
          </p:cNvPr>
          <p:cNvSpPr/>
          <p:nvPr/>
        </p:nvSpPr>
        <p:spPr>
          <a:xfrm>
            <a:off x="2067030" y="4220004"/>
            <a:ext cx="1064715" cy="246221"/>
          </a:xfrm>
          <a:prstGeom prst="rect">
            <a:avLst/>
          </a:prstGeom>
          <a:ln>
            <a:solidFill>
              <a:srgbClr val="F6861F"/>
            </a:solidFill>
            <a:prstDash val="sysDot"/>
          </a:ln>
        </p:spPr>
        <p:txBody>
          <a:bodyPr wrap="none">
            <a:spAutoFit/>
          </a:bodyPr>
          <a:lstStyle/>
          <a:p>
            <a:r>
              <a:rPr lang="en-US" sz="1000" dirty="0">
                <a:latin typeface="STFangsong" panose="02010600040101010101" pitchFamily="2" charset="-122"/>
                <a:ea typeface="STFangsong" panose="02010600040101010101" pitchFamily="2" charset="-122"/>
              </a:rPr>
              <a:t>Preferred Names</a:t>
            </a:r>
          </a:p>
        </p:txBody>
      </p:sp>
      <p:sp>
        <p:nvSpPr>
          <p:cNvPr id="46" name="Rectangle 45">
            <a:extLst>
              <a:ext uri="{FF2B5EF4-FFF2-40B4-BE49-F238E27FC236}">
                <a16:creationId xmlns:a16="http://schemas.microsoft.com/office/drawing/2014/main" id="{CF6B436F-799D-F844-AC46-CA8BB3302A29}"/>
              </a:ext>
            </a:extLst>
          </p:cNvPr>
          <p:cNvSpPr/>
          <p:nvPr/>
        </p:nvSpPr>
        <p:spPr>
          <a:xfrm>
            <a:off x="2643699" y="3904374"/>
            <a:ext cx="2557929" cy="261610"/>
          </a:xfrm>
          <a:prstGeom prst="rect">
            <a:avLst/>
          </a:prstGeom>
          <a:ln>
            <a:noFill/>
            <a:prstDash val="sysDot"/>
          </a:ln>
        </p:spPr>
        <p:txBody>
          <a:bodyPr wrap="square">
            <a:spAutoFit/>
          </a:bodyPr>
          <a:lstStyle/>
          <a:p>
            <a:pPr defTabSz="685709"/>
            <a:r>
              <a:rPr lang="en-US" altLang="zh-CN" sz="1100" kern="0" dirty="0">
                <a:latin typeface="Calibri Light" charset="0"/>
                <a:ea typeface="Calibri Light" charset="0"/>
                <a:cs typeface="Calibri Light" charset="0"/>
              </a:rPr>
              <a:t>Get</a:t>
            </a:r>
          </a:p>
        </p:txBody>
      </p:sp>
      <p:sp>
        <p:nvSpPr>
          <p:cNvPr id="47" name="Rectangle 46">
            <a:extLst>
              <a:ext uri="{FF2B5EF4-FFF2-40B4-BE49-F238E27FC236}">
                <a16:creationId xmlns:a16="http://schemas.microsoft.com/office/drawing/2014/main" id="{B4CB5BAF-ECEE-FB4F-8F5F-92EE7CCE2C3F}"/>
              </a:ext>
            </a:extLst>
          </p:cNvPr>
          <p:cNvSpPr/>
          <p:nvPr/>
        </p:nvSpPr>
        <p:spPr>
          <a:xfrm>
            <a:off x="2643699" y="3261479"/>
            <a:ext cx="2557929" cy="261610"/>
          </a:xfrm>
          <a:prstGeom prst="rect">
            <a:avLst/>
          </a:prstGeom>
          <a:ln>
            <a:noFill/>
            <a:prstDash val="sysDot"/>
          </a:ln>
        </p:spPr>
        <p:txBody>
          <a:bodyPr wrap="square">
            <a:spAutoFit/>
          </a:bodyPr>
          <a:lstStyle/>
          <a:p>
            <a:pPr defTabSz="685709"/>
            <a:r>
              <a:rPr lang="en-US" altLang="zh-CN" sz="1100" kern="0" dirty="0">
                <a:latin typeface="Calibri Light" charset="0"/>
                <a:ea typeface="Calibri Light" charset="0"/>
                <a:cs typeface="Calibri Light" charset="0"/>
              </a:rPr>
              <a:t>Get</a:t>
            </a:r>
          </a:p>
        </p:txBody>
      </p:sp>
    </p:spTree>
    <p:extLst>
      <p:ext uri="{BB962C8B-B14F-4D97-AF65-F5344CB8AC3E}">
        <p14:creationId xmlns:p14="http://schemas.microsoft.com/office/powerpoint/2010/main" val="27907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
          <p:cNvSpPr txBox="1">
            <a:spLocks/>
          </p:cNvSpPr>
          <p:nvPr/>
        </p:nvSpPr>
        <p:spPr>
          <a:xfrm>
            <a:off x="226326" y="169425"/>
            <a:ext cx="5467891" cy="474812"/>
          </a:xfrm>
          <a:prstGeom prst="rect">
            <a:avLst/>
          </a:prstGeom>
        </p:spPr>
        <p:txBody>
          <a:bodyPr/>
          <a:lstStyle>
            <a:lvl1pPr marL="342854" indent="-342854" algn="l" defTabSz="914278" rtl="0" eaLnBrk="1" latinLnBrk="0" hangingPunct="1">
              <a:spcBef>
                <a:spcPct val="20000"/>
              </a:spcBef>
              <a:buFont typeface="Arial" pitchFamily="34" charset="0"/>
              <a:buChar char="•"/>
              <a:defRPr lang="en-US" sz="1300" kern="1200" smtClean="0">
                <a:solidFill>
                  <a:schemeClr val="tx1"/>
                </a:solidFill>
                <a:latin typeface="+mn-lt"/>
                <a:ea typeface="+mn-ea"/>
                <a:cs typeface="+mn-cs"/>
              </a:defRPr>
            </a:lvl1pPr>
            <a:lvl2pPr marL="742850" indent="-285712" algn="l" defTabSz="914278" rtl="0" eaLnBrk="1" latinLnBrk="0" hangingPunct="1">
              <a:spcBef>
                <a:spcPct val="20000"/>
              </a:spcBef>
              <a:buFont typeface="Arial" pitchFamily="34" charset="0"/>
              <a:buChar char="–"/>
              <a:defRPr lang="en-US" sz="1200" kern="1200" smtClean="0">
                <a:solidFill>
                  <a:schemeClr val="tx1"/>
                </a:solidFill>
                <a:latin typeface="+mn-lt"/>
                <a:ea typeface="+mn-ea"/>
                <a:cs typeface="+mn-cs"/>
              </a:defRPr>
            </a:lvl2pPr>
            <a:lvl3pPr marL="1142847" indent="-228570" algn="l" defTabSz="914278" rtl="0" eaLnBrk="1" latinLnBrk="0" hangingPunct="1">
              <a:spcBef>
                <a:spcPct val="20000"/>
              </a:spcBef>
              <a:buFont typeface="Arial" pitchFamily="34" charset="0"/>
              <a:buChar char="•"/>
              <a:defRPr lang="en-US" sz="1000" kern="1200" smtClean="0">
                <a:solidFill>
                  <a:schemeClr val="tx1"/>
                </a:solidFill>
                <a:latin typeface="+mn-lt"/>
                <a:ea typeface="+mn-ea"/>
                <a:cs typeface="+mn-cs"/>
              </a:defRPr>
            </a:lvl3pPr>
            <a:lvl4pPr marL="1599986" indent="-228570" algn="l" defTabSz="914278" rtl="0" eaLnBrk="1" latinLnBrk="0" hangingPunct="1">
              <a:spcBef>
                <a:spcPct val="20000"/>
              </a:spcBef>
              <a:buFont typeface="Arial" pitchFamily="34" charset="0"/>
              <a:buChar char="–"/>
              <a:defRPr lang="en-US" sz="1000" kern="1200" smtClean="0">
                <a:solidFill>
                  <a:schemeClr val="tx1"/>
                </a:solidFill>
                <a:latin typeface="+mn-lt"/>
                <a:ea typeface="+mn-ea"/>
                <a:cs typeface="+mn-cs"/>
              </a:defRPr>
            </a:lvl4pPr>
            <a:lvl5pPr marL="2057126" indent="-228570" algn="l" defTabSz="914278" rtl="0" eaLnBrk="1" latinLnBrk="0" hangingPunct="1">
              <a:spcBef>
                <a:spcPct val="20000"/>
              </a:spcBef>
              <a:buFont typeface="Arial" pitchFamily="34" charset="0"/>
              <a:buChar char="»"/>
              <a:defRPr lang="en-GB" sz="1000" kern="1200" smtClean="0">
                <a:solidFill>
                  <a:schemeClr val="tx1"/>
                </a:solidFill>
                <a:latin typeface="+mn-lt"/>
                <a:ea typeface="+mn-ea"/>
                <a:cs typeface="+mn-cs"/>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514350">
              <a:lnSpc>
                <a:spcPct val="80000"/>
              </a:lnSpc>
              <a:buNone/>
              <a:defRPr/>
            </a:pPr>
            <a:r>
              <a:rPr lang="en-US" altLang="zh-CN" sz="2800" kern="0" dirty="0">
                <a:solidFill>
                  <a:prstClr val="white"/>
                </a:solidFill>
                <a:latin typeface="Calibri Light" panose="020F0302020204030204" pitchFamily="34" charset="0"/>
              </a:rPr>
              <a:t>Method</a:t>
            </a:r>
            <a:r>
              <a:rPr lang="zh-CN" altLang="en-US" sz="2800" kern="0" dirty="0">
                <a:solidFill>
                  <a:prstClr val="white"/>
                </a:solidFill>
                <a:latin typeface="Calibri Light" panose="020F0302020204030204" pitchFamily="34" charset="0"/>
              </a:rPr>
              <a:t> </a:t>
            </a:r>
            <a:r>
              <a:rPr lang="en-US" altLang="zh-CN" sz="2800" kern="0" dirty="0">
                <a:solidFill>
                  <a:prstClr val="white"/>
                </a:solidFill>
                <a:latin typeface="Calibri Light" panose="020F0302020204030204" pitchFamily="34" charset="0"/>
              </a:rPr>
              <a:t>–</a:t>
            </a:r>
            <a:r>
              <a:rPr lang="zh-CN" altLang="en-US" sz="2800" kern="0" dirty="0">
                <a:solidFill>
                  <a:prstClr val="white"/>
                </a:solidFill>
                <a:latin typeface="Calibri Light" panose="020F0302020204030204" pitchFamily="34" charset="0"/>
              </a:rPr>
              <a:t> </a:t>
            </a:r>
            <a:r>
              <a:rPr lang="en-US" altLang="zh-CN" sz="2800" kern="0" dirty="0">
                <a:solidFill>
                  <a:prstClr val="white"/>
                </a:solidFill>
                <a:latin typeface="Calibri Light" panose="020F0302020204030204" pitchFamily="34" charset="0"/>
              </a:rPr>
              <a:t>Semantic level</a:t>
            </a:r>
            <a:r>
              <a:rPr lang="zh-CN" altLang="en-US" sz="2800" kern="0" dirty="0">
                <a:solidFill>
                  <a:prstClr val="white"/>
                </a:solidFill>
                <a:latin typeface="Calibri Light" panose="020F0302020204030204" pitchFamily="34" charset="0"/>
              </a:rPr>
              <a:t> </a:t>
            </a:r>
            <a:r>
              <a:rPr lang="en-US" altLang="zh-CN" sz="2800" kern="0" dirty="0">
                <a:solidFill>
                  <a:prstClr val="white"/>
                </a:solidFill>
                <a:latin typeface="Calibri Light" panose="020F0302020204030204" pitchFamily="34" charset="0"/>
              </a:rPr>
              <a:t>Analysis</a:t>
            </a:r>
            <a:endParaRPr lang="en-US" sz="2800" kern="0" dirty="0">
              <a:solidFill>
                <a:prstClr val="white"/>
              </a:solidFill>
              <a:latin typeface="Calibri Light" panose="020F0302020204030204" pitchFamily="34" charset="0"/>
            </a:endParaRPr>
          </a:p>
        </p:txBody>
      </p:sp>
      <p:sp>
        <p:nvSpPr>
          <p:cNvPr id="14" name="Rectangle 35">
            <a:extLst>
              <a:ext uri="{FF2B5EF4-FFF2-40B4-BE49-F238E27FC236}">
                <a16:creationId xmlns:a16="http://schemas.microsoft.com/office/drawing/2014/main" id="{22BB1028-D9B5-F04D-A394-D2C5AC9A9DB7}"/>
              </a:ext>
            </a:extLst>
          </p:cNvPr>
          <p:cNvSpPr/>
          <p:nvPr/>
        </p:nvSpPr>
        <p:spPr>
          <a:xfrm>
            <a:off x="5108652" y="1405630"/>
            <a:ext cx="1378934" cy="261610"/>
          </a:xfrm>
          <a:prstGeom prst="rect">
            <a:avLst/>
          </a:prstGeom>
          <a:ln>
            <a:noFill/>
          </a:ln>
        </p:spPr>
        <p:txBody>
          <a:bodyPr wrap="square">
            <a:spAutoFit/>
          </a:bodyPr>
          <a:lstStyle/>
          <a:p>
            <a:pPr defTabSz="685709"/>
            <a:r>
              <a:rPr lang="en-US" altLang="zh-CN" sz="1100" i="1" kern="0" dirty="0">
                <a:solidFill>
                  <a:srgbClr val="002060"/>
                </a:solidFill>
                <a:latin typeface="Calibri Light" charset="0"/>
                <a:ea typeface="Calibri Light" charset="0"/>
                <a:cs typeface="Calibri Light" charset="0"/>
              </a:rPr>
              <a:t>Sub-word</a:t>
            </a:r>
            <a:r>
              <a:rPr lang="zh-CN" altLang="en-US" sz="1100" i="1" kern="0" dirty="0">
                <a:solidFill>
                  <a:srgbClr val="002060"/>
                </a:solidFill>
                <a:latin typeface="Calibri Light" charset="0"/>
                <a:ea typeface="Calibri Light" charset="0"/>
                <a:cs typeface="Calibri Light" charset="0"/>
              </a:rPr>
              <a:t> </a:t>
            </a:r>
            <a:r>
              <a:rPr lang="en-US" altLang="zh-CN" sz="1100" i="1" kern="0" dirty="0">
                <a:solidFill>
                  <a:srgbClr val="002060"/>
                </a:solidFill>
                <a:latin typeface="Calibri Light" charset="0"/>
                <a:ea typeface="Calibri Light" charset="0"/>
                <a:cs typeface="Calibri Light" charset="0"/>
              </a:rPr>
              <a:t>Frequency</a:t>
            </a:r>
          </a:p>
        </p:txBody>
      </p:sp>
      <p:sp>
        <p:nvSpPr>
          <p:cNvPr id="15" name="Rectangle 35">
            <a:extLst>
              <a:ext uri="{FF2B5EF4-FFF2-40B4-BE49-F238E27FC236}">
                <a16:creationId xmlns:a16="http://schemas.microsoft.com/office/drawing/2014/main" id="{17E75CFF-59DD-1A4C-9F23-B196C72E367A}"/>
              </a:ext>
            </a:extLst>
          </p:cNvPr>
          <p:cNvSpPr/>
          <p:nvPr/>
        </p:nvSpPr>
        <p:spPr>
          <a:xfrm>
            <a:off x="6456247" y="1003420"/>
            <a:ext cx="1854789" cy="773043"/>
          </a:xfrm>
          <a:prstGeom prst="cloud">
            <a:avLst/>
          </a:prstGeom>
          <a:noFill/>
          <a:ln>
            <a:solidFill>
              <a:srgbClr val="F6861F"/>
            </a:solidFill>
            <a:prstDash val="sysDash"/>
          </a:ln>
        </p:spPr>
        <p:txBody>
          <a:bodyPr wrap="square">
            <a:spAutoFit/>
          </a:bodyPr>
          <a:lstStyle/>
          <a:p>
            <a:pPr algn="ctr" defTabSz="685709"/>
            <a:r>
              <a:rPr lang="en-US" altLang="zh-CN" sz="900" kern="0" dirty="0">
                <a:solidFill>
                  <a:srgbClr val="FF2F92"/>
                </a:solidFill>
                <a:latin typeface="Calibri Light" charset="0"/>
                <a:ea typeface="Calibri Light" charset="0"/>
                <a:cs typeface="Calibri Light" charset="0"/>
              </a:rPr>
              <a:t>Syntax-level</a:t>
            </a:r>
          </a:p>
          <a:p>
            <a:pPr algn="ctr" defTabSz="685709"/>
            <a:r>
              <a:rPr lang="en-US" altLang="zh-CN" sz="900" kern="0" dirty="0">
                <a:solidFill>
                  <a:schemeClr val="bg1"/>
                </a:solidFill>
                <a:latin typeface="Calibri Light" charset="0"/>
                <a:ea typeface="Calibri Light" charset="0"/>
                <a:cs typeface="Calibri Light" charset="0"/>
              </a:rPr>
              <a:t>Frequentist-level</a:t>
            </a:r>
          </a:p>
          <a:p>
            <a:pPr algn="ctr" defTabSz="685709"/>
            <a:r>
              <a:rPr lang="en-US" altLang="zh-CN" sz="900" kern="0" dirty="0">
                <a:solidFill>
                  <a:schemeClr val="bg1"/>
                </a:solidFill>
                <a:latin typeface="Calibri Light" charset="0"/>
                <a:ea typeface="Calibri Light" charset="0"/>
                <a:cs typeface="Calibri Light" charset="0"/>
              </a:rPr>
              <a:t>based on characters</a:t>
            </a:r>
          </a:p>
        </p:txBody>
      </p:sp>
      <p:sp>
        <p:nvSpPr>
          <p:cNvPr id="18" name="Rectangle 35">
            <a:extLst>
              <a:ext uri="{FF2B5EF4-FFF2-40B4-BE49-F238E27FC236}">
                <a16:creationId xmlns:a16="http://schemas.microsoft.com/office/drawing/2014/main" id="{39699858-0574-3F4D-87DD-4858F7766659}"/>
              </a:ext>
            </a:extLst>
          </p:cNvPr>
          <p:cNvSpPr/>
          <p:nvPr/>
        </p:nvSpPr>
        <p:spPr>
          <a:xfrm>
            <a:off x="5066998" y="2862294"/>
            <a:ext cx="1677167" cy="415498"/>
          </a:xfrm>
          <a:prstGeom prst="rect">
            <a:avLst/>
          </a:prstGeom>
          <a:ln>
            <a:noFill/>
          </a:ln>
        </p:spPr>
        <p:txBody>
          <a:bodyPr wrap="square">
            <a:spAutoFit/>
          </a:bodyPr>
          <a:lstStyle/>
          <a:p>
            <a:pPr algn="ctr" defTabSz="685709"/>
            <a:r>
              <a:rPr lang="en-US" altLang="zh-CN" sz="1050" i="1" kern="0" dirty="0">
                <a:solidFill>
                  <a:srgbClr val="002060"/>
                </a:solidFill>
                <a:latin typeface="Calibri Light" charset="0"/>
                <a:ea typeface="Calibri Light" charset="0"/>
                <a:cs typeface="Calibri Light" charset="0"/>
              </a:rPr>
              <a:t>Maximum</a:t>
            </a:r>
          </a:p>
          <a:p>
            <a:pPr defTabSz="685709"/>
            <a:r>
              <a:rPr lang="en-US" altLang="zh-CN" sz="1050" i="1" kern="0" dirty="0">
                <a:solidFill>
                  <a:srgbClr val="002060"/>
                </a:solidFill>
                <a:latin typeface="Calibri Light" charset="0"/>
                <a:ea typeface="Calibri Light" charset="0"/>
                <a:cs typeface="Calibri Light" charset="0"/>
              </a:rPr>
              <a:t>Word Embedding Similarity</a:t>
            </a:r>
          </a:p>
        </p:txBody>
      </p:sp>
      <p:sp>
        <p:nvSpPr>
          <p:cNvPr id="20" name="Rectangle 35">
            <a:extLst>
              <a:ext uri="{FF2B5EF4-FFF2-40B4-BE49-F238E27FC236}">
                <a16:creationId xmlns:a16="http://schemas.microsoft.com/office/drawing/2014/main" id="{A0CE93C7-2B5F-7D41-BA75-B0B75631781A}"/>
              </a:ext>
            </a:extLst>
          </p:cNvPr>
          <p:cNvSpPr/>
          <p:nvPr/>
        </p:nvSpPr>
        <p:spPr>
          <a:xfrm>
            <a:off x="5354918" y="2125079"/>
            <a:ext cx="1101329" cy="253916"/>
          </a:xfrm>
          <a:prstGeom prst="rect">
            <a:avLst/>
          </a:prstGeom>
          <a:ln>
            <a:noFill/>
          </a:ln>
        </p:spPr>
        <p:txBody>
          <a:bodyPr wrap="square">
            <a:spAutoFit/>
          </a:bodyPr>
          <a:lstStyle/>
          <a:p>
            <a:pPr defTabSz="685709"/>
            <a:r>
              <a:rPr lang="en-US" altLang="zh-CN" sz="1050" i="1" kern="0" dirty="0">
                <a:solidFill>
                  <a:srgbClr val="002060"/>
                </a:solidFill>
                <a:latin typeface="Calibri Light" charset="0"/>
                <a:ea typeface="Calibri Light" charset="0"/>
                <a:cs typeface="Calibri Light" charset="0"/>
              </a:rPr>
              <a:t>Knowledge</a:t>
            </a:r>
          </a:p>
        </p:txBody>
      </p:sp>
      <p:sp>
        <p:nvSpPr>
          <p:cNvPr id="21" name="Rectangle 35">
            <a:extLst>
              <a:ext uri="{FF2B5EF4-FFF2-40B4-BE49-F238E27FC236}">
                <a16:creationId xmlns:a16="http://schemas.microsoft.com/office/drawing/2014/main" id="{18903931-5091-9749-9FF4-F92B58BFD4B4}"/>
              </a:ext>
            </a:extLst>
          </p:cNvPr>
          <p:cNvSpPr/>
          <p:nvPr/>
        </p:nvSpPr>
        <p:spPr>
          <a:xfrm>
            <a:off x="6695522" y="2709876"/>
            <a:ext cx="1613422" cy="773043"/>
          </a:xfrm>
          <a:prstGeom prst="cloud">
            <a:avLst/>
          </a:prstGeom>
          <a:ln>
            <a:solidFill>
              <a:schemeClr val="accent6">
                <a:lumMod val="60000"/>
                <a:lumOff val="40000"/>
              </a:schemeClr>
            </a:solidFill>
            <a:prstDash val="sysDot"/>
          </a:ln>
        </p:spPr>
        <p:txBody>
          <a:bodyPr wrap="square">
            <a:spAutoFit/>
          </a:bodyPr>
          <a:lstStyle/>
          <a:p>
            <a:pPr defTabSz="685709"/>
            <a:endParaRPr lang="en-US" altLang="zh-CN" sz="900" kern="0" dirty="0">
              <a:solidFill>
                <a:srgbClr val="002060"/>
              </a:solidFill>
              <a:latin typeface="Calibri Light" charset="0"/>
              <a:ea typeface="Calibri Light" charset="0"/>
              <a:cs typeface="Calibri Light" charset="0"/>
            </a:endParaRPr>
          </a:p>
          <a:p>
            <a:pPr algn="ctr" defTabSz="685709"/>
            <a:r>
              <a:rPr lang="en-US" altLang="zh-CN" sz="900" kern="0" dirty="0">
                <a:solidFill>
                  <a:srgbClr val="FF2F92"/>
                </a:solidFill>
                <a:latin typeface="Calibri Light" charset="0"/>
                <a:ea typeface="Calibri Light" charset="0"/>
                <a:cs typeface="Calibri Light" charset="0"/>
              </a:rPr>
              <a:t>Semantics-level</a:t>
            </a:r>
          </a:p>
          <a:p>
            <a:pPr defTabSz="685709"/>
            <a:endParaRPr lang="en-US" altLang="zh-CN" sz="900" kern="0" dirty="0">
              <a:solidFill>
                <a:srgbClr val="002060"/>
              </a:solidFill>
              <a:latin typeface="Calibri Light" charset="0"/>
              <a:ea typeface="Calibri Light" charset="0"/>
              <a:cs typeface="Calibri Light" charset="0"/>
            </a:endParaRPr>
          </a:p>
        </p:txBody>
      </p:sp>
      <p:sp>
        <p:nvSpPr>
          <p:cNvPr id="22" name="Rectangle 35">
            <a:extLst>
              <a:ext uri="{FF2B5EF4-FFF2-40B4-BE49-F238E27FC236}">
                <a16:creationId xmlns:a16="http://schemas.microsoft.com/office/drawing/2014/main" id="{A68F5913-6233-904D-8300-E4A8FA0E6586}"/>
              </a:ext>
            </a:extLst>
          </p:cNvPr>
          <p:cNvSpPr/>
          <p:nvPr/>
        </p:nvSpPr>
        <p:spPr>
          <a:xfrm>
            <a:off x="6667166" y="1865516"/>
            <a:ext cx="1485663" cy="773043"/>
          </a:xfrm>
          <a:prstGeom prst="cloud">
            <a:avLst/>
          </a:prstGeom>
          <a:ln>
            <a:solidFill>
              <a:srgbClr val="7030A0"/>
            </a:solidFill>
            <a:prstDash val="sysDot"/>
          </a:ln>
        </p:spPr>
        <p:txBody>
          <a:bodyPr wrap="square">
            <a:spAutoFit/>
          </a:bodyPr>
          <a:lstStyle/>
          <a:p>
            <a:pPr algn="ctr" defTabSz="685709"/>
            <a:endParaRPr lang="en-US" altLang="zh-CN" sz="900" kern="0" dirty="0">
              <a:solidFill>
                <a:srgbClr val="002060"/>
              </a:solidFill>
              <a:latin typeface="Calibri Light" charset="0"/>
              <a:ea typeface="Calibri Light" charset="0"/>
              <a:cs typeface="Calibri Light" charset="0"/>
            </a:endParaRPr>
          </a:p>
          <a:p>
            <a:pPr algn="ctr" defTabSz="685709"/>
            <a:r>
              <a:rPr lang="en-US" altLang="zh-CN" sz="900" kern="0" dirty="0">
                <a:solidFill>
                  <a:srgbClr val="FF2F92"/>
                </a:solidFill>
                <a:latin typeface="Calibri Light" charset="0"/>
                <a:ea typeface="Calibri Light" charset="0"/>
                <a:cs typeface="Calibri Light" charset="0"/>
              </a:rPr>
              <a:t>Pragmatics-level</a:t>
            </a:r>
          </a:p>
          <a:p>
            <a:pPr defTabSz="685709"/>
            <a:endParaRPr lang="en-US" altLang="zh-CN" sz="900" kern="0" dirty="0">
              <a:solidFill>
                <a:srgbClr val="002060"/>
              </a:solidFill>
              <a:latin typeface="Calibri Light" charset="0"/>
              <a:ea typeface="Calibri Light" charset="0"/>
              <a:cs typeface="Calibri Light" charset="0"/>
            </a:endParaRPr>
          </a:p>
        </p:txBody>
      </p:sp>
      <p:sp>
        <p:nvSpPr>
          <p:cNvPr id="23" name="Rectangle 35">
            <a:extLst>
              <a:ext uri="{FF2B5EF4-FFF2-40B4-BE49-F238E27FC236}">
                <a16:creationId xmlns:a16="http://schemas.microsoft.com/office/drawing/2014/main" id="{CF04E6D4-24D8-3C4F-965A-E566BD9922FB}"/>
              </a:ext>
            </a:extLst>
          </p:cNvPr>
          <p:cNvSpPr/>
          <p:nvPr/>
        </p:nvSpPr>
        <p:spPr>
          <a:xfrm>
            <a:off x="2161144" y="1314613"/>
            <a:ext cx="986305" cy="430887"/>
          </a:xfrm>
          <a:prstGeom prst="rect">
            <a:avLst/>
          </a:prstGeom>
          <a:ln>
            <a:solidFill>
              <a:srgbClr val="F6861F"/>
            </a:solidFill>
            <a:prstDash val="sysDot"/>
          </a:ln>
        </p:spPr>
        <p:txBody>
          <a:bodyPr wrap="square">
            <a:spAutoFit/>
          </a:bodyPr>
          <a:lstStyle/>
          <a:p>
            <a:pPr algn="ctr" defTabSz="685709"/>
            <a:r>
              <a:rPr lang="en-US" altLang="zh-CN" sz="1100" kern="0" dirty="0">
                <a:solidFill>
                  <a:srgbClr val="FF0000"/>
                </a:solidFill>
                <a:latin typeface="Calibri Light" charset="0"/>
                <a:ea typeface="Calibri Light" charset="0"/>
                <a:cs typeface="Calibri Light" charset="0"/>
              </a:rPr>
              <a:t>BPE</a:t>
            </a:r>
            <a:r>
              <a:rPr lang="zh-CN" altLang="en-US" sz="1100" kern="0" dirty="0">
                <a:solidFill>
                  <a:srgbClr val="FF0000"/>
                </a:solidFill>
                <a:latin typeface="Calibri Light" charset="0"/>
                <a:ea typeface="Calibri Light" charset="0"/>
                <a:cs typeface="Calibri Light" charset="0"/>
              </a:rPr>
              <a:t> </a:t>
            </a:r>
            <a:r>
              <a:rPr lang="en-US" altLang="zh-CN" sz="1100" kern="0" dirty="0">
                <a:solidFill>
                  <a:srgbClr val="FF0000"/>
                </a:solidFill>
                <a:latin typeface="Calibri Light" charset="0"/>
                <a:ea typeface="Calibri Light" charset="0"/>
                <a:cs typeface="Calibri Light" charset="0"/>
              </a:rPr>
              <a:t>Algorithm </a:t>
            </a:r>
          </a:p>
          <a:p>
            <a:pPr algn="ctr" defTabSz="685709"/>
            <a:r>
              <a:rPr lang="en-US" altLang="zh-CN" sz="1100" kern="0" dirty="0">
                <a:solidFill>
                  <a:srgbClr val="FF0000"/>
                </a:solidFill>
                <a:latin typeface="Calibri Light" charset="0"/>
                <a:ea typeface="Calibri Light" charset="0"/>
                <a:cs typeface="Calibri Light" charset="0"/>
              </a:rPr>
              <a:t>for Sub-word</a:t>
            </a:r>
          </a:p>
        </p:txBody>
      </p:sp>
      <p:sp>
        <p:nvSpPr>
          <p:cNvPr id="25" name="Rectangle 35">
            <a:extLst>
              <a:ext uri="{FF2B5EF4-FFF2-40B4-BE49-F238E27FC236}">
                <a16:creationId xmlns:a16="http://schemas.microsoft.com/office/drawing/2014/main" id="{77B34718-0A50-DE49-9678-26A7EE6461D0}"/>
              </a:ext>
            </a:extLst>
          </p:cNvPr>
          <p:cNvSpPr/>
          <p:nvPr/>
        </p:nvSpPr>
        <p:spPr>
          <a:xfrm>
            <a:off x="3658746" y="2948113"/>
            <a:ext cx="1111924" cy="253916"/>
          </a:xfrm>
          <a:prstGeom prst="rect">
            <a:avLst/>
          </a:prstGeom>
          <a:ln>
            <a:solidFill>
              <a:srgbClr val="F6861F"/>
            </a:solidFill>
            <a:prstDash val="sysDot"/>
          </a:ln>
        </p:spPr>
        <p:txBody>
          <a:bodyPr wrap="square">
            <a:spAutoFit/>
          </a:bodyPr>
          <a:lstStyle/>
          <a:p>
            <a:pPr defTabSz="685709"/>
            <a:r>
              <a:rPr lang="en-US" altLang="zh-CN" sz="1050" kern="0" dirty="0">
                <a:solidFill>
                  <a:srgbClr val="FF0000"/>
                </a:solidFill>
                <a:latin typeface="Calibri Light" charset="0"/>
                <a:ea typeface="Calibri Light" charset="0"/>
                <a:cs typeface="Calibri Light" charset="0"/>
              </a:rPr>
              <a:t>Cosine Similarity</a:t>
            </a:r>
          </a:p>
        </p:txBody>
      </p:sp>
      <p:sp>
        <p:nvSpPr>
          <p:cNvPr id="26" name="Rectangle 35">
            <a:extLst>
              <a:ext uri="{FF2B5EF4-FFF2-40B4-BE49-F238E27FC236}">
                <a16:creationId xmlns:a16="http://schemas.microsoft.com/office/drawing/2014/main" id="{1FA0CA9A-681F-DB4F-8025-AF5F16508CA6}"/>
              </a:ext>
            </a:extLst>
          </p:cNvPr>
          <p:cNvSpPr/>
          <p:nvPr/>
        </p:nvSpPr>
        <p:spPr>
          <a:xfrm>
            <a:off x="2066748" y="2162657"/>
            <a:ext cx="1175096" cy="253916"/>
          </a:xfrm>
          <a:prstGeom prst="rect">
            <a:avLst/>
          </a:prstGeom>
          <a:ln>
            <a:solidFill>
              <a:srgbClr val="F6861F"/>
            </a:solidFill>
            <a:prstDash val="sysDot"/>
          </a:ln>
        </p:spPr>
        <p:txBody>
          <a:bodyPr wrap="square">
            <a:spAutoFit/>
          </a:bodyPr>
          <a:lstStyle/>
          <a:p>
            <a:pPr defTabSz="685709"/>
            <a:r>
              <a:rPr lang="en-US" altLang="zh-CN" sz="1050" kern="0" dirty="0">
                <a:solidFill>
                  <a:srgbClr val="FF0000"/>
                </a:solidFill>
                <a:latin typeface="Calibri Light" charset="0"/>
                <a:ea typeface="Calibri Light" charset="0"/>
                <a:cs typeface="Calibri Light" charset="0"/>
              </a:rPr>
              <a:t>Knowledge Graph</a:t>
            </a:r>
          </a:p>
        </p:txBody>
      </p:sp>
      <p:cxnSp>
        <p:nvCxnSpPr>
          <p:cNvPr id="27" name="Straight Arrow Connector 26">
            <a:extLst>
              <a:ext uri="{FF2B5EF4-FFF2-40B4-BE49-F238E27FC236}">
                <a16:creationId xmlns:a16="http://schemas.microsoft.com/office/drawing/2014/main" id="{E5FB25D7-F54E-FB47-830F-62344F2FBD1C}"/>
              </a:ext>
            </a:extLst>
          </p:cNvPr>
          <p:cNvCxnSpPr>
            <a:cxnSpLocks/>
          </p:cNvCxnSpPr>
          <p:nvPr/>
        </p:nvCxnSpPr>
        <p:spPr>
          <a:xfrm>
            <a:off x="3241844" y="1552980"/>
            <a:ext cx="1780025" cy="0"/>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651EF6A-EE6B-BC46-BAD0-7EF63A85780C}"/>
              </a:ext>
            </a:extLst>
          </p:cNvPr>
          <p:cNvCxnSpPr>
            <a:cxnSpLocks/>
          </p:cNvCxnSpPr>
          <p:nvPr/>
        </p:nvCxnSpPr>
        <p:spPr>
          <a:xfrm>
            <a:off x="4818833" y="3088997"/>
            <a:ext cx="203036" cy="0"/>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BECF2B8-0FE5-F940-81EE-6E38423F038E}"/>
              </a:ext>
            </a:extLst>
          </p:cNvPr>
          <p:cNvCxnSpPr>
            <a:cxnSpLocks/>
          </p:cNvCxnSpPr>
          <p:nvPr/>
        </p:nvCxnSpPr>
        <p:spPr>
          <a:xfrm>
            <a:off x="3406299" y="2257589"/>
            <a:ext cx="1625236" cy="0"/>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0D7FB50-52D7-DA43-AE34-4CADEC7A9E92}"/>
              </a:ext>
            </a:extLst>
          </p:cNvPr>
          <p:cNvSpPr/>
          <p:nvPr/>
        </p:nvSpPr>
        <p:spPr>
          <a:xfrm>
            <a:off x="587804" y="779698"/>
            <a:ext cx="697627" cy="246221"/>
          </a:xfrm>
          <a:prstGeom prst="rect">
            <a:avLst/>
          </a:prstGeom>
        </p:spPr>
        <p:txBody>
          <a:bodyPr wrap="none">
            <a:spAutoFit/>
          </a:bodyPr>
          <a:lstStyle/>
          <a:p>
            <a:r>
              <a:rPr lang="zh-CN" altLang="en-US" sz="1000" dirty="0">
                <a:latin typeface="STFangsong" panose="02010600040101010101" pitchFamily="2" charset="-122"/>
                <a:ea typeface="STFangsong" panose="02010600040101010101" pitchFamily="2" charset="-122"/>
              </a:rPr>
              <a:t>末梢神经</a:t>
            </a:r>
            <a:endParaRPr lang="en-US" sz="1000" dirty="0">
              <a:latin typeface="STFangsong" panose="02010600040101010101" pitchFamily="2" charset="-122"/>
              <a:ea typeface="STFangsong" panose="02010600040101010101" pitchFamily="2" charset="-122"/>
            </a:endParaRPr>
          </a:p>
        </p:txBody>
      </p:sp>
      <p:sp>
        <p:nvSpPr>
          <p:cNvPr id="36" name="Rectangle 35">
            <a:extLst>
              <a:ext uri="{FF2B5EF4-FFF2-40B4-BE49-F238E27FC236}">
                <a16:creationId xmlns:a16="http://schemas.microsoft.com/office/drawing/2014/main" id="{C22D6179-5034-4D46-84EB-6F602B83AB27}"/>
              </a:ext>
            </a:extLst>
          </p:cNvPr>
          <p:cNvSpPr/>
          <p:nvPr/>
        </p:nvSpPr>
        <p:spPr>
          <a:xfrm>
            <a:off x="1920831" y="779698"/>
            <a:ext cx="1492716" cy="246221"/>
          </a:xfrm>
          <a:prstGeom prst="rect">
            <a:avLst/>
          </a:prstGeom>
          <a:ln>
            <a:solidFill>
              <a:srgbClr val="F6861F"/>
            </a:solidFill>
            <a:prstDash val="sysDot"/>
          </a:ln>
        </p:spPr>
        <p:txBody>
          <a:bodyPr wrap="none">
            <a:spAutoFit/>
          </a:bodyPr>
          <a:lstStyle/>
          <a:p>
            <a:r>
              <a:rPr lang="en-US" sz="1000" dirty="0">
                <a:latin typeface="STFangsong" panose="02010600040101010101" pitchFamily="2" charset="-122"/>
                <a:ea typeface="STFangsong" panose="02010600040101010101" pitchFamily="2" charset="-122"/>
              </a:rPr>
              <a:t>Input</a:t>
            </a:r>
            <a:r>
              <a:rPr lang="zh-CN" altLang="en-US" sz="1000" dirty="0">
                <a:latin typeface="STFangsong" panose="02010600040101010101" pitchFamily="2" charset="-122"/>
                <a:ea typeface="STFangsong" panose="02010600040101010101" pitchFamily="2" charset="-122"/>
              </a:rPr>
              <a:t> </a:t>
            </a:r>
            <a:r>
              <a:rPr lang="en-US" altLang="zh-CN" sz="1000" dirty="0">
                <a:latin typeface="STFangsong" panose="02010600040101010101" pitchFamily="2" charset="-122"/>
                <a:ea typeface="STFangsong" panose="02010600040101010101" pitchFamily="2" charset="-122"/>
              </a:rPr>
              <a:t>Non-standard</a:t>
            </a:r>
            <a:r>
              <a:rPr lang="zh-CN" altLang="en-US" sz="1000" dirty="0">
                <a:latin typeface="STFangsong" panose="02010600040101010101" pitchFamily="2" charset="-122"/>
                <a:ea typeface="STFangsong" panose="02010600040101010101" pitchFamily="2" charset="-122"/>
              </a:rPr>
              <a:t> </a:t>
            </a:r>
            <a:r>
              <a:rPr lang="en-US" altLang="zh-CN" sz="1000" dirty="0">
                <a:latin typeface="STFangsong" panose="02010600040101010101" pitchFamily="2" charset="-122"/>
                <a:ea typeface="STFangsong" panose="02010600040101010101" pitchFamily="2" charset="-122"/>
              </a:rPr>
              <a:t>Term</a:t>
            </a:r>
            <a:endParaRPr lang="en-US" sz="1000" dirty="0">
              <a:latin typeface="STFangsong" panose="02010600040101010101" pitchFamily="2" charset="-122"/>
              <a:ea typeface="STFangsong" panose="02010600040101010101" pitchFamily="2" charset="-122"/>
            </a:endParaRPr>
          </a:p>
        </p:txBody>
      </p:sp>
      <p:cxnSp>
        <p:nvCxnSpPr>
          <p:cNvPr id="37" name="Straight Arrow Connector 36">
            <a:extLst>
              <a:ext uri="{FF2B5EF4-FFF2-40B4-BE49-F238E27FC236}">
                <a16:creationId xmlns:a16="http://schemas.microsoft.com/office/drawing/2014/main" id="{7A00E293-8B8F-CC4D-BF41-B9E750A2315F}"/>
              </a:ext>
            </a:extLst>
          </p:cNvPr>
          <p:cNvCxnSpPr>
            <a:cxnSpLocks/>
          </p:cNvCxnSpPr>
          <p:nvPr/>
        </p:nvCxnSpPr>
        <p:spPr>
          <a:xfrm>
            <a:off x="2624767" y="1055534"/>
            <a:ext cx="0" cy="217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8635464-CAF4-2445-8AC2-305A2AA4318A}"/>
              </a:ext>
            </a:extLst>
          </p:cNvPr>
          <p:cNvSpPr/>
          <p:nvPr/>
        </p:nvSpPr>
        <p:spPr>
          <a:xfrm>
            <a:off x="446138" y="1398124"/>
            <a:ext cx="992579" cy="253916"/>
          </a:xfrm>
          <a:prstGeom prst="rect">
            <a:avLst/>
          </a:prstGeom>
        </p:spPr>
        <p:txBody>
          <a:bodyPr wrap="none">
            <a:spAutoFit/>
          </a:bodyPr>
          <a:lstStyle/>
          <a:p>
            <a:r>
              <a:rPr lang="en-US" altLang="zh-CN" sz="1050" dirty="0">
                <a:latin typeface="STFangsong" panose="02010600040101010101" pitchFamily="2" charset="-122"/>
                <a:ea typeface="STFangsong" panose="02010600040101010101" pitchFamily="2" charset="-122"/>
              </a:rPr>
              <a:t>'</a:t>
            </a:r>
            <a:r>
              <a:rPr lang="zh-CN" altLang="en-US" sz="1050" dirty="0">
                <a:latin typeface="STFangsong" panose="02010600040101010101" pitchFamily="2" charset="-122"/>
                <a:ea typeface="STFangsong" panose="02010600040101010101" pitchFamily="2" charset="-122"/>
              </a:rPr>
              <a:t>神经</a:t>
            </a:r>
            <a:r>
              <a:rPr lang="en-US" altLang="zh-CN" sz="1050" dirty="0">
                <a:latin typeface="STFangsong" panose="02010600040101010101" pitchFamily="2" charset="-122"/>
                <a:ea typeface="STFangsong" panose="02010600040101010101" pitchFamily="2" charset="-122"/>
              </a:rPr>
              <a:t>', '</a:t>
            </a:r>
            <a:r>
              <a:rPr lang="zh-CN" altLang="en-US" sz="1050" dirty="0">
                <a:latin typeface="STFangsong" panose="02010600040101010101" pitchFamily="2" charset="-122"/>
                <a:ea typeface="STFangsong" panose="02010600040101010101" pitchFamily="2" charset="-122"/>
              </a:rPr>
              <a:t>梢</a:t>
            </a:r>
            <a:r>
              <a:rPr lang="en-US" altLang="zh-CN" sz="1050" dirty="0">
                <a:latin typeface="STFangsong" panose="02010600040101010101" pitchFamily="2" charset="-122"/>
                <a:ea typeface="STFangsong" panose="02010600040101010101" pitchFamily="2" charset="-122"/>
              </a:rPr>
              <a:t>', '</a:t>
            </a:r>
            <a:r>
              <a:rPr lang="zh-CN" altLang="en-US" sz="1050" dirty="0">
                <a:latin typeface="STFangsong" panose="02010600040101010101" pitchFamily="2" charset="-122"/>
                <a:ea typeface="STFangsong" panose="02010600040101010101" pitchFamily="2" charset="-122"/>
              </a:rPr>
              <a:t>末</a:t>
            </a:r>
            <a:r>
              <a:rPr lang="en-US" altLang="zh-CN" sz="1050" dirty="0">
                <a:latin typeface="STFangsong" panose="02010600040101010101" pitchFamily="2" charset="-122"/>
                <a:ea typeface="STFangsong" panose="02010600040101010101" pitchFamily="2" charset="-122"/>
              </a:rPr>
              <a:t>'</a:t>
            </a:r>
            <a:endParaRPr lang="en-US" sz="1050" dirty="0">
              <a:latin typeface="STFangsong" panose="02010600040101010101" pitchFamily="2" charset="-122"/>
              <a:ea typeface="STFangsong" panose="02010600040101010101" pitchFamily="2" charset="-122"/>
            </a:endParaRPr>
          </a:p>
        </p:txBody>
      </p:sp>
      <p:cxnSp>
        <p:nvCxnSpPr>
          <p:cNvPr id="40" name="Straight Arrow Connector 39">
            <a:extLst>
              <a:ext uri="{FF2B5EF4-FFF2-40B4-BE49-F238E27FC236}">
                <a16:creationId xmlns:a16="http://schemas.microsoft.com/office/drawing/2014/main" id="{09CFD07C-A904-2E45-8D35-4A94BAF24C70}"/>
              </a:ext>
            </a:extLst>
          </p:cNvPr>
          <p:cNvCxnSpPr>
            <a:cxnSpLocks/>
          </p:cNvCxnSpPr>
          <p:nvPr/>
        </p:nvCxnSpPr>
        <p:spPr>
          <a:xfrm>
            <a:off x="2632696" y="2485196"/>
            <a:ext cx="0" cy="1284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7C37F4B-D53B-3F42-9260-5AFEBB75FCEE}"/>
              </a:ext>
            </a:extLst>
          </p:cNvPr>
          <p:cNvCxnSpPr>
            <a:cxnSpLocks/>
          </p:cNvCxnSpPr>
          <p:nvPr/>
        </p:nvCxnSpPr>
        <p:spPr>
          <a:xfrm flipH="1">
            <a:off x="2631977" y="1793612"/>
            <a:ext cx="719" cy="30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B2E0CFF9-E5D5-3F4E-8124-EEDD9B8ED2C6}"/>
              </a:ext>
            </a:extLst>
          </p:cNvPr>
          <p:cNvCxnSpPr>
            <a:cxnSpLocks/>
          </p:cNvCxnSpPr>
          <p:nvPr/>
        </p:nvCxnSpPr>
        <p:spPr>
          <a:xfrm>
            <a:off x="3406299" y="2252038"/>
            <a:ext cx="793976" cy="588471"/>
          </a:xfrm>
          <a:prstGeom prst="bentConnector3">
            <a:avLst>
              <a:gd name="adj1" fmla="val 998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70106DFC-A0C5-904C-923A-5D919A01618A}"/>
              </a:ext>
            </a:extLst>
          </p:cNvPr>
          <p:cNvCxnSpPr>
            <a:cxnSpLocks/>
          </p:cNvCxnSpPr>
          <p:nvPr/>
        </p:nvCxnSpPr>
        <p:spPr>
          <a:xfrm rot="5400000">
            <a:off x="3526189" y="3288027"/>
            <a:ext cx="684321" cy="663852"/>
          </a:xfrm>
          <a:prstGeom prst="bentConnector3">
            <a:avLst>
              <a:gd name="adj1" fmla="val 9945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20B2BFC-10A5-6146-BD64-7473CFA77064}"/>
              </a:ext>
            </a:extLst>
          </p:cNvPr>
          <p:cNvSpPr/>
          <p:nvPr/>
        </p:nvSpPr>
        <p:spPr>
          <a:xfrm>
            <a:off x="356971" y="2147870"/>
            <a:ext cx="1159292" cy="253916"/>
          </a:xfrm>
          <a:prstGeom prst="rect">
            <a:avLst/>
          </a:prstGeom>
        </p:spPr>
        <p:txBody>
          <a:bodyPr wrap="none">
            <a:spAutoFit/>
          </a:bodyPr>
          <a:lstStyle/>
          <a:p>
            <a:r>
              <a:rPr lang="en-US" altLang="zh-CN" sz="1050" dirty="0">
                <a:latin typeface="STFangsong" panose="02010600040101010101" pitchFamily="2" charset="-122"/>
                <a:ea typeface="STFangsong" panose="02010600040101010101" pitchFamily="2" charset="-122"/>
              </a:rPr>
              <a:t>'</a:t>
            </a:r>
            <a:r>
              <a:rPr lang="zh-CN" altLang="en-US" sz="1050" dirty="0">
                <a:latin typeface="STFangsong" panose="02010600040101010101" pitchFamily="2" charset="-122"/>
                <a:ea typeface="STFangsong" panose="02010600040101010101" pitchFamily="2" charset="-122"/>
              </a:rPr>
              <a:t>神经</a:t>
            </a:r>
            <a:r>
              <a:rPr lang="en-US" altLang="zh-CN" sz="1050" dirty="0">
                <a:latin typeface="STFangsong" panose="02010600040101010101" pitchFamily="2" charset="-122"/>
                <a:ea typeface="STFangsong" panose="02010600040101010101" pitchFamily="2" charset="-122"/>
              </a:rPr>
              <a:t>',</a:t>
            </a:r>
            <a:r>
              <a:rPr lang="zh-CN" altLang="en-US" sz="1050" dirty="0">
                <a:latin typeface="STFangsong" panose="02010600040101010101" pitchFamily="2" charset="-122"/>
                <a:ea typeface="STFangsong" panose="02010600040101010101" pitchFamily="2" charset="-122"/>
              </a:rPr>
              <a:t> </a:t>
            </a:r>
            <a:r>
              <a:rPr lang="en-US" altLang="zh-CN" sz="1050" dirty="0">
                <a:latin typeface="STFangsong" panose="02010600040101010101" pitchFamily="2" charset="-122"/>
                <a:ea typeface="STFangsong" panose="02010600040101010101" pitchFamily="2" charset="-122"/>
              </a:rPr>
              <a:t>False, False</a:t>
            </a:r>
            <a:endParaRPr lang="en-US" sz="1050" dirty="0">
              <a:latin typeface="STFangsong" panose="02010600040101010101" pitchFamily="2" charset="-122"/>
              <a:ea typeface="STFangsong" panose="02010600040101010101" pitchFamily="2" charset="-122"/>
            </a:endParaRPr>
          </a:p>
        </p:txBody>
      </p:sp>
      <p:sp>
        <p:nvSpPr>
          <p:cNvPr id="45" name="Rectangle 44">
            <a:extLst>
              <a:ext uri="{FF2B5EF4-FFF2-40B4-BE49-F238E27FC236}">
                <a16:creationId xmlns:a16="http://schemas.microsoft.com/office/drawing/2014/main" id="{5144C600-A0F0-834D-A9D7-9ACDF14F5B03}"/>
              </a:ext>
            </a:extLst>
          </p:cNvPr>
          <p:cNvSpPr/>
          <p:nvPr/>
        </p:nvSpPr>
        <p:spPr>
          <a:xfrm>
            <a:off x="4442294" y="2538872"/>
            <a:ext cx="1515158" cy="253916"/>
          </a:xfrm>
          <a:prstGeom prst="rect">
            <a:avLst/>
          </a:prstGeom>
        </p:spPr>
        <p:txBody>
          <a:bodyPr wrap="none">
            <a:spAutoFit/>
          </a:bodyPr>
          <a:lstStyle/>
          <a:p>
            <a:r>
              <a:rPr lang="en-US" altLang="zh-CN" sz="1050" dirty="0">
                <a:latin typeface="STFangsong" panose="02010600040101010101" pitchFamily="2" charset="-122"/>
                <a:ea typeface="STFangsong" panose="02010600040101010101" pitchFamily="2" charset="-122"/>
              </a:rPr>
              <a:t>'</a:t>
            </a:r>
            <a:r>
              <a:rPr lang="zh-CN" altLang="en-US" sz="1050" dirty="0">
                <a:latin typeface="STFangsong" panose="02010600040101010101" pitchFamily="2" charset="-122"/>
                <a:ea typeface="STFangsong" panose="02010600040101010101" pitchFamily="2" charset="-122"/>
              </a:rPr>
              <a:t>末梢</a:t>
            </a:r>
            <a:r>
              <a:rPr lang="en-US" altLang="zh-CN" sz="1050" dirty="0">
                <a:latin typeface="STFangsong" panose="02010600040101010101" pitchFamily="2" charset="-122"/>
                <a:ea typeface="STFangsong" panose="02010600040101010101" pitchFamily="2" charset="-122"/>
              </a:rPr>
              <a:t>'</a:t>
            </a:r>
            <a:r>
              <a:rPr lang="zh-CN" altLang="en-US" sz="1050" dirty="0">
                <a:latin typeface="STFangsong" panose="02010600040101010101" pitchFamily="2" charset="-122"/>
                <a:ea typeface="STFangsong" panose="02010600040101010101" pitchFamily="2" charset="-122"/>
              </a:rPr>
              <a:t> </a:t>
            </a:r>
            <a:r>
              <a:rPr lang="en-US" altLang="zh-CN" sz="1050" dirty="0">
                <a:latin typeface="STFangsong" panose="02010600040101010101" pitchFamily="2" charset="-122"/>
                <a:ea typeface="STFangsong" panose="02010600040101010101" pitchFamily="2" charset="-122"/>
              </a:rPr>
              <a:t>Word Embedding</a:t>
            </a:r>
            <a:endParaRPr lang="en-US" sz="1050" dirty="0">
              <a:latin typeface="STFangsong" panose="02010600040101010101" pitchFamily="2" charset="-122"/>
              <a:ea typeface="STFangsong" panose="02010600040101010101" pitchFamily="2" charset="-122"/>
            </a:endParaRPr>
          </a:p>
        </p:txBody>
      </p:sp>
      <p:sp>
        <p:nvSpPr>
          <p:cNvPr id="46" name="Rectangle 45">
            <a:extLst>
              <a:ext uri="{FF2B5EF4-FFF2-40B4-BE49-F238E27FC236}">
                <a16:creationId xmlns:a16="http://schemas.microsoft.com/office/drawing/2014/main" id="{A035FAEF-17DA-394D-AC58-067DE024680A}"/>
              </a:ext>
            </a:extLst>
          </p:cNvPr>
          <p:cNvSpPr/>
          <p:nvPr/>
        </p:nvSpPr>
        <p:spPr>
          <a:xfrm>
            <a:off x="4214708" y="3504638"/>
            <a:ext cx="2020105" cy="253916"/>
          </a:xfrm>
          <a:prstGeom prst="rect">
            <a:avLst/>
          </a:prstGeom>
        </p:spPr>
        <p:txBody>
          <a:bodyPr wrap="none">
            <a:spAutoFit/>
          </a:bodyPr>
          <a:lstStyle/>
          <a:p>
            <a:r>
              <a:rPr lang="en-US" altLang="zh-CN" sz="1050" dirty="0">
                <a:latin typeface="STFangsong" panose="02010600040101010101" pitchFamily="2" charset="-122"/>
                <a:ea typeface="STFangsong" panose="02010600040101010101" pitchFamily="2" charset="-122"/>
              </a:rPr>
              <a:t>'</a:t>
            </a:r>
            <a:r>
              <a:rPr lang="zh-CN" altLang="en-US" sz="1050" dirty="0">
                <a:latin typeface="STFangsong" panose="02010600040101010101" pitchFamily="2" charset="-122"/>
                <a:ea typeface="STFangsong" panose="02010600040101010101" pitchFamily="2" charset="-122"/>
              </a:rPr>
              <a:t>周围神经系统</a:t>
            </a:r>
            <a:r>
              <a:rPr lang="en-US" altLang="zh-CN" sz="1050" dirty="0">
                <a:latin typeface="STFangsong" panose="02010600040101010101" pitchFamily="2" charset="-122"/>
                <a:ea typeface="STFangsong" panose="02010600040101010101" pitchFamily="2" charset="-122"/>
              </a:rPr>
              <a:t>'</a:t>
            </a:r>
            <a:r>
              <a:rPr lang="zh-CN" altLang="en-US" sz="1050" dirty="0">
                <a:latin typeface="STFangsong" panose="02010600040101010101" pitchFamily="2" charset="-122"/>
                <a:ea typeface="STFangsong" panose="02010600040101010101" pitchFamily="2" charset="-122"/>
              </a:rPr>
              <a:t> </a:t>
            </a:r>
            <a:r>
              <a:rPr lang="en-US" altLang="zh-CN" sz="1050" dirty="0">
                <a:latin typeface="STFangsong" panose="02010600040101010101" pitchFamily="2" charset="-122"/>
                <a:ea typeface="STFangsong" panose="02010600040101010101" pitchFamily="2" charset="-122"/>
              </a:rPr>
              <a:t>Word Embedding</a:t>
            </a:r>
            <a:endParaRPr lang="en-US" sz="1050" dirty="0">
              <a:latin typeface="STFangsong" panose="02010600040101010101" pitchFamily="2" charset="-122"/>
              <a:ea typeface="STFangsong" panose="02010600040101010101" pitchFamily="2" charset="-122"/>
            </a:endParaRPr>
          </a:p>
        </p:txBody>
      </p:sp>
      <p:sp>
        <p:nvSpPr>
          <p:cNvPr id="47" name="Rectangle 46">
            <a:extLst>
              <a:ext uri="{FF2B5EF4-FFF2-40B4-BE49-F238E27FC236}">
                <a16:creationId xmlns:a16="http://schemas.microsoft.com/office/drawing/2014/main" id="{9B13C28C-82D8-B648-8BCB-DE27DF3BC820}"/>
              </a:ext>
            </a:extLst>
          </p:cNvPr>
          <p:cNvSpPr/>
          <p:nvPr/>
        </p:nvSpPr>
        <p:spPr>
          <a:xfrm>
            <a:off x="2074530" y="3839003"/>
            <a:ext cx="1324402" cy="246221"/>
          </a:xfrm>
          <a:prstGeom prst="rect">
            <a:avLst/>
          </a:prstGeom>
          <a:ln>
            <a:solidFill>
              <a:srgbClr val="F6861F"/>
            </a:solidFill>
            <a:prstDash val="sysDot"/>
          </a:ln>
        </p:spPr>
        <p:txBody>
          <a:bodyPr wrap="none">
            <a:spAutoFit/>
          </a:bodyPr>
          <a:lstStyle/>
          <a:p>
            <a:r>
              <a:rPr lang="en-US" sz="1000" dirty="0">
                <a:latin typeface="STFangsong" panose="02010600040101010101" pitchFamily="2" charset="-122"/>
                <a:ea typeface="STFangsong" panose="02010600040101010101" pitchFamily="2" charset="-122"/>
              </a:rPr>
              <a:t>Output</a:t>
            </a:r>
            <a:r>
              <a:rPr lang="zh-CN" altLang="en-US" sz="1000" dirty="0">
                <a:latin typeface="STFangsong" panose="02010600040101010101" pitchFamily="2" charset="-122"/>
                <a:ea typeface="STFangsong" panose="02010600040101010101" pitchFamily="2" charset="-122"/>
              </a:rPr>
              <a:t> </a:t>
            </a:r>
            <a:r>
              <a:rPr lang="en-US" altLang="zh-CN" sz="1000" dirty="0">
                <a:latin typeface="STFangsong" panose="02010600040101010101" pitchFamily="2" charset="-122"/>
                <a:ea typeface="STFangsong" panose="02010600040101010101" pitchFamily="2" charset="-122"/>
              </a:rPr>
              <a:t>Standard</a:t>
            </a:r>
            <a:r>
              <a:rPr lang="zh-CN" altLang="en-US" sz="1000" dirty="0">
                <a:latin typeface="STFangsong" panose="02010600040101010101" pitchFamily="2" charset="-122"/>
                <a:ea typeface="STFangsong" panose="02010600040101010101" pitchFamily="2" charset="-122"/>
              </a:rPr>
              <a:t> </a:t>
            </a:r>
            <a:r>
              <a:rPr lang="en-US" altLang="zh-CN" sz="1000" dirty="0">
                <a:latin typeface="STFangsong" panose="02010600040101010101" pitchFamily="2" charset="-122"/>
                <a:ea typeface="STFangsong" panose="02010600040101010101" pitchFamily="2" charset="-122"/>
              </a:rPr>
              <a:t>Term</a:t>
            </a:r>
            <a:endParaRPr lang="en-US" sz="1000" dirty="0">
              <a:latin typeface="STFangsong" panose="02010600040101010101" pitchFamily="2" charset="-122"/>
              <a:ea typeface="STFangsong" panose="02010600040101010101" pitchFamily="2" charset="-122"/>
            </a:endParaRPr>
          </a:p>
        </p:txBody>
      </p:sp>
      <p:sp>
        <p:nvSpPr>
          <p:cNvPr id="48" name="Rectangle 47">
            <a:extLst>
              <a:ext uri="{FF2B5EF4-FFF2-40B4-BE49-F238E27FC236}">
                <a16:creationId xmlns:a16="http://schemas.microsoft.com/office/drawing/2014/main" id="{3D40DDDB-9A55-ED48-8458-F296FF68672D}"/>
              </a:ext>
            </a:extLst>
          </p:cNvPr>
          <p:cNvSpPr/>
          <p:nvPr/>
        </p:nvSpPr>
        <p:spPr>
          <a:xfrm>
            <a:off x="226326" y="3831308"/>
            <a:ext cx="1420582" cy="253916"/>
          </a:xfrm>
          <a:prstGeom prst="rect">
            <a:avLst/>
          </a:prstGeom>
        </p:spPr>
        <p:txBody>
          <a:bodyPr wrap="none">
            <a:spAutoFit/>
          </a:bodyPr>
          <a:lstStyle/>
          <a:p>
            <a:r>
              <a:rPr lang="en-US" altLang="zh-CN" sz="1050" dirty="0">
                <a:latin typeface="STFangsong" panose="02010600040101010101" pitchFamily="2" charset="-122"/>
                <a:ea typeface="STFangsong" panose="02010600040101010101" pitchFamily="2" charset="-122"/>
              </a:rPr>
              <a:t>'</a:t>
            </a:r>
            <a:r>
              <a:rPr lang="zh-CN" altLang="en-US" sz="1050" dirty="0">
                <a:latin typeface="STFangsong" panose="02010600040101010101" pitchFamily="2" charset="-122"/>
                <a:ea typeface="STFangsong" panose="02010600040101010101" pitchFamily="2" charset="-122"/>
              </a:rPr>
              <a:t>神经</a:t>
            </a:r>
            <a:r>
              <a:rPr lang="en-US" altLang="zh-CN" sz="1050" dirty="0">
                <a:latin typeface="STFangsong" panose="02010600040101010101" pitchFamily="2" charset="-122"/>
                <a:ea typeface="STFangsong" panose="02010600040101010101" pitchFamily="2" charset="-122"/>
              </a:rPr>
              <a:t>', '</a:t>
            </a:r>
            <a:r>
              <a:rPr lang="zh-CN" altLang="en-US" sz="1050" dirty="0">
                <a:latin typeface="STFangsong" panose="02010600040101010101" pitchFamily="2" charset="-122"/>
                <a:ea typeface="STFangsong" panose="02010600040101010101" pitchFamily="2" charset="-122"/>
              </a:rPr>
              <a:t>周围神经系统</a:t>
            </a:r>
            <a:r>
              <a:rPr lang="en-US" altLang="zh-CN" sz="1050" dirty="0">
                <a:latin typeface="STFangsong" panose="02010600040101010101" pitchFamily="2" charset="-122"/>
                <a:ea typeface="STFangsong" panose="02010600040101010101" pitchFamily="2" charset="-122"/>
              </a:rPr>
              <a:t>'</a:t>
            </a:r>
            <a:endParaRPr lang="en-US" sz="1050" dirty="0">
              <a:latin typeface="STFangsong" panose="02010600040101010101" pitchFamily="2" charset="-122"/>
              <a:ea typeface="STFangsong" panose="02010600040101010101" pitchFamily="2" charset="-122"/>
            </a:endParaRPr>
          </a:p>
        </p:txBody>
      </p:sp>
      <p:sp>
        <p:nvSpPr>
          <p:cNvPr id="49" name="Rectangle 48">
            <a:extLst>
              <a:ext uri="{FF2B5EF4-FFF2-40B4-BE49-F238E27FC236}">
                <a16:creationId xmlns:a16="http://schemas.microsoft.com/office/drawing/2014/main" id="{E9BD9F19-1F34-6E4A-BC84-612D8C29CA15}"/>
              </a:ext>
            </a:extLst>
          </p:cNvPr>
          <p:cNvSpPr/>
          <p:nvPr/>
        </p:nvSpPr>
        <p:spPr>
          <a:xfrm>
            <a:off x="226326" y="4331348"/>
            <a:ext cx="5309915" cy="340671"/>
          </a:xfrm>
          <a:prstGeom prst="rect">
            <a:avLst/>
          </a:prstGeom>
        </p:spPr>
        <p:txBody>
          <a:bodyPr wrap="square">
            <a:spAutoFit/>
          </a:bodyPr>
          <a:lstStyle/>
          <a:p>
            <a:pPr>
              <a:lnSpc>
                <a:spcPct val="150000"/>
              </a:lnSpc>
            </a:pPr>
            <a:r>
              <a:rPr lang="en-US" altLang="zh-CN" sz="1200" dirty="0">
                <a:solidFill>
                  <a:schemeClr val="bg1"/>
                </a:solidFill>
              </a:rPr>
              <a:t>Find the </a:t>
            </a:r>
            <a:r>
              <a:rPr lang="en-US" altLang="zh-CN" sz="1200" dirty="0"/>
              <a:t>most similar concept</a:t>
            </a:r>
            <a:r>
              <a:rPr lang="en-US" altLang="zh-CN" sz="1200" dirty="0">
                <a:solidFill>
                  <a:schemeClr val="bg1"/>
                </a:solidFill>
              </a:rPr>
              <a:t> via word</a:t>
            </a:r>
            <a:r>
              <a:rPr lang="zh-CN" altLang="en-US" sz="1200" dirty="0">
                <a:solidFill>
                  <a:schemeClr val="bg1"/>
                </a:solidFill>
              </a:rPr>
              <a:t> </a:t>
            </a:r>
            <a:r>
              <a:rPr lang="en-US" altLang="zh-CN" sz="1200" dirty="0">
                <a:solidFill>
                  <a:schemeClr val="bg1"/>
                </a:solidFill>
              </a:rPr>
              <a:t>Embedding’s </a:t>
            </a:r>
            <a:r>
              <a:rPr lang="en-US" altLang="zh-CN" sz="1200" dirty="0"/>
              <a:t>Cosine Similarity</a:t>
            </a:r>
          </a:p>
        </p:txBody>
      </p:sp>
      <p:sp>
        <p:nvSpPr>
          <p:cNvPr id="50" name="Rectangle 49">
            <a:extLst>
              <a:ext uri="{FF2B5EF4-FFF2-40B4-BE49-F238E27FC236}">
                <a16:creationId xmlns:a16="http://schemas.microsoft.com/office/drawing/2014/main" id="{ACC39C91-4432-4F49-9AED-5D36F9C9717E}"/>
              </a:ext>
            </a:extLst>
          </p:cNvPr>
          <p:cNvSpPr/>
          <p:nvPr/>
        </p:nvSpPr>
        <p:spPr>
          <a:xfrm>
            <a:off x="4847275" y="3694834"/>
            <a:ext cx="5309915" cy="1448666"/>
          </a:xfrm>
          <a:prstGeom prst="rect">
            <a:avLst/>
          </a:prstGeom>
        </p:spPr>
        <p:txBody>
          <a:bodyPr wrap="square">
            <a:spAutoFit/>
          </a:bodyPr>
          <a:lstStyle/>
          <a:p>
            <a:pPr>
              <a:lnSpc>
                <a:spcPct val="150000"/>
              </a:lnSpc>
            </a:pPr>
            <a:r>
              <a:rPr lang="en-US" altLang="zh-CN" sz="1200" dirty="0"/>
              <a:t>1.</a:t>
            </a:r>
            <a:r>
              <a:rPr lang="zh-CN" altLang="en-US" sz="1200" dirty="0"/>
              <a:t> </a:t>
            </a:r>
            <a:r>
              <a:rPr lang="en-US" altLang="zh-CN" sz="1200" dirty="0"/>
              <a:t>Two-gram</a:t>
            </a:r>
          </a:p>
          <a:p>
            <a:pPr>
              <a:lnSpc>
                <a:spcPct val="150000"/>
              </a:lnSpc>
            </a:pPr>
            <a:r>
              <a:rPr lang="en-US" altLang="zh-CN" sz="1200" dirty="0"/>
              <a:t>2.</a:t>
            </a:r>
            <a:r>
              <a:rPr lang="zh-CN" altLang="en-US" sz="1200" dirty="0"/>
              <a:t> </a:t>
            </a:r>
            <a:r>
              <a:rPr lang="en-US" altLang="zh-CN" sz="1200" dirty="0"/>
              <a:t>Sub-words</a:t>
            </a:r>
          </a:p>
          <a:p>
            <a:pPr>
              <a:lnSpc>
                <a:spcPct val="150000"/>
              </a:lnSpc>
            </a:pPr>
            <a:r>
              <a:rPr lang="en-US" altLang="zh-CN" sz="1200" dirty="0"/>
              <a:t>3.</a:t>
            </a:r>
            <a:r>
              <a:rPr lang="zh-CN" altLang="en-US" sz="1200" dirty="0"/>
              <a:t> </a:t>
            </a:r>
            <a:r>
              <a:rPr lang="en-US" altLang="zh-CN" sz="1200" dirty="0"/>
              <a:t>Forward-string grams </a:t>
            </a:r>
          </a:p>
          <a:p>
            <a:pPr>
              <a:lnSpc>
                <a:spcPct val="150000"/>
              </a:lnSpc>
            </a:pPr>
            <a:r>
              <a:rPr lang="en-US" altLang="zh-CN" sz="1200" dirty="0"/>
              <a:t>4.</a:t>
            </a:r>
            <a:r>
              <a:rPr lang="zh-CN" altLang="en-US" sz="1200" dirty="0"/>
              <a:t> </a:t>
            </a:r>
            <a:r>
              <a:rPr lang="en-US" altLang="zh-CN" sz="1200" dirty="0"/>
              <a:t>Backward-string</a:t>
            </a:r>
            <a:r>
              <a:rPr lang="zh-CN" altLang="en-US" sz="1200" dirty="0"/>
              <a:t> </a:t>
            </a:r>
            <a:r>
              <a:rPr lang="en-US" altLang="zh-CN" sz="1200" dirty="0"/>
              <a:t>grams</a:t>
            </a:r>
          </a:p>
          <a:p>
            <a:pPr>
              <a:lnSpc>
                <a:spcPct val="150000"/>
              </a:lnSpc>
            </a:pPr>
            <a:r>
              <a:rPr lang="en-US" altLang="zh-CN" sz="1200" dirty="0"/>
              <a:t>5.</a:t>
            </a:r>
            <a:r>
              <a:rPr lang="zh-CN" altLang="en-US" sz="1200" dirty="0"/>
              <a:t> </a:t>
            </a:r>
            <a:r>
              <a:rPr lang="en-US" altLang="zh-CN" sz="1200" dirty="0"/>
              <a:t>(If there is)</a:t>
            </a:r>
            <a:r>
              <a:rPr lang="zh-CN" altLang="en-US" sz="1200" dirty="0"/>
              <a:t> </a:t>
            </a:r>
            <a:r>
              <a:rPr lang="en-US" altLang="zh-CN" sz="1200" dirty="0"/>
              <a:t>Negative</a:t>
            </a:r>
            <a:r>
              <a:rPr lang="zh-CN" altLang="en-US" sz="1200" dirty="0"/>
              <a:t> </a:t>
            </a:r>
            <a:r>
              <a:rPr lang="en-US" altLang="zh-CN" sz="1200" dirty="0"/>
              <a:t>&amp;</a:t>
            </a:r>
            <a:r>
              <a:rPr lang="zh-CN" altLang="en-US" sz="1200" dirty="0"/>
              <a:t> </a:t>
            </a:r>
            <a:r>
              <a:rPr lang="en-US" altLang="zh-CN" sz="1200" dirty="0"/>
              <a:t>other character gram</a:t>
            </a:r>
          </a:p>
        </p:txBody>
      </p:sp>
    </p:spTree>
    <p:extLst>
      <p:ext uri="{BB962C8B-B14F-4D97-AF65-F5344CB8AC3E}">
        <p14:creationId xmlns:p14="http://schemas.microsoft.com/office/powerpoint/2010/main" val="296005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
          <p:cNvSpPr txBox="1">
            <a:spLocks/>
          </p:cNvSpPr>
          <p:nvPr/>
        </p:nvSpPr>
        <p:spPr>
          <a:xfrm>
            <a:off x="392581" y="377243"/>
            <a:ext cx="5467891" cy="474812"/>
          </a:xfrm>
          <a:prstGeom prst="rect">
            <a:avLst/>
          </a:prstGeom>
        </p:spPr>
        <p:txBody>
          <a:bodyPr/>
          <a:lstStyle>
            <a:lvl1pPr marL="342854" indent="-342854" algn="l" defTabSz="914278" rtl="0" eaLnBrk="1" latinLnBrk="0" hangingPunct="1">
              <a:spcBef>
                <a:spcPct val="20000"/>
              </a:spcBef>
              <a:buFont typeface="Arial" pitchFamily="34" charset="0"/>
              <a:buChar char="•"/>
              <a:defRPr lang="en-US" sz="1300" kern="1200" smtClean="0">
                <a:solidFill>
                  <a:schemeClr val="tx1"/>
                </a:solidFill>
                <a:latin typeface="+mn-lt"/>
                <a:ea typeface="+mn-ea"/>
                <a:cs typeface="+mn-cs"/>
              </a:defRPr>
            </a:lvl1pPr>
            <a:lvl2pPr marL="742850" indent="-285712" algn="l" defTabSz="914278" rtl="0" eaLnBrk="1" latinLnBrk="0" hangingPunct="1">
              <a:spcBef>
                <a:spcPct val="20000"/>
              </a:spcBef>
              <a:buFont typeface="Arial" pitchFamily="34" charset="0"/>
              <a:buChar char="–"/>
              <a:defRPr lang="en-US" sz="1200" kern="1200" smtClean="0">
                <a:solidFill>
                  <a:schemeClr val="tx1"/>
                </a:solidFill>
                <a:latin typeface="+mn-lt"/>
                <a:ea typeface="+mn-ea"/>
                <a:cs typeface="+mn-cs"/>
              </a:defRPr>
            </a:lvl2pPr>
            <a:lvl3pPr marL="1142847" indent="-228570" algn="l" defTabSz="914278" rtl="0" eaLnBrk="1" latinLnBrk="0" hangingPunct="1">
              <a:spcBef>
                <a:spcPct val="20000"/>
              </a:spcBef>
              <a:buFont typeface="Arial" pitchFamily="34" charset="0"/>
              <a:buChar char="•"/>
              <a:defRPr lang="en-US" sz="1000" kern="1200" smtClean="0">
                <a:solidFill>
                  <a:schemeClr val="tx1"/>
                </a:solidFill>
                <a:latin typeface="+mn-lt"/>
                <a:ea typeface="+mn-ea"/>
                <a:cs typeface="+mn-cs"/>
              </a:defRPr>
            </a:lvl3pPr>
            <a:lvl4pPr marL="1599986" indent="-228570" algn="l" defTabSz="914278" rtl="0" eaLnBrk="1" latinLnBrk="0" hangingPunct="1">
              <a:spcBef>
                <a:spcPct val="20000"/>
              </a:spcBef>
              <a:buFont typeface="Arial" pitchFamily="34" charset="0"/>
              <a:buChar char="–"/>
              <a:defRPr lang="en-US" sz="1000" kern="1200" smtClean="0">
                <a:solidFill>
                  <a:schemeClr val="tx1"/>
                </a:solidFill>
                <a:latin typeface="+mn-lt"/>
                <a:ea typeface="+mn-ea"/>
                <a:cs typeface="+mn-cs"/>
              </a:defRPr>
            </a:lvl4pPr>
            <a:lvl5pPr marL="2057126" indent="-228570" algn="l" defTabSz="914278" rtl="0" eaLnBrk="1" latinLnBrk="0" hangingPunct="1">
              <a:spcBef>
                <a:spcPct val="20000"/>
              </a:spcBef>
              <a:buFont typeface="Arial" pitchFamily="34" charset="0"/>
              <a:buChar char="»"/>
              <a:defRPr lang="en-GB" sz="1000" kern="1200" smtClean="0">
                <a:solidFill>
                  <a:schemeClr val="tx1"/>
                </a:solidFill>
                <a:latin typeface="+mn-lt"/>
                <a:ea typeface="+mn-ea"/>
                <a:cs typeface="+mn-cs"/>
              </a:defRPr>
            </a:lvl5pPr>
            <a:lvl6pPr marL="2514265"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03"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42"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81" indent="-228570" algn="l" defTabSz="9142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514350">
              <a:lnSpc>
                <a:spcPct val="80000"/>
              </a:lnSpc>
              <a:buNone/>
              <a:defRPr/>
            </a:pPr>
            <a:r>
              <a:rPr lang="en-US" altLang="zh-CN" sz="2800" kern="0" dirty="0">
                <a:solidFill>
                  <a:prstClr val="white"/>
                </a:solidFill>
                <a:latin typeface="Calibri Light" panose="020F0302020204030204" pitchFamily="34" charset="0"/>
              </a:rPr>
              <a:t>Current</a:t>
            </a:r>
            <a:r>
              <a:rPr lang="zh-CN" altLang="en-US" sz="2800" kern="0" dirty="0">
                <a:solidFill>
                  <a:prstClr val="white"/>
                </a:solidFill>
                <a:latin typeface="Calibri Light" panose="020F0302020204030204" pitchFamily="34" charset="0"/>
              </a:rPr>
              <a:t> </a:t>
            </a:r>
            <a:r>
              <a:rPr lang="en-US" altLang="zh-CN" sz="2800" kern="0" dirty="0">
                <a:solidFill>
                  <a:prstClr val="white"/>
                </a:solidFill>
                <a:latin typeface="Calibri Light" panose="020F0302020204030204" pitchFamily="34" charset="0"/>
              </a:rPr>
              <a:t>Challenges</a:t>
            </a:r>
            <a:endParaRPr lang="en-US" sz="2800" kern="0" dirty="0">
              <a:solidFill>
                <a:prstClr val="white"/>
              </a:solidFill>
              <a:latin typeface="Calibri Light" panose="020F0302020204030204" pitchFamily="34" charset="0"/>
            </a:endParaRPr>
          </a:p>
        </p:txBody>
      </p:sp>
      <p:sp>
        <p:nvSpPr>
          <p:cNvPr id="29" name="Rectangle 28">
            <a:extLst>
              <a:ext uri="{FF2B5EF4-FFF2-40B4-BE49-F238E27FC236}">
                <a16:creationId xmlns:a16="http://schemas.microsoft.com/office/drawing/2014/main" id="{1690E24B-6AB8-DA4C-BD9C-5A9C8DDFEAE7}"/>
              </a:ext>
            </a:extLst>
          </p:cNvPr>
          <p:cNvSpPr/>
          <p:nvPr/>
        </p:nvSpPr>
        <p:spPr>
          <a:xfrm>
            <a:off x="471568" y="1123084"/>
            <a:ext cx="5309915" cy="1886094"/>
          </a:xfrm>
          <a:prstGeom prst="rect">
            <a:avLst/>
          </a:prstGeom>
        </p:spPr>
        <p:txBody>
          <a:bodyPr wrap="square">
            <a:spAutoFit/>
          </a:bodyPr>
          <a:lstStyle/>
          <a:p>
            <a:pPr>
              <a:lnSpc>
                <a:spcPct val="200000"/>
              </a:lnSpc>
            </a:pPr>
            <a:r>
              <a:rPr lang="en-US" altLang="zh-CN" sz="1200" dirty="0">
                <a:solidFill>
                  <a:schemeClr val="bg1"/>
                </a:solidFill>
              </a:rPr>
              <a:t>1.</a:t>
            </a:r>
            <a:r>
              <a:rPr lang="zh-CN" altLang="en-US" sz="1200" dirty="0">
                <a:solidFill>
                  <a:schemeClr val="bg1"/>
                </a:solidFill>
              </a:rPr>
              <a:t> </a:t>
            </a:r>
            <a:r>
              <a:rPr lang="en-US" altLang="zh-CN" sz="1200" dirty="0">
                <a:solidFill>
                  <a:schemeClr val="bg1"/>
                </a:solidFill>
              </a:rPr>
              <a:t>Negative words</a:t>
            </a:r>
            <a:r>
              <a:rPr lang="zh-CN" altLang="en-US" sz="1200" dirty="0">
                <a:solidFill>
                  <a:schemeClr val="bg1"/>
                </a:solidFill>
              </a:rPr>
              <a:t>  </a:t>
            </a:r>
            <a:r>
              <a:rPr lang="en-US" altLang="zh-CN" sz="1200" dirty="0">
                <a:solidFill>
                  <a:srgbClr val="FF0000"/>
                </a:solidFill>
                <a:sym typeface="Wingdings" pitchFamily="2" charset="2"/>
              </a:rPr>
              <a:t></a:t>
            </a:r>
            <a:r>
              <a:rPr lang="zh-CN" altLang="en-US" sz="1200" dirty="0">
                <a:solidFill>
                  <a:schemeClr val="bg1"/>
                </a:solidFill>
                <a:sym typeface="Wingdings" pitchFamily="2" charset="2"/>
              </a:rPr>
              <a:t>  </a:t>
            </a:r>
            <a:r>
              <a:rPr lang="en-US" altLang="zh-CN" sz="1200" dirty="0">
                <a:solidFill>
                  <a:schemeClr val="bg1"/>
                </a:solidFill>
                <a:sym typeface="Wingdings" pitchFamily="2" charset="2"/>
              </a:rPr>
              <a:t>Add </a:t>
            </a:r>
            <a:r>
              <a:rPr lang="en-US" altLang="zh-CN" sz="1200" dirty="0">
                <a:sym typeface="Wingdings" pitchFamily="2" charset="2"/>
              </a:rPr>
              <a:t>negative word’s</a:t>
            </a:r>
            <a:r>
              <a:rPr lang="zh-CN" altLang="en-US" sz="1200" dirty="0">
                <a:sym typeface="Wingdings" pitchFamily="2" charset="2"/>
              </a:rPr>
              <a:t> </a:t>
            </a:r>
            <a:r>
              <a:rPr lang="en-US" altLang="zh-CN" sz="1200" dirty="0">
                <a:sym typeface="Wingdings" pitchFamily="2" charset="2"/>
              </a:rPr>
              <a:t>embedding</a:t>
            </a:r>
            <a:r>
              <a:rPr lang="zh-CN" altLang="en-US" sz="1200" dirty="0">
                <a:solidFill>
                  <a:schemeClr val="bg1"/>
                </a:solidFill>
                <a:sym typeface="Wingdings" pitchFamily="2" charset="2"/>
              </a:rPr>
              <a:t> </a:t>
            </a:r>
            <a:r>
              <a:rPr lang="en-US" altLang="zh-CN" sz="1200" dirty="0">
                <a:solidFill>
                  <a:schemeClr val="bg1"/>
                </a:solidFill>
                <a:sym typeface="Wingdings" pitchFamily="2" charset="2"/>
              </a:rPr>
              <a:t>to</a:t>
            </a:r>
            <a:r>
              <a:rPr lang="zh-CN" altLang="en-US" sz="1200" dirty="0">
                <a:solidFill>
                  <a:schemeClr val="bg1"/>
                </a:solidFill>
                <a:sym typeface="Wingdings" pitchFamily="2" charset="2"/>
              </a:rPr>
              <a:t> </a:t>
            </a:r>
            <a:r>
              <a:rPr lang="en-US" altLang="zh-CN" sz="1200" dirty="0">
                <a:sym typeface="Wingdings" pitchFamily="2" charset="2"/>
              </a:rPr>
              <a:t>sub-word</a:t>
            </a:r>
            <a:r>
              <a:rPr lang="zh-CN" altLang="en-US" sz="1200" dirty="0">
                <a:sym typeface="Wingdings" pitchFamily="2" charset="2"/>
              </a:rPr>
              <a:t> </a:t>
            </a:r>
            <a:r>
              <a:rPr lang="en-US" altLang="zh-CN" sz="1200" dirty="0">
                <a:sym typeface="Wingdings" pitchFamily="2" charset="2"/>
              </a:rPr>
              <a:t>Embedding </a:t>
            </a:r>
            <a:endParaRPr lang="en-US" altLang="zh-CN" sz="1200" dirty="0"/>
          </a:p>
          <a:p>
            <a:pPr>
              <a:lnSpc>
                <a:spcPct val="200000"/>
              </a:lnSpc>
            </a:pPr>
            <a:r>
              <a:rPr lang="en-US" altLang="zh-CN" sz="1200" dirty="0">
                <a:solidFill>
                  <a:schemeClr val="bg1"/>
                </a:solidFill>
              </a:rPr>
              <a:t>2.</a:t>
            </a:r>
            <a:r>
              <a:rPr lang="zh-CN" altLang="en-US" sz="1200" dirty="0">
                <a:solidFill>
                  <a:schemeClr val="bg1"/>
                </a:solidFill>
              </a:rPr>
              <a:t> </a:t>
            </a:r>
            <a:r>
              <a:rPr lang="en-US" altLang="zh-CN" sz="1200" dirty="0">
                <a:solidFill>
                  <a:schemeClr val="bg1"/>
                </a:solidFill>
              </a:rPr>
              <a:t>English words</a:t>
            </a:r>
            <a:r>
              <a:rPr lang="zh-CN" altLang="en-US" sz="1200" dirty="0">
                <a:solidFill>
                  <a:schemeClr val="bg1"/>
                </a:solidFill>
              </a:rPr>
              <a:t> </a:t>
            </a:r>
            <a:r>
              <a:rPr lang="en-US" altLang="zh-CN" sz="1200" dirty="0">
                <a:solidFill>
                  <a:schemeClr val="bg1"/>
                </a:solidFill>
              </a:rPr>
              <a:t>&amp;</a:t>
            </a:r>
            <a:r>
              <a:rPr lang="zh-CN" altLang="en-US" sz="1200" dirty="0">
                <a:solidFill>
                  <a:schemeClr val="bg1"/>
                </a:solidFill>
              </a:rPr>
              <a:t> </a:t>
            </a:r>
            <a:r>
              <a:rPr lang="en-US" altLang="zh-CN" sz="1200" dirty="0">
                <a:solidFill>
                  <a:schemeClr val="bg1"/>
                </a:solidFill>
              </a:rPr>
              <a:t>Numbers</a:t>
            </a:r>
            <a:r>
              <a:rPr lang="zh-CN" altLang="en-US" sz="1200" dirty="0">
                <a:solidFill>
                  <a:schemeClr val="bg1"/>
                </a:solidFill>
              </a:rPr>
              <a:t> </a:t>
            </a:r>
            <a:r>
              <a:rPr lang="en-US" altLang="zh-CN" sz="1200" dirty="0">
                <a:solidFill>
                  <a:srgbClr val="FF0000"/>
                </a:solidFill>
                <a:sym typeface="Wingdings" pitchFamily="2" charset="2"/>
              </a:rPr>
              <a:t></a:t>
            </a:r>
            <a:r>
              <a:rPr lang="zh-CN" altLang="en-US" sz="1200" dirty="0">
                <a:solidFill>
                  <a:schemeClr val="bg1"/>
                </a:solidFill>
                <a:sym typeface="Wingdings" pitchFamily="2" charset="2"/>
              </a:rPr>
              <a:t>  </a:t>
            </a:r>
            <a:r>
              <a:rPr lang="en-US" altLang="zh-CN" sz="1200" dirty="0">
                <a:solidFill>
                  <a:schemeClr val="bg1"/>
                </a:solidFill>
                <a:sym typeface="Wingdings" pitchFamily="2" charset="2"/>
              </a:rPr>
              <a:t>Sub-word</a:t>
            </a:r>
            <a:r>
              <a:rPr lang="zh-CN" altLang="en-US" sz="1200" dirty="0">
                <a:solidFill>
                  <a:schemeClr val="bg1"/>
                </a:solidFill>
                <a:sym typeface="Wingdings" pitchFamily="2" charset="2"/>
              </a:rPr>
              <a:t> </a:t>
            </a:r>
            <a:r>
              <a:rPr lang="en-US" altLang="zh-CN" sz="1200" dirty="0">
                <a:sym typeface="Wingdings" pitchFamily="2" charset="2"/>
              </a:rPr>
              <a:t>Max</a:t>
            </a:r>
            <a:r>
              <a:rPr lang="zh-CN" altLang="en-US" sz="1200" dirty="0">
                <a:sym typeface="Wingdings" pitchFamily="2" charset="2"/>
              </a:rPr>
              <a:t> </a:t>
            </a:r>
            <a:r>
              <a:rPr lang="en-US" altLang="zh-CN" sz="1200" dirty="0">
                <a:sym typeface="Wingdings" pitchFamily="2" charset="2"/>
              </a:rPr>
              <a:t>Frequency</a:t>
            </a:r>
            <a:endParaRPr lang="en-US" altLang="zh-CN" sz="1200" dirty="0"/>
          </a:p>
          <a:p>
            <a:pPr>
              <a:lnSpc>
                <a:spcPct val="200000"/>
              </a:lnSpc>
            </a:pPr>
            <a:r>
              <a:rPr lang="en-US" altLang="zh-CN" sz="1200" dirty="0">
                <a:solidFill>
                  <a:schemeClr val="bg1"/>
                </a:solidFill>
              </a:rPr>
              <a:t>3.</a:t>
            </a:r>
            <a:r>
              <a:rPr lang="zh-CN" altLang="en-US" sz="1200" dirty="0">
                <a:solidFill>
                  <a:schemeClr val="bg1"/>
                </a:solidFill>
              </a:rPr>
              <a:t> </a:t>
            </a:r>
            <a:r>
              <a:rPr lang="en-US" altLang="zh-CN" sz="1200" strike="sngStrike" dirty="0">
                <a:solidFill>
                  <a:schemeClr val="bg1"/>
                </a:solidFill>
              </a:rPr>
              <a:t>Punctuations</a:t>
            </a:r>
            <a:r>
              <a:rPr lang="zh-CN" altLang="en-US" sz="1200" strike="sngStrike" dirty="0">
                <a:solidFill>
                  <a:schemeClr val="bg1"/>
                </a:solidFill>
              </a:rPr>
              <a:t> </a:t>
            </a:r>
            <a:endParaRPr lang="en-US" altLang="zh-CN" sz="1200" strike="sngStrike" dirty="0">
              <a:solidFill>
                <a:schemeClr val="bg1"/>
              </a:solidFill>
            </a:endParaRPr>
          </a:p>
          <a:p>
            <a:pPr>
              <a:lnSpc>
                <a:spcPct val="200000"/>
              </a:lnSpc>
            </a:pPr>
            <a:r>
              <a:rPr lang="en-US" altLang="zh-CN" sz="1200" dirty="0">
                <a:solidFill>
                  <a:schemeClr val="bg1"/>
                </a:solidFill>
              </a:rPr>
              <a:t>4.</a:t>
            </a:r>
            <a:r>
              <a:rPr lang="zh-CN" altLang="en-US" sz="1200" dirty="0">
                <a:solidFill>
                  <a:schemeClr val="bg1"/>
                </a:solidFill>
              </a:rPr>
              <a:t> </a:t>
            </a:r>
            <a:r>
              <a:rPr lang="en-US" altLang="zh-CN" sz="1200">
                <a:solidFill>
                  <a:schemeClr val="bg1"/>
                </a:solidFill>
              </a:rPr>
              <a:t>Abbreviations</a:t>
            </a:r>
            <a:endParaRPr lang="en-US" altLang="zh-CN" sz="1200" dirty="0">
              <a:solidFill>
                <a:schemeClr val="bg1"/>
              </a:solidFill>
            </a:endParaRPr>
          </a:p>
          <a:p>
            <a:pPr>
              <a:lnSpc>
                <a:spcPct val="200000"/>
              </a:lnSpc>
            </a:pPr>
            <a:r>
              <a:rPr lang="en-US" altLang="zh-CN" sz="1200" dirty="0">
                <a:solidFill>
                  <a:schemeClr val="bg1"/>
                </a:solidFill>
              </a:rPr>
              <a:t>5.</a:t>
            </a:r>
            <a:r>
              <a:rPr lang="zh-CN" altLang="en-US" sz="1200" dirty="0">
                <a:solidFill>
                  <a:schemeClr val="bg1"/>
                </a:solidFill>
              </a:rPr>
              <a:t> </a:t>
            </a:r>
            <a:r>
              <a:rPr lang="en-US" altLang="zh-CN" sz="1200" dirty="0">
                <a:solidFill>
                  <a:srgbClr val="7030A0"/>
                </a:solidFill>
              </a:rPr>
              <a:t>Isomorphism</a:t>
            </a:r>
            <a:r>
              <a:rPr lang="zh-CN" altLang="en-US" sz="1200" dirty="0">
                <a:solidFill>
                  <a:srgbClr val="7030A0"/>
                </a:solidFill>
              </a:rPr>
              <a:t>  </a:t>
            </a:r>
            <a:r>
              <a:rPr lang="en-US" altLang="zh-CN" sz="1200" dirty="0">
                <a:solidFill>
                  <a:srgbClr val="FF0000"/>
                </a:solidFill>
                <a:sym typeface="Wingdings" pitchFamily="2" charset="2"/>
              </a:rPr>
              <a:t></a:t>
            </a:r>
            <a:r>
              <a:rPr lang="zh-CN" altLang="en-US" sz="1200" dirty="0">
                <a:solidFill>
                  <a:srgbClr val="FF0000"/>
                </a:solidFill>
                <a:sym typeface="Wingdings" pitchFamily="2" charset="2"/>
              </a:rPr>
              <a:t> </a:t>
            </a:r>
            <a:r>
              <a:rPr lang="en-US" altLang="zh-CN" sz="1200" dirty="0">
                <a:solidFill>
                  <a:schemeClr val="bg1"/>
                </a:solidFill>
                <a:sym typeface="Wingdings" pitchFamily="2" charset="2"/>
              </a:rPr>
              <a:t>Similar Word Embedding!</a:t>
            </a:r>
            <a:endParaRPr lang="en-US" altLang="zh-CN" sz="1200" dirty="0">
              <a:solidFill>
                <a:srgbClr val="FF0000"/>
              </a:solidFill>
            </a:endParaRPr>
          </a:p>
        </p:txBody>
      </p:sp>
      <p:sp>
        <p:nvSpPr>
          <p:cNvPr id="2" name="Rectangle 1">
            <a:extLst>
              <a:ext uri="{FF2B5EF4-FFF2-40B4-BE49-F238E27FC236}">
                <a16:creationId xmlns:a16="http://schemas.microsoft.com/office/drawing/2014/main" id="{E31347A8-C4CE-D44E-92A6-29DE26B25AC6}"/>
              </a:ext>
            </a:extLst>
          </p:cNvPr>
          <p:cNvSpPr/>
          <p:nvPr/>
        </p:nvSpPr>
        <p:spPr>
          <a:xfrm>
            <a:off x="5562766" y="1263928"/>
            <a:ext cx="1657826" cy="253916"/>
          </a:xfrm>
          <a:prstGeom prst="rect">
            <a:avLst/>
          </a:prstGeom>
        </p:spPr>
        <p:txBody>
          <a:bodyPr wrap="none">
            <a:spAutoFit/>
          </a:bodyPr>
          <a:lstStyle/>
          <a:p>
            <a:r>
              <a:rPr lang="en-US" sz="1050" dirty="0">
                <a:latin typeface="STFangsong" panose="02010600040101010101" pitchFamily="2" charset="-122"/>
                <a:ea typeface="STFangsong" panose="02010600040101010101" pitchFamily="2" charset="-122"/>
              </a:rPr>
              <a:t>‘</a:t>
            </a:r>
            <a:r>
              <a:rPr lang="en-US" sz="1050" dirty="0" err="1">
                <a:latin typeface="STFangsong" panose="02010600040101010101" pitchFamily="2" charset="-122"/>
                <a:ea typeface="STFangsong" panose="02010600040101010101" pitchFamily="2" charset="-122"/>
              </a:rPr>
              <a:t>非感染性</a:t>
            </a:r>
            <a:r>
              <a:rPr lang="en-US" sz="1050" dirty="0">
                <a:latin typeface="STFangsong" panose="02010600040101010101" pitchFamily="2" charset="-122"/>
                <a:ea typeface="STFangsong" panose="02010600040101010101" pitchFamily="2" charset="-122"/>
              </a:rPr>
              <a:t>'</a:t>
            </a:r>
            <a:r>
              <a:rPr lang="zh-CN" altLang="en-US" sz="1050" dirty="0">
                <a:latin typeface="STFangsong" panose="02010600040101010101" pitchFamily="2" charset="-122"/>
                <a:ea typeface="STFangsong" panose="02010600040101010101" pitchFamily="2" charset="-122"/>
              </a:rPr>
              <a:t>  </a:t>
            </a:r>
            <a:r>
              <a:rPr lang="en-US" altLang="zh-CN" sz="1050" dirty="0">
                <a:latin typeface="STFangsong" panose="02010600040101010101" pitchFamily="2" charset="-122"/>
                <a:ea typeface="STFangsong" panose="02010600040101010101" pitchFamily="2" charset="-122"/>
              </a:rPr>
              <a:t>VS</a:t>
            </a:r>
            <a:r>
              <a:rPr lang="en-US" sz="1050" dirty="0">
                <a:latin typeface="STFangsong" panose="02010600040101010101" pitchFamily="2" charset="-122"/>
                <a:ea typeface="STFangsong" panose="02010600040101010101" pitchFamily="2" charset="-122"/>
              </a:rPr>
              <a:t> </a:t>
            </a:r>
            <a:r>
              <a:rPr lang="zh-CN" altLang="en-US" sz="1050" dirty="0">
                <a:latin typeface="STFangsong" panose="02010600040101010101" pitchFamily="2" charset="-122"/>
                <a:ea typeface="STFangsong" panose="02010600040101010101" pitchFamily="2" charset="-122"/>
              </a:rPr>
              <a:t> </a:t>
            </a:r>
            <a:r>
              <a:rPr lang="en-US" sz="1050" dirty="0">
                <a:latin typeface="STFangsong" panose="02010600040101010101" pitchFamily="2" charset="-122"/>
                <a:ea typeface="STFangsong" panose="02010600040101010101" pitchFamily="2" charset="-122"/>
              </a:rPr>
              <a:t>'</a:t>
            </a:r>
            <a:r>
              <a:rPr lang="en-US" sz="1050" dirty="0" err="1">
                <a:latin typeface="STFangsong" panose="02010600040101010101" pitchFamily="2" charset="-122"/>
                <a:ea typeface="STFangsong" panose="02010600040101010101" pitchFamily="2" charset="-122"/>
              </a:rPr>
              <a:t>感染性</a:t>
            </a:r>
            <a:r>
              <a:rPr lang="en-US" sz="1050" dirty="0">
                <a:latin typeface="STFangsong" panose="02010600040101010101" pitchFamily="2" charset="-122"/>
                <a:ea typeface="STFangsong" panose="02010600040101010101" pitchFamily="2" charset="-122"/>
              </a:rPr>
              <a:t>'</a:t>
            </a:r>
            <a:r>
              <a:rPr lang="zh-CN" altLang="en-US" sz="1050" dirty="0">
                <a:latin typeface="STFangsong" panose="02010600040101010101" pitchFamily="2" charset="-122"/>
                <a:ea typeface="STFangsong" panose="02010600040101010101" pitchFamily="2" charset="-122"/>
              </a:rPr>
              <a:t> </a:t>
            </a:r>
            <a:endParaRPr lang="en-US" sz="1050" dirty="0">
              <a:latin typeface="STFangsong" panose="02010600040101010101" pitchFamily="2" charset="-122"/>
              <a:ea typeface="STFangsong" panose="02010600040101010101" pitchFamily="2" charset="-122"/>
            </a:endParaRPr>
          </a:p>
        </p:txBody>
      </p:sp>
      <p:sp>
        <p:nvSpPr>
          <p:cNvPr id="3" name="Rectangle 2">
            <a:extLst>
              <a:ext uri="{FF2B5EF4-FFF2-40B4-BE49-F238E27FC236}">
                <a16:creationId xmlns:a16="http://schemas.microsoft.com/office/drawing/2014/main" id="{10F06F94-0A5A-EB45-8D8A-3CA361ED299D}"/>
              </a:ext>
            </a:extLst>
          </p:cNvPr>
          <p:cNvSpPr/>
          <p:nvPr/>
        </p:nvSpPr>
        <p:spPr>
          <a:xfrm>
            <a:off x="4282479" y="1622154"/>
            <a:ext cx="681597" cy="261610"/>
          </a:xfrm>
          <a:prstGeom prst="rect">
            <a:avLst/>
          </a:prstGeom>
        </p:spPr>
        <p:txBody>
          <a:bodyPr wrap="none">
            <a:spAutoFit/>
          </a:bodyPr>
          <a:lstStyle/>
          <a:p>
            <a:r>
              <a:rPr lang="en-US" sz="1100" dirty="0">
                <a:latin typeface="STFangsong" panose="02010600040101010101" pitchFamily="2" charset="-122"/>
                <a:ea typeface="STFangsong" panose="02010600040101010101" pitchFamily="2" charset="-122"/>
              </a:rPr>
              <a:t>'</a:t>
            </a:r>
            <a:r>
              <a:rPr lang="en-US" sz="1100" dirty="0" err="1">
                <a:latin typeface="STFangsong" panose="02010600040101010101" pitchFamily="2" charset="-122"/>
                <a:ea typeface="STFangsong" panose="02010600040101010101" pitchFamily="2" charset="-122"/>
              </a:rPr>
              <a:t>Willis环</a:t>
            </a:r>
            <a:r>
              <a:rPr lang="en-US" sz="1100" dirty="0">
                <a:latin typeface="STFangsong" panose="02010600040101010101" pitchFamily="2" charset="-122"/>
                <a:ea typeface="STFangsong" panose="02010600040101010101" pitchFamily="2" charset="-122"/>
              </a:rPr>
              <a:t>'</a:t>
            </a:r>
          </a:p>
        </p:txBody>
      </p:sp>
    </p:spTree>
    <p:extLst>
      <p:ext uri="{BB962C8B-B14F-4D97-AF65-F5344CB8AC3E}">
        <p14:creationId xmlns:p14="http://schemas.microsoft.com/office/powerpoint/2010/main" val="91180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76E48A-885D-8241-8EE5-0FBC905B7A25}"/>
              </a:ext>
            </a:extLst>
          </p:cNvPr>
          <p:cNvSpPr>
            <a:spLocks noGrp="1"/>
          </p:cNvSpPr>
          <p:nvPr>
            <p:ph type="body" sz="quarter" idx="10"/>
          </p:nvPr>
        </p:nvSpPr>
        <p:spPr/>
        <p:txBody>
          <a:bodyPr/>
          <a:lstStyle/>
          <a:p>
            <a:r>
              <a:rPr lang="en-US" i="1" dirty="0"/>
              <a:t>Thanks and have a nice day</a:t>
            </a:r>
            <a:r>
              <a:rPr lang="en-US" altLang="zh-CN" i="1" dirty="0"/>
              <a:t>!</a:t>
            </a:r>
            <a:endParaRPr lang="en-US" i="1" dirty="0"/>
          </a:p>
        </p:txBody>
      </p:sp>
    </p:spTree>
    <p:extLst>
      <p:ext uri="{BB962C8B-B14F-4D97-AF65-F5344CB8AC3E}">
        <p14:creationId xmlns:p14="http://schemas.microsoft.com/office/powerpoint/2010/main" val="35103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er_solutions_16by9">
  <a:themeElements>
    <a:clrScheme name="Customer_solutions_colortheme">
      <a:dk1>
        <a:sysClr val="windowText" lastClr="000000"/>
      </a:dk1>
      <a:lt1>
        <a:sysClr val="window" lastClr="FFFFFF"/>
      </a:lt1>
      <a:dk2>
        <a:srgbClr val="000000"/>
      </a:dk2>
      <a:lt2>
        <a:srgbClr val="FFFFFF"/>
      </a:lt2>
      <a:accent1>
        <a:srgbClr val="005A8B"/>
      </a:accent1>
      <a:accent2>
        <a:srgbClr val="0089C4"/>
      </a:accent2>
      <a:accent3>
        <a:srgbClr val="72B5CC"/>
      </a:accent3>
      <a:accent4>
        <a:srgbClr val="1E9D8B"/>
      </a:accent4>
      <a:accent5>
        <a:srgbClr val="156570"/>
      </a:accent5>
      <a:accent6>
        <a:srgbClr val="B6BF00"/>
      </a:accent6>
      <a:hlink>
        <a:srgbClr val="0089C4"/>
      </a:hlink>
      <a:folHlink>
        <a:srgbClr val="631D76"/>
      </a:folHlink>
    </a:clrScheme>
    <a:fontScheme name="PhilipsTheme_fonts_2.1">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0" tIns="0" rIns="0" bIns="0" spcCol="385658" rtlCol="0">
        <a:noAutofit/>
      </a:bodyPr>
      <a:lstStyle>
        <a:defPPr>
          <a:defRPr smtClean="0">
            <a:solidFill>
              <a:schemeClr val="bg1"/>
            </a:solidFill>
            <a:latin typeface="Calibri Light" charset="0"/>
            <a:ea typeface="Calibri Light" charset="0"/>
            <a:cs typeface="Calibri Light" charset="0"/>
          </a:defRPr>
        </a:defPPr>
      </a:lstStyle>
    </a:txDef>
  </a:objectDefaults>
  <a:extraClrSchemeLst/>
  <a:extLst>
    <a:ext uri="{05A4C25C-085E-4340-85A3-A5531E510DB2}">
      <thm15:themeFamily xmlns:thm15="http://schemas.microsoft.com/office/thememl/2012/main" name="customer_solutions_16by9" id="{A5153131-6F73-4869-A5A1-1C2BCCD214E9}" vid="{369ECF0D-294F-4D64-A167-DE4CEC15D8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e40374fb-a6cc-4854-989f-c1d94a7967ee" ContentTypeId="0x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D76D9A8A70CB8944BCB95DDBCB178C90" ma:contentTypeVersion="2" ma:contentTypeDescription="Create a new document." ma:contentTypeScope="" ma:versionID="6888858dafea5a79bed148a0180c0fe0">
  <xsd:schema xmlns:xsd="http://www.w3.org/2001/XMLSchema" xmlns:xs="http://www.w3.org/2001/XMLSchema" xmlns:p="http://schemas.microsoft.com/office/2006/metadata/properties" xmlns:ns2="7f4d4087-c7de-4a4c-a43d-cb5e66af6b4b" targetNamespace="http://schemas.microsoft.com/office/2006/metadata/properties" ma:root="true" ma:fieldsID="c33981f1756bb0478439dbf7a456043e" ns2:_="">
    <xsd:import namespace="7f4d4087-c7de-4a4c-a43d-cb5e66af6b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4d4087-c7de-4a4c-a43d-cb5e66af6b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4FFC75-551B-4A97-A0A6-49AABEB93E04}">
  <ds:schemaRefs>
    <ds:schemaRef ds:uri="http://schemas.microsoft.com/sharepoint/v3/contenttype/forms"/>
  </ds:schemaRefs>
</ds:datastoreItem>
</file>

<file path=customXml/itemProps2.xml><?xml version="1.0" encoding="utf-8"?>
<ds:datastoreItem xmlns:ds="http://schemas.openxmlformats.org/officeDocument/2006/customXml" ds:itemID="{73655FA7-96BB-4326-B5EE-236932D541C6}">
  <ds:schemaRefs>
    <ds:schemaRef ds:uri="Microsoft.SharePoint.Taxonomy.ContentTypeSync"/>
  </ds:schemaRefs>
</ds:datastoreItem>
</file>

<file path=customXml/itemProps3.xml><?xml version="1.0" encoding="utf-8"?>
<ds:datastoreItem xmlns:ds="http://schemas.openxmlformats.org/officeDocument/2006/customXml" ds:itemID="{99B90E30-BEEB-45FD-AC53-8F99DF4003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4d4087-c7de-4a4c-a43d-cb5e66af6b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8900B68-BF31-4E6D-B1DE-B005356FFE8A}">
  <ds:schemaRefs>
    <ds:schemaRef ds:uri="http://purl.org/dc/terms/"/>
    <ds:schemaRef ds:uri="http://schemas.openxmlformats.org/package/2006/metadata/core-properties"/>
    <ds:schemaRef ds:uri="http://purl.org/dc/dcmitype/"/>
    <ds:schemaRef ds:uri="http://schemas.microsoft.com/office/infopath/2007/PartnerControls"/>
    <ds:schemaRef ds:uri="28961dec-1250-4610-9aae-2700806d1e8e"/>
    <ds:schemaRef ds:uri="http://schemas.microsoft.com/office/2006/documentManagement/types"/>
    <ds:schemaRef ds:uri="http://purl.org/dc/elements/1.1/"/>
    <ds:schemaRef ds:uri="783cec8d-96c2-42fe-a818-72a4c3a47092"/>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5958</TotalTime>
  <Words>1389</Words>
  <Application>Microsoft Macintosh PowerPoint</Application>
  <PresentationFormat>On-screen Show (16:9)</PresentationFormat>
  <Paragraphs>166</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STFangsong</vt:lpstr>
      <vt:lpstr>Arial</vt:lpstr>
      <vt:lpstr>Calibri</vt:lpstr>
      <vt:lpstr>Calibri Light</vt:lpstr>
      <vt:lpstr>customer_solutions_16by9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Philips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Kraaijenhagen</dc:creator>
  <cp:lastModifiedBy>JiaBruce</cp:lastModifiedBy>
  <cp:revision>729</cp:revision>
  <dcterms:created xsi:type="dcterms:W3CDTF">2018-05-31T12:58:04Z</dcterms:created>
  <dcterms:modified xsi:type="dcterms:W3CDTF">2020-09-17T08:32:35Z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0x010100D76D9A8A70CB8944BCB95DDBCB178C90</vt:lpwstr>
  </property>
</Properties>
</file>