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4"/>
  </p:notesMasterIdLst>
  <p:handoutMasterIdLst>
    <p:handoutMasterId r:id="rId15"/>
  </p:handoutMasterIdLst>
  <p:sldIdLst>
    <p:sldId id="739" r:id="rId6"/>
    <p:sldId id="741" r:id="rId7"/>
    <p:sldId id="880" r:id="rId8"/>
    <p:sldId id="882" r:id="rId9"/>
    <p:sldId id="883" r:id="rId10"/>
    <p:sldId id="871" r:id="rId11"/>
    <p:sldId id="885" r:id="rId12"/>
    <p:sldId id="884" r:id="rId13"/>
  </p:sldIdLst>
  <p:sldSz cx="9144000" cy="5143500" type="screen16x9"/>
  <p:notesSz cx="6858000" cy="9144000"/>
  <p:defaultTextStyle>
    <a:defPPr>
      <a:defRPr lang="de-DE"/>
    </a:defPPr>
    <a:lvl1pPr marL="0" algn="l" defTabSz="914278" rtl="0" eaLnBrk="1" latinLnBrk="0" hangingPunct="1">
      <a:defRPr sz="1800" kern="1200">
        <a:solidFill>
          <a:schemeClr val="tx1"/>
        </a:solidFill>
        <a:latin typeface="+mn-lt"/>
        <a:ea typeface="+mn-ea"/>
        <a:cs typeface="+mn-cs"/>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6" orient="horz" pos="3026">
          <p15:clr>
            <a:srgbClr val="A4A3A4"/>
          </p15:clr>
        </p15:guide>
        <p15:guide id="17" orient="horz" pos="2187">
          <p15:clr>
            <a:srgbClr val="A4A3A4"/>
          </p15:clr>
        </p15:guide>
        <p15:guide id="18" pos="50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78"/>
    <a:srgbClr val="D9D9D9"/>
    <a:srgbClr val="FF2F92"/>
    <a:srgbClr val="63B6D1"/>
    <a:srgbClr val="489337"/>
    <a:srgbClr val="00043D"/>
    <a:srgbClr val="96004F"/>
    <a:srgbClr val="B5CE2F"/>
    <a:srgbClr val="F6861F"/>
    <a:srgbClr val="E3E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6" autoAdjust="0"/>
    <p:restoredTop sz="96327" autoAdjust="0"/>
  </p:normalViewPr>
  <p:slideViewPr>
    <p:cSldViewPr snapToGrid="0" showGuides="1">
      <p:cViewPr varScale="1">
        <p:scale>
          <a:sx n="192" d="100"/>
          <a:sy n="192" d="100"/>
        </p:scale>
        <p:origin x="184" y="408"/>
      </p:cViewPr>
      <p:guideLst>
        <p:guide orient="horz" pos="3026"/>
        <p:guide orient="horz" pos="2187"/>
        <p:guide pos="50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7896"/>
    </p:cViewPr>
  </p:sorterViewPr>
  <p:notesViewPr>
    <p:cSldViewPr snapToGrid="0" showGuide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EDFC28-C943-424B-A357-4E632BF1475A}" type="datetimeFigureOut">
              <a:rPr lang="en-US" smtClean="0"/>
              <a:t>8/14/20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235B35-3DED-4B8A-9D8B-995A940E8A97}" type="slidenum">
              <a:rPr lang="en-US" smtClean="0"/>
              <a:t>‹#›</a:t>
            </a:fld>
            <a:endParaRPr lang="en-US"/>
          </a:p>
        </p:txBody>
      </p:sp>
    </p:spTree>
    <p:extLst>
      <p:ext uri="{BB962C8B-B14F-4D97-AF65-F5344CB8AC3E}">
        <p14:creationId xmlns:p14="http://schemas.microsoft.com/office/powerpoint/2010/main" val="3666826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5947-BCF0-094D-878C-3EFC6D6E0CA4}" type="datetimeFigureOut">
              <a:rPr lang="en-US" smtClean="0"/>
              <a:t>8/14/20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CF013-A536-E64D-B719-61DA369D9608}" type="slidenum">
              <a:rPr lang="en-US" smtClean="0"/>
              <a:t>‹#›</a:t>
            </a:fld>
            <a:endParaRPr lang="en-US"/>
          </a:p>
        </p:txBody>
      </p:sp>
    </p:spTree>
    <p:extLst>
      <p:ext uri="{BB962C8B-B14F-4D97-AF65-F5344CB8AC3E}">
        <p14:creationId xmlns:p14="http://schemas.microsoft.com/office/powerpoint/2010/main" val="154787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evening, everyone. If we are all here, let us get started.</a:t>
            </a:r>
          </a:p>
          <a:p>
            <a:r>
              <a:rPr lang="en-US" dirty="0"/>
              <a:t>First, it is a pleasure to welcome </a:t>
            </a:r>
            <a:r>
              <a:rPr lang="en-US" dirty="0" err="1"/>
              <a:t>Vadi’s</a:t>
            </a:r>
            <a:r>
              <a:rPr lang="en-US" dirty="0"/>
              <a:t> team, nice to meet you.</a:t>
            </a:r>
          </a:p>
          <a:p>
            <a:endParaRPr lang="en-US" dirty="0"/>
          </a:p>
          <a:p>
            <a:r>
              <a:rPr lang="en-US" dirty="0"/>
              <a:t>We are here today to share our current progress on the development of natural language processing applications.</a:t>
            </a:r>
          </a:p>
          <a:p>
            <a:r>
              <a:rPr lang="en-US" dirty="0"/>
              <a:t>There are two items on today’s agenda. First, </a:t>
            </a:r>
            <a:r>
              <a:rPr lang="en-US" dirty="0" err="1"/>
              <a:t>Vadi’s</a:t>
            </a:r>
            <a:r>
              <a:rPr lang="en-US" dirty="0"/>
              <a:t> team will share information about the current progress of the ISPM NLP Service. Then, I will have a short introduction about our Reference Architecture for Chinese clinical information Extraction (so-called RACE.) If anyone has questions during the presentation, you can put it in the </a:t>
            </a:r>
            <a:r>
              <a:rPr lang="en-US" dirty="0" err="1"/>
              <a:t>chatbox</a:t>
            </a:r>
            <a:r>
              <a:rPr lang="en-US" dirty="0"/>
              <a:t>. So, let us start with </a:t>
            </a:r>
            <a:r>
              <a:rPr lang="en-US" dirty="0" err="1"/>
              <a:t>Vadi’s</a:t>
            </a:r>
            <a:r>
              <a:rPr lang="en-US" dirty="0"/>
              <a:t> team. Hi </a:t>
            </a:r>
            <a:r>
              <a:rPr lang="en-US" dirty="0" err="1"/>
              <a:t>Vadi</a:t>
            </a:r>
            <a:r>
              <a:rPr lang="en-US" dirty="0"/>
              <a:t>, would you like to kick-off?</a:t>
            </a:r>
          </a:p>
          <a:p>
            <a:endParaRPr lang="en-US" dirty="0"/>
          </a:p>
          <a:p>
            <a:r>
              <a:rPr lang="en-US" dirty="0"/>
              <a:t>Thank you, </a:t>
            </a:r>
            <a:r>
              <a:rPr lang="en-US" dirty="0" err="1"/>
              <a:t>Vadi</a:t>
            </a:r>
            <a:r>
              <a:rPr lang="en-US" dirty="0"/>
              <a:t>, excellent presentation. Let us move to the second topic. (Please let me check how much time we left for the second part.) OK, we have XX min left. So, let me give a brief overview of RACE and what is going on so far.</a:t>
            </a:r>
            <a:endParaRPr lang="en-US" altLang="zh-CN" dirty="0"/>
          </a:p>
        </p:txBody>
      </p:sp>
      <p:sp>
        <p:nvSpPr>
          <p:cNvPr id="4" name="Slide Number Placeholder 3"/>
          <p:cNvSpPr>
            <a:spLocks noGrp="1"/>
          </p:cNvSpPr>
          <p:nvPr>
            <p:ph type="sldNum" sz="quarter" idx="5"/>
          </p:nvPr>
        </p:nvSpPr>
        <p:spPr/>
        <p:txBody>
          <a:bodyPr/>
          <a:lstStyle/>
          <a:p>
            <a:fld id="{EE0CF013-A536-E64D-B719-61DA369D9608}" type="slidenum">
              <a:rPr lang="en-US" smtClean="0"/>
              <a:t>1</a:t>
            </a:fld>
            <a:endParaRPr lang="en-US"/>
          </a:p>
        </p:txBody>
      </p:sp>
    </p:spTree>
    <p:extLst>
      <p:ext uri="{BB962C8B-B14F-4D97-AF65-F5344CB8AC3E}">
        <p14:creationId xmlns:p14="http://schemas.microsoft.com/office/powerpoint/2010/main" val="29813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84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2091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1_Title slide - Blu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62FF533-6FDD-744A-9ED9-F6FAD2A6A6A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pic>
        <p:nvPicPr>
          <p:cNvPr id="9" name="Picture 8">
            <a:extLst>
              <a:ext uri="{FF2B5EF4-FFF2-40B4-BE49-F238E27FC236}">
                <a16:creationId xmlns:a16="http://schemas.microsoft.com/office/drawing/2014/main" id="{FBE829A2-8BBA-0844-93BB-F6A82344B85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36558" cy="5142168"/>
          </a:xfrm>
          <a:prstGeom prst="rect">
            <a:avLst/>
          </a:prstGeom>
        </p:spPr>
      </p:pic>
      <p:sp>
        <p:nvSpPr>
          <p:cNvPr id="14"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7"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5200" y="1551600"/>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1" name="Text Placeholder 3">
            <a:extLst>
              <a:ext uri="{FF2B5EF4-FFF2-40B4-BE49-F238E27FC236}">
                <a16:creationId xmlns:a16="http://schemas.microsoft.com/office/drawing/2014/main" id="{A16AFC63-372C-3441-B5F0-C89531FD3F83}"/>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0" name="Footer Placeholder 4">
            <a:extLst>
              <a:ext uri="{FF2B5EF4-FFF2-40B4-BE49-F238E27FC236}">
                <a16:creationId xmlns:a16="http://schemas.microsoft.com/office/drawing/2014/main" id="{1397ACB1-EFF4-D740-BE9E-7A59AD9A912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195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9_Champion innovation b">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2628901" cy="2023220"/>
          </a:xfrm>
          <a:solidFill>
            <a:schemeClr val="accent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Philips Healthcare </a:t>
            </a:r>
            <a:br>
              <a:rPr lang="en-US" dirty="0"/>
            </a:br>
            <a:r>
              <a:rPr lang="en-US" dirty="0"/>
              <a:t>Transformation Services</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is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How do we do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are deliverables and benefits?</a:t>
            </a:r>
          </a:p>
          <a:p>
            <a:pPr marL="0" marR="0" lvl="0" indent="0" algn="l" defTabSz="914278"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4626573" y="2637678"/>
            <a:ext cx="1259877" cy="2013842"/>
          </a:xfrm>
          <a:solidFill>
            <a:schemeClr val="accent1">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4" name="Text Placeholder 2">
            <a:extLst>
              <a:ext uri="{FF2B5EF4-FFF2-40B4-BE49-F238E27FC236}">
                <a16:creationId xmlns:a16="http://schemas.microsoft.com/office/drawing/2014/main" id="{B5A22DD8-C1C8-224D-917A-B86D49AD38DA}"/>
              </a:ext>
            </a:extLst>
          </p:cNvPr>
          <p:cNvSpPr>
            <a:spLocks noGrp="1"/>
          </p:cNvSpPr>
          <p:nvPr>
            <p:ph type="body" sz="quarter" idx="27" hasCustomPrompt="1"/>
          </p:nvPr>
        </p:nvSpPr>
        <p:spPr>
          <a:xfrm>
            <a:off x="5998173" y="2637678"/>
            <a:ext cx="1259877" cy="2013842"/>
          </a:xfrm>
          <a:solidFill>
            <a:schemeClr val="accent3">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7" name="Text Placeholder 2">
            <a:extLst>
              <a:ext uri="{FF2B5EF4-FFF2-40B4-BE49-F238E27FC236}">
                <a16:creationId xmlns:a16="http://schemas.microsoft.com/office/drawing/2014/main" id="{0E13FAF2-AC7E-ED4C-A461-C970D6181802}"/>
              </a:ext>
            </a:extLst>
          </p:cNvPr>
          <p:cNvSpPr>
            <a:spLocks noGrp="1"/>
          </p:cNvSpPr>
          <p:nvPr>
            <p:ph type="body" sz="quarter" idx="28" hasCustomPrompt="1"/>
          </p:nvPr>
        </p:nvSpPr>
        <p:spPr>
          <a:xfrm>
            <a:off x="7369773"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13" name="Text Placeholder 2">
            <a:extLst>
              <a:ext uri="{FF2B5EF4-FFF2-40B4-BE49-F238E27FC236}">
                <a16:creationId xmlns:a16="http://schemas.microsoft.com/office/drawing/2014/main" id="{33A089F8-95D0-D94E-9C3B-2B9287DA1A96}"/>
              </a:ext>
            </a:extLst>
          </p:cNvPr>
          <p:cNvSpPr>
            <a:spLocks noGrp="1"/>
          </p:cNvSpPr>
          <p:nvPr>
            <p:ph type="body" sz="quarter" idx="29" hasCustomPrompt="1"/>
          </p:nvPr>
        </p:nvSpPr>
        <p:spPr>
          <a:xfrm>
            <a:off x="3254973"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14" name="Text Placeholder 6">
            <a:extLst>
              <a:ext uri="{FF2B5EF4-FFF2-40B4-BE49-F238E27FC236}">
                <a16:creationId xmlns:a16="http://schemas.microsoft.com/office/drawing/2014/main" id="{F402452E-CA4B-DB43-8E65-880FDE72421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6" name="Footer Placeholder 5">
            <a:extLst>
              <a:ext uri="{FF2B5EF4-FFF2-40B4-BE49-F238E27FC236}">
                <a16:creationId xmlns:a16="http://schemas.microsoft.com/office/drawing/2014/main" id="{3B6B8CFC-3C04-344D-A259-EF00B0562448}"/>
              </a:ext>
            </a:extLst>
          </p:cNvPr>
          <p:cNvSpPr>
            <a:spLocks noGrp="1"/>
          </p:cNvSpPr>
          <p:nvPr>
            <p:ph type="ftr" sz="quarter" idx="30"/>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C05DCC25-7C20-6840-B535-4B00F690759F}"/>
              </a:ext>
            </a:extLst>
          </p:cNvPr>
          <p:cNvSpPr>
            <a:spLocks noGrp="1"/>
          </p:cNvSpPr>
          <p:nvPr>
            <p:ph type="sldNum" sz="quarter" idx="31"/>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115689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blue_empty">
    <p:bg>
      <p:bgPr>
        <a:solidFill>
          <a:srgbClr val="72B5CD"/>
        </a:solidFill>
        <a:effectLst/>
      </p:bgPr>
    </p:bg>
    <p:spTree>
      <p:nvGrpSpPr>
        <p:cNvPr id="1" name=""/>
        <p:cNvGrpSpPr/>
        <p:nvPr/>
      </p:nvGrpSpPr>
      <p:grpSpPr>
        <a:xfrm>
          <a:off x="0" y="0"/>
          <a:ext cx="0" cy="0"/>
          <a:chOff x="0" y="0"/>
          <a:chExt cx="0" cy="0"/>
        </a:xfrm>
      </p:grpSpPr>
      <p:sp>
        <p:nvSpPr>
          <p:cNvPr id="2" name="TextBox 1"/>
          <p:cNvSpPr txBox="1"/>
          <p:nvPr userDrawn="1"/>
        </p:nvSpPr>
        <p:spPr>
          <a:xfrm>
            <a:off x="12327038" y="-1169043"/>
            <a:ext cx="914400" cy="914400"/>
          </a:xfrm>
          <a:prstGeom prst="rect">
            <a:avLst/>
          </a:prstGeom>
        </p:spPr>
        <p:txBody>
          <a:bodyPr vert="horz" wrap="square" lIns="0" tIns="0" rIns="0" bIns="0" spcCol="385658" rtlCol="0">
            <a:noAutofit/>
          </a:bodyPr>
          <a:lstStyle/>
          <a:p>
            <a:endParaRPr lang="en-US">
              <a:solidFill>
                <a:schemeClr val="bg1"/>
              </a:solidFill>
              <a:latin typeface="Calibri Light" charset="0"/>
              <a:ea typeface="Calibri Light" charset="0"/>
              <a:cs typeface="Calibri Light" charset="0"/>
            </a:endParaRPr>
          </a:p>
        </p:txBody>
      </p:sp>
      <p:pic>
        <p:nvPicPr>
          <p:cNvPr id="7" name="Picture 6"/>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a:t>Click to add title</a:t>
            </a:r>
          </a:p>
        </p:txBody>
      </p:sp>
    </p:spTree>
    <p:extLst>
      <p:ext uri="{BB962C8B-B14F-4D97-AF65-F5344CB8AC3E}">
        <p14:creationId xmlns:p14="http://schemas.microsoft.com/office/powerpoint/2010/main" val="70360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_Champion innovation c">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sp>
        <p:nvSpPr>
          <p:cNvPr id="31" name="Rectangle 30">
            <a:extLst>
              <a:ext uri="{FF2B5EF4-FFF2-40B4-BE49-F238E27FC236}">
                <a16:creationId xmlns:a16="http://schemas.microsoft.com/office/drawing/2014/main" id="{739A30E6-18DD-4D45-9FF1-733124024E19}"/>
              </a:ext>
            </a:extLst>
          </p:cNvPr>
          <p:cNvSpPr/>
          <p:nvPr/>
        </p:nvSpPr>
        <p:spPr>
          <a:xfrm>
            <a:off x="3246437" y="2637678"/>
            <a:ext cx="5383213" cy="2021635"/>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7"/>
            <a:ext cx="2628901" cy="2023200"/>
          </a:xfrm>
          <a:solidFill>
            <a:schemeClr val="bg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rgbClr val="005A8B"/>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a:lnSpc>
                <a:spcPct val="100000"/>
              </a:lnSpc>
            </a:pPr>
            <a:r>
              <a:rPr lang="en-US" sz="1100" b="1" dirty="0">
                <a:solidFill>
                  <a:srgbClr val="005A8B"/>
                </a:solidFill>
                <a:latin typeface="Calibri" panose="020F0502020204030204" pitchFamily="34" charset="0"/>
                <a:ea typeface="Calibri" charset="0"/>
                <a:cs typeface="Calibri" panose="020F0502020204030204" pitchFamily="34" charset="0"/>
              </a:rPr>
              <a:t>Champion innovation option 2 </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Operational benefits</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Financial benefit</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Our solution</a:t>
            </a:r>
          </a:p>
          <a:p>
            <a:pPr>
              <a:lnSpc>
                <a:spcPct val="100000"/>
              </a:lnSpc>
            </a:pPr>
            <a:br>
              <a:rPr lang="en-US" sz="1400" dirty="0">
                <a:solidFill>
                  <a:srgbClr val="005A8B"/>
                </a:solidFill>
                <a:latin typeface="Calibri"/>
                <a:ea typeface="Calibri" charset="0"/>
                <a:cs typeface="Calibri" charset="0"/>
              </a:rPr>
            </a:br>
            <a:endParaRPr lang="en-US" sz="1400" dirty="0">
              <a:solidFill>
                <a:srgbClr val="005A8B"/>
              </a:solidFill>
              <a:latin typeface="Calibri"/>
              <a:ea typeface="Calibri" charset="0"/>
              <a:cs typeface="Calibri" charset="0"/>
            </a:endParaRPr>
          </a:p>
        </p:txBody>
      </p:sp>
      <p:cxnSp>
        <p:nvCxnSpPr>
          <p:cNvPr id="18" name="Straight Connector 17">
            <a:extLst>
              <a:ext uri="{FF2B5EF4-FFF2-40B4-BE49-F238E27FC236}">
                <a16:creationId xmlns:a16="http://schemas.microsoft.com/office/drawing/2014/main" id="{45A6319F-80DC-734F-AACE-4B75C46B3D08}"/>
              </a:ext>
            </a:extLst>
          </p:cNvPr>
          <p:cNvCxnSpPr>
            <a:cxnSpLocks/>
          </p:cNvCxnSpPr>
          <p:nvPr/>
        </p:nvCxnSpPr>
        <p:spPr>
          <a:xfrm>
            <a:off x="7289883"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2">
            <a:extLst>
              <a:ext uri="{FF2B5EF4-FFF2-40B4-BE49-F238E27FC236}">
                <a16:creationId xmlns:a16="http://schemas.microsoft.com/office/drawing/2014/main" id="{BEB8C436-C693-184E-A685-67A205B05FEA}"/>
              </a:ext>
            </a:extLst>
          </p:cNvPr>
          <p:cNvSpPr>
            <a:spLocks noGrp="1"/>
          </p:cNvSpPr>
          <p:nvPr>
            <p:ph type="body" sz="quarter" idx="26" hasCustomPrompt="1"/>
          </p:nvPr>
        </p:nvSpPr>
        <p:spPr>
          <a:xfrm>
            <a:off x="4664675"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8" name="Text Placeholder 2">
            <a:extLst>
              <a:ext uri="{FF2B5EF4-FFF2-40B4-BE49-F238E27FC236}">
                <a16:creationId xmlns:a16="http://schemas.microsoft.com/office/drawing/2014/main" id="{02943726-C993-894F-B59E-B528B0E0FF9F}"/>
              </a:ext>
            </a:extLst>
          </p:cNvPr>
          <p:cNvSpPr>
            <a:spLocks noGrp="1"/>
          </p:cNvSpPr>
          <p:nvPr>
            <p:ph type="body" sz="quarter" idx="27" hasCustomPrompt="1"/>
          </p:nvPr>
        </p:nvSpPr>
        <p:spPr>
          <a:xfrm>
            <a:off x="6017226"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9" name="Text Placeholder 2">
            <a:extLst>
              <a:ext uri="{FF2B5EF4-FFF2-40B4-BE49-F238E27FC236}">
                <a16:creationId xmlns:a16="http://schemas.microsoft.com/office/drawing/2014/main" id="{A057B3E1-09FE-6548-96BB-70110614BFC1}"/>
              </a:ext>
            </a:extLst>
          </p:cNvPr>
          <p:cNvSpPr>
            <a:spLocks noGrp="1"/>
          </p:cNvSpPr>
          <p:nvPr>
            <p:ph type="body" sz="quarter" idx="28" hasCustomPrompt="1"/>
          </p:nvPr>
        </p:nvSpPr>
        <p:spPr>
          <a:xfrm>
            <a:off x="7369778" y="2757487"/>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30" name="Text Placeholder 2">
            <a:extLst>
              <a:ext uri="{FF2B5EF4-FFF2-40B4-BE49-F238E27FC236}">
                <a16:creationId xmlns:a16="http://schemas.microsoft.com/office/drawing/2014/main" id="{8FC94287-B34F-1642-972A-ABD31CAE43D8}"/>
              </a:ext>
            </a:extLst>
          </p:cNvPr>
          <p:cNvSpPr>
            <a:spLocks noGrp="1"/>
          </p:cNvSpPr>
          <p:nvPr>
            <p:ph type="body" sz="quarter" idx="30" hasCustomPrompt="1"/>
          </p:nvPr>
        </p:nvSpPr>
        <p:spPr>
          <a:xfrm>
            <a:off x="3312124"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 name="TextBox 1">
            <a:extLst>
              <a:ext uri="{FF2B5EF4-FFF2-40B4-BE49-F238E27FC236}">
                <a16:creationId xmlns:a16="http://schemas.microsoft.com/office/drawing/2014/main" id="{F2811ECF-BC2B-6941-8541-E2A961C9F993}"/>
              </a:ext>
            </a:extLst>
          </p:cNvPr>
          <p:cNvSpPr txBox="1"/>
          <p:nvPr/>
        </p:nvSpPr>
        <p:spPr>
          <a:xfrm>
            <a:off x="-571500" y="290036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cxnSp>
        <p:nvCxnSpPr>
          <p:cNvPr id="32" name="Straight Connector 31">
            <a:extLst>
              <a:ext uri="{FF2B5EF4-FFF2-40B4-BE49-F238E27FC236}">
                <a16:creationId xmlns:a16="http://schemas.microsoft.com/office/drawing/2014/main" id="{8BE29F29-A6B8-3A49-A798-C10E703ACD20}"/>
              </a:ext>
            </a:extLst>
          </p:cNvPr>
          <p:cNvCxnSpPr>
            <a:cxnSpLocks/>
          </p:cNvCxnSpPr>
          <p:nvPr/>
        </p:nvCxnSpPr>
        <p:spPr>
          <a:xfrm>
            <a:off x="5933869"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E352A6-1784-2F4F-82F1-745AAD4A31B8}"/>
              </a:ext>
            </a:extLst>
          </p:cNvPr>
          <p:cNvCxnSpPr>
            <a:cxnSpLocks/>
          </p:cNvCxnSpPr>
          <p:nvPr/>
        </p:nvCxnSpPr>
        <p:spPr>
          <a:xfrm>
            <a:off x="4562269"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8F2B5FCB-F99E-E147-B8CC-A66067631093}"/>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6CA1E32F-63C4-AC4E-B1BF-F473951AFFC5}"/>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CEF9A580-3BD9-5C4E-B8AE-C46362F80D0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8783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_Proposition on image (R)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chemeClr val="accent1"/>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3" name="Footer Placeholder 12">
            <a:extLst>
              <a:ext uri="{FF2B5EF4-FFF2-40B4-BE49-F238E27FC236}">
                <a16:creationId xmlns:a16="http://schemas.microsoft.com/office/drawing/2014/main" id="{F25AC0CB-2011-2944-89B1-122A5298B3CA}"/>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15" name="Slide Number Placeholder 14">
            <a:extLst>
              <a:ext uri="{FF2B5EF4-FFF2-40B4-BE49-F238E27FC236}">
                <a16:creationId xmlns:a16="http://schemas.microsoft.com/office/drawing/2014/main" id="{A894782B-AACD-E243-ABDA-649A120B0E68}"/>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8D60F654-6B69-E340-B1D3-6EB32BA28048}"/>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EA063FF7-26A9-B446-97CE-84640CBDCBA3}"/>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76911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0_Proposition on image (R)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rgbClr val="72B5CC"/>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3" name="Footer Placeholder 12">
            <a:extLst>
              <a:ext uri="{FF2B5EF4-FFF2-40B4-BE49-F238E27FC236}">
                <a16:creationId xmlns:a16="http://schemas.microsoft.com/office/drawing/2014/main" id="{A41D6C04-E179-E74B-9F8D-65EDCC2449CC}"/>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3FDE5E03-747D-6E4F-BEA0-FB89410B9F4F}"/>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11616EAB-BC13-4449-BB0F-FCE2101956A4}"/>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EC60C9F7-8DF5-5248-BD7B-7BFC83EEE75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00760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Proposition on image (R) - Aqu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388686"/>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chemeClr val="accent4"/>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388686"/>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903BADBE-2EC2-C647-81AA-4A095F28D1E6}"/>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8CF0CBC0-DDAB-F64F-B5C1-E8C0F075EB82}"/>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CB9C255E-0AA2-F848-8855-182D463C83B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A25CCCA6-6FC0-704B-9649-47BDFB0B799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81961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Proposition on image (L)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accent1"/>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C4B461FB-6FA6-1747-B38C-E38038A89467}"/>
              </a:ext>
            </a:extLst>
          </p:cNvPr>
          <p:cNvSpPr>
            <a:spLocks noGrp="1"/>
          </p:cNvSpPr>
          <p:nvPr>
            <p:ph type="ftr" sz="quarter" idx="15"/>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A979A9AC-8B0A-AA47-89E6-9624061D391B}"/>
              </a:ext>
            </a:extLst>
          </p:cNvPr>
          <p:cNvSpPr>
            <a:spLocks noGrp="1"/>
          </p:cNvSpPr>
          <p:nvPr>
            <p:ph type="sldNum" sz="quarter" idx="16"/>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A0F5498B-C38D-CF44-8489-A374F414949E}"/>
              </a:ext>
            </a:extLst>
          </p:cNvPr>
          <p:cNvSpPr>
            <a:spLocks noGrp="1"/>
          </p:cNvSpPr>
          <p:nvPr>
            <p:ph type="body" sz="quarter" idx="17"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F2B662FB-81F8-EA44-91AC-4C3883903EA2}"/>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49093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0_Proposition on image (L)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accent3"/>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565E5DD2-7D13-2749-BD0A-A3C6760C19A3}"/>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08E2AF2A-98A0-C64E-9D03-828A7CDB4910}"/>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80FF1131-2CF3-A841-8DD6-96B66491EEE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093F24C2-7802-B14B-ACC9-16D252C63F77}"/>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6889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Proposition on image (L) - Aqu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388686"/>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3329"/>
          </a:xfrm>
          <a:prstGeom prst="rect">
            <a:avLst/>
          </a:prstGeom>
          <a:solidFill>
            <a:schemeClr val="accent4"/>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388686"/>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1F05F474-AD29-9C4C-9B71-D94A726C8984}"/>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721E088A-D910-7D4A-B4FA-03C41CF1FA8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E01E7885-D612-5B4A-83C5-D42B6F570E25}"/>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6105904F-78A8-D944-80A3-ED3082E06E3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7319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Proposition 2 column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42892"/>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EBA24D09-55AA-EB45-923D-B8CB411C431D}"/>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5A42C30-DAC6-3A49-9834-D0FB2297A3FC}"/>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B30B121-9620-7F40-A176-819942C5757E}"/>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C950638B-DA84-C945-A5EA-5D62B493CCBC}"/>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58978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Proposition 3 column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2128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5B8C925D-6B55-2C4B-9022-E76C9477F1D2}"/>
              </a:ext>
            </a:extLst>
          </p:cNvPr>
          <p:cNvSpPr>
            <a:spLocks noGrp="1"/>
          </p:cNvSpPr>
          <p:nvPr>
            <p:ph type="ftr" sz="quarter" idx="2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E7809E5B-15E7-6B4F-ACF7-841C9077029B}"/>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B4C77E29-72D6-4946-A7B4-D2697086A8B2}"/>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0ABC8531-A7D1-B84F-A846-934A55C92473}"/>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45021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_Title slide - Photo">
    <p:bg>
      <p:bgPr>
        <a:solidFill>
          <a:schemeClr val="bg1">
            <a:lumMod val="85000"/>
          </a:schemeClr>
        </a:solidFill>
        <a:effectLst/>
      </p:bgPr>
    </p:bg>
    <p:spTree>
      <p:nvGrpSpPr>
        <p:cNvPr id="1" name=""/>
        <p:cNvGrpSpPr/>
        <p:nvPr/>
      </p:nvGrpSpPr>
      <p:grpSpPr>
        <a:xfrm>
          <a:off x="0" y="0"/>
          <a:ext cx="0" cy="0"/>
          <a:chOff x="0" y="0"/>
          <a:chExt cx="0" cy="0"/>
        </a:xfrm>
      </p:grpSpPr>
      <p:pic>
        <p:nvPicPr>
          <p:cNvPr id="11" name="Picture Placeholder 3">
            <a:extLst>
              <a:ext uri="{FF2B5EF4-FFF2-40B4-BE49-F238E27FC236}">
                <a16:creationId xmlns:a16="http://schemas.microsoft.com/office/drawing/2014/main" id="{70D21F59-BB37-BD49-A0F1-AD5566190B1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12" name="Rectangle 11">
            <a:extLst>
              <a:ext uri="{FF2B5EF4-FFF2-40B4-BE49-F238E27FC236}">
                <a16:creationId xmlns:a16="http://schemas.microsoft.com/office/drawing/2014/main" id="{B5256CB6-B679-0B4C-B3CF-149C0F373F27}"/>
              </a:ext>
            </a:extLst>
          </p:cNvPr>
          <p:cNvSpPr/>
          <p:nvPr/>
        </p:nvSpPr>
        <p:spPr>
          <a:xfrm>
            <a:off x="1" y="0"/>
            <a:ext cx="5155442" cy="5143500"/>
          </a:xfrm>
          <a:prstGeom prst="rect">
            <a:avLst/>
          </a:prstGeom>
          <a:gradFill>
            <a:gsLst>
              <a:gs pos="0">
                <a:schemeClr val="tx1">
                  <a:alpha val="54000"/>
                </a:schemeClr>
              </a:gs>
              <a:gs pos="99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36558" cy="5142168"/>
          </a:xfrm>
          <a:prstGeom prst="rect">
            <a:avLst/>
          </a:prstGeom>
        </p:spPr>
      </p:pic>
      <p:sp>
        <p:nvSpPr>
          <p:cNvPr id="10"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4"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6116" y="1552599"/>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5" name="Text Placeholder 3">
            <a:extLst>
              <a:ext uri="{FF2B5EF4-FFF2-40B4-BE49-F238E27FC236}">
                <a16:creationId xmlns:a16="http://schemas.microsoft.com/office/drawing/2014/main" id="{99D32442-C997-884B-9D64-9BFDC3BC76AC}"/>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3" name="Footer Placeholder 4">
            <a:extLst>
              <a:ext uri="{FF2B5EF4-FFF2-40B4-BE49-F238E27FC236}">
                <a16:creationId xmlns:a16="http://schemas.microsoft.com/office/drawing/2014/main" id="{1F22C4A1-8375-EC49-8B57-EBFFCAE379F3}"/>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0393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0_Proposition 4 columns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3CE991CE-9E9D-E845-802A-AF07E0951130}"/>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D020845-2E30-CF48-9EDE-441344846E1C}"/>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A1EA1F30-39C4-E74D-83A4-61F929B7A72E}"/>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13A1D4AE-89D3-C341-82F0-47F68AF6C4C7}"/>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76953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Proposition 2 columns b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7843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a:extLst>
              <a:ext uri="{FF2B5EF4-FFF2-40B4-BE49-F238E27FC236}">
                <a16:creationId xmlns:a16="http://schemas.microsoft.com/office/drawing/2014/main" id="{63F91AC3-AC41-A246-8384-7B0B3186F5EE}"/>
              </a:ext>
            </a:extLst>
          </p:cNvPr>
          <p:cNvSpPr>
            <a:spLocks noGrp="1"/>
          </p:cNvSpPr>
          <p:nvPr>
            <p:ph type="body" sz="quarter" idx="20" hasCustomPrompt="1"/>
          </p:nvPr>
        </p:nvSpPr>
        <p:spPr>
          <a:xfrm>
            <a:off x="503237" y="1550989"/>
            <a:ext cx="401179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0" name="Text Placeholder 17">
            <a:extLst>
              <a:ext uri="{FF2B5EF4-FFF2-40B4-BE49-F238E27FC236}">
                <a16:creationId xmlns:a16="http://schemas.microsoft.com/office/drawing/2014/main" id="{E8E73F97-0E69-9443-AFEF-6A71559EF82D}"/>
              </a:ext>
            </a:extLst>
          </p:cNvPr>
          <p:cNvSpPr>
            <a:spLocks noGrp="1"/>
          </p:cNvSpPr>
          <p:nvPr>
            <p:ph type="body" sz="quarter" idx="21" hasCustomPrompt="1"/>
          </p:nvPr>
        </p:nvSpPr>
        <p:spPr>
          <a:xfrm>
            <a:off x="4621214" y="1550989"/>
            <a:ext cx="401179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0306C072-D495-0240-8102-A050D8E9BE11}"/>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8FDB6CD2-E349-2F42-AF87-1475915B97C6}"/>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779C151F-E8E2-8E49-949F-4D8D11D2D53E}"/>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F3662222-E872-5B4A-A28A-FD22CB8FE267}"/>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96554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Proposition 3 columns b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24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6700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388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424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020C8646-D97D-6D42-A04D-C684866D46BA}"/>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EBB0B2D1-2996-394D-9E6B-99E3354D585E}"/>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6369BAB9-436B-0247-A0A8-A745F90C75CA}"/>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3" name="Text Placeholder 3">
            <a:extLst>
              <a:ext uri="{FF2B5EF4-FFF2-40B4-BE49-F238E27FC236}">
                <a16:creationId xmlns:a16="http://schemas.microsoft.com/office/drawing/2014/main" id="{FAB1AA90-4498-454D-B650-C6A61BE4D3DD}"/>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0626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0_Proposition 4 columns b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6700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51F14DBC-B667-7C4D-AF68-05A5EC7B6A24}"/>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C292411-45A3-354D-83D8-2199E6B02EEE}"/>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56F7C7C2-D88A-DC40-900F-3191E3EE0D1F}"/>
              </a:ext>
            </a:extLst>
          </p:cNvPr>
          <p:cNvSpPr>
            <a:spLocks noGrp="1"/>
          </p:cNvSpPr>
          <p:nvPr>
            <p:ph type="body" sz="quarter" idx="2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7" name="Text Placeholder 3">
            <a:extLst>
              <a:ext uri="{FF2B5EF4-FFF2-40B4-BE49-F238E27FC236}">
                <a16:creationId xmlns:a16="http://schemas.microsoft.com/office/drawing/2014/main" id="{49969303-B53A-834B-ACAF-51886F0CFEEB}"/>
              </a:ext>
            </a:extLst>
          </p:cNvPr>
          <p:cNvSpPr>
            <a:spLocks noGrp="1"/>
          </p:cNvSpPr>
          <p:nvPr>
            <p:ph type="body" sz="quarter" idx="3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81862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0_Proposition 3 columns c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2143169"/>
            <a:ext cx="2627397" cy="1376161"/>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2" y="2143169"/>
            <a:ext cx="2642400" cy="1369699"/>
          </a:xfrm>
          <a:prstGeom prst="rect">
            <a:avLst/>
          </a:prstGeom>
          <a:solidFill>
            <a:schemeClr val="bg1">
              <a:lumMod val="85000"/>
            </a:schemeClr>
          </a:solidFill>
        </p:spPr>
        <p:txBody>
          <a:bodyPr/>
          <a:lstStyle/>
          <a:p>
            <a:r>
              <a:rPr lang="en-US"/>
              <a:t>Click icon to add picture</a:t>
            </a:r>
            <a:endParaRPr lang="en-US" dirty="0"/>
          </a:p>
        </p:txBody>
      </p:sp>
      <p:sp>
        <p:nvSpPr>
          <p:cNvPr id="15" name="Picture Placeholder 12"/>
          <p:cNvSpPr>
            <a:spLocks noGrp="1"/>
          </p:cNvSpPr>
          <p:nvPr>
            <p:ph type="pic" sz="quarter" idx="16"/>
          </p:nvPr>
        </p:nvSpPr>
        <p:spPr>
          <a:xfrm>
            <a:off x="5997575" y="2143169"/>
            <a:ext cx="2641600" cy="1369699"/>
          </a:xfrm>
          <a:prstGeom prst="rect">
            <a:avLst/>
          </a:prstGeom>
          <a:solidFill>
            <a:schemeClr val="bg1">
              <a:lumMod val="85000"/>
            </a:schemeClr>
          </a:solidFill>
        </p:spPr>
        <p:txBody>
          <a:bodyPr/>
          <a:lstStyle/>
          <a:p>
            <a:r>
              <a:rPr lang="en-US"/>
              <a:t>Click icon to add picture</a:t>
            </a:r>
            <a:endParaRPr lang="en-US" dirty="0"/>
          </a:p>
        </p:txBody>
      </p:sp>
      <p:sp>
        <p:nvSpPr>
          <p:cNvPr id="18" name="Text Placeholder 17"/>
          <p:cNvSpPr>
            <a:spLocks noGrp="1"/>
          </p:cNvSpPr>
          <p:nvPr>
            <p:ph type="body" sz="quarter" idx="18" hasCustomPrompt="1"/>
          </p:nvPr>
        </p:nvSpPr>
        <p:spPr>
          <a:xfrm>
            <a:off x="503237" y="1325217"/>
            <a:ext cx="26280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3250362" y="1325218"/>
            <a:ext cx="26424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325218"/>
            <a:ext cx="2643754"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3"/>
          <p:cNvSpPr>
            <a:spLocks noGrp="1"/>
          </p:cNvSpPr>
          <p:nvPr>
            <p:ph type="body" sz="quarter" idx="10" hasCustomPrompt="1"/>
          </p:nvPr>
        </p:nvSpPr>
        <p:spPr>
          <a:xfrm>
            <a:off x="504510" y="38737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p:cNvSpPr>
            <a:spLocks noGrp="1"/>
          </p:cNvSpPr>
          <p:nvPr>
            <p:ph type="body" sz="quarter" idx="21"/>
          </p:nvPr>
        </p:nvSpPr>
        <p:spPr>
          <a:xfrm>
            <a:off x="502587" y="3483498"/>
            <a:ext cx="2629539"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0" name="Text Placeholder 17"/>
          <p:cNvSpPr>
            <a:spLocks noGrp="1"/>
          </p:cNvSpPr>
          <p:nvPr>
            <p:ph type="body" sz="quarter" idx="22"/>
          </p:nvPr>
        </p:nvSpPr>
        <p:spPr>
          <a:xfrm>
            <a:off x="3250362" y="3489960"/>
            <a:ext cx="2642400"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17"/>
          <p:cNvSpPr>
            <a:spLocks noGrp="1"/>
          </p:cNvSpPr>
          <p:nvPr>
            <p:ph type="body" sz="quarter" idx="23"/>
          </p:nvPr>
        </p:nvSpPr>
        <p:spPr>
          <a:xfrm>
            <a:off x="5997574" y="3483498"/>
            <a:ext cx="2642400"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399BB0A5-BDEA-A04E-A8C3-61A3581C6B22}"/>
              </a:ext>
            </a:extLst>
          </p:cNvPr>
          <p:cNvSpPr>
            <a:spLocks noGrp="1"/>
          </p:cNvSpPr>
          <p:nvPr>
            <p:ph type="ftr" sz="quarter" idx="24"/>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4B402553-04A6-2A45-8637-1493254381F5}"/>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796DDC26-F23B-7F44-BBC5-155F485D039E}"/>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2" name="Text Placeholder 3">
            <a:extLst>
              <a:ext uri="{FF2B5EF4-FFF2-40B4-BE49-F238E27FC236}">
                <a16:creationId xmlns:a16="http://schemas.microsoft.com/office/drawing/2014/main" id="{FA7C5463-954B-384C-B742-F68BFAF6310D}"/>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2881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0_Proposition 3 columns c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2143169"/>
            <a:ext cx="2627397" cy="1376161"/>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2" y="2143169"/>
            <a:ext cx="2642400" cy="1369699"/>
          </a:xfrm>
          <a:prstGeom prst="rect">
            <a:avLst/>
          </a:prstGeom>
          <a:solidFill>
            <a:schemeClr val="bg1">
              <a:lumMod val="85000"/>
            </a:schemeClr>
          </a:solidFill>
        </p:spPr>
        <p:txBody>
          <a:bodyPr/>
          <a:lstStyle/>
          <a:p>
            <a:r>
              <a:rPr lang="en-US"/>
              <a:t>Click icon to add picture</a:t>
            </a:r>
            <a:endParaRPr lang="en-US" dirty="0"/>
          </a:p>
        </p:txBody>
      </p:sp>
      <p:sp>
        <p:nvSpPr>
          <p:cNvPr id="15" name="Picture Placeholder 12"/>
          <p:cNvSpPr>
            <a:spLocks noGrp="1"/>
          </p:cNvSpPr>
          <p:nvPr>
            <p:ph type="pic" sz="quarter" idx="16"/>
          </p:nvPr>
        </p:nvSpPr>
        <p:spPr>
          <a:xfrm>
            <a:off x="5997575" y="2143169"/>
            <a:ext cx="2641600" cy="1369699"/>
          </a:xfrm>
          <a:prstGeom prst="rect">
            <a:avLst/>
          </a:prstGeom>
          <a:solidFill>
            <a:schemeClr val="bg1">
              <a:lumMod val="85000"/>
            </a:schemeClr>
          </a:solidFill>
        </p:spPr>
        <p:txBody>
          <a:bodyPr/>
          <a:lstStyle/>
          <a:p>
            <a:r>
              <a:rPr lang="en-US"/>
              <a:t>Click icon to add picture</a:t>
            </a:r>
            <a:endParaRPr lang="en-US" dirty="0"/>
          </a:p>
        </p:txBody>
      </p:sp>
      <p:sp>
        <p:nvSpPr>
          <p:cNvPr id="18" name="Text Placeholder 17"/>
          <p:cNvSpPr>
            <a:spLocks noGrp="1"/>
          </p:cNvSpPr>
          <p:nvPr>
            <p:ph type="body" sz="quarter" idx="18" hasCustomPrompt="1"/>
          </p:nvPr>
        </p:nvSpPr>
        <p:spPr>
          <a:xfrm>
            <a:off x="503237" y="1325217"/>
            <a:ext cx="26280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3250362" y="1325218"/>
            <a:ext cx="26424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325218"/>
            <a:ext cx="2643754"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3"/>
          <p:cNvSpPr>
            <a:spLocks noGrp="1"/>
          </p:cNvSpPr>
          <p:nvPr>
            <p:ph type="body" sz="quarter" idx="10" hasCustomPrompt="1"/>
          </p:nvPr>
        </p:nvSpPr>
        <p:spPr>
          <a:xfrm>
            <a:off x="504510" y="38737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p:cNvSpPr>
            <a:spLocks noGrp="1"/>
          </p:cNvSpPr>
          <p:nvPr>
            <p:ph type="body" sz="quarter" idx="21"/>
          </p:nvPr>
        </p:nvSpPr>
        <p:spPr>
          <a:xfrm>
            <a:off x="502587" y="3483498"/>
            <a:ext cx="2629539" cy="1175815"/>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0" name="Text Placeholder 17"/>
          <p:cNvSpPr>
            <a:spLocks noGrp="1"/>
          </p:cNvSpPr>
          <p:nvPr>
            <p:ph type="body" sz="quarter" idx="22"/>
          </p:nvPr>
        </p:nvSpPr>
        <p:spPr>
          <a:xfrm>
            <a:off x="3250362" y="3489960"/>
            <a:ext cx="2642400" cy="1169353"/>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17"/>
          <p:cNvSpPr>
            <a:spLocks noGrp="1"/>
          </p:cNvSpPr>
          <p:nvPr>
            <p:ph type="body" sz="quarter" idx="23"/>
          </p:nvPr>
        </p:nvSpPr>
        <p:spPr>
          <a:xfrm>
            <a:off x="5997574" y="3483498"/>
            <a:ext cx="2642400" cy="1175815"/>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8C30F19A-AF1F-DC4A-BA40-5D4E9B526AB2}"/>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A493025-2A97-D14F-B3A4-BE90F11CCBD9}"/>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24624413-329D-5A4D-959C-A1D4DB56F1C4}"/>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2" name="Text Placeholder 3">
            <a:extLst>
              <a:ext uri="{FF2B5EF4-FFF2-40B4-BE49-F238E27FC236}">
                <a16:creationId xmlns:a16="http://schemas.microsoft.com/office/drawing/2014/main" id="{E927F858-3DB0-1F49-974A-691342AAFB03}"/>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12701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1_Clinical image + text">
    <p:bg>
      <p:bgPr>
        <a:solidFill>
          <a:schemeClr val="tx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4622539" y="1550988"/>
            <a:ext cx="4008522"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4621035" y="3840480"/>
            <a:ext cx="401179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tab pos="2130425" algn="l"/>
              </a:tabLst>
              <a:defRPr sz="1100" b="1" i="0">
                <a:solidFill>
                  <a:schemeClr val="bg1">
                    <a:lumMod val="75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2" name="Picture 11">
            <a:extLst>
              <a:ext uri="{FF2B5EF4-FFF2-40B4-BE49-F238E27FC236}">
                <a16:creationId xmlns:a16="http://schemas.microsoft.com/office/drawing/2014/main" id="{A89F199B-4773-B444-8356-7243096C26CD}"/>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5" name="Text Placeholder 2">
            <a:extLst>
              <a:ext uri="{FF2B5EF4-FFF2-40B4-BE49-F238E27FC236}">
                <a16:creationId xmlns:a16="http://schemas.microsoft.com/office/drawing/2014/main" id="{D8FEA0BD-7B24-F141-8156-8C83A9EF3968}"/>
              </a:ext>
            </a:extLst>
          </p:cNvPr>
          <p:cNvSpPr>
            <a:spLocks noGrp="1"/>
          </p:cNvSpPr>
          <p:nvPr>
            <p:ph type="body" sz="quarter" idx="22"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 name="TextBox 1">
            <a:extLst>
              <a:ext uri="{FF2B5EF4-FFF2-40B4-BE49-F238E27FC236}">
                <a16:creationId xmlns:a16="http://schemas.microsoft.com/office/drawing/2014/main" id="{6A2027B2-232A-B34F-A53A-64EA20AE4449}"/>
              </a:ext>
            </a:extLst>
          </p:cNvPr>
          <p:cNvSpPr txBox="1"/>
          <p:nvPr/>
        </p:nvSpPr>
        <p:spPr>
          <a:xfrm>
            <a:off x="5527343" y="4107976"/>
            <a:ext cx="0" cy="0"/>
          </a:xfrm>
          <a:prstGeom prst="rect">
            <a:avLst/>
          </a:prstGeom>
        </p:spPr>
        <p:txBody>
          <a:bodyPr vert="horz" wrap="none" lIns="0" tIns="0" rIns="0" bIns="0" spcCol="385658" rtlCol="0">
            <a:noAutofit/>
          </a:bodyPr>
          <a:lstStyle/>
          <a:p>
            <a:endParaRPr lang="en-US">
              <a:solidFill>
                <a:schemeClr val="bg1"/>
              </a:solidFill>
              <a:latin typeface="Calibri Light" charset="0"/>
              <a:ea typeface="Calibri Light" charset="0"/>
              <a:cs typeface="Calibri Light" charset="0"/>
            </a:endParaRPr>
          </a:p>
        </p:txBody>
      </p:sp>
      <p:sp>
        <p:nvSpPr>
          <p:cNvPr id="16" name="Text Placeholder 6">
            <a:extLst>
              <a:ext uri="{FF2B5EF4-FFF2-40B4-BE49-F238E27FC236}">
                <a16:creationId xmlns:a16="http://schemas.microsoft.com/office/drawing/2014/main" id="{0C8385AC-2794-264F-8BE3-E7AA343EAC3D}"/>
              </a:ext>
            </a:extLst>
          </p:cNvPr>
          <p:cNvSpPr>
            <a:spLocks noGrp="1"/>
          </p:cNvSpPr>
          <p:nvPr>
            <p:ph type="body" sz="quarter" idx="23"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4" name="Footer Placeholder 3">
            <a:extLst>
              <a:ext uri="{FF2B5EF4-FFF2-40B4-BE49-F238E27FC236}">
                <a16:creationId xmlns:a16="http://schemas.microsoft.com/office/drawing/2014/main" id="{7C45EED3-84C7-664C-902C-1A9180683BA4}"/>
              </a:ext>
            </a:extLst>
          </p:cNvPr>
          <p:cNvSpPr>
            <a:spLocks noGrp="1"/>
          </p:cNvSpPr>
          <p:nvPr>
            <p:ph type="ftr" sz="quarter" idx="24"/>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dirty="0"/>
              <a:t>Presentation name, Version, Date</a:t>
            </a:r>
          </a:p>
        </p:txBody>
      </p:sp>
      <p:sp>
        <p:nvSpPr>
          <p:cNvPr id="5" name="Slide Number Placeholder 4">
            <a:extLst>
              <a:ext uri="{FF2B5EF4-FFF2-40B4-BE49-F238E27FC236}">
                <a16:creationId xmlns:a16="http://schemas.microsoft.com/office/drawing/2014/main" id="{AD3A4034-FA0E-E840-A8E0-7E11EF6B8C12}"/>
              </a:ext>
            </a:extLst>
          </p:cNvPr>
          <p:cNvSpPr>
            <a:spLocks noGrp="1"/>
          </p:cNvSpPr>
          <p:nvPr>
            <p:ph type="sldNum" sz="quarter" idx="25"/>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54784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1_2 clinical image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401179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4621213" y="3840480"/>
            <a:ext cx="401488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0551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DE7D365B-7821-814F-AD60-695C4405B07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2">
            <a:extLst>
              <a:ext uri="{FF2B5EF4-FFF2-40B4-BE49-F238E27FC236}">
                <a16:creationId xmlns:a16="http://schemas.microsoft.com/office/drawing/2014/main" id="{FBBF0DD7-777C-E54A-A3C1-C7B60F11F88C}"/>
              </a:ext>
            </a:extLst>
          </p:cNvPr>
          <p:cNvSpPr>
            <a:spLocks noGrp="1"/>
          </p:cNvSpPr>
          <p:nvPr>
            <p:ph type="body" sz="quarter" idx="24"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2" name="Text Placeholder 2">
            <a:extLst>
              <a:ext uri="{FF2B5EF4-FFF2-40B4-BE49-F238E27FC236}">
                <a16:creationId xmlns:a16="http://schemas.microsoft.com/office/drawing/2014/main" id="{EAD7764C-49E2-524C-A63F-98341E57F9FE}"/>
              </a:ext>
            </a:extLst>
          </p:cNvPr>
          <p:cNvSpPr>
            <a:spLocks noGrp="1"/>
          </p:cNvSpPr>
          <p:nvPr>
            <p:ph type="body" sz="quarter" idx="25" hasCustomPrompt="1"/>
          </p:nvPr>
        </p:nvSpPr>
        <p:spPr>
          <a:xfrm>
            <a:off x="630124"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3" name="Footer Placeholder 2">
            <a:extLst>
              <a:ext uri="{FF2B5EF4-FFF2-40B4-BE49-F238E27FC236}">
                <a16:creationId xmlns:a16="http://schemas.microsoft.com/office/drawing/2014/main" id="{76D2CB6C-CB9C-0E43-A7DB-80DF39BDCC85}"/>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EFB4B2B-5BF6-954B-B7F7-00435A56AA36}"/>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3" name="Text Placeholder 6">
            <a:extLst>
              <a:ext uri="{FF2B5EF4-FFF2-40B4-BE49-F238E27FC236}">
                <a16:creationId xmlns:a16="http://schemas.microsoft.com/office/drawing/2014/main" id="{AEBE3C91-C047-9D45-9D99-C26C3A5C0764}"/>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8515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1_3 clinical image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289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2629539"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3250363" y="3840480"/>
            <a:ext cx="2641413"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20" name="Text Placeholder 17"/>
          <p:cNvSpPr>
            <a:spLocks noGrp="1"/>
          </p:cNvSpPr>
          <p:nvPr>
            <p:ph type="body" sz="quarter" idx="20" hasCustomPrompt="1"/>
          </p:nvPr>
        </p:nvSpPr>
        <p:spPr>
          <a:xfrm>
            <a:off x="5997575" y="3840480"/>
            <a:ext cx="2643754"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3">
            <a:extLst>
              <a:ext uri="{FF2B5EF4-FFF2-40B4-BE49-F238E27FC236}">
                <a16:creationId xmlns:a16="http://schemas.microsoft.com/office/drawing/2014/main" id="{0A584D97-2804-AB46-9672-3478A4E05A3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2">
            <a:extLst>
              <a:ext uri="{FF2B5EF4-FFF2-40B4-BE49-F238E27FC236}">
                <a16:creationId xmlns:a16="http://schemas.microsoft.com/office/drawing/2014/main" id="{D28F9C85-5E50-BC49-A601-AA6873AD7F2D}"/>
              </a:ext>
            </a:extLst>
          </p:cNvPr>
          <p:cNvSpPr>
            <a:spLocks noGrp="1"/>
          </p:cNvSpPr>
          <p:nvPr>
            <p:ph type="body" sz="quarter" idx="25" hasCustomPrompt="1"/>
          </p:nvPr>
        </p:nvSpPr>
        <p:spPr>
          <a:xfrm>
            <a:off x="6301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6" name="Text Placeholder 2">
            <a:extLst>
              <a:ext uri="{FF2B5EF4-FFF2-40B4-BE49-F238E27FC236}">
                <a16:creationId xmlns:a16="http://schemas.microsoft.com/office/drawing/2014/main" id="{38DC8AD6-C39B-FE4A-9739-874022AFEF90}"/>
              </a:ext>
            </a:extLst>
          </p:cNvPr>
          <p:cNvSpPr>
            <a:spLocks noGrp="1"/>
          </p:cNvSpPr>
          <p:nvPr>
            <p:ph type="body" sz="quarter" idx="26" hasCustomPrompt="1"/>
          </p:nvPr>
        </p:nvSpPr>
        <p:spPr>
          <a:xfrm>
            <a:off x="3362814"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7" name="Text Placeholder 2">
            <a:extLst>
              <a:ext uri="{FF2B5EF4-FFF2-40B4-BE49-F238E27FC236}">
                <a16:creationId xmlns:a16="http://schemas.microsoft.com/office/drawing/2014/main" id="{1327DB22-C9B4-E044-A455-7431EF519C91}"/>
              </a:ext>
            </a:extLst>
          </p:cNvPr>
          <p:cNvSpPr>
            <a:spLocks noGrp="1"/>
          </p:cNvSpPr>
          <p:nvPr>
            <p:ph type="body" sz="quarter" idx="27" hasCustomPrompt="1"/>
          </p:nvPr>
        </p:nvSpPr>
        <p:spPr>
          <a:xfrm>
            <a:off x="61165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8" name="Text Placeholder 6">
            <a:extLst>
              <a:ext uri="{FF2B5EF4-FFF2-40B4-BE49-F238E27FC236}">
                <a16:creationId xmlns:a16="http://schemas.microsoft.com/office/drawing/2014/main" id="{31B4054C-226C-C04B-AAA6-801EFB467420}"/>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0B11A891-5BA6-F545-A3B0-4734E6949E22}"/>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5EED5C45-6A33-0E41-A2CC-E45171C1BA11}"/>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34887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1_3 clinical images - solutions a">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492"/>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8800" cy="2289492"/>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2400"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2629539"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3250363" y="3840480"/>
            <a:ext cx="2641413"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5997575" y="3840480"/>
            <a:ext cx="2643754"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7" name="Text Placeholder 3"/>
          <p:cNvSpPr>
            <a:spLocks noGrp="1"/>
          </p:cNvSpPr>
          <p:nvPr>
            <p:ph type="body" sz="quarter" idx="10" hasCustomPrompt="1"/>
          </p:nvPr>
        </p:nvSpPr>
        <p:spPr>
          <a:xfrm>
            <a:off x="504510" y="387371"/>
            <a:ext cx="7563044" cy="425133"/>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388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424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3">
            <a:extLst>
              <a:ext uri="{FF2B5EF4-FFF2-40B4-BE49-F238E27FC236}">
                <a16:creationId xmlns:a16="http://schemas.microsoft.com/office/drawing/2014/main" id="{C659F812-A637-6442-A338-45456CF152EE}"/>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6">
            <a:extLst>
              <a:ext uri="{FF2B5EF4-FFF2-40B4-BE49-F238E27FC236}">
                <a16:creationId xmlns:a16="http://schemas.microsoft.com/office/drawing/2014/main" id="{23B38153-28D3-4A40-8E3C-D19FCAE2F966}"/>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2AC81896-D7C5-004A-B051-983BA992BCB0}"/>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9B41C72A-7405-6544-9B8E-94E1BC3A969F}"/>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17803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01_Title slide - Insert photo">
    <p:bg>
      <p:bgPr>
        <a:solidFill>
          <a:schemeClr val="bg1">
            <a:lumMod val="8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8F02B2-A200-4149-BF8A-C1F7034EA130}"/>
              </a:ext>
            </a:extLst>
          </p:cNvPr>
          <p:cNvSpPr>
            <a:spLocks noGrp="1"/>
          </p:cNvSpPr>
          <p:nvPr>
            <p:ph type="pic" sz="quarter" idx="16" hasCustomPrompt="1"/>
          </p:nvPr>
        </p:nvSpPr>
        <p:spPr>
          <a:xfrm>
            <a:off x="0" y="0"/>
            <a:ext cx="9144000" cy="5143500"/>
          </a:xfrm>
          <a:prstGeom prst="rect">
            <a:avLst/>
          </a:prstGeom>
        </p:spPr>
        <p:txBody>
          <a:bodyPr/>
          <a:lstStyle>
            <a:lvl1pPr>
              <a:defRPr/>
            </a:lvl1pPr>
          </a:lstStyle>
          <a:p>
            <a:r>
              <a:rPr lang="en-US" dirty="0"/>
              <a:t>Picture</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42" y="1332"/>
            <a:ext cx="9136558" cy="5142168"/>
          </a:xfrm>
          <a:prstGeom prst="rect">
            <a:avLst/>
          </a:prstGeom>
        </p:spPr>
      </p:pic>
      <p:sp>
        <p:nvSpPr>
          <p:cNvPr id="10"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4"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6116" y="1552599"/>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2" name="Text Placeholder 3">
            <a:extLst>
              <a:ext uri="{FF2B5EF4-FFF2-40B4-BE49-F238E27FC236}">
                <a16:creationId xmlns:a16="http://schemas.microsoft.com/office/drawing/2014/main" id="{99745FC2-B0D2-8940-A8E8-6E5B767E6273}"/>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Tree>
    <p:extLst>
      <p:ext uri="{BB962C8B-B14F-4D97-AF65-F5344CB8AC3E}">
        <p14:creationId xmlns:p14="http://schemas.microsoft.com/office/powerpoint/2010/main" val="92361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4 clinical images - solutions a">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289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289600"/>
          </a:xfrm>
          <a:prstGeom prst="rect">
            <a:avLst/>
          </a:prstGeom>
          <a:solidFill>
            <a:schemeClr val="bg1">
              <a:lumMod val="85000"/>
            </a:schemeClr>
          </a:solidFill>
        </p:spPr>
        <p:txBody>
          <a:bodyPr/>
          <a:lstStyle/>
          <a:p>
            <a:r>
              <a:rPr lang="en-US"/>
              <a:t>Click icon to add picture</a:t>
            </a:r>
            <a:endParaRPr lang="en-US" dirty="0"/>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567461"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4630181"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6692900"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A5F2E032-9425-914C-9427-1FF32B00AA30}"/>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323D080-BE87-4B44-B14D-B294925BA9F9}"/>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3CB83B3F-6EA7-1B41-A4D3-21BD661E117E}"/>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26242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1_5 clinical images solutions a">
    <p:bg>
      <p:bgPr>
        <a:solidFill>
          <a:schemeClr val="tx1"/>
        </a:solidFill>
        <a:effectLst/>
      </p:bgPr>
    </p:bg>
    <p:spTree>
      <p:nvGrpSpPr>
        <p:cNvPr id="1" name=""/>
        <p:cNvGrpSpPr/>
        <p:nvPr/>
      </p:nvGrpSpPr>
      <p:grpSpPr>
        <a:xfrm>
          <a:off x="0" y="0"/>
          <a:ext cx="0" cy="0"/>
          <a:chOff x="0" y="0"/>
          <a:chExt cx="0" cy="0"/>
        </a:xfrm>
      </p:grpSpPr>
      <p:sp>
        <p:nvSpPr>
          <p:cNvPr id="27" name="Picture Placeholder 12">
            <a:extLst>
              <a:ext uri="{FF2B5EF4-FFF2-40B4-BE49-F238E27FC236}">
                <a16:creationId xmlns:a16="http://schemas.microsoft.com/office/drawing/2014/main" id="{65416F0D-9D8B-1D45-A7A0-BFCB4FC4E4E8}"/>
              </a:ext>
            </a:extLst>
          </p:cNvPr>
          <p:cNvSpPr>
            <a:spLocks noGrp="1"/>
          </p:cNvSpPr>
          <p:nvPr>
            <p:ph type="pic" sz="quarter" idx="14"/>
          </p:nvPr>
        </p:nvSpPr>
        <p:spPr>
          <a:xfrm>
            <a:off x="504740" y="1550988"/>
            <a:ext cx="1580400" cy="2289600"/>
          </a:xfrm>
          <a:prstGeom prst="rect">
            <a:avLst/>
          </a:prstGeom>
          <a:solidFill>
            <a:schemeClr val="bg1">
              <a:lumMod val="85000"/>
            </a:schemeClr>
          </a:solidFill>
        </p:spPr>
        <p:txBody>
          <a:bodyPr/>
          <a:lstStyle/>
          <a:p>
            <a:r>
              <a:rPr lang="en-US"/>
              <a:t>Click icon to add picture</a:t>
            </a:r>
          </a:p>
        </p:txBody>
      </p:sp>
      <p:sp>
        <p:nvSpPr>
          <p:cNvPr id="29" name="Picture Placeholder 12">
            <a:extLst>
              <a:ext uri="{FF2B5EF4-FFF2-40B4-BE49-F238E27FC236}">
                <a16:creationId xmlns:a16="http://schemas.microsoft.com/office/drawing/2014/main" id="{72667FC2-34E8-B84A-AC27-1978BC737D1E}"/>
              </a:ext>
            </a:extLst>
          </p:cNvPr>
          <p:cNvSpPr>
            <a:spLocks noGrp="1"/>
          </p:cNvSpPr>
          <p:nvPr>
            <p:ph type="pic" sz="quarter" idx="15"/>
          </p:nvPr>
        </p:nvSpPr>
        <p:spPr>
          <a:xfrm>
            <a:off x="2143649"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30" name="Picture Placeholder 12">
            <a:extLst>
              <a:ext uri="{FF2B5EF4-FFF2-40B4-BE49-F238E27FC236}">
                <a16:creationId xmlns:a16="http://schemas.microsoft.com/office/drawing/2014/main" id="{CA4B3C53-5516-F24B-A08B-20C02E2B52E2}"/>
              </a:ext>
            </a:extLst>
          </p:cNvPr>
          <p:cNvSpPr>
            <a:spLocks noGrp="1"/>
          </p:cNvSpPr>
          <p:nvPr>
            <p:ph type="pic" sz="quarter" idx="16"/>
          </p:nvPr>
        </p:nvSpPr>
        <p:spPr>
          <a:xfrm>
            <a:off x="3782559" y="1550988"/>
            <a:ext cx="1578797" cy="2289600"/>
          </a:xfrm>
          <a:prstGeom prst="rect">
            <a:avLst/>
          </a:prstGeom>
          <a:solidFill>
            <a:schemeClr val="bg1">
              <a:lumMod val="85000"/>
            </a:schemeClr>
          </a:solidFill>
        </p:spPr>
        <p:txBody>
          <a:bodyPr/>
          <a:lstStyle/>
          <a:p>
            <a:r>
              <a:rPr lang="en-US"/>
              <a:t>Click icon to add picture</a:t>
            </a:r>
            <a:endParaRPr lang="en-US" dirty="0"/>
          </a:p>
        </p:txBody>
      </p:sp>
      <p:sp>
        <p:nvSpPr>
          <p:cNvPr id="31" name="Picture Placeholder 12">
            <a:extLst>
              <a:ext uri="{FF2B5EF4-FFF2-40B4-BE49-F238E27FC236}">
                <a16:creationId xmlns:a16="http://schemas.microsoft.com/office/drawing/2014/main" id="{8D9A85BA-1378-344C-952D-3A18B3BE01AD}"/>
              </a:ext>
            </a:extLst>
          </p:cNvPr>
          <p:cNvSpPr>
            <a:spLocks noGrp="1"/>
          </p:cNvSpPr>
          <p:nvPr>
            <p:ph type="pic" sz="quarter" idx="17"/>
          </p:nvPr>
        </p:nvSpPr>
        <p:spPr>
          <a:xfrm>
            <a:off x="5421467"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32" name="Picture Placeholder 12">
            <a:extLst>
              <a:ext uri="{FF2B5EF4-FFF2-40B4-BE49-F238E27FC236}">
                <a16:creationId xmlns:a16="http://schemas.microsoft.com/office/drawing/2014/main" id="{A8645A44-BA10-1C4E-A7B4-063511F58C21}"/>
              </a:ext>
            </a:extLst>
          </p:cNvPr>
          <p:cNvSpPr>
            <a:spLocks noGrp="1"/>
          </p:cNvSpPr>
          <p:nvPr>
            <p:ph type="pic" sz="quarter" idx="28"/>
          </p:nvPr>
        </p:nvSpPr>
        <p:spPr>
          <a:xfrm>
            <a:off x="7060378" y="1550988"/>
            <a:ext cx="1578797" cy="2289600"/>
          </a:xfrm>
          <a:prstGeom prst="rect">
            <a:avLst/>
          </a:prstGeom>
          <a:solidFill>
            <a:schemeClr val="bg1">
              <a:lumMod val="85000"/>
            </a:schemeClr>
          </a:solidFill>
        </p:spPr>
        <p:txBody>
          <a:bodyPr/>
          <a:lstStyle/>
          <a:p>
            <a:r>
              <a:rPr lang="en-US"/>
              <a:t>Click icon to add picture</a:t>
            </a:r>
            <a:endParaRPr lang="en-US" dirty="0"/>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143650"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3782559"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542146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5804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3782559" y="1550989"/>
            <a:ext cx="1578795"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5421468" y="1550989"/>
            <a:ext cx="1580384"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7060378" y="1550989"/>
            <a:ext cx="1580123"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3" name="Text Placeholder 17">
            <a:extLst>
              <a:ext uri="{FF2B5EF4-FFF2-40B4-BE49-F238E27FC236}">
                <a16:creationId xmlns:a16="http://schemas.microsoft.com/office/drawing/2014/main" id="{F583587E-C7A2-2D47-9DCA-F7570565019C}"/>
              </a:ext>
            </a:extLst>
          </p:cNvPr>
          <p:cNvSpPr>
            <a:spLocks noGrp="1"/>
          </p:cNvSpPr>
          <p:nvPr>
            <p:ph type="body" sz="quarter" idx="29" hasCustomPrompt="1"/>
          </p:nvPr>
        </p:nvSpPr>
        <p:spPr>
          <a:xfrm>
            <a:off x="2143649" y="1550989"/>
            <a:ext cx="15803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34" name="Text Placeholder 17">
            <a:extLst>
              <a:ext uri="{FF2B5EF4-FFF2-40B4-BE49-F238E27FC236}">
                <a16:creationId xmlns:a16="http://schemas.microsoft.com/office/drawing/2014/main" id="{E6E0CFA6-52B1-754A-B304-AF43C97874B3}"/>
              </a:ext>
            </a:extLst>
          </p:cNvPr>
          <p:cNvSpPr>
            <a:spLocks noGrp="1"/>
          </p:cNvSpPr>
          <p:nvPr>
            <p:ph type="body" sz="quarter" idx="30" hasCustomPrompt="1"/>
          </p:nvPr>
        </p:nvSpPr>
        <p:spPr>
          <a:xfrm>
            <a:off x="706037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6" name="Text Placeholder 6">
            <a:extLst>
              <a:ext uri="{FF2B5EF4-FFF2-40B4-BE49-F238E27FC236}">
                <a16:creationId xmlns:a16="http://schemas.microsoft.com/office/drawing/2014/main" id="{35BCF7DB-9AC9-BA48-B1B1-55D9CC8D60CC}"/>
              </a:ext>
            </a:extLst>
          </p:cNvPr>
          <p:cNvSpPr>
            <a:spLocks noGrp="1"/>
          </p:cNvSpPr>
          <p:nvPr>
            <p:ph type="body" sz="quarter" idx="31"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CCD70AB4-AE60-D443-9B8F-A92D9EEA1D6C}"/>
              </a:ext>
            </a:extLst>
          </p:cNvPr>
          <p:cNvSpPr>
            <a:spLocks noGrp="1"/>
          </p:cNvSpPr>
          <p:nvPr>
            <p:ph type="ftr" sz="quarter" idx="33"/>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DAA147C3-7169-6D45-8BFB-F13FC4CB8A7A}"/>
              </a:ext>
            </a:extLst>
          </p:cNvPr>
          <p:cNvSpPr>
            <a:spLocks noGrp="1"/>
          </p:cNvSpPr>
          <p:nvPr>
            <p:ph type="sldNum" sz="quarter" idx="34"/>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51630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1_Clinical image + text - parameters">
    <p:bg>
      <p:bgPr>
        <a:solidFill>
          <a:schemeClr val="tx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4622539" y="1550988"/>
            <a:ext cx="40068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4622539" y="3840480"/>
            <a:ext cx="40068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tab pos="2130425" algn="l"/>
              </a:tabLst>
              <a:defRPr sz="1100" b="1" i="0">
                <a:solidFill>
                  <a:schemeClr val="bg1">
                    <a:lumMod val="75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2" name="Picture 11">
            <a:extLst>
              <a:ext uri="{FF2B5EF4-FFF2-40B4-BE49-F238E27FC236}">
                <a16:creationId xmlns:a16="http://schemas.microsoft.com/office/drawing/2014/main" id="{A89F199B-4773-B444-8356-7243096C26CD}"/>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5" name="Text Placeholder 2">
            <a:extLst>
              <a:ext uri="{FF2B5EF4-FFF2-40B4-BE49-F238E27FC236}">
                <a16:creationId xmlns:a16="http://schemas.microsoft.com/office/drawing/2014/main" id="{D8FEA0BD-7B24-F141-8156-8C83A9EF3968}"/>
              </a:ext>
            </a:extLst>
          </p:cNvPr>
          <p:cNvSpPr>
            <a:spLocks noGrp="1"/>
          </p:cNvSpPr>
          <p:nvPr>
            <p:ph type="body" sz="quarter" idx="22"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3" name="Footer Placeholder 2">
            <a:extLst>
              <a:ext uri="{FF2B5EF4-FFF2-40B4-BE49-F238E27FC236}">
                <a16:creationId xmlns:a16="http://schemas.microsoft.com/office/drawing/2014/main" id="{282C30E6-F6E3-CB4D-A101-08BE8FCECFA8}"/>
              </a:ext>
            </a:extLst>
          </p:cNvPr>
          <p:cNvSpPr>
            <a:spLocks noGrp="1"/>
          </p:cNvSpPr>
          <p:nvPr>
            <p:ph type="ftr" sz="quarter" idx="23"/>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79320EE3-3079-BA40-98D3-BE8AF47D93B1}"/>
              </a:ext>
            </a:extLst>
          </p:cNvPr>
          <p:cNvSpPr>
            <a:spLocks noGrp="1"/>
          </p:cNvSpPr>
          <p:nvPr>
            <p:ph type="sldNum" sz="quarter" idx="24"/>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56A90550-88F9-D940-A94D-EFD35C346586}"/>
              </a:ext>
            </a:extLst>
          </p:cNvPr>
          <p:cNvSpPr>
            <a:spLocks noGrp="1"/>
          </p:cNvSpPr>
          <p:nvPr>
            <p:ph type="body" sz="quarter" idx="25"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9086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1_2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8"/>
            <a:ext cx="40068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40068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4621214" y="3840480"/>
            <a:ext cx="401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0551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DE7D365B-7821-814F-AD60-695C4405B07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2">
            <a:extLst>
              <a:ext uri="{FF2B5EF4-FFF2-40B4-BE49-F238E27FC236}">
                <a16:creationId xmlns:a16="http://schemas.microsoft.com/office/drawing/2014/main" id="{FBBF0DD7-777C-E54A-A3C1-C7B60F11F88C}"/>
              </a:ext>
            </a:extLst>
          </p:cNvPr>
          <p:cNvSpPr>
            <a:spLocks noGrp="1"/>
          </p:cNvSpPr>
          <p:nvPr>
            <p:ph type="body" sz="quarter" idx="24"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2" name="Text Placeholder 2">
            <a:extLst>
              <a:ext uri="{FF2B5EF4-FFF2-40B4-BE49-F238E27FC236}">
                <a16:creationId xmlns:a16="http://schemas.microsoft.com/office/drawing/2014/main" id="{EAD7764C-49E2-524C-A63F-98341E57F9FE}"/>
              </a:ext>
            </a:extLst>
          </p:cNvPr>
          <p:cNvSpPr>
            <a:spLocks noGrp="1"/>
          </p:cNvSpPr>
          <p:nvPr>
            <p:ph type="body" sz="quarter" idx="25" hasCustomPrompt="1"/>
          </p:nvPr>
        </p:nvSpPr>
        <p:spPr>
          <a:xfrm>
            <a:off x="630124"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4" name="Footer Placeholder 3">
            <a:extLst>
              <a:ext uri="{FF2B5EF4-FFF2-40B4-BE49-F238E27FC236}">
                <a16:creationId xmlns:a16="http://schemas.microsoft.com/office/drawing/2014/main" id="{4E8497DA-B176-5F45-A369-58F22108A571}"/>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1AF6C163-E56B-8740-8AD3-8F6C7990BA03}"/>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4F3B9CCF-C2D6-B742-BF3A-67353F57B6F0}"/>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11495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1_3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28000"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28000" cy="2289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4740"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3250364"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20" name="Text Placeholder 17"/>
          <p:cNvSpPr>
            <a:spLocks noGrp="1"/>
          </p:cNvSpPr>
          <p:nvPr>
            <p:ph type="body" sz="quarter" idx="20" hasCustomPrompt="1"/>
          </p:nvPr>
        </p:nvSpPr>
        <p:spPr>
          <a:xfrm>
            <a:off x="5997575"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3">
            <a:extLst>
              <a:ext uri="{FF2B5EF4-FFF2-40B4-BE49-F238E27FC236}">
                <a16:creationId xmlns:a16="http://schemas.microsoft.com/office/drawing/2014/main" id="{0A584D97-2804-AB46-9672-3478A4E05A3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2">
            <a:extLst>
              <a:ext uri="{FF2B5EF4-FFF2-40B4-BE49-F238E27FC236}">
                <a16:creationId xmlns:a16="http://schemas.microsoft.com/office/drawing/2014/main" id="{D28F9C85-5E50-BC49-A601-AA6873AD7F2D}"/>
              </a:ext>
            </a:extLst>
          </p:cNvPr>
          <p:cNvSpPr>
            <a:spLocks noGrp="1"/>
          </p:cNvSpPr>
          <p:nvPr>
            <p:ph type="body" sz="quarter" idx="25" hasCustomPrompt="1"/>
          </p:nvPr>
        </p:nvSpPr>
        <p:spPr>
          <a:xfrm>
            <a:off x="6301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6" name="Text Placeholder 2">
            <a:extLst>
              <a:ext uri="{FF2B5EF4-FFF2-40B4-BE49-F238E27FC236}">
                <a16:creationId xmlns:a16="http://schemas.microsoft.com/office/drawing/2014/main" id="{38DC8AD6-C39B-FE4A-9739-874022AFEF90}"/>
              </a:ext>
            </a:extLst>
          </p:cNvPr>
          <p:cNvSpPr>
            <a:spLocks noGrp="1"/>
          </p:cNvSpPr>
          <p:nvPr>
            <p:ph type="body" sz="quarter" idx="26" hasCustomPrompt="1"/>
          </p:nvPr>
        </p:nvSpPr>
        <p:spPr>
          <a:xfrm>
            <a:off x="3362814"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7" name="Text Placeholder 2">
            <a:extLst>
              <a:ext uri="{FF2B5EF4-FFF2-40B4-BE49-F238E27FC236}">
                <a16:creationId xmlns:a16="http://schemas.microsoft.com/office/drawing/2014/main" id="{1327DB22-C9B4-E044-A455-7431EF519C91}"/>
              </a:ext>
            </a:extLst>
          </p:cNvPr>
          <p:cNvSpPr>
            <a:spLocks noGrp="1"/>
          </p:cNvSpPr>
          <p:nvPr>
            <p:ph type="body" sz="quarter" idx="27" hasCustomPrompt="1"/>
          </p:nvPr>
        </p:nvSpPr>
        <p:spPr>
          <a:xfrm>
            <a:off x="61165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8" name="Text Placeholder 6">
            <a:extLst>
              <a:ext uri="{FF2B5EF4-FFF2-40B4-BE49-F238E27FC236}">
                <a16:creationId xmlns:a16="http://schemas.microsoft.com/office/drawing/2014/main" id="{ABD468CF-1F52-F449-B4E1-FAA88BA7DACD}"/>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3A99FF5A-AAE5-F740-8D63-77552A69E972}"/>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82AF573E-5EEF-B244-A083-CDE6EAC328C5}"/>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06431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4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8"/>
            <a:ext cx="19476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289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289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7"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567461"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4630181"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6692900"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9C33C2E1-9C83-1D4A-9057-FA53D1E7AD22}"/>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23F1F1AC-C56B-9F4A-8F55-C10E24D15EB4}"/>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A2AF90ED-3FFF-BA4F-AF94-55E962BAC1F0}"/>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846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1_5 clinical images - parameters">
    <p:bg>
      <p:bgPr>
        <a:solidFill>
          <a:schemeClr val="tx1"/>
        </a:solidFill>
        <a:effectLst/>
      </p:bgPr>
    </p:bg>
    <p:spTree>
      <p:nvGrpSpPr>
        <p:cNvPr id="1" name=""/>
        <p:cNvGrpSpPr/>
        <p:nvPr/>
      </p:nvGrpSpPr>
      <p:grpSpPr>
        <a:xfrm>
          <a:off x="0" y="0"/>
          <a:ext cx="0" cy="0"/>
          <a:chOff x="0" y="0"/>
          <a:chExt cx="0" cy="0"/>
        </a:xfrm>
      </p:grpSpPr>
      <p:sp>
        <p:nvSpPr>
          <p:cNvPr id="27" name="Picture Placeholder 12">
            <a:extLst>
              <a:ext uri="{FF2B5EF4-FFF2-40B4-BE49-F238E27FC236}">
                <a16:creationId xmlns:a16="http://schemas.microsoft.com/office/drawing/2014/main" id="{65416F0D-9D8B-1D45-A7A0-BFCB4FC4E4E8}"/>
              </a:ext>
            </a:extLst>
          </p:cNvPr>
          <p:cNvSpPr>
            <a:spLocks noGrp="1"/>
          </p:cNvSpPr>
          <p:nvPr>
            <p:ph type="pic" sz="quarter" idx="14"/>
          </p:nvPr>
        </p:nvSpPr>
        <p:spPr>
          <a:xfrm>
            <a:off x="504740"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29" name="Picture Placeholder 12">
            <a:extLst>
              <a:ext uri="{FF2B5EF4-FFF2-40B4-BE49-F238E27FC236}">
                <a16:creationId xmlns:a16="http://schemas.microsoft.com/office/drawing/2014/main" id="{72667FC2-34E8-B84A-AC27-1978BC737D1E}"/>
              </a:ext>
            </a:extLst>
          </p:cNvPr>
          <p:cNvSpPr>
            <a:spLocks noGrp="1"/>
          </p:cNvSpPr>
          <p:nvPr>
            <p:ph type="pic" sz="quarter" idx="15"/>
          </p:nvPr>
        </p:nvSpPr>
        <p:spPr>
          <a:xfrm>
            <a:off x="2143650" y="1550988"/>
            <a:ext cx="1578797" cy="2289600"/>
          </a:xfrm>
          <a:prstGeom prst="rect">
            <a:avLst/>
          </a:prstGeom>
          <a:solidFill>
            <a:schemeClr val="bg1">
              <a:lumMod val="85000"/>
            </a:schemeClr>
          </a:solidFill>
        </p:spPr>
        <p:txBody>
          <a:bodyPr/>
          <a:lstStyle/>
          <a:p>
            <a:r>
              <a:rPr lang="en-US"/>
              <a:t>Click icon to add picture</a:t>
            </a:r>
          </a:p>
        </p:txBody>
      </p:sp>
      <p:sp>
        <p:nvSpPr>
          <p:cNvPr id="30" name="Picture Placeholder 12">
            <a:extLst>
              <a:ext uri="{FF2B5EF4-FFF2-40B4-BE49-F238E27FC236}">
                <a16:creationId xmlns:a16="http://schemas.microsoft.com/office/drawing/2014/main" id="{CA4B3C53-5516-F24B-A08B-20C02E2B52E2}"/>
              </a:ext>
            </a:extLst>
          </p:cNvPr>
          <p:cNvSpPr>
            <a:spLocks noGrp="1"/>
          </p:cNvSpPr>
          <p:nvPr>
            <p:ph type="pic" sz="quarter" idx="16"/>
          </p:nvPr>
        </p:nvSpPr>
        <p:spPr>
          <a:xfrm>
            <a:off x="3782559" y="1550988"/>
            <a:ext cx="1578797" cy="2289600"/>
          </a:xfrm>
          <a:prstGeom prst="rect">
            <a:avLst/>
          </a:prstGeom>
          <a:solidFill>
            <a:schemeClr val="bg1">
              <a:lumMod val="85000"/>
            </a:schemeClr>
          </a:solidFill>
        </p:spPr>
        <p:txBody>
          <a:bodyPr/>
          <a:lstStyle/>
          <a:p>
            <a:r>
              <a:rPr lang="en-US"/>
              <a:t>Click icon to add picture</a:t>
            </a:r>
          </a:p>
        </p:txBody>
      </p:sp>
      <p:sp>
        <p:nvSpPr>
          <p:cNvPr id="31" name="Picture Placeholder 12">
            <a:extLst>
              <a:ext uri="{FF2B5EF4-FFF2-40B4-BE49-F238E27FC236}">
                <a16:creationId xmlns:a16="http://schemas.microsoft.com/office/drawing/2014/main" id="{8D9A85BA-1378-344C-952D-3A18B3BE01AD}"/>
              </a:ext>
            </a:extLst>
          </p:cNvPr>
          <p:cNvSpPr>
            <a:spLocks noGrp="1"/>
          </p:cNvSpPr>
          <p:nvPr>
            <p:ph type="pic" sz="quarter" idx="17"/>
          </p:nvPr>
        </p:nvSpPr>
        <p:spPr>
          <a:xfrm>
            <a:off x="5421468" y="1550988"/>
            <a:ext cx="1578797" cy="2289600"/>
          </a:xfrm>
          <a:prstGeom prst="rect">
            <a:avLst/>
          </a:prstGeom>
          <a:solidFill>
            <a:schemeClr val="bg1">
              <a:lumMod val="85000"/>
            </a:schemeClr>
          </a:solidFill>
        </p:spPr>
        <p:txBody>
          <a:bodyPr/>
          <a:lstStyle/>
          <a:p>
            <a:r>
              <a:rPr lang="en-US"/>
              <a:t>Click icon to add picture</a:t>
            </a:r>
          </a:p>
        </p:txBody>
      </p:sp>
      <p:sp>
        <p:nvSpPr>
          <p:cNvPr id="32" name="Picture Placeholder 12">
            <a:extLst>
              <a:ext uri="{FF2B5EF4-FFF2-40B4-BE49-F238E27FC236}">
                <a16:creationId xmlns:a16="http://schemas.microsoft.com/office/drawing/2014/main" id="{A8645A44-BA10-1C4E-A7B4-063511F58C21}"/>
              </a:ext>
            </a:extLst>
          </p:cNvPr>
          <p:cNvSpPr>
            <a:spLocks noGrp="1"/>
          </p:cNvSpPr>
          <p:nvPr>
            <p:ph type="pic" sz="quarter" idx="28"/>
          </p:nvPr>
        </p:nvSpPr>
        <p:spPr>
          <a:xfrm>
            <a:off x="7060378" y="1550988"/>
            <a:ext cx="1578797" cy="2289600"/>
          </a:xfrm>
          <a:prstGeom prst="rect">
            <a:avLst/>
          </a:prstGeom>
          <a:solidFill>
            <a:schemeClr val="bg1">
              <a:lumMod val="85000"/>
            </a:schemeClr>
          </a:solidFill>
        </p:spPr>
        <p:txBody>
          <a:bodyPr/>
          <a:lstStyle/>
          <a:p>
            <a:r>
              <a:rPr lang="en-US"/>
              <a:t>Click icon to add picture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143650"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3782559"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542146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5804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3780972" y="1550989"/>
            <a:ext cx="1578795"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5419881" y="1550989"/>
            <a:ext cx="1580384"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7060376" y="1550989"/>
            <a:ext cx="1580123"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3" name="Text Placeholder 17">
            <a:extLst>
              <a:ext uri="{FF2B5EF4-FFF2-40B4-BE49-F238E27FC236}">
                <a16:creationId xmlns:a16="http://schemas.microsoft.com/office/drawing/2014/main" id="{F583587E-C7A2-2D47-9DCA-F7570565019C}"/>
              </a:ext>
            </a:extLst>
          </p:cNvPr>
          <p:cNvSpPr>
            <a:spLocks noGrp="1"/>
          </p:cNvSpPr>
          <p:nvPr>
            <p:ph type="body" sz="quarter" idx="29" hasCustomPrompt="1"/>
          </p:nvPr>
        </p:nvSpPr>
        <p:spPr>
          <a:xfrm>
            <a:off x="2142851" y="1550989"/>
            <a:ext cx="15803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34" name="Text Placeholder 17">
            <a:extLst>
              <a:ext uri="{FF2B5EF4-FFF2-40B4-BE49-F238E27FC236}">
                <a16:creationId xmlns:a16="http://schemas.microsoft.com/office/drawing/2014/main" id="{E6E0CFA6-52B1-754A-B304-AF43C97874B3}"/>
              </a:ext>
            </a:extLst>
          </p:cNvPr>
          <p:cNvSpPr>
            <a:spLocks noGrp="1"/>
          </p:cNvSpPr>
          <p:nvPr>
            <p:ph type="body" sz="quarter" idx="30" hasCustomPrompt="1"/>
          </p:nvPr>
        </p:nvSpPr>
        <p:spPr>
          <a:xfrm>
            <a:off x="706037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4" name="Footer Placeholder 3">
            <a:extLst>
              <a:ext uri="{FF2B5EF4-FFF2-40B4-BE49-F238E27FC236}">
                <a16:creationId xmlns:a16="http://schemas.microsoft.com/office/drawing/2014/main" id="{9F638DF7-9E5F-CB4E-9A0C-6C4A898492F9}"/>
              </a:ext>
            </a:extLst>
          </p:cNvPr>
          <p:cNvSpPr>
            <a:spLocks noGrp="1"/>
          </p:cNvSpPr>
          <p:nvPr>
            <p:ph type="ftr" sz="quarter" idx="31"/>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53614655-306E-B04F-9A9D-757D757A55E4}"/>
              </a:ext>
            </a:extLst>
          </p:cNvPr>
          <p:cNvSpPr>
            <a:spLocks noGrp="1"/>
          </p:cNvSpPr>
          <p:nvPr>
            <p:ph type="sldNum" sz="quarter" idx="32"/>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37" name="Text Placeholder 6">
            <a:extLst>
              <a:ext uri="{FF2B5EF4-FFF2-40B4-BE49-F238E27FC236}">
                <a16:creationId xmlns:a16="http://schemas.microsoft.com/office/drawing/2014/main" id="{FC7C4768-D0FA-1944-815A-EDE9675BBB91}"/>
              </a:ext>
            </a:extLst>
          </p:cNvPr>
          <p:cNvSpPr>
            <a:spLocks noGrp="1"/>
          </p:cNvSpPr>
          <p:nvPr>
            <p:ph type="body" sz="quarter" idx="33"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8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1_3 clinical images - solutions 2">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7"/>
            <a:ext cx="2628000" cy="3108325"/>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7"/>
            <a:ext cx="2628000" cy="3108325"/>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7"/>
            <a:ext cx="2628000" cy="3108325"/>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1" name="Text Placeholder 3">
            <a:extLst>
              <a:ext uri="{FF2B5EF4-FFF2-40B4-BE49-F238E27FC236}">
                <a16:creationId xmlns:a16="http://schemas.microsoft.com/office/drawing/2014/main" id="{816A293D-194B-2449-92A6-DF926A8A3EE5}"/>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E39AD797-6F29-0941-823E-6D19F6639FF8}"/>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D2BF7E1-8A65-6840-A3E1-B1C1367FB91D}"/>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B8BE89C3-71B7-4C47-959D-2E72F7405BDB}"/>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54643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4 clinical images - solutions b">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3108326"/>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3108326"/>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3108326"/>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3108326"/>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B69FDE36-752A-374F-9821-092D8801DF8E}"/>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9B08E1C-8193-CF46-B972-71F16AFC41BB}"/>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26F71B6B-4DBF-5644-AF32-ADE26AC93FE4}"/>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45746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1_Proposition on image (L) - Black">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tx1"/>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chemeClr val="tx1"/>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21B37E53-55F5-AD46-9B38-E78AB52D3535}"/>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E39FD12E-FF57-544C-B270-DDFBFF13EFB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7F2F9E76-4978-DA4D-A842-F432256D598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Footer Placeholder 4">
            <a:extLst>
              <a:ext uri="{FF2B5EF4-FFF2-40B4-BE49-F238E27FC236}">
                <a16:creationId xmlns:a16="http://schemas.microsoft.com/office/drawing/2014/main" id="{F7E92EBA-4DEB-574B-A3F1-F4E456B64C21}"/>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3672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5_Solution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9"/>
            <a:ext cx="2745549" cy="2013842"/>
          </a:xfrm>
          <a:solidFill>
            <a:schemeClr val="bg1">
              <a:alpha val="90000"/>
            </a:schemeClr>
          </a:solidFill>
        </p:spPr>
        <p:txBody>
          <a:bodyPr vert="horz" lIns="72000" tIns="72000" rIns="72000" bIns="0" rtlCol="0">
            <a:noAutofit/>
          </a:bodyPr>
          <a:lstStyle>
            <a:lvl1pPr>
              <a:defRPr lang="en-US" sz="1400" dirty="0" smtClean="0">
                <a:solidFill>
                  <a:schemeClr val="accent1"/>
                </a:solidFill>
                <a:latin typeface="Calibri"/>
                <a:ea typeface="Calibri" charset="0"/>
                <a:cs typeface="Calibri"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What do we solve? Customer challenge(s)</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252026" y="2637678"/>
            <a:ext cx="2637599" cy="201384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6016248" y="2637678"/>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clinical benefits</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financial benefits</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6016248" y="3693865"/>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quality benefits</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93865"/>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staff and patient benefits</a:t>
            </a:r>
          </a:p>
        </p:txBody>
      </p:sp>
      <p:sp>
        <p:nvSpPr>
          <p:cNvPr id="14" name="Text Placeholder 6">
            <a:extLst>
              <a:ext uri="{FF2B5EF4-FFF2-40B4-BE49-F238E27FC236}">
                <a16:creationId xmlns:a16="http://schemas.microsoft.com/office/drawing/2014/main" id="{7E8EEF5B-86E5-A144-BCD9-25771BF8EC5D}"/>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6" name="Footer Placeholder 5">
            <a:extLst>
              <a:ext uri="{FF2B5EF4-FFF2-40B4-BE49-F238E27FC236}">
                <a16:creationId xmlns:a16="http://schemas.microsoft.com/office/drawing/2014/main" id="{2385A346-14B2-1E4F-B426-F135B540ABCA}"/>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70A75336-9D12-8140-8B17-9582F3DA3F11}"/>
              </a:ext>
            </a:extLst>
          </p:cNvPr>
          <p:cNvSpPr>
            <a:spLocks noGrp="1"/>
          </p:cNvSpPr>
          <p:nvPr>
            <p:ph type="sldNum" sz="quarter" idx="32"/>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6449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1_Proposition on image (R) - Black">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681744"/>
          </a:xfrm>
          <a:prstGeom prst="rect">
            <a:avLst/>
          </a:prstGeom>
          <a:solidFill>
            <a:schemeClr val="tx1"/>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chemeClr val="tx1"/>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FCB44C9A-64AE-5548-94DC-EC65A9B7670E}"/>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0CEFD38A-7965-D343-81CE-9523641D6D1E}"/>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EA4D3E8C-DF32-E740-B773-B98965C8A5A9}"/>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21475C69-45DD-2744-8064-34392F237B3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96568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2_Content -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6070971" cy="3108325"/>
          </a:xfrm>
        </p:spPr>
        <p:txBody>
          <a:bodyPr lIns="0" tIns="0" rIns="0" bIns="0"/>
          <a:lstStyle>
            <a:lvl1pPr marL="144000" indent="-158400">
              <a:lnSpc>
                <a:spcPct val="90000"/>
              </a:lnSpc>
              <a:spcBef>
                <a:spcPts val="1200"/>
              </a:spcBef>
              <a:buFont typeface="Arial" panose="020B0604020202020204" pitchFamily="34" charset="0"/>
              <a:buChar char="•"/>
              <a:defRPr sz="16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9" name="Text Placeholder 3">
            <a:extLst>
              <a:ext uri="{FF2B5EF4-FFF2-40B4-BE49-F238E27FC236}">
                <a16:creationId xmlns:a16="http://schemas.microsoft.com/office/drawing/2014/main" id="{C8A0811F-0214-CF49-B36B-90724B5C6E44}"/>
              </a:ext>
            </a:extLst>
          </p:cNvPr>
          <p:cNvSpPr>
            <a:spLocks noGrp="1"/>
          </p:cNvSpPr>
          <p:nvPr>
            <p:ph type="body" sz="quarter" idx="11" hasCustomPrompt="1"/>
          </p:nvPr>
        </p:nvSpPr>
        <p:spPr>
          <a:xfrm>
            <a:off x="504000" y="387370"/>
            <a:ext cx="7563044" cy="425135"/>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6DD681A3-6B3A-FE43-B716-6BD9B51F0E6C}"/>
              </a:ext>
            </a:extLst>
          </p:cNvPr>
          <p:cNvSpPr>
            <a:spLocks noGrp="1"/>
          </p:cNvSpPr>
          <p:nvPr>
            <p:ph type="body" sz="quarter" idx="13" hasCustomPrompt="1"/>
          </p:nvPr>
        </p:nvSpPr>
        <p:spPr>
          <a:xfrm>
            <a:off x="504000" y="812505"/>
            <a:ext cx="7563044"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4" name="TextBox 3">
            <a:extLst>
              <a:ext uri="{FF2B5EF4-FFF2-40B4-BE49-F238E27FC236}">
                <a16:creationId xmlns:a16="http://schemas.microsoft.com/office/drawing/2014/main" id="{02EA2060-B9BA-D74A-8285-22F2E1D9B8F3}"/>
              </a:ext>
            </a:extLst>
          </p:cNvPr>
          <p:cNvSpPr txBox="1"/>
          <p:nvPr/>
        </p:nvSpPr>
        <p:spPr>
          <a:xfrm>
            <a:off x="8579796" y="4863830"/>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1" name="Slide Number Placeholder 7">
            <a:extLst>
              <a:ext uri="{FF2B5EF4-FFF2-40B4-BE49-F238E27FC236}">
                <a16:creationId xmlns:a16="http://schemas.microsoft.com/office/drawing/2014/main" id="{FD4CC476-942F-0B4E-B016-9B057855AB72}"/>
              </a:ext>
            </a:extLst>
          </p:cNvPr>
          <p:cNvSpPr>
            <a:spLocks noGrp="1"/>
          </p:cNvSpPr>
          <p:nvPr>
            <p:ph type="sldNum" sz="quarter" idx="4"/>
          </p:nvPr>
        </p:nvSpPr>
        <p:spPr>
          <a:xfrm>
            <a:off x="182119" y="4864360"/>
            <a:ext cx="199973" cy="150200"/>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900" smtClean="0">
                <a:solidFill>
                  <a:schemeClr val="tx1">
                    <a:lumMod val="85000"/>
                    <a:lumOff val="15000"/>
                  </a:schemeClr>
                </a:solidFill>
                <a:latin typeface="Calibri"/>
              </a:defRPr>
            </a:lvl1pPr>
          </a:lstStyle>
          <a:p>
            <a:fld id="{793332C0-45F3-49F7-8962-3AD7701CBA4A}" type="slidenum">
              <a:rPr lang="en-US" smtClean="0"/>
              <a:pPr/>
              <a:t>‹#›</a:t>
            </a:fld>
            <a:endParaRPr lang="en-US" dirty="0"/>
          </a:p>
        </p:txBody>
      </p:sp>
      <p:sp>
        <p:nvSpPr>
          <p:cNvPr id="7" name="Text Placeholder 6">
            <a:extLst>
              <a:ext uri="{FF2B5EF4-FFF2-40B4-BE49-F238E27FC236}">
                <a16:creationId xmlns:a16="http://schemas.microsoft.com/office/drawing/2014/main" id="{AA6ECE9B-92BB-3C49-A891-301A7334137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0" name="Footer Placeholder 19">
            <a:extLst>
              <a:ext uri="{FF2B5EF4-FFF2-40B4-BE49-F238E27FC236}">
                <a16:creationId xmlns:a16="http://schemas.microsoft.com/office/drawing/2014/main" id="{E59B04D6-277D-EF4A-B64C-7C3424BF8DD7}"/>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Tree>
    <p:extLst>
      <p:ext uri="{BB962C8B-B14F-4D97-AF65-F5344CB8AC3E}">
        <p14:creationId xmlns:p14="http://schemas.microsoft.com/office/powerpoint/2010/main" val="2978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2_Content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6070971" cy="3108325"/>
          </a:xfrm>
        </p:spPr>
        <p:txBody>
          <a:bodyPr lIns="0" tIns="0" rIns="0" bIns="0"/>
          <a:lstStyle>
            <a:lvl1pPr marL="144000" indent="-158400">
              <a:lnSpc>
                <a:spcPct val="90000"/>
              </a:lnSpc>
              <a:spcBef>
                <a:spcPts val="1200"/>
              </a:spcBef>
              <a:buFont typeface="Arial" panose="020B0604020202020204" pitchFamily="34" charset="0"/>
              <a:buChar char="•"/>
              <a:defRPr sz="16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9" name="Text Placeholder 3">
            <a:extLst>
              <a:ext uri="{FF2B5EF4-FFF2-40B4-BE49-F238E27FC236}">
                <a16:creationId xmlns:a16="http://schemas.microsoft.com/office/drawing/2014/main" id="{C8A0811F-0214-CF49-B36B-90724B5C6E44}"/>
              </a:ext>
            </a:extLst>
          </p:cNvPr>
          <p:cNvSpPr>
            <a:spLocks noGrp="1"/>
          </p:cNvSpPr>
          <p:nvPr>
            <p:ph type="body" sz="quarter" idx="11" hasCustomPrompt="1"/>
          </p:nvPr>
        </p:nvSpPr>
        <p:spPr>
          <a:xfrm>
            <a:off x="504000" y="387370"/>
            <a:ext cx="7563044" cy="425135"/>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6DD681A3-6B3A-FE43-B716-6BD9B51F0E6C}"/>
              </a:ext>
            </a:extLst>
          </p:cNvPr>
          <p:cNvSpPr>
            <a:spLocks noGrp="1"/>
          </p:cNvSpPr>
          <p:nvPr>
            <p:ph type="body" sz="quarter" idx="13" hasCustomPrompt="1"/>
          </p:nvPr>
        </p:nvSpPr>
        <p:spPr>
          <a:xfrm>
            <a:off x="504000" y="812505"/>
            <a:ext cx="7563044"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4" name="Footer Placeholder 3">
            <a:extLst>
              <a:ext uri="{FF2B5EF4-FFF2-40B4-BE49-F238E27FC236}">
                <a16:creationId xmlns:a16="http://schemas.microsoft.com/office/drawing/2014/main" id="{658F5E3C-6C2A-3E4C-BDD6-A574B80A27D5}"/>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1464CB64-CAF7-0A4E-96D8-AB4AC76B9DA8}"/>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1" name="Text Placeholder 6">
            <a:extLst>
              <a:ext uri="{FF2B5EF4-FFF2-40B4-BE49-F238E27FC236}">
                <a16:creationId xmlns:a16="http://schemas.microsoft.com/office/drawing/2014/main" id="{C4BE3D57-7FC1-104A-93D2-AEBA28B23BEB}"/>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868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3_Divider - Blue">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3B8B639-4C6B-B14E-9DB2-FC433D2100C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pic>
        <p:nvPicPr>
          <p:cNvPr id="8" name="Picture 7"/>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Footer Placeholder 2">
            <a:extLst>
              <a:ext uri="{FF2B5EF4-FFF2-40B4-BE49-F238E27FC236}">
                <a16:creationId xmlns:a16="http://schemas.microsoft.com/office/drawing/2014/main" id="{69D0A934-7045-B946-BFDA-3A535734DF41}"/>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B9A2713F-2F55-F74B-898F-966DCC22867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514C1D6A-123A-9647-B91D-74D854052045}"/>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3" name="Text Placeholder 3">
            <a:extLst>
              <a:ext uri="{FF2B5EF4-FFF2-40B4-BE49-F238E27FC236}">
                <a16:creationId xmlns:a16="http://schemas.microsoft.com/office/drawing/2014/main" id="{B1BA65DA-2939-6F46-8957-7D6BDC955266}"/>
              </a:ext>
            </a:extLst>
          </p:cNvPr>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Footer Placeholder 4">
            <a:extLst>
              <a:ext uri="{FF2B5EF4-FFF2-40B4-BE49-F238E27FC236}">
                <a16:creationId xmlns:a16="http://schemas.microsoft.com/office/drawing/2014/main" id="{06E404F7-DCB4-C341-972F-A2D5CF0A5845}"/>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93658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3_Divider + sub - Blue ">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5DCE340-283A-BE4D-AC7A-655DCE356B7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sp>
        <p:nvSpPr>
          <p:cNvPr id="5" name="Text Placeholder 3"/>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6" name="Picture 5"/>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4" name="Text Placeholder 3">
            <a:extLst>
              <a:ext uri="{FF2B5EF4-FFF2-40B4-BE49-F238E27FC236}">
                <a16:creationId xmlns:a16="http://schemas.microsoft.com/office/drawing/2014/main" id="{B4D9249D-C3ED-3544-A942-B369C65BAE33}"/>
              </a:ext>
            </a:extLst>
          </p:cNvPr>
          <p:cNvSpPr>
            <a:spLocks noGrp="1"/>
          </p:cNvSpPr>
          <p:nvPr>
            <p:ph type="body" sz="quarter" idx="11" hasCustomPrompt="1"/>
          </p:nvPr>
        </p:nvSpPr>
        <p:spPr>
          <a:xfrm>
            <a:off x="504000" y="2945853"/>
            <a:ext cx="8129587" cy="64777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7F84F76B-BF81-AD42-ABF3-D542B0EA2F32}"/>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404346C7-5E3D-C24F-AD8D-310DE541C6C8}"/>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432B03BE-2239-804A-9007-B977DD95AEF6}"/>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AC5F1FA0-03D1-9F41-8A07-407CC4BA6ED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17139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3_Divider Chapters - Blu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8A591FE-72AF-B848-97DE-A0A80ACAD96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sp>
        <p:nvSpPr>
          <p:cNvPr id="5" name="Text Placeholder 3"/>
          <p:cNvSpPr>
            <a:spLocks noGrp="1"/>
          </p:cNvSpPr>
          <p:nvPr>
            <p:ph type="body" sz="quarter" idx="10" hasCustomPrompt="1"/>
          </p:nvPr>
        </p:nvSpPr>
        <p:spPr>
          <a:xfrm>
            <a:off x="504000" y="376238"/>
            <a:ext cx="8129587" cy="4283075"/>
          </a:xfrm>
          <a:prstGeom prst="rect">
            <a:avLst/>
          </a:prstGeom>
        </p:spPr>
        <p:txBody>
          <a:bodyPr lIns="0" tIns="0" rIns="0" bIns="0" anchor="ctr"/>
          <a:lstStyle>
            <a:lvl1pPr marL="540000" indent="-540000" algn="l">
              <a:lnSpc>
                <a:spcPct val="100000"/>
              </a:lnSpc>
              <a:spcBef>
                <a:spcPts val="600"/>
              </a:spcBef>
              <a:buFont typeface="+mj-lt"/>
              <a:buAutoNum type="arabicPeriod"/>
              <a:defRPr sz="36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a:p>
            <a:pPr lvl="0"/>
            <a:r>
              <a:rPr lang="en-US" noProof="0" dirty="0"/>
              <a:t>Chapter</a:t>
            </a:r>
          </a:p>
          <a:p>
            <a:pPr lvl="0"/>
            <a:r>
              <a:rPr lang="en-US" noProof="0" dirty="0"/>
              <a:t>Chapter</a:t>
            </a:r>
          </a:p>
        </p:txBody>
      </p:sp>
      <p:pic>
        <p:nvPicPr>
          <p:cNvPr id="6" name="Picture 5"/>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2" name="TextBox 1">
            <a:extLst>
              <a:ext uri="{FF2B5EF4-FFF2-40B4-BE49-F238E27FC236}">
                <a16:creationId xmlns:a16="http://schemas.microsoft.com/office/drawing/2014/main" id="{587ABF14-9C30-0748-A30C-5480ADFD1F67}"/>
              </a:ext>
            </a:extLst>
          </p:cNvPr>
          <p:cNvSpPr txBox="1"/>
          <p:nvPr/>
        </p:nvSpPr>
        <p:spPr>
          <a:xfrm>
            <a:off x="5476973" y="367645"/>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2" name="Text Placeholder 6">
            <a:extLst>
              <a:ext uri="{FF2B5EF4-FFF2-40B4-BE49-F238E27FC236}">
                <a16:creationId xmlns:a16="http://schemas.microsoft.com/office/drawing/2014/main" id="{33251821-0923-A34F-BFEB-B62783502161}"/>
              </a:ext>
            </a:extLst>
          </p:cNvPr>
          <p:cNvSpPr>
            <a:spLocks noGrp="1"/>
          </p:cNvSpPr>
          <p:nvPr>
            <p:ph type="body" sz="quarter" idx="14" hasCustomPrompt="1"/>
          </p:nvPr>
        </p:nvSpPr>
        <p:spPr>
          <a:xfrm>
            <a:off x="503238" y="4725948"/>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err="1"/>
              <a:t>Disclamer</a:t>
            </a:r>
            <a:endParaRPr lang="en-US" dirty="0"/>
          </a:p>
        </p:txBody>
      </p:sp>
      <p:sp>
        <p:nvSpPr>
          <p:cNvPr id="4" name="Footer Placeholder 3">
            <a:extLst>
              <a:ext uri="{FF2B5EF4-FFF2-40B4-BE49-F238E27FC236}">
                <a16:creationId xmlns:a16="http://schemas.microsoft.com/office/drawing/2014/main" id="{5874AF68-A8DB-C742-9881-AF3CEF23A120}"/>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539E1491-7665-0145-A621-8EE5CD9E28A6}"/>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15FEB43A-1129-0F40-AE93-46FAE8757C02}"/>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3" name="Footer Placeholder 4">
            <a:extLst>
              <a:ext uri="{FF2B5EF4-FFF2-40B4-BE49-F238E27FC236}">
                <a16:creationId xmlns:a16="http://schemas.microsoft.com/office/drawing/2014/main" id="{5406B3F1-3922-5E4E-97F2-D04C1AC38B9E}"/>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8755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3_Divider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3238" y="2135148"/>
            <a:ext cx="8129586" cy="647777"/>
          </a:xfrm>
          <a:prstGeom prst="rect">
            <a:avLst/>
          </a:prstGeom>
        </p:spPr>
        <p:txBody>
          <a:bodyPr lIns="0" tIns="0" rIns="0" bIns="0"/>
          <a:lstStyle>
            <a:lvl1pPr marL="0" indent="0" algn="l">
              <a:lnSpc>
                <a:spcPct val="80000"/>
              </a:lnSpc>
              <a:spcBef>
                <a:spcPts val="0"/>
              </a:spcBef>
              <a:buFontTx/>
              <a:buNone/>
              <a:defRPr sz="4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 name="TextBox 1">
            <a:extLst>
              <a:ext uri="{FF2B5EF4-FFF2-40B4-BE49-F238E27FC236}">
                <a16:creationId xmlns:a16="http://schemas.microsoft.com/office/drawing/2014/main" id="{5BDCCAA5-89B0-1144-A67E-4F69A43D4BBC}"/>
              </a:ext>
            </a:extLst>
          </p:cNvPr>
          <p:cNvSpPr txBox="1"/>
          <p:nvPr/>
        </p:nvSpPr>
        <p:spPr>
          <a:xfrm>
            <a:off x="1807535" y="183943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8" name="Picture 7">
            <a:extLst>
              <a:ext uri="{FF2B5EF4-FFF2-40B4-BE49-F238E27FC236}">
                <a16:creationId xmlns:a16="http://schemas.microsoft.com/office/drawing/2014/main" id="{F69D1DAB-9CD0-1346-BE6D-08CFA2A89C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4" name="TextBox 3">
            <a:extLst>
              <a:ext uri="{FF2B5EF4-FFF2-40B4-BE49-F238E27FC236}">
                <a16:creationId xmlns:a16="http://schemas.microsoft.com/office/drawing/2014/main" id="{E39D752C-F988-A74A-96B7-54E220DD16C1}"/>
              </a:ext>
            </a:extLst>
          </p:cNvPr>
          <p:cNvSpPr txBox="1"/>
          <p:nvPr/>
        </p:nvSpPr>
        <p:spPr>
          <a:xfrm>
            <a:off x="9093200" y="3771900"/>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6" name="TextBox 5">
            <a:extLst>
              <a:ext uri="{FF2B5EF4-FFF2-40B4-BE49-F238E27FC236}">
                <a16:creationId xmlns:a16="http://schemas.microsoft.com/office/drawing/2014/main" id="{68E86C9C-3C6C-CA4B-BDE6-07C7010EC36C}"/>
              </a:ext>
            </a:extLst>
          </p:cNvPr>
          <p:cNvSpPr txBox="1"/>
          <p:nvPr/>
        </p:nvSpPr>
        <p:spPr>
          <a:xfrm>
            <a:off x="5694947" y="2037347"/>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0" name="Footer Placeholder 9">
            <a:extLst>
              <a:ext uri="{FF2B5EF4-FFF2-40B4-BE49-F238E27FC236}">
                <a16:creationId xmlns:a16="http://schemas.microsoft.com/office/drawing/2014/main" id="{58ED7F03-0CC4-F34E-B457-86EC5465C1F0}"/>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11" name="Slide Number Placeholder 10">
            <a:extLst>
              <a:ext uri="{FF2B5EF4-FFF2-40B4-BE49-F238E27FC236}">
                <a16:creationId xmlns:a16="http://schemas.microsoft.com/office/drawing/2014/main" id="{0023FEEF-69CD-5346-B0A1-544EAB8A3880}"/>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659E335C-1349-4B40-B3C8-98DB29803418}"/>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25914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3_Divider + sub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 name="TextBox 1">
            <a:extLst>
              <a:ext uri="{FF2B5EF4-FFF2-40B4-BE49-F238E27FC236}">
                <a16:creationId xmlns:a16="http://schemas.microsoft.com/office/drawing/2014/main" id="{5BDCCAA5-89B0-1144-A67E-4F69A43D4BBC}"/>
              </a:ext>
            </a:extLst>
          </p:cNvPr>
          <p:cNvSpPr txBox="1"/>
          <p:nvPr/>
        </p:nvSpPr>
        <p:spPr>
          <a:xfrm>
            <a:off x="1807535" y="183943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6" name="Text Placeholder 3">
            <a:extLst>
              <a:ext uri="{FF2B5EF4-FFF2-40B4-BE49-F238E27FC236}">
                <a16:creationId xmlns:a16="http://schemas.microsoft.com/office/drawing/2014/main" id="{916E72DB-3171-C54D-B07C-839344BB0AA4}"/>
              </a:ext>
            </a:extLst>
          </p:cNvPr>
          <p:cNvSpPr>
            <a:spLocks noGrp="1"/>
          </p:cNvSpPr>
          <p:nvPr>
            <p:ph type="body" sz="quarter" idx="11" hasCustomPrompt="1"/>
          </p:nvPr>
        </p:nvSpPr>
        <p:spPr>
          <a:xfrm>
            <a:off x="504000" y="2945853"/>
            <a:ext cx="8129587" cy="64777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a:extLst>
              <a:ext uri="{FF2B5EF4-FFF2-40B4-BE49-F238E27FC236}">
                <a16:creationId xmlns:a16="http://schemas.microsoft.com/office/drawing/2014/main" id="{43DFB645-2DE5-2C46-BF7C-FB5CCA0085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4" name="Footer Placeholder 3">
            <a:extLst>
              <a:ext uri="{FF2B5EF4-FFF2-40B4-BE49-F238E27FC236}">
                <a16:creationId xmlns:a16="http://schemas.microsoft.com/office/drawing/2014/main" id="{0644A223-E8D7-0A41-A0F1-28C874918AF5}"/>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0" name="Slide Number Placeholder 9">
            <a:extLst>
              <a:ext uri="{FF2B5EF4-FFF2-40B4-BE49-F238E27FC236}">
                <a16:creationId xmlns:a16="http://schemas.microsoft.com/office/drawing/2014/main" id="{5A33B6FD-AA05-8943-9752-242C29B6428E}"/>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3CD8C026-F25C-444C-8687-C4275C108670}"/>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6796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Divider Chapter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3237" y="376238"/>
            <a:ext cx="8129587" cy="4283075"/>
          </a:xfrm>
          <a:prstGeom prst="rect">
            <a:avLst/>
          </a:prstGeom>
        </p:spPr>
        <p:txBody>
          <a:bodyPr lIns="0" tIns="0" rIns="0" bIns="0" anchor="ctr"/>
          <a:lstStyle>
            <a:lvl1pPr marL="540000" indent="-540000" algn="l">
              <a:lnSpc>
                <a:spcPct val="100000"/>
              </a:lnSpc>
              <a:spcBef>
                <a:spcPts val="600"/>
              </a:spcBef>
              <a:buFont typeface="+mj-lt"/>
              <a:buAutoNum type="arabicPeriod"/>
              <a:defRPr sz="36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a:p>
            <a:pPr lvl="0"/>
            <a:r>
              <a:rPr lang="en-US" noProof="0" dirty="0"/>
              <a:t>Chapter</a:t>
            </a:r>
          </a:p>
          <a:p>
            <a:pPr lvl="0"/>
            <a:r>
              <a:rPr lang="en-US" noProof="0" dirty="0"/>
              <a:t>Chapter</a:t>
            </a:r>
          </a:p>
        </p:txBody>
      </p:sp>
      <p:pic>
        <p:nvPicPr>
          <p:cNvPr id="6" name="Picture 5">
            <a:extLst>
              <a:ext uri="{FF2B5EF4-FFF2-40B4-BE49-F238E27FC236}">
                <a16:creationId xmlns:a16="http://schemas.microsoft.com/office/drawing/2014/main" id="{2237D68B-63DB-5C43-8E78-E8BE04D4E55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3" name="Footer Placeholder 2">
            <a:extLst>
              <a:ext uri="{FF2B5EF4-FFF2-40B4-BE49-F238E27FC236}">
                <a16:creationId xmlns:a16="http://schemas.microsoft.com/office/drawing/2014/main" id="{9CC08FCF-6AD5-7F41-AB4F-0DCD3CCE2092}"/>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A5C83727-311E-1948-AA2E-D7A5544F658F}"/>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8" name="Text Placeholder 6">
            <a:extLst>
              <a:ext uri="{FF2B5EF4-FFF2-40B4-BE49-F238E27FC236}">
                <a16:creationId xmlns:a16="http://schemas.microsoft.com/office/drawing/2014/main" id="{BC9358F5-B525-7C4C-8736-5B61A9D9138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5187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4_Big text -   Blu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1BC91EA1-F3EE-4D4C-9A4E-9C4C310869BD}"/>
              </a:ext>
            </a:extLst>
          </p:cNvPr>
          <p:cNvSpPr>
            <a:spLocks noGrp="1"/>
          </p:cNvSpPr>
          <p:nvPr>
            <p:ph type="body" sz="quarter" idx="10" hasCustomPrompt="1"/>
          </p:nvPr>
        </p:nvSpPr>
        <p:spPr>
          <a:xfrm>
            <a:off x="503238" y="1344159"/>
            <a:ext cx="6682354" cy="3315154"/>
          </a:xfrm>
          <a:prstGeom prst="rect">
            <a:avLst/>
          </a:prstGeom>
        </p:spPr>
        <p:txBody>
          <a:bodyPr lIns="0" tIns="0" rIns="0" bIns="0"/>
          <a:lstStyle>
            <a:lvl1pPr marL="0" indent="0" algn="l">
              <a:lnSpc>
                <a:spcPct val="10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213B29BD-B078-274C-901D-9E479855F7E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7ADB1D63-D595-5644-85F6-EEC910C0F657}"/>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578CF957-F869-9540-AC83-B8C7FC3DEAC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68096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5_Solution b">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1550987"/>
            <a:ext cx="2628901" cy="1788561"/>
          </a:xfrm>
          <a:solidFill>
            <a:schemeClr val="bg1">
              <a:alpha val="90000"/>
            </a:schemeClr>
          </a:solidFill>
        </p:spPr>
        <p:txBody>
          <a:bodyPr vert="horz" lIns="72000" tIns="72000" rIns="72000" bIns="0" rtlCol="0">
            <a:noAutofit/>
          </a:bodyPr>
          <a:lstStyle>
            <a:lvl1pPr>
              <a:defRPr lang="en-US" sz="1600" b="0" i="1"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Header</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503237" y="3339548"/>
            <a:ext cx="2628901" cy="131197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16" name="Rectangle 15">
            <a:extLst>
              <a:ext uri="{FF2B5EF4-FFF2-40B4-BE49-F238E27FC236}">
                <a16:creationId xmlns:a16="http://schemas.microsoft.com/office/drawing/2014/main" id="{F89964B8-9FCC-7840-AFAB-653B093893EB}"/>
              </a:ext>
            </a:extLst>
          </p:cNvPr>
          <p:cNvSpPr/>
          <p:nvPr/>
        </p:nvSpPr>
        <p:spPr>
          <a:xfrm>
            <a:off x="3248786" y="3339548"/>
            <a:ext cx="5384040" cy="1321350"/>
          </a:xfrm>
          <a:prstGeom prst="rect">
            <a:avLst/>
          </a:prstGeo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a:extLst>
              <a:ext uri="{FF2B5EF4-FFF2-40B4-BE49-F238E27FC236}">
                <a16:creationId xmlns:a16="http://schemas.microsoft.com/office/drawing/2014/main" id="{D6CE5106-DEA9-6847-A2FB-077CBCD4F152}"/>
              </a:ext>
            </a:extLst>
          </p:cNvPr>
          <p:cNvSpPr>
            <a:spLocks noGrp="1"/>
          </p:cNvSpPr>
          <p:nvPr>
            <p:ph type="body" sz="quarter" idx="27" hasCustomPrompt="1"/>
          </p:nvPr>
        </p:nvSpPr>
        <p:spPr>
          <a:xfrm>
            <a:off x="3325271" y="4082789"/>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18" name="Text Placeholder 2">
            <a:extLst>
              <a:ext uri="{FF2B5EF4-FFF2-40B4-BE49-F238E27FC236}">
                <a16:creationId xmlns:a16="http://schemas.microsoft.com/office/drawing/2014/main" id="{394A4D68-D3D5-5C4A-8960-6393BCA39902}"/>
              </a:ext>
            </a:extLst>
          </p:cNvPr>
          <p:cNvSpPr>
            <a:spLocks noGrp="1"/>
          </p:cNvSpPr>
          <p:nvPr>
            <p:ph type="body" sz="quarter" idx="28" hasCustomPrompt="1"/>
          </p:nvPr>
        </p:nvSpPr>
        <p:spPr>
          <a:xfrm>
            <a:off x="4669000" y="4082789"/>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3" name="Text Placeholder 2">
            <a:extLst>
              <a:ext uri="{FF2B5EF4-FFF2-40B4-BE49-F238E27FC236}">
                <a16:creationId xmlns:a16="http://schemas.microsoft.com/office/drawing/2014/main" id="{1503AD6F-10C1-7B4A-AAFC-7C8D531E9CF3}"/>
              </a:ext>
            </a:extLst>
          </p:cNvPr>
          <p:cNvSpPr>
            <a:spLocks noGrp="1"/>
          </p:cNvSpPr>
          <p:nvPr>
            <p:ph type="body" sz="quarter" idx="29" hasCustomPrompt="1"/>
          </p:nvPr>
        </p:nvSpPr>
        <p:spPr>
          <a:xfrm>
            <a:off x="6012729" y="408278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4" name="Text Placeholder 2">
            <a:extLst>
              <a:ext uri="{FF2B5EF4-FFF2-40B4-BE49-F238E27FC236}">
                <a16:creationId xmlns:a16="http://schemas.microsoft.com/office/drawing/2014/main" id="{2D0D08C3-086A-F949-A7B7-77FD23116344}"/>
              </a:ext>
            </a:extLst>
          </p:cNvPr>
          <p:cNvSpPr>
            <a:spLocks noGrp="1"/>
          </p:cNvSpPr>
          <p:nvPr>
            <p:ph type="body" sz="quarter" idx="30" hasCustomPrompt="1"/>
          </p:nvPr>
        </p:nvSpPr>
        <p:spPr>
          <a:xfrm>
            <a:off x="7356457" y="408278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7" name="Text Placeholder 2">
            <a:extLst>
              <a:ext uri="{FF2B5EF4-FFF2-40B4-BE49-F238E27FC236}">
                <a16:creationId xmlns:a16="http://schemas.microsoft.com/office/drawing/2014/main" id="{78183B66-B8D1-5947-A6F6-76B67FA66AFF}"/>
              </a:ext>
            </a:extLst>
          </p:cNvPr>
          <p:cNvSpPr>
            <a:spLocks noGrp="1"/>
          </p:cNvSpPr>
          <p:nvPr>
            <p:ph type="body" sz="quarter" idx="32" hasCustomPrompt="1"/>
          </p:nvPr>
        </p:nvSpPr>
        <p:spPr>
          <a:xfrm>
            <a:off x="3325271"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1" name="Text Placeholder 2">
            <a:extLst>
              <a:ext uri="{FF2B5EF4-FFF2-40B4-BE49-F238E27FC236}">
                <a16:creationId xmlns:a16="http://schemas.microsoft.com/office/drawing/2014/main" id="{5E52AB98-6100-3F41-B11B-391AA4247FE4}"/>
              </a:ext>
            </a:extLst>
          </p:cNvPr>
          <p:cNvSpPr>
            <a:spLocks noGrp="1"/>
          </p:cNvSpPr>
          <p:nvPr>
            <p:ph type="body" sz="quarter" idx="33" hasCustomPrompt="1"/>
          </p:nvPr>
        </p:nvSpPr>
        <p:spPr>
          <a:xfrm>
            <a:off x="4670595"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2" name="Text Placeholder 2">
            <a:extLst>
              <a:ext uri="{FF2B5EF4-FFF2-40B4-BE49-F238E27FC236}">
                <a16:creationId xmlns:a16="http://schemas.microsoft.com/office/drawing/2014/main" id="{661FC040-BD9B-F642-93A0-54397B668D6E}"/>
              </a:ext>
            </a:extLst>
          </p:cNvPr>
          <p:cNvSpPr>
            <a:spLocks noGrp="1"/>
          </p:cNvSpPr>
          <p:nvPr>
            <p:ph type="body" sz="quarter" idx="34" hasCustomPrompt="1"/>
          </p:nvPr>
        </p:nvSpPr>
        <p:spPr>
          <a:xfrm>
            <a:off x="6015920"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3" name="Text Placeholder 2">
            <a:extLst>
              <a:ext uri="{FF2B5EF4-FFF2-40B4-BE49-F238E27FC236}">
                <a16:creationId xmlns:a16="http://schemas.microsoft.com/office/drawing/2014/main" id="{78515D4F-1B69-D34B-B8FA-CF709CEACB9D}"/>
              </a:ext>
            </a:extLst>
          </p:cNvPr>
          <p:cNvSpPr>
            <a:spLocks noGrp="1"/>
          </p:cNvSpPr>
          <p:nvPr>
            <p:ph type="body" sz="quarter" idx="35" hasCustomPrompt="1"/>
          </p:nvPr>
        </p:nvSpPr>
        <p:spPr>
          <a:xfrm>
            <a:off x="7356457"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cxnSp>
        <p:nvCxnSpPr>
          <p:cNvPr id="34" name="Straight Connector 33">
            <a:extLst>
              <a:ext uri="{FF2B5EF4-FFF2-40B4-BE49-F238E27FC236}">
                <a16:creationId xmlns:a16="http://schemas.microsoft.com/office/drawing/2014/main" id="{00FA41F3-BF73-624D-99C4-4ECD47EA1037}"/>
              </a:ext>
            </a:extLst>
          </p:cNvPr>
          <p:cNvCxnSpPr/>
          <p:nvPr/>
        </p:nvCxnSpPr>
        <p:spPr>
          <a:xfrm>
            <a:off x="4588703"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67EDBF-B1EB-9E40-B3A5-188CC458F194}"/>
              </a:ext>
            </a:extLst>
          </p:cNvPr>
          <p:cNvCxnSpPr/>
          <p:nvPr/>
        </p:nvCxnSpPr>
        <p:spPr>
          <a:xfrm>
            <a:off x="5934027"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ABA660-7811-C648-8FA5-2DC5AE5D9BCB}"/>
              </a:ext>
            </a:extLst>
          </p:cNvPr>
          <p:cNvCxnSpPr/>
          <p:nvPr/>
        </p:nvCxnSpPr>
        <p:spPr>
          <a:xfrm>
            <a:off x="7279351"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sp>
        <p:nvSpPr>
          <p:cNvPr id="21" name="Text Placeholder 3">
            <a:extLst>
              <a:ext uri="{FF2B5EF4-FFF2-40B4-BE49-F238E27FC236}">
                <a16:creationId xmlns:a16="http://schemas.microsoft.com/office/drawing/2014/main" id="{9833D98E-1491-594C-AD9C-3091146F1076}"/>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22" name="Text Placeholder 3">
            <a:extLst>
              <a:ext uri="{FF2B5EF4-FFF2-40B4-BE49-F238E27FC236}">
                <a16:creationId xmlns:a16="http://schemas.microsoft.com/office/drawing/2014/main" id="{EA03C1F4-5CE9-9346-BCDD-5B69C6D97C50}"/>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47DC7B05-7BAC-8C40-8020-6406D90A5A5A}"/>
              </a:ext>
            </a:extLst>
          </p:cNvPr>
          <p:cNvSpPr>
            <a:spLocks noGrp="1"/>
          </p:cNvSpPr>
          <p:nvPr>
            <p:ph type="ftr" sz="quarter" idx="36"/>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A45EA878-57D1-CA46-8947-92F309B6D08A}"/>
              </a:ext>
            </a:extLst>
          </p:cNvPr>
          <p:cNvSpPr>
            <a:spLocks noGrp="1"/>
          </p:cNvSpPr>
          <p:nvPr>
            <p:ph type="sldNum" sz="quarter" idx="37"/>
          </p:nvPr>
        </p:nvSpPr>
        <p:spPr/>
        <p:txBody>
          <a:body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502D453C-B13F-344A-ABB3-4C568AAB750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9581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Big text - LBlu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1BC91EA1-F3EE-4D4C-9A4E-9C4C310869BD}"/>
              </a:ext>
            </a:extLst>
          </p:cNvPr>
          <p:cNvSpPr>
            <a:spLocks noGrp="1"/>
          </p:cNvSpPr>
          <p:nvPr>
            <p:ph type="body" sz="quarter" idx="10" hasCustomPrompt="1"/>
          </p:nvPr>
        </p:nvSpPr>
        <p:spPr>
          <a:xfrm>
            <a:off x="503238" y="1344159"/>
            <a:ext cx="6682354" cy="3315154"/>
          </a:xfrm>
          <a:prstGeom prst="rect">
            <a:avLst/>
          </a:prstGeom>
        </p:spPr>
        <p:txBody>
          <a:bodyPr lIns="0" tIns="0" rIns="0" bIns="0"/>
          <a:lstStyle>
            <a:lvl1pPr marL="0" indent="0" algn="l">
              <a:lnSpc>
                <a:spcPct val="10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91E4CBFF-6BE6-F14D-ADEA-CCD93696438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10" name="Slide Number Placeholder 9">
            <a:extLst>
              <a:ext uri="{FF2B5EF4-FFF2-40B4-BE49-F238E27FC236}">
                <a16:creationId xmlns:a16="http://schemas.microsoft.com/office/drawing/2014/main" id="{C97F9FE7-73D3-8A42-837D-546D08BFAFEA}"/>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458699B1-E91F-574F-A128-07E71649B49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661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5_Header only - Whi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7" name="Footer Placeholder 6">
            <a:extLst>
              <a:ext uri="{FF2B5EF4-FFF2-40B4-BE49-F238E27FC236}">
                <a16:creationId xmlns:a16="http://schemas.microsoft.com/office/drawing/2014/main" id="{4816F676-EA67-984E-B1C6-011B32AB79AE}"/>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0D59A2CF-2181-9446-BC45-490CC36CF37A}"/>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6A5F96A0-9E99-6641-BC8F-C8FDDB84069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337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5_Header+Sub - Whit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1"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Footer Placeholder 12">
            <a:extLst>
              <a:ext uri="{FF2B5EF4-FFF2-40B4-BE49-F238E27FC236}">
                <a16:creationId xmlns:a16="http://schemas.microsoft.com/office/drawing/2014/main" id="{A780B5C3-C0FC-E340-BF45-95971DA40D19}"/>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149FB36D-78E2-C04E-BD34-7D8B9F3EEA45}"/>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D2EF5CEB-CBB5-F343-A9CB-5093123362C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83042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5_Header only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a:extLst>
              <a:ext uri="{FF2B5EF4-FFF2-40B4-BE49-F238E27FC236}">
                <a16:creationId xmlns:a16="http://schemas.microsoft.com/office/drawing/2014/main" id="{4F513029-BA28-B74A-BB26-ECC97ADF265A}"/>
              </a:ext>
            </a:extLst>
          </p:cNvPr>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Footer Placeholder 12">
            <a:extLst>
              <a:ext uri="{FF2B5EF4-FFF2-40B4-BE49-F238E27FC236}">
                <a16:creationId xmlns:a16="http://schemas.microsoft.com/office/drawing/2014/main" id="{3A59FC94-ABC1-6E49-912E-73A17EB5BC59}"/>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F49A97C8-F516-9B43-8267-5E5698BC8881}"/>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FED7906D-16A1-DD49-82D5-4A41423AD247}"/>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65112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5_Header+Sub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D8658A6F-DEB4-D645-8346-855DEBD1D83C}"/>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A3722270-B93F-804D-8F45-6F22A15AAA64}"/>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288E05CE-9F5E-D74B-85E4-72BED908A19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33876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5_Header only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8754563C-FEE1-8D4F-8AA9-413AB38D61B2}"/>
              </a:ext>
            </a:extLst>
          </p:cNvPr>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2CE05211-ED24-3149-B95C-840FC652920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097884F7-D6BC-814B-9D21-B0F525263A44}"/>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1" name="Text Placeholder 6">
            <a:extLst>
              <a:ext uri="{FF2B5EF4-FFF2-40B4-BE49-F238E27FC236}">
                <a16:creationId xmlns:a16="http://schemas.microsoft.com/office/drawing/2014/main" id="{11AB06B1-BDD1-3F42-8563-CFB098DECCE9}"/>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2446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5_Header+Sub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0" name="Text Placeholder 3">
            <a:extLst>
              <a:ext uri="{FF2B5EF4-FFF2-40B4-BE49-F238E27FC236}">
                <a16:creationId xmlns:a16="http://schemas.microsoft.com/office/drawing/2014/main" id="{0E3ECE93-298B-4143-A1F1-DD055267BF9E}"/>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3">
            <a:extLst>
              <a:ext uri="{FF2B5EF4-FFF2-40B4-BE49-F238E27FC236}">
                <a16:creationId xmlns:a16="http://schemas.microsoft.com/office/drawing/2014/main" id="{9C47A07E-EE70-1749-9993-7693503917B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7" name="Footer Placeholder 6">
            <a:extLst>
              <a:ext uri="{FF2B5EF4-FFF2-40B4-BE49-F238E27FC236}">
                <a16:creationId xmlns:a16="http://schemas.microsoft.com/office/drawing/2014/main" id="{CF56B60F-A243-2F40-BBBC-7F66EDCB808C}"/>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173DB9E5-561F-314C-AD31-07205B910EF4}"/>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0F9B7019-67BD-4241-9511-5BE6774B2EC6}"/>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03170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6_Content small text - Whit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1"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5" name="Text Placeholder 2">
            <a:extLst>
              <a:ext uri="{FF2B5EF4-FFF2-40B4-BE49-F238E27FC236}">
                <a16:creationId xmlns:a16="http://schemas.microsoft.com/office/drawing/2014/main" id="{72C37DB9-59E2-C84E-896C-15BEE421CFD3}"/>
              </a:ext>
            </a:extLst>
          </p:cNvPr>
          <p:cNvSpPr>
            <a:spLocks noGrp="1"/>
          </p:cNvSpPr>
          <p:nvPr>
            <p:ph type="body" sz="quarter" idx="12"/>
          </p:nvPr>
        </p:nvSpPr>
        <p:spPr>
          <a:xfrm>
            <a:off x="504000" y="1559455"/>
            <a:ext cx="5493575" cy="3114145"/>
          </a:xfrm>
        </p:spPr>
        <p:txBody>
          <a:bodyPr lIns="0" tIns="0" rIns="0" bIns="0"/>
          <a:lstStyle>
            <a:lvl1pPr marL="144000" indent="-158400">
              <a:lnSpc>
                <a:spcPct val="90000"/>
              </a:lnSpc>
              <a:spcBef>
                <a:spcPts val="600"/>
              </a:spcBef>
              <a:buFont typeface="Arial" panose="020B0604020202020204" pitchFamily="34" charset="0"/>
              <a:buChar char="•"/>
              <a:defRPr>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6" name="Footer Placeholder 5">
            <a:extLst>
              <a:ext uri="{FF2B5EF4-FFF2-40B4-BE49-F238E27FC236}">
                <a16:creationId xmlns:a16="http://schemas.microsoft.com/office/drawing/2014/main" id="{4DBE7DB7-67E1-CD49-8B81-71E26740BEA2}"/>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6303FFCA-89A4-9E46-9C5C-499B08670FB4}"/>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2B634B00-F623-7A48-9891-5F3D5FA797BD}"/>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776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6_Content small text - Blue">
    <p:bg>
      <p:bgPr>
        <a:solidFill>
          <a:schemeClr val="accent1"/>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06251E0A-82D4-134C-B2E3-DD5C8C4D0E9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5493575" cy="3108325"/>
          </a:xfrm>
        </p:spPr>
        <p:txBody>
          <a:bodyPr lIns="0" tIns="0" rIns="0" bIns="0"/>
          <a:lstStyle>
            <a:lvl1pPr marL="144000" indent="-158400">
              <a:lnSpc>
                <a:spcPct val="90000"/>
              </a:lnSpc>
              <a:spcBef>
                <a:spcPts val="600"/>
              </a:spcBef>
              <a:buFont typeface="Arial" panose="020B0604020202020204" pitchFamily="34" charset="0"/>
              <a:buChar char="•"/>
              <a:defRPr>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10" name="Footer Placeholder 9">
            <a:extLst>
              <a:ext uri="{FF2B5EF4-FFF2-40B4-BE49-F238E27FC236}">
                <a16:creationId xmlns:a16="http://schemas.microsoft.com/office/drawing/2014/main" id="{5E8CF01F-EADD-DB4A-B19F-511094DB49BC}"/>
              </a:ext>
            </a:extLst>
          </p:cNvPr>
          <p:cNvSpPr>
            <a:spLocks noGrp="1"/>
          </p:cNvSpPr>
          <p:nvPr>
            <p:ph type="ftr" sz="quarter" idx="13"/>
          </p:nvPr>
        </p:nvSpPr>
        <p:spPr>
          <a:xfrm>
            <a:off x="4924800" y="4719763"/>
            <a:ext cx="3086100" cy="274637"/>
          </a:xfrm>
          <a:prstGeom prst="rect">
            <a:avLst/>
          </a:prstGeom>
        </p:spPr>
        <p:txBody>
          <a:bodyPr/>
          <a:lstStyle/>
          <a:p>
            <a:r>
              <a:rPr lang="en-US"/>
              <a:t>Presentation name, Version, Date</a:t>
            </a:r>
            <a:endParaRPr lang="en-US" dirty="0"/>
          </a:p>
        </p:txBody>
      </p:sp>
      <p:sp>
        <p:nvSpPr>
          <p:cNvPr id="11" name="Slide Number Placeholder 10">
            <a:extLst>
              <a:ext uri="{FF2B5EF4-FFF2-40B4-BE49-F238E27FC236}">
                <a16:creationId xmlns:a16="http://schemas.microsoft.com/office/drawing/2014/main" id="{8B5FD72F-33C1-DB4E-81A3-0DFE21EE7A48}"/>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4A69B37F-55F3-814A-8322-2C349211CBD8}"/>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73436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6_Content small text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F049B3B5-EBA0-2849-83AC-C55DF8AC3297}"/>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A98627C3-BF6C-884A-8FE8-77A7F24AC48B}"/>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Text Placeholder 2">
            <a:extLst>
              <a:ext uri="{FF2B5EF4-FFF2-40B4-BE49-F238E27FC236}">
                <a16:creationId xmlns:a16="http://schemas.microsoft.com/office/drawing/2014/main" id="{72C37DB9-59E2-C84E-896C-15BEE421CFD3}"/>
              </a:ext>
            </a:extLst>
          </p:cNvPr>
          <p:cNvSpPr>
            <a:spLocks noGrp="1"/>
          </p:cNvSpPr>
          <p:nvPr>
            <p:ph type="body" sz="quarter" idx="12"/>
          </p:nvPr>
        </p:nvSpPr>
        <p:spPr>
          <a:xfrm>
            <a:off x="504000" y="1550988"/>
            <a:ext cx="5493575" cy="3108325"/>
          </a:xfrm>
        </p:spPr>
        <p:txBody>
          <a:bodyPr lIns="0" tIns="0" rIns="0" bIns="0"/>
          <a:lstStyle>
            <a:lvl1pPr marL="144000" indent="-158400">
              <a:lnSpc>
                <a:spcPct val="90000"/>
              </a:lnSpc>
              <a:spcBef>
                <a:spcPts val="600"/>
              </a:spcBef>
              <a:buFont typeface="Arial" panose="020B0604020202020204" pitchFamily="34" charset="0"/>
              <a:buChar char="•"/>
              <a:defRPr>
                <a:solidFill>
                  <a:schemeClr val="tx2"/>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6" name="Footer Placeholder 5">
            <a:extLst>
              <a:ext uri="{FF2B5EF4-FFF2-40B4-BE49-F238E27FC236}">
                <a16:creationId xmlns:a16="http://schemas.microsoft.com/office/drawing/2014/main" id="{27F0FDEC-5D44-9740-A991-A3C00753B668}"/>
              </a:ext>
            </a:extLst>
          </p:cNvPr>
          <p:cNvSpPr>
            <a:spLocks noGrp="1"/>
          </p:cNvSpPr>
          <p:nvPr>
            <p:ph type="ftr" sz="quarter" idx="13"/>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5DBE60CA-D804-8E46-81CC-4D419A9CEC67}"/>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FC5B421-AA28-1343-998B-1792333CDFD8}"/>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35101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_Solution c">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dirty="0"/>
              <a:t>Click icon to add picture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2745549" cy="2012400"/>
          </a:xfrm>
          <a:solidFill>
            <a:schemeClr val="bg1">
              <a:alpha val="90000"/>
            </a:schemeClr>
          </a:solidFill>
        </p:spPr>
        <p:txBody>
          <a:bodyPr vert="horz" lIns="72000" tIns="72000" rIns="72000" bIns="0" rtlCol="0">
            <a:noAutofit/>
          </a:bodyPr>
          <a:lstStyle>
            <a:lvl1pPr>
              <a:defRPr lang="en-US" sz="1800" b="0" i="1"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Quote </a:t>
            </a:r>
          </a:p>
          <a:p>
            <a:pPr lvl="0">
              <a:lnSpc>
                <a:spcPct val="100000"/>
              </a:lnSpc>
              <a:buFontTx/>
            </a:pPr>
            <a:r>
              <a:rPr lang="en-US" dirty="0"/>
              <a:t>Make name not italic and 11 point</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252027" y="2637678"/>
            <a:ext cx="2637598" cy="201384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14" name="Rectangle 13">
            <a:extLst>
              <a:ext uri="{FF2B5EF4-FFF2-40B4-BE49-F238E27FC236}">
                <a16:creationId xmlns:a16="http://schemas.microsoft.com/office/drawing/2014/main" id="{3F748504-94E5-F941-A4C0-EDF479474EAF}"/>
              </a:ext>
            </a:extLst>
          </p:cNvPr>
          <p:cNvSpPr/>
          <p:nvPr/>
        </p:nvSpPr>
        <p:spPr>
          <a:xfrm>
            <a:off x="5993476" y="2637678"/>
            <a:ext cx="2639349" cy="2012400"/>
          </a:xfrm>
          <a:prstGeom prst="rect">
            <a:avLst/>
          </a:prstGeo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13DB5E6-FF93-B147-B0D8-2098D2DAC110}"/>
              </a:ext>
            </a:extLst>
          </p:cNvPr>
          <p:cNvGrpSpPr/>
          <p:nvPr/>
        </p:nvGrpSpPr>
        <p:grpSpPr>
          <a:xfrm>
            <a:off x="6154821" y="3278738"/>
            <a:ext cx="2275277" cy="621528"/>
            <a:chOff x="6200302" y="3278738"/>
            <a:chExt cx="2229796" cy="621528"/>
          </a:xfrm>
        </p:grpSpPr>
        <p:cxnSp>
          <p:nvCxnSpPr>
            <p:cNvPr id="27" name="Straight Connector 26">
              <a:extLst>
                <a:ext uri="{FF2B5EF4-FFF2-40B4-BE49-F238E27FC236}">
                  <a16:creationId xmlns:a16="http://schemas.microsoft.com/office/drawing/2014/main" id="{E73C6C47-221A-E048-B063-391DD2324217}"/>
                </a:ext>
              </a:extLst>
            </p:cNvPr>
            <p:cNvCxnSpPr>
              <a:cxnSpLocks/>
            </p:cNvCxnSpPr>
            <p:nvPr/>
          </p:nvCxnSpPr>
          <p:spPr>
            <a:xfrm flipH="1">
              <a:off x="6200302" y="3278738"/>
              <a:ext cx="2229796" cy="0"/>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7CEDCF-9415-E347-A637-57A233CD945B}"/>
                </a:ext>
              </a:extLst>
            </p:cNvPr>
            <p:cNvCxnSpPr>
              <a:cxnSpLocks/>
            </p:cNvCxnSpPr>
            <p:nvPr/>
          </p:nvCxnSpPr>
          <p:spPr>
            <a:xfrm flipH="1">
              <a:off x="6200302" y="3900266"/>
              <a:ext cx="2229796" cy="0"/>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grpSp>
      <p:sp>
        <p:nvSpPr>
          <p:cNvPr id="30" name="Text Placeholder 2">
            <a:extLst>
              <a:ext uri="{FF2B5EF4-FFF2-40B4-BE49-F238E27FC236}">
                <a16:creationId xmlns:a16="http://schemas.microsoft.com/office/drawing/2014/main" id="{440402D6-7570-DF48-9F99-5EB126A1CF37}"/>
              </a:ext>
            </a:extLst>
          </p:cNvPr>
          <p:cNvSpPr>
            <a:spLocks noGrp="1"/>
          </p:cNvSpPr>
          <p:nvPr>
            <p:ph type="body" sz="quarter" idx="27" hasCustomPrompt="1"/>
          </p:nvPr>
        </p:nvSpPr>
        <p:spPr>
          <a:xfrm>
            <a:off x="7406820" y="2779623"/>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1" name="Text Placeholder 2">
            <a:extLst>
              <a:ext uri="{FF2B5EF4-FFF2-40B4-BE49-F238E27FC236}">
                <a16:creationId xmlns:a16="http://schemas.microsoft.com/office/drawing/2014/main" id="{2E06C9E2-6183-A246-8CE6-AA3CA6436F5C}"/>
              </a:ext>
            </a:extLst>
          </p:cNvPr>
          <p:cNvSpPr>
            <a:spLocks noGrp="1"/>
          </p:cNvSpPr>
          <p:nvPr>
            <p:ph type="body" sz="quarter" idx="32" hasCustomPrompt="1"/>
          </p:nvPr>
        </p:nvSpPr>
        <p:spPr>
          <a:xfrm>
            <a:off x="6159911" y="2756049"/>
            <a:ext cx="1188000" cy="398632"/>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2" name="Text Placeholder 2">
            <a:extLst>
              <a:ext uri="{FF2B5EF4-FFF2-40B4-BE49-F238E27FC236}">
                <a16:creationId xmlns:a16="http://schemas.microsoft.com/office/drawing/2014/main" id="{92DBE69C-014F-C245-B180-C7EAE0F1153D}"/>
              </a:ext>
            </a:extLst>
          </p:cNvPr>
          <p:cNvSpPr>
            <a:spLocks noGrp="1"/>
          </p:cNvSpPr>
          <p:nvPr>
            <p:ph type="body" sz="quarter" idx="33" hasCustomPrompt="1"/>
          </p:nvPr>
        </p:nvSpPr>
        <p:spPr>
          <a:xfrm>
            <a:off x="7406820" y="3390669"/>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3" name="Text Placeholder 2">
            <a:extLst>
              <a:ext uri="{FF2B5EF4-FFF2-40B4-BE49-F238E27FC236}">
                <a16:creationId xmlns:a16="http://schemas.microsoft.com/office/drawing/2014/main" id="{83BE3A1C-306F-884A-8214-3E9B24481038}"/>
              </a:ext>
            </a:extLst>
          </p:cNvPr>
          <p:cNvSpPr>
            <a:spLocks noGrp="1"/>
          </p:cNvSpPr>
          <p:nvPr>
            <p:ph type="body" sz="quarter" idx="34" hasCustomPrompt="1"/>
          </p:nvPr>
        </p:nvSpPr>
        <p:spPr>
          <a:xfrm>
            <a:off x="6159911" y="3367094"/>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4" name="Text Placeholder 2">
            <a:extLst>
              <a:ext uri="{FF2B5EF4-FFF2-40B4-BE49-F238E27FC236}">
                <a16:creationId xmlns:a16="http://schemas.microsoft.com/office/drawing/2014/main" id="{41BC4BF9-04AA-CB41-B1AB-CAB45DE50FF0}"/>
              </a:ext>
            </a:extLst>
          </p:cNvPr>
          <p:cNvSpPr>
            <a:spLocks noGrp="1"/>
          </p:cNvSpPr>
          <p:nvPr>
            <p:ph type="body" sz="quarter" idx="35" hasCustomPrompt="1"/>
          </p:nvPr>
        </p:nvSpPr>
        <p:spPr>
          <a:xfrm>
            <a:off x="7406820" y="4036827"/>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5" name="Text Placeholder 2">
            <a:extLst>
              <a:ext uri="{FF2B5EF4-FFF2-40B4-BE49-F238E27FC236}">
                <a16:creationId xmlns:a16="http://schemas.microsoft.com/office/drawing/2014/main" id="{3092D161-EB94-3C48-9C76-0A1E7588D6D2}"/>
              </a:ext>
            </a:extLst>
          </p:cNvPr>
          <p:cNvSpPr>
            <a:spLocks noGrp="1"/>
          </p:cNvSpPr>
          <p:nvPr>
            <p:ph type="body" sz="quarter" idx="36" hasCustomPrompt="1"/>
          </p:nvPr>
        </p:nvSpPr>
        <p:spPr>
          <a:xfrm>
            <a:off x="6159911" y="4013252"/>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6" name="Footer Placeholder 5">
            <a:extLst>
              <a:ext uri="{FF2B5EF4-FFF2-40B4-BE49-F238E27FC236}">
                <a16:creationId xmlns:a16="http://schemas.microsoft.com/office/drawing/2014/main" id="{6B4E5B88-8196-004F-9FB6-71622D67D245}"/>
              </a:ext>
            </a:extLst>
          </p:cNvPr>
          <p:cNvSpPr>
            <a:spLocks noGrp="1"/>
          </p:cNvSpPr>
          <p:nvPr>
            <p:ph type="ftr" sz="quarter" idx="37"/>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494D6FCB-9E64-9041-9FEB-A0A5A344AD78}"/>
              </a:ext>
            </a:extLst>
          </p:cNvPr>
          <p:cNvSpPr>
            <a:spLocks noGrp="1"/>
          </p:cNvSpPr>
          <p:nvPr>
            <p:ph type="sldNum" sz="quarter" idx="38"/>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76B1E542-CAB5-774B-AEE8-63217E41F1B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8813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7_2 columns - White">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5"/>
            <a:ext cx="3833092"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9" name="Text Placeholder 2"/>
          <p:cNvSpPr>
            <a:spLocks noGrp="1"/>
          </p:cNvSpPr>
          <p:nvPr>
            <p:ph type="body" sz="quarter" idx="13" hasCustomPrompt="1"/>
          </p:nvPr>
        </p:nvSpPr>
        <p:spPr>
          <a:xfrm>
            <a:off x="4800325" y="1553156"/>
            <a:ext cx="3825202"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3834409" cy="2912155"/>
          </a:xfrm>
          <a:prstGeom prst="rect">
            <a:avLst/>
          </a:prstGeom>
        </p:spPr>
        <p:txBody>
          <a:bodyPr lIns="0" tIns="0" rIns="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800322" y="1747157"/>
            <a:ext cx="3825204" cy="2912155"/>
          </a:xfrm>
          <a:prstGeom prst="rect">
            <a:avLst/>
          </a:prstGeom>
        </p:spPr>
        <p:txBody>
          <a:bodyPr lIns="0" tIns="0" rIns="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21938"/>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57324B68-2801-534A-A269-A487CC3AD3D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5" name="Slide Number Placeholder 14">
            <a:extLst>
              <a:ext uri="{FF2B5EF4-FFF2-40B4-BE49-F238E27FC236}">
                <a16:creationId xmlns:a16="http://schemas.microsoft.com/office/drawing/2014/main" id="{E0C365C9-62E8-7D49-B44C-3CF187881DE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3">
            <a:extLst>
              <a:ext uri="{FF2B5EF4-FFF2-40B4-BE49-F238E27FC236}">
                <a16:creationId xmlns:a16="http://schemas.microsoft.com/office/drawing/2014/main" id="{9F0D6591-1E86-2C41-AB4A-E643034B9A8F}"/>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9" name="Text Placeholder 6">
            <a:extLst>
              <a:ext uri="{FF2B5EF4-FFF2-40B4-BE49-F238E27FC236}">
                <a16:creationId xmlns:a16="http://schemas.microsoft.com/office/drawing/2014/main" id="{BFD66F62-23A7-E44C-86F8-5C63E44DDE26}"/>
              </a:ext>
            </a:extLst>
          </p:cNvPr>
          <p:cNvSpPr>
            <a:spLocks noGrp="1"/>
          </p:cNvSpPr>
          <p:nvPr>
            <p:ph type="body" sz="quarter" idx="21"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40266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7_3 columns - White">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6"/>
            <a:ext cx="2551047"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8" name="Text Placeholder 2"/>
          <p:cNvSpPr>
            <a:spLocks noGrp="1"/>
          </p:cNvSpPr>
          <p:nvPr>
            <p:ph type="body" sz="quarter" idx="12" hasCustomPrompt="1"/>
          </p:nvPr>
        </p:nvSpPr>
        <p:spPr>
          <a:xfrm>
            <a:off x="3255866" y="1553156"/>
            <a:ext cx="2551046" cy="190803"/>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39" y="1553155"/>
            <a:ext cx="2548899"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2548800"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55865" y="1747157"/>
            <a:ext cx="2550205"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39" y="1747157"/>
            <a:ext cx="2550205"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18966"/>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6" name="Footer Placeholder 15">
            <a:extLst>
              <a:ext uri="{FF2B5EF4-FFF2-40B4-BE49-F238E27FC236}">
                <a16:creationId xmlns:a16="http://schemas.microsoft.com/office/drawing/2014/main" id="{D8041698-F36A-8D41-967E-B38A8A7F3D5D}"/>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9360D350-6EDF-7B4A-842F-65D5707C8957}"/>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5" name="Text Placeholder 3">
            <a:extLst>
              <a:ext uri="{FF2B5EF4-FFF2-40B4-BE49-F238E27FC236}">
                <a16:creationId xmlns:a16="http://schemas.microsoft.com/office/drawing/2014/main" id="{7DA7AFE9-F294-EA4D-BC6D-5C9E4F3A8BCA}"/>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6">
            <a:extLst>
              <a:ext uri="{FF2B5EF4-FFF2-40B4-BE49-F238E27FC236}">
                <a16:creationId xmlns:a16="http://schemas.microsoft.com/office/drawing/2014/main" id="{B2EBE975-469F-A84A-A3E9-6D005ADDAA64}"/>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98380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7_3 columns + images - Whit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4000" y="3167743"/>
            <a:ext cx="2551046" cy="1489318"/>
          </a:xfrm>
          <a:prstGeom prst="rect">
            <a:avLst/>
          </a:prstGeo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55866" y="3167743"/>
            <a:ext cx="2551046" cy="1489318"/>
          </a:xfrm>
          <a:prstGeom prst="rect">
            <a:avLst/>
          </a:prstGeo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5" y="3167743"/>
            <a:ext cx="2548634" cy="1489318"/>
          </a:xfrm>
          <a:prstGeom prst="rect">
            <a:avLst/>
          </a:prstGeom>
          <a:solidFill>
            <a:schemeClr val="bg1">
              <a:lumMod val="75000"/>
            </a:schemeClr>
          </a:solidFill>
        </p:spPr>
        <p:txBody>
          <a:bodyPr/>
          <a:lstStyle/>
          <a:p>
            <a:r>
              <a:rPr lang="en-US"/>
              <a:t>Click icon to add picture</a:t>
            </a:r>
          </a:p>
        </p:txBody>
      </p:sp>
      <p:sp>
        <p:nvSpPr>
          <p:cNvPr id="17"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21938"/>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2"/>
          <p:cNvSpPr>
            <a:spLocks noGrp="1"/>
          </p:cNvSpPr>
          <p:nvPr>
            <p:ph type="body" sz="quarter" idx="11" hasCustomPrompt="1"/>
          </p:nvPr>
        </p:nvSpPr>
        <p:spPr>
          <a:xfrm>
            <a:off x="504000" y="1553156"/>
            <a:ext cx="2551047"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9" name="Text Placeholder 2"/>
          <p:cNvSpPr>
            <a:spLocks noGrp="1"/>
          </p:cNvSpPr>
          <p:nvPr>
            <p:ph type="body" sz="quarter" idx="12" hasCustomPrompt="1"/>
          </p:nvPr>
        </p:nvSpPr>
        <p:spPr>
          <a:xfrm>
            <a:off x="3255866" y="1553156"/>
            <a:ext cx="2551046" cy="190803"/>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2"/>
          <p:cNvSpPr>
            <a:spLocks noGrp="1"/>
          </p:cNvSpPr>
          <p:nvPr>
            <p:ph type="body" sz="quarter" idx="13" hasCustomPrompt="1"/>
          </p:nvPr>
        </p:nvSpPr>
        <p:spPr>
          <a:xfrm>
            <a:off x="6010639" y="1553155"/>
            <a:ext cx="2548899"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rgbClr val="005A8B"/>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1" name="Text Placeholder 2"/>
          <p:cNvSpPr>
            <a:spLocks noGrp="1"/>
          </p:cNvSpPr>
          <p:nvPr>
            <p:ph type="body" sz="quarter" idx="14" hasCustomPrompt="1"/>
          </p:nvPr>
        </p:nvSpPr>
        <p:spPr>
          <a:xfrm>
            <a:off x="504000"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2" name="Text Placeholder 2"/>
          <p:cNvSpPr>
            <a:spLocks noGrp="1"/>
          </p:cNvSpPr>
          <p:nvPr>
            <p:ph type="body" sz="quarter" idx="15" hasCustomPrompt="1"/>
          </p:nvPr>
        </p:nvSpPr>
        <p:spPr>
          <a:xfrm>
            <a:off x="3255865"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3" name="Text Placeholder 2"/>
          <p:cNvSpPr>
            <a:spLocks noGrp="1"/>
          </p:cNvSpPr>
          <p:nvPr>
            <p:ph type="body" sz="quarter" idx="16" hasCustomPrompt="1"/>
          </p:nvPr>
        </p:nvSpPr>
        <p:spPr>
          <a:xfrm>
            <a:off x="6010639"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 name="Footer Placeholder 7">
            <a:extLst>
              <a:ext uri="{FF2B5EF4-FFF2-40B4-BE49-F238E27FC236}">
                <a16:creationId xmlns:a16="http://schemas.microsoft.com/office/drawing/2014/main" id="{E098B912-A225-0747-B1D2-F09A576BA4A1}"/>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D3C37855-4035-5040-BB56-445CC5BB2C1C}"/>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5" name="Text Placeholder 3">
            <a:extLst>
              <a:ext uri="{FF2B5EF4-FFF2-40B4-BE49-F238E27FC236}">
                <a16:creationId xmlns:a16="http://schemas.microsoft.com/office/drawing/2014/main" id="{B057E027-2801-8D48-83F4-12D19BAF7A88}"/>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7" name="Text Placeholder 6">
            <a:extLst>
              <a:ext uri="{FF2B5EF4-FFF2-40B4-BE49-F238E27FC236}">
                <a16:creationId xmlns:a16="http://schemas.microsoft.com/office/drawing/2014/main" id="{1C3E3048-1F30-294D-A3D9-599A3AECEDCA}"/>
              </a:ext>
            </a:extLst>
          </p:cNvPr>
          <p:cNvSpPr>
            <a:spLocks noGrp="1"/>
          </p:cNvSpPr>
          <p:nvPr>
            <p:ph type="body" sz="quarter" idx="2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8115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7_3 column+blue header -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5"/>
            <a:ext cx="2605460" cy="417600"/>
          </a:xfrm>
          <a:prstGeom prst="rect">
            <a:avLst/>
          </a:prstGeom>
          <a:solidFill>
            <a:schemeClr val="accent1"/>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8" name="Text Placeholder 2"/>
          <p:cNvSpPr>
            <a:spLocks noGrp="1"/>
          </p:cNvSpPr>
          <p:nvPr>
            <p:ph type="body" sz="quarter" idx="12" hasCustomPrompt="1"/>
          </p:nvPr>
        </p:nvSpPr>
        <p:spPr>
          <a:xfrm>
            <a:off x="3255866" y="1553155"/>
            <a:ext cx="2605460" cy="416120"/>
          </a:xfrm>
          <a:prstGeom prst="rect">
            <a:avLst/>
          </a:prstGeom>
          <a:solidFill>
            <a:schemeClr val="accent1"/>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40" y="1553155"/>
            <a:ext cx="2605460" cy="416120"/>
          </a:xfrm>
          <a:prstGeom prst="rect">
            <a:avLst/>
          </a:prstGeom>
          <a:solidFill>
            <a:schemeClr val="accent1"/>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55866"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4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6"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Footer Placeholder 17">
            <a:extLst>
              <a:ext uri="{FF2B5EF4-FFF2-40B4-BE49-F238E27FC236}">
                <a16:creationId xmlns:a16="http://schemas.microsoft.com/office/drawing/2014/main" id="{12FD673F-E473-884D-8F05-AA9C2D0E7CEF}"/>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9" name="Slide Number Placeholder 18">
            <a:extLst>
              <a:ext uri="{FF2B5EF4-FFF2-40B4-BE49-F238E27FC236}">
                <a16:creationId xmlns:a16="http://schemas.microsoft.com/office/drawing/2014/main" id="{01C9820C-9234-254B-8BAC-9C6CD88E45ED}"/>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7" name="Text Placeholder 3">
            <a:extLst>
              <a:ext uri="{FF2B5EF4-FFF2-40B4-BE49-F238E27FC236}">
                <a16:creationId xmlns:a16="http://schemas.microsoft.com/office/drawing/2014/main" id="{EFBB12AB-0948-894E-A2C3-C8826BCF6C21}"/>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2" name="Text Placeholder 6">
            <a:extLst>
              <a:ext uri="{FF2B5EF4-FFF2-40B4-BE49-F238E27FC236}">
                <a16:creationId xmlns:a16="http://schemas.microsoft.com/office/drawing/2014/main" id="{F86707F1-F131-B441-8835-27A8D7D2DCDC}"/>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9181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7_3 column+Lblue header - White">
    <p:bg>
      <p:bgPr>
        <a:solidFill>
          <a:schemeClr val="bg1"/>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4000" y="1553155"/>
            <a:ext cx="2628000" cy="417600"/>
          </a:xfrm>
          <a:prstGeom prst="rect">
            <a:avLst/>
          </a:prstGeom>
          <a:solidFill>
            <a:schemeClr val="accent3"/>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55866" y="1553155"/>
            <a:ext cx="2628000"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40" y="1553155"/>
            <a:ext cx="2628000"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55866"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4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6"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344151"/>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7" name="Text Placeholder 6">
            <a:extLst>
              <a:ext uri="{FF2B5EF4-FFF2-40B4-BE49-F238E27FC236}">
                <a16:creationId xmlns:a16="http://schemas.microsoft.com/office/drawing/2014/main" id="{22B37360-C51A-4245-A7E5-C1BDD46629E0}"/>
              </a:ext>
            </a:extLst>
          </p:cNvPr>
          <p:cNvSpPr>
            <a:spLocks noGrp="1"/>
          </p:cNvSpPr>
          <p:nvPr>
            <p:ph type="body" sz="quarter" idx="17"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BFDE54D5-FBA6-B248-AC73-BEA1D8D5600F}"/>
              </a:ext>
            </a:extLst>
          </p:cNvPr>
          <p:cNvSpPr>
            <a:spLocks noGrp="1"/>
          </p:cNvSpPr>
          <p:nvPr>
            <p:ph type="ftr" sz="quarter" idx="19"/>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CE2EBB0D-DE7D-AC47-B8A9-1611D13C3470}"/>
              </a:ext>
            </a:extLst>
          </p:cNvPr>
          <p:cNvSpPr>
            <a:spLocks noGrp="1"/>
          </p:cNvSpPr>
          <p:nvPr>
            <p:ph type="sldNum" sz="quarter" idx="20"/>
          </p:nvPr>
        </p:nvSpPr>
        <p:spPr/>
        <p:txBody>
          <a:bodyPr/>
          <a:lstStyle/>
          <a:p>
            <a:fld id="{793332C0-45F3-49F7-8962-3AD7701CBA4A}" type="slidenum">
              <a:rPr lang="en-US" smtClean="0"/>
              <a:pPr/>
              <a:t>‹#›</a:t>
            </a:fld>
            <a:endParaRPr lang="en-US" dirty="0"/>
          </a:p>
        </p:txBody>
      </p:sp>
      <p:sp>
        <p:nvSpPr>
          <p:cNvPr id="19" name="Text Placeholder 3">
            <a:extLst>
              <a:ext uri="{FF2B5EF4-FFF2-40B4-BE49-F238E27FC236}">
                <a16:creationId xmlns:a16="http://schemas.microsoft.com/office/drawing/2014/main" id="{65C9D33D-E3D3-534D-8BE7-4A9DCE92963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45403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7_2 column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4000" y="1562582"/>
            <a:ext cx="4010025" cy="3152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2"/>
          <p:cNvSpPr>
            <a:spLocks noGrp="1"/>
          </p:cNvSpPr>
          <p:nvPr>
            <p:ph type="body" sz="quarter" idx="13" hasCustomPrompt="1"/>
          </p:nvPr>
        </p:nvSpPr>
        <p:spPr>
          <a:xfrm>
            <a:off x="4621214" y="1562582"/>
            <a:ext cx="4011612" cy="2988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3563152"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621214" y="1747157"/>
            <a:ext cx="3554598"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Footer Placeholder 12">
            <a:extLst>
              <a:ext uri="{FF2B5EF4-FFF2-40B4-BE49-F238E27FC236}">
                <a16:creationId xmlns:a16="http://schemas.microsoft.com/office/drawing/2014/main" id="{E1C76220-11C7-7D4A-84C2-BF403B4DA2F2}"/>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3CABA3BF-8955-E142-9640-34F9A7B3EFCD}"/>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5C430E54-2849-8A41-9352-7BB0E7B4EC5A}"/>
              </a:ext>
            </a:extLst>
          </p:cNvPr>
          <p:cNvSpPr>
            <a:spLocks noGrp="1"/>
          </p:cNvSpPr>
          <p:nvPr>
            <p:ph type="body" sz="quarter" idx="19" hasCustomPrompt="1"/>
          </p:nvPr>
        </p:nvSpPr>
        <p:spPr>
          <a:xfrm>
            <a:off x="504000"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7896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7_3 column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5" name="Footer Placeholder 14">
            <a:extLst>
              <a:ext uri="{FF2B5EF4-FFF2-40B4-BE49-F238E27FC236}">
                <a16:creationId xmlns:a16="http://schemas.microsoft.com/office/drawing/2014/main" id="{81255170-DDE9-3343-8E32-B91F6DA23532}"/>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981421F3-390E-2A4B-8491-50C21C2A2544}"/>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1DCF3DAF-B565-1B4D-864C-03635281415D}"/>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6"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3352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7_3 columns + image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631344"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3238" y="3167743"/>
            <a:ext cx="2632075" cy="1489318"/>
          </a:xfr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46438" y="3167743"/>
            <a:ext cx="2654030" cy="1489318"/>
          </a:xfr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4" y="3167743"/>
            <a:ext cx="2632075" cy="1489318"/>
          </a:xfrm>
          <a:solidFill>
            <a:schemeClr val="bg1">
              <a:lumMod val="75000"/>
            </a:schemeClr>
          </a:solidFill>
        </p:spPr>
        <p:txBody>
          <a:bodyPr/>
          <a:lstStyle/>
          <a:p>
            <a:r>
              <a:rPr lang="en-US"/>
              <a:t>Click icon to add picture</a:t>
            </a:r>
          </a:p>
        </p:txBody>
      </p:sp>
      <p:sp>
        <p:nvSpPr>
          <p:cNvPr id="19" name="Footer Placeholder 18">
            <a:extLst>
              <a:ext uri="{FF2B5EF4-FFF2-40B4-BE49-F238E27FC236}">
                <a16:creationId xmlns:a16="http://schemas.microsoft.com/office/drawing/2014/main" id="{2FA2E132-C0A3-DE40-BB3F-F14A1E2CBE7C}"/>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20" name="Slide Number Placeholder 19">
            <a:extLst>
              <a:ext uri="{FF2B5EF4-FFF2-40B4-BE49-F238E27FC236}">
                <a16:creationId xmlns:a16="http://schemas.microsoft.com/office/drawing/2014/main" id="{5CE5AC11-0693-804B-B54A-1CEC8A7A0C86}"/>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B180A05E-A2AC-E844-8573-A3C3DE342BAA}"/>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3">
            <a:extLst>
              <a:ext uri="{FF2B5EF4-FFF2-40B4-BE49-F238E27FC236}">
                <a16:creationId xmlns:a16="http://schemas.microsoft.com/office/drawing/2014/main" id="{0B57A098-0A29-1241-B348-E074BBC6438F}"/>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601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7_3 column+Lblue header - Blue">
    <p:bg>
      <p:bgPr>
        <a:solidFill>
          <a:schemeClr val="accent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628899" cy="417600"/>
          </a:xfrm>
          <a:prstGeom prst="rect">
            <a:avLst/>
          </a:prstGeom>
          <a:solidFill>
            <a:schemeClr val="accent3"/>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46438"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6" name="Footer Placeholder 15">
            <a:extLst>
              <a:ext uri="{FF2B5EF4-FFF2-40B4-BE49-F238E27FC236}">
                <a16:creationId xmlns:a16="http://schemas.microsoft.com/office/drawing/2014/main" id="{0193A712-F5D4-9F4E-8D0D-227FDC54964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02BF5A87-F57B-C749-8118-7F856E62F43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4CCFFE17-9E9B-C84D-A448-DB427664B1D3}"/>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1824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7_2 columns - LBlue">
    <p:bg>
      <p:bgPr>
        <a:solidFill>
          <a:srgbClr val="72B5CC"/>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290490"/>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4010025" cy="3152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2"/>
          <p:cNvSpPr>
            <a:spLocks noGrp="1"/>
          </p:cNvSpPr>
          <p:nvPr>
            <p:ph type="body" sz="quarter" idx="13" hasCustomPrompt="1"/>
          </p:nvPr>
        </p:nvSpPr>
        <p:spPr>
          <a:xfrm>
            <a:off x="4621214" y="1562582"/>
            <a:ext cx="4011612" cy="2988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9" y="1747157"/>
            <a:ext cx="3563152"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621214" y="1747157"/>
            <a:ext cx="3554598"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Footer Placeholder 12">
            <a:extLst>
              <a:ext uri="{FF2B5EF4-FFF2-40B4-BE49-F238E27FC236}">
                <a16:creationId xmlns:a16="http://schemas.microsoft.com/office/drawing/2014/main" id="{B2134F63-A196-5E46-84B6-3ADB1201319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D8CC09D9-78AA-F648-912E-40FF0CC5ED46}"/>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401EFEEC-7204-6441-836A-70457DDC209C}"/>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D15476A7-118C-A64E-9E83-5DCC8E718F40}"/>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87960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7_Solution building block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5386388" cy="2012400"/>
          </a:xfrm>
          <a:solidFill>
            <a:schemeClr val="bg1">
              <a:alpha val="90000"/>
            </a:schemeClr>
          </a:solidFill>
        </p:spPr>
        <p:txBody>
          <a:bodyPr vert="horz" lIns="72000" tIns="72000" rIns="72000" bIns="0" rtlCol="0">
            <a:noAutofit/>
          </a:bodyPr>
          <a:lstStyle>
            <a:lvl1pPr>
              <a:defRPr lang="en-US" sz="1400" dirty="0" smtClean="0">
                <a:solidFill>
                  <a:schemeClr val="accent1"/>
                </a:solidFill>
                <a:latin typeface="Calibri"/>
                <a:ea typeface="Calibri" charset="0"/>
                <a:cs typeface="Calibri"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Challenge</a:t>
            </a:r>
          </a:p>
          <a:p>
            <a:pPr lvl="0">
              <a:lnSpc>
                <a:spcPct val="100000"/>
              </a:lnSpc>
              <a:buFontTx/>
            </a:pPr>
            <a:endParaRPr lang="en-US" dirty="0"/>
          </a:p>
          <a:p>
            <a:pPr lvl="0">
              <a:lnSpc>
                <a:spcPct val="100000"/>
              </a:lnSpc>
              <a:buFontTx/>
            </a:pPr>
            <a:r>
              <a:rPr lang="en-US" dirty="0"/>
              <a:t>Our Solution</a:t>
            </a:r>
          </a:p>
          <a:p>
            <a:pPr lvl="0">
              <a:lnSpc>
                <a:spcPct val="100000"/>
              </a:lnSpc>
              <a:buFontTx/>
            </a:pPr>
            <a:endParaRPr lang="en-US" dirty="0"/>
          </a:p>
          <a:p>
            <a:pPr lvl="0">
              <a:lnSpc>
                <a:spcPct val="100000"/>
              </a:lnSpc>
              <a:buFontTx/>
            </a:pPr>
            <a:endParaRPr lang="en-US" dirty="0"/>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5997575" y="2637678"/>
            <a:ext cx="1272997"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clinical benefits</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financial benefits</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5997575" y="3684871"/>
            <a:ext cx="1272997"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quality benefits</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84871"/>
            <a:ext cx="1254324"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staff and patient benefits</a:t>
            </a:r>
          </a:p>
        </p:txBody>
      </p:sp>
      <p:sp>
        <p:nvSpPr>
          <p:cNvPr id="6" name="Footer Placeholder 5">
            <a:extLst>
              <a:ext uri="{FF2B5EF4-FFF2-40B4-BE49-F238E27FC236}">
                <a16:creationId xmlns:a16="http://schemas.microsoft.com/office/drawing/2014/main" id="{9507024F-45A1-7840-9C6D-950F75D79BAB}"/>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5130724B-F53A-6C4C-A894-3761D299A023}"/>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B4F0F764-F3B2-764F-A418-08E2C7C29E97}"/>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7104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7_3 columns - LBlue">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389869"/>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5" name="Footer Placeholder 14">
            <a:extLst>
              <a:ext uri="{FF2B5EF4-FFF2-40B4-BE49-F238E27FC236}">
                <a16:creationId xmlns:a16="http://schemas.microsoft.com/office/drawing/2014/main" id="{AF042CE3-F8EA-8D41-8A5A-54AC9F46E07B}"/>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8FF76DE8-BE64-AC48-BB9F-3E3E51CBD5B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2FE311A6-3D21-AF42-AE0B-848E2066771E}"/>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4818DE34-9BDD-1E49-B4FB-D7B71E1DB0F6}"/>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9281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7_3 columns + images - LBlue">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424159"/>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550205" cy="184575"/>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1845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1845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631344"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3238" y="3167743"/>
            <a:ext cx="2632075" cy="1489318"/>
          </a:xfr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46438" y="3167743"/>
            <a:ext cx="2654030" cy="1489318"/>
          </a:xfr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4" y="3167743"/>
            <a:ext cx="2632075" cy="1489318"/>
          </a:xfrm>
          <a:solidFill>
            <a:schemeClr val="bg1">
              <a:lumMod val="75000"/>
            </a:schemeClr>
          </a:solidFill>
        </p:spPr>
        <p:txBody>
          <a:bodyPr/>
          <a:lstStyle/>
          <a:p>
            <a:r>
              <a:rPr lang="en-US"/>
              <a:t>Click icon to add picture</a:t>
            </a:r>
          </a:p>
        </p:txBody>
      </p:sp>
      <p:sp>
        <p:nvSpPr>
          <p:cNvPr id="19" name="Footer Placeholder 18">
            <a:extLst>
              <a:ext uri="{FF2B5EF4-FFF2-40B4-BE49-F238E27FC236}">
                <a16:creationId xmlns:a16="http://schemas.microsoft.com/office/drawing/2014/main" id="{3374D800-230F-F44F-9E1D-AD43F450B954}"/>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20" name="Slide Number Placeholder 19">
            <a:extLst>
              <a:ext uri="{FF2B5EF4-FFF2-40B4-BE49-F238E27FC236}">
                <a16:creationId xmlns:a16="http://schemas.microsoft.com/office/drawing/2014/main" id="{93DFCD8A-3A69-8843-BB50-1324F379D126}"/>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0A2A3AB6-CF3B-9547-9E6B-DF4DC100931E}"/>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8" name="Text Placeholder 3">
            <a:extLst>
              <a:ext uri="{FF2B5EF4-FFF2-40B4-BE49-F238E27FC236}">
                <a16:creationId xmlns:a16="http://schemas.microsoft.com/office/drawing/2014/main" id="{F4AC4FAD-BE99-014C-99E0-5427E88DD369}"/>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392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8_Text and image - White">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CF19043-6520-E14D-B053-D3E4988E88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3" name="Picture Placeholder 12"/>
          <p:cNvSpPr>
            <a:spLocks noGrp="1"/>
          </p:cNvSpPr>
          <p:nvPr>
            <p:ph type="pic" sz="quarter" idx="14"/>
          </p:nvPr>
        </p:nvSpPr>
        <p:spPr>
          <a:xfrm>
            <a:off x="4622539" y="1550988"/>
            <a:ext cx="4008522"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4621035"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300942"/>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tx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03D183CA-3AAA-6B42-8F82-D7B8E0489238}"/>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238D30D4-73F9-5643-BCFE-ABA02E42BF97}"/>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456C3996-51CC-D542-9703-D7CC6AF4F3F7}"/>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22641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8_2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B2A50DA2-9083-454E-B5A2-D6B244F3FD6C}"/>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1" name="Picture 10">
            <a:extLst>
              <a:ext uri="{FF2B5EF4-FFF2-40B4-BE49-F238E27FC236}">
                <a16:creationId xmlns:a16="http://schemas.microsoft.com/office/drawing/2014/main" id="{E0DE3064-85CF-7A4A-9960-D5F6FD00B3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E4E1A796-77BB-8445-89BB-66C5FFE19B9C}"/>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4BAB64DD-4800-8040-8287-10E3701D9F0F}"/>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267D18A3-3F31-9043-B161-B61501A27C1D}"/>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91145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8_3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3">
            <a:extLst>
              <a:ext uri="{FF2B5EF4-FFF2-40B4-BE49-F238E27FC236}">
                <a16:creationId xmlns:a16="http://schemas.microsoft.com/office/drawing/2014/main" id="{4F33932D-BFA1-6B43-A95B-F330C0823BE5}"/>
              </a:ext>
            </a:extLst>
          </p:cNvPr>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Rectangle 20">
            <a:extLst>
              <a:ext uri="{FF2B5EF4-FFF2-40B4-BE49-F238E27FC236}">
                <a16:creationId xmlns:a16="http://schemas.microsoft.com/office/drawing/2014/main" id="{22E36470-830E-4D4E-9899-4DA41BCE1A68}"/>
              </a:ext>
            </a:extLst>
          </p:cNvPr>
          <p:cNvSpPr/>
          <p:nvPr/>
        </p:nvSpPr>
        <p:spPr>
          <a:xfrm rot="16200000">
            <a:off x="8050412" y="894614"/>
            <a:ext cx="1469954" cy="107722"/>
          </a:xfrm>
          <a:prstGeom prst="rect">
            <a:avLst/>
          </a:prstGeom>
        </p:spPr>
        <p:txBody>
          <a:bodyPr wrap="none" lIns="0" tIns="0" rIns="0" bIns="0">
            <a:spAutoFit/>
          </a:bodyPr>
          <a:lstStyle/>
          <a:p>
            <a:pPr lvl="0" algn="l"/>
            <a:r>
              <a:rPr lang="en-US" sz="700" b="0" i="0" dirty="0">
                <a:solidFill>
                  <a:schemeClr val="bg1"/>
                </a:solidFill>
                <a:latin typeface="Calibri Light" panose="020F0302020204030204" pitchFamily="34" charset="0"/>
                <a:cs typeface="Calibri Light" panose="020F0302020204030204" pitchFamily="34" charset="0"/>
              </a:rPr>
              <a:t>Company confidential – internal use only</a:t>
            </a:r>
          </a:p>
        </p:txBody>
      </p:sp>
      <p:sp>
        <p:nvSpPr>
          <p:cNvPr id="12" name="Text Placeholder 3">
            <a:extLst>
              <a:ext uri="{FF2B5EF4-FFF2-40B4-BE49-F238E27FC236}">
                <a16:creationId xmlns:a16="http://schemas.microsoft.com/office/drawing/2014/main" id="{BD219CAB-CA84-B641-A9F1-234359D7D62A}"/>
              </a:ext>
            </a:extLst>
          </p:cNvPr>
          <p:cNvSpPr>
            <a:spLocks noGrp="1"/>
          </p:cNvSpPr>
          <p:nvPr>
            <p:ph type="body" sz="quarter" idx="22"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7" name="Picture 16">
            <a:extLst>
              <a:ext uri="{FF2B5EF4-FFF2-40B4-BE49-F238E27FC236}">
                <a16:creationId xmlns:a16="http://schemas.microsoft.com/office/drawing/2014/main" id="{C6B76497-9835-1148-B285-38329DAB80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B8E11723-87FE-684D-9AE9-28936655FAA8}"/>
              </a:ext>
            </a:extLst>
          </p:cNvPr>
          <p:cNvSpPr>
            <a:spLocks noGrp="1"/>
          </p:cNvSpPr>
          <p:nvPr>
            <p:ph type="ftr" sz="quarter" idx="23"/>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09E22C89-568A-A34F-A186-97CB04300457}"/>
              </a:ext>
            </a:extLst>
          </p:cNvPr>
          <p:cNvSpPr>
            <a:spLocks noGrp="1"/>
          </p:cNvSpPr>
          <p:nvPr>
            <p:ph type="sldNum" sz="quarter" idx="24"/>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B0331362-909F-1F41-8B08-926386A92B74}"/>
              </a:ext>
            </a:extLst>
          </p:cNvPr>
          <p:cNvSpPr>
            <a:spLocks noGrp="1"/>
          </p:cNvSpPr>
          <p:nvPr>
            <p:ph type="body" sz="quarter" idx="2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72652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8_4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5" name="Rectangle 24">
            <a:extLst>
              <a:ext uri="{FF2B5EF4-FFF2-40B4-BE49-F238E27FC236}">
                <a16:creationId xmlns:a16="http://schemas.microsoft.com/office/drawing/2014/main" id="{4C1A5AB5-3CE5-2849-B6B1-AC82422E018A}"/>
              </a:ext>
            </a:extLst>
          </p:cNvPr>
          <p:cNvSpPr/>
          <p:nvPr/>
        </p:nvSpPr>
        <p:spPr>
          <a:xfrm rot="16200000">
            <a:off x="8050412" y="894614"/>
            <a:ext cx="1469954" cy="107722"/>
          </a:xfrm>
          <a:prstGeom prst="rect">
            <a:avLst/>
          </a:prstGeom>
        </p:spPr>
        <p:txBody>
          <a:bodyPr wrap="none" lIns="0" tIns="0" rIns="0" bIns="0">
            <a:spAutoFit/>
          </a:bodyPr>
          <a:lstStyle/>
          <a:p>
            <a:pPr lvl="0" algn="l"/>
            <a:r>
              <a:rPr lang="en-US" sz="700" b="0" i="0" dirty="0">
                <a:solidFill>
                  <a:schemeClr val="bg1"/>
                </a:solidFill>
                <a:latin typeface="Calibri Light" panose="020F0302020204030204" pitchFamily="34" charset="0"/>
                <a:cs typeface="Calibri Light" panose="020F0302020204030204" pitchFamily="34" charset="0"/>
              </a:rPr>
              <a:t>Company confidential – internal use only</a:t>
            </a:r>
          </a:p>
        </p:txBody>
      </p:sp>
      <p:sp>
        <p:nvSpPr>
          <p:cNvPr id="22" name="Text Placeholder 3">
            <a:extLst>
              <a:ext uri="{FF2B5EF4-FFF2-40B4-BE49-F238E27FC236}">
                <a16:creationId xmlns:a16="http://schemas.microsoft.com/office/drawing/2014/main" id="{E4865AAC-C0B5-034F-B518-FD86C6B51CB5}"/>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24" name="Picture 23">
            <a:extLst>
              <a:ext uri="{FF2B5EF4-FFF2-40B4-BE49-F238E27FC236}">
                <a16:creationId xmlns:a16="http://schemas.microsoft.com/office/drawing/2014/main" id="{D0691079-1978-374F-8374-2462E70BD90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2BCAEAF7-3C36-6B4C-AEEC-EDD4CF929874}"/>
              </a:ext>
            </a:extLst>
          </p:cNvPr>
          <p:cNvSpPr>
            <a:spLocks noGrp="1"/>
          </p:cNvSpPr>
          <p:nvPr>
            <p:ph type="ftr" sz="quarter" idx="24"/>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98968DF3-4A4F-6743-A6BE-DC66A8BF1FF8}"/>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3" name="Text Placeholder 6">
            <a:extLst>
              <a:ext uri="{FF2B5EF4-FFF2-40B4-BE49-F238E27FC236}">
                <a16:creationId xmlns:a16="http://schemas.microsoft.com/office/drawing/2014/main" id="{021C59B2-7E50-CA4A-AFCC-AF37777050AF}"/>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194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8_Text and image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4622539" y="1550988"/>
            <a:ext cx="4008522"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4621035" y="3840480"/>
            <a:ext cx="4011790"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42892"/>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rgbClr val="60BDBD"/>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3" name="Slide Number Placeholder 2">
            <a:extLst>
              <a:ext uri="{FF2B5EF4-FFF2-40B4-BE49-F238E27FC236}">
                <a16:creationId xmlns:a16="http://schemas.microsoft.com/office/drawing/2014/main" id="{B47BF923-A0A3-1945-9367-D75BF6624328}"/>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4" name="Footer Placeholder 3">
            <a:extLst>
              <a:ext uri="{FF2B5EF4-FFF2-40B4-BE49-F238E27FC236}">
                <a16:creationId xmlns:a16="http://schemas.microsoft.com/office/drawing/2014/main" id="{41C5623E-956E-6049-B1D6-6CAC9CEBBB5D}"/>
              </a:ext>
            </a:extLst>
          </p:cNvPr>
          <p:cNvSpPr>
            <a:spLocks noGrp="1"/>
          </p:cNvSpPr>
          <p:nvPr>
            <p:ph type="ftr" sz="quarter" idx="23"/>
          </p:nvPr>
        </p:nvSpPr>
        <p:spPr>
          <a:xfrm>
            <a:off x="4924800" y="4719763"/>
            <a:ext cx="3086100" cy="274637"/>
          </a:xfrm>
          <a:prstGeom prst="rect">
            <a:avLst/>
          </a:prstGeom>
        </p:spPr>
        <p:txBody>
          <a:bodyPr/>
          <a:lstStyle/>
          <a:p>
            <a:r>
              <a:rPr lang="en-US"/>
              <a:t>Presentation name, Version, Date</a:t>
            </a:r>
            <a:endParaRPr lang="en-US" dirty="0"/>
          </a:p>
        </p:txBody>
      </p:sp>
      <p:sp>
        <p:nvSpPr>
          <p:cNvPr id="12" name="Text Placeholder 6">
            <a:extLst>
              <a:ext uri="{FF2B5EF4-FFF2-40B4-BE49-F238E27FC236}">
                <a16:creationId xmlns:a16="http://schemas.microsoft.com/office/drawing/2014/main" id="{06935B84-11AC-504F-A051-D7BF23E39DD2}"/>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295F5A4E-AA93-334E-9669-A905BEE799A0}"/>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2096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8 2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5557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0712A802-0995-B841-A6D6-FB8BCD45E5FB}"/>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781064D-246B-7A47-A928-C3DB86DB890E}"/>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FA93AE5D-2732-DD46-ABC7-ABBEE7F35B67}"/>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83022CA5-5506-364A-BD3A-F0AB8A5604A8}"/>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94324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8_3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3">
            <a:extLst>
              <a:ext uri="{FF2B5EF4-FFF2-40B4-BE49-F238E27FC236}">
                <a16:creationId xmlns:a16="http://schemas.microsoft.com/office/drawing/2014/main" id="{4F33932D-BFA1-6B43-A95B-F330C0823BE5}"/>
              </a:ext>
            </a:extLst>
          </p:cNvPr>
          <p:cNvSpPr>
            <a:spLocks noGrp="1"/>
          </p:cNvSpPr>
          <p:nvPr>
            <p:ph type="body" sz="quarter" idx="10" hasCustomPrompt="1"/>
          </p:nvPr>
        </p:nvSpPr>
        <p:spPr>
          <a:xfrm>
            <a:off x="504510" y="387371"/>
            <a:ext cx="7563044" cy="35557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6B38FD0A-052B-AA4D-A9C4-4339A36F25FF}"/>
              </a:ext>
            </a:extLst>
          </p:cNvPr>
          <p:cNvSpPr>
            <a:spLocks noGrp="1"/>
          </p:cNvSpPr>
          <p:nvPr>
            <p:ph type="ftr" sz="quarter" idx="21"/>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1F3916C4-FE69-324C-B362-50CAAE268DA9}"/>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7667A7F8-470E-2A42-B434-F56363CC1B4C}"/>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7" name="Text Placeholder 3">
            <a:extLst>
              <a:ext uri="{FF2B5EF4-FFF2-40B4-BE49-F238E27FC236}">
                <a16:creationId xmlns:a16="http://schemas.microsoft.com/office/drawing/2014/main" id="{45BDBE68-4716-0E42-BE12-14ECF2406C19}"/>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94213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4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F317B14B-EB40-B94D-860B-C7184CBDD206}"/>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5FB324B5-70F1-E44C-9DAA-477A6B48C404}"/>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FB8E83C4-0C5D-1A47-809F-BDC8DB641CF0}"/>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514D6E31-A944-1842-BD04-ACFCF5D0C9C3}"/>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29154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8_proof point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3382963" cy="2012400"/>
          </a:xfrm>
          <a:solidFill>
            <a:schemeClr val="accent2">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400" b="0" i="1"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“Customer quote on deliverables, benefits and contribution of Philips.”</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 Name customer</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886200" y="2637678"/>
            <a:ext cx="2003425" cy="2012400"/>
          </a:xfrm>
          <a:solidFill>
            <a:schemeClr val="bg1">
              <a:alpha val="90000"/>
            </a:schemeClr>
          </a:solidFill>
        </p:spPr>
        <p:txBody>
          <a:bodyPr lIns="72000" tIns="72000" rIns="72000" bIns="0" anchor="t"/>
          <a:lstStyle>
            <a:lvl1pPr>
              <a:defRPr lang="en-US" b="0" i="0" dirty="0">
                <a:solidFill>
                  <a:srgbClr val="005A8B"/>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5997575" y="2637678"/>
            <a:ext cx="1272997"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1</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2</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5997575" y="3684871"/>
            <a:ext cx="1272997"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3</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84871"/>
            <a:ext cx="1254324"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4</a:t>
            </a:r>
          </a:p>
        </p:txBody>
      </p:sp>
      <p:sp>
        <p:nvSpPr>
          <p:cNvPr id="6" name="Footer Placeholder 5">
            <a:extLst>
              <a:ext uri="{FF2B5EF4-FFF2-40B4-BE49-F238E27FC236}">
                <a16:creationId xmlns:a16="http://schemas.microsoft.com/office/drawing/2014/main" id="{34BF6268-9B56-9B48-A288-DBFAA40F6BDB}"/>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DBABAB42-6828-4146-B556-616C1FB7B9D7}"/>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E1AAD1BA-690C-094A-A3EC-15C9ACCA1CD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7659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8 2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29FF4F3D-6557-8B4B-BB79-F19667286847}"/>
              </a:ext>
            </a:extLst>
          </p:cNvPr>
          <p:cNvSpPr>
            <a:spLocks noGrp="1"/>
          </p:cNvSpPr>
          <p:nvPr>
            <p:ph type="ftr" sz="quarter" idx="20"/>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8AF186D3-8CD6-3E4C-9E96-12FEC2B34B15}"/>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E28F6B0-78F2-5E4E-BF40-F16A5C3499DD}"/>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70BD1DA2-4859-7848-80F1-61A3D78F68F1}"/>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4208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3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4414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AC0F0EFC-493D-CD4F-9295-ED0B9928E4F8}"/>
              </a:ext>
            </a:extLst>
          </p:cNvPr>
          <p:cNvSpPr>
            <a:spLocks noGrp="1"/>
          </p:cNvSpPr>
          <p:nvPr>
            <p:ph type="ftr" sz="quarter" idx="2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E012B837-D9FA-144A-9732-D084B07A408B}"/>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F4263B3B-1BE5-3A48-BC1E-9243077B17D7}"/>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9CA2AE2A-DF8F-904B-A475-7EBE24BE7AE1}"/>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47107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4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4414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6ABC5684-7204-324A-BFBF-FD7693614A10}"/>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49B9A4ED-530F-5145-8031-6781C6F9428F}"/>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36D0B8AE-1266-E441-9496-06D9FF888C98}"/>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5FB2DC95-805C-594B-9D6E-4F3194F358F1}"/>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12400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9_3 pillars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7"/>
            <a:ext cx="2628000" cy="3118983"/>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7"/>
            <a:ext cx="2641413" cy="3118983"/>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7"/>
            <a:ext cx="2643754" cy="3118983"/>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12" name="Picture 11">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3"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424161"/>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7" name="Text Placeholder 6">
            <a:extLst>
              <a:ext uri="{FF2B5EF4-FFF2-40B4-BE49-F238E27FC236}">
                <a16:creationId xmlns:a16="http://schemas.microsoft.com/office/drawing/2014/main" id="{849C742B-F3C0-564D-9D20-1144326E7720}"/>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108367E8-F12E-464D-8792-AA4A995A1735}"/>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34B5243E-0DA7-AF4B-B80F-F508EE523B0F}"/>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5" name="Text Placeholder 3">
            <a:extLst>
              <a:ext uri="{FF2B5EF4-FFF2-40B4-BE49-F238E27FC236}">
                <a16:creationId xmlns:a16="http://schemas.microsoft.com/office/drawing/2014/main" id="{55C30ACE-D560-1042-9DCA-39839DA4405B}"/>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82944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9_3 pillars&amp;caption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8"/>
            <a:ext cx="2629539" cy="1717730"/>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8"/>
            <a:ext cx="2641413" cy="1717730"/>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8"/>
            <a:ext cx="2643754" cy="1717730"/>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5" name="Text Placeholder 4">
            <a:extLst>
              <a:ext uri="{FF2B5EF4-FFF2-40B4-BE49-F238E27FC236}">
                <a16:creationId xmlns:a16="http://schemas.microsoft.com/office/drawing/2014/main" id="{752F62B5-C1E8-4F4C-B05B-CEC71FF92B9A}"/>
              </a:ext>
            </a:extLst>
          </p:cNvPr>
          <p:cNvSpPr>
            <a:spLocks noGrp="1"/>
          </p:cNvSpPr>
          <p:nvPr>
            <p:ph type="body" sz="quarter" idx="27"/>
          </p:nvPr>
        </p:nvSpPr>
        <p:spPr>
          <a:xfrm>
            <a:off x="50323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BFA95765-0A33-814E-872D-925CF738B2DC}"/>
              </a:ext>
            </a:extLst>
          </p:cNvPr>
          <p:cNvSpPr>
            <a:spLocks noGrp="1"/>
          </p:cNvSpPr>
          <p:nvPr>
            <p:ph type="body" sz="quarter" idx="28"/>
          </p:nvPr>
        </p:nvSpPr>
        <p:spPr>
          <a:xfrm>
            <a:off x="326142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9E722517-0381-4C42-B3F9-330A971B6416}"/>
              </a:ext>
            </a:extLst>
          </p:cNvPr>
          <p:cNvSpPr>
            <a:spLocks noGrp="1"/>
          </p:cNvSpPr>
          <p:nvPr>
            <p:ph type="body" sz="quarter" idx="29"/>
          </p:nvPr>
        </p:nvSpPr>
        <p:spPr>
          <a:xfrm>
            <a:off x="600462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27" name="Picture 26">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28"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9"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4" name="Text Placeholder 6">
            <a:extLst>
              <a:ext uri="{FF2B5EF4-FFF2-40B4-BE49-F238E27FC236}">
                <a16:creationId xmlns:a16="http://schemas.microsoft.com/office/drawing/2014/main" id="{48A6B0B0-693C-2A4E-8167-F745C232C52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B1855BB5-0DBC-2549-B666-7C84674BF053}"/>
              </a:ext>
            </a:extLst>
          </p:cNvPr>
          <p:cNvSpPr>
            <a:spLocks noGrp="1"/>
          </p:cNvSpPr>
          <p:nvPr>
            <p:ph type="ftr" sz="quarter" idx="30"/>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B14C637E-8242-4F4E-9CFA-7D1B07454663}"/>
              </a:ext>
            </a:extLst>
          </p:cNvPr>
          <p:cNvSpPr>
            <a:spLocks noGrp="1"/>
          </p:cNvSpPr>
          <p:nvPr>
            <p:ph type="sldNum" sz="quarter" idx="31"/>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34129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9_4 pillars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8" y="1550988"/>
            <a:ext cx="1947600" cy="3108325"/>
          </a:xfrm>
          <a:prstGeom prst="rect">
            <a:avLst/>
          </a:prstGeom>
          <a:solidFill>
            <a:schemeClr val="accent3"/>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2567461" y="1550988"/>
            <a:ext cx="1947862" cy="3108325"/>
          </a:xfrm>
          <a:prstGeom prst="rect">
            <a:avLst/>
          </a:prstGeom>
          <a:solidFill>
            <a:schemeClr val="accent2"/>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4630181" y="1550988"/>
            <a:ext cx="1947862" cy="3108325"/>
          </a:xfrm>
          <a:prstGeom prst="rect">
            <a:avLst/>
          </a:prstGeom>
          <a:solidFill>
            <a:schemeClr val="accent1"/>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1" name="Text Placeholder 17"/>
          <p:cNvSpPr>
            <a:spLocks noGrp="1"/>
          </p:cNvSpPr>
          <p:nvPr>
            <p:ph type="body" sz="quarter" idx="21" hasCustomPrompt="1"/>
          </p:nvPr>
        </p:nvSpPr>
        <p:spPr>
          <a:xfrm>
            <a:off x="6692900" y="1550988"/>
            <a:ext cx="1947862" cy="3108325"/>
          </a:xfrm>
          <a:prstGeom prst="rect">
            <a:avLst/>
          </a:prstGeom>
          <a:solidFill>
            <a:schemeClr val="accent5"/>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4">
            <a:extLst>
              <a:ext uri="{FF2B5EF4-FFF2-40B4-BE49-F238E27FC236}">
                <a16:creationId xmlns:a16="http://schemas.microsoft.com/office/drawing/2014/main" id="{CD08AE01-EB6D-DC4C-BD90-A51A4FC0646C}"/>
              </a:ext>
            </a:extLst>
          </p:cNvPr>
          <p:cNvSpPr>
            <a:spLocks noGrp="1"/>
          </p:cNvSpPr>
          <p:nvPr>
            <p:ph type="body" sz="quarter" idx="22"/>
          </p:nvPr>
        </p:nvSpPr>
        <p:spPr>
          <a:xfrm>
            <a:off x="503238"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A4BE1325-8F7B-2B4F-B52D-F479A985C1A9}"/>
              </a:ext>
            </a:extLst>
          </p:cNvPr>
          <p:cNvSpPr>
            <a:spLocks noGrp="1"/>
          </p:cNvSpPr>
          <p:nvPr>
            <p:ph type="body" sz="quarter" idx="23"/>
          </p:nvPr>
        </p:nvSpPr>
        <p:spPr>
          <a:xfrm>
            <a:off x="2576361"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4" name="Text Placeholder 4">
            <a:extLst>
              <a:ext uri="{FF2B5EF4-FFF2-40B4-BE49-F238E27FC236}">
                <a16:creationId xmlns:a16="http://schemas.microsoft.com/office/drawing/2014/main" id="{B453596D-033D-004F-BA2B-2CE24CB5CE5E}"/>
              </a:ext>
            </a:extLst>
          </p:cNvPr>
          <p:cNvSpPr>
            <a:spLocks noGrp="1"/>
          </p:cNvSpPr>
          <p:nvPr>
            <p:ph type="body" sz="quarter" idx="24"/>
          </p:nvPr>
        </p:nvSpPr>
        <p:spPr>
          <a:xfrm>
            <a:off x="4625534"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288CCA4C-728C-2448-BBC5-1BFFF6BDC6AE}"/>
              </a:ext>
            </a:extLst>
          </p:cNvPr>
          <p:cNvSpPr>
            <a:spLocks noGrp="1"/>
          </p:cNvSpPr>
          <p:nvPr>
            <p:ph type="body" sz="quarter" idx="25"/>
          </p:nvPr>
        </p:nvSpPr>
        <p:spPr>
          <a:xfrm>
            <a:off x="6694177"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14" name="Picture 13">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5"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6" name="Text Placeholder 6">
            <a:extLst>
              <a:ext uri="{FF2B5EF4-FFF2-40B4-BE49-F238E27FC236}">
                <a16:creationId xmlns:a16="http://schemas.microsoft.com/office/drawing/2014/main" id="{5008F746-CB25-3346-AF7E-2D96E31D1E0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922A5684-243E-9840-ADA3-6F0E812ADD4E}"/>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3EF31F74-808A-0F4E-B349-A554CB083DA7}"/>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17" name="Text Placeholder 3">
            <a:extLst>
              <a:ext uri="{FF2B5EF4-FFF2-40B4-BE49-F238E27FC236}">
                <a16:creationId xmlns:a16="http://schemas.microsoft.com/office/drawing/2014/main" id="{24333F51-9905-FC42-96CF-7D0C14CA346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78875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9_3 pillars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7"/>
            <a:ext cx="2629539" cy="3118983"/>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7"/>
            <a:ext cx="2641413" cy="3118983"/>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7"/>
            <a:ext cx="2643754" cy="3118983"/>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7" name="Text Placeholder 3"/>
          <p:cNvSpPr>
            <a:spLocks noGrp="1"/>
          </p:cNvSpPr>
          <p:nvPr>
            <p:ph type="body" sz="quarter" idx="10" hasCustomPrompt="1"/>
          </p:nvPr>
        </p:nvSpPr>
        <p:spPr>
          <a:xfrm>
            <a:off x="504510" y="387371"/>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7" name="Footer Placeholder 6">
            <a:extLst>
              <a:ext uri="{FF2B5EF4-FFF2-40B4-BE49-F238E27FC236}">
                <a16:creationId xmlns:a16="http://schemas.microsoft.com/office/drawing/2014/main" id="{F666992A-CF83-DE4B-B8AB-864A7550F9B8}"/>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E5617DCB-2F1A-954E-9232-007E10EA1115}"/>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DDF4F6F6-5D6E-C74C-A0EE-58ABA9B0C9DE}"/>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Text Placeholder 3">
            <a:extLst>
              <a:ext uri="{FF2B5EF4-FFF2-40B4-BE49-F238E27FC236}">
                <a16:creationId xmlns:a16="http://schemas.microsoft.com/office/drawing/2014/main" id="{CBB32F3E-2CDA-EC47-8543-D883D3247E74}"/>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51103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4 pillar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1"/>
            <a:ext cx="7563044" cy="37843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1550988"/>
            <a:ext cx="1947600" cy="3108325"/>
          </a:xfrm>
          <a:prstGeom prst="rect">
            <a:avLst/>
          </a:prstGeom>
          <a:solidFill>
            <a:schemeClr val="accent3"/>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2567461" y="1550988"/>
            <a:ext cx="1947862" cy="3108325"/>
          </a:xfrm>
          <a:prstGeom prst="rect">
            <a:avLst/>
          </a:prstGeom>
          <a:solidFill>
            <a:schemeClr val="accent2"/>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4630181" y="1550988"/>
            <a:ext cx="1947862" cy="3108325"/>
          </a:xfrm>
          <a:prstGeom prst="rect">
            <a:avLst/>
          </a:prstGeom>
          <a:solidFill>
            <a:schemeClr val="accent4"/>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1" name="Text Placeholder 17"/>
          <p:cNvSpPr>
            <a:spLocks noGrp="1"/>
          </p:cNvSpPr>
          <p:nvPr>
            <p:ph type="body" sz="quarter" idx="21" hasCustomPrompt="1"/>
          </p:nvPr>
        </p:nvSpPr>
        <p:spPr>
          <a:xfrm>
            <a:off x="6692900" y="1550988"/>
            <a:ext cx="1947862" cy="3108325"/>
          </a:xfrm>
          <a:prstGeom prst="rect">
            <a:avLst/>
          </a:prstGeom>
          <a:solidFill>
            <a:schemeClr val="accent5"/>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4">
            <a:extLst>
              <a:ext uri="{FF2B5EF4-FFF2-40B4-BE49-F238E27FC236}">
                <a16:creationId xmlns:a16="http://schemas.microsoft.com/office/drawing/2014/main" id="{CD08AE01-EB6D-DC4C-BD90-A51A4FC0646C}"/>
              </a:ext>
            </a:extLst>
          </p:cNvPr>
          <p:cNvSpPr>
            <a:spLocks noGrp="1"/>
          </p:cNvSpPr>
          <p:nvPr>
            <p:ph type="body" sz="quarter" idx="22"/>
          </p:nvPr>
        </p:nvSpPr>
        <p:spPr>
          <a:xfrm>
            <a:off x="503238"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A4BE1325-8F7B-2B4F-B52D-F479A985C1A9}"/>
              </a:ext>
            </a:extLst>
          </p:cNvPr>
          <p:cNvSpPr>
            <a:spLocks noGrp="1"/>
          </p:cNvSpPr>
          <p:nvPr>
            <p:ph type="body" sz="quarter" idx="23"/>
          </p:nvPr>
        </p:nvSpPr>
        <p:spPr>
          <a:xfrm>
            <a:off x="2576361"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4" name="Text Placeholder 4">
            <a:extLst>
              <a:ext uri="{FF2B5EF4-FFF2-40B4-BE49-F238E27FC236}">
                <a16:creationId xmlns:a16="http://schemas.microsoft.com/office/drawing/2014/main" id="{B453596D-033D-004F-BA2B-2CE24CB5CE5E}"/>
              </a:ext>
            </a:extLst>
          </p:cNvPr>
          <p:cNvSpPr>
            <a:spLocks noGrp="1"/>
          </p:cNvSpPr>
          <p:nvPr>
            <p:ph type="body" sz="quarter" idx="24"/>
          </p:nvPr>
        </p:nvSpPr>
        <p:spPr>
          <a:xfrm>
            <a:off x="4625534"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288CCA4C-728C-2448-BBC5-1BFFF6BDC6AE}"/>
              </a:ext>
            </a:extLst>
          </p:cNvPr>
          <p:cNvSpPr>
            <a:spLocks noGrp="1"/>
          </p:cNvSpPr>
          <p:nvPr>
            <p:ph type="body" sz="quarter" idx="25"/>
          </p:nvPr>
        </p:nvSpPr>
        <p:spPr>
          <a:xfrm>
            <a:off x="6694177"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6" name="Footer Placeholder 5">
            <a:extLst>
              <a:ext uri="{FF2B5EF4-FFF2-40B4-BE49-F238E27FC236}">
                <a16:creationId xmlns:a16="http://schemas.microsoft.com/office/drawing/2014/main" id="{6812A434-B4DF-6A4F-8189-38DAFC0F4635}"/>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9153E11E-4029-3845-AB0D-42647F1085CF}"/>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2F8FC8FA-D7FA-AC4A-BAD9-CC3E0938647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4ED092E3-722E-104A-8142-48174B5AC7DE}"/>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71448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Full bleed image + titl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777737"/>
            <a:ext cx="5380037" cy="3588026"/>
          </a:xfrm>
          <a:prstGeom prst="rect">
            <a:avLst/>
          </a:prstGeom>
          <a:noFill/>
        </p:spPr>
        <p:txBody>
          <a:bodyPr lIns="0" tIns="0" rIns="0" bIns="0" anchor="ctr"/>
          <a:lstStyle>
            <a:lvl1pPr marL="0" indent="0" algn="l">
              <a:lnSpc>
                <a:spcPct val="90000"/>
              </a:lnSpc>
              <a:spcBef>
                <a:spcPts val="0"/>
              </a:spcBef>
              <a:buFontTx/>
              <a:buNone/>
              <a:defRPr sz="40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Footer Placeholder 8">
            <a:extLst>
              <a:ext uri="{FF2B5EF4-FFF2-40B4-BE49-F238E27FC236}">
                <a16:creationId xmlns:a16="http://schemas.microsoft.com/office/drawing/2014/main" id="{A4356341-9BD4-1943-BFCB-94B88881B452}"/>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1" name="Slide Number Placeholder 10">
            <a:extLst>
              <a:ext uri="{FF2B5EF4-FFF2-40B4-BE49-F238E27FC236}">
                <a16:creationId xmlns:a16="http://schemas.microsoft.com/office/drawing/2014/main" id="{F68B26F8-F871-D340-8867-89B35A9A5408}"/>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3163780F-534A-1F48-80D3-CE837735391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0964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0_3 image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19" name="Picture Placeholder 2"/>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5" name="Picture Placeholder 4"/>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4" name="Footer Placeholder 3">
            <a:extLst>
              <a:ext uri="{FF2B5EF4-FFF2-40B4-BE49-F238E27FC236}">
                <a16:creationId xmlns:a16="http://schemas.microsoft.com/office/drawing/2014/main" id="{28E29E63-F3B6-CF4D-B336-4863187EC5CA}"/>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8096B7AB-3A83-EE45-9AD0-56A7FD592C7E}"/>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6BA94520-4C67-2F4E-8E81-F57F605BD200}"/>
              </a:ext>
            </a:extLst>
          </p:cNvPr>
          <p:cNvSpPr>
            <a:spLocks noGrp="1"/>
          </p:cNvSpPr>
          <p:nvPr>
            <p:ph type="body" sz="quarter" idx="14" hasCustomPrompt="1"/>
          </p:nvPr>
        </p:nvSpPr>
        <p:spPr>
          <a:xfrm>
            <a:off x="503238" y="4741200"/>
            <a:ext cx="262890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29134F91-EE0C-FB48-BBF5-B7CDB302F016}"/>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7449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9_Champion innovation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4010026" cy="2021635"/>
          </a:xfrm>
          <a:solidFill>
            <a:schemeClr val="accent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Philips Healthcare </a:t>
            </a:r>
            <a:br>
              <a:rPr lang="en-US" dirty="0"/>
            </a:br>
            <a:r>
              <a:rPr lang="en-US" dirty="0"/>
              <a:t>Transformation Services</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is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How do we do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are deliverables and benefits?</a:t>
            </a:r>
          </a:p>
          <a:p>
            <a:pPr marL="0" marR="0" lvl="0" indent="0" algn="l" defTabSz="914278"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4612286"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4" name="Text Placeholder 2">
            <a:extLst>
              <a:ext uri="{FF2B5EF4-FFF2-40B4-BE49-F238E27FC236}">
                <a16:creationId xmlns:a16="http://schemas.microsoft.com/office/drawing/2014/main" id="{B5A22DD8-C1C8-224D-917A-B86D49AD38DA}"/>
              </a:ext>
            </a:extLst>
          </p:cNvPr>
          <p:cNvSpPr>
            <a:spLocks noGrp="1"/>
          </p:cNvSpPr>
          <p:nvPr>
            <p:ph type="body" sz="quarter" idx="27" hasCustomPrompt="1"/>
          </p:nvPr>
        </p:nvSpPr>
        <p:spPr>
          <a:xfrm>
            <a:off x="5991029" y="2637678"/>
            <a:ext cx="1259877" cy="2013842"/>
          </a:xfrm>
          <a:solidFill>
            <a:schemeClr val="accent3">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3</a:t>
            </a:r>
            <a:endParaRPr lang="en-US" sz="1100" baseline="30000" dirty="0">
              <a:solidFill>
                <a:schemeClr val="bg1"/>
              </a:solidFill>
            </a:endParaRPr>
          </a:p>
          <a:p>
            <a:r>
              <a:rPr lang="en-US" sz="1100" dirty="0">
                <a:solidFill>
                  <a:schemeClr val="bg1"/>
                </a:solidFill>
              </a:rPr>
              <a:t>Max- 2-3 claims</a:t>
            </a:r>
          </a:p>
        </p:txBody>
      </p:sp>
      <p:sp>
        <p:nvSpPr>
          <p:cNvPr id="27" name="Text Placeholder 2">
            <a:extLst>
              <a:ext uri="{FF2B5EF4-FFF2-40B4-BE49-F238E27FC236}">
                <a16:creationId xmlns:a16="http://schemas.microsoft.com/office/drawing/2014/main" id="{0E13FAF2-AC7E-ED4C-A461-C970D6181802}"/>
              </a:ext>
            </a:extLst>
          </p:cNvPr>
          <p:cNvSpPr>
            <a:spLocks noGrp="1"/>
          </p:cNvSpPr>
          <p:nvPr>
            <p:ph type="body" sz="quarter" idx="28" hasCustomPrompt="1"/>
          </p:nvPr>
        </p:nvSpPr>
        <p:spPr>
          <a:xfrm>
            <a:off x="7369773" y="2637678"/>
            <a:ext cx="1259877" cy="2013842"/>
          </a:xfrm>
          <a:solidFill>
            <a:schemeClr val="accent1">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4</a:t>
            </a:r>
            <a:endParaRPr lang="en-US" sz="1100" baseline="30000" dirty="0">
              <a:solidFill>
                <a:schemeClr val="bg1"/>
              </a:solidFill>
            </a:endParaRPr>
          </a:p>
          <a:p>
            <a:r>
              <a:rPr lang="en-US" sz="1100" dirty="0">
                <a:solidFill>
                  <a:schemeClr val="bg1"/>
                </a:solidFill>
              </a:rPr>
              <a:t>Max- 2-3 claims</a:t>
            </a:r>
          </a:p>
        </p:txBody>
      </p:sp>
      <p:sp>
        <p:nvSpPr>
          <p:cNvPr id="6" name="Footer Placeholder 5">
            <a:extLst>
              <a:ext uri="{FF2B5EF4-FFF2-40B4-BE49-F238E27FC236}">
                <a16:creationId xmlns:a16="http://schemas.microsoft.com/office/drawing/2014/main" id="{17480C5B-F23E-3447-849D-897BDE9FFEFD}"/>
              </a:ext>
            </a:extLst>
          </p:cNvPr>
          <p:cNvSpPr>
            <a:spLocks noGrp="1"/>
          </p:cNvSpPr>
          <p:nvPr>
            <p:ph type="ftr" sz="quarter" idx="29"/>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54774106-CE24-1345-82ED-B64668AEE898}"/>
              </a:ext>
            </a:extLst>
          </p:cNvPr>
          <p:cNvSpPr>
            <a:spLocks noGrp="1"/>
          </p:cNvSpPr>
          <p:nvPr>
            <p:ph type="sldNum" sz="quarter" idx="30"/>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FBBDA031-F847-1740-AD14-3754D79718D3}"/>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9435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0_5 images">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CC543C3-9079-5449-A0A6-5C67B2367F16}"/>
              </a:ext>
            </a:extLst>
          </p:cNvPr>
          <p:cNvSpPr>
            <a:spLocks noGrp="1"/>
          </p:cNvSpPr>
          <p:nvPr>
            <p:ph type="pic" sz="quarter" idx="12"/>
          </p:nvPr>
        </p:nvSpPr>
        <p:spPr>
          <a:xfrm>
            <a:off x="4591208" y="-23446"/>
            <a:ext cx="4576237"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5" name="Picture Placeholder 4"/>
          <p:cNvSpPr>
            <a:spLocks noGrp="1"/>
          </p:cNvSpPr>
          <p:nvPr>
            <p:ph type="pic" sz="quarter" idx="11"/>
          </p:nvPr>
        </p:nvSpPr>
        <p:spPr>
          <a:xfrm>
            <a:off x="-23445" y="-23446"/>
            <a:ext cx="2265812"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Picture Placeholder 4">
            <a:extLst>
              <a:ext uri="{FF2B5EF4-FFF2-40B4-BE49-F238E27FC236}">
                <a16:creationId xmlns:a16="http://schemas.microsoft.com/office/drawing/2014/main" id="{BA5D204D-2E8F-C844-AFF9-FCCA14B28682}"/>
              </a:ext>
            </a:extLst>
          </p:cNvPr>
          <p:cNvSpPr>
            <a:spLocks noGrp="1"/>
          </p:cNvSpPr>
          <p:nvPr>
            <p:ph type="pic" sz="quarter" idx="13"/>
          </p:nvPr>
        </p:nvSpPr>
        <p:spPr>
          <a:xfrm>
            <a:off x="-35169" y="2590702"/>
            <a:ext cx="4592684" cy="2590897"/>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2" name="Picture Placeholder 4">
            <a:extLst>
              <a:ext uri="{FF2B5EF4-FFF2-40B4-BE49-F238E27FC236}">
                <a16:creationId xmlns:a16="http://schemas.microsoft.com/office/drawing/2014/main" id="{2ECB1137-FC2A-164D-9AC7-52D0845A5193}"/>
              </a:ext>
            </a:extLst>
          </p:cNvPr>
          <p:cNvSpPr>
            <a:spLocks noGrp="1"/>
          </p:cNvSpPr>
          <p:nvPr>
            <p:ph type="pic" sz="quarter" idx="14"/>
          </p:nvPr>
        </p:nvSpPr>
        <p:spPr>
          <a:xfrm>
            <a:off x="4591208" y="2590702"/>
            <a:ext cx="4576237" cy="2590897"/>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968C8E04-1C71-4948-A40F-7C7161FA8D3A}"/>
              </a:ext>
            </a:extLst>
          </p:cNvPr>
          <p:cNvSpPr>
            <a:spLocks noGrp="1"/>
          </p:cNvSpPr>
          <p:nvPr>
            <p:ph type="pic" sz="quarter" idx="15"/>
          </p:nvPr>
        </p:nvSpPr>
        <p:spPr>
          <a:xfrm>
            <a:off x="2268071" y="-23446"/>
            <a:ext cx="2289444"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3" name="Footer Placeholder 2">
            <a:extLst>
              <a:ext uri="{FF2B5EF4-FFF2-40B4-BE49-F238E27FC236}">
                <a16:creationId xmlns:a16="http://schemas.microsoft.com/office/drawing/2014/main" id="{2CD220E6-4A36-9B46-ABF0-2EED411F35F8}"/>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4C4F8B36-A981-B24E-AA4A-8EDF77019826}"/>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6AF18BD8-84CE-1F43-8D98-2AA04A2A6159}"/>
              </a:ext>
            </a:extLst>
          </p:cNvPr>
          <p:cNvSpPr>
            <a:spLocks noGrp="1"/>
          </p:cNvSpPr>
          <p:nvPr>
            <p:ph type="body" sz="quarter" idx="20" hasCustomPrompt="1"/>
          </p:nvPr>
        </p:nvSpPr>
        <p:spPr>
          <a:xfrm>
            <a:off x="503238" y="4719763"/>
            <a:ext cx="3885882" cy="277037"/>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Footer Placeholder 4">
            <a:extLst>
              <a:ext uri="{FF2B5EF4-FFF2-40B4-BE49-F238E27FC236}">
                <a16:creationId xmlns:a16="http://schemas.microsoft.com/office/drawing/2014/main" id="{A12536D0-ED8B-7542-9FB7-75DD189D6A37}"/>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54935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1_Image + Title left (L) - Blu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8F4AF9C-BA96-F64A-9A35-541725D89179}"/>
              </a:ext>
            </a:extLst>
          </p:cNvPr>
          <p:cNvSpPr>
            <a:spLocks noGrp="1"/>
          </p:cNvSpPr>
          <p:nvPr>
            <p:ph type="pic" sz="quarter" idx="11"/>
          </p:nvPr>
        </p:nvSpPr>
        <p:spPr>
          <a:xfrm>
            <a:off x="4578245" y="0"/>
            <a:ext cx="4572000" cy="5143500"/>
          </a:xfrm>
          <a:solidFill>
            <a:schemeClr val="bg1">
              <a:lumMod val="85000"/>
            </a:schemeClr>
          </a:solidFill>
        </p:spPr>
        <p:txBody>
          <a:bodyPr/>
          <a:lstStyle/>
          <a:p>
            <a:r>
              <a:rPr lang="en-US"/>
              <a:t>Click icon to add picture</a:t>
            </a:r>
          </a:p>
        </p:txBody>
      </p:sp>
      <p:sp>
        <p:nvSpPr>
          <p:cNvPr id="6" name="Text Placeholder 3"/>
          <p:cNvSpPr>
            <a:spLocks noGrp="1"/>
          </p:cNvSpPr>
          <p:nvPr>
            <p:ph type="body" sz="quarter" idx="10" hasCustomPrompt="1"/>
          </p:nvPr>
        </p:nvSpPr>
        <p:spPr>
          <a:xfrm>
            <a:off x="504000" y="1738859"/>
            <a:ext cx="3608352" cy="2920453"/>
          </a:xfrm>
          <a:prstGeom prst="rect">
            <a:avLst/>
          </a:prstGeom>
        </p:spPr>
        <p:txBody>
          <a:bodyPr lIns="0" tIns="0" rIns="0" bIns="0"/>
          <a:lstStyle>
            <a:lvl1pPr marL="144000" indent="-144000" algn="l">
              <a:lnSpc>
                <a:spcPct val="100000"/>
              </a:lnSpc>
              <a:spcBef>
                <a:spcPts val="600"/>
              </a:spcBef>
              <a:buClr>
                <a:schemeClr val="bg1"/>
              </a:buClr>
              <a:buFont typeface="Arial" panose="020B0604020202020204" pitchFamily="34" charset="0"/>
              <a:buChar char="•"/>
              <a:defRPr sz="14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CDA523EE-BCA4-6046-BAA7-950A7A3D5FA7}"/>
              </a:ext>
            </a:extLst>
          </p:cNvPr>
          <p:cNvSpPr>
            <a:spLocks noGrp="1"/>
          </p:cNvSpPr>
          <p:nvPr>
            <p:ph type="body" sz="quarter" idx="13" hasCustomPrompt="1"/>
          </p:nvPr>
        </p:nvSpPr>
        <p:spPr>
          <a:xfrm>
            <a:off x="504000" y="387370"/>
            <a:ext cx="3608352" cy="1163617"/>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t>
            </a:r>
          </a:p>
          <a:p>
            <a:pPr lvl="0"/>
            <a:r>
              <a:rPr lang="en-US" noProof="0" dirty="0"/>
              <a:t>add title</a:t>
            </a:r>
          </a:p>
        </p:txBody>
      </p:sp>
      <p:sp>
        <p:nvSpPr>
          <p:cNvPr id="10" name="Footer Placeholder 9">
            <a:extLst>
              <a:ext uri="{FF2B5EF4-FFF2-40B4-BE49-F238E27FC236}">
                <a16:creationId xmlns:a16="http://schemas.microsoft.com/office/drawing/2014/main" id="{71C901B4-7310-2740-BC55-3196AB22B361}"/>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E63CE4C9-CEB5-9845-A580-32CC1B239A2B}"/>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AC2CD7C9-C93D-7849-9E9D-26ED0A27850F}"/>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631C328E-6511-934C-A159-322625477F7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35443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1_Image + Title Left (M) - Blue">
    <p:bg>
      <p:bgPr>
        <a:solidFill>
          <a:srgbClr val="005A8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376238"/>
            <a:ext cx="2622550" cy="4283075"/>
          </a:xfrm>
          <a:prstGeom prst="rect">
            <a:avLst/>
          </a:prstGeom>
          <a:noFill/>
        </p:spPr>
        <p:txBody>
          <a:bodyPr lIns="0" tIns="0" rIns="0" bIns="0" anchor="ctr"/>
          <a:lstStyle>
            <a:lvl1pPr marL="0" indent="0" algn="l">
              <a:lnSpc>
                <a:spcPct val="90000"/>
              </a:lnSpc>
              <a:spcBef>
                <a:spcPts val="0"/>
              </a:spcBef>
              <a:buFontTx/>
              <a:buNone/>
              <a:defRPr sz="29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Footer Placeholder 10">
            <a:extLst>
              <a:ext uri="{FF2B5EF4-FFF2-40B4-BE49-F238E27FC236}">
                <a16:creationId xmlns:a16="http://schemas.microsoft.com/office/drawing/2014/main" id="{798D22D2-2E10-CD41-8D3F-92BA5AE9E2F9}"/>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798A6903-3366-7544-B246-8B9C94D5AAC1}"/>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9D8CA2E4-5286-8C4D-BB2B-5EE6CF173009}"/>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81A320F4-9FED-074C-BDE9-9D71C87193F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70775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1_Image + Title right (S)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10" name="Text Placeholder 3"/>
          <p:cNvSpPr>
            <a:spLocks noGrp="1"/>
          </p:cNvSpPr>
          <p:nvPr>
            <p:ph type="body" sz="quarter" idx="10" hasCustomPrompt="1"/>
          </p:nvPr>
        </p:nvSpPr>
        <p:spPr bwMode="white">
          <a:xfrm>
            <a:off x="6000749" y="895348"/>
            <a:ext cx="2638425" cy="3767139"/>
          </a:xfrm>
          <a:prstGeom prst="rect">
            <a:avLst/>
          </a:prstGeom>
          <a:solidFill>
            <a:schemeClr val="accent1"/>
          </a:solidFill>
        </p:spPr>
        <p:txBody>
          <a:bodyPr lIns="251999" tIns="251999" rIns="144000" bIns="144000" anchor="t"/>
          <a:lstStyle>
            <a:lvl1pPr marL="0" indent="0" algn="l">
              <a:lnSpc>
                <a:spcPct val="90000"/>
              </a:lnSpc>
              <a:spcBef>
                <a:spcPts val="0"/>
              </a:spcBef>
              <a:buFontTx/>
              <a:buNone/>
              <a:defRPr sz="29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2" name="Footer Placeholder 11">
            <a:extLst>
              <a:ext uri="{FF2B5EF4-FFF2-40B4-BE49-F238E27FC236}">
                <a16:creationId xmlns:a16="http://schemas.microsoft.com/office/drawing/2014/main" id="{07874D25-5366-F14B-AA0D-9C267332BF3C}"/>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2F910769-EFF4-7746-8522-9716C0EF687B}"/>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AC752861-C166-6B47-8E59-0BD8DBA266A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1C6FA48F-925F-134E-AF4A-06F182E7E9A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69252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Image + Title left (S)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895348"/>
            <a:ext cx="2638425" cy="3767139"/>
          </a:xfrm>
          <a:prstGeom prst="rect">
            <a:avLst/>
          </a:prstGeom>
          <a:solidFill>
            <a:schemeClr val="accent3"/>
          </a:solidFill>
        </p:spPr>
        <p:txBody>
          <a:bodyPr vert="horz" lIns="251999" tIns="251999" rIns="144000" bIns="144000" rtlCol="0" anchor="t">
            <a:noAutofit/>
          </a:bodyPr>
          <a:lstStyle>
            <a:lvl1pPr marL="0" indent="0">
              <a:lnSpc>
                <a:spcPct val="90000"/>
              </a:lnSpc>
              <a:buFont typeface="Arial" panose="020B0604020202020204" pitchFamily="34" charset="0"/>
              <a:buNone/>
              <a:defRPr lang="en-US" sz="2900" b="0" i="0" noProof="0" dirty="0">
                <a:solidFill>
                  <a:schemeClr val="bg1"/>
                </a:solidFill>
                <a:latin typeface="Calibri Light" charset="0"/>
                <a:ea typeface="Calibri Light" charset="0"/>
                <a:cs typeface="Calibri Light" charset="0"/>
              </a:defRPr>
            </a:lvl1pPr>
          </a:lstStyle>
          <a:p>
            <a:pPr lvl="0">
              <a:lnSpc>
                <a:spcPct val="80000"/>
              </a:lnSpc>
              <a:spcBef>
                <a:spcPts val="0"/>
              </a:spcBef>
              <a:buFontTx/>
            </a:pPr>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2" name="Footer Placeholder 11">
            <a:extLst>
              <a:ext uri="{FF2B5EF4-FFF2-40B4-BE49-F238E27FC236}">
                <a16:creationId xmlns:a16="http://schemas.microsoft.com/office/drawing/2014/main" id="{8B2F8065-6784-1B40-9E26-A88B6415EE98}"/>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3" name="Slide Number Placeholder 12">
            <a:extLst>
              <a:ext uri="{FF2B5EF4-FFF2-40B4-BE49-F238E27FC236}">
                <a16:creationId xmlns:a16="http://schemas.microsoft.com/office/drawing/2014/main" id="{F86601AA-7E46-E148-B60C-C672EDC6F2FD}"/>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D33334B4-2D26-024F-B4DE-72983F2F0013}"/>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06CD128A-A1E5-9D4A-AE5A-418DB8865EF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110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1_3 Images + Title right (S) - Blue">
    <p:bg>
      <p:bgPr>
        <a:solidFill>
          <a:schemeClr val="bg1"/>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3145C9C7-D8B0-E441-AE2A-42F9EA47523F}"/>
              </a:ext>
            </a:extLst>
          </p:cNvPr>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8" name="Picture Placeholder 2">
            <a:extLst>
              <a:ext uri="{FF2B5EF4-FFF2-40B4-BE49-F238E27FC236}">
                <a16:creationId xmlns:a16="http://schemas.microsoft.com/office/drawing/2014/main" id="{2E824087-15B7-0348-8D97-672AA7C3E0FE}"/>
              </a:ext>
            </a:extLst>
          </p:cNvPr>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10" name="Picture Placeholder 4">
            <a:extLst>
              <a:ext uri="{FF2B5EF4-FFF2-40B4-BE49-F238E27FC236}">
                <a16:creationId xmlns:a16="http://schemas.microsoft.com/office/drawing/2014/main" id="{612B7948-67EA-8442-A966-9F47FC9AA7CD}"/>
              </a:ext>
            </a:extLst>
          </p:cNvPr>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0B5AC2BD-8F7D-AE4D-983A-AEFBCF6297BD}"/>
              </a:ext>
            </a:extLst>
          </p:cNvPr>
          <p:cNvSpPr>
            <a:spLocks noGrp="1"/>
          </p:cNvSpPr>
          <p:nvPr>
            <p:ph type="body" sz="quarter" idx="10"/>
          </p:nvPr>
        </p:nvSpPr>
        <p:spPr bwMode="white">
          <a:xfrm>
            <a:off x="6000749" y="895348"/>
            <a:ext cx="2638425" cy="3767139"/>
          </a:xfrm>
          <a:prstGeom prst="rect">
            <a:avLst/>
          </a:prstGeom>
          <a:solidFill>
            <a:schemeClr val="accent1"/>
          </a:solidFill>
        </p:spPr>
        <p:txBody>
          <a:bodyPr vert="horz" lIns="251999" tIns="251999" rIns="144000" bIns="144000" rtlCol="0" anchor="t">
            <a:noAutofit/>
          </a:bodyPr>
          <a:lstStyle>
            <a:lvl1pPr>
              <a:defRPr lang="en-US" sz="2900" noProof="0" dirty="0">
                <a:solidFill>
                  <a:schemeClr val="bg1"/>
                </a:solidFill>
                <a:latin typeface="Calibri Light" charset="0"/>
                <a:ea typeface="Calibri Light" charset="0"/>
                <a:cs typeface="Calibri Light" charset="0"/>
              </a:defRPr>
            </a:lvl1pPr>
          </a:lstStyle>
          <a:p>
            <a:pPr marL="0" lvl="0" indent="0">
              <a:spcBef>
                <a:spcPts val="0"/>
              </a:spcBef>
              <a:buFontTx/>
            </a:pPr>
            <a:r>
              <a:rPr lang="en-US" noProof="0" dirty="0"/>
              <a:t>Edit Master text styles</a:t>
            </a:r>
          </a:p>
        </p:txBody>
      </p:sp>
      <p:sp>
        <p:nvSpPr>
          <p:cNvPr id="14" name="Footer Placeholder 13">
            <a:extLst>
              <a:ext uri="{FF2B5EF4-FFF2-40B4-BE49-F238E27FC236}">
                <a16:creationId xmlns:a16="http://schemas.microsoft.com/office/drawing/2014/main" id="{5909EA88-E5BC-F941-B03D-EE2700DA6DF1}"/>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090ED3BF-1FC7-B645-A04C-9B04446DE7BC}"/>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7CD4C33D-1F93-FA41-B673-1FEB55CF6E9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D101D226-BC59-E843-813C-1719E9AD0BCB}"/>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2128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1_3 Images+ Title right (S) - LBlue">
    <p:bg>
      <p:bgPr>
        <a:solidFill>
          <a:schemeClr val="bg1"/>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3145C9C7-D8B0-E441-AE2A-42F9EA47523F}"/>
              </a:ext>
            </a:extLst>
          </p:cNvPr>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8" name="Picture Placeholder 2">
            <a:extLst>
              <a:ext uri="{FF2B5EF4-FFF2-40B4-BE49-F238E27FC236}">
                <a16:creationId xmlns:a16="http://schemas.microsoft.com/office/drawing/2014/main" id="{2E824087-15B7-0348-8D97-672AA7C3E0FE}"/>
              </a:ext>
            </a:extLst>
          </p:cNvPr>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10" name="Picture Placeholder 4">
            <a:extLst>
              <a:ext uri="{FF2B5EF4-FFF2-40B4-BE49-F238E27FC236}">
                <a16:creationId xmlns:a16="http://schemas.microsoft.com/office/drawing/2014/main" id="{612B7948-67EA-8442-A966-9F47FC9AA7CD}"/>
              </a:ext>
            </a:extLst>
          </p:cNvPr>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0B5AC2BD-8F7D-AE4D-983A-AEFBCF6297BD}"/>
              </a:ext>
            </a:extLst>
          </p:cNvPr>
          <p:cNvSpPr>
            <a:spLocks noGrp="1"/>
          </p:cNvSpPr>
          <p:nvPr>
            <p:ph type="body" sz="quarter" idx="10"/>
          </p:nvPr>
        </p:nvSpPr>
        <p:spPr bwMode="white">
          <a:xfrm>
            <a:off x="6000749" y="895348"/>
            <a:ext cx="2638425" cy="3767139"/>
          </a:xfrm>
          <a:prstGeom prst="rect">
            <a:avLst/>
          </a:prstGeom>
          <a:solidFill>
            <a:schemeClr val="accent3"/>
          </a:solidFill>
          <a:ln>
            <a:noFill/>
          </a:ln>
        </p:spPr>
        <p:txBody>
          <a:bodyPr vert="horz" lIns="251999" tIns="251999" rIns="144000" bIns="144000" rtlCol="0" anchor="t">
            <a:noAutofit/>
          </a:bodyPr>
          <a:lstStyle>
            <a:lvl1pPr>
              <a:defRPr lang="en-US" sz="2900" noProof="0" dirty="0">
                <a:solidFill>
                  <a:schemeClr val="bg1"/>
                </a:solidFill>
                <a:latin typeface="Calibri Light" charset="0"/>
                <a:ea typeface="Calibri Light" charset="0"/>
                <a:cs typeface="Calibri Light" charset="0"/>
              </a:defRPr>
            </a:lvl1pPr>
          </a:lstStyle>
          <a:p>
            <a:pPr marL="0" lvl="0" indent="0">
              <a:spcBef>
                <a:spcPts val="0"/>
              </a:spcBef>
              <a:buFontTx/>
            </a:pPr>
            <a:r>
              <a:rPr lang="en-US" noProof="0" dirty="0"/>
              <a:t>Edit Master text styles</a:t>
            </a:r>
          </a:p>
        </p:txBody>
      </p:sp>
      <p:sp>
        <p:nvSpPr>
          <p:cNvPr id="3" name="Slide Number Placeholder 2">
            <a:extLst>
              <a:ext uri="{FF2B5EF4-FFF2-40B4-BE49-F238E27FC236}">
                <a16:creationId xmlns:a16="http://schemas.microsoft.com/office/drawing/2014/main" id="{8092EF0C-B61C-B545-839A-010CC25542BB}"/>
              </a:ext>
            </a:extLst>
          </p:cNvPr>
          <p:cNvSpPr>
            <a:spLocks noGrp="1"/>
          </p:cNvSpPr>
          <p:nvPr>
            <p:ph type="sldNum" sz="quarter" idx="16"/>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6DBC4354-0A8D-E040-9B29-9FD76FD35191}"/>
              </a:ext>
            </a:extLst>
          </p:cNvPr>
          <p:cNvSpPr>
            <a:spLocks noGrp="1"/>
          </p:cNvSpPr>
          <p:nvPr>
            <p:ph type="body" sz="quarter" idx="17" hasCustomPrompt="1"/>
          </p:nvPr>
        </p:nvSpPr>
        <p:spPr>
          <a:xfrm>
            <a:off x="503238" y="4741200"/>
            <a:ext cx="262890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4" name="Footer Placeholder 3">
            <a:extLst>
              <a:ext uri="{FF2B5EF4-FFF2-40B4-BE49-F238E27FC236}">
                <a16:creationId xmlns:a16="http://schemas.microsoft.com/office/drawing/2014/main" id="{AC282F05-4094-A24C-A4B8-B502746F071A}"/>
              </a:ext>
            </a:extLst>
          </p:cNvPr>
          <p:cNvSpPr>
            <a:spLocks noGrp="1"/>
          </p:cNvSpPr>
          <p:nvPr>
            <p:ph type="ftr" sz="quarter" idx="19"/>
          </p:nvPr>
        </p:nvSpPr>
        <p:spPr/>
        <p:txBody>
          <a:bodyPr/>
          <a:lstStyle/>
          <a:p>
            <a:r>
              <a:rPr lang="en-US" dirty="0"/>
              <a:t>Presentation name, Version, Date</a:t>
            </a:r>
          </a:p>
        </p:txBody>
      </p:sp>
      <p:sp>
        <p:nvSpPr>
          <p:cNvPr id="12" name="Footer Placeholder 4">
            <a:extLst>
              <a:ext uri="{FF2B5EF4-FFF2-40B4-BE49-F238E27FC236}">
                <a16:creationId xmlns:a16="http://schemas.microsoft.com/office/drawing/2014/main" id="{B1A29187-8999-9D47-8D02-B15CD6DFAF51}"/>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63941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1_Image + 2xinfo left (S)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8" name="Text Placeholder 3"/>
          <p:cNvSpPr>
            <a:spLocks noGrp="1"/>
          </p:cNvSpPr>
          <p:nvPr>
            <p:ph type="body" sz="quarter" idx="12" hasCustomPrompt="1"/>
          </p:nvPr>
        </p:nvSpPr>
        <p:spPr bwMode="white">
          <a:xfrm>
            <a:off x="504000" y="2962276"/>
            <a:ext cx="2611921" cy="1697037"/>
          </a:xfrm>
          <a:prstGeom prst="rect">
            <a:avLst/>
          </a:prstGeom>
          <a:solidFill>
            <a:schemeClr val="bg1"/>
          </a:solidFill>
        </p:spPr>
        <p:txBody>
          <a:bodyPr vert="horz" lIns="93600" tIns="180000" rIns="72000" bIns="0" rtlCol="0" anchor="t">
            <a:noAutofit/>
          </a:bodyPr>
          <a:lstStyle>
            <a:lvl1pPr>
              <a:defRPr lang="en-US" noProof="0" dirty="0">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10" name="Text Placeholder 3"/>
          <p:cNvSpPr>
            <a:spLocks noGrp="1"/>
          </p:cNvSpPr>
          <p:nvPr>
            <p:ph type="body" sz="quarter" idx="10" hasCustomPrompt="1"/>
          </p:nvPr>
        </p:nvSpPr>
        <p:spPr bwMode="white">
          <a:xfrm>
            <a:off x="504000" y="523876"/>
            <a:ext cx="2611921" cy="2438399"/>
          </a:xfrm>
          <a:prstGeom prst="rect">
            <a:avLst/>
          </a:prstGeom>
          <a:solidFill>
            <a:schemeClr val="accent1"/>
          </a:solidFill>
        </p:spPr>
        <p:txBody>
          <a:bodyPr lIns="93600" tIns="180000" rIns="72000" bIns="0" anchor="t"/>
          <a:lstStyle>
            <a:lvl1pPr marL="0" indent="0" algn="l">
              <a:lnSpc>
                <a:spcPct val="80000"/>
              </a:lnSpc>
              <a:spcBef>
                <a:spcPts val="0"/>
              </a:spcBef>
              <a:buFontTx/>
              <a:buNone/>
              <a:defRPr sz="29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Footer Placeholder 12">
            <a:extLst>
              <a:ext uri="{FF2B5EF4-FFF2-40B4-BE49-F238E27FC236}">
                <a16:creationId xmlns:a16="http://schemas.microsoft.com/office/drawing/2014/main" id="{34939258-409B-7748-8780-9E3FAC27FA98}"/>
              </a:ext>
            </a:extLst>
          </p:cNvPr>
          <p:cNvSpPr>
            <a:spLocks noGrp="1"/>
          </p:cNvSpPr>
          <p:nvPr>
            <p:ph type="ftr" sz="quarter" idx="13"/>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69D8C18B-7D75-DA44-BBD7-D4552D9277FF}"/>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143943EE-2602-5548-9172-B20372B7F72D}"/>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216D2E5A-5240-4F49-BDE8-0FB82D239B36}"/>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93191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1_Image + 2xinfo left (S)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8" name="Text Placeholder 3"/>
          <p:cNvSpPr>
            <a:spLocks noGrp="1"/>
          </p:cNvSpPr>
          <p:nvPr>
            <p:ph type="body" sz="quarter" idx="12" hasCustomPrompt="1"/>
          </p:nvPr>
        </p:nvSpPr>
        <p:spPr bwMode="white">
          <a:xfrm>
            <a:off x="504000" y="2962276"/>
            <a:ext cx="2611921" cy="1697037"/>
          </a:xfrm>
          <a:prstGeom prst="rect">
            <a:avLst/>
          </a:prstGeom>
          <a:solidFill>
            <a:schemeClr val="bg1"/>
          </a:solidFill>
        </p:spPr>
        <p:txBody>
          <a:bodyPr vert="horz" lIns="93600" tIns="180000" rIns="72000" bIns="0" rtlCol="0" anchor="t">
            <a:noAutofit/>
          </a:bodyPr>
          <a:lstStyle>
            <a:lvl1pPr>
              <a:defRPr lang="en-US" noProof="0" dirty="0">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10" name="Text Placeholder 3"/>
          <p:cNvSpPr>
            <a:spLocks noGrp="1"/>
          </p:cNvSpPr>
          <p:nvPr>
            <p:ph type="body" sz="quarter" idx="10" hasCustomPrompt="1"/>
          </p:nvPr>
        </p:nvSpPr>
        <p:spPr bwMode="white">
          <a:xfrm>
            <a:off x="504000" y="523876"/>
            <a:ext cx="2611921" cy="2438399"/>
          </a:xfrm>
          <a:prstGeom prst="rect">
            <a:avLst/>
          </a:prstGeom>
          <a:solidFill>
            <a:schemeClr val="accent3"/>
          </a:solidFill>
        </p:spPr>
        <p:txBody>
          <a:bodyPr lIns="93600" tIns="180000" rIns="72000" bIns="0" anchor="t"/>
          <a:lstStyle>
            <a:lvl1pPr marL="0" indent="0" algn="l">
              <a:lnSpc>
                <a:spcPct val="80000"/>
              </a:lnSpc>
              <a:spcBef>
                <a:spcPts val="0"/>
              </a:spcBef>
              <a:buFontTx/>
              <a:buNone/>
              <a:defRPr sz="29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Footer Placeholder 12">
            <a:extLst>
              <a:ext uri="{FF2B5EF4-FFF2-40B4-BE49-F238E27FC236}">
                <a16:creationId xmlns:a16="http://schemas.microsoft.com/office/drawing/2014/main" id="{86F22778-4FD2-EB4D-8676-D96B979FB236}"/>
              </a:ext>
            </a:extLst>
          </p:cNvPr>
          <p:cNvSpPr>
            <a:spLocks noGrp="1"/>
          </p:cNvSpPr>
          <p:nvPr>
            <p:ph type="ftr" sz="quarter" idx="13"/>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80AF3E57-0184-D74F-B2B1-65C66EAABA37}"/>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0C9834C2-2F7A-1943-8B75-78C5A7A5FC8F}"/>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91CBC64D-6AD6-0149-A6BB-64C2F6AF0D2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0878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2_End slide - Bl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BBFA1-9943-AE42-9C35-3DC1C82000E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9750"/>
          <a:stretch/>
        </p:blipFill>
        <p:spPr>
          <a:xfrm>
            <a:off x="-1" y="-1"/>
            <a:ext cx="9144001" cy="5150069"/>
          </a:xfrm>
          <a:prstGeom prst="rect">
            <a:avLst/>
          </a:prstGeom>
        </p:spPr>
      </p:pic>
      <p:pic>
        <p:nvPicPr>
          <p:cNvPr id="6" name="Picture 5"/>
          <p:cNvPicPr>
            <a:picLocks/>
          </p:cNvPicPr>
          <p:nvPr/>
        </p:nvPicPr>
        <p:blipFill>
          <a:blip r:embed="rId3">
            <a:alphaModFix/>
          </a:blip>
          <a:stretch>
            <a:fillRect/>
          </a:stretch>
        </p:blipFill>
        <p:spPr>
          <a:xfrm>
            <a:off x="3988103" y="1835838"/>
            <a:ext cx="1144502" cy="1458000"/>
          </a:xfrm>
          <a:prstGeom prst="rect">
            <a:avLst/>
          </a:prstGeom>
          <a:noFill/>
        </p:spPr>
      </p:pic>
      <p:sp>
        <p:nvSpPr>
          <p:cNvPr id="5" name="Footer Placeholder 4">
            <a:extLst>
              <a:ext uri="{FF2B5EF4-FFF2-40B4-BE49-F238E27FC236}">
                <a16:creationId xmlns:a16="http://schemas.microsoft.com/office/drawing/2014/main" id="{D9D406DD-4A0F-8543-AA01-5A1084821B6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6524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A2056-A443-FF4E-8754-70E4F60E0BD8}"/>
              </a:ext>
            </a:extLst>
          </p:cNvPr>
          <p:cNvSpPr>
            <a:spLocks noGrp="1"/>
          </p:cNvSpPr>
          <p:nvPr>
            <p:ph type="title"/>
          </p:nvPr>
        </p:nvSpPr>
        <p:spPr>
          <a:xfrm>
            <a:off x="504000" y="390252"/>
            <a:ext cx="7886700" cy="993775"/>
          </a:xfrm>
          <a:prstGeom prst="rect">
            <a:avLst/>
          </a:prstGeom>
        </p:spPr>
        <p:txBody>
          <a:bodyPr vert="horz" lIns="0" tIns="0" rIns="0" bIns="0" rtlCol="0" anchor="t">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691F8A1-72A8-584C-B8E8-A0BA8B92767A}"/>
              </a:ext>
            </a:extLst>
          </p:cNvPr>
          <p:cNvSpPr>
            <a:spLocks noGrp="1"/>
          </p:cNvSpPr>
          <p:nvPr>
            <p:ph type="body" idx="1"/>
          </p:nvPr>
        </p:nvSpPr>
        <p:spPr>
          <a:xfrm>
            <a:off x="504000" y="1348991"/>
            <a:ext cx="8119788" cy="3310322"/>
          </a:xfrm>
          <a:prstGeom prst="rect">
            <a:avLst/>
          </a:prstGeom>
        </p:spPr>
        <p:txBody>
          <a:bodyPr vert="horz" lIns="0" tIns="0" rIns="0" bIns="0" rtlCol="0">
            <a:noAutofit/>
          </a:bodyPr>
          <a:lstStyle/>
          <a:p>
            <a:pPr lvl="0"/>
            <a:r>
              <a:rPr lang="en-US" dirty="0"/>
              <a:t>Edit Master text style</a:t>
            </a:r>
          </a:p>
        </p:txBody>
      </p:sp>
      <p:sp>
        <p:nvSpPr>
          <p:cNvPr id="14" name="Slide Number Placeholder 7">
            <a:extLst>
              <a:ext uri="{FF2B5EF4-FFF2-40B4-BE49-F238E27FC236}">
                <a16:creationId xmlns:a16="http://schemas.microsoft.com/office/drawing/2014/main" id="{1863BFF7-7FE7-6845-936F-B97E90F952FE}"/>
              </a:ext>
            </a:extLst>
          </p:cNvPr>
          <p:cNvSpPr>
            <a:spLocks noGrp="1"/>
          </p:cNvSpPr>
          <p:nvPr>
            <p:ph type="sldNum" sz="quarter" idx="4"/>
          </p:nvPr>
        </p:nvSpPr>
        <p:spPr>
          <a:xfrm>
            <a:off x="182119" y="4864360"/>
            <a:ext cx="199973" cy="150200"/>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900" smtClean="0">
                <a:solidFill>
                  <a:schemeClr val="tx1">
                    <a:lumMod val="85000"/>
                    <a:lumOff val="15000"/>
                  </a:schemeClr>
                </a:solidFill>
                <a:latin typeface="Calibri"/>
              </a:defRPr>
            </a:lvl1pPr>
          </a:lstStyle>
          <a:p>
            <a:fld id="{793332C0-45F3-49F7-8962-3AD7701CBA4A}" type="slidenum">
              <a:rPr lang="en-US" smtClean="0"/>
              <a:pPr/>
              <a:t>‹#›</a:t>
            </a:fld>
            <a:endParaRPr lang="en-US" dirty="0"/>
          </a:p>
        </p:txBody>
      </p:sp>
      <p:sp>
        <p:nvSpPr>
          <p:cNvPr id="5" name="Footer Placeholder 4">
            <a:extLst>
              <a:ext uri="{FF2B5EF4-FFF2-40B4-BE49-F238E27FC236}">
                <a16:creationId xmlns:a16="http://schemas.microsoft.com/office/drawing/2014/main" id="{37226005-012E-AB4F-B73C-B2BE7C4724B1}"/>
              </a:ext>
            </a:extLst>
          </p:cNvPr>
          <p:cNvSpPr>
            <a:spLocks noGrp="1"/>
          </p:cNvSpPr>
          <p:nvPr>
            <p:ph type="ftr" sz="quarter" idx="3"/>
          </p:nvPr>
        </p:nvSpPr>
        <p:spPr>
          <a:xfrm>
            <a:off x="4924800" y="4719600"/>
            <a:ext cx="3086100" cy="274637"/>
          </a:xfrm>
          <a:prstGeom prst="rect">
            <a:avLst/>
          </a:prstGeom>
        </p:spPr>
        <p:txBody>
          <a:bodyPr vert="horz" lIns="0" tIns="0" rIns="0" bIns="0" rtlCol="0" anchor="b"/>
          <a:lstStyle>
            <a:lvl1pPr algn="r">
              <a:defRPr sz="700" b="0" i="0">
                <a:solidFill>
                  <a:schemeClr val="tx1">
                    <a:lumMod val="85000"/>
                    <a:lumOff val="15000"/>
                  </a:schemeClr>
                </a:solidFill>
                <a:latin typeface="Calibri Light" panose="020F0302020204030204" pitchFamily="34" charset="0"/>
                <a:cs typeface="Calibri Light" panose="020F0302020204030204" pitchFamily="34" charset="0"/>
              </a:defRPr>
            </a:lvl1pPr>
          </a:lstStyle>
          <a:p>
            <a:r>
              <a:rPr lang="en-US" dirty="0"/>
              <a:t>Presentation name, Version, Date</a:t>
            </a:r>
          </a:p>
        </p:txBody>
      </p:sp>
      <p:sp>
        <p:nvSpPr>
          <p:cNvPr id="8" name="Footer Placeholder 4">
            <a:extLst>
              <a:ext uri="{FF2B5EF4-FFF2-40B4-BE49-F238E27FC236}">
                <a16:creationId xmlns:a16="http://schemas.microsoft.com/office/drawing/2014/main" id="{F806406F-61C9-C54A-9FAB-D8616BDF13F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4454" r:id="rId1"/>
    <p:sldLayoutId id="2147484452" r:id="rId2"/>
    <p:sldLayoutId id="2147484451" r:id="rId3"/>
    <p:sldLayoutId id="2147484362" r:id="rId4"/>
    <p:sldLayoutId id="2147484489" r:id="rId5"/>
    <p:sldLayoutId id="2147484477" r:id="rId6"/>
    <p:sldLayoutId id="2147484478" r:id="rId7"/>
    <p:sldLayoutId id="2147484479" r:id="rId8"/>
    <p:sldLayoutId id="2147484480" r:id="rId9"/>
    <p:sldLayoutId id="2147484481" r:id="rId10"/>
    <p:sldLayoutId id="2147484482" r:id="rId11"/>
    <p:sldLayoutId id="2147484419" r:id="rId12"/>
    <p:sldLayoutId id="2147484436" r:id="rId13"/>
    <p:sldLayoutId id="2147484433" r:id="rId14"/>
    <p:sldLayoutId id="2147484432" r:id="rId15"/>
    <p:sldLayoutId id="2147484434" r:id="rId16"/>
    <p:sldLayoutId id="2147484437" r:id="rId17"/>
    <p:sldLayoutId id="2147484412" r:id="rId18"/>
    <p:sldLayoutId id="2147484413" r:id="rId19"/>
    <p:sldLayoutId id="2147484410" r:id="rId20"/>
    <p:sldLayoutId id="2147484438" r:id="rId21"/>
    <p:sldLayoutId id="2147484439" r:id="rId22"/>
    <p:sldLayoutId id="2147484440" r:id="rId23"/>
    <p:sldLayoutId id="2147484441" r:id="rId24"/>
    <p:sldLayoutId id="2147484442" r:id="rId25"/>
    <p:sldLayoutId id="2147484491" r:id="rId26"/>
    <p:sldLayoutId id="2147484485" r:id="rId27"/>
    <p:sldLayoutId id="2147484486" r:id="rId28"/>
    <p:sldLayoutId id="2147484472" r:id="rId29"/>
    <p:sldLayoutId id="2147484487" r:id="rId30"/>
    <p:sldLayoutId id="2147484488" r:id="rId31"/>
    <p:sldLayoutId id="2147484466" r:id="rId32"/>
    <p:sldLayoutId id="2147484467" r:id="rId33"/>
    <p:sldLayoutId id="2147484468" r:id="rId34"/>
    <p:sldLayoutId id="2147484471" r:id="rId35"/>
    <p:sldLayoutId id="2147484474" r:id="rId36"/>
    <p:sldLayoutId id="2147484469" r:id="rId37"/>
    <p:sldLayoutId id="2147484470" r:id="rId38"/>
    <p:sldLayoutId id="2147484492" r:id="rId39"/>
    <p:sldLayoutId id="2147484493" r:id="rId40"/>
    <p:sldLayoutId id="2147484403" r:id="rId41"/>
    <p:sldLayoutId id="2147484490" r:id="rId42"/>
    <p:sldLayoutId id="2147484402" r:id="rId43"/>
    <p:sldLayoutId id="2147484395" r:id="rId44"/>
    <p:sldLayoutId id="2147484417" r:id="rId45"/>
    <p:sldLayoutId id="2147484414" r:id="rId46"/>
    <p:sldLayoutId id="2147484423" r:id="rId47"/>
    <p:sldLayoutId id="2147484418" r:id="rId48"/>
    <p:sldLayoutId id="2147484301" r:id="rId49"/>
    <p:sldLayoutId id="2147484322" r:id="rId50"/>
    <p:sldLayoutId id="2147484455" r:id="rId51"/>
    <p:sldLayoutId id="2147484456" r:id="rId52"/>
    <p:sldLayoutId id="2147484000" r:id="rId53"/>
    <p:sldLayoutId id="2147484374" r:id="rId54"/>
    <p:sldLayoutId id="2147484323" r:id="rId55"/>
    <p:sldLayoutId id="2147484376" r:id="rId56"/>
    <p:sldLayoutId id="2147484457" r:id="rId57"/>
    <p:sldLayoutId id="2147484400" r:id="rId58"/>
    <p:sldLayoutId id="2147484394" r:id="rId59"/>
    <p:sldLayoutId id="2147484458" r:id="rId60"/>
    <p:sldLayoutId id="2147484459" r:id="rId61"/>
    <p:sldLayoutId id="2147484460" r:id="rId62"/>
    <p:sldLayoutId id="2147484465" r:id="rId63"/>
    <p:sldLayoutId id="2147484494" r:id="rId64"/>
    <p:sldLayoutId id="2147484428" r:id="rId65"/>
    <p:sldLayoutId id="2147484429" r:id="rId66"/>
    <p:sldLayoutId id="2147484430" r:id="rId67"/>
    <p:sldLayoutId id="2147484382" r:id="rId68"/>
    <p:sldLayoutId id="2147484397" r:id="rId69"/>
    <p:sldLayoutId id="2147484396" r:id="rId70"/>
    <p:sldLayoutId id="2147484416" r:id="rId71"/>
    <p:sldLayoutId id="2147484461" r:id="rId72"/>
    <p:sldLayoutId id="2147484462" r:id="rId73"/>
    <p:sldLayoutId id="2147484463" r:id="rId74"/>
    <p:sldLayoutId id="2147484464" r:id="rId75"/>
    <p:sldLayoutId id="2147484360" r:id="rId76"/>
    <p:sldLayoutId id="2147484334" r:id="rId77"/>
    <p:sldLayoutId id="2147484361" r:id="rId78"/>
    <p:sldLayoutId id="2147484336" r:id="rId79"/>
    <p:sldLayoutId id="2147484405" r:id="rId80"/>
    <p:sldLayoutId id="2147484391" r:id="rId81"/>
    <p:sldLayoutId id="2147484411" r:id="rId82"/>
    <p:sldLayoutId id="2147484495" r:id="rId83"/>
    <p:sldLayoutId id="2147484496" r:id="rId84"/>
    <p:sldLayoutId id="2147484497" r:id="rId85"/>
    <p:sldLayoutId id="2147484366" r:id="rId86"/>
    <p:sldLayoutId id="2147484367" r:id="rId87"/>
    <p:sldLayoutId id="2147484077" r:id="rId88"/>
    <p:sldLayoutId id="2147484365" r:id="rId89"/>
    <p:sldLayoutId id="2147484392" r:id="rId90"/>
    <p:sldLayoutId id="2147484288" r:id="rId91"/>
    <p:sldLayoutId id="2147484289" r:id="rId92"/>
    <p:sldLayoutId id="2147484012" r:id="rId93"/>
    <p:sldLayoutId id="2147484354" r:id="rId94"/>
    <p:sldLayoutId id="2147484090" r:id="rId95"/>
    <p:sldLayoutId id="2147484404" r:id="rId96"/>
    <p:sldLayoutId id="2147484386" r:id="rId97"/>
    <p:sldLayoutId id="2147484435" r:id="rId98"/>
    <p:sldLayoutId id="2147484038" r:id="rId99"/>
    <p:sldLayoutId id="2147484503" r:id="rId10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278" rtl="0" eaLnBrk="1" latinLnBrk="0" hangingPunct="1">
        <a:lnSpc>
          <a:spcPct val="80000"/>
        </a:lnSpc>
        <a:spcBef>
          <a:spcPct val="0"/>
        </a:spcBef>
        <a:buNone/>
        <a:defRPr lang="en-GB" sz="2900" b="0" i="0" kern="1200" baseline="0" smtClean="0">
          <a:solidFill>
            <a:schemeClr val="tx1"/>
          </a:solidFill>
          <a:latin typeface="Calibri Light" panose="020F0302020204030204" pitchFamily="34" charset="0"/>
          <a:ea typeface="+mn-ea"/>
          <a:cs typeface="Calibri Light" panose="020F0302020204030204" pitchFamily="34" charset="0"/>
        </a:defRPr>
      </a:lvl1pPr>
    </p:titleStyle>
    <p:body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78" rtl="0" eaLnBrk="1" latinLnBrk="0" hangingPunct="1">
        <a:defRPr sz="1800" kern="1200">
          <a:solidFill>
            <a:schemeClr val="tx1"/>
          </a:solidFill>
          <a:latin typeface="+mn-lt"/>
          <a:ea typeface="+mn-ea"/>
          <a:cs typeface="+mn-cs"/>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77">
          <p15:clr>
            <a:srgbClr val="F26B43"/>
          </p15:clr>
        </p15:guide>
        <p15:guide id="2" pos="3778">
          <p15:clr>
            <a:srgbClr val="F26B43"/>
          </p15:clr>
        </p15:guide>
        <p15:guide id="3" orient="horz" pos="838">
          <p15:clr>
            <a:srgbClr val="F26B43"/>
          </p15:clr>
        </p15:guide>
        <p15:guide id="4" orient="horz" pos="2935">
          <p15:clr>
            <a:srgbClr val="F26B43"/>
          </p15:clr>
        </p15:guide>
        <p15:guide id="5" pos="2041">
          <p15:clr>
            <a:srgbClr val="F26B43"/>
          </p15:clr>
        </p15:guide>
        <p15:guide id="6" pos="1973">
          <p15:clr>
            <a:srgbClr val="F26B43"/>
          </p15:clr>
        </p15:guide>
        <p15:guide id="7" pos="317">
          <p15:clr>
            <a:srgbClr val="F26B43"/>
          </p15:clr>
        </p15:guide>
        <p15:guide id="8" pos="3710">
          <p15:clr>
            <a:srgbClr val="F26B43"/>
          </p15:clr>
        </p15:guide>
        <p15:guide id="9" pos="5438">
          <p15:clr>
            <a:srgbClr val="F26B43"/>
          </p15:clr>
        </p15:guide>
        <p15:guide id="10" orient="horz" pos="237">
          <p15:clr>
            <a:srgbClr val="F26B43"/>
          </p15:clr>
        </p15:guide>
        <p15:guide id="11" pos="2843">
          <p15:clr>
            <a:srgbClr val="F26B43"/>
          </p15:clr>
        </p15:guide>
        <p15:guide id="12" pos="2911">
          <p15:clr>
            <a:srgbClr val="F26B43"/>
          </p15:clr>
        </p15:guide>
        <p15:guide id="13" orient="horz" pos="31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835442" y="2760428"/>
            <a:ext cx="4320000" cy="189000"/>
          </a:xfrm>
        </p:spPr>
        <p:txBody>
          <a:bodyPr/>
          <a:lstStyle/>
          <a:p>
            <a:r>
              <a:rPr lang="en-US" b="0" dirty="0"/>
              <a:t>Primarily for rare and</a:t>
            </a:r>
            <a:r>
              <a:rPr lang="zh-CN" altLang="en-US" b="0" dirty="0"/>
              <a:t> </a:t>
            </a:r>
            <a:r>
              <a:rPr lang="en-US" altLang="zh-CN" b="0" dirty="0"/>
              <a:t>OOV</a:t>
            </a:r>
            <a:r>
              <a:rPr lang="zh-CN" altLang="en-US" b="0" dirty="0"/>
              <a:t> </a:t>
            </a:r>
            <a:r>
              <a:rPr lang="en-US" b="0" dirty="0"/>
              <a:t>unseen </a:t>
            </a:r>
            <a:r>
              <a:rPr lang="en-US" altLang="zh-CN" b="0" dirty="0"/>
              <a:t>(English)</a:t>
            </a:r>
            <a:r>
              <a:rPr lang="zh-CN" altLang="en-US" b="0" dirty="0"/>
              <a:t> </a:t>
            </a:r>
            <a:r>
              <a:rPr lang="en-US" b="0" dirty="0"/>
              <a:t>words</a:t>
            </a:r>
          </a:p>
        </p:txBody>
      </p:sp>
      <p:sp>
        <p:nvSpPr>
          <p:cNvPr id="5" name="Text Placeholder 4"/>
          <p:cNvSpPr>
            <a:spLocks noGrp="1"/>
          </p:cNvSpPr>
          <p:nvPr>
            <p:ph type="body" sz="quarter" idx="10"/>
          </p:nvPr>
        </p:nvSpPr>
        <p:spPr>
          <a:xfrm>
            <a:off x="835442" y="1407712"/>
            <a:ext cx="8308557" cy="1205624"/>
          </a:xfrm>
        </p:spPr>
        <p:txBody>
          <a:bodyPr/>
          <a:lstStyle/>
          <a:p>
            <a:r>
              <a:rPr lang="en-US" sz="2400" b="1" dirty="0"/>
              <a:t>Subword Units </a:t>
            </a:r>
            <a:r>
              <a:rPr lang="en-US" sz="2400" dirty="0"/>
              <a:t>Promote</a:t>
            </a:r>
            <a:r>
              <a:rPr lang="zh-CN" altLang="en-US" sz="2400" dirty="0"/>
              <a:t> </a:t>
            </a:r>
            <a:r>
              <a:rPr lang="en-US" altLang="zh-CN" sz="2400" b="1" dirty="0"/>
              <a:t>Open-vocabulary Translation</a:t>
            </a:r>
            <a:endParaRPr lang="en-US" sz="2400" b="1" dirty="0"/>
          </a:p>
        </p:txBody>
      </p:sp>
      <p:sp>
        <p:nvSpPr>
          <p:cNvPr id="13" name="Text Placeholder 1">
            <a:extLst>
              <a:ext uri="{FF2B5EF4-FFF2-40B4-BE49-F238E27FC236}">
                <a16:creationId xmlns:a16="http://schemas.microsoft.com/office/drawing/2014/main" id="{52DAF989-BE5A-F442-BADB-B0CEAD3DFFC0}"/>
              </a:ext>
            </a:extLst>
          </p:cNvPr>
          <p:cNvSpPr txBox="1">
            <a:spLocks/>
          </p:cNvSpPr>
          <p:nvPr/>
        </p:nvSpPr>
        <p:spPr bwMode="white">
          <a:xfrm>
            <a:off x="835442" y="3096520"/>
            <a:ext cx="4320000" cy="189000"/>
          </a:xfrm>
          <a:prstGeom prst="rect">
            <a:avLst/>
          </a:prstGeom>
        </p:spPr>
        <p:txBody>
          <a:bodyPr vert="horz" lIns="0" tIns="0" rIns="0" bIns="0" rtlCol="0">
            <a:noAutofit/>
          </a:bodyPr>
          <a:lstStyle>
            <a:lvl1pPr marL="0" indent="0" algn="l" defTabSz="914278" rtl="0" eaLnBrk="1" latinLnBrk="0" hangingPunct="1">
              <a:lnSpc>
                <a:spcPct val="90000"/>
              </a:lnSpc>
              <a:spcBef>
                <a:spcPts val="0"/>
              </a:spcBef>
              <a:buFontTx/>
              <a:buNone/>
              <a:defRPr lang="en-US" sz="1300" b="1" i="0" kern="1200">
                <a:solidFill>
                  <a:schemeClr val="bg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Shuyue Jia</a:t>
            </a:r>
            <a:endParaRPr lang="en-US" dirty="0"/>
          </a:p>
        </p:txBody>
      </p:sp>
    </p:spTree>
    <p:extLst>
      <p:ext uri="{BB962C8B-B14F-4D97-AF65-F5344CB8AC3E}">
        <p14:creationId xmlns:p14="http://schemas.microsoft.com/office/powerpoint/2010/main" val="18542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727402" y="872136"/>
            <a:ext cx="4049315" cy="806606"/>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sz="3200" kern="0" dirty="0">
                <a:solidFill>
                  <a:prstClr val="white"/>
                </a:solidFill>
                <a:latin typeface="Calibri Light" panose="020F0302020204030204" pitchFamily="34" charset="0"/>
              </a:rPr>
              <a:t>NMT</a:t>
            </a:r>
            <a:r>
              <a:rPr lang="zh-CN" altLang="en-US" sz="3200" kern="0" dirty="0">
                <a:solidFill>
                  <a:prstClr val="white"/>
                </a:solidFill>
                <a:latin typeface="Calibri Light" panose="020F0302020204030204" pitchFamily="34" charset="0"/>
              </a:rPr>
              <a:t> </a:t>
            </a:r>
            <a:r>
              <a:rPr lang="en-US" altLang="zh-CN" sz="3200" kern="0" dirty="0">
                <a:solidFill>
                  <a:prstClr val="white"/>
                </a:solidFill>
                <a:latin typeface="Calibri Light" panose="020F0302020204030204" pitchFamily="34" charset="0"/>
              </a:rPr>
              <a:t>Problem</a:t>
            </a:r>
          </a:p>
          <a:p>
            <a:pPr marL="0" indent="0" defTabSz="514350">
              <a:lnSpc>
                <a:spcPct val="80000"/>
              </a:lnSpc>
              <a:buNone/>
              <a:defRPr/>
            </a:pPr>
            <a:r>
              <a:rPr lang="en-US" sz="1800" kern="0" dirty="0">
                <a:solidFill>
                  <a:schemeClr val="bg1"/>
                </a:solidFill>
                <a:latin typeface="Calibri Light" charset="0"/>
                <a:ea typeface="Calibri Light" charset="0"/>
                <a:cs typeface="Calibri Light" charset="0"/>
              </a:rPr>
              <a:t>Fixed vocabulary VS</a:t>
            </a:r>
            <a:r>
              <a:rPr lang="zh-CN" altLang="en-US" sz="1800" kern="0" dirty="0">
                <a:solidFill>
                  <a:schemeClr val="bg1"/>
                </a:solidFill>
                <a:latin typeface="Calibri Light" charset="0"/>
                <a:ea typeface="Calibri Light" charset="0"/>
                <a:cs typeface="Calibri Light" charset="0"/>
              </a:rPr>
              <a:t> </a:t>
            </a:r>
            <a:r>
              <a:rPr lang="en-US" altLang="zh-CN" sz="1800" kern="0" dirty="0">
                <a:solidFill>
                  <a:srgbClr val="FF0000"/>
                </a:solidFill>
                <a:latin typeface="Calibri Light" charset="0"/>
                <a:ea typeface="Calibri Light" charset="0"/>
                <a:cs typeface="Calibri Light" charset="0"/>
              </a:rPr>
              <a:t>Open vocabulary</a:t>
            </a:r>
            <a:endParaRPr lang="en-US" sz="1800" kern="0" dirty="0">
              <a:solidFill>
                <a:srgbClr val="FF0000"/>
              </a:solidFill>
              <a:latin typeface="Calibri Light" charset="0"/>
              <a:ea typeface="Calibri Light" charset="0"/>
              <a:cs typeface="Calibri Light" charset="0"/>
            </a:endParaRPr>
          </a:p>
          <a:p>
            <a:pPr marL="0" indent="0" defTabSz="514350">
              <a:lnSpc>
                <a:spcPct val="80000"/>
              </a:lnSpc>
              <a:buNone/>
              <a:defRPr/>
            </a:pPr>
            <a:endParaRPr lang="en-US" sz="3200" kern="0" dirty="0">
              <a:solidFill>
                <a:prstClr val="white"/>
              </a:solidFill>
              <a:latin typeface="Calibri Light" panose="020F0302020204030204" pitchFamily="34" charset="0"/>
            </a:endParaRPr>
          </a:p>
        </p:txBody>
      </p:sp>
      <p:cxnSp>
        <p:nvCxnSpPr>
          <p:cNvPr id="35" name="Straight Connector 34"/>
          <p:cNvCxnSpPr>
            <a:cxnSpLocks/>
          </p:cNvCxnSpPr>
          <p:nvPr/>
        </p:nvCxnSpPr>
        <p:spPr>
          <a:xfrm>
            <a:off x="783942" y="3710100"/>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35"/>
          <p:cNvSpPr/>
          <p:nvPr/>
        </p:nvSpPr>
        <p:spPr>
          <a:xfrm>
            <a:off x="727402" y="1984661"/>
            <a:ext cx="5783401" cy="1600438"/>
          </a:xfrm>
          <a:prstGeom prst="rect">
            <a:avLst/>
          </a:prstGeom>
        </p:spPr>
        <p:txBody>
          <a:bodyPr wrap="square">
            <a:spAutoFit/>
          </a:bodyPr>
          <a:lstStyle/>
          <a:p>
            <a:pPr marL="342900" indent="-342900" defTabSz="685709">
              <a:lnSpc>
                <a:spcPct val="150000"/>
              </a:lnSpc>
              <a:buFont typeface="+mj-lt"/>
              <a:buAutoNum type="arabicPeriod"/>
            </a:pPr>
            <a:r>
              <a:rPr lang="en-US" altLang="zh-CN" sz="1400" kern="0" dirty="0">
                <a:solidFill>
                  <a:schemeClr val="bg1"/>
                </a:solidFill>
                <a:latin typeface="Calibri Light" charset="0"/>
                <a:ea typeface="Calibri Light" charset="0"/>
                <a:cs typeface="Calibri Light" charset="0"/>
              </a:rPr>
              <a:t>Out-of-vocabulary (</a:t>
            </a:r>
            <a:r>
              <a:rPr lang="en-US" altLang="zh-CN" sz="1400" kern="0" dirty="0">
                <a:solidFill>
                  <a:srgbClr val="003478"/>
                </a:solidFill>
                <a:latin typeface="Calibri Light" charset="0"/>
                <a:ea typeface="Calibri Light" charset="0"/>
                <a:cs typeface="Calibri Light" charset="0"/>
              </a:rPr>
              <a:t>unseen</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words,</a:t>
            </a:r>
            <a:r>
              <a:rPr lang="zh-CN" altLang="en-US" sz="1400" kern="0" dirty="0">
                <a:solidFill>
                  <a:schemeClr val="bg1"/>
                </a:solidFill>
                <a:latin typeface="Calibri Light" charset="0"/>
                <a:ea typeface="Calibri Light" charset="0"/>
                <a:cs typeface="Calibri Light" charset="0"/>
              </a:rPr>
              <a:t> </a:t>
            </a:r>
            <a:r>
              <a:rPr lang="en-US" altLang="zh-CN" sz="1400" kern="0" dirty="0">
                <a:solidFill>
                  <a:srgbClr val="003478"/>
                </a:solidFill>
                <a:latin typeface="Calibri Light" charset="0"/>
                <a:ea typeface="Calibri Light" charset="0"/>
                <a:cs typeface="Calibri Light" charset="0"/>
              </a:rPr>
              <a:t>rare</a:t>
            </a:r>
            <a:r>
              <a:rPr lang="en-US" altLang="zh-CN" sz="1400" kern="0" dirty="0">
                <a:solidFill>
                  <a:schemeClr val="bg1"/>
                </a:solidFill>
                <a:latin typeface="Calibri Light" charset="0"/>
                <a:ea typeface="Calibri Light" charset="0"/>
                <a:cs typeface="Calibri Light" charset="0"/>
              </a:rPr>
              <a:t> words</a:t>
            </a:r>
          </a:p>
          <a:p>
            <a:pPr marL="342900" indent="-342900" defTabSz="685709">
              <a:lnSpc>
                <a:spcPct val="150000"/>
              </a:lnSpc>
              <a:buClr>
                <a:schemeClr val="bg1"/>
              </a:buClr>
              <a:buFont typeface="+mj-lt"/>
              <a:buAutoNum type="arabicPeriod"/>
            </a:pPr>
            <a:r>
              <a:rPr lang="en-US" altLang="zh-CN" sz="1400" kern="0" dirty="0">
                <a:solidFill>
                  <a:srgbClr val="003478"/>
                </a:solidFill>
                <a:latin typeface="Calibri Light" charset="0"/>
                <a:ea typeface="Calibri Light" charset="0"/>
                <a:cs typeface="Calibri Light" charset="0"/>
              </a:rPr>
              <a:t>Limited vocabulary</a:t>
            </a:r>
            <a:r>
              <a:rPr lang="en-US" altLang="zh-CN" sz="1400" kern="0" dirty="0">
                <a:solidFill>
                  <a:schemeClr val="bg1"/>
                </a:solidFill>
                <a:latin typeface="Calibri Light" charset="0"/>
                <a:ea typeface="Calibri Light" charset="0"/>
                <a:cs typeface="Calibri Light" charset="0"/>
              </a:rPr>
              <a:t>, typically 30,000</a:t>
            </a:r>
            <a:r>
              <a:rPr lang="zh-CN" altLang="en-US" sz="1400" kern="0" dirty="0">
                <a:solidFill>
                  <a:schemeClr val="bg1"/>
                </a:solidFill>
                <a:latin typeface="Calibri Light" charset="0"/>
                <a:ea typeface="Calibri Light" charset="0"/>
                <a:cs typeface="Calibri Light" charset="0"/>
              </a:rPr>
              <a:t> ∼ </a:t>
            </a:r>
            <a:r>
              <a:rPr lang="en-US" altLang="zh-CN" sz="1400" kern="0" dirty="0">
                <a:solidFill>
                  <a:schemeClr val="bg1"/>
                </a:solidFill>
                <a:latin typeface="Calibri Light" charset="0"/>
                <a:ea typeface="Calibri Light" charset="0"/>
                <a:cs typeface="Calibri Light" charset="0"/>
              </a:rPr>
              <a:t>50,000</a:t>
            </a:r>
          </a:p>
          <a:p>
            <a:pPr marL="342900" indent="-342900" defTabSz="685709">
              <a:lnSpc>
                <a:spcPct val="150000"/>
              </a:lnSpc>
              <a:buFont typeface="+mj-lt"/>
              <a:buAutoNum type="arabicPeriod"/>
            </a:pPr>
            <a:r>
              <a:rPr lang="en-US" altLang="zh-CN" sz="1400" kern="0" dirty="0">
                <a:solidFill>
                  <a:schemeClr val="bg1"/>
                </a:solidFill>
                <a:latin typeface="Calibri Light" charset="0"/>
                <a:ea typeface="Calibri Light" charset="0"/>
                <a:cs typeface="Calibri Light" charset="0"/>
              </a:rPr>
              <a:t>Word embedding as a </a:t>
            </a:r>
            <a:r>
              <a:rPr lang="en-US" altLang="zh-CN" sz="1400" kern="0" dirty="0">
                <a:solidFill>
                  <a:srgbClr val="003478"/>
                </a:solidFill>
                <a:latin typeface="Calibri Light" charset="0"/>
                <a:ea typeface="Calibri Light" charset="0"/>
                <a:cs typeface="Calibri Light" charset="0"/>
              </a:rPr>
              <a:t>fixed-length vector</a:t>
            </a:r>
            <a:r>
              <a:rPr lang="zh-CN" altLang="en-US" sz="1400" kern="0" dirty="0">
                <a:solidFill>
                  <a:srgbClr val="003478"/>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VS</a:t>
            </a:r>
            <a:r>
              <a:rPr lang="zh-CN" altLang="en-US" sz="1400" kern="0" dirty="0">
                <a:solidFill>
                  <a:schemeClr val="bg1"/>
                </a:solidFill>
                <a:latin typeface="Calibri Light" charset="0"/>
                <a:ea typeface="Calibri Light" charset="0"/>
                <a:cs typeface="Calibri Light" charset="0"/>
              </a:rPr>
              <a:t> </a:t>
            </a:r>
            <a:r>
              <a:rPr lang="en-US" altLang="zh-CN" sz="1400" kern="0" dirty="0">
                <a:solidFill>
                  <a:srgbClr val="003478"/>
                </a:solidFill>
                <a:latin typeface="Calibri Light" charset="0"/>
                <a:ea typeface="Calibri Light" charset="0"/>
                <a:cs typeface="Calibri Light" charset="0"/>
              </a:rPr>
              <a:t>variable-length vector</a:t>
            </a:r>
          </a:p>
          <a:p>
            <a:pPr marL="342900" indent="-342900" defTabSz="685709">
              <a:lnSpc>
                <a:spcPct val="150000"/>
              </a:lnSpc>
              <a:buFont typeface="+mj-lt"/>
              <a:buAutoNum type="arabicPeriod"/>
            </a:pPr>
            <a:r>
              <a:rPr lang="en-US" altLang="zh-CN" sz="1400" kern="0" dirty="0">
                <a:solidFill>
                  <a:schemeClr val="bg1"/>
                </a:solidFill>
                <a:latin typeface="Calibri Light" charset="0"/>
                <a:ea typeface="Calibri Light" charset="0"/>
                <a:cs typeface="Calibri Light" charset="0"/>
              </a:rPr>
              <a:t>Not always </a:t>
            </a:r>
            <a:r>
              <a:rPr lang="en-US" altLang="zh-CN" sz="1400" kern="0" dirty="0">
                <a:solidFill>
                  <a:srgbClr val="003478"/>
                </a:solidFill>
                <a:latin typeface="Calibri Light" charset="0"/>
                <a:ea typeface="Calibri Light" charset="0"/>
                <a:cs typeface="Calibri Light" charset="0"/>
              </a:rPr>
              <a:t>1-1</a:t>
            </a:r>
            <a:r>
              <a:rPr lang="zh-CN" altLang="en-US" sz="1400" kern="0" dirty="0">
                <a:solidFill>
                  <a:srgbClr val="003478"/>
                </a:solidFill>
                <a:latin typeface="Calibri Light" charset="0"/>
                <a:ea typeface="Calibri Light" charset="0"/>
                <a:cs typeface="Calibri Light" charset="0"/>
              </a:rPr>
              <a:t> </a:t>
            </a:r>
            <a:r>
              <a:rPr lang="en-US" altLang="zh-CN" sz="1400" kern="0" dirty="0">
                <a:solidFill>
                  <a:srgbClr val="003478"/>
                </a:solidFill>
                <a:latin typeface="Calibri Light" charset="0"/>
                <a:ea typeface="Calibri Light" charset="0"/>
                <a:cs typeface="Calibri Light" charset="0"/>
              </a:rPr>
              <a:t>correspondence</a:t>
            </a:r>
            <a:r>
              <a:rPr lang="en-US" altLang="zh-CN" sz="1400" kern="0" dirty="0">
                <a:solidFill>
                  <a:schemeClr val="bg1"/>
                </a:solidFill>
                <a:latin typeface="Calibri Light" charset="0"/>
                <a:ea typeface="Calibri Light" charset="0"/>
                <a:cs typeface="Calibri Light" charset="0"/>
              </a:rPr>
              <a:t> between source and target word</a:t>
            </a:r>
            <a:r>
              <a:rPr lang="zh-CN" altLang="en-US" sz="1400" kern="0" dirty="0">
                <a:solidFill>
                  <a:schemeClr val="bg1"/>
                </a:solidFill>
                <a:latin typeface="Calibri Light" charset="0"/>
                <a:ea typeface="Calibri Light" charset="0"/>
                <a:cs typeface="Calibri Light" charset="0"/>
              </a:rPr>
              <a:t> </a:t>
            </a:r>
            <a:endParaRPr lang="en-US" altLang="zh-CN" sz="1400" kern="0" dirty="0">
              <a:solidFill>
                <a:schemeClr val="bg1"/>
              </a:solidFill>
              <a:latin typeface="Calibri Light" charset="0"/>
              <a:ea typeface="Calibri Light" charset="0"/>
              <a:cs typeface="Calibri Light" charset="0"/>
            </a:endParaRPr>
          </a:p>
          <a:p>
            <a:pPr marL="285750" indent="-285750" defTabSz="685709">
              <a:buFont typeface="Arial" panose="020B0604020202020204" pitchFamily="34" charset="0"/>
              <a:buChar char="•"/>
            </a:pPr>
            <a:endParaRPr lang="en-US" sz="1400" kern="0" dirty="0">
              <a:solidFill>
                <a:schemeClr val="bg1"/>
              </a:solidFill>
              <a:latin typeface="Calibri Light" charset="0"/>
              <a:ea typeface="Calibri Light" charset="0"/>
              <a:cs typeface="Calibri Light" charset="0"/>
            </a:endParaRPr>
          </a:p>
        </p:txBody>
      </p:sp>
      <p:cxnSp>
        <p:nvCxnSpPr>
          <p:cNvPr id="15" name="Straight Connector 14"/>
          <p:cNvCxnSpPr/>
          <p:nvPr/>
        </p:nvCxnSpPr>
        <p:spPr>
          <a:xfrm>
            <a:off x="783942" y="1984661"/>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E6B13141-0041-7A48-8FA4-7C6C053B0A61}"/>
              </a:ext>
            </a:extLst>
          </p:cNvPr>
          <p:cNvCxnSpPr/>
          <p:nvPr/>
        </p:nvCxnSpPr>
        <p:spPr>
          <a:xfrm>
            <a:off x="783942" y="1881029"/>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C6E94E48-1A60-DB41-9C64-2B94C53E3FC9}"/>
              </a:ext>
            </a:extLst>
          </p:cNvPr>
          <p:cNvCxnSpPr/>
          <p:nvPr/>
        </p:nvCxnSpPr>
        <p:spPr>
          <a:xfrm>
            <a:off x="783942" y="3813835"/>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D182F5E-B554-1147-BD96-E38AD684B8F9}"/>
              </a:ext>
            </a:extLst>
          </p:cNvPr>
          <p:cNvSpPr/>
          <p:nvPr/>
        </p:nvSpPr>
        <p:spPr>
          <a:xfrm>
            <a:off x="727402" y="2055817"/>
            <a:ext cx="3863685" cy="32313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00FC1A3-47AE-0946-A10D-1058F693ABBF}"/>
              </a:ext>
            </a:extLst>
          </p:cNvPr>
          <p:cNvSpPr/>
          <p:nvPr/>
        </p:nvSpPr>
        <p:spPr>
          <a:xfrm>
            <a:off x="5430835" y="2109168"/>
            <a:ext cx="910193" cy="216432"/>
          </a:xfrm>
          <a:prstGeom prst="rightArrow">
            <a:avLst/>
          </a:prstGeom>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39FFD4-7547-1E47-8CEA-5E0208163386}"/>
              </a:ext>
            </a:extLst>
          </p:cNvPr>
          <p:cNvSpPr txBox="1"/>
          <p:nvPr/>
        </p:nvSpPr>
        <p:spPr>
          <a:xfrm>
            <a:off x="6553422" y="1714878"/>
            <a:ext cx="2385690" cy="394290"/>
          </a:xfrm>
          <a:prstGeom prst="rect">
            <a:avLst/>
          </a:prstGeom>
        </p:spPr>
        <p:txBody>
          <a:bodyPr vert="horz" wrap="square" lIns="0" tIns="0" rIns="0" bIns="0" spcCol="385658" rtlCol="0">
            <a:noAutofit/>
          </a:bodyPr>
          <a:lstStyle/>
          <a:p>
            <a:pPr algn="ctr"/>
            <a:r>
              <a:rPr lang="en-US" sz="1400" dirty="0">
                <a:solidFill>
                  <a:srgbClr val="FF0000"/>
                </a:solidFill>
                <a:latin typeface="Calibri Light" charset="0"/>
                <a:ea typeface="Calibri Light" charset="0"/>
                <a:cs typeface="Calibri Light" charset="0"/>
              </a:rPr>
              <a:t>Traditional Approach</a:t>
            </a:r>
          </a:p>
          <a:p>
            <a:pPr algn="ctr"/>
            <a:r>
              <a:rPr lang="en-US" altLang="zh-CN" sz="1400" dirty="0">
                <a:solidFill>
                  <a:schemeClr val="bg1"/>
                </a:solidFill>
                <a:latin typeface="Calibri Light" charset="0"/>
                <a:ea typeface="Calibri Light" charset="0"/>
                <a:cs typeface="Calibri Light" charset="0"/>
              </a:rPr>
              <a:t>(Word-level NMT model)</a:t>
            </a:r>
          </a:p>
          <a:p>
            <a:pPr algn="ctr"/>
            <a:r>
              <a:rPr lang="en-US" sz="1400" dirty="0">
                <a:solidFill>
                  <a:srgbClr val="003478"/>
                </a:solidFill>
                <a:latin typeface="Calibri Light" charset="0"/>
                <a:ea typeface="Calibri Light" charset="0"/>
                <a:cs typeface="Calibri Light" charset="0"/>
              </a:rPr>
              <a:t>Large Vocabulary </a:t>
            </a:r>
          </a:p>
          <a:p>
            <a:pPr algn="ctr"/>
            <a:r>
              <a:rPr lang="en-US" sz="1400" dirty="0">
                <a:solidFill>
                  <a:srgbClr val="003478"/>
                </a:solidFill>
                <a:latin typeface="Calibri Light" charset="0"/>
                <a:ea typeface="Calibri Light" charset="0"/>
                <a:cs typeface="Calibri Light" charset="0"/>
              </a:rPr>
              <a:t>and</a:t>
            </a:r>
          </a:p>
          <a:p>
            <a:pPr algn="ctr"/>
            <a:r>
              <a:rPr lang="en-US" sz="1400" dirty="0">
                <a:solidFill>
                  <a:srgbClr val="003478"/>
                </a:solidFill>
                <a:latin typeface="Calibri Light" charset="0"/>
                <a:ea typeface="Calibri Light" charset="0"/>
                <a:cs typeface="Calibri Light" charset="0"/>
              </a:rPr>
              <a:t>Back</a:t>
            </a:r>
            <a:r>
              <a:rPr lang="en-US" altLang="zh-CN" sz="1400" dirty="0">
                <a:solidFill>
                  <a:srgbClr val="003478"/>
                </a:solidFill>
                <a:latin typeface="Calibri Light" charset="0"/>
                <a:ea typeface="Calibri Light" charset="0"/>
                <a:cs typeface="Calibri Light" charset="0"/>
              </a:rPr>
              <a:t>-off Dictionary</a:t>
            </a:r>
          </a:p>
          <a:p>
            <a:pPr algn="ctr"/>
            <a:r>
              <a:rPr lang="en-US" sz="1400" dirty="0">
                <a:solidFill>
                  <a:schemeClr val="bg1"/>
                </a:solidFill>
                <a:latin typeface="Calibri Light" charset="0"/>
                <a:ea typeface="Calibri Light" charset="0"/>
                <a:cs typeface="Calibri Light" charset="0"/>
              </a:rPr>
              <a:t> </a:t>
            </a:r>
          </a:p>
        </p:txBody>
      </p:sp>
      <p:sp>
        <p:nvSpPr>
          <p:cNvPr id="21" name="Right Arrow 20">
            <a:extLst>
              <a:ext uri="{FF2B5EF4-FFF2-40B4-BE49-F238E27FC236}">
                <a16:creationId xmlns:a16="http://schemas.microsoft.com/office/drawing/2014/main" id="{FF77448D-A897-4F4A-A19D-2A9E27CCF31A}"/>
              </a:ext>
            </a:extLst>
          </p:cNvPr>
          <p:cNvSpPr/>
          <p:nvPr/>
        </p:nvSpPr>
        <p:spPr>
          <a:xfrm rot="5400000">
            <a:off x="7121395" y="2221039"/>
            <a:ext cx="910193" cy="216432"/>
          </a:xfrm>
          <a:prstGeom prst="rightArrow">
            <a:avLst/>
          </a:prstGeom>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EF17ECD-C63F-7040-9FCC-20F911102B43}"/>
              </a:ext>
            </a:extLst>
          </p:cNvPr>
          <p:cNvSpPr txBox="1"/>
          <p:nvPr/>
        </p:nvSpPr>
        <p:spPr>
          <a:xfrm>
            <a:off x="6383647" y="809952"/>
            <a:ext cx="2385690" cy="394290"/>
          </a:xfrm>
          <a:prstGeom prst="rect">
            <a:avLst/>
          </a:prstGeom>
        </p:spPr>
        <p:txBody>
          <a:bodyPr vert="horz" wrap="square" lIns="0" tIns="0" rIns="0" bIns="0" spcCol="385658" rtlCol="0">
            <a:noAutofit/>
          </a:bodyPr>
          <a:lstStyle/>
          <a:p>
            <a:pPr algn="ctr"/>
            <a:r>
              <a:rPr lang="en-US" sz="1400" dirty="0">
                <a:solidFill>
                  <a:srgbClr val="FF0000"/>
                </a:solidFill>
                <a:latin typeface="Calibri Light" charset="0"/>
                <a:ea typeface="Calibri Light" charset="0"/>
                <a:cs typeface="Calibri Light" charset="0"/>
              </a:rPr>
              <a:t>Intuition</a:t>
            </a:r>
            <a:endParaRPr lang="en-US" sz="1400" dirty="0">
              <a:solidFill>
                <a:schemeClr val="bg1"/>
              </a:solidFill>
              <a:latin typeface="Calibri Light" charset="0"/>
              <a:ea typeface="Calibri Light" charset="0"/>
              <a:cs typeface="Calibri Light" charset="0"/>
            </a:endParaRPr>
          </a:p>
          <a:p>
            <a:pPr algn="ctr"/>
            <a:r>
              <a:rPr lang="en-US" sz="1400" dirty="0">
                <a:solidFill>
                  <a:schemeClr val="bg1"/>
                </a:solidFill>
                <a:latin typeface="Calibri Light" charset="0"/>
                <a:ea typeface="Calibri Light" charset="0"/>
                <a:cs typeface="Calibri Light" charset="0"/>
              </a:rPr>
              <a:t>Various words</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are </a:t>
            </a:r>
          </a:p>
          <a:p>
            <a:pPr algn="ctr"/>
            <a:r>
              <a:rPr lang="en-US" sz="1400" dirty="0">
                <a:solidFill>
                  <a:schemeClr val="bg1"/>
                </a:solidFill>
                <a:latin typeface="Calibri Light" charset="0"/>
                <a:ea typeface="Calibri Light" charset="0"/>
                <a:cs typeface="Calibri Light" charset="0"/>
              </a:rPr>
              <a:t>translatable</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via smaller units</a:t>
            </a:r>
          </a:p>
          <a:p>
            <a:pPr algn="ctr"/>
            <a:r>
              <a:rPr lang="en-US" altLang="zh-CN" sz="1400" dirty="0">
                <a:solidFill>
                  <a:schemeClr val="bg1"/>
                </a:solidFill>
                <a:latin typeface="Calibri Light" charset="0"/>
                <a:ea typeface="Calibri Light" charset="0"/>
                <a:cs typeface="Calibri Light" charset="0"/>
              </a:rPr>
              <a:t>e.g.,</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lower</a:t>
            </a:r>
            <a:r>
              <a:rPr lang="zh-CN" altLang="en-US" sz="1400" dirty="0">
                <a:solidFill>
                  <a:schemeClr val="bg1"/>
                </a:solidFill>
                <a:latin typeface="Calibri Light" charset="0"/>
                <a:ea typeface="Calibri Light" charset="0"/>
                <a:cs typeface="Calibri Light" charset="0"/>
              </a:rPr>
              <a:t> → </a:t>
            </a:r>
            <a:r>
              <a:rPr lang="en-US" altLang="zh-CN" sz="1400" dirty="0">
                <a:solidFill>
                  <a:schemeClr val="bg1"/>
                </a:solidFill>
                <a:latin typeface="Calibri Light" charset="0"/>
                <a:ea typeface="Calibri Light" charset="0"/>
                <a:cs typeface="Calibri Light" charset="0"/>
              </a:rPr>
              <a:t>low</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er</a:t>
            </a:r>
          </a:p>
          <a:p>
            <a:pPr algn="ctr"/>
            <a:r>
              <a:rPr lang="en-US" sz="1400" dirty="0">
                <a:solidFill>
                  <a:schemeClr val="bg1"/>
                </a:solidFill>
                <a:latin typeface="Calibri Light" charset="0"/>
                <a:ea typeface="Calibri Light" charset="0"/>
                <a:cs typeface="Calibri Light" charset="0"/>
              </a:rPr>
              <a:t> </a:t>
            </a:r>
          </a:p>
        </p:txBody>
      </p:sp>
      <p:sp>
        <p:nvSpPr>
          <p:cNvPr id="23" name="TextBox 22">
            <a:extLst>
              <a:ext uri="{FF2B5EF4-FFF2-40B4-BE49-F238E27FC236}">
                <a16:creationId xmlns:a16="http://schemas.microsoft.com/office/drawing/2014/main" id="{D609AFD3-47C3-2643-AA08-197C6E2D1D26}"/>
              </a:ext>
            </a:extLst>
          </p:cNvPr>
          <p:cNvSpPr txBox="1"/>
          <p:nvPr/>
        </p:nvSpPr>
        <p:spPr>
          <a:xfrm>
            <a:off x="6430122" y="3034333"/>
            <a:ext cx="2385690" cy="394290"/>
          </a:xfrm>
          <a:prstGeom prst="rect">
            <a:avLst/>
          </a:prstGeom>
        </p:spPr>
        <p:txBody>
          <a:bodyPr vert="horz" wrap="square" lIns="0" tIns="0" rIns="0" bIns="0" spcCol="385658" rtlCol="0">
            <a:noAutofit/>
          </a:bodyPr>
          <a:lstStyle/>
          <a:p>
            <a:pPr algn="ctr"/>
            <a:r>
              <a:rPr lang="en-US" sz="1400" dirty="0">
                <a:solidFill>
                  <a:srgbClr val="FF0000"/>
                </a:solidFill>
                <a:latin typeface="Calibri Light" charset="0"/>
                <a:ea typeface="Calibri Light" charset="0"/>
                <a:cs typeface="Calibri Light" charset="0"/>
              </a:rPr>
              <a:t>This work</a:t>
            </a:r>
          </a:p>
          <a:p>
            <a:pPr algn="ctr"/>
            <a:r>
              <a:rPr lang="en-US" sz="1400" dirty="0">
                <a:solidFill>
                  <a:schemeClr val="bg1"/>
                </a:solidFill>
                <a:latin typeface="Calibri Light" charset="0"/>
                <a:ea typeface="Calibri Light" charset="0"/>
                <a:cs typeface="Calibri Light" charset="0"/>
              </a:rPr>
              <a:t>Encode rare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unknown words </a:t>
            </a:r>
          </a:p>
          <a:p>
            <a:pPr algn="ctr"/>
            <a:r>
              <a:rPr lang="en-US" sz="1400" dirty="0">
                <a:solidFill>
                  <a:schemeClr val="bg1"/>
                </a:solidFill>
                <a:latin typeface="Calibri Light" charset="0"/>
                <a:ea typeface="Calibri Light" charset="0"/>
                <a:cs typeface="Calibri Light" charset="0"/>
              </a:rPr>
              <a:t>as</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sequences of </a:t>
            </a:r>
          </a:p>
          <a:p>
            <a:pPr algn="ctr"/>
            <a:r>
              <a:rPr lang="en-US" sz="1400" dirty="0">
                <a:solidFill>
                  <a:srgbClr val="003478"/>
                </a:solidFill>
                <a:latin typeface="Calibri Light" charset="0"/>
                <a:ea typeface="Calibri Light" charset="0"/>
                <a:cs typeface="Calibri Light" charset="0"/>
              </a:rPr>
              <a:t>Subword Units</a:t>
            </a:r>
          </a:p>
        </p:txBody>
      </p:sp>
    </p:spTree>
    <p:extLst>
      <p:ext uri="{BB962C8B-B14F-4D97-AF65-F5344CB8AC3E}">
        <p14:creationId xmlns:p14="http://schemas.microsoft.com/office/powerpoint/2010/main" val="33846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grpId="1" nodeType="clickEffect">
                                  <p:stCondLst>
                                    <p:cond delay="0"/>
                                  </p:stCondLst>
                                  <p:childTnLst>
                                    <p:anim calcmode="lin" valueType="num">
                                      <p:cBhvr additive="base">
                                        <p:cTn id="20" dur="500"/>
                                        <p:tgtEl>
                                          <p:spTgt spid="4"/>
                                        </p:tgtEl>
                                        <p:attrNameLst>
                                          <p:attrName>ppt_y</p:attrName>
                                        </p:attrNameLst>
                                      </p:cBhvr>
                                      <p:tavLst>
                                        <p:tav tm="0">
                                          <p:val>
                                            <p:strVal val="#ppt_y"/>
                                          </p:val>
                                        </p:tav>
                                        <p:tav tm="100000">
                                          <p:val>
                                            <p:strVal val="#ppt_y+#ppt_h*1.125000"/>
                                          </p:val>
                                        </p:tav>
                                      </p:tavLst>
                                    </p:anim>
                                    <p:animEffect transition="out" filter="wipe(down)">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4" grpId="1"/>
      <p:bldP spid="21" grpId="0" animBg="1"/>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741050" y="1099488"/>
            <a:ext cx="5113840" cy="394290"/>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sz="2400" kern="0" dirty="0">
                <a:solidFill>
                  <a:prstClr val="white"/>
                </a:solidFill>
                <a:latin typeface="Calibri Light" panose="020F0302020204030204" pitchFamily="34" charset="0"/>
              </a:rPr>
              <a:t>Motivation</a:t>
            </a:r>
            <a:r>
              <a:rPr lang="en-US" altLang="zh-CN" sz="2400" kern="0" dirty="0">
                <a:solidFill>
                  <a:prstClr val="white"/>
                </a:solidFill>
                <a:latin typeface="Calibri Light" panose="020F0302020204030204" pitchFamily="34" charset="0"/>
              </a:rPr>
              <a:t>:</a:t>
            </a:r>
            <a:r>
              <a:rPr lang="zh-CN" altLang="en-US" sz="2400" kern="0" dirty="0">
                <a:solidFill>
                  <a:prstClr val="white"/>
                </a:solidFill>
                <a:latin typeface="Calibri Light" panose="020F0302020204030204" pitchFamily="34" charset="0"/>
              </a:rPr>
              <a:t> </a:t>
            </a:r>
            <a:r>
              <a:rPr lang="en-US" altLang="zh-CN" sz="2400" kern="0" dirty="0">
                <a:solidFill>
                  <a:prstClr val="white"/>
                </a:solidFill>
                <a:latin typeface="Calibri Light" panose="020F0302020204030204" pitchFamily="34" charset="0"/>
              </a:rPr>
              <a:t>“</a:t>
            </a:r>
            <a:r>
              <a:rPr lang="en-US" altLang="zh-CN" sz="2400" kern="0" dirty="0">
                <a:solidFill>
                  <a:srgbClr val="003478"/>
                </a:solidFill>
                <a:latin typeface="Calibri Light" panose="020F0302020204030204" pitchFamily="34" charset="0"/>
              </a:rPr>
              <a:t>Transparent Translations</a:t>
            </a:r>
            <a:r>
              <a:rPr lang="en-US" altLang="zh-CN" sz="2400" kern="0" dirty="0">
                <a:solidFill>
                  <a:prstClr val="white"/>
                </a:solidFill>
                <a:latin typeface="Calibri Light" panose="020F0302020204030204" pitchFamily="34" charset="0"/>
              </a:rPr>
              <a:t>”</a:t>
            </a:r>
            <a:r>
              <a:rPr lang="en-US" sz="2400" kern="0" dirty="0">
                <a:solidFill>
                  <a:prstClr val="white"/>
                </a:solidFill>
                <a:latin typeface="Calibri Light" panose="020F0302020204030204" pitchFamily="34" charset="0"/>
              </a:rPr>
              <a:t> </a:t>
            </a:r>
          </a:p>
        </p:txBody>
      </p:sp>
      <p:cxnSp>
        <p:nvCxnSpPr>
          <p:cNvPr id="35" name="Straight Connector 34"/>
          <p:cNvCxnSpPr>
            <a:cxnSpLocks/>
          </p:cNvCxnSpPr>
          <p:nvPr/>
        </p:nvCxnSpPr>
        <p:spPr>
          <a:xfrm>
            <a:off x="797590" y="3764697"/>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35"/>
          <p:cNvSpPr/>
          <p:nvPr/>
        </p:nvSpPr>
        <p:spPr>
          <a:xfrm>
            <a:off x="741050" y="1718530"/>
            <a:ext cx="5783401" cy="1997855"/>
          </a:xfrm>
          <a:prstGeom prst="rect">
            <a:avLst/>
          </a:prstGeom>
        </p:spPr>
        <p:txBody>
          <a:bodyPr wrap="square">
            <a:spAutoFit/>
          </a:bodyPr>
          <a:lstStyle/>
          <a:p>
            <a:pPr defTabSz="685709">
              <a:lnSpc>
                <a:spcPct val="150000"/>
              </a:lnSpc>
            </a:pPr>
            <a:r>
              <a:rPr lang="en-US" sz="1400" kern="0" dirty="0">
                <a:solidFill>
                  <a:schemeClr val="bg1"/>
                </a:solidFill>
                <a:latin typeface="Calibri Light" charset="0"/>
                <a:ea typeface="Calibri Light" charset="0"/>
                <a:cs typeface="Calibri Light" charset="0"/>
              </a:rPr>
              <a:t>Key</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Morphemes</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词素</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and</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phonemes</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音位</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 → </a:t>
            </a:r>
            <a:r>
              <a:rPr lang="en-US" altLang="zh-CN" sz="1400" kern="0" dirty="0">
                <a:solidFill>
                  <a:schemeClr val="bg1"/>
                </a:solidFill>
                <a:latin typeface="Calibri Light" charset="0"/>
                <a:ea typeface="Calibri Light" charset="0"/>
                <a:cs typeface="Calibri Light" charset="0"/>
              </a:rPr>
              <a:t>can</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translate</a:t>
            </a:r>
          </a:p>
          <a:p>
            <a:pPr defTabSz="685709">
              <a:lnSpc>
                <a:spcPct val="150000"/>
              </a:lnSpc>
            </a:pPr>
            <a:r>
              <a:rPr lang="zh-CN" altLang="en-US" sz="1400" kern="0" dirty="0">
                <a:solidFill>
                  <a:schemeClr val="bg1"/>
                </a:solidFill>
                <a:latin typeface="Calibri Light" charset="0"/>
                <a:ea typeface="Calibri Light" charset="0"/>
                <a:cs typeface="Calibri Light" charset="0"/>
              </a:rPr>
              <a:t>        </a:t>
            </a:r>
            <a:r>
              <a:rPr lang="en-US" altLang="zh-CN" sz="1400" kern="0" dirty="0">
                <a:solidFill>
                  <a:srgbClr val="003478"/>
                </a:solidFill>
                <a:latin typeface="Calibri Light" charset="0"/>
                <a:ea typeface="Calibri Light" charset="0"/>
                <a:cs typeface="Calibri Light" charset="0"/>
              </a:rPr>
              <a:t>Word </a:t>
            </a:r>
            <a:r>
              <a:rPr lang="zh-CN" altLang="en-US" sz="1400" kern="0" dirty="0">
                <a:solidFill>
                  <a:srgbClr val="003478"/>
                </a:solidFill>
                <a:latin typeface="Calibri Light" charset="0"/>
                <a:ea typeface="Calibri Light" charset="0"/>
                <a:cs typeface="Calibri Light" charset="0"/>
              </a:rPr>
              <a:t>→ </a:t>
            </a:r>
            <a:r>
              <a:rPr lang="en-US" altLang="zh-CN" sz="1400" kern="0" dirty="0">
                <a:solidFill>
                  <a:srgbClr val="003478"/>
                </a:solidFill>
                <a:latin typeface="Calibri Light" charset="0"/>
                <a:ea typeface="Calibri Light" charset="0"/>
                <a:cs typeface="Calibri Light" charset="0"/>
              </a:rPr>
              <a:t>Subword Units</a:t>
            </a:r>
          </a:p>
          <a:p>
            <a:pPr marL="342900" indent="-342900" defTabSz="685709">
              <a:lnSpc>
                <a:spcPct val="150000"/>
              </a:lnSpc>
              <a:buFont typeface="+mj-lt"/>
              <a:buAutoNum type="arabicPeriod"/>
            </a:pPr>
            <a:r>
              <a:rPr lang="en-US" sz="1400" kern="0" dirty="0">
                <a:solidFill>
                  <a:schemeClr val="bg1"/>
                </a:solidFill>
                <a:latin typeface="Calibri Light" charset="0"/>
                <a:ea typeface="Calibri Light" charset="0"/>
                <a:cs typeface="Calibri Light" charset="0"/>
              </a:rPr>
              <a:t>Named entities</a:t>
            </a:r>
          </a:p>
          <a:p>
            <a:pPr marL="342900" indent="-342900" defTabSz="685709">
              <a:lnSpc>
                <a:spcPct val="150000"/>
              </a:lnSpc>
              <a:buFont typeface="+mj-lt"/>
              <a:buAutoNum type="arabicPeriod"/>
            </a:pPr>
            <a:r>
              <a:rPr lang="en-US" sz="1400" kern="0" dirty="0">
                <a:solidFill>
                  <a:schemeClr val="bg1"/>
                </a:solidFill>
                <a:latin typeface="Calibri Light" charset="0"/>
                <a:ea typeface="Calibri Light" charset="0"/>
                <a:cs typeface="Calibri Light" charset="0"/>
              </a:rPr>
              <a:t>Cognates </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同源词</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 </a:t>
            </a:r>
            <a:r>
              <a:rPr lang="en-US" sz="1400" kern="0" dirty="0">
                <a:solidFill>
                  <a:schemeClr val="bg1"/>
                </a:solidFill>
                <a:latin typeface="Calibri Light" charset="0"/>
                <a:ea typeface="Calibri Light" charset="0"/>
                <a:cs typeface="Calibri Light" charset="0"/>
              </a:rPr>
              <a:t>and Loanwords</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a:t>
            </a:r>
            <a:r>
              <a:rPr lang="zh-CN" altLang="en-US" sz="1400" kern="0" dirty="0">
                <a:solidFill>
                  <a:schemeClr val="bg1"/>
                </a:solidFill>
                <a:latin typeface="Calibri Light" charset="0"/>
                <a:ea typeface="Calibri Light" charset="0"/>
                <a:cs typeface="Calibri Light" charset="0"/>
              </a:rPr>
              <a:t>外来词</a:t>
            </a:r>
            <a:r>
              <a:rPr lang="en-US" altLang="zh-CN" sz="1400" kern="0" dirty="0">
                <a:solidFill>
                  <a:schemeClr val="bg1"/>
                </a:solidFill>
                <a:latin typeface="Calibri Light" charset="0"/>
                <a:ea typeface="Calibri Light" charset="0"/>
                <a:cs typeface="Calibri Light" charset="0"/>
              </a:rPr>
              <a:t>)</a:t>
            </a:r>
          </a:p>
          <a:p>
            <a:pPr marL="342900" indent="-342900" defTabSz="685709">
              <a:lnSpc>
                <a:spcPct val="150000"/>
              </a:lnSpc>
              <a:buFont typeface="+mj-lt"/>
              <a:buAutoNum type="arabicPeriod"/>
            </a:pPr>
            <a:r>
              <a:rPr lang="en-US" sz="1400" kern="0" dirty="0">
                <a:solidFill>
                  <a:schemeClr val="bg1"/>
                </a:solidFill>
                <a:latin typeface="Calibri Light" charset="0"/>
                <a:ea typeface="Calibri Light" charset="0"/>
                <a:cs typeface="Calibri Light" charset="0"/>
              </a:rPr>
              <a:t>Morphologically complex words</a:t>
            </a:r>
          </a:p>
          <a:p>
            <a:pPr marL="342900" indent="-342900" defTabSz="685709">
              <a:lnSpc>
                <a:spcPct val="150000"/>
              </a:lnSpc>
              <a:buFont typeface="+mj-lt"/>
              <a:buAutoNum type="arabicPeriod"/>
            </a:pPr>
            <a:r>
              <a:rPr lang="en-US" sz="1400" kern="0" dirty="0">
                <a:solidFill>
                  <a:schemeClr val="bg1"/>
                </a:solidFill>
                <a:latin typeface="Calibri Light" charset="0"/>
                <a:ea typeface="Calibri Light" charset="0"/>
                <a:cs typeface="Calibri Light" charset="0"/>
              </a:rPr>
              <a:t>and</a:t>
            </a:r>
            <a:r>
              <a:rPr lang="zh-CN" altLang="en-US" sz="1400" kern="0" dirty="0">
                <a:solidFill>
                  <a:schemeClr val="bg1"/>
                </a:solidFill>
                <a:latin typeface="Calibri Light" charset="0"/>
                <a:ea typeface="Calibri Light" charset="0"/>
                <a:cs typeface="Calibri Light" charset="0"/>
              </a:rPr>
              <a:t> </a:t>
            </a:r>
            <a:r>
              <a:rPr lang="en-US" altLang="zh-CN" sz="1400" kern="0" dirty="0">
                <a:solidFill>
                  <a:schemeClr val="bg1"/>
                </a:solidFill>
                <a:latin typeface="Calibri Light" charset="0"/>
                <a:ea typeface="Calibri Light" charset="0"/>
                <a:cs typeface="Calibri Light" charset="0"/>
              </a:rPr>
              <a:t>etc.</a:t>
            </a:r>
            <a:endParaRPr lang="en-US" sz="1400" kern="0" dirty="0">
              <a:solidFill>
                <a:schemeClr val="bg1"/>
              </a:solidFill>
              <a:latin typeface="Calibri Light" charset="0"/>
              <a:ea typeface="Calibri Light" charset="0"/>
              <a:cs typeface="Calibri Light" charset="0"/>
            </a:endParaRPr>
          </a:p>
        </p:txBody>
      </p:sp>
      <p:cxnSp>
        <p:nvCxnSpPr>
          <p:cNvPr id="15" name="Straight Connector 14"/>
          <p:cNvCxnSpPr/>
          <p:nvPr/>
        </p:nvCxnSpPr>
        <p:spPr>
          <a:xfrm>
            <a:off x="797590" y="1718530"/>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E6B13141-0041-7A48-8FA4-7C6C053B0A61}"/>
              </a:ext>
            </a:extLst>
          </p:cNvPr>
          <p:cNvCxnSpPr/>
          <p:nvPr/>
        </p:nvCxnSpPr>
        <p:spPr>
          <a:xfrm>
            <a:off x="797590" y="1614898"/>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C6E94E48-1A60-DB41-9C64-2B94C53E3FC9}"/>
              </a:ext>
            </a:extLst>
          </p:cNvPr>
          <p:cNvCxnSpPr/>
          <p:nvPr/>
        </p:nvCxnSpPr>
        <p:spPr>
          <a:xfrm>
            <a:off x="797590" y="3868432"/>
            <a:ext cx="40493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ight Arrow 7">
            <a:extLst>
              <a:ext uri="{FF2B5EF4-FFF2-40B4-BE49-F238E27FC236}">
                <a16:creationId xmlns:a16="http://schemas.microsoft.com/office/drawing/2014/main" id="{5B64ADDF-92D4-D34B-82EF-A9FB9BB0570A}"/>
              </a:ext>
            </a:extLst>
          </p:cNvPr>
          <p:cNvSpPr/>
          <p:nvPr/>
        </p:nvSpPr>
        <p:spPr>
          <a:xfrm>
            <a:off x="5614258" y="2717457"/>
            <a:ext cx="910193" cy="216432"/>
          </a:xfrm>
          <a:prstGeom prst="rightArrow">
            <a:avLst/>
          </a:prstGeom>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02D6D0-F098-8549-8B27-D3591101593D}"/>
              </a:ext>
            </a:extLst>
          </p:cNvPr>
          <p:cNvSpPr txBox="1"/>
          <p:nvPr/>
        </p:nvSpPr>
        <p:spPr>
          <a:xfrm>
            <a:off x="6438238" y="2717456"/>
            <a:ext cx="2385690" cy="394290"/>
          </a:xfrm>
          <a:prstGeom prst="rect">
            <a:avLst/>
          </a:prstGeom>
        </p:spPr>
        <p:txBody>
          <a:bodyPr vert="horz" wrap="square" lIns="0" tIns="0" rIns="0" bIns="0" spcCol="385658" rtlCol="0">
            <a:noAutofit/>
          </a:bodyPr>
          <a:lstStyle/>
          <a:p>
            <a:pPr algn="ctr"/>
            <a:r>
              <a:rPr lang="en-US" sz="1400" dirty="0">
                <a:solidFill>
                  <a:schemeClr val="bg1"/>
                </a:solidFill>
                <a:latin typeface="Calibri Light" charset="0"/>
                <a:ea typeface="Calibri Light" charset="0"/>
                <a:cs typeface="Calibri Light" charset="0"/>
              </a:rPr>
              <a:t>Subword</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Units</a:t>
            </a:r>
          </a:p>
        </p:txBody>
      </p:sp>
      <p:sp>
        <p:nvSpPr>
          <p:cNvPr id="12" name="Text Placeholder 1">
            <a:extLst>
              <a:ext uri="{FF2B5EF4-FFF2-40B4-BE49-F238E27FC236}">
                <a16:creationId xmlns:a16="http://schemas.microsoft.com/office/drawing/2014/main" id="{BD195FC1-17A1-8546-B2E9-1D9AEF1E0C10}"/>
              </a:ext>
            </a:extLst>
          </p:cNvPr>
          <p:cNvSpPr>
            <a:spLocks noGrp="1"/>
          </p:cNvSpPr>
          <p:nvPr>
            <p:ph type="body" sz="quarter" idx="10"/>
          </p:nvPr>
        </p:nvSpPr>
        <p:spPr>
          <a:xfrm>
            <a:off x="412124" y="188913"/>
            <a:ext cx="8493690" cy="532133"/>
          </a:xfrm>
        </p:spPr>
        <p:txBody>
          <a:bodyPr>
            <a:noAutofit/>
          </a:bodyPr>
          <a:lstStyle/>
          <a:p>
            <a:pPr>
              <a:lnSpc>
                <a:spcPct val="160000"/>
              </a:lnSpc>
            </a:pPr>
            <a:r>
              <a:rPr lang="en-US" altLang="zh-CN" sz="2000" dirty="0"/>
              <a:t>Neural Machine Translation of Rare Words with Subword Units</a:t>
            </a:r>
            <a:r>
              <a:rPr lang="zh-CN" altLang="en-US" sz="2000" dirty="0"/>
              <a:t> </a:t>
            </a:r>
            <a:r>
              <a:rPr lang="en-US" altLang="zh-CN" sz="2000" dirty="0"/>
              <a:t>(ACL</a:t>
            </a:r>
            <a:r>
              <a:rPr lang="zh-CN" altLang="en-US" sz="2000" dirty="0"/>
              <a:t> </a:t>
            </a:r>
            <a:r>
              <a:rPr lang="en-US" altLang="zh-CN" sz="2000" dirty="0"/>
              <a:t>2016)</a:t>
            </a:r>
          </a:p>
        </p:txBody>
      </p:sp>
    </p:spTree>
    <p:extLst>
      <p:ext uri="{BB962C8B-B14F-4D97-AF65-F5344CB8AC3E}">
        <p14:creationId xmlns:p14="http://schemas.microsoft.com/office/powerpoint/2010/main" val="85039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2F14F22-DD84-FA4F-9065-09DF7878358E}"/>
              </a:ext>
            </a:extLst>
          </p:cNvPr>
          <p:cNvSpPr>
            <a:spLocks noGrp="1"/>
          </p:cNvSpPr>
          <p:nvPr>
            <p:ph type="body" sz="quarter" idx="10"/>
          </p:nvPr>
        </p:nvSpPr>
        <p:spPr>
          <a:xfrm>
            <a:off x="325155" y="274290"/>
            <a:ext cx="8493690" cy="532133"/>
          </a:xfrm>
        </p:spPr>
        <p:txBody>
          <a:bodyPr>
            <a:noAutofit/>
          </a:bodyPr>
          <a:lstStyle/>
          <a:p>
            <a:pPr>
              <a:lnSpc>
                <a:spcPct val="160000"/>
              </a:lnSpc>
            </a:pPr>
            <a:r>
              <a:rPr lang="en-US" altLang="zh-CN" sz="1800" dirty="0">
                <a:solidFill>
                  <a:srgbClr val="003478"/>
                </a:solidFill>
              </a:rPr>
              <a:t>Byte Pair (2-gram)</a:t>
            </a:r>
            <a:r>
              <a:rPr lang="zh-CN" altLang="en-US" sz="1800" dirty="0">
                <a:solidFill>
                  <a:srgbClr val="003478"/>
                </a:solidFill>
              </a:rPr>
              <a:t> </a:t>
            </a:r>
            <a:r>
              <a:rPr lang="en-US" altLang="zh-CN" sz="1800" dirty="0">
                <a:solidFill>
                  <a:srgbClr val="003478"/>
                </a:solidFill>
              </a:rPr>
              <a:t>Encoding </a:t>
            </a:r>
            <a:r>
              <a:rPr lang="en-US" altLang="zh-CN" sz="1800" dirty="0"/>
              <a:t>(BPE)</a:t>
            </a:r>
            <a:r>
              <a:rPr lang="zh-CN" altLang="en-US" sz="1800" dirty="0"/>
              <a:t> </a:t>
            </a:r>
            <a:r>
              <a:rPr lang="en-US" altLang="zh-CN" sz="1800" dirty="0"/>
              <a:t>Algorithm</a:t>
            </a:r>
            <a:r>
              <a:rPr lang="zh-CN" altLang="en-US" sz="1800" dirty="0"/>
              <a:t> </a:t>
            </a:r>
            <a:r>
              <a:rPr lang="en-US" altLang="zh-CN" sz="1800" dirty="0"/>
              <a:t>:</a:t>
            </a:r>
            <a:r>
              <a:rPr lang="zh-CN" altLang="en-US" sz="1800" dirty="0"/>
              <a:t> </a:t>
            </a:r>
            <a:endParaRPr lang="en-US" altLang="zh-CN" sz="1800" dirty="0"/>
          </a:p>
          <a:p>
            <a:pPr>
              <a:lnSpc>
                <a:spcPct val="160000"/>
              </a:lnSpc>
            </a:pPr>
            <a:r>
              <a:rPr lang="en-US" altLang="zh-CN" sz="1800" dirty="0"/>
              <a:t>Word </a:t>
            </a:r>
            <a:r>
              <a:rPr lang="zh-CN" altLang="en-US" sz="1800" dirty="0"/>
              <a:t>→ </a:t>
            </a:r>
            <a:r>
              <a:rPr lang="en-US" altLang="zh-CN" sz="1800" dirty="0"/>
              <a:t>Subword Units</a:t>
            </a:r>
          </a:p>
        </p:txBody>
      </p:sp>
      <p:sp>
        <p:nvSpPr>
          <p:cNvPr id="7" name="Text Placeholder 2">
            <a:extLst>
              <a:ext uri="{FF2B5EF4-FFF2-40B4-BE49-F238E27FC236}">
                <a16:creationId xmlns:a16="http://schemas.microsoft.com/office/drawing/2014/main" id="{8DC34A35-927C-CD4E-89E0-6B83CB262D98}"/>
              </a:ext>
            </a:extLst>
          </p:cNvPr>
          <p:cNvSpPr txBox="1">
            <a:spLocks/>
          </p:cNvSpPr>
          <p:nvPr/>
        </p:nvSpPr>
        <p:spPr>
          <a:xfrm>
            <a:off x="325155" y="1419119"/>
            <a:ext cx="8406530" cy="2305262"/>
          </a:xfrm>
          <a:prstGeom prst="rect">
            <a:avLst/>
          </a:prstGeom>
        </p:spPr>
        <p:txBody>
          <a:bodyPr>
            <a:no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1600" i="1" dirty="0">
                <a:solidFill>
                  <a:schemeClr val="bg1"/>
                </a:solidFill>
              </a:rPr>
              <a:t>Background </a:t>
            </a:r>
          </a:p>
          <a:p>
            <a:pPr marL="342900" indent="-342900">
              <a:lnSpc>
                <a:spcPct val="140000"/>
              </a:lnSpc>
              <a:buFont typeface="Arial" panose="020B0604020202020204" pitchFamily="34" charset="0"/>
              <a:buChar char="•"/>
            </a:pPr>
            <a:r>
              <a:rPr lang="en-US" altLang="zh-CN" sz="1600" dirty="0">
                <a:solidFill>
                  <a:schemeClr val="bg1"/>
                </a:solidFill>
              </a:rPr>
              <a:t>Philip</a:t>
            </a:r>
            <a:r>
              <a:rPr lang="zh-CN" altLang="en-US" sz="1600" dirty="0">
                <a:solidFill>
                  <a:schemeClr val="bg1"/>
                </a:solidFill>
              </a:rPr>
              <a:t> </a:t>
            </a:r>
            <a:r>
              <a:rPr lang="en-US" altLang="zh-CN" sz="1600" dirty="0">
                <a:solidFill>
                  <a:schemeClr val="bg1"/>
                </a:solidFill>
              </a:rPr>
              <a:t>Gage,</a:t>
            </a:r>
            <a:r>
              <a:rPr lang="zh-CN" altLang="en-US" sz="1600" dirty="0">
                <a:solidFill>
                  <a:schemeClr val="bg1"/>
                </a:solidFill>
              </a:rPr>
              <a:t> </a:t>
            </a:r>
            <a:r>
              <a:rPr lang="en-US" altLang="zh-CN" sz="1600" dirty="0">
                <a:solidFill>
                  <a:schemeClr val="bg1"/>
                </a:solidFill>
              </a:rPr>
              <a:t>1994</a:t>
            </a:r>
          </a:p>
          <a:p>
            <a:pPr marL="342900" indent="-342900">
              <a:lnSpc>
                <a:spcPct val="140000"/>
              </a:lnSpc>
              <a:buClr>
                <a:schemeClr val="bg1"/>
              </a:buClr>
              <a:buFont typeface="Arial" panose="020B0604020202020204" pitchFamily="34" charset="0"/>
              <a:buChar char="•"/>
            </a:pPr>
            <a:r>
              <a:rPr lang="en-US" altLang="zh-CN" sz="1600" dirty="0">
                <a:solidFill>
                  <a:srgbClr val="003478"/>
                </a:solidFill>
              </a:rPr>
              <a:t>Data Compression</a:t>
            </a:r>
            <a:r>
              <a:rPr lang="en-US" altLang="zh-CN" sz="1600" dirty="0">
                <a:solidFill>
                  <a:schemeClr val="bg1"/>
                </a:solidFill>
              </a:rPr>
              <a:t>:</a:t>
            </a:r>
            <a:r>
              <a:rPr lang="zh-CN" altLang="en-US" sz="1600" dirty="0">
                <a:solidFill>
                  <a:schemeClr val="bg1"/>
                </a:solidFill>
              </a:rPr>
              <a:t> </a:t>
            </a:r>
            <a:r>
              <a:rPr lang="en-US" altLang="zh-CN" sz="1600" dirty="0">
                <a:solidFill>
                  <a:schemeClr val="bg1"/>
                </a:solidFill>
              </a:rPr>
              <a:t>iteratively </a:t>
            </a:r>
            <a:r>
              <a:rPr lang="en-US" altLang="zh-CN" sz="1600" dirty="0">
                <a:solidFill>
                  <a:srgbClr val="FF0000"/>
                </a:solidFill>
              </a:rPr>
              <a:t>replaces the most frequent pair of bytes</a:t>
            </a:r>
            <a:r>
              <a:rPr lang="en-US" altLang="zh-CN" sz="1600" dirty="0">
                <a:solidFill>
                  <a:schemeClr val="bg1"/>
                </a:solidFill>
              </a:rPr>
              <a:t> in a sequence with a single, unused byte</a:t>
            </a:r>
          </a:p>
          <a:p>
            <a:pPr marL="342900" indent="-342900">
              <a:lnSpc>
                <a:spcPct val="140000"/>
              </a:lnSpc>
              <a:buClr>
                <a:schemeClr val="bg1"/>
              </a:buClr>
              <a:buFont typeface="Arial" panose="020B0604020202020204" pitchFamily="34" charset="0"/>
              <a:buChar char="•"/>
            </a:pPr>
            <a:r>
              <a:rPr lang="en-US" altLang="zh-CN" sz="1600" dirty="0">
                <a:solidFill>
                  <a:srgbClr val="003478"/>
                </a:solidFill>
              </a:rPr>
              <a:t>This NMT task</a:t>
            </a:r>
            <a:r>
              <a:rPr lang="en-US" altLang="zh-CN" sz="1600" dirty="0">
                <a:solidFill>
                  <a:schemeClr val="bg1"/>
                </a:solidFill>
              </a:rPr>
              <a:t>:</a:t>
            </a:r>
            <a:r>
              <a:rPr lang="zh-CN" altLang="en-US" sz="1600" dirty="0">
                <a:solidFill>
                  <a:schemeClr val="bg1"/>
                </a:solidFill>
              </a:rPr>
              <a:t> </a:t>
            </a:r>
            <a:r>
              <a:rPr lang="en-US" altLang="zh-CN" sz="1600" dirty="0">
                <a:solidFill>
                  <a:schemeClr val="bg1"/>
                </a:solidFill>
              </a:rPr>
              <a:t>merge </a:t>
            </a:r>
            <a:r>
              <a:rPr lang="en-US" altLang="zh-CN" sz="1600" dirty="0">
                <a:solidFill>
                  <a:srgbClr val="003478"/>
                </a:solidFill>
              </a:rPr>
              <a:t>characters</a:t>
            </a:r>
            <a:r>
              <a:rPr lang="en-US" altLang="zh-CN" sz="1600" dirty="0">
                <a:solidFill>
                  <a:schemeClr val="bg1"/>
                </a:solidFill>
              </a:rPr>
              <a:t> or </a:t>
            </a:r>
            <a:r>
              <a:rPr lang="en-US" altLang="zh-CN" sz="1600" dirty="0">
                <a:solidFill>
                  <a:srgbClr val="003478"/>
                </a:solidFill>
              </a:rPr>
              <a:t>character sequences</a:t>
            </a:r>
            <a:r>
              <a:rPr lang="zh-CN" altLang="en-US" sz="1600" dirty="0">
                <a:solidFill>
                  <a:schemeClr val="bg1"/>
                </a:solidFill>
              </a:rPr>
              <a:t> </a:t>
            </a:r>
            <a:r>
              <a:rPr lang="en-US" altLang="zh-CN" sz="1600" dirty="0">
                <a:solidFill>
                  <a:schemeClr val="bg1"/>
                </a:solidFill>
              </a:rPr>
              <a:t>(generate unseen words)</a:t>
            </a:r>
          </a:p>
        </p:txBody>
      </p:sp>
      <p:sp>
        <p:nvSpPr>
          <p:cNvPr id="2" name="TextBox 1">
            <a:extLst>
              <a:ext uri="{FF2B5EF4-FFF2-40B4-BE49-F238E27FC236}">
                <a16:creationId xmlns:a16="http://schemas.microsoft.com/office/drawing/2014/main" id="{EB8705D3-1D63-7040-9A70-B26F24517FB3}"/>
              </a:ext>
            </a:extLst>
          </p:cNvPr>
          <p:cNvSpPr txBox="1"/>
          <p:nvPr/>
        </p:nvSpPr>
        <p:spPr>
          <a:xfrm>
            <a:off x="3166712" y="4475747"/>
            <a:ext cx="0" cy="0"/>
          </a:xfrm>
          <a:prstGeom prst="rect">
            <a:avLst/>
          </a:prstGeom>
        </p:spPr>
        <p:txBody>
          <a:bodyPr vert="horz" wrap="none" lIns="0" tIns="0" rIns="0" bIns="0" spcCol="385658" rtlCol="0">
            <a:noAutofit/>
          </a:bodyPr>
          <a:lstStyle/>
          <a:p>
            <a:endParaRPr lang="en-CN" dirty="0">
              <a:solidFill>
                <a:schemeClr val="bg1"/>
              </a:solidFill>
              <a:latin typeface="Calibri Light" charset="0"/>
              <a:ea typeface="Calibri Light" charset="0"/>
              <a:cs typeface="Calibri Light" charset="0"/>
            </a:endParaRPr>
          </a:p>
        </p:txBody>
      </p:sp>
      <p:sp>
        <p:nvSpPr>
          <p:cNvPr id="5" name="Text Placeholder 2">
            <a:extLst>
              <a:ext uri="{FF2B5EF4-FFF2-40B4-BE49-F238E27FC236}">
                <a16:creationId xmlns:a16="http://schemas.microsoft.com/office/drawing/2014/main" id="{C9DBFA4C-3D51-434F-AD88-BD50A4326B4D}"/>
              </a:ext>
            </a:extLst>
          </p:cNvPr>
          <p:cNvSpPr txBox="1">
            <a:spLocks/>
          </p:cNvSpPr>
          <p:nvPr/>
        </p:nvSpPr>
        <p:spPr>
          <a:xfrm>
            <a:off x="325155" y="3238237"/>
            <a:ext cx="8406530" cy="2305262"/>
          </a:xfrm>
          <a:prstGeom prst="rect">
            <a:avLst/>
          </a:prstGeom>
        </p:spPr>
        <p:txBody>
          <a:bodyPr>
            <a:no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1600" i="1" dirty="0">
                <a:solidFill>
                  <a:schemeClr val="bg1"/>
                </a:solidFill>
              </a:rPr>
              <a:t>Implications </a:t>
            </a:r>
          </a:p>
          <a:p>
            <a:pPr marL="342900" indent="-342900">
              <a:lnSpc>
                <a:spcPct val="140000"/>
              </a:lnSpc>
              <a:buFont typeface="Arial" panose="020B0604020202020204" pitchFamily="34" charset="0"/>
              <a:buChar char="•"/>
            </a:pPr>
            <a:r>
              <a:rPr lang="en-US" altLang="zh-CN" sz="1600" dirty="0">
                <a:solidFill>
                  <a:schemeClr val="bg1"/>
                </a:solidFill>
              </a:rPr>
              <a:t>Learn </a:t>
            </a:r>
            <a:r>
              <a:rPr lang="en-US" altLang="zh-CN" sz="1600" dirty="0">
                <a:solidFill>
                  <a:srgbClr val="FF0000"/>
                </a:solidFill>
              </a:rPr>
              <a:t>compounding</a:t>
            </a:r>
            <a:r>
              <a:rPr lang="en-US" altLang="zh-CN" sz="1600" dirty="0">
                <a:solidFill>
                  <a:schemeClr val="bg1"/>
                </a:solidFill>
              </a:rPr>
              <a:t> and </a:t>
            </a:r>
            <a:r>
              <a:rPr lang="en-US" altLang="zh-CN" sz="1600" dirty="0">
                <a:solidFill>
                  <a:srgbClr val="FF0000"/>
                </a:solidFill>
              </a:rPr>
              <a:t>transliteration</a:t>
            </a:r>
            <a:r>
              <a:rPr lang="en-US" altLang="zh-CN" sz="1600" dirty="0">
                <a:solidFill>
                  <a:schemeClr val="bg1"/>
                </a:solidFill>
              </a:rPr>
              <a:t> from </a:t>
            </a:r>
            <a:r>
              <a:rPr lang="en-US" altLang="zh-CN" sz="1600" dirty="0" err="1">
                <a:solidFill>
                  <a:schemeClr val="bg1"/>
                </a:solidFill>
              </a:rPr>
              <a:t>subword</a:t>
            </a:r>
            <a:r>
              <a:rPr lang="en-US" altLang="zh-CN" sz="1600" dirty="0">
                <a:solidFill>
                  <a:schemeClr val="bg1"/>
                </a:solidFill>
              </a:rPr>
              <a:t> representations</a:t>
            </a:r>
          </a:p>
          <a:p>
            <a:pPr marL="342900" indent="-342900">
              <a:lnSpc>
                <a:spcPct val="140000"/>
              </a:lnSpc>
              <a:buFont typeface="Arial" panose="020B0604020202020204" pitchFamily="34" charset="0"/>
              <a:buChar char="•"/>
            </a:pPr>
            <a:r>
              <a:rPr lang="en-US" altLang="zh-CN" sz="1600" dirty="0">
                <a:solidFill>
                  <a:schemeClr val="bg1"/>
                </a:solidFill>
              </a:rPr>
              <a:t>Generalize to </a:t>
            </a:r>
            <a:r>
              <a:rPr lang="en-US" altLang="zh-CN" sz="1600" dirty="0">
                <a:solidFill>
                  <a:srgbClr val="FF0000"/>
                </a:solidFill>
              </a:rPr>
              <a:t>translate</a:t>
            </a:r>
            <a:r>
              <a:rPr lang="en-US" altLang="zh-CN" sz="1600" dirty="0">
                <a:solidFill>
                  <a:schemeClr val="bg1"/>
                </a:solidFill>
              </a:rPr>
              <a:t> and </a:t>
            </a:r>
            <a:r>
              <a:rPr lang="en-US" altLang="zh-CN" sz="1600" dirty="0">
                <a:solidFill>
                  <a:srgbClr val="FF0000"/>
                </a:solidFill>
              </a:rPr>
              <a:t>produce</a:t>
            </a:r>
            <a:r>
              <a:rPr lang="en-US" altLang="zh-CN" sz="1600" dirty="0">
                <a:solidFill>
                  <a:schemeClr val="bg1"/>
                </a:solidFill>
              </a:rPr>
              <a:t> new words (unseen at training time)</a:t>
            </a:r>
          </a:p>
        </p:txBody>
      </p:sp>
    </p:spTree>
    <p:extLst>
      <p:ext uri="{BB962C8B-B14F-4D97-AF65-F5344CB8AC3E}">
        <p14:creationId xmlns:p14="http://schemas.microsoft.com/office/powerpoint/2010/main" val="130971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705D3-1D63-7040-9A70-B26F24517FB3}"/>
              </a:ext>
            </a:extLst>
          </p:cNvPr>
          <p:cNvSpPr txBox="1"/>
          <p:nvPr/>
        </p:nvSpPr>
        <p:spPr>
          <a:xfrm>
            <a:off x="3288066" y="4374892"/>
            <a:ext cx="0" cy="0"/>
          </a:xfrm>
          <a:prstGeom prst="rect">
            <a:avLst/>
          </a:prstGeom>
        </p:spPr>
        <p:txBody>
          <a:bodyPr vert="horz" wrap="none" lIns="0" tIns="0" rIns="0" bIns="0" spcCol="385658" rtlCol="0">
            <a:noAutofit/>
          </a:bodyPr>
          <a:lstStyle/>
          <a:p>
            <a:endParaRPr lang="en-CN" dirty="0">
              <a:solidFill>
                <a:schemeClr val="bg1"/>
              </a:solidFill>
              <a:latin typeface="Calibri Light" charset="0"/>
              <a:ea typeface="Calibri Light" charset="0"/>
              <a:cs typeface="Calibri Light" charset="0"/>
            </a:endParaRPr>
          </a:p>
        </p:txBody>
      </p:sp>
      <p:sp>
        <p:nvSpPr>
          <p:cNvPr id="8" name="Text Placeholder 2">
            <a:extLst>
              <a:ext uri="{FF2B5EF4-FFF2-40B4-BE49-F238E27FC236}">
                <a16:creationId xmlns:a16="http://schemas.microsoft.com/office/drawing/2014/main" id="{9F1ABF16-B120-D645-82FE-D36E0F1540D7}"/>
              </a:ext>
            </a:extLst>
          </p:cNvPr>
          <p:cNvSpPr txBox="1">
            <a:spLocks/>
          </p:cNvSpPr>
          <p:nvPr/>
        </p:nvSpPr>
        <p:spPr>
          <a:xfrm>
            <a:off x="290960" y="39255"/>
            <a:ext cx="8562079" cy="4575191"/>
          </a:xfrm>
          <a:prstGeom prst="rect">
            <a:avLst/>
          </a:prstGeom>
        </p:spPr>
        <p:txBody>
          <a:bodyPr>
            <a:norm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2800" i="1" dirty="0">
                <a:solidFill>
                  <a:schemeClr val="bg1"/>
                </a:solidFill>
              </a:rPr>
              <a:t>Methods</a:t>
            </a:r>
            <a:endParaRPr lang="en-US" altLang="zh-CN" sz="1600" i="1" dirty="0">
              <a:solidFill>
                <a:schemeClr val="bg1"/>
              </a:solidFill>
            </a:endParaRPr>
          </a:p>
          <a:p>
            <a:pPr marL="457200" indent="-457200">
              <a:lnSpc>
                <a:spcPct val="140000"/>
              </a:lnSpc>
              <a:buFont typeface="+mj-lt"/>
              <a:buAutoNum type="arabicParenR"/>
            </a:pPr>
            <a:r>
              <a:rPr lang="en-US" altLang="zh-CN" sz="2000" dirty="0">
                <a:solidFill>
                  <a:schemeClr val="bg1"/>
                </a:solidFill>
              </a:rPr>
              <a:t>Initialize </a:t>
            </a:r>
            <a:r>
              <a:rPr lang="en-US" altLang="zh-CN" sz="2000" dirty="0">
                <a:solidFill>
                  <a:srgbClr val="003478"/>
                </a:solidFill>
              </a:rPr>
              <a:t>symbol vocabulary</a:t>
            </a:r>
            <a:r>
              <a:rPr lang="en-US" altLang="zh-CN" sz="2000" dirty="0">
                <a:solidFill>
                  <a:schemeClr val="bg1"/>
                </a:solidFill>
              </a:rPr>
              <a:t> with </a:t>
            </a:r>
            <a:r>
              <a:rPr lang="en-US" altLang="zh-CN" sz="2000" dirty="0">
                <a:solidFill>
                  <a:srgbClr val="003478"/>
                </a:solidFill>
              </a:rPr>
              <a:t>character</a:t>
            </a:r>
            <a:r>
              <a:rPr lang="zh-CN" altLang="en-US" sz="2000" dirty="0">
                <a:solidFill>
                  <a:srgbClr val="003478"/>
                </a:solidFill>
              </a:rPr>
              <a:t> </a:t>
            </a:r>
            <a:r>
              <a:rPr lang="en-US" altLang="zh-CN" sz="2000" dirty="0">
                <a:solidFill>
                  <a:srgbClr val="003478"/>
                </a:solidFill>
              </a:rPr>
              <a:t>vocabulary</a:t>
            </a:r>
            <a:endParaRPr lang="en-CN" altLang="zh-CN" sz="2000" dirty="0">
              <a:solidFill>
                <a:schemeClr val="bg1"/>
              </a:solidFill>
            </a:endParaRPr>
          </a:p>
          <a:p>
            <a:pPr algn="ctr">
              <a:lnSpc>
                <a:spcPct val="140000"/>
              </a:lnSpc>
            </a:pPr>
            <a:r>
              <a:rPr lang="en-US" sz="1200" dirty="0"/>
              <a:t>vocab = {</a:t>
            </a:r>
            <a:r>
              <a:rPr lang="en-US" dirty="0"/>
              <a:t>'l o w </a:t>
            </a:r>
            <a:r>
              <a:rPr lang="en-US" altLang="zh-CN" dirty="0"/>
              <a:t>.</a:t>
            </a:r>
            <a:r>
              <a:rPr lang="en-US" dirty="0"/>
              <a:t>'</a:t>
            </a:r>
            <a:r>
              <a:rPr lang="en-US" sz="1200" dirty="0"/>
              <a:t>: </a:t>
            </a:r>
            <a:r>
              <a:rPr lang="en-US" dirty="0"/>
              <a:t>5</a:t>
            </a:r>
            <a:r>
              <a:rPr lang="en-US" sz="1200" dirty="0"/>
              <a:t>, </a:t>
            </a:r>
            <a:r>
              <a:rPr lang="en-US" dirty="0"/>
              <a:t>'l o w e r </a:t>
            </a:r>
            <a:r>
              <a:rPr lang="en-US" altLang="zh-CN" dirty="0"/>
              <a:t>.</a:t>
            </a:r>
            <a:r>
              <a:rPr lang="en-US" dirty="0"/>
              <a:t>'</a:t>
            </a:r>
            <a:r>
              <a:rPr lang="en-US" sz="1200" dirty="0"/>
              <a:t>: </a:t>
            </a:r>
            <a:r>
              <a:rPr lang="en-US" dirty="0"/>
              <a:t>2</a:t>
            </a:r>
            <a:r>
              <a:rPr lang="en-US" sz="1200" dirty="0"/>
              <a:t>, </a:t>
            </a:r>
            <a:r>
              <a:rPr lang="en-US" dirty="0"/>
              <a:t>'n e w e s t </a:t>
            </a:r>
            <a:r>
              <a:rPr lang="en-US" altLang="zh-CN" dirty="0"/>
              <a:t>.</a:t>
            </a:r>
            <a:r>
              <a:rPr lang="en-US" dirty="0"/>
              <a:t>'</a:t>
            </a:r>
            <a:r>
              <a:rPr lang="en-US" sz="1200" dirty="0"/>
              <a:t>: </a:t>
            </a:r>
            <a:r>
              <a:rPr lang="en-US" dirty="0"/>
              <a:t>6</a:t>
            </a:r>
            <a:r>
              <a:rPr lang="en-US" sz="1200" dirty="0"/>
              <a:t>, </a:t>
            </a:r>
            <a:r>
              <a:rPr lang="en-US" dirty="0"/>
              <a:t>'w </a:t>
            </a:r>
            <a:r>
              <a:rPr lang="en-US" dirty="0" err="1"/>
              <a:t>i</a:t>
            </a:r>
            <a:r>
              <a:rPr lang="en-US" dirty="0"/>
              <a:t> d e s t </a:t>
            </a:r>
            <a:r>
              <a:rPr lang="en-US" altLang="zh-CN" dirty="0"/>
              <a:t>.</a:t>
            </a:r>
            <a:r>
              <a:rPr lang="en-US" dirty="0"/>
              <a:t>'</a:t>
            </a:r>
            <a:r>
              <a:rPr lang="en-US" sz="1200" dirty="0"/>
              <a:t>: </a:t>
            </a:r>
            <a:r>
              <a:rPr lang="en-US" dirty="0"/>
              <a:t>3</a:t>
            </a:r>
            <a:r>
              <a:rPr lang="en-US" sz="1200" dirty="0"/>
              <a:t>}</a:t>
            </a:r>
          </a:p>
          <a:p>
            <a:pPr marL="457200" indent="-457200">
              <a:lnSpc>
                <a:spcPct val="140000"/>
              </a:lnSpc>
              <a:buFont typeface="+mj-lt"/>
              <a:buAutoNum type="arabicParenR" startAt="2"/>
            </a:pPr>
            <a:r>
              <a:rPr lang="en-US" altLang="zh-CN" sz="2000" dirty="0">
                <a:solidFill>
                  <a:schemeClr val="bg1"/>
                </a:solidFill>
              </a:rPr>
              <a:t>Find the </a:t>
            </a:r>
            <a:r>
              <a:rPr lang="en-US" altLang="zh-CN" sz="2000" dirty="0">
                <a:solidFill>
                  <a:srgbClr val="003478"/>
                </a:solidFill>
              </a:rPr>
              <a:t>most</a:t>
            </a:r>
            <a:r>
              <a:rPr lang="zh-CN" altLang="en-US" sz="2000" dirty="0">
                <a:solidFill>
                  <a:srgbClr val="003478"/>
                </a:solidFill>
              </a:rPr>
              <a:t> </a:t>
            </a:r>
            <a:r>
              <a:rPr lang="en-US" altLang="zh-CN" sz="2000" dirty="0">
                <a:solidFill>
                  <a:srgbClr val="003478"/>
                </a:solidFill>
              </a:rPr>
              <a:t>frequent</a:t>
            </a:r>
            <a:r>
              <a:rPr lang="zh-CN" altLang="en-US" sz="2000" dirty="0">
                <a:solidFill>
                  <a:srgbClr val="003478"/>
                </a:solidFill>
              </a:rPr>
              <a:t> </a:t>
            </a:r>
            <a:r>
              <a:rPr lang="en-US" altLang="zh-CN" sz="2000" dirty="0">
                <a:solidFill>
                  <a:srgbClr val="003478"/>
                </a:solidFill>
              </a:rPr>
              <a:t>2-gram pairs (‘A’, ‘B’)</a:t>
            </a:r>
            <a:r>
              <a:rPr lang="zh-CN" altLang="en-US" sz="2000" dirty="0">
                <a:solidFill>
                  <a:srgbClr val="003478"/>
                </a:solidFill>
              </a:rPr>
              <a:t> </a:t>
            </a:r>
            <a:r>
              <a:rPr lang="en-US" altLang="zh-CN" sz="2000" dirty="0">
                <a:solidFill>
                  <a:schemeClr val="bg1"/>
                </a:solidFill>
              </a:rPr>
              <a:t>from</a:t>
            </a:r>
            <a:r>
              <a:rPr lang="zh-CN" altLang="en-US" sz="2000" dirty="0">
                <a:solidFill>
                  <a:schemeClr val="bg1"/>
                </a:solidFill>
              </a:rPr>
              <a:t> </a:t>
            </a:r>
            <a:r>
              <a:rPr lang="en-US" altLang="zh-CN" sz="2000" dirty="0">
                <a:solidFill>
                  <a:schemeClr val="bg1"/>
                </a:solidFill>
              </a:rPr>
              <a:t>every word</a:t>
            </a:r>
          </a:p>
          <a:p>
            <a:pPr algn="ctr">
              <a:lnSpc>
                <a:spcPct val="140000"/>
              </a:lnSpc>
            </a:pPr>
            <a:r>
              <a:rPr lang="en-US" altLang="zh-CN" dirty="0"/>
              <a:t>{('d', 'e'): 3,('e', 'r'): 2, ('l', 'o'): 7, ('w', ‘.'): 5, ('w', 'e'): 8, ('e', 'w'): 6,('r', ‘.'): 2, ('w', '</a:t>
            </a:r>
            <a:r>
              <a:rPr lang="en-US" altLang="zh-CN" dirty="0" err="1"/>
              <a:t>i</a:t>
            </a:r>
            <a:r>
              <a:rPr lang="en-US" altLang="zh-CN" dirty="0"/>
              <a:t>'): 3, ('e', 's'): 9, ('n', 'e'): 6, ('s', 't'): 9,('</a:t>
            </a:r>
            <a:r>
              <a:rPr lang="en-US" altLang="zh-CN" dirty="0" err="1"/>
              <a:t>i</a:t>
            </a:r>
            <a:r>
              <a:rPr lang="en-US" altLang="zh-CN" dirty="0"/>
              <a:t>', 'd'): 3, ('t', ‘.'): 9, ('o', 'w'): 7}</a:t>
            </a:r>
          </a:p>
          <a:p>
            <a:pPr algn="ctr">
              <a:lnSpc>
                <a:spcPct val="140000"/>
              </a:lnSpc>
            </a:pPr>
            <a:r>
              <a:rPr lang="en-US" altLang="zh-CN" dirty="0">
                <a:solidFill>
                  <a:srgbClr val="FF0000"/>
                </a:solidFill>
              </a:rPr>
              <a:t>We find ('e', 's'): 9</a:t>
            </a:r>
          </a:p>
          <a:p>
            <a:pPr marL="457200" indent="-457200">
              <a:lnSpc>
                <a:spcPct val="140000"/>
              </a:lnSpc>
              <a:buClr>
                <a:schemeClr val="bg1"/>
              </a:buClr>
              <a:buFont typeface="+mj-lt"/>
              <a:buAutoNum type="arabicParenR" startAt="3"/>
            </a:pPr>
            <a:r>
              <a:rPr lang="en-US" altLang="zh-CN" sz="2000" dirty="0">
                <a:solidFill>
                  <a:schemeClr val="bg1"/>
                </a:solidFill>
              </a:rPr>
              <a:t>Merge</a:t>
            </a:r>
            <a:r>
              <a:rPr lang="en-US" altLang="zh-CN" sz="2000" dirty="0">
                <a:solidFill>
                  <a:srgbClr val="003478"/>
                </a:solidFill>
              </a:rPr>
              <a:t> (‘A’, ‘B’)</a:t>
            </a:r>
            <a:r>
              <a:rPr lang="zh-CN" altLang="en-US" sz="2000" dirty="0">
                <a:solidFill>
                  <a:srgbClr val="003478"/>
                </a:solidFill>
              </a:rPr>
              <a:t> → </a:t>
            </a:r>
            <a:r>
              <a:rPr lang="en-US" altLang="zh-CN" sz="2000" dirty="0">
                <a:solidFill>
                  <a:srgbClr val="003478"/>
                </a:solidFill>
              </a:rPr>
              <a:t>(‘AB’)</a:t>
            </a:r>
            <a:r>
              <a:rPr lang="zh-CN" altLang="en-US" sz="2000" dirty="0">
                <a:solidFill>
                  <a:srgbClr val="003478"/>
                </a:solidFill>
              </a:rPr>
              <a:t> </a:t>
            </a:r>
            <a:r>
              <a:rPr lang="en-US" altLang="zh-CN" sz="2000" dirty="0">
                <a:solidFill>
                  <a:schemeClr val="bg1"/>
                </a:solidFill>
              </a:rPr>
              <a:t>and</a:t>
            </a:r>
            <a:r>
              <a:rPr lang="zh-CN" altLang="en-US" sz="2000" dirty="0">
                <a:solidFill>
                  <a:schemeClr val="bg1"/>
                </a:solidFill>
              </a:rPr>
              <a:t> </a:t>
            </a:r>
            <a:r>
              <a:rPr lang="en-US" altLang="zh-CN" sz="2000" dirty="0">
                <a:solidFill>
                  <a:schemeClr val="bg1"/>
                </a:solidFill>
              </a:rPr>
              <a:t>repeat 2).</a:t>
            </a:r>
          </a:p>
          <a:p>
            <a:pPr algn="ctr">
              <a:lnSpc>
                <a:spcPct val="140000"/>
              </a:lnSpc>
            </a:pPr>
            <a:r>
              <a:rPr lang="en-US" altLang="zh-CN" dirty="0"/>
              <a:t>{' l o w -': 5, 'l o w e r -': 2, ' n e w es t -': 6, ' w </a:t>
            </a:r>
            <a:r>
              <a:rPr lang="en-US" altLang="zh-CN" dirty="0" err="1"/>
              <a:t>i</a:t>
            </a:r>
            <a:r>
              <a:rPr lang="en-US" altLang="zh-CN" dirty="0"/>
              <a:t> d es t -': 3}</a:t>
            </a:r>
          </a:p>
          <a:p>
            <a:pPr marL="457200" indent="-457200">
              <a:lnSpc>
                <a:spcPct val="140000"/>
              </a:lnSpc>
              <a:buFont typeface="+mj-lt"/>
              <a:buAutoNum type="arabicParenR" startAt="4"/>
            </a:pPr>
            <a:r>
              <a:rPr lang="en-US" altLang="zh-CN" sz="2000" dirty="0">
                <a:solidFill>
                  <a:schemeClr val="bg1"/>
                </a:solidFill>
              </a:rPr>
              <a:t>Stop merging</a:t>
            </a:r>
            <a:r>
              <a:rPr lang="zh-CN" altLang="en-US" sz="2000" dirty="0">
                <a:solidFill>
                  <a:schemeClr val="bg1"/>
                </a:solidFill>
              </a:rPr>
              <a:t> </a:t>
            </a:r>
            <a:r>
              <a:rPr lang="en-US" altLang="zh-CN" sz="2000" dirty="0">
                <a:solidFill>
                  <a:schemeClr val="bg1"/>
                </a:solidFill>
              </a:rPr>
              <a:t>until</a:t>
            </a:r>
            <a:r>
              <a:rPr lang="zh-CN" altLang="en-US" sz="2000" dirty="0">
                <a:solidFill>
                  <a:schemeClr val="bg1"/>
                </a:solidFill>
              </a:rPr>
              <a:t> </a:t>
            </a:r>
            <a:r>
              <a:rPr lang="en-US" altLang="zh-CN" sz="2000" dirty="0">
                <a:solidFill>
                  <a:schemeClr val="bg1"/>
                </a:solidFill>
              </a:rPr>
              <a:t>reach the </a:t>
            </a:r>
            <a:r>
              <a:rPr lang="en-US" altLang="zh-CN" sz="2000" i="1" dirty="0">
                <a:solidFill>
                  <a:srgbClr val="003478"/>
                </a:solidFill>
              </a:rPr>
              <a:t>num(merge operation)</a:t>
            </a:r>
            <a:r>
              <a:rPr lang="zh-CN" altLang="en-US" sz="2000" i="1" dirty="0">
                <a:solidFill>
                  <a:schemeClr val="bg1"/>
                </a:solidFill>
              </a:rPr>
              <a:t> </a:t>
            </a:r>
            <a:r>
              <a:rPr lang="en-US" altLang="zh-CN" sz="2000" dirty="0">
                <a:solidFill>
                  <a:schemeClr val="bg1"/>
                </a:solidFill>
              </a:rPr>
              <a:t>or</a:t>
            </a:r>
            <a:r>
              <a:rPr lang="zh-CN" altLang="en-US" sz="2000" dirty="0">
                <a:solidFill>
                  <a:schemeClr val="bg1"/>
                </a:solidFill>
              </a:rPr>
              <a:t> </a:t>
            </a:r>
            <a:r>
              <a:rPr lang="en-US" altLang="zh-CN" sz="2000" i="1" dirty="0">
                <a:solidFill>
                  <a:srgbClr val="003478"/>
                </a:solidFill>
              </a:rPr>
              <a:t>minimum frequency</a:t>
            </a:r>
          </a:p>
        </p:txBody>
      </p:sp>
      <p:sp>
        <p:nvSpPr>
          <p:cNvPr id="6" name="Oval 5">
            <a:extLst>
              <a:ext uri="{FF2B5EF4-FFF2-40B4-BE49-F238E27FC236}">
                <a16:creationId xmlns:a16="http://schemas.microsoft.com/office/drawing/2014/main" id="{A7829571-CC96-3945-A2D9-C216A8056EDB}"/>
              </a:ext>
            </a:extLst>
          </p:cNvPr>
          <p:cNvSpPr/>
          <p:nvPr/>
        </p:nvSpPr>
        <p:spPr>
          <a:xfrm>
            <a:off x="4816343" y="2747168"/>
            <a:ext cx="144379" cy="1764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ECAA04-23DD-D447-B501-021C3A998C58}"/>
              </a:ext>
            </a:extLst>
          </p:cNvPr>
          <p:cNvSpPr txBox="1"/>
          <p:nvPr/>
        </p:nvSpPr>
        <p:spPr>
          <a:xfrm>
            <a:off x="5480007" y="2232208"/>
            <a:ext cx="2077570" cy="914400"/>
          </a:xfrm>
          <a:prstGeom prst="rect">
            <a:avLst/>
          </a:prstGeom>
        </p:spPr>
        <p:txBody>
          <a:bodyPr vert="horz" wrap="none" lIns="0" tIns="0" rIns="0" bIns="0" spcCol="385658" rtlCol="0">
            <a:noAutofit/>
          </a:bodyPr>
          <a:lstStyle/>
          <a:p>
            <a:r>
              <a:rPr lang="en-US" sz="1200" dirty="0">
                <a:solidFill>
                  <a:schemeClr val="bg1"/>
                </a:solidFill>
                <a:latin typeface="Calibri Light" charset="0"/>
                <a:ea typeface="Calibri Light" charset="0"/>
                <a:cs typeface="Calibri Light" charset="0"/>
              </a:rPr>
              <a:t>Character </a:t>
            </a:r>
            <a:r>
              <a:rPr lang="en-US" altLang="zh-CN" sz="1200" dirty="0">
                <a:solidFill>
                  <a:schemeClr val="bg1"/>
                </a:solidFill>
                <a:latin typeface="Calibri Light" charset="0"/>
                <a:ea typeface="Calibri Light" charset="0"/>
                <a:cs typeface="Calibri Light" charset="0"/>
              </a:rPr>
              <a:t>2-gram</a:t>
            </a:r>
            <a:endParaRPr lang="en-US" sz="1200" dirty="0">
              <a:solidFill>
                <a:schemeClr val="bg1"/>
              </a:solidFill>
              <a:latin typeface="Calibri Light" charset="0"/>
              <a:ea typeface="Calibri Light" charset="0"/>
              <a:cs typeface="Calibri Light" charset="0"/>
            </a:endParaRPr>
          </a:p>
        </p:txBody>
      </p:sp>
      <p:cxnSp>
        <p:nvCxnSpPr>
          <p:cNvPr id="10" name="Straight Arrow Connector 9">
            <a:extLst>
              <a:ext uri="{FF2B5EF4-FFF2-40B4-BE49-F238E27FC236}">
                <a16:creationId xmlns:a16="http://schemas.microsoft.com/office/drawing/2014/main" id="{D02583A1-90C3-3B43-A126-E039CD48D471}"/>
              </a:ext>
            </a:extLst>
          </p:cNvPr>
          <p:cNvCxnSpPr/>
          <p:nvPr/>
        </p:nvCxnSpPr>
        <p:spPr>
          <a:xfrm flipH="1">
            <a:off x="4960722" y="2420467"/>
            <a:ext cx="452050" cy="32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31CDEAAF-C49E-4A4C-B49B-89F9B0050CCA}"/>
              </a:ext>
            </a:extLst>
          </p:cNvPr>
          <p:cNvSpPr txBox="1">
            <a:spLocks/>
          </p:cNvSpPr>
          <p:nvPr/>
        </p:nvSpPr>
        <p:spPr>
          <a:xfrm>
            <a:off x="290960" y="3649352"/>
            <a:ext cx="8406530" cy="2305262"/>
          </a:xfrm>
          <a:prstGeom prst="rect">
            <a:avLst/>
          </a:prstGeom>
        </p:spPr>
        <p:txBody>
          <a:bodyPr>
            <a:no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2800" i="1" dirty="0">
                <a:solidFill>
                  <a:schemeClr val="bg1"/>
                </a:solidFill>
              </a:rPr>
              <a:t>Pros</a:t>
            </a:r>
            <a:r>
              <a:rPr lang="en-US" altLang="zh-CN" sz="1600" i="1" dirty="0">
                <a:solidFill>
                  <a:schemeClr val="bg1"/>
                </a:solidFill>
              </a:rPr>
              <a:t> </a:t>
            </a:r>
          </a:p>
          <a:p>
            <a:pPr marL="342900" indent="-342900">
              <a:lnSpc>
                <a:spcPct val="140000"/>
              </a:lnSpc>
              <a:buFont typeface="Arial" panose="020B0604020202020204" pitchFamily="34" charset="0"/>
              <a:buChar char="•"/>
            </a:pPr>
            <a:r>
              <a:rPr lang="en-US" altLang="zh-CN" sz="2000" dirty="0">
                <a:solidFill>
                  <a:schemeClr val="bg1"/>
                </a:solidFill>
              </a:rPr>
              <a:t>Balance</a:t>
            </a:r>
            <a:r>
              <a:rPr lang="zh-CN" altLang="en-US" sz="2000" dirty="0">
                <a:solidFill>
                  <a:schemeClr val="bg1"/>
                </a:solidFill>
              </a:rPr>
              <a:t> </a:t>
            </a:r>
            <a:r>
              <a:rPr lang="en-US" altLang="zh-CN" sz="2000" dirty="0">
                <a:solidFill>
                  <a:schemeClr val="bg1"/>
                </a:solidFill>
              </a:rPr>
              <a:t>size(vocabulary)</a:t>
            </a:r>
            <a:r>
              <a:rPr lang="zh-CN" altLang="en-US" sz="2000" dirty="0">
                <a:solidFill>
                  <a:schemeClr val="bg1"/>
                </a:solidFill>
              </a:rPr>
              <a:t> </a:t>
            </a:r>
            <a:r>
              <a:rPr lang="en-US" altLang="zh-CN" sz="2000" dirty="0">
                <a:solidFill>
                  <a:schemeClr val="bg1"/>
                </a:solidFill>
              </a:rPr>
              <a:t>and num(tokens)</a:t>
            </a:r>
          </a:p>
        </p:txBody>
      </p:sp>
    </p:spTree>
    <p:extLst>
      <p:ext uri="{BB962C8B-B14F-4D97-AF65-F5344CB8AC3E}">
        <p14:creationId xmlns:p14="http://schemas.microsoft.com/office/powerpoint/2010/main" val="12836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2F14F22-DD84-FA4F-9065-09DF7878358E}"/>
              </a:ext>
            </a:extLst>
          </p:cNvPr>
          <p:cNvSpPr>
            <a:spLocks noGrp="1"/>
          </p:cNvSpPr>
          <p:nvPr>
            <p:ph type="body" sz="quarter" idx="10"/>
          </p:nvPr>
        </p:nvSpPr>
        <p:spPr>
          <a:xfrm>
            <a:off x="325155" y="274290"/>
            <a:ext cx="8493690" cy="532133"/>
          </a:xfrm>
        </p:spPr>
        <p:txBody>
          <a:bodyPr>
            <a:normAutofit/>
          </a:bodyPr>
          <a:lstStyle/>
          <a:p>
            <a:r>
              <a:rPr lang="en-US" altLang="zh-CN" sz="2400" dirty="0"/>
              <a:t>Neural Machine Translation of Rare Words with Subword Units</a:t>
            </a:r>
          </a:p>
        </p:txBody>
      </p:sp>
      <p:sp>
        <p:nvSpPr>
          <p:cNvPr id="7" name="Text Placeholder 2">
            <a:extLst>
              <a:ext uri="{FF2B5EF4-FFF2-40B4-BE49-F238E27FC236}">
                <a16:creationId xmlns:a16="http://schemas.microsoft.com/office/drawing/2014/main" id="{BBAC6D23-E28E-804F-9427-C87FEF2F5941}"/>
              </a:ext>
            </a:extLst>
          </p:cNvPr>
          <p:cNvSpPr txBox="1">
            <a:spLocks/>
          </p:cNvSpPr>
          <p:nvPr/>
        </p:nvSpPr>
        <p:spPr>
          <a:xfrm>
            <a:off x="257516" y="717800"/>
            <a:ext cx="5353750" cy="2116117"/>
          </a:xfrm>
          <a:prstGeom prst="rect">
            <a:avLst/>
          </a:prstGeom>
        </p:spPr>
        <p:txBody>
          <a:bodyPr>
            <a:norm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2000" b="1" i="1" dirty="0">
                <a:solidFill>
                  <a:schemeClr val="bg1"/>
                </a:solidFill>
              </a:rPr>
              <a:t>Model Architecture:</a:t>
            </a:r>
            <a:r>
              <a:rPr lang="zh-CN" altLang="en-US" sz="2000" b="1" i="1" dirty="0">
                <a:solidFill>
                  <a:schemeClr val="bg1"/>
                </a:solidFill>
              </a:rPr>
              <a:t> </a:t>
            </a:r>
            <a:r>
              <a:rPr lang="en-US" altLang="zh-CN" sz="2000" b="1" i="1" dirty="0">
                <a:solidFill>
                  <a:schemeClr val="bg1"/>
                </a:solidFill>
              </a:rPr>
              <a:t>Encoder-Decoder</a:t>
            </a:r>
          </a:p>
          <a:p>
            <a:pPr>
              <a:lnSpc>
                <a:spcPct val="140000"/>
              </a:lnSpc>
            </a:pPr>
            <a:endParaRPr lang="en-US" altLang="zh-CN" sz="2000" b="1" i="1" dirty="0">
              <a:solidFill>
                <a:schemeClr val="bg1"/>
              </a:solidFill>
            </a:endParaRPr>
          </a:p>
        </p:txBody>
      </p:sp>
      <p:sp>
        <p:nvSpPr>
          <p:cNvPr id="4" name="TextBox 3">
            <a:extLst>
              <a:ext uri="{FF2B5EF4-FFF2-40B4-BE49-F238E27FC236}">
                <a16:creationId xmlns:a16="http://schemas.microsoft.com/office/drawing/2014/main" id="{BEFEC16A-A7B2-B745-9B2C-565CF0CCAE06}"/>
              </a:ext>
            </a:extLst>
          </p:cNvPr>
          <p:cNvSpPr txBox="1"/>
          <p:nvPr/>
        </p:nvSpPr>
        <p:spPr>
          <a:xfrm>
            <a:off x="1105187" y="1359875"/>
            <a:ext cx="701269"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Input</a:t>
            </a:r>
          </a:p>
        </p:txBody>
      </p:sp>
      <p:sp>
        <p:nvSpPr>
          <p:cNvPr id="8" name="TextBox 7">
            <a:extLst>
              <a:ext uri="{FF2B5EF4-FFF2-40B4-BE49-F238E27FC236}">
                <a16:creationId xmlns:a16="http://schemas.microsoft.com/office/drawing/2014/main" id="{24D82FB2-8EA4-3648-A8A7-F9010B308165}"/>
              </a:ext>
            </a:extLst>
          </p:cNvPr>
          <p:cNvSpPr txBox="1"/>
          <p:nvPr/>
        </p:nvSpPr>
        <p:spPr>
          <a:xfrm>
            <a:off x="1761161" y="1407403"/>
            <a:ext cx="2919832" cy="254382"/>
          </a:xfrm>
          <a:prstGeom prst="rect">
            <a:avLst/>
          </a:prstGeom>
        </p:spPr>
        <p:txBody>
          <a:bodyPr vert="horz" wrap="square" lIns="0" tIns="0" rIns="0" bIns="0" spcCol="385658" rtlCol="0">
            <a:noAutofit/>
          </a:bodyPr>
          <a:lstStyle/>
          <a:p>
            <a:r>
              <a:rPr lang="en-US" altLang="zh-CN" sz="1400" dirty="0">
                <a:solidFill>
                  <a:schemeClr val="bg1"/>
                </a:solidFill>
                <a:latin typeface="Calibri Light" charset="0"/>
                <a:ea typeface="Calibri Light" charset="0"/>
                <a:cs typeface="Calibri Light" charset="0"/>
              </a:rPr>
              <a:t>Subword</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Units:</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x</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(x</a:t>
            </a:r>
            <a:r>
              <a:rPr lang="en-US" altLang="zh-CN" sz="1400" baseline="-25000" dirty="0">
                <a:solidFill>
                  <a:schemeClr val="bg1"/>
                </a:solidFill>
                <a:latin typeface="Calibri Light" charset="0"/>
                <a:ea typeface="Calibri Light" charset="0"/>
                <a:cs typeface="Calibri Light" charset="0"/>
              </a:rPr>
              <a:t>1</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x</a:t>
            </a:r>
            <a:r>
              <a:rPr lang="en-US" altLang="zh-CN" sz="1400" baseline="-25000" dirty="0">
                <a:solidFill>
                  <a:schemeClr val="bg1"/>
                </a:solidFill>
                <a:latin typeface="Calibri Light" charset="0"/>
                <a:ea typeface="Calibri Light" charset="0"/>
                <a:cs typeface="Calibri Light" charset="0"/>
              </a:rPr>
              <a:t>2</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err="1">
                <a:solidFill>
                  <a:schemeClr val="bg1"/>
                </a:solidFill>
                <a:latin typeface="Calibri Light" charset="0"/>
                <a:ea typeface="Calibri Light" charset="0"/>
                <a:cs typeface="Calibri Light" charset="0"/>
              </a:rPr>
              <a:t>x</a:t>
            </a:r>
            <a:r>
              <a:rPr lang="en-US" altLang="zh-CN" sz="1400" baseline="-25000" dirty="0" err="1">
                <a:solidFill>
                  <a:schemeClr val="bg1"/>
                </a:solidFill>
                <a:latin typeface="Calibri Light" charset="0"/>
                <a:ea typeface="Calibri Light" charset="0"/>
                <a:cs typeface="Calibri Light" charset="0"/>
              </a:rPr>
              <a:t>m</a:t>
            </a:r>
            <a:r>
              <a:rPr lang="en-US" altLang="zh-CN" sz="1400" dirty="0">
                <a:solidFill>
                  <a:schemeClr val="bg1"/>
                </a:solidFill>
                <a:latin typeface="Calibri Light" charset="0"/>
                <a:ea typeface="Calibri Light" charset="0"/>
                <a:cs typeface="Calibri Light" charset="0"/>
              </a:rPr>
              <a:t>)</a:t>
            </a:r>
            <a:endParaRPr lang="en-US" sz="1400" dirty="0">
              <a:solidFill>
                <a:schemeClr val="bg1"/>
              </a:solidFill>
              <a:latin typeface="Calibri Light" charset="0"/>
              <a:ea typeface="Calibri Light" charset="0"/>
              <a:cs typeface="Calibri Light" charset="0"/>
            </a:endParaRPr>
          </a:p>
        </p:txBody>
      </p:sp>
      <p:sp>
        <p:nvSpPr>
          <p:cNvPr id="9" name="TextBox 8">
            <a:extLst>
              <a:ext uri="{FF2B5EF4-FFF2-40B4-BE49-F238E27FC236}">
                <a16:creationId xmlns:a16="http://schemas.microsoft.com/office/drawing/2014/main" id="{5C5DF50F-025C-364E-A5C2-5B9504B46BDC}"/>
              </a:ext>
            </a:extLst>
          </p:cNvPr>
          <p:cNvSpPr txBox="1"/>
          <p:nvPr/>
        </p:nvSpPr>
        <p:spPr>
          <a:xfrm>
            <a:off x="1237534" y="1560668"/>
            <a:ext cx="914400" cy="91440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0" name="TextBox 9">
            <a:extLst>
              <a:ext uri="{FF2B5EF4-FFF2-40B4-BE49-F238E27FC236}">
                <a16:creationId xmlns:a16="http://schemas.microsoft.com/office/drawing/2014/main" id="{A69460E0-E5C4-5542-9585-927A58B5CE2D}"/>
              </a:ext>
            </a:extLst>
          </p:cNvPr>
          <p:cNvSpPr txBox="1"/>
          <p:nvPr/>
        </p:nvSpPr>
        <p:spPr>
          <a:xfrm>
            <a:off x="962527" y="2179434"/>
            <a:ext cx="1687859"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Encoder</a:t>
            </a:r>
            <a:r>
              <a:rPr lang="zh-CN" altLang="en-US" dirty="0">
                <a:solidFill>
                  <a:schemeClr val="bg1"/>
                </a:solidFill>
                <a:latin typeface="Calibri Light" charset="0"/>
                <a:ea typeface="Calibri Light" charset="0"/>
                <a:cs typeface="Calibri Light" charset="0"/>
              </a:rPr>
              <a:t>  </a:t>
            </a:r>
            <a:r>
              <a:rPr lang="en-US" altLang="zh-CN" dirty="0">
                <a:solidFill>
                  <a:schemeClr val="bg1"/>
                </a:solidFill>
                <a:latin typeface="Calibri Light" charset="0"/>
                <a:ea typeface="Calibri Light" charset="0"/>
                <a:cs typeface="Calibri Light" charset="0"/>
              </a:rPr>
              <a:t>Bi-GRU</a:t>
            </a:r>
            <a:endParaRPr lang="en-US" dirty="0">
              <a:solidFill>
                <a:schemeClr val="bg1"/>
              </a:solidFill>
              <a:latin typeface="Calibri Light" charset="0"/>
              <a:ea typeface="Calibri Light" charset="0"/>
              <a:cs typeface="Calibri Light" charset="0"/>
            </a:endParaRPr>
          </a:p>
        </p:txBody>
      </p:sp>
      <p:sp>
        <p:nvSpPr>
          <p:cNvPr id="11" name="TextBox 10">
            <a:extLst>
              <a:ext uri="{FF2B5EF4-FFF2-40B4-BE49-F238E27FC236}">
                <a16:creationId xmlns:a16="http://schemas.microsoft.com/office/drawing/2014/main" id="{4FF5180A-7659-7644-927A-112A5661C2E3}"/>
              </a:ext>
            </a:extLst>
          </p:cNvPr>
          <p:cNvSpPr txBox="1"/>
          <p:nvPr/>
        </p:nvSpPr>
        <p:spPr>
          <a:xfrm>
            <a:off x="962527" y="3064626"/>
            <a:ext cx="1522854"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Decoder</a:t>
            </a:r>
            <a:r>
              <a:rPr lang="zh-CN" altLang="en-US" dirty="0">
                <a:solidFill>
                  <a:schemeClr val="bg1"/>
                </a:solidFill>
                <a:latin typeface="Calibri Light" charset="0"/>
                <a:ea typeface="Calibri Light" charset="0"/>
                <a:cs typeface="Calibri Light" charset="0"/>
              </a:rPr>
              <a:t>  </a:t>
            </a:r>
            <a:r>
              <a:rPr lang="en-US" altLang="zh-CN" dirty="0">
                <a:solidFill>
                  <a:schemeClr val="bg1"/>
                </a:solidFill>
                <a:latin typeface="Calibri Light" charset="0"/>
                <a:ea typeface="Calibri Light" charset="0"/>
                <a:cs typeface="Calibri Light" charset="0"/>
              </a:rPr>
              <a:t>RNN</a:t>
            </a:r>
            <a:endParaRPr lang="en-US" dirty="0">
              <a:solidFill>
                <a:schemeClr val="bg1"/>
              </a:solidFill>
              <a:latin typeface="Calibri Light" charset="0"/>
              <a:ea typeface="Calibri Light" charset="0"/>
              <a:cs typeface="Calibri Light" charset="0"/>
            </a:endParaRPr>
          </a:p>
          <a:p>
            <a:endParaRPr lang="en-US" dirty="0">
              <a:solidFill>
                <a:schemeClr val="bg1"/>
              </a:solidFill>
              <a:latin typeface="Calibri Light" charset="0"/>
              <a:ea typeface="Calibri Light" charset="0"/>
              <a:cs typeface="Calibri Light" charset="0"/>
            </a:endParaRPr>
          </a:p>
        </p:txBody>
      </p:sp>
      <p:sp>
        <p:nvSpPr>
          <p:cNvPr id="12" name="TextBox 11">
            <a:extLst>
              <a:ext uri="{FF2B5EF4-FFF2-40B4-BE49-F238E27FC236}">
                <a16:creationId xmlns:a16="http://schemas.microsoft.com/office/drawing/2014/main" id="{207E757D-6735-C945-B0FC-413BD2D36CDE}"/>
              </a:ext>
            </a:extLst>
          </p:cNvPr>
          <p:cNvSpPr txBox="1"/>
          <p:nvPr/>
        </p:nvSpPr>
        <p:spPr>
          <a:xfrm>
            <a:off x="2881816" y="2179434"/>
            <a:ext cx="1687859"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Alignment Model</a:t>
            </a:r>
          </a:p>
        </p:txBody>
      </p:sp>
      <p:cxnSp>
        <p:nvCxnSpPr>
          <p:cNvPr id="14" name="Straight Arrow Connector 13">
            <a:extLst>
              <a:ext uri="{FF2B5EF4-FFF2-40B4-BE49-F238E27FC236}">
                <a16:creationId xmlns:a16="http://schemas.microsoft.com/office/drawing/2014/main" id="{D653A319-433F-6F49-9F3D-E123678BEA0B}"/>
              </a:ext>
            </a:extLst>
          </p:cNvPr>
          <p:cNvCxnSpPr/>
          <p:nvPr/>
        </p:nvCxnSpPr>
        <p:spPr>
          <a:xfrm>
            <a:off x="1299411" y="1691297"/>
            <a:ext cx="0" cy="48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125374-4DDB-6F4D-B405-C22B24FF121F}"/>
              </a:ext>
            </a:extLst>
          </p:cNvPr>
          <p:cNvCxnSpPr/>
          <p:nvPr/>
        </p:nvCxnSpPr>
        <p:spPr>
          <a:xfrm>
            <a:off x="1299411" y="2524341"/>
            <a:ext cx="0" cy="48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8E40C7-C40A-1E40-8429-92049763BD7F}"/>
              </a:ext>
            </a:extLst>
          </p:cNvPr>
          <p:cNvCxnSpPr>
            <a:cxnSpLocks/>
          </p:cNvCxnSpPr>
          <p:nvPr/>
        </p:nvCxnSpPr>
        <p:spPr>
          <a:xfrm flipH="1">
            <a:off x="1320037" y="2827433"/>
            <a:ext cx="224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BB5289-6E3C-DC41-825C-01A437A4765C}"/>
              </a:ext>
            </a:extLst>
          </p:cNvPr>
          <p:cNvCxnSpPr/>
          <p:nvPr/>
        </p:nvCxnSpPr>
        <p:spPr>
          <a:xfrm>
            <a:off x="3575099" y="2524341"/>
            <a:ext cx="0" cy="30309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0B4E003-0EA1-8842-9743-D18284CFD687}"/>
              </a:ext>
            </a:extLst>
          </p:cNvPr>
          <p:cNvSpPr txBox="1"/>
          <p:nvPr/>
        </p:nvSpPr>
        <p:spPr>
          <a:xfrm>
            <a:off x="1364119" y="2482659"/>
            <a:ext cx="1522854" cy="254382"/>
          </a:xfrm>
          <a:prstGeom prst="rect">
            <a:avLst/>
          </a:prstGeom>
        </p:spPr>
        <p:txBody>
          <a:bodyPr vert="horz" wrap="square" lIns="0" tIns="0" rIns="0" bIns="0" spcCol="385658" rtlCol="0">
            <a:noAutofit/>
          </a:bodyPr>
          <a:lstStyle/>
          <a:p>
            <a:r>
              <a:rPr lang="en-US" sz="1400" dirty="0" err="1">
                <a:solidFill>
                  <a:schemeClr val="bg1"/>
                </a:solidFill>
                <a:latin typeface="Calibri Light" charset="0"/>
                <a:ea typeface="Calibri Light" charset="0"/>
                <a:cs typeface="Calibri Light" charset="0"/>
              </a:rPr>
              <a:t>h</a:t>
            </a:r>
            <a:r>
              <a:rPr lang="en-US" sz="1400" baseline="-25000" dirty="0" err="1">
                <a:solidFill>
                  <a:schemeClr val="bg1"/>
                </a:solidFill>
                <a:latin typeface="Calibri Light" charset="0"/>
                <a:ea typeface="Calibri Light" charset="0"/>
                <a:cs typeface="Calibri Light" charset="0"/>
              </a:rPr>
              <a:t>j</a:t>
            </a:r>
            <a:endParaRPr lang="en-US" sz="1400" baseline="-25000" dirty="0">
              <a:solidFill>
                <a:schemeClr val="bg1"/>
              </a:solidFill>
              <a:latin typeface="Calibri Light" charset="0"/>
              <a:ea typeface="Calibri Light" charset="0"/>
              <a:cs typeface="Calibri Light" charset="0"/>
            </a:endParaRPr>
          </a:p>
        </p:txBody>
      </p:sp>
      <p:sp>
        <p:nvSpPr>
          <p:cNvPr id="30" name="TextBox 29">
            <a:extLst>
              <a:ext uri="{FF2B5EF4-FFF2-40B4-BE49-F238E27FC236}">
                <a16:creationId xmlns:a16="http://schemas.microsoft.com/office/drawing/2014/main" id="{82DB2131-B7EB-2349-85D7-F84B0AC73B2B}"/>
              </a:ext>
            </a:extLst>
          </p:cNvPr>
          <p:cNvSpPr txBox="1"/>
          <p:nvPr/>
        </p:nvSpPr>
        <p:spPr>
          <a:xfrm>
            <a:off x="2361021" y="2593677"/>
            <a:ext cx="1522854" cy="254382"/>
          </a:xfrm>
          <a:prstGeom prst="rect">
            <a:avLst/>
          </a:prstGeom>
        </p:spPr>
        <p:txBody>
          <a:bodyPr vert="horz" wrap="square" lIns="0" tIns="0" rIns="0" bIns="0" spcCol="385658" rtlCol="0">
            <a:noAutofit/>
          </a:bodyPr>
          <a:lstStyle/>
          <a:p>
            <a:r>
              <a:rPr lang="zh-CN" altLang="en-US" sz="1400" dirty="0">
                <a:solidFill>
                  <a:schemeClr val="bg1"/>
                </a:solidFill>
                <a:latin typeface="Calibri Light" charset="0"/>
                <a:ea typeface="Calibri Light" charset="0"/>
                <a:cs typeface="Calibri Light" charset="0"/>
              </a:rPr>
              <a:t>ꭤ</a:t>
            </a:r>
            <a:r>
              <a:rPr lang="en-US" altLang="zh-CN" sz="1400" baseline="-25000" dirty="0" err="1">
                <a:solidFill>
                  <a:schemeClr val="bg1"/>
                </a:solidFill>
                <a:latin typeface="Calibri Light" charset="0"/>
                <a:ea typeface="Calibri Light" charset="0"/>
                <a:cs typeface="Calibri Light" charset="0"/>
              </a:rPr>
              <a:t>ij</a:t>
            </a:r>
            <a:endParaRPr lang="en-US" sz="1400" baseline="-25000" dirty="0">
              <a:solidFill>
                <a:schemeClr val="bg1"/>
              </a:solidFill>
              <a:latin typeface="Calibri Light" charset="0"/>
              <a:ea typeface="Calibri Light" charset="0"/>
              <a:cs typeface="Calibri Light" charset="0"/>
            </a:endParaRPr>
          </a:p>
        </p:txBody>
      </p:sp>
      <p:sp>
        <p:nvSpPr>
          <p:cNvPr id="31" name="Rectangle 30">
            <a:extLst>
              <a:ext uri="{FF2B5EF4-FFF2-40B4-BE49-F238E27FC236}">
                <a16:creationId xmlns:a16="http://schemas.microsoft.com/office/drawing/2014/main" id="{718C9683-FA1C-0F4F-8E62-0E2A1A9DF48D}"/>
              </a:ext>
            </a:extLst>
          </p:cNvPr>
          <p:cNvSpPr/>
          <p:nvPr/>
        </p:nvSpPr>
        <p:spPr>
          <a:xfrm>
            <a:off x="1024403" y="1359875"/>
            <a:ext cx="670331" cy="30191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A25BCE-C7F4-384C-B6ED-0FDF428E9675}"/>
              </a:ext>
            </a:extLst>
          </p:cNvPr>
          <p:cNvSpPr/>
          <p:nvPr/>
        </p:nvSpPr>
        <p:spPr>
          <a:xfrm>
            <a:off x="902671" y="2200177"/>
            <a:ext cx="858487" cy="25438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FBB781D-8ECD-0A41-B54E-7B5A06AEFF63}"/>
              </a:ext>
            </a:extLst>
          </p:cNvPr>
          <p:cNvSpPr/>
          <p:nvPr/>
        </p:nvSpPr>
        <p:spPr>
          <a:xfrm>
            <a:off x="923906" y="3075391"/>
            <a:ext cx="858487" cy="25438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C09EC1B-8485-B448-A92B-8CF7D64510F8}"/>
              </a:ext>
            </a:extLst>
          </p:cNvPr>
          <p:cNvSpPr/>
          <p:nvPr/>
        </p:nvSpPr>
        <p:spPr>
          <a:xfrm>
            <a:off x="2827168" y="2205623"/>
            <a:ext cx="1687859" cy="25438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D0DA9A56-4352-FB49-9668-6153D788ED68}"/>
              </a:ext>
            </a:extLst>
          </p:cNvPr>
          <p:cNvCxnSpPr/>
          <p:nvPr/>
        </p:nvCxnSpPr>
        <p:spPr>
          <a:xfrm>
            <a:off x="1314308" y="3378010"/>
            <a:ext cx="0" cy="48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19C0DD8-74BF-B746-821C-E2548DF8240F}"/>
              </a:ext>
            </a:extLst>
          </p:cNvPr>
          <p:cNvSpPr txBox="1"/>
          <p:nvPr/>
        </p:nvSpPr>
        <p:spPr>
          <a:xfrm>
            <a:off x="657441" y="3886593"/>
            <a:ext cx="1596760"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Target Sequence</a:t>
            </a:r>
          </a:p>
        </p:txBody>
      </p:sp>
      <p:sp>
        <p:nvSpPr>
          <p:cNvPr id="37" name="Rectangle 36">
            <a:extLst>
              <a:ext uri="{FF2B5EF4-FFF2-40B4-BE49-F238E27FC236}">
                <a16:creationId xmlns:a16="http://schemas.microsoft.com/office/drawing/2014/main" id="{37C704DC-72AC-3348-8B7E-BBC9BBE5E726}"/>
              </a:ext>
            </a:extLst>
          </p:cNvPr>
          <p:cNvSpPr/>
          <p:nvPr/>
        </p:nvSpPr>
        <p:spPr>
          <a:xfrm>
            <a:off x="629080" y="3897358"/>
            <a:ext cx="1596760" cy="30191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B6FBE1A-6B62-F443-A132-E136B4D0E1BB}"/>
              </a:ext>
            </a:extLst>
          </p:cNvPr>
          <p:cNvSpPr txBox="1"/>
          <p:nvPr/>
        </p:nvSpPr>
        <p:spPr>
          <a:xfrm>
            <a:off x="2485380" y="4013784"/>
            <a:ext cx="3179167" cy="254382"/>
          </a:xfrm>
          <a:prstGeom prst="rect">
            <a:avLst/>
          </a:prstGeom>
        </p:spPr>
        <p:txBody>
          <a:bodyPr vert="horz" wrap="square" lIns="0" tIns="0" rIns="0" bIns="0" spcCol="385658" rtlCol="0">
            <a:noAutofit/>
          </a:bodyPr>
          <a:lstStyle/>
          <a:p>
            <a:r>
              <a:rPr lang="en-US" altLang="zh-CN" sz="1400" dirty="0">
                <a:solidFill>
                  <a:schemeClr val="bg1"/>
                </a:solidFill>
                <a:latin typeface="Calibri Light" charset="0"/>
                <a:ea typeface="Calibri Light" charset="0"/>
                <a:cs typeface="Calibri Light" charset="0"/>
              </a:rPr>
              <a:t>Candidate:</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y</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(y</a:t>
            </a:r>
            <a:r>
              <a:rPr lang="en-US" altLang="zh-CN" sz="1400" baseline="-25000" dirty="0">
                <a:solidFill>
                  <a:schemeClr val="bg1"/>
                </a:solidFill>
                <a:latin typeface="Calibri Light" charset="0"/>
                <a:ea typeface="Calibri Light" charset="0"/>
                <a:cs typeface="Calibri Light" charset="0"/>
              </a:rPr>
              <a:t>1</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y</a:t>
            </a:r>
            <a:r>
              <a:rPr lang="en-US" altLang="zh-CN" sz="1400" baseline="-25000" dirty="0">
                <a:solidFill>
                  <a:schemeClr val="bg1"/>
                </a:solidFill>
                <a:latin typeface="Calibri Light" charset="0"/>
                <a:ea typeface="Calibri Light" charset="0"/>
                <a:cs typeface="Calibri Light" charset="0"/>
              </a:rPr>
              <a:t>2</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err="1">
                <a:solidFill>
                  <a:schemeClr val="bg1"/>
                </a:solidFill>
                <a:latin typeface="Calibri Light" charset="0"/>
                <a:ea typeface="Calibri Light" charset="0"/>
                <a:cs typeface="Calibri Light" charset="0"/>
              </a:rPr>
              <a:t>y</a:t>
            </a:r>
            <a:r>
              <a:rPr lang="en-US" altLang="zh-CN" sz="1400" baseline="-25000" dirty="0" err="1">
                <a:solidFill>
                  <a:schemeClr val="bg1"/>
                </a:solidFill>
                <a:latin typeface="Calibri Light" charset="0"/>
                <a:ea typeface="Calibri Light" charset="0"/>
                <a:cs typeface="Calibri Light" charset="0"/>
              </a:rPr>
              <a:t>n</a:t>
            </a:r>
            <a:r>
              <a:rPr lang="en-US" altLang="zh-CN" sz="1400" dirty="0">
                <a:solidFill>
                  <a:schemeClr val="bg1"/>
                </a:solidFill>
                <a:latin typeface="Calibri Light" charset="0"/>
                <a:ea typeface="Calibri Light" charset="0"/>
                <a:cs typeface="Calibri Light" charset="0"/>
              </a:rPr>
              <a:t>)</a:t>
            </a:r>
            <a:endParaRPr lang="en-US" sz="1400" dirty="0">
              <a:solidFill>
                <a:schemeClr val="bg1"/>
              </a:solidFill>
              <a:latin typeface="Calibri Light" charset="0"/>
              <a:ea typeface="Calibri Light" charset="0"/>
              <a:cs typeface="Calibri Light" charset="0"/>
            </a:endParaRPr>
          </a:p>
        </p:txBody>
      </p:sp>
      <p:sp>
        <p:nvSpPr>
          <p:cNvPr id="24" name="Text Placeholder 2">
            <a:extLst>
              <a:ext uri="{FF2B5EF4-FFF2-40B4-BE49-F238E27FC236}">
                <a16:creationId xmlns:a16="http://schemas.microsoft.com/office/drawing/2014/main" id="{2080DBFD-AD0D-3F41-99D7-08806787EB29}"/>
              </a:ext>
            </a:extLst>
          </p:cNvPr>
          <p:cNvSpPr txBox="1">
            <a:spLocks/>
          </p:cNvSpPr>
          <p:nvPr/>
        </p:nvSpPr>
        <p:spPr>
          <a:xfrm>
            <a:off x="5026471" y="804462"/>
            <a:ext cx="4005505" cy="1063082"/>
          </a:xfrm>
          <a:prstGeom prst="rect">
            <a:avLst/>
          </a:prstGeom>
        </p:spPr>
        <p:txBody>
          <a:bodyPr>
            <a:normAutofit fontScale="62500" lnSpcReduction="20000"/>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2000" i="1" dirty="0">
                <a:solidFill>
                  <a:schemeClr val="bg1"/>
                </a:solidFill>
              </a:rPr>
              <a:t>Measurement</a:t>
            </a:r>
            <a:r>
              <a:rPr lang="zh-CN" altLang="en-US" sz="2000" i="1" dirty="0">
                <a:solidFill>
                  <a:schemeClr val="bg1"/>
                </a:solidFill>
              </a:rPr>
              <a:t> </a:t>
            </a:r>
            <a:r>
              <a:rPr lang="en-US" altLang="zh-CN" sz="2000" i="1" dirty="0">
                <a:solidFill>
                  <a:schemeClr val="bg1"/>
                </a:solidFill>
              </a:rPr>
              <a:t>&amp;</a:t>
            </a:r>
            <a:r>
              <a:rPr lang="zh-CN" altLang="en-US" sz="2000" i="1" dirty="0">
                <a:solidFill>
                  <a:schemeClr val="bg1"/>
                </a:solidFill>
              </a:rPr>
              <a:t> </a:t>
            </a:r>
            <a:r>
              <a:rPr lang="en-US" altLang="zh-CN" sz="2000" i="1" dirty="0">
                <a:solidFill>
                  <a:schemeClr val="bg1"/>
                </a:solidFill>
              </a:rPr>
              <a:t>Results </a:t>
            </a:r>
          </a:p>
          <a:p>
            <a:pPr marL="342900" indent="-342900">
              <a:lnSpc>
                <a:spcPct val="140000"/>
              </a:lnSpc>
              <a:buFont typeface="Arial" panose="020B0604020202020204" pitchFamily="34" charset="0"/>
              <a:buChar char="•"/>
            </a:pPr>
            <a:r>
              <a:rPr lang="en-US" altLang="zh-CN" sz="2000" dirty="0">
                <a:solidFill>
                  <a:schemeClr val="bg1"/>
                </a:solidFill>
              </a:rPr>
              <a:t>BLEU (bilingual evaluation understudy)</a:t>
            </a:r>
          </a:p>
          <a:p>
            <a:pPr marL="342900" indent="-342900">
              <a:lnSpc>
                <a:spcPct val="140000"/>
              </a:lnSpc>
              <a:buFont typeface="Arial" panose="020B0604020202020204" pitchFamily="34" charset="0"/>
              <a:buChar char="•"/>
            </a:pPr>
            <a:r>
              <a:rPr lang="en-US" altLang="zh-CN" sz="2000" dirty="0">
                <a:solidFill>
                  <a:schemeClr val="bg1"/>
                </a:solidFill>
              </a:rPr>
              <a:t>ChrF3</a:t>
            </a:r>
            <a:r>
              <a:rPr lang="zh-CN" altLang="en-US" sz="2000" dirty="0">
                <a:solidFill>
                  <a:schemeClr val="bg1"/>
                </a:solidFill>
              </a:rPr>
              <a:t> </a:t>
            </a:r>
            <a:r>
              <a:rPr lang="en-US" altLang="zh-CN" sz="2000" dirty="0">
                <a:solidFill>
                  <a:schemeClr val="bg1"/>
                </a:solidFill>
              </a:rPr>
              <a:t>(character n-gram F3 score)</a:t>
            </a:r>
          </a:p>
          <a:p>
            <a:pPr marL="342900" indent="-342900">
              <a:lnSpc>
                <a:spcPct val="140000"/>
              </a:lnSpc>
              <a:buFont typeface="Arial" panose="020B0604020202020204" pitchFamily="34" charset="0"/>
              <a:buChar char="•"/>
            </a:pPr>
            <a:r>
              <a:rPr lang="en-US" altLang="zh-CN" sz="2000" dirty="0">
                <a:solidFill>
                  <a:schemeClr val="bg1"/>
                </a:solidFill>
              </a:rPr>
              <a:t>Unigram</a:t>
            </a:r>
            <a:r>
              <a:rPr lang="zh-CN" altLang="en-US" sz="2000" dirty="0">
                <a:solidFill>
                  <a:schemeClr val="bg1"/>
                </a:solidFill>
              </a:rPr>
              <a:t> </a:t>
            </a:r>
            <a:r>
              <a:rPr lang="en-US" altLang="zh-CN" sz="2000" dirty="0">
                <a:solidFill>
                  <a:schemeClr val="bg1"/>
                </a:solidFill>
              </a:rPr>
              <a:t>F1</a:t>
            </a:r>
          </a:p>
        </p:txBody>
      </p:sp>
      <p:sp>
        <p:nvSpPr>
          <p:cNvPr id="25" name="TextBox 24">
            <a:extLst>
              <a:ext uri="{FF2B5EF4-FFF2-40B4-BE49-F238E27FC236}">
                <a16:creationId xmlns:a16="http://schemas.microsoft.com/office/drawing/2014/main" id="{F37687E1-C673-954E-A356-BE9A88088B50}"/>
              </a:ext>
            </a:extLst>
          </p:cNvPr>
          <p:cNvSpPr txBox="1"/>
          <p:nvPr/>
        </p:nvSpPr>
        <p:spPr>
          <a:xfrm>
            <a:off x="455731" y="4645804"/>
            <a:ext cx="1992945" cy="254382"/>
          </a:xfrm>
          <a:prstGeom prst="rect">
            <a:avLst/>
          </a:prstGeom>
        </p:spPr>
        <p:txBody>
          <a:bodyPr vert="horz" wrap="square" lIns="0" tIns="0" rIns="0" bIns="0" spcCol="385658" rtlCol="0">
            <a:noAutofit/>
          </a:bodyPr>
          <a:lstStyle/>
          <a:p>
            <a:r>
              <a:rPr lang="en-US" dirty="0">
                <a:solidFill>
                  <a:srgbClr val="003478"/>
                </a:solidFill>
                <a:latin typeface="Calibri Light" charset="0"/>
                <a:ea typeface="Calibri Light" charset="0"/>
                <a:cs typeface="Calibri Light" charset="0"/>
              </a:rPr>
              <a:t>Reference Sequence</a:t>
            </a:r>
          </a:p>
        </p:txBody>
      </p:sp>
      <p:sp>
        <p:nvSpPr>
          <p:cNvPr id="27" name="Rectangle 26">
            <a:extLst>
              <a:ext uri="{FF2B5EF4-FFF2-40B4-BE49-F238E27FC236}">
                <a16:creationId xmlns:a16="http://schemas.microsoft.com/office/drawing/2014/main" id="{1FB68E33-5151-3444-8A08-FCF24F7021CB}"/>
              </a:ext>
            </a:extLst>
          </p:cNvPr>
          <p:cNvSpPr/>
          <p:nvPr/>
        </p:nvSpPr>
        <p:spPr>
          <a:xfrm>
            <a:off x="427371" y="4656569"/>
            <a:ext cx="1933650" cy="30191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6903DA-D89E-4649-998C-E6B27AD3B8A6}"/>
                  </a:ext>
                </a:extLst>
              </p:cNvPr>
              <p:cNvSpPr txBox="1"/>
              <p:nvPr/>
            </p:nvSpPr>
            <p:spPr>
              <a:xfrm>
                <a:off x="2485381" y="4704097"/>
                <a:ext cx="3179167" cy="254382"/>
              </a:xfrm>
              <a:prstGeom prst="rect">
                <a:avLst/>
              </a:prstGeom>
            </p:spPr>
            <p:txBody>
              <a:bodyPr vert="horz" wrap="square" lIns="0" tIns="0" rIns="0" bIns="0" spcCol="385658" rtlCol="0">
                <a:noAutofit/>
              </a:bodyPr>
              <a:lstStyle/>
              <a:p>
                <a:r>
                  <a:rPr lang="en-US" altLang="zh-CN" sz="1400" dirty="0">
                    <a:solidFill>
                      <a:schemeClr val="bg1"/>
                    </a:solidFill>
                    <a:latin typeface="Calibri Light" charset="0"/>
                    <a:ea typeface="Calibri Light" charset="0"/>
                    <a:cs typeface="Calibri Light" charset="0"/>
                  </a:rPr>
                  <a:t>Reference:</a:t>
                </a:r>
                <a:r>
                  <a:rPr lang="zh-CN" altLang="en-US" sz="1400" dirty="0">
                    <a:solidFill>
                      <a:schemeClr val="bg1"/>
                    </a:solidFill>
                    <a:latin typeface="Calibri Light" charset="0"/>
                    <a:ea typeface="Calibri Light" charset="0"/>
                    <a:cs typeface="Calibri Light" charset="0"/>
                  </a:rPr>
                  <a:t> </a:t>
                </a:r>
                <a14:m>
                  <m:oMath xmlns:m="http://schemas.openxmlformats.org/officeDocument/2006/math">
                    <m:acc>
                      <m:accPr>
                        <m:chr m:val="̂"/>
                        <m:ctrlPr>
                          <a:rPr lang="en-US" altLang="zh-CN" sz="1400" i="1" dirty="0" smtClean="0">
                            <a:solidFill>
                              <a:schemeClr val="bg1"/>
                            </a:solidFill>
                            <a:latin typeface="Cambria Math" panose="02040503050406030204" pitchFamily="18" charset="0"/>
                            <a:cs typeface="Calibri Light" charset="0"/>
                          </a:rPr>
                        </m:ctrlPr>
                      </m:accPr>
                      <m:e>
                        <m:r>
                          <m:rPr>
                            <m:sty m:val="p"/>
                          </m:rPr>
                          <a:rPr lang="en-US" altLang="zh-CN" sz="1400" i="1" dirty="0">
                            <a:solidFill>
                              <a:schemeClr val="bg1"/>
                            </a:solidFill>
                            <a:latin typeface="Cambria Math" panose="02040503050406030204" pitchFamily="18" charset="0"/>
                            <a:cs typeface="Calibri Light" charset="0"/>
                          </a:rPr>
                          <m:t>y</m:t>
                        </m:r>
                      </m:e>
                    </m:acc>
                  </m:oMath>
                </a14:m>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14:m>
                  <m:oMath xmlns:m="http://schemas.openxmlformats.org/officeDocument/2006/math">
                    <m:acc>
                      <m:accPr>
                        <m:chr m:val="̂"/>
                        <m:ctrlPr>
                          <a:rPr lang="en-US" altLang="zh-CN" sz="1400" i="1" dirty="0">
                            <a:solidFill>
                              <a:schemeClr val="bg1"/>
                            </a:solidFill>
                            <a:latin typeface="Cambria Math" panose="02040503050406030204" pitchFamily="18" charset="0"/>
                            <a:cs typeface="Calibri Light" charset="0"/>
                          </a:rPr>
                        </m:ctrlPr>
                      </m:accPr>
                      <m:e>
                        <m:r>
                          <m:rPr>
                            <m:sty m:val="p"/>
                          </m:rPr>
                          <a:rPr lang="en-US" altLang="zh-CN" sz="1400" i="1" dirty="0">
                            <a:solidFill>
                              <a:schemeClr val="bg1"/>
                            </a:solidFill>
                            <a:latin typeface="Cambria Math" panose="02040503050406030204" pitchFamily="18" charset="0"/>
                            <a:cs typeface="Calibri Light" charset="0"/>
                          </a:rPr>
                          <m:t>y</m:t>
                        </m:r>
                      </m:e>
                    </m:acc>
                  </m:oMath>
                </a14:m>
                <a:r>
                  <a:rPr lang="en-US" altLang="zh-CN" sz="1400" baseline="-25000" dirty="0">
                    <a:solidFill>
                      <a:schemeClr val="bg1"/>
                    </a:solidFill>
                    <a:latin typeface="Calibri Light" charset="0"/>
                    <a:ea typeface="Calibri Light" charset="0"/>
                    <a:cs typeface="Calibri Light" charset="0"/>
                  </a:rPr>
                  <a:t>1</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14:m>
                  <m:oMath xmlns:m="http://schemas.openxmlformats.org/officeDocument/2006/math">
                    <m:acc>
                      <m:accPr>
                        <m:chr m:val="̂"/>
                        <m:ctrlPr>
                          <a:rPr lang="en-US" altLang="zh-CN" sz="1400" i="1" dirty="0">
                            <a:solidFill>
                              <a:schemeClr val="bg1"/>
                            </a:solidFill>
                            <a:latin typeface="Cambria Math" panose="02040503050406030204" pitchFamily="18" charset="0"/>
                            <a:cs typeface="Calibri Light" charset="0"/>
                          </a:rPr>
                        </m:ctrlPr>
                      </m:accPr>
                      <m:e>
                        <m:r>
                          <m:rPr>
                            <m:sty m:val="p"/>
                          </m:rPr>
                          <a:rPr lang="en-US" altLang="zh-CN" sz="1400" i="1" dirty="0">
                            <a:solidFill>
                              <a:schemeClr val="bg1"/>
                            </a:solidFill>
                            <a:latin typeface="Cambria Math" panose="02040503050406030204" pitchFamily="18" charset="0"/>
                            <a:cs typeface="Calibri Light" charset="0"/>
                          </a:rPr>
                          <m:t>y</m:t>
                        </m:r>
                      </m:e>
                    </m:acc>
                  </m:oMath>
                </a14:m>
                <a:r>
                  <a:rPr lang="en-US" altLang="zh-CN" sz="1400" baseline="-25000" dirty="0">
                    <a:solidFill>
                      <a:schemeClr val="bg1"/>
                    </a:solidFill>
                    <a:latin typeface="Calibri Light" charset="0"/>
                    <a:ea typeface="Calibri Light" charset="0"/>
                    <a:cs typeface="Calibri Light" charset="0"/>
                  </a:rPr>
                  <a:t>2</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r>
                  <a:rPr lang="en-US" altLang="zh-CN" sz="1400" dirty="0">
                    <a:solidFill>
                      <a:schemeClr val="bg1"/>
                    </a:solidFill>
                    <a:latin typeface="Calibri Light" charset="0"/>
                    <a:ea typeface="Calibri Light" charset="0"/>
                    <a:cs typeface="Calibri Light" charset="0"/>
                  </a:rPr>
                  <a:t>……,</a:t>
                </a:r>
                <a:r>
                  <a:rPr lang="zh-CN" altLang="en-US" sz="1400" dirty="0">
                    <a:solidFill>
                      <a:schemeClr val="bg1"/>
                    </a:solidFill>
                    <a:latin typeface="Calibri Light" charset="0"/>
                    <a:ea typeface="Calibri Light" charset="0"/>
                    <a:cs typeface="Calibri Light" charset="0"/>
                  </a:rPr>
                  <a:t> </a:t>
                </a:r>
                <a14:m>
                  <m:oMath xmlns:m="http://schemas.openxmlformats.org/officeDocument/2006/math">
                    <m:acc>
                      <m:accPr>
                        <m:chr m:val="̂"/>
                        <m:ctrlPr>
                          <a:rPr lang="en-US" altLang="zh-CN" sz="1400" i="1" dirty="0">
                            <a:solidFill>
                              <a:schemeClr val="bg1"/>
                            </a:solidFill>
                            <a:latin typeface="Cambria Math" panose="02040503050406030204" pitchFamily="18" charset="0"/>
                            <a:cs typeface="Calibri Light" charset="0"/>
                          </a:rPr>
                        </m:ctrlPr>
                      </m:accPr>
                      <m:e>
                        <m:r>
                          <m:rPr>
                            <m:sty m:val="p"/>
                          </m:rPr>
                          <a:rPr lang="en-US" altLang="zh-CN" sz="1400" i="1" dirty="0">
                            <a:solidFill>
                              <a:schemeClr val="bg1"/>
                            </a:solidFill>
                            <a:latin typeface="Cambria Math" panose="02040503050406030204" pitchFamily="18" charset="0"/>
                            <a:cs typeface="Calibri Light" charset="0"/>
                          </a:rPr>
                          <m:t>y</m:t>
                        </m:r>
                      </m:e>
                    </m:acc>
                  </m:oMath>
                </a14:m>
                <a:r>
                  <a:rPr lang="en-US" altLang="zh-CN" sz="1400" baseline="-25000" dirty="0" err="1">
                    <a:solidFill>
                      <a:schemeClr val="bg1"/>
                    </a:solidFill>
                    <a:latin typeface="Calibri Light" charset="0"/>
                    <a:ea typeface="Calibri Light" charset="0"/>
                    <a:cs typeface="Calibri Light" charset="0"/>
                  </a:rPr>
                  <a:t>n</a:t>
                </a:r>
                <a:r>
                  <a:rPr lang="en-US" altLang="zh-CN" sz="1400" dirty="0">
                    <a:solidFill>
                      <a:schemeClr val="bg1"/>
                    </a:solidFill>
                    <a:latin typeface="Calibri Light" charset="0"/>
                    <a:ea typeface="Calibri Light" charset="0"/>
                    <a:cs typeface="Calibri Light" charset="0"/>
                  </a:rPr>
                  <a:t>)</a:t>
                </a:r>
                <a:endParaRPr lang="en-US" sz="1400" dirty="0">
                  <a:solidFill>
                    <a:schemeClr val="bg1"/>
                  </a:solidFill>
                  <a:latin typeface="Calibri Light" charset="0"/>
                  <a:ea typeface="Calibri Light" charset="0"/>
                  <a:cs typeface="Calibri Light" charset="0"/>
                </a:endParaRPr>
              </a:p>
            </p:txBody>
          </p:sp>
        </mc:Choice>
        <mc:Fallback xmlns="">
          <p:sp>
            <p:nvSpPr>
              <p:cNvPr id="28" name="TextBox 27">
                <a:extLst>
                  <a:ext uri="{FF2B5EF4-FFF2-40B4-BE49-F238E27FC236}">
                    <a16:creationId xmlns:a16="http://schemas.microsoft.com/office/drawing/2014/main" id="{296903DA-D89E-4649-998C-E6B27AD3B8A6}"/>
                  </a:ext>
                </a:extLst>
              </p:cNvPr>
              <p:cNvSpPr txBox="1">
                <a:spLocks noRot="1" noChangeAspect="1" noMove="1" noResize="1" noEditPoints="1" noAdjustHandles="1" noChangeArrowheads="1" noChangeShapeType="1" noTextEdit="1"/>
              </p:cNvSpPr>
              <p:nvPr/>
            </p:nvSpPr>
            <p:spPr>
              <a:xfrm>
                <a:off x="2485381" y="4704097"/>
                <a:ext cx="3179167" cy="254382"/>
              </a:xfrm>
              <a:prstGeom prst="rect">
                <a:avLst/>
              </a:prstGeom>
              <a:blipFill>
                <a:blip r:embed="rId2"/>
                <a:stretch>
                  <a:fillRect l="-3586" t="-19048" b="-28571"/>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97688C37-28C4-4D46-935D-C997E8A5EF9F}"/>
              </a:ext>
            </a:extLst>
          </p:cNvPr>
          <p:cNvCxnSpPr>
            <a:cxnSpLocks/>
          </p:cNvCxnSpPr>
          <p:nvPr/>
        </p:nvCxnSpPr>
        <p:spPr>
          <a:xfrm flipV="1">
            <a:off x="1299411" y="4233530"/>
            <a:ext cx="0" cy="38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06A8AAD-3DD5-1847-A2AE-31EFCE4D1DC2}"/>
              </a:ext>
            </a:extLst>
          </p:cNvPr>
          <p:cNvSpPr txBox="1"/>
          <p:nvPr/>
        </p:nvSpPr>
        <p:spPr>
          <a:xfrm>
            <a:off x="1423842" y="4330264"/>
            <a:ext cx="780030" cy="254382"/>
          </a:xfrm>
          <a:prstGeom prst="rect">
            <a:avLst/>
          </a:prstGeom>
        </p:spPr>
        <p:txBody>
          <a:bodyPr vert="horz" wrap="square" lIns="0" tIns="0" rIns="0" bIns="0" spcCol="385658" rtlCol="0">
            <a:noAutofit/>
          </a:bodyPr>
          <a:lstStyle/>
          <a:p>
            <a:pPr algn="ctr"/>
            <a:r>
              <a:rPr lang="en-US" sz="1400" dirty="0">
                <a:solidFill>
                  <a:srgbClr val="FF0000"/>
                </a:solidFill>
                <a:latin typeface="Calibri Light" charset="0"/>
                <a:ea typeface="Calibri Light" charset="0"/>
                <a:cs typeface="Calibri Light" charset="0"/>
              </a:rPr>
              <a:t>Backprop</a:t>
            </a:r>
          </a:p>
        </p:txBody>
      </p:sp>
      <p:sp>
        <p:nvSpPr>
          <p:cNvPr id="41" name="Text Placeholder 2">
            <a:extLst>
              <a:ext uri="{FF2B5EF4-FFF2-40B4-BE49-F238E27FC236}">
                <a16:creationId xmlns:a16="http://schemas.microsoft.com/office/drawing/2014/main" id="{B47146CC-0C31-C44A-B1B6-DBBF8183662E}"/>
              </a:ext>
            </a:extLst>
          </p:cNvPr>
          <p:cNvSpPr txBox="1">
            <a:spLocks/>
          </p:cNvSpPr>
          <p:nvPr/>
        </p:nvSpPr>
        <p:spPr>
          <a:xfrm>
            <a:off x="5026471" y="4260426"/>
            <a:ext cx="4005505" cy="1063082"/>
          </a:xfrm>
          <a:prstGeom prst="rect">
            <a:avLst/>
          </a:prstGeom>
        </p:spPr>
        <p:txBody>
          <a:bodyPr>
            <a:normAutofit fontScale="70000" lnSpcReduction="20000"/>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2000" i="1" dirty="0">
                <a:solidFill>
                  <a:schemeClr val="bg1"/>
                </a:solidFill>
              </a:rPr>
              <a:t>Conclusions</a:t>
            </a:r>
          </a:p>
          <a:p>
            <a:pPr marL="342900" indent="-342900">
              <a:lnSpc>
                <a:spcPct val="140000"/>
              </a:lnSpc>
              <a:buFont typeface="Arial" panose="020B0604020202020204" pitchFamily="34" charset="0"/>
              <a:buChar char="•"/>
            </a:pPr>
            <a:r>
              <a:rPr lang="en-US" altLang="zh-CN" sz="2000" dirty="0">
                <a:solidFill>
                  <a:schemeClr val="bg1"/>
                </a:solidFill>
              </a:rPr>
              <a:t>Outperform the back-off dictionary baseline.</a:t>
            </a:r>
          </a:p>
          <a:p>
            <a:pPr marL="342900" indent="-342900">
              <a:lnSpc>
                <a:spcPct val="140000"/>
              </a:lnSpc>
              <a:buFont typeface="Arial" panose="020B0604020202020204" pitchFamily="34" charset="0"/>
              <a:buChar char="•"/>
            </a:pPr>
            <a:r>
              <a:rPr lang="en-US" altLang="zh-CN" sz="2000" dirty="0">
                <a:solidFill>
                  <a:schemeClr val="bg1"/>
                </a:solidFill>
              </a:rPr>
              <a:t>More words to</a:t>
            </a:r>
            <a:r>
              <a:rPr lang="zh-CN" altLang="en-US" sz="2000" dirty="0">
                <a:solidFill>
                  <a:schemeClr val="bg1"/>
                </a:solidFill>
              </a:rPr>
              <a:t> </a:t>
            </a:r>
            <a:r>
              <a:rPr lang="en-US" altLang="zh-CN" sz="2000" dirty="0" err="1">
                <a:solidFill>
                  <a:schemeClr val="bg1"/>
                </a:solidFill>
              </a:rPr>
              <a:t>Subwords</a:t>
            </a:r>
            <a:r>
              <a:rPr lang="en-US" altLang="zh-CN" sz="2000" dirty="0">
                <a:solidFill>
                  <a:schemeClr val="bg1"/>
                </a:solidFill>
              </a:rPr>
              <a:t> </a:t>
            </a:r>
            <a:r>
              <a:rPr lang="zh-CN" altLang="en-US" sz="2000" dirty="0">
                <a:solidFill>
                  <a:schemeClr val="bg1"/>
                </a:solidFill>
              </a:rPr>
              <a:t>→ </a:t>
            </a:r>
            <a:r>
              <a:rPr lang="en-US" altLang="zh-CN" sz="2000" dirty="0">
                <a:solidFill>
                  <a:schemeClr val="bg1"/>
                </a:solidFill>
              </a:rPr>
              <a:t>better performance</a:t>
            </a:r>
          </a:p>
        </p:txBody>
      </p:sp>
      <p:sp>
        <p:nvSpPr>
          <p:cNvPr id="42" name="TextBox 41">
            <a:extLst>
              <a:ext uri="{FF2B5EF4-FFF2-40B4-BE49-F238E27FC236}">
                <a16:creationId xmlns:a16="http://schemas.microsoft.com/office/drawing/2014/main" id="{8B1A9267-23BF-F948-B6AE-31144BE7A3DB}"/>
              </a:ext>
            </a:extLst>
          </p:cNvPr>
          <p:cNvSpPr txBox="1"/>
          <p:nvPr/>
        </p:nvSpPr>
        <p:spPr>
          <a:xfrm>
            <a:off x="430626" y="4330264"/>
            <a:ext cx="780030" cy="254382"/>
          </a:xfrm>
          <a:prstGeom prst="rect">
            <a:avLst/>
          </a:prstGeom>
        </p:spPr>
        <p:txBody>
          <a:bodyPr vert="horz" wrap="square" lIns="0" tIns="0" rIns="0" bIns="0" spcCol="385658" rtlCol="0">
            <a:noAutofit/>
          </a:bodyPr>
          <a:lstStyle/>
          <a:p>
            <a:pPr algn="ctr"/>
            <a:r>
              <a:rPr lang="en-US" altLang="zh-CN" sz="1400" dirty="0">
                <a:solidFill>
                  <a:srgbClr val="FF0000"/>
                </a:solidFill>
                <a:latin typeface="Calibri Light" charset="0"/>
                <a:ea typeface="Calibri Light" charset="0"/>
                <a:cs typeface="Calibri Light" charset="0"/>
              </a:rPr>
              <a:t>NLL</a:t>
            </a:r>
            <a:r>
              <a:rPr lang="zh-CN" altLang="en-US" sz="1400" dirty="0">
                <a:solidFill>
                  <a:srgbClr val="FF0000"/>
                </a:solidFill>
                <a:latin typeface="Calibri Light" charset="0"/>
                <a:ea typeface="Calibri Light" charset="0"/>
                <a:cs typeface="Calibri Light" charset="0"/>
              </a:rPr>
              <a:t> </a:t>
            </a:r>
            <a:r>
              <a:rPr lang="en-US" altLang="zh-CN" sz="1400" dirty="0">
                <a:solidFill>
                  <a:srgbClr val="FF0000"/>
                </a:solidFill>
                <a:latin typeface="Calibri Light" charset="0"/>
                <a:ea typeface="Calibri Light" charset="0"/>
                <a:cs typeface="Calibri Light" charset="0"/>
              </a:rPr>
              <a:t>loss</a:t>
            </a:r>
            <a:endParaRPr lang="en-US" sz="1400" dirty="0">
              <a:solidFill>
                <a:srgbClr val="FF0000"/>
              </a:solidFill>
              <a:latin typeface="Calibri Light" charset="0"/>
              <a:ea typeface="Calibri Light" charset="0"/>
              <a:cs typeface="Calibri Light" charset="0"/>
            </a:endParaRPr>
          </a:p>
        </p:txBody>
      </p:sp>
      <p:pic>
        <p:nvPicPr>
          <p:cNvPr id="6" name="Picture 5">
            <a:extLst>
              <a:ext uri="{FF2B5EF4-FFF2-40B4-BE49-F238E27FC236}">
                <a16:creationId xmlns:a16="http://schemas.microsoft.com/office/drawing/2014/main" id="{556669BE-7B2C-1D47-82CA-78061E7CD6F2}"/>
              </a:ext>
            </a:extLst>
          </p:cNvPr>
          <p:cNvPicPr>
            <a:picLocks noChangeAspect="1"/>
          </p:cNvPicPr>
          <p:nvPr/>
        </p:nvPicPr>
        <p:blipFill>
          <a:blip r:embed="rId3"/>
          <a:stretch>
            <a:fillRect/>
          </a:stretch>
        </p:blipFill>
        <p:spPr>
          <a:xfrm>
            <a:off x="6955517" y="1879095"/>
            <a:ext cx="2064557" cy="2634652"/>
          </a:xfrm>
          <a:prstGeom prst="rect">
            <a:avLst/>
          </a:prstGeom>
        </p:spPr>
      </p:pic>
      <p:pic>
        <p:nvPicPr>
          <p:cNvPr id="13" name="Picture 12">
            <a:extLst>
              <a:ext uri="{FF2B5EF4-FFF2-40B4-BE49-F238E27FC236}">
                <a16:creationId xmlns:a16="http://schemas.microsoft.com/office/drawing/2014/main" id="{19F6064B-7E87-E344-BC44-D7179CAA96D4}"/>
              </a:ext>
            </a:extLst>
          </p:cNvPr>
          <p:cNvPicPr>
            <a:picLocks noChangeAspect="1"/>
          </p:cNvPicPr>
          <p:nvPr/>
        </p:nvPicPr>
        <p:blipFill>
          <a:blip r:embed="rId4"/>
          <a:stretch>
            <a:fillRect/>
          </a:stretch>
        </p:blipFill>
        <p:spPr>
          <a:xfrm>
            <a:off x="4598661" y="2384129"/>
            <a:ext cx="2291170" cy="1400694"/>
          </a:xfrm>
          <a:prstGeom prst="rect">
            <a:avLst/>
          </a:prstGeom>
        </p:spPr>
      </p:pic>
      <p:sp>
        <p:nvSpPr>
          <p:cNvPr id="17" name="TextBox 16">
            <a:extLst>
              <a:ext uri="{FF2B5EF4-FFF2-40B4-BE49-F238E27FC236}">
                <a16:creationId xmlns:a16="http://schemas.microsoft.com/office/drawing/2014/main" id="{7D589879-D19C-A245-BB08-636C7AC1EC3F}"/>
              </a:ext>
            </a:extLst>
          </p:cNvPr>
          <p:cNvSpPr txBox="1"/>
          <p:nvPr/>
        </p:nvSpPr>
        <p:spPr>
          <a:xfrm>
            <a:off x="5464840" y="2096505"/>
            <a:ext cx="526154" cy="288757"/>
          </a:xfrm>
          <a:prstGeom prst="rect">
            <a:avLst/>
          </a:prstGeom>
        </p:spPr>
        <p:txBody>
          <a:bodyPr vert="horz" wrap="square" lIns="0" tIns="0" rIns="0" bIns="0" spcCol="385658" rtlCol="0">
            <a:noAutofit/>
          </a:bodyPr>
          <a:lstStyle/>
          <a:p>
            <a:r>
              <a:rPr lang="en-US" dirty="0">
                <a:solidFill>
                  <a:schemeClr val="bg1"/>
                </a:solidFill>
                <a:latin typeface="Calibri Light" charset="0"/>
                <a:ea typeface="Calibri Light" charset="0"/>
                <a:cs typeface="Calibri Light" charset="0"/>
              </a:rPr>
              <a:t>BELU</a:t>
            </a:r>
          </a:p>
        </p:txBody>
      </p:sp>
      <p:sp>
        <p:nvSpPr>
          <p:cNvPr id="43" name="TextBox 42">
            <a:extLst>
              <a:ext uri="{FF2B5EF4-FFF2-40B4-BE49-F238E27FC236}">
                <a16:creationId xmlns:a16="http://schemas.microsoft.com/office/drawing/2014/main" id="{FD89318C-7A62-6D44-B33D-F7156ADB0F92}"/>
              </a:ext>
            </a:extLst>
          </p:cNvPr>
          <p:cNvSpPr txBox="1"/>
          <p:nvPr/>
        </p:nvSpPr>
        <p:spPr>
          <a:xfrm>
            <a:off x="7709306" y="1592523"/>
            <a:ext cx="659013" cy="288757"/>
          </a:xfrm>
          <a:prstGeom prst="rect">
            <a:avLst/>
          </a:prstGeom>
        </p:spPr>
        <p:txBody>
          <a:bodyPr vert="horz" wrap="square" lIns="0" tIns="0" rIns="0" bIns="0" spcCol="385658" rtlCol="0">
            <a:noAutofit/>
          </a:bodyPr>
          <a:lstStyle/>
          <a:p>
            <a:r>
              <a:rPr lang="en-US" dirty="0">
                <a:solidFill>
                  <a:schemeClr val="bg1"/>
                </a:solidFill>
                <a:latin typeface="Calibri Light" charset="0"/>
                <a:ea typeface="Calibri Light" charset="0"/>
                <a:cs typeface="Calibri Light" charset="0"/>
              </a:rPr>
              <a:t>ChrF</a:t>
            </a:r>
            <a:r>
              <a:rPr lang="en-US" altLang="zh-CN" dirty="0">
                <a:solidFill>
                  <a:schemeClr val="bg1"/>
                </a:solidFill>
                <a:latin typeface="Calibri Light" charset="0"/>
                <a:ea typeface="Calibri Light" charset="0"/>
                <a:cs typeface="Calibri Light" charset="0"/>
              </a:rPr>
              <a:t>3</a:t>
            </a:r>
            <a:endParaRPr lang="en-US"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8464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2F14F22-DD84-FA4F-9065-09DF7878358E}"/>
              </a:ext>
            </a:extLst>
          </p:cNvPr>
          <p:cNvSpPr>
            <a:spLocks noGrp="1"/>
          </p:cNvSpPr>
          <p:nvPr>
            <p:ph type="body" sz="quarter" idx="10"/>
          </p:nvPr>
        </p:nvSpPr>
        <p:spPr>
          <a:xfrm>
            <a:off x="325155" y="274290"/>
            <a:ext cx="8493690" cy="532133"/>
          </a:xfrm>
        </p:spPr>
        <p:txBody>
          <a:bodyPr>
            <a:noAutofit/>
          </a:bodyPr>
          <a:lstStyle/>
          <a:p>
            <a:pPr>
              <a:lnSpc>
                <a:spcPct val="160000"/>
              </a:lnSpc>
            </a:pPr>
            <a:r>
              <a:rPr lang="en-US" altLang="zh-CN" sz="1800" dirty="0"/>
              <a:t>Other Algorithms for “Word </a:t>
            </a:r>
            <a:r>
              <a:rPr lang="zh-CN" altLang="en-US" sz="1800" dirty="0"/>
              <a:t>→ </a:t>
            </a:r>
            <a:r>
              <a:rPr lang="en-US" altLang="zh-CN" sz="1800" dirty="0"/>
              <a:t>Subword Units”</a:t>
            </a:r>
          </a:p>
        </p:txBody>
      </p:sp>
      <p:sp>
        <p:nvSpPr>
          <p:cNvPr id="7" name="Text Placeholder 2">
            <a:extLst>
              <a:ext uri="{FF2B5EF4-FFF2-40B4-BE49-F238E27FC236}">
                <a16:creationId xmlns:a16="http://schemas.microsoft.com/office/drawing/2014/main" id="{8DC34A35-927C-CD4E-89E0-6B83CB262D98}"/>
              </a:ext>
            </a:extLst>
          </p:cNvPr>
          <p:cNvSpPr txBox="1">
            <a:spLocks/>
          </p:cNvSpPr>
          <p:nvPr/>
        </p:nvSpPr>
        <p:spPr>
          <a:xfrm>
            <a:off x="325155" y="1008301"/>
            <a:ext cx="8406530" cy="2305262"/>
          </a:xfrm>
          <a:prstGeom prst="rect">
            <a:avLst/>
          </a:prstGeom>
        </p:spPr>
        <p:txBody>
          <a:bodyPr>
            <a:no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altLang="zh-CN" sz="1600" dirty="0">
                <a:solidFill>
                  <a:schemeClr val="bg1"/>
                </a:solidFill>
              </a:rPr>
              <a:t>1.</a:t>
            </a:r>
            <a:r>
              <a:rPr lang="zh-CN" altLang="en-US" sz="1600" dirty="0">
                <a:solidFill>
                  <a:schemeClr val="bg1"/>
                </a:solidFill>
              </a:rPr>
              <a:t> </a:t>
            </a:r>
            <a:r>
              <a:rPr lang="en-US" altLang="zh-CN" sz="1600" dirty="0">
                <a:solidFill>
                  <a:srgbClr val="003478"/>
                </a:solidFill>
              </a:rPr>
              <a:t>Byte Pair Encoding</a:t>
            </a:r>
            <a:r>
              <a:rPr lang="en-US" altLang="zh-CN" sz="1600" dirty="0">
                <a:solidFill>
                  <a:schemeClr val="bg1"/>
                </a:solidFill>
              </a:rPr>
              <a:t>:</a:t>
            </a:r>
            <a:r>
              <a:rPr lang="zh-CN" altLang="en-US" sz="1600" dirty="0">
                <a:solidFill>
                  <a:schemeClr val="bg1"/>
                </a:solidFill>
              </a:rPr>
              <a:t> </a:t>
            </a:r>
            <a:r>
              <a:rPr lang="en-US" altLang="zh-CN" sz="1600" dirty="0">
                <a:solidFill>
                  <a:schemeClr val="bg1"/>
                </a:solidFill>
              </a:rPr>
              <a:t>frequency of the words pair</a:t>
            </a:r>
          </a:p>
          <a:p>
            <a:pPr>
              <a:lnSpc>
                <a:spcPct val="140000"/>
              </a:lnSpc>
            </a:pPr>
            <a:r>
              <a:rPr lang="en-US" altLang="zh-CN" sz="1600" dirty="0">
                <a:solidFill>
                  <a:schemeClr val="bg1"/>
                </a:solidFill>
              </a:rPr>
              <a:t>2.</a:t>
            </a:r>
            <a:r>
              <a:rPr lang="zh-CN" altLang="en-US" sz="1600" dirty="0">
                <a:solidFill>
                  <a:schemeClr val="bg1"/>
                </a:solidFill>
              </a:rPr>
              <a:t> </a:t>
            </a:r>
            <a:r>
              <a:rPr lang="en-US" altLang="zh-CN" sz="1600" dirty="0" err="1">
                <a:solidFill>
                  <a:srgbClr val="003478"/>
                </a:solidFill>
              </a:rPr>
              <a:t>WordPiece</a:t>
            </a:r>
            <a:r>
              <a:rPr lang="en-US" altLang="zh-CN" sz="1600" dirty="0">
                <a:solidFill>
                  <a:schemeClr val="bg1"/>
                </a:solidFill>
              </a:rPr>
              <a:t>:</a:t>
            </a:r>
            <a:r>
              <a:rPr lang="zh-CN" altLang="en-US" sz="1600" dirty="0">
                <a:solidFill>
                  <a:schemeClr val="bg1"/>
                </a:solidFill>
              </a:rPr>
              <a:t> </a:t>
            </a:r>
            <a:r>
              <a:rPr lang="en-US" altLang="zh-CN" sz="1600" dirty="0">
                <a:solidFill>
                  <a:schemeClr val="bg1"/>
                </a:solidFill>
              </a:rPr>
              <a:t>probability of size(training set)</a:t>
            </a:r>
          </a:p>
          <a:p>
            <a:pPr>
              <a:lnSpc>
                <a:spcPct val="140000"/>
              </a:lnSpc>
            </a:pPr>
            <a:r>
              <a:rPr lang="en-US" altLang="zh-CN" sz="1600" dirty="0">
                <a:solidFill>
                  <a:schemeClr val="bg1"/>
                </a:solidFill>
              </a:rPr>
              <a:t>3.</a:t>
            </a:r>
            <a:r>
              <a:rPr lang="zh-CN" altLang="en-US" sz="1600" dirty="0">
                <a:solidFill>
                  <a:schemeClr val="bg1"/>
                </a:solidFill>
              </a:rPr>
              <a:t> </a:t>
            </a:r>
            <a:r>
              <a:rPr lang="en-US" altLang="zh-CN" sz="1600" dirty="0">
                <a:solidFill>
                  <a:srgbClr val="003478"/>
                </a:solidFill>
              </a:rPr>
              <a:t>Unigram Language Model</a:t>
            </a:r>
          </a:p>
        </p:txBody>
      </p:sp>
      <p:sp>
        <p:nvSpPr>
          <p:cNvPr id="2" name="TextBox 1">
            <a:extLst>
              <a:ext uri="{FF2B5EF4-FFF2-40B4-BE49-F238E27FC236}">
                <a16:creationId xmlns:a16="http://schemas.microsoft.com/office/drawing/2014/main" id="{EB8705D3-1D63-7040-9A70-B26F24517FB3}"/>
              </a:ext>
            </a:extLst>
          </p:cNvPr>
          <p:cNvSpPr txBox="1"/>
          <p:nvPr/>
        </p:nvSpPr>
        <p:spPr>
          <a:xfrm>
            <a:off x="3166712" y="4475747"/>
            <a:ext cx="0" cy="0"/>
          </a:xfrm>
          <a:prstGeom prst="rect">
            <a:avLst/>
          </a:prstGeom>
        </p:spPr>
        <p:txBody>
          <a:bodyPr vert="horz" wrap="none" lIns="0" tIns="0" rIns="0" bIns="0" spcCol="385658" rtlCol="0">
            <a:noAutofit/>
          </a:bodyPr>
          <a:lstStyle/>
          <a:p>
            <a:endParaRPr lang="en-CN"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23992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A5D582-1ECE-8C48-91FE-CCE326010CF0}"/>
              </a:ext>
            </a:extLst>
          </p:cNvPr>
          <p:cNvSpPr>
            <a:spLocks noGrp="1"/>
          </p:cNvSpPr>
          <p:nvPr>
            <p:ph type="body" sz="quarter" idx="10"/>
          </p:nvPr>
        </p:nvSpPr>
        <p:spPr>
          <a:xfrm>
            <a:off x="835199" y="1551600"/>
            <a:ext cx="6836347" cy="1205624"/>
          </a:xfrm>
        </p:spPr>
        <p:txBody>
          <a:bodyPr/>
          <a:lstStyle/>
          <a:p>
            <a:r>
              <a:rPr lang="en-US" dirty="0"/>
              <a:t>Thanks and have a great weekends</a:t>
            </a:r>
            <a:r>
              <a:rPr lang="en-US" altLang="zh-CN" dirty="0"/>
              <a:t>!</a:t>
            </a:r>
            <a:endParaRPr lang="en-US" dirty="0"/>
          </a:p>
        </p:txBody>
      </p:sp>
    </p:spTree>
    <p:extLst>
      <p:ext uri="{BB962C8B-B14F-4D97-AF65-F5344CB8AC3E}">
        <p14:creationId xmlns:p14="http://schemas.microsoft.com/office/powerpoint/2010/main" val="47464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er_solutions_16by9">
  <a:themeElements>
    <a:clrScheme name="Customer_solutions_colortheme">
      <a:dk1>
        <a:sysClr val="windowText" lastClr="000000"/>
      </a:dk1>
      <a:lt1>
        <a:sysClr val="window" lastClr="FFFFFF"/>
      </a:lt1>
      <a:dk2>
        <a:srgbClr val="000000"/>
      </a:dk2>
      <a:lt2>
        <a:srgbClr val="FFFFFF"/>
      </a:lt2>
      <a:accent1>
        <a:srgbClr val="005A8B"/>
      </a:accent1>
      <a:accent2>
        <a:srgbClr val="0089C4"/>
      </a:accent2>
      <a:accent3>
        <a:srgbClr val="72B5CC"/>
      </a:accent3>
      <a:accent4>
        <a:srgbClr val="1E9D8B"/>
      </a:accent4>
      <a:accent5>
        <a:srgbClr val="156570"/>
      </a:accent5>
      <a:accent6>
        <a:srgbClr val="B6BF00"/>
      </a:accent6>
      <a:hlink>
        <a:srgbClr val="0089C4"/>
      </a:hlink>
      <a:folHlink>
        <a:srgbClr val="631D76"/>
      </a:folHlink>
    </a:clrScheme>
    <a:fontScheme name="PhilipsTheme_fonts_2.1">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spcCol="385658" rtlCol="0">
        <a:noAutofit/>
      </a:bodyPr>
      <a:lstStyle>
        <a:defPPr>
          <a:defRPr smtClean="0">
            <a:solidFill>
              <a:schemeClr val="bg1"/>
            </a:solidFill>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customer_solutions_16by9" id="{A5153131-6F73-4869-A5A1-1C2BCCD214E9}" vid="{369ECF0D-294F-4D64-A167-DE4CEC15D8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e40374fb-a6cc-4854-989f-c1d94a7967ee"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76D9A8A70CB8944BCB95DDBCB178C90" ma:contentTypeVersion="2" ma:contentTypeDescription="Create a new document." ma:contentTypeScope="" ma:versionID="6888858dafea5a79bed148a0180c0fe0">
  <xsd:schema xmlns:xsd="http://www.w3.org/2001/XMLSchema" xmlns:xs="http://www.w3.org/2001/XMLSchema" xmlns:p="http://schemas.microsoft.com/office/2006/metadata/properties" xmlns:ns2="7f4d4087-c7de-4a4c-a43d-cb5e66af6b4b" targetNamespace="http://schemas.microsoft.com/office/2006/metadata/properties" ma:root="true" ma:fieldsID="c33981f1756bb0478439dbf7a456043e" ns2:_="">
    <xsd:import namespace="7f4d4087-c7de-4a4c-a43d-cb5e66af6b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4d4087-c7de-4a4c-a43d-cb5e66af6b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655FA7-96BB-4326-B5EE-236932D541C6}">
  <ds:schemaRefs>
    <ds:schemaRef ds:uri="Microsoft.SharePoint.Taxonomy.ContentTypeSync"/>
  </ds:schemaRefs>
</ds:datastoreItem>
</file>

<file path=customXml/itemProps2.xml><?xml version="1.0" encoding="utf-8"?>
<ds:datastoreItem xmlns:ds="http://schemas.openxmlformats.org/officeDocument/2006/customXml" ds:itemID="{9B4FFC75-551B-4A97-A0A6-49AABEB93E04}">
  <ds:schemaRefs>
    <ds:schemaRef ds:uri="http://schemas.microsoft.com/sharepoint/v3/contenttype/forms"/>
  </ds:schemaRefs>
</ds:datastoreItem>
</file>

<file path=customXml/itemProps3.xml><?xml version="1.0" encoding="utf-8"?>
<ds:datastoreItem xmlns:ds="http://schemas.openxmlformats.org/officeDocument/2006/customXml" ds:itemID="{A8900B68-BF31-4E6D-B1DE-B005356FFE8A}">
  <ds:schemaRefs>
    <ds:schemaRef ds:uri="http://purl.org/dc/terms/"/>
    <ds:schemaRef ds:uri="http://schemas.openxmlformats.org/package/2006/metadata/core-properties"/>
    <ds:schemaRef ds:uri="http://purl.org/dc/dcmitype/"/>
    <ds:schemaRef ds:uri="http://schemas.microsoft.com/office/infopath/2007/PartnerControls"/>
    <ds:schemaRef ds:uri="28961dec-1250-4610-9aae-2700806d1e8e"/>
    <ds:schemaRef ds:uri="http://schemas.microsoft.com/office/2006/documentManagement/types"/>
    <ds:schemaRef ds:uri="http://purl.org/dc/elements/1.1/"/>
    <ds:schemaRef ds:uri="783cec8d-96c2-42fe-a818-72a4c3a47092"/>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99B90E30-BEEB-45FD-AC53-8F99DF400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4d4087-c7de-4a4c-a43d-cb5e66af6b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6289</TotalTime>
  <Words>983</Words>
  <Application>Microsoft Macintosh PowerPoint</Application>
  <PresentationFormat>On-screen Show (16:9)</PresentationFormat>
  <Paragraphs>101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customer_solutions_16by9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Kraaijenhagen</dc:creator>
  <cp:lastModifiedBy>JiaBruce</cp:lastModifiedBy>
  <cp:revision>741</cp:revision>
  <dcterms:created xsi:type="dcterms:W3CDTF">2018-05-31T12:58:04Z</dcterms:created>
  <dcterms:modified xsi:type="dcterms:W3CDTF">2020-08-14T08:44:23Z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0x010100D76D9A8A70CB8944BCB95DDBCB178C90</vt:lpwstr>
  </property>
</Properties>
</file>