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 showGuides="1">
      <p:cViewPr varScale="1">
        <p:scale>
          <a:sx n="113" d="100"/>
          <a:sy n="113" d="100"/>
        </p:scale>
        <p:origin x="176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248E-E7D5-484C-A725-41B5C94B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6D8E5-0A86-0C4E-8D8F-31F3B167D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DA7D-79FE-CF4C-80D7-51EB2CD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C08B-4112-7A48-99D6-7D842421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628DF-057C-3346-8E45-8D40B02E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AB6F-C600-9645-B5B2-FA399DF0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AE110-D22A-4049-8795-9E00BA814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50B9-EFAD-554F-BA05-2B8F1F8F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84DC-6AFD-E34A-A90F-4346B66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6FF-92B1-BA40-80FE-5715F94D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EF51F-DFCB-8F4A-B120-201A95436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71A0C-C0C8-6745-9055-A09096A4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4DE6-BC03-D24E-87F0-B98F693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6789-0827-9943-94FB-BBC6A4D0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63BA-D80C-1F49-9B2C-259AB3A8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8DA2-A710-FA4B-9818-F96BF64D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8759-8CA8-0240-A877-D670129C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5CC9-C457-C043-BB4D-1938832C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2348-91AB-6546-9C2F-CDEC123B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98D1-B413-0340-A69A-A937A93F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6596-CF11-9543-B55C-D2950E6A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F383-1415-2A43-AF67-6295666F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5DA8-A170-3E47-BF10-FFAFAC56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9649-CD68-4B48-BDA2-46261A5F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8708-5069-5843-AB69-E2ACB333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0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2F2F-443F-6F45-B27D-8E2FF325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6402-9CBE-BB48-98F4-424B6DC4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42140-D469-8746-A031-9359BADE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EE14-54DC-B445-9419-B852A491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FC4B-7424-3C4B-B6B5-8401213F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E4EA6-EB79-1344-A92A-DDC0CD6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FAEF-DFED-CF4A-9C86-7F3A08BF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6258D-3620-954B-98C2-CF65CEF3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324F-4C74-6A4E-B25E-AD6A0EF5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B1FBA-5254-E245-838A-B006396E2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BEB47-EC21-144F-A7E7-4F86103B3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915BD-DFBA-0043-A7EE-9C5BFDF4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B2474-CE4C-7D4F-877C-77265FD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8981D-95A2-354C-AEDB-AE9CD606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220F-539D-D443-81B7-F77888A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150DC-E405-DA44-B9C6-8547BD6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4C64A-CDDE-9145-9464-ACBD1F1E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9A9DE-6BF7-3947-BEF9-6E966EF3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2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F7DBB-0CDE-1E49-9D2B-885739C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6D805-765C-424C-8AEE-4628908A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8C9C-D6BD-3C4B-B39C-12C0F5D6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A10D-7BA3-2847-A888-EF4517C4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95EF-C979-B04D-8568-595384191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1B36-3899-EA4A-8098-90C22D2E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854F2-CC88-0A43-B7B7-30AD28D2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D0E96-80A0-174F-9F50-8A63895E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96F6-EFB3-C346-93F8-DD9DDCC7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7BE-84F8-024D-9063-BF4DBC32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8E084-ED2C-E141-8AD8-B59FBBBD4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9FF7F-C9A6-614B-AC18-C27FAD6DA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41E3C-5170-6948-A6B1-8FF9CF64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B384-B5B5-B34A-973E-F2C53592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5E48-6908-944C-AE94-19DD76D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9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B027A-EF2F-DA43-ADC6-E03EFEC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FC855-0DDD-E04D-A493-8A74F4A4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07CA-506F-6143-855E-ECB44B748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D33B-8D60-524E-9669-A221B7F7F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2603-AE04-864D-9FAE-F1CD59EF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0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mimic-cxr/2.0.0/" TargetMode="External"/><Relationship Id="rId2" Type="http://schemas.openxmlformats.org/officeDocument/2006/relationships/hyperlink" Target="http://academictorrents.com/details/66450ba52ba3f83fbf82ef9c91f2bde0e845aba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ranjaykrishna/im2p/index.html" TargetMode="External"/><Relationship Id="rId5" Type="http://schemas.openxmlformats.org/officeDocument/2006/relationships/hyperlink" Target="https://peir.path.uab.edu/library/" TargetMode="External"/><Relationship Id="rId4" Type="http://schemas.openxmlformats.org/officeDocument/2006/relationships/hyperlink" Target="https://stanfordmlgroup.github.io/competitions/chexpe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15507-2966-184B-A84D-8AD6AA45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Medical Report Generation</a:t>
            </a:r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D4BB0-E46B-0643-BF3A-6B3DF4AD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Shuyue</a:t>
            </a:r>
            <a:r>
              <a:rPr lang="zh-CN" altLang="en-US"/>
              <a:t> </a:t>
            </a:r>
            <a:r>
              <a:rPr lang="en-US" altLang="zh-CN"/>
              <a:t>Jia</a:t>
            </a:r>
            <a:endParaRPr 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4C5AFB-8334-3B4F-8B72-90472EC33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301272"/>
              </p:ext>
            </p:extLst>
          </p:nvPr>
        </p:nvGraphicFramePr>
        <p:xfrm>
          <a:off x="347708" y="550388"/>
          <a:ext cx="11496583" cy="56254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18545">
                  <a:extLst>
                    <a:ext uri="{9D8B030D-6E8A-4147-A177-3AD203B41FA5}">
                      <a16:colId xmlns:a16="http://schemas.microsoft.com/office/drawing/2014/main" val="1913628235"/>
                    </a:ext>
                  </a:extLst>
                </a:gridCol>
                <a:gridCol w="3289115">
                  <a:extLst>
                    <a:ext uri="{9D8B030D-6E8A-4147-A177-3AD203B41FA5}">
                      <a16:colId xmlns:a16="http://schemas.microsoft.com/office/drawing/2014/main" val="872346560"/>
                    </a:ext>
                  </a:extLst>
                </a:gridCol>
                <a:gridCol w="2417468">
                  <a:extLst>
                    <a:ext uri="{9D8B030D-6E8A-4147-A177-3AD203B41FA5}">
                      <a16:colId xmlns:a16="http://schemas.microsoft.com/office/drawing/2014/main" val="2337863339"/>
                    </a:ext>
                  </a:extLst>
                </a:gridCol>
                <a:gridCol w="2159219">
                  <a:extLst>
                    <a:ext uri="{9D8B030D-6E8A-4147-A177-3AD203B41FA5}">
                      <a16:colId xmlns:a16="http://schemas.microsoft.com/office/drawing/2014/main" val="2759354561"/>
                    </a:ext>
                  </a:extLst>
                </a:gridCol>
                <a:gridCol w="2212236">
                  <a:extLst>
                    <a:ext uri="{9D8B030D-6E8A-4147-A177-3AD203B41FA5}">
                      <a16:colId xmlns:a16="http://schemas.microsoft.com/office/drawing/2014/main" val="2277902431"/>
                    </a:ext>
                  </a:extLst>
                </a:gridCol>
              </a:tblGrid>
              <a:tr h="10172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name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Data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769675"/>
                  </a:ext>
                </a:extLst>
              </a:tr>
              <a:tr h="815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IU X-Ray</a:t>
                      </a:r>
                      <a:endParaRPr lang="en-US" sz="1400" u="none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(a.k.a.</a:t>
                      </a:r>
                      <a:r>
                        <a:rPr lang="zh-CN" altLang="en-US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IU-RR)</a:t>
                      </a:r>
                    </a:p>
                    <a:p>
                      <a:pPr algn="ctr"/>
                      <a:r>
                        <a:rPr lang="en-US" altLang="zh-CN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(a.k.a.</a:t>
                      </a:r>
                      <a:r>
                        <a:rPr lang="zh-CN" altLang="en-US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Open-I)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Indiana University Chest X- Ray Collection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Impression, findings, tags, comparison, and indication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7,470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Chest x-ray images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148928"/>
                  </a:ext>
                </a:extLst>
              </a:tr>
              <a:tr h="815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MIMIC-CXR</a:t>
                      </a:r>
                      <a:endParaRPr lang="en-US" sz="1400" u="none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MIMIC Chest X-ray (MIMIC-CXR) Database v2.0.0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473,057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206,563 reports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63,478 patients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Chest X-ray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48547"/>
                  </a:ext>
                </a:extLst>
              </a:tr>
              <a:tr h="1077806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CheXpert</a:t>
                      </a:r>
                      <a:endParaRPr lang="en-US" sz="1400" u="none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Chest Radiograph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/Competition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(Stanford Hospital)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labels available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positive, negative, and uncertain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224,316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(65,240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Multi-view chest x-ray images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common radiographic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88172"/>
                  </a:ext>
                </a:extLst>
              </a:tr>
              <a:tr h="1077806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PEIR Gross</a:t>
                      </a:r>
                      <a:endParaRPr lang="en-US" sz="1400" u="none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Gross sub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Pathology Education Informational Resource (PEIR) digital library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sentence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7,442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different sub-categories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901939"/>
                  </a:ext>
                </a:extLst>
              </a:tr>
              <a:tr h="81541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Visual GENOME</a:t>
                      </a:r>
                      <a:endParaRPr lang="en-US" sz="1400" u="none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image-paragraph pair dataset VISUAL GENOME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paragraph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19,561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kinds of scenes</a:t>
                      </a:r>
                    </a:p>
                  </a:txBody>
                  <a:tcPr marL="178497" marR="133873" marT="89249" marB="89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6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B19CD-506C-484F-81BC-72EF6DBB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812" y="1533463"/>
            <a:ext cx="4101152" cy="35142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2B5B-638F-E443-B736-2DFD3DFA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05" y="2569757"/>
            <a:ext cx="3988244" cy="14417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Benchmarks for Automatic Medical Report Generation  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Benchmarks for Automatic Medical Report Generation  </dc:title>
  <dc:creator>JiaBruce</dc:creator>
  <cp:lastModifiedBy>JiaBruce</cp:lastModifiedBy>
  <cp:revision>1</cp:revision>
  <dcterms:created xsi:type="dcterms:W3CDTF">2020-03-16T14:49:50Z</dcterms:created>
  <dcterms:modified xsi:type="dcterms:W3CDTF">2020-03-16T14:50:09Z</dcterms:modified>
</cp:coreProperties>
</file>