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  <p:sldMasterId id="2147483721" r:id="rId5"/>
  </p:sldMasterIdLst>
  <p:notesMasterIdLst>
    <p:notesMasterId r:id="rId83"/>
  </p:notesMasterIdLst>
  <p:sldIdLst>
    <p:sldId id="335" r:id="rId6"/>
    <p:sldId id="440" r:id="rId7"/>
    <p:sldId id="425" r:id="rId8"/>
    <p:sldId id="370" r:id="rId9"/>
    <p:sldId id="399" r:id="rId10"/>
    <p:sldId id="398" r:id="rId11"/>
    <p:sldId id="400" r:id="rId12"/>
    <p:sldId id="401" r:id="rId13"/>
    <p:sldId id="397" r:id="rId14"/>
    <p:sldId id="289" r:id="rId15"/>
    <p:sldId id="403" r:id="rId16"/>
    <p:sldId id="402" r:id="rId17"/>
    <p:sldId id="290" r:id="rId18"/>
    <p:sldId id="404" r:id="rId19"/>
    <p:sldId id="405" r:id="rId20"/>
    <p:sldId id="256" r:id="rId21"/>
    <p:sldId id="407" r:id="rId22"/>
    <p:sldId id="260" r:id="rId23"/>
    <p:sldId id="371" r:id="rId24"/>
    <p:sldId id="292" r:id="rId25"/>
    <p:sldId id="372" r:id="rId26"/>
    <p:sldId id="373" r:id="rId27"/>
    <p:sldId id="374" r:id="rId28"/>
    <p:sldId id="375" r:id="rId29"/>
    <p:sldId id="387" r:id="rId30"/>
    <p:sldId id="376" r:id="rId31"/>
    <p:sldId id="377" r:id="rId32"/>
    <p:sldId id="388" r:id="rId33"/>
    <p:sldId id="295" r:id="rId34"/>
    <p:sldId id="296" r:id="rId35"/>
    <p:sldId id="297" r:id="rId36"/>
    <p:sldId id="298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09" r:id="rId48"/>
    <p:sldId id="310" r:id="rId49"/>
    <p:sldId id="408" r:id="rId50"/>
    <p:sldId id="409" r:id="rId51"/>
    <p:sldId id="411" r:id="rId52"/>
    <p:sldId id="412" r:id="rId53"/>
    <p:sldId id="413" r:id="rId54"/>
    <p:sldId id="692" r:id="rId55"/>
    <p:sldId id="385" r:id="rId56"/>
    <p:sldId id="381" r:id="rId57"/>
    <p:sldId id="410" r:id="rId58"/>
    <p:sldId id="382" r:id="rId59"/>
    <p:sldId id="325" r:id="rId60"/>
    <p:sldId id="326" r:id="rId61"/>
    <p:sldId id="327" r:id="rId62"/>
    <p:sldId id="383" r:id="rId63"/>
    <p:sldId id="427" r:id="rId64"/>
    <p:sldId id="384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389" r:id="rId73"/>
    <p:sldId id="328" r:id="rId74"/>
    <p:sldId id="390" r:id="rId75"/>
    <p:sldId id="391" r:id="rId76"/>
    <p:sldId id="393" r:id="rId77"/>
    <p:sldId id="394" r:id="rId78"/>
    <p:sldId id="395" r:id="rId79"/>
    <p:sldId id="396" r:id="rId80"/>
    <p:sldId id="366" r:id="rId81"/>
    <p:sldId id="334" r:id="rId8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265F2-261E-4255-95B6-A7B761D31D2B}" v="197" dt="2018-09-18T02:41:07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5" autoAdjust="0"/>
    <p:restoredTop sz="97805" autoAdjust="0"/>
  </p:normalViewPr>
  <p:slideViewPr>
    <p:cSldViewPr snapToGrid="0">
      <p:cViewPr varScale="1">
        <p:scale>
          <a:sx n="112" d="100"/>
          <a:sy n="112" d="100"/>
        </p:scale>
        <p:origin x="154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9F6265F2-261E-4255-95B6-A7B761D31D2B}"/>
    <pc:docChg chg="undo custSel addSld delSld modSld">
      <pc:chgData name="Phil Gibbons" userId="f619c6e5d38ed7a7" providerId="LiveId" clId="{9F6265F2-261E-4255-95B6-A7B761D31D2B}" dt="2018-09-18T02:41:07.543" v="187"/>
      <pc:docMkLst>
        <pc:docMk/>
      </pc:docMkLst>
      <pc:sldChg chg="modSp">
        <pc:chgData name="Phil Gibbons" userId="f619c6e5d38ed7a7" providerId="LiveId" clId="{9F6265F2-261E-4255-95B6-A7B761D31D2B}" dt="2018-09-18T02:35:25.860" v="141" actId="1038"/>
        <pc:sldMkLst>
          <pc:docMk/>
          <pc:sldMk cId="0" sldId="328"/>
        </pc:sldMkLst>
        <pc:spChg chg="mod">
          <ac:chgData name="Phil Gibbons" userId="f619c6e5d38ed7a7" providerId="LiveId" clId="{9F6265F2-261E-4255-95B6-A7B761D31D2B}" dt="2018-09-18T02:35:25.860" v="141" actId="1038"/>
          <ac:spMkLst>
            <pc:docMk/>
            <pc:sldMk cId="0" sldId="328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2:56:51.625" v="6" actId="20577"/>
        <pc:sldMkLst>
          <pc:docMk/>
          <pc:sldMk cId="0" sldId="335"/>
        </pc:sldMkLst>
        <pc:spChg chg="mod">
          <ac:chgData name="Phil Gibbons" userId="f619c6e5d38ed7a7" providerId="LiveId" clId="{9F6265F2-261E-4255-95B6-A7B761D31D2B}" dt="2018-09-17T22:56:51.625" v="6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3:11:42.845" v="10" actId="20577"/>
        <pc:sldMkLst>
          <pc:docMk/>
          <pc:sldMk cId="3475169628" sldId="372"/>
        </pc:sldMkLst>
        <pc:spChg chg="mod">
          <ac:chgData name="Phil Gibbons" userId="f619c6e5d38ed7a7" providerId="LiveId" clId="{9F6265F2-261E-4255-95B6-A7B761D31D2B}" dt="2018-09-17T23:11:42.845" v="10" actId="20577"/>
          <ac:spMkLst>
            <pc:docMk/>
            <pc:sldMk cId="3475169628" sldId="372"/>
            <ac:spMk id="27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36:59.792" v="150" actId="20577"/>
        <pc:sldMkLst>
          <pc:docMk/>
          <pc:sldMk cId="3747545878" sldId="393"/>
        </pc:sldMkLst>
        <pc:graphicFrameChg chg="modGraphic">
          <ac:chgData name="Phil Gibbons" userId="f619c6e5d38ed7a7" providerId="LiveId" clId="{9F6265F2-261E-4255-95B6-A7B761D31D2B}" dt="2018-09-18T02:36:59.792" v="150" actId="20577"/>
          <ac:graphicFrameMkLst>
            <pc:docMk/>
            <pc:sldMk cId="3747545878" sldId="393"/>
            <ac:graphicFrameMk id="20" creationId="{00000000-0000-0000-0000-000000000000}"/>
          </ac:graphicFrameMkLst>
        </pc:graphicFrameChg>
      </pc:sldChg>
      <pc:sldChg chg="modSp">
        <pc:chgData name="Phil Gibbons" userId="f619c6e5d38ed7a7" providerId="LiveId" clId="{9F6265F2-261E-4255-95B6-A7B761D31D2B}" dt="2018-09-18T02:38:33.667" v="186" actId="1038"/>
        <pc:sldMkLst>
          <pc:docMk/>
          <pc:sldMk cId="817057790" sldId="396"/>
        </pc:sldMkLst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0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1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2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8:33.667" v="186" actId="1038"/>
          <ac:spMkLst>
            <pc:docMk/>
            <pc:sldMk cId="817057790" sldId="396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1:59:07.378" v="24" actId="20577"/>
        <pc:sldMkLst>
          <pc:docMk/>
          <pc:sldMk cId="899641772" sldId="411"/>
        </pc:sldMkLst>
        <pc:spChg chg="mod">
          <ac:chgData name="Phil Gibbons" userId="f619c6e5d38ed7a7" providerId="LiveId" clId="{9F6265F2-261E-4255-95B6-A7B761D31D2B}" dt="2018-09-18T01:59:07.378" v="24" actId="20577"/>
          <ac:spMkLst>
            <pc:docMk/>
            <pc:sldMk cId="899641772" sldId="411"/>
            <ac:spMk id="2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2:28.935" v="60" actId="1036"/>
        <pc:sldMkLst>
          <pc:docMk/>
          <pc:sldMk cId="2261537001" sldId="415"/>
        </pc:sldMkLst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5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7:37.288" v="77" actId="20577"/>
        <pc:sldMkLst>
          <pc:docMk/>
          <pc:sldMk cId="3205499414" sldId="416"/>
        </pc:sldMkLst>
        <pc:spChg chg="mod">
          <ac:chgData name="Phil Gibbons" userId="f619c6e5d38ed7a7" providerId="LiveId" clId="{9F6265F2-261E-4255-95B6-A7B761D31D2B}" dt="2018-09-18T02:27:37.288" v="77" actId="20577"/>
          <ac:spMkLst>
            <pc:docMk/>
            <pc:sldMk cId="3205499414" sldId="416"/>
            <ac:spMk id="2" creationId="{00000000-0000-0000-0000-000000000000}"/>
          </ac:spMkLst>
        </pc:spChg>
      </pc:sldChg>
      <pc:sldChg chg="addSp delSp modSp">
        <pc:chgData name="Phil Gibbons" userId="f619c6e5d38ed7a7" providerId="LiveId" clId="{9F6265F2-261E-4255-95B6-A7B761D31D2B}" dt="2018-09-18T02:28:01.742" v="81"/>
        <pc:sldMkLst>
          <pc:docMk/>
          <pc:sldMk cId="1526351269" sldId="417"/>
        </pc:sldMkLst>
        <pc:spChg chg="del mod">
          <ac:chgData name="Phil Gibbons" userId="f619c6e5d38ed7a7" providerId="LiveId" clId="{9F6265F2-261E-4255-95B6-A7B761D31D2B}" dt="2018-09-18T02:27:54.764" v="80" actId="478"/>
          <ac:spMkLst>
            <pc:docMk/>
            <pc:sldMk cId="1526351269" sldId="417"/>
            <ac:spMk id="2" creationId="{00000000-0000-0000-0000-000000000000}"/>
          </ac:spMkLst>
        </pc:spChg>
        <pc:spChg chg="add del">
          <ac:chgData name="Phil Gibbons" userId="f619c6e5d38ed7a7" providerId="LiveId" clId="{9F6265F2-261E-4255-95B6-A7B761D31D2B}" dt="2018-09-18T02:27:50.873" v="79"/>
          <ac:spMkLst>
            <pc:docMk/>
            <pc:sldMk cId="1526351269" sldId="417"/>
            <ac:spMk id="16" creationId="{897FA1A8-29D4-4930-82C7-0DAB967EB4A4}"/>
          </ac:spMkLst>
        </pc:spChg>
        <pc:spChg chg="add">
          <ac:chgData name="Phil Gibbons" userId="f619c6e5d38ed7a7" providerId="LiveId" clId="{9F6265F2-261E-4255-95B6-A7B761D31D2B}" dt="2018-09-18T02:28:01.742" v="81"/>
          <ac:spMkLst>
            <pc:docMk/>
            <pc:sldMk cId="1526351269" sldId="417"/>
            <ac:spMk id="25" creationId="{CB1C85D7-2700-4749-A790-875B4BD121BD}"/>
          </ac:spMkLst>
        </pc:spChg>
      </pc:sldChg>
      <pc:sldChg chg="modSp">
        <pc:chgData name="Phil Gibbons" userId="f619c6e5d38ed7a7" providerId="LiveId" clId="{9F6265F2-261E-4255-95B6-A7B761D31D2B}" dt="2018-09-18T02:31:11.654" v="137" actId="1076"/>
        <pc:sldMkLst>
          <pc:docMk/>
          <pc:sldMk cId="2572890997" sldId="418"/>
        </pc:sldMkLst>
        <pc:spChg chg="mod">
          <ac:chgData name="Phil Gibbons" userId="f619c6e5d38ed7a7" providerId="LiveId" clId="{9F6265F2-261E-4255-95B6-A7B761D31D2B}" dt="2018-09-18T02:31:11.654" v="137" actId="1076"/>
          <ac:spMkLst>
            <pc:docMk/>
            <pc:sldMk cId="2572890997" sldId="418"/>
            <ac:spMk id="2" creationId="{00000000-0000-0000-0000-000000000000}"/>
          </ac:spMkLst>
        </pc:spChg>
      </pc:sldChg>
      <pc:sldChg chg="del">
        <pc:chgData name="Phil Gibbons" userId="f619c6e5d38ed7a7" providerId="LiveId" clId="{9F6265F2-261E-4255-95B6-A7B761D31D2B}" dt="2018-09-18T02:19:56.991" v="25" actId="2696"/>
        <pc:sldMkLst>
          <pc:docMk/>
          <pc:sldMk cId="2215318350" sldId="423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2575910912" sldId="423"/>
        </pc:sldMkLst>
      </pc:sldChg>
      <pc:sldChg chg="del">
        <pc:chgData name="Phil Gibbons" userId="f619c6e5d38ed7a7" providerId="LiveId" clId="{9F6265F2-261E-4255-95B6-A7B761D31D2B}" dt="2018-09-18T02:19:56.991" v="26" actId="2696"/>
        <pc:sldMkLst>
          <pc:docMk/>
          <pc:sldMk cId="994360824" sldId="424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3574492403" sldId="424"/>
        </pc:sldMkLst>
      </pc:sldChg>
      <pc:sldChg chg="add">
        <pc:chgData name="Phil Gibbons" userId="f619c6e5d38ed7a7" providerId="LiveId" clId="{9F6265F2-261E-4255-95B6-A7B761D31D2B}" dt="2018-09-18T02:41:07.543" v="187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18A90531-99A9-4724-8A70-7A53DA2377E4}"/>
    <pc:docChg chg="custSel addSld delSld modSld">
      <pc:chgData name="Phil Gibbons" userId="f619c6e5d38ed7a7" providerId="LiveId" clId="{18A90531-99A9-4724-8A70-7A53DA2377E4}" dt="2018-09-13T20:23:21.145" v="8" actId="2696"/>
      <pc:docMkLst>
        <pc:docMk/>
      </pc:docMkLst>
      <pc:sldChg chg="delSp modSp">
        <pc:chgData name="Phil Gibbons" userId="f619c6e5d38ed7a7" providerId="LiveId" clId="{18A90531-99A9-4724-8A70-7A53DA2377E4}" dt="2018-09-13T20:21:53.616" v="4" actId="478"/>
        <pc:sldMkLst>
          <pc:docMk/>
          <pc:sldMk cId="0" sldId="335"/>
        </pc:sldMkLst>
        <pc:spChg chg="del">
          <ac:chgData name="Phil Gibbons" userId="f619c6e5d38ed7a7" providerId="LiveId" clId="{18A90531-99A9-4724-8A70-7A53DA2377E4}" dt="2018-09-13T20:21:53.616" v="4" actId="478"/>
          <ac:spMkLst>
            <pc:docMk/>
            <pc:sldMk cId="0" sldId="335"/>
            <ac:spMk id="8196" creationId="{00000000-0000-0000-0000-000000000000}"/>
          </ac:spMkLst>
        </pc:spChg>
        <pc:spChg chg="mod">
          <ac:chgData name="Phil Gibbons" userId="f619c6e5d38ed7a7" providerId="LiveId" clId="{18A90531-99A9-4724-8A70-7A53DA2377E4}" dt="2018-09-13T20:21:50.288" v="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add del modTransition">
        <pc:chgData name="Phil Gibbons" userId="f619c6e5d38ed7a7" providerId="LiveId" clId="{18A90531-99A9-4724-8A70-7A53DA2377E4}" dt="2018-09-13T20:23:15.570" v="7"/>
        <pc:sldMkLst>
          <pc:docMk/>
          <pc:sldMk cId="2745294754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unused bytes? Could be alignment.  Or space to spill something later.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Leaq</a:t>
            </a:r>
            <a:r>
              <a:rPr lang="en-US" dirty="0"/>
              <a:t>: stash known address of “15213” for use in function.  Will be safely there until return to </a:t>
            </a:r>
            <a:r>
              <a:rPr lang="en-US" dirty="0" err="1"/>
              <a:t>call_incr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 </a:t>
            </a:r>
            <a:r>
              <a:rPr lang="en-US" dirty="0" err="1"/>
              <a:t>callee</a:t>
            </a:r>
            <a:r>
              <a:rPr lang="en-US" dirty="0"/>
              <a:t>, must save %</a:t>
            </a:r>
            <a:r>
              <a:rPr lang="en-US" dirty="0" err="1"/>
              <a:t>rbx</a:t>
            </a:r>
            <a:r>
              <a:rPr lang="en-US" dirty="0"/>
              <a:t> (to stack)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 is x;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incr</a:t>
            </a:r>
            <a:r>
              <a:rPr lang="en-US" dirty="0"/>
              <a:t>() used </a:t>
            </a:r>
            <a:r>
              <a:rPr lang="en-US" dirty="0" err="1"/>
              <a:t>rbx</a:t>
            </a:r>
            <a:r>
              <a:rPr lang="en-US" dirty="0"/>
              <a:t>, it had to restore call_incr2()’s </a:t>
            </a:r>
            <a:r>
              <a:rPr lang="en-US" dirty="0" err="1"/>
              <a:t>rbx</a:t>
            </a:r>
            <a:r>
              <a:rPr lang="en-US" dirty="0"/>
              <a:t> value before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we saved %</a:t>
            </a:r>
            <a:r>
              <a:rPr lang="en-US" dirty="0" err="1"/>
              <a:t>rbx</a:t>
            </a:r>
            <a:r>
              <a:rPr lang="en-US" dirty="0"/>
              <a:t> onto stack earlier.  Need to restore.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15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046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2396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0257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07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2309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424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9597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084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95830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8642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6453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15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3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9" y="1769026"/>
            <a:ext cx="8481038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>
                <a:latin typeface="+mn-lt"/>
              </a:rPr>
              <a:t>15-213/14-513/15-513: Introduction to Computer Systems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6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 September 16,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Memory viewed as array of bytes.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A5C50-C591-41F4-B02C-D32C016D56E4}"/>
              </a:ext>
            </a:extLst>
          </p:cNvPr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4027565" y="5176516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711877" y="133535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>
            <a:extLst>
              <a:ext uri="{FF2B5EF4-FFF2-40B4-BE49-F238E27FC236}">
                <a16:creationId xmlns:a16="http://schemas.microsoft.com/office/drawing/2014/main" id="{17A15FED-2143-445C-B158-AB8DED884911}"/>
              </a:ext>
            </a:extLst>
          </p:cNvPr>
          <p:cNvSpPr>
            <a:spLocks/>
          </p:cNvSpPr>
          <p:nvPr/>
        </p:nvSpPr>
        <p:spPr bwMode="auto">
          <a:xfrm>
            <a:off x="4380882" y="4251152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359766" y="1655413"/>
            <a:ext cx="6559550" cy="4254500"/>
            <a:chOff x="0" y="288"/>
            <a:chExt cx="4131" cy="268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524926" y="1555751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730751" cy="968375"/>
            <a:chOff x="59" y="0"/>
            <a:chExt cx="2980" cy="610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58" y="330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91063" cy="1287463"/>
            <a:chOff x="59" y="0"/>
            <a:chExt cx="2955" cy="811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33" y="531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4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77693" y="5367198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5255E48-EB03-4816-A817-1DBFC5F35A12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</p:spTree>
    <p:extLst>
      <p:ext uri="{BB962C8B-B14F-4D97-AF65-F5344CB8AC3E}">
        <p14:creationId xmlns:p14="http://schemas.microsoft.com/office/powerpoint/2010/main" val="3641431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>
            <a:spLocks/>
          </p:cNvSpPr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+8</a:t>
            </a:r>
          </a:p>
        </p:txBody>
      </p:sp>
      <p:sp>
        <p:nvSpPr>
          <p:cNvPr id="44057" name="AutoShape 25"/>
          <p:cNvSpPr>
            <a:spLocks/>
          </p:cNvSpPr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1E6DD8B-A023-484A-9CB8-6D8B774C14F6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0154" y="1828800"/>
            <a:ext cx="6781800" cy="4800600"/>
            <a:chOff x="2200154" y="1828800"/>
            <a:chExt cx="6781800" cy="4800600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2971800" y="4800600"/>
              <a:ext cx="5867400" cy="1828800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ro-RO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0000000000400550 &lt;mult2&gt;:</a:t>
              </a:r>
            </a:p>
            <a:p>
              <a:pPr algn="l"/>
              <a:r>
                <a:rPr lang="ro-RO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400550:  mov    %rdi,%rax	# a </a:t>
              </a:r>
            </a:p>
            <a:p>
              <a:pPr algn="l"/>
              <a:r>
                <a:rPr lang="ro-RO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400553:  imul   %rsi,%rax	# a * b</a:t>
              </a:r>
            </a:p>
            <a:p>
              <a:pPr algn="l"/>
              <a:r>
                <a:rPr lang="ro-RO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400557:  retq			# Return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2200154" y="1828800"/>
              <a:ext cx="6781800" cy="2057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sk-SK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0000000000400540 &lt;multstore&gt;:</a:t>
              </a:r>
            </a:p>
            <a:p>
              <a:pPr algn="l"/>
              <a:r>
                <a:rPr lang="sk-SK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400540: push   %rbx		# Save %rbx</a:t>
              </a:r>
            </a:p>
            <a:p>
              <a:pPr algn="l"/>
              <a:r>
                <a:rPr lang="sk-SK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400541: mov    %rdx,%rbx		# Save dest</a:t>
              </a:r>
            </a:p>
            <a:p>
              <a:pPr algn="l"/>
              <a:r>
                <a:rPr lang="sk-SK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400544: callq  400550 &lt;mult2&gt;	# mult2(x,y)</a:t>
              </a:r>
            </a:p>
            <a:p>
              <a:pPr algn="l"/>
              <a:r>
                <a:rPr lang="sk-SK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400549: mov    %rax,(%rbx)	# Save at dest</a:t>
              </a:r>
            </a:p>
            <a:p>
              <a:pPr algn="l"/>
              <a:r>
                <a:rPr lang="sk-SK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40054c: pop    %rbx		# Restore %rbx</a:t>
              </a:r>
            </a:p>
            <a:p>
              <a:pPr algn="l"/>
              <a:r>
                <a:rPr lang="sk-SK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40054d: retq			#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2AAA-FE1B-4BEA-B09B-DB395516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10D3-1EDE-4217-AF34-417BCE84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Basic functionality of the pairs: push / pop and call / ret</a:t>
            </a:r>
          </a:p>
          <a:p>
            <a:r>
              <a:rPr lang="en-US" b="0" dirty="0"/>
              <a:t>Students should be able to identify the different components of a stack (return address, arguments, saved registers, local variables)</a:t>
            </a:r>
          </a:p>
          <a:p>
            <a:r>
              <a:rPr lang="en-US" b="0" dirty="0"/>
              <a:t>Explain the difference between </a:t>
            </a:r>
            <a:r>
              <a:rPr lang="en-US" b="0" dirty="0" err="1"/>
              <a:t>callee</a:t>
            </a:r>
            <a:r>
              <a:rPr lang="en-US" b="0" dirty="0"/>
              <a:t> and caller save registers</a:t>
            </a:r>
          </a:p>
          <a:p>
            <a:r>
              <a:rPr lang="en-US" b="0" dirty="0"/>
              <a:t>Explain how a stack permits functions to be called recursively / re-entrant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141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21" name="Line 7">
            <a:extLst>
              <a:ext uri="{FF2B5EF4-FFF2-40B4-BE49-F238E27FC236}">
                <a16:creationId xmlns:a16="http://schemas.microsoft.com/office/drawing/2014/main" id="{4EF39CE2-E014-4421-8073-B7D78066726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250113" y="3132137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1CCBE7F-8D31-4023-99F9-5613F032218D}"/>
              </a:ext>
            </a:extLst>
          </p:cNvPr>
          <p:cNvSpPr>
            <a:spLocks/>
          </p:cNvSpPr>
          <p:nvPr/>
        </p:nvSpPr>
        <p:spPr bwMode="auto">
          <a:xfrm>
            <a:off x="7348538" y="3541712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4828352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373" y="3200400"/>
            <a:ext cx="632468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3F2C4A0-777C-4A85-BCA8-90A9EC88C1BF}"/>
              </a:ext>
            </a:extLst>
          </p:cNvPr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4872867-F8B7-4F45-9F4C-CF6222C435A6}"/>
              </a:ext>
            </a:extLst>
          </p:cNvPr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AC0C44C5-E89F-45BF-AE6D-7A084D66F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3EA7F0DE-07F5-4399-8886-F1D24CD36DA8}"/>
              </a:ext>
            </a:extLst>
          </p:cNvPr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15579FCD-AF50-46BB-B3A2-401E976062AF}"/>
              </a:ext>
            </a:extLst>
          </p:cNvPr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5C7DA6F1-9B76-4DA4-8170-594267F27934}"/>
              </a:ext>
            </a:extLst>
          </p:cNvPr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BF50285-F72E-4C8B-9D11-C823DA4D20E1}"/>
              </a:ext>
            </a:extLst>
          </p:cNvPr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0DB2E36B-0D25-42F5-A6D7-B0CAF3C88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31AB033E-985B-4F6A-B82D-91075CBCF56B}"/>
              </a:ext>
            </a:extLst>
          </p:cNvPr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582CEE1-3DA9-4888-B064-C67FAFBF731B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AF32E1-41C5-4722-B3E5-8415E2C1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46176-4330-4D6F-A2E3-EC5FC0F6CEDC}"/>
              </a:ext>
            </a:extLst>
          </p:cNvPr>
          <p:cNvCxnSpPr>
            <a:cxnSpLocks/>
          </p:cNvCxnSpPr>
          <p:nvPr/>
        </p:nvCxnSpPr>
        <p:spPr bwMode="auto">
          <a:xfrm>
            <a:off x="5943600" y="2877671"/>
            <a:ext cx="208429" cy="25414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441226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AF32E1-41C5-4722-B3E5-8415E2C1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46176-4330-4D6F-A2E3-EC5FC0F6CEDC}"/>
              </a:ext>
            </a:extLst>
          </p:cNvPr>
          <p:cNvCxnSpPr>
            <a:cxnSpLocks/>
          </p:cNvCxnSpPr>
          <p:nvPr/>
        </p:nvCxnSpPr>
        <p:spPr bwMode="auto">
          <a:xfrm>
            <a:off x="5943600" y="2877671"/>
            <a:ext cx="0" cy="29516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value, 15213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99E02F5-2265-496A-96A5-BE56A1BF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25480-FF38-4F95-82F7-E56F0F8CF1E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77000" y="4424082"/>
            <a:ext cx="1544171" cy="16136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%r14, 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4208744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760944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751544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980144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751544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B275518-6B2D-4197-AAB2-85884977D24F}"/>
              </a:ext>
            </a:extLst>
          </p:cNvPr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https://canvas.cmu.edu/courses/24383/quizzes/67230</a:t>
            </a:r>
            <a:r>
              <a:rPr lang="en-US" sz="2400" dirty="0"/>
              <a:t>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so we can use it after the call to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01904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79044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85D7-2700-4749-A790-875B4BD121BD}"/>
              </a:ext>
            </a:extLst>
          </p:cNvPr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666" y="4195219"/>
            <a:ext cx="4031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Upon return from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v2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x+v2: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73304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28398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055386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521986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25176</TotalTime>
  <Pages>0</Pages>
  <Words>6618</Words>
  <Characters>0</Characters>
  <Application>Microsoft Office PowerPoint</Application>
  <PresentationFormat>On-screen Show (4:3)</PresentationFormat>
  <Lines>0</Lines>
  <Paragraphs>1835</Paragraphs>
  <Slides>77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77</vt:i4>
      </vt:variant>
    </vt:vector>
  </HeadingPairs>
  <TitlesOfParts>
    <vt:vector size="95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1_template2007</vt:lpstr>
      <vt:lpstr>Machine-Level Programming III: Procedures  15-213/14-513/15-513: Introduction to Computer Systems 6th Lecture,  September 16, 2021</vt:lpstr>
      <vt:lpstr>Objectives</vt:lpstr>
      <vt:lpstr>Today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#3a</vt:lpstr>
      <vt:lpstr>Example: Calling incr #3b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Quiz Time!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466</cp:revision>
  <cp:lastPrinted>2020-02-04T17:02:40Z</cp:lastPrinted>
  <dcterms:created xsi:type="dcterms:W3CDTF">2012-09-18T14:16:22Z</dcterms:created>
  <dcterms:modified xsi:type="dcterms:W3CDTF">2021-09-14T06:32:23Z</dcterms:modified>
</cp:coreProperties>
</file>