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969" r:id="rId3"/>
    <p:sldId id="827" r:id="rId4"/>
    <p:sldId id="833" r:id="rId5"/>
    <p:sldId id="948" r:id="rId6"/>
    <p:sldId id="964" r:id="rId7"/>
    <p:sldId id="877" r:id="rId8"/>
    <p:sldId id="835" r:id="rId9"/>
    <p:sldId id="878" r:id="rId10"/>
    <p:sldId id="946" r:id="rId11"/>
    <p:sldId id="965" r:id="rId12"/>
    <p:sldId id="966" r:id="rId13"/>
    <p:sldId id="932" r:id="rId14"/>
    <p:sldId id="933" r:id="rId15"/>
    <p:sldId id="967" r:id="rId16"/>
    <p:sldId id="934" r:id="rId17"/>
    <p:sldId id="935" r:id="rId18"/>
    <p:sldId id="841" r:id="rId19"/>
    <p:sldId id="840" r:id="rId20"/>
    <p:sldId id="842" r:id="rId21"/>
    <p:sldId id="930" r:id="rId22"/>
    <p:sldId id="883" r:id="rId23"/>
    <p:sldId id="931" r:id="rId24"/>
    <p:sldId id="847" r:id="rId25"/>
    <p:sldId id="887" r:id="rId26"/>
    <p:sldId id="849" r:id="rId27"/>
    <p:sldId id="851" r:id="rId28"/>
    <p:sldId id="893" r:id="rId29"/>
    <p:sldId id="894" r:id="rId30"/>
    <p:sldId id="942" r:id="rId31"/>
    <p:sldId id="943" r:id="rId32"/>
    <p:sldId id="968" r:id="rId33"/>
    <p:sldId id="925" r:id="rId34"/>
    <p:sldId id="856" r:id="rId35"/>
    <p:sldId id="929" r:id="rId36"/>
    <p:sldId id="857" r:id="rId37"/>
    <p:sldId id="952" r:id="rId38"/>
    <p:sldId id="908" r:id="rId39"/>
    <p:sldId id="909" r:id="rId40"/>
    <p:sldId id="911" r:id="rId41"/>
    <p:sldId id="912" r:id="rId42"/>
    <p:sldId id="914" r:id="rId43"/>
    <p:sldId id="915" r:id="rId44"/>
    <p:sldId id="918" r:id="rId45"/>
    <p:sldId id="919" r:id="rId46"/>
    <p:sldId id="926" r:id="rId47"/>
    <p:sldId id="920" r:id="rId48"/>
    <p:sldId id="921" r:id="rId49"/>
    <p:sldId id="922" r:id="rId50"/>
    <p:sldId id="923" r:id="rId51"/>
    <p:sldId id="924" r:id="rId52"/>
    <p:sldId id="927" r:id="rId53"/>
    <p:sldId id="928" r:id="rId54"/>
    <p:sldId id="970" r:id="rId55"/>
  </p:sldIdLst>
  <p:sldSz cx="9144000" cy="6858000" type="screen4x3"/>
  <p:notesSz cx="6985000" cy="92837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6F5BD"/>
    <a:srgbClr val="CC6600"/>
    <a:srgbClr val="D5F1CF"/>
    <a:srgbClr val="F1C7C7"/>
    <a:srgbClr val="CDF1C5"/>
    <a:srgbClr val="FF9999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AF16D-0B86-4855-958F-277E4017D337}" v="584" dt="2018-09-24T18:51:49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 autoAdjust="0"/>
    <p:restoredTop sz="89764" autoAdjust="0"/>
  </p:normalViewPr>
  <p:slideViewPr>
    <p:cSldViewPr snapToObjects="1">
      <p:cViewPr varScale="1">
        <p:scale>
          <a:sx n="102" d="100"/>
          <a:sy n="102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68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D9B25C3-DD59-488C-8427-4A5039A4C0BA}"/>
    <pc:docChg chg="undo custSel modSld">
      <pc:chgData name="Phil Gibbons" userId="f619c6e5d38ed7a7" providerId="LiveId" clId="{5D9B25C3-DD59-488C-8427-4A5039A4C0BA}" dt="2018-09-20T00:45:48.358" v="277" actId="207"/>
      <pc:docMkLst>
        <pc:docMk/>
      </pc:docMkLst>
      <pc:sldChg chg="modSp">
        <pc:chgData name="Phil Gibbons" userId="f619c6e5d38ed7a7" providerId="LiveId" clId="{5D9B25C3-DD59-488C-8427-4A5039A4C0BA}" dt="2018-09-19T22:52:21.193" v="4" actId="20577"/>
        <pc:sldMkLst>
          <pc:docMk/>
          <pc:sldMk cId="0" sldId="851"/>
        </pc:sldMkLst>
        <pc:spChg chg="mod">
          <ac:chgData name="Phil Gibbons" userId="f619c6e5d38ed7a7" providerId="LiveId" clId="{5D9B25C3-DD59-488C-8427-4A5039A4C0BA}" dt="2018-09-19T22:52:21.193" v="4" actId="20577"/>
          <ac:spMkLst>
            <pc:docMk/>
            <pc:sldMk cId="0" sldId="851"/>
            <ac:spMk id="15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9:19.652" v="24" actId="14100"/>
        <pc:sldMkLst>
          <pc:docMk/>
          <pc:sldMk cId="0" sldId="857"/>
        </pc:sldMkLst>
        <pc:spChg chg="mod">
          <ac:chgData name="Phil Gibbons" userId="f619c6e5d38ed7a7" providerId="LiveId" clId="{5D9B25C3-DD59-488C-8427-4A5039A4C0BA}" dt="2018-09-19T23:19:19.652" v="24" actId="14100"/>
          <ac:spMkLst>
            <pc:docMk/>
            <pc:sldMk cId="0" sldId="857"/>
            <ac:spMk id="324611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18:06.870" v="7" actId="14100"/>
        <pc:sldMkLst>
          <pc:docMk/>
          <pc:sldMk cId="0" sldId="893"/>
        </pc:sldMkLst>
        <pc:spChg chg="mod">
          <ac:chgData name="Phil Gibbons" userId="f619c6e5d38ed7a7" providerId="LiveId" clId="{5D9B25C3-DD59-488C-8427-4A5039A4C0BA}" dt="2018-09-19T23:18:06.870" v="7" actId="14100"/>
          <ac:spMkLst>
            <pc:docMk/>
            <pc:sldMk cId="0" sldId="893"/>
            <ac:spMk id="8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1:02.026" v="114" actId="20577"/>
        <pc:sldMkLst>
          <pc:docMk/>
          <pc:sldMk cId="3003296182" sldId="908"/>
        </pc:sldMkLst>
        <pc:spChg chg="mod">
          <ac:chgData name="Phil Gibbons" userId="f619c6e5d38ed7a7" providerId="LiveId" clId="{5D9B25C3-DD59-488C-8427-4A5039A4C0BA}" dt="2018-09-19T23:31:02.026" v="114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5D9B25C3-DD59-488C-8427-4A5039A4C0BA}" dt="2018-09-19T23:30:44.081" v="110" actId="20577"/>
        <pc:sldMkLst>
          <pc:docMk/>
          <pc:sldMk cId="3413684367" sldId="909"/>
        </pc:sldMkLst>
        <pc:spChg chg="mod">
          <ac:chgData name="Phil Gibbons" userId="f619c6e5d38ed7a7" providerId="LiveId" clId="{5D9B25C3-DD59-488C-8427-4A5039A4C0BA}" dt="2018-09-19T23:30:44.081" v="110" actId="20577"/>
          <ac:spMkLst>
            <pc:docMk/>
            <pc:sldMk cId="3413684367" sldId="909"/>
            <ac:spMk id="22532" creationId="{00000000-0000-0000-0000-000000000000}"/>
          </ac:spMkLst>
        </pc:spChg>
      </pc:sldChg>
      <pc:sldChg chg="addSp modSp">
        <pc:chgData name="Phil Gibbons" userId="f619c6e5d38ed7a7" providerId="LiveId" clId="{5D9B25C3-DD59-488C-8427-4A5039A4C0BA}" dt="2018-09-20T00:45:35.751" v="276" actId="207"/>
        <pc:sldMkLst>
          <pc:docMk/>
          <pc:sldMk cId="3484172126" sldId="912"/>
        </pc:sldMkLst>
        <pc:spChg chg="add mod">
          <ac:chgData name="Phil Gibbons" userId="f619c6e5d38ed7a7" providerId="LiveId" clId="{5D9B25C3-DD59-488C-8427-4A5039A4C0BA}" dt="2018-09-20T00:45:35.751" v="276" actId="207"/>
          <ac:spMkLst>
            <pc:docMk/>
            <pc:sldMk cId="3484172126" sldId="912"/>
            <ac:spMk id="24" creationId="{D312B90D-6A25-493F-9A80-C80C345D8E69}"/>
          </ac:spMkLst>
        </pc:spChg>
        <pc:spChg chg="mod">
          <ac:chgData name="Phil Gibbons" userId="f619c6e5d38ed7a7" providerId="LiveId" clId="{5D9B25C3-DD59-488C-8427-4A5039A4C0BA}" dt="2018-09-19T23:31:47.525" v="115" actId="113"/>
          <ac:spMkLst>
            <pc:docMk/>
            <pc:sldMk cId="3484172126" sldId="912"/>
            <ac:spMk id="25605" creationId="{00000000-0000-0000-0000-000000000000}"/>
          </ac:spMkLst>
        </pc:spChg>
      </pc:sldChg>
      <pc:sldChg chg="addSp delSp modSp">
        <pc:chgData name="Phil Gibbons" userId="f619c6e5d38ed7a7" providerId="LiveId" clId="{5D9B25C3-DD59-488C-8427-4A5039A4C0BA}" dt="2018-09-20T00:45:48.358" v="277" actId="207"/>
        <pc:sldMkLst>
          <pc:docMk/>
          <pc:sldMk cId="1469510984" sldId="914"/>
        </pc:sldMkLst>
        <pc:spChg chg="add del mod">
          <ac:chgData name="Phil Gibbons" userId="f619c6e5d38ed7a7" providerId="LiveId" clId="{5D9B25C3-DD59-488C-8427-4A5039A4C0BA}" dt="2018-09-20T00:44:08.765" v="248"/>
          <ac:spMkLst>
            <pc:docMk/>
            <pc:sldMk cId="1469510984" sldId="914"/>
            <ac:spMk id="2" creationId="{4EB539A4-3F31-47D7-A072-95981FC6CEFA}"/>
          </ac:spMkLst>
        </pc:spChg>
        <pc:spChg chg="add mod">
          <ac:chgData name="Phil Gibbons" userId="f619c6e5d38ed7a7" providerId="LiveId" clId="{5D9B25C3-DD59-488C-8427-4A5039A4C0BA}" dt="2018-09-20T00:45:48.358" v="277" actId="207"/>
          <ac:spMkLst>
            <pc:docMk/>
            <pc:sldMk cId="1469510984" sldId="914"/>
            <ac:spMk id="5" creationId="{69BB4D0E-8FE4-401E-BBB4-5B154340C2FD}"/>
          </ac:spMkLst>
        </pc:spChg>
      </pc:sldChg>
      <pc:sldChg chg="addSp modSp modAnim">
        <pc:chgData name="Phil Gibbons" userId="f619c6e5d38ed7a7" providerId="LiveId" clId="{5D9B25C3-DD59-488C-8427-4A5039A4C0BA}" dt="2018-09-19T23:29:06.927" v="104"/>
        <pc:sldMkLst>
          <pc:docMk/>
          <pc:sldMk cId="2314109731" sldId="919"/>
        </pc:sldMkLst>
        <pc:spChg chg="add mod">
          <ac:chgData name="Phil Gibbons" userId="f619c6e5d38ed7a7" providerId="LiveId" clId="{5D9B25C3-DD59-488C-8427-4A5039A4C0BA}" dt="2018-09-19T23:28:18.770" v="75" actId="1076"/>
          <ac:spMkLst>
            <pc:docMk/>
            <pc:sldMk cId="2314109731" sldId="919"/>
            <ac:spMk id="2" creationId="{91903FDB-DB90-45AD-B76E-0870D5396EDC}"/>
          </ac:spMkLst>
        </pc:spChg>
        <pc:spChg chg="add mod">
          <ac:chgData name="Phil Gibbons" userId="f619c6e5d38ed7a7" providerId="LiveId" clId="{5D9B25C3-DD59-488C-8427-4A5039A4C0BA}" dt="2018-09-19T23:28:55.123" v="102" actId="1076"/>
          <ac:spMkLst>
            <pc:docMk/>
            <pc:sldMk cId="2314109731" sldId="919"/>
            <ac:spMk id="20" creationId="{79669F17-5823-4381-A996-BAA2938FECBB}"/>
          </ac:spMkLst>
        </pc:spChg>
        <pc:spChg chg="mod">
          <ac:chgData name="Phil Gibbons" userId="f619c6e5d38ed7a7" providerId="LiveId" clId="{5D9B25C3-DD59-488C-8427-4A5039A4C0BA}" dt="2018-09-19T23:28:26.696" v="96" actId="20577"/>
          <ac:spMkLst>
            <pc:docMk/>
            <pc:sldMk cId="2314109731" sldId="919"/>
            <ac:spMk id="27652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20T00:40:54.433" v="245"/>
        <pc:sldMkLst>
          <pc:docMk/>
          <pc:sldMk cId="1925688954" sldId="927"/>
        </pc:sldMkLst>
        <pc:spChg chg="mod">
          <ac:chgData name="Phil Gibbons" userId="f619c6e5d38ed7a7" providerId="LiveId" clId="{5D9B25C3-DD59-488C-8427-4A5039A4C0BA}" dt="2018-09-20T00:37:11.929" v="239" actId="20577"/>
          <ac:spMkLst>
            <pc:docMk/>
            <pc:sldMk cId="1925688954" sldId="927"/>
            <ac:spMk id="3" creationId="{00000000-0000-0000-0000-000000000000}"/>
          </ac:spMkLst>
        </pc:spChg>
        <pc:spChg chg="add mod">
          <ac:chgData name="Phil Gibbons" userId="f619c6e5d38ed7a7" providerId="LiveId" clId="{5D9B25C3-DD59-488C-8427-4A5039A4C0BA}" dt="2018-09-20T00:33:01.809" v="200" actId="1076"/>
          <ac:spMkLst>
            <pc:docMk/>
            <pc:sldMk cId="1925688954" sldId="927"/>
            <ac:spMk id="4" creationId="{124BC0E4-8FF8-4366-9D08-6DF46FB178F4}"/>
          </ac:spMkLst>
        </pc:spChg>
        <pc:spChg chg="add mod">
          <ac:chgData name="Phil Gibbons" userId="f619c6e5d38ed7a7" providerId="LiveId" clId="{5D9B25C3-DD59-488C-8427-4A5039A4C0BA}" dt="2018-09-20T00:33:06.323" v="201" actId="1076"/>
          <ac:spMkLst>
            <pc:docMk/>
            <pc:sldMk cId="1925688954" sldId="927"/>
            <ac:spMk id="5" creationId="{B43045C4-480C-43DD-9F1F-14AB1029578F}"/>
          </ac:spMkLst>
        </pc:spChg>
        <pc:spChg chg="add mod">
          <ac:chgData name="Phil Gibbons" userId="f619c6e5d38ed7a7" providerId="LiveId" clId="{5D9B25C3-DD59-488C-8427-4A5039A4C0BA}" dt="2018-09-20T00:40:50.541" v="244" actId="1076"/>
          <ac:spMkLst>
            <pc:docMk/>
            <pc:sldMk cId="1925688954" sldId="927"/>
            <ac:spMk id="6" creationId="{120C7EF3-652D-4BBF-B7AA-1FC6E5D6DAA5}"/>
          </ac:spMkLst>
        </pc:spChg>
      </pc:sldChg>
      <pc:sldChg chg="addSp">
        <pc:chgData name="Phil Gibbons" userId="f619c6e5d38ed7a7" providerId="LiveId" clId="{5D9B25C3-DD59-488C-8427-4A5039A4C0BA}" dt="2018-09-19T22:40:00.190" v="2"/>
        <pc:sldMkLst>
          <pc:docMk/>
          <pc:sldMk cId="2947979647" sldId="932"/>
        </pc:sldMkLst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5" creationId="{C6B81DF3-831F-4DCC-BC3D-E2488A3B4A0E}"/>
          </ac:grpSpMkLst>
        </pc:grpChg>
        <pc:grpChg chg="add">
          <ac:chgData name="Phil Gibbons" userId="f619c6e5d38ed7a7" providerId="LiveId" clId="{5D9B25C3-DD59-488C-8427-4A5039A4C0BA}" dt="2018-09-19T22:40:00.190" v="2"/>
          <ac:grpSpMkLst>
            <pc:docMk/>
            <pc:sldMk cId="2947979647" sldId="932"/>
            <ac:grpSpMk id="15" creationId="{B2AD142D-3351-427D-9EAC-16716D43EAD5}"/>
          </ac:grpSpMkLst>
        </pc:grpChg>
      </pc:sldChg>
      <pc:sldChg chg="modSp">
        <pc:chgData name="Phil Gibbons" userId="f619c6e5d38ed7a7" providerId="LiveId" clId="{5D9B25C3-DD59-488C-8427-4A5039A4C0BA}" dt="2018-09-20T00:39:35.326" v="240" actId="207"/>
        <pc:sldMkLst>
          <pc:docMk/>
          <pc:sldMk cId="2579228660" sldId="943"/>
        </pc:sldMkLst>
        <pc:spChg chg="mod">
          <ac:chgData name="Phil Gibbons" userId="f619c6e5d38ed7a7" providerId="LiveId" clId="{5D9B25C3-DD59-488C-8427-4A5039A4C0BA}" dt="2018-09-20T00:39:35.326" v="240" actId="207"/>
          <ac:spMkLst>
            <pc:docMk/>
            <pc:sldMk cId="2579228660" sldId="943"/>
            <ac:spMk id="4" creationId="{00000000-0000-0000-0000-000000000000}"/>
          </ac:spMkLst>
        </pc:spChg>
      </pc:sldChg>
      <pc:sldChg chg="addSp modSp modAnim">
        <pc:chgData name="Phil Gibbons" userId="f619c6e5d38ed7a7" providerId="LiveId" clId="{5D9B25C3-DD59-488C-8427-4A5039A4C0BA}" dt="2018-09-19T23:40:20.826" v="126"/>
        <pc:sldMkLst>
          <pc:docMk/>
          <pc:sldMk cId="3922105061" sldId="944"/>
        </pc:sldMkLst>
        <pc:spChg chg="add mod">
          <ac:chgData name="Phil Gibbons" userId="f619c6e5d38ed7a7" providerId="LiveId" clId="{5D9B25C3-DD59-488C-8427-4A5039A4C0BA}" dt="2018-09-19T23:38:27.996" v="125" actId="1076"/>
          <ac:spMkLst>
            <pc:docMk/>
            <pc:sldMk cId="3922105061" sldId="944"/>
            <ac:spMk id="2" creationId="{E81F4A3C-D3A7-4689-A472-34F5D74D857F}"/>
          </ac:spMkLst>
        </pc:spChg>
      </pc:sldChg>
      <pc:sldChg chg="addSp modSp modAnim">
        <pc:chgData name="Phil Gibbons" userId="f619c6e5d38ed7a7" providerId="LiveId" clId="{5D9B25C3-DD59-488C-8427-4A5039A4C0BA}" dt="2018-09-20T00:01:23.107" v="131" actId="1076"/>
        <pc:sldMkLst>
          <pc:docMk/>
          <pc:sldMk cId="1886489678" sldId="945"/>
        </pc:sldMkLst>
        <pc:spChg chg="add mod">
          <ac:chgData name="Phil Gibbons" userId="f619c6e5d38ed7a7" providerId="LiveId" clId="{5D9B25C3-DD59-488C-8427-4A5039A4C0BA}" dt="2018-09-20T00:01:23.107" v="131" actId="1076"/>
          <ac:spMkLst>
            <pc:docMk/>
            <pc:sldMk cId="1886489678" sldId="945"/>
            <ac:spMk id="46" creationId="{42012E2D-FB7E-4536-A349-BA91F1BEEA58}"/>
          </ac:spMkLst>
        </pc:spChg>
        <pc:picChg chg="mod">
          <ac:chgData name="Phil Gibbons" userId="f619c6e5d38ed7a7" providerId="LiveId" clId="{5D9B25C3-DD59-488C-8427-4A5039A4C0BA}" dt="2018-09-20T00:01:13.810" v="130" actId="1076"/>
          <ac:picMkLst>
            <pc:docMk/>
            <pc:sldMk cId="1886489678" sldId="945"/>
            <ac:picMk id="2050" creationId="{00000000-0000-0000-0000-000000000000}"/>
          </ac:picMkLst>
        </pc:picChg>
      </pc:sldChg>
      <pc:sldChg chg="modSp">
        <pc:chgData name="Phil Gibbons" userId="f619c6e5d38ed7a7" providerId="LiveId" clId="{5D9B25C3-DD59-488C-8427-4A5039A4C0BA}" dt="2018-09-19T22:35:53.999" v="1" actId="2085"/>
        <pc:sldMkLst>
          <pc:docMk/>
          <pc:sldMk cId="3854044575" sldId="946"/>
        </pc:sldMkLst>
        <pc:spChg chg="mod">
          <ac:chgData name="Phil Gibbons" userId="f619c6e5d38ed7a7" providerId="LiveId" clId="{5D9B25C3-DD59-488C-8427-4A5039A4C0BA}" dt="2018-09-19T22:35:53.999" v="1" actId="2085"/>
          <ac:spMkLst>
            <pc:docMk/>
            <pc:sldMk cId="3854044575" sldId="946"/>
            <ac:spMk id="5" creationId="{00000000-0000-0000-0000-000000000000}"/>
          </ac:spMkLst>
        </pc:spChg>
      </pc:sldChg>
    </pc:docChg>
  </pc:docChgLst>
  <pc:docChgLst>
    <pc:chgData name="Phil Gibbons" userId="f619c6e5d38ed7a7" providerId="LiveId" clId="{A8BAF16D-0B86-4855-958F-277E4017D337}"/>
    <pc:docChg chg="custSel addSld delSld modSld">
      <pc:chgData name="Phil Gibbons" userId="f619c6e5d38ed7a7" providerId="LiveId" clId="{A8BAF16D-0B86-4855-958F-277E4017D337}" dt="2018-09-24T18:51:49.523" v="306" actId="478"/>
      <pc:docMkLst>
        <pc:docMk/>
      </pc:docMkLst>
      <pc:sldChg chg="addSp delSp add del">
        <pc:chgData name="Phil Gibbons" userId="f619c6e5d38ed7a7" providerId="LiveId" clId="{A8BAF16D-0B86-4855-958F-277E4017D337}" dt="2018-09-24T18:51:49.523" v="306" actId="478"/>
        <pc:sldMkLst>
          <pc:docMk/>
          <pc:sldMk cId="1836215328" sldId="689"/>
        </pc:sldMkLst>
        <pc:spChg chg="del">
          <ac:chgData name="Phil Gibbons" userId="f619c6e5d38ed7a7" providerId="LiveId" clId="{A8BAF16D-0B86-4855-958F-277E4017D337}" dt="2018-09-24T18:51:49.523" v="306" actId="478"/>
          <ac:spMkLst>
            <pc:docMk/>
            <pc:sldMk cId="1836215328" sldId="689"/>
            <ac:spMk id="2" creationId="{00000000-0000-0000-0000-000000000000}"/>
          </ac:spMkLst>
        </pc:spChg>
        <pc:spChg chg="add del">
          <ac:chgData name="Phil Gibbons" userId="f619c6e5d38ed7a7" providerId="LiveId" clId="{A8BAF16D-0B86-4855-958F-277E4017D337}" dt="2018-09-24T18:51:25.862" v="303"/>
          <ac:spMkLst>
            <pc:docMk/>
            <pc:sldMk cId="1836215328" sldId="689"/>
            <ac:spMk id="3" creationId="{93C1B6C3-3EB6-4EF0-B065-360605548360}"/>
          </ac:spMkLst>
        </pc:spChg>
        <pc:inkChg chg="add">
          <ac:chgData name="Phil Gibbons" userId="f619c6e5d38ed7a7" providerId="LiveId" clId="{A8BAF16D-0B86-4855-958F-277E4017D337}" dt="2018-09-20T17:31:02.290" v="139"/>
          <ac:inkMkLst>
            <pc:docMk/>
            <pc:sldMk cId="1836215328" sldId="689"/>
            <ac:inkMk id="2" creationId="{E186D6E3-8E16-46EE-9124-44614368254C}"/>
          </ac:inkMkLst>
        </pc:inkChg>
      </pc:sldChg>
      <pc:sldChg chg="modSp">
        <pc:chgData name="Phil Gibbons" userId="f619c6e5d38ed7a7" providerId="LiveId" clId="{A8BAF16D-0B86-4855-958F-277E4017D337}" dt="2018-09-24T18:40:07.103" v="149" actId="20577"/>
        <pc:sldMkLst>
          <pc:docMk/>
          <pc:sldMk cId="0" sldId="857"/>
        </pc:sldMkLst>
        <pc:spChg chg="mod">
          <ac:chgData name="Phil Gibbons" userId="f619c6e5d38ed7a7" providerId="LiveId" clId="{A8BAF16D-0B86-4855-958F-277E4017D337}" dt="2018-09-24T18:40:07.103" v="149" actId="20577"/>
          <ac:spMkLst>
            <pc:docMk/>
            <pc:sldMk cId="0" sldId="857"/>
            <ac:spMk id="18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0T17:19:05.492" v="138" actId="20577"/>
        <pc:sldMkLst>
          <pc:docMk/>
          <pc:sldMk cId="3003296182" sldId="908"/>
        </pc:sldMkLst>
        <pc:spChg chg="mod">
          <ac:chgData name="Phil Gibbons" userId="f619c6e5d38ed7a7" providerId="LiveId" clId="{A8BAF16D-0B86-4855-958F-277E4017D337}" dt="2018-09-20T17:19:05.492" v="138" actId="20577"/>
          <ac:spMkLst>
            <pc:docMk/>
            <pc:sldMk cId="3003296182" sldId="908"/>
            <ac:spMk id="22532" creationId="{00000000-0000-0000-0000-000000000000}"/>
          </ac:spMkLst>
        </pc:spChg>
      </pc:sldChg>
      <pc:sldChg chg="modSp">
        <pc:chgData name="Phil Gibbons" userId="f619c6e5d38ed7a7" providerId="LiveId" clId="{A8BAF16D-0B86-4855-958F-277E4017D337}" dt="2018-09-24T18:48:37.745" v="301" actId="114"/>
        <pc:sldMkLst>
          <pc:docMk/>
          <pc:sldMk cId="3413684367" sldId="909"/>
        </pc:sldMkLst>
        <pc:spChg chg="mod">
          <ac:chgData name="Phil Gibbons" userId="f619c6e5d38ed7a7" providerId="LiveId" clId="{A8BAF16D-0B86-4855-958F-277E4017D337}" dt="2018-09-24T18:48:37.745" v="301" actId="114"/>
          <ac:spMkLst>
            <pc:docMk/>
            <pc:sldMk cId="3413684367" sldId="909"/>
            <ac:spMk id="22532" creationId="{00000000-0000-0000-0000-000000000000}"/>
          </ac:spMkLst>
        </pc:spChg>
      </pc:sldChg>
      <pc:sldChg chg="modSp add del">
        <pc:chgData name="Phil Gibbons" userId="f619c6e5d38ed7a7" providerId="LiveId" clId="{A8BAF16D-0B86-4855-958F-277E4017D337}" dt="2018-09-24T18:38:02.642" v="140" actId="2696"/>
        <pc:sldMkLst>
          <pc:docMk/>
          <pc:sldMk cId="741573784" sldId="952"/>
        </pc:sldMkLst>
        <pc:spChg chg="mod">
          <ac:chgData name="Phil Gibbons" userId="f619c6e5d38ed7a7" providerId="LiveId" clId="{A8BAF16D-0B86-4855-958F-277E4017D337}" dt="2018-09-20T17:06:16.718" v="30" actId="20577"/>
          <ac:spMkLst>
            <pc:docMk/>
            <pc:sldMk cId="741573784" sldId="952"/>
            <ac:spMk id="2" creationId="{41AF730F-C095-4F1E-93EF-A37FB863816D}"/>
          </ac:spMkLst>
        </pc:spChg>
        <pc:spChg chg="mod">
          <ac:chgData name="Phil Gibbons" userId="f619c6e5d38ed7a7" providerId="LiveId" clId="{A8BAF16D-0B86-4855-958F-277E4017D337}" dt="2018-09-20T17:07:44.026" v="120" actId="20577"/>
          <ac:spMkLst>
            <pc:docMk/>
            <pc:sldMk cId="741573784" sldId="952"/>
            <ac:spMk id="3" creationId="{0DDC9B46-188B-446F-929F-A43CFF34A7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6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0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9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5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3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8134672" cy="2406650"/>
          </a:xfrm>
        </p:spPr>
        <p:txBody>
          <a:bodyPr/>
          <a:lstStyle/>
          <a:p>
            <a:pPr marL="0" indent="0"/>
            <a:r>
              <a:rPr lang="en-US" dirty="0">
                <a:latin typeface="Calibri" pitchFamily="-96" charset="0"/>
              </a:rPr>
              <a:t>Machine-Level Programming IV: Data</a:t>
            </a:r>
            <a:br>
              <a:rPr lang="en-US" dirty="0">
                <a:latin typeface="Calibri" pitchFamily="-96" charset="0"/>
              </a:rPr>
            </a:br>
            <a:br>
              <a:rPr lang="en-US" dirty="0">
                <a:latin typeface="Calibri" pitchFamily="-96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15-213/14-513/15-513: Introduction to Computer Systems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7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 Bold" charset="0"/>
              </a:rPr>
              <a:t> Lecture,  September 21, 2021</a:t>
            </a:r>
            <a:endParaRPr lang="en-US" sz="2000" b="0" dirty="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6016" y="3500438"/>
            <a:ext cx="3312368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3742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7748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471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6B81DF3-831F-4DCC-BC3D-E2488A3B4A0E}"/>
              </a:ext>
            </a:extLst>
          </p:cNvPr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30DC615B-3688-4474-B863-E03D5B18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47221B57-D979-4D54-95F8-36755DC29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64D7BF50-837F-424D-BCAF-CBCFED77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B1BF761A-EAFB-4AD6-A94D-20EE47CE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3FCA1ABF-D147-4D6B-9B6C-0C151CAC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B2988408-4858-4086-ABD7-D89CEDA71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F22FB69-F0E6-4FB6-9C34-3902DAC3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D6F4A0-8888-4258-B2DD-C3CD44320A58}"/>
                </a:ext>
              </a:extLst>
            </p:cNvPr>
            <p:cNvCxnSpPr>
              <a:endCxn id="7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AD142D-3351-427D-9EAC-16716D43EAD5}"/>
              </a:ext>
            </a:extLst>
          </p:cNvPr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33288B2D-E9F1-49B6-B483-894C34D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6C3B47F-D1A4-4467-8C89-4FB9C1AD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ADB4336F-1DFD-4169-AADD-B5789552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3981160-CB6F-4574-AD0E-AC7C7D4A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33">
              <a:extLst>
                <a:ext uri="{FF2B5EF4-FFF2-40B4-BE49-F238E27FC236}">
                  <a16:creationId xmlns:a16="http://schemas.microsoft.com/office/drawing/2014/main" id="{EBA6860F-87ED-4562-9D22-D1C09A76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71B3756B-FF3A-452B-8CB9-327A04B8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F1619AF9-3F49-4F51-B8DA-FBA3FC2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74C3D659-C6D6-4D46-9144-E1335CAF8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18736"/>
              </p:ext>
            </p:extLst>
          </p:nvPr>
        </p:nvGraphicFramePr>
        <p:xfrm>
          <a:off x="467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30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747038"/>
              </p:ext>
            </p:extLst>
          </p:nvPr>
        </p:nvGraphicFramePr>
        <p:xfrm>
          <a:off x="539554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309746"/>
              </p:ext>
            </p:extLst>
          </p:nvPr>
        </p:nvGraphicFramePr>
        <p:xfrm>
          <a:off x="539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192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725144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06053" y="1061329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typedef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673-A419-4DBD-B0F0-666D9E1A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 </a:t>
            </a:r>
            <a:r>
              <a:rPr lang="en-US"/>
              <a:t>and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CFE-C25C-4633-A7B8-A194918A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Bootcamp (compilers and </a:t>
            </a:r>
            <a:r>
              <a:rPr lang="en-US" dirty="0" err="1"/>
              <a:t>makefiles</a:t>
            </a:r>
            <a:r>
              <a:rPr lang="en-US" dirty="0"/>
              <a:t>)</a:t>
            </a:r>
          </a:p>
          <a:p>
            <a:pPr lvl="1"/>
            <a:r>
              <a:rPr lang="en-US"/>
              <a:t>Sunday 9/26 at 7-9pm ET in Rashid</a:t>
            </a:r>
          </a:p>
          <a:p>
            <a:pPr lvl="1"/>
            <a:r>
              <a:rPr lang="en-US"/>
              <a:t>Zoom link will be posted on piazza</a:t>
            </a:r>
          </a:p>
          <a:p>
            <a:pPr lvl="1"/>
            <a:r>
              <a:rPr lang="en-US"/>
              <a:t>Recording and slides will be posted afterwards</a:t>
            </a:r>
          </a:p>
          <a:p>
            <a:pPr lvl="1"/>
            <a:endParaRPr lang="en-US"/>
          </a:p>
          <a:p>
            <a:r>
              <a:rPr lang="en-US"/>
              <a:t>How </a:t>
            </a:r>
            <a:r>
              <a:rPr lang="en-US" dirty="0"/>
              <a:t>fast do the lectures go?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974F6-DE25-4C95-94F7-65FD94C8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854472"/>
            <a:ext cx="7067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74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6793383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b="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168379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460332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3501008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var_ele(</a:t>
            </a:r>
            <a:r>
              <a:rPr lang="pt-BR" sz="1800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7948" y="5102485"/>
            <a:ext cx="7603208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i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Mem[</a:t>
            </a:r>
            <a:r>
              <a:rPr lang="en-US" sz="1800" dirty="0">
                <a:solidFill>
                  <a:srgbClr val="7030A0"/>
                </a:solidFill>
                <a:latin typeface="Courier New" pitchFamily="49" charset="0"/>
                <a:ea typeface="+mn-ea"/>
                <a:cs typeface="+mn-cs"/>
              </a:rPr>
              <a:t>A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4*n*i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4*j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61117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939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25792286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1236-FB3B-4BC0-8274-1747B8BB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EBCD-36BA-453B-9153-F6281423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https://canvas.cmu.edu/courses/24383/quizzes/67231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9556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.L11:                      # loop: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$1,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24(%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  </a:t>
            </a:r>
            <a:r>
              <a:rPr lang="cs-CZ" sz="1800" dirty="0" err="1">
                <a:latin typeface="Courier New" pitchFamily="49" charset="0"/>
              </a:rPr>
              <a:t>r</a:t>
            </a:r>
            <a:r>
              <a:rPr lang="cs-CZ" sz="1800" dirty="0">
                <a:latin typeface="Courier New" pitchFamily="49" charset="0"/>
              </a:rPr>
              <a:t> = M</a:t>
            </a:r>
            <a:r>
              <a:rPr lang="en-US" sz="1800" dirty="0" err="1">
                <a:latin typeface="Courier New" pitchFamily="49" charset="0"/>
              </a:rPr>
              <a:t>em</a:t>
            </a:r>
            <a:r>
              <a:rPr lang="cs-CZ" sz="1800" dirty="0">
                <a:latin typeface="Courier New" pitchFamily="49" charset="0"/>
              </a:rPr>
              <a:t>[r+24]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  Test r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    .L11             #   If !=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79512" y="1697430"/>
            <a:ext cx="3944711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length(struct rec*r)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long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0L;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(r)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r-&gt;next;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/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#1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652481" cy="3505944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Loop assembly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5048"/>
              </p:ext>
            </p:extLst>
          </p:nvPr>
        </p:nvGraphicFramePr>
        <p:xfrm>
          <a:off x="5121316" y="3253983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rax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EF662-C004-C44E-BCA0-A855D620E2E6}"/>
              </a:ext>
            </a:extLst>
          </p:cNvPr>
          <p:cNvGrpSpPr/>
          <p:nvPr/>
        </p:nvGrpSpPr>
        <p:grpSpPr>
          <a:xfrm>
            <a:off x="4450943" y="1506560"/>
            <a:ext cx="4223157" cy="1611991"/>
            <a:chOff x="4450943" y="1506560"/>
            <a:chExt cx="4223157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5065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9637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54496" y="4819456"/>
            <a:ext cx="73578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i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[r+16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]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solidFill>
                  <a:schemeClr val="accent6"/>
                </a:solidFill>
                <a:latin typeface="Courier New" pitchFamily="49" charset="0"/>
                <a:ea typeface="+mn-ea"/>
                <a:cs typeface="+mn-cs"/>
              </a:rPr>
              <a:t>  %esi, (%rdi,%rax,4)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24(%rdi), %rdi 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#   r = M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em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23382" y="1706365"/>
            <a:ext cx="3971924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nn-NO" sz="1800" dirty="0">
                <a:solidFill>
                  <a:srgbClr val="00B050"/>
                </a:solidFill>
                <a:latin typeface="Courier New" pitchFamily="-96" charset="0"/>
              </a:rPr>
              <a:t> i = r-&gt;i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// No </a:t>
            </a:r>
            <a:r>
              <a:rPr lang="nn-NO" sz="1800" dirty="0" err="1">
                <a:latin typeface="Courier New" pitchFamily="-96" charset="0"/>
              </a:rPr>
              <a:t>bounds</a:t>
            </a:r>
            <a:r>
              <a:rPr lang="nn-NO" sz="1800" dirty="0">
                <a:latin typeface="Courier New" pitchFamily="-96" charset="0"/>
              </a:rPr>
              <a:t> </a:t>
            </a:r>
            <a:r>
              <a:rPr lang="nn-NO" sz="1800" dirty="0" err="1">
                <a:latin typeface="Courier New" pitchFamily="-96" charset="0"/>
              </a:rPr>
              <a:t>check</a:t>
            </a:r>
            <a:endParaRPr lang="nn-NO" sz="1800" dirty="0">
              <a:latin typeface="Courier New" pitchFamily="-96" charset="0"/>
            </a:endParaRP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chemeClr val="accent6"/>
                </a:solidFill>
                <a:latin typeface="Courier New" pitchFamily="-96" charset="0"/>
              </a:rPr>
              <a:t>r-&gt;a[i] = val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nn-NO" sz="1800" dirty="0">
                <a:solidFill>
                  <a:srgbClr val="FF0000"/>
                </a:solidFill>
                <a:latin typeface="Courier New" pitchFamily="-96" charset="0"/>
              </a:rPr>
              <a:t>r = r-&gt;</a:t>
            </a:r>
            <a:r>
              <a:rPr lang="nn-NO" sz="1800" dirty="0" err="1">
                <a:solidFill>
                  <a:srgbClr val="FF0000"/>
                </a:solidFill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 #2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140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1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 implies</a:t>
            </a:r>
          </a:p>
          <a:p>
            <a:pPr marL="266700" lvl="1" indent="0">
              <a:buNone/>
            </a:pPr>
            <a:r>
              <a:rPr lang="en-US" dirty="0"/>
              <a:t>     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23597" cy="4972050"/>
          </a:xfrm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cs typeface="Calibri Bold Italic" charset="0"/>
                <a:sym typeface="Calibri Bold Italic" charset="0"/>
              </a:rPr>
              <a:t>B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1066800" lvl="3" indent="0">
              <a:buNone/>
            </a:pPr>
            <a:r>
              <a:rPr lang="en-US" i="1" dirty="0"/>
              <a:t>[Cache lines will be discussed in Lecture 10.]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pPr marL="1066800" lvl="3" indent="0">
              <a:buNone/>
            </a:pPr>
            <a:r>
              <a:rPr lang="en-US" i="1" dirty="0"/>
              <a:t>[Virtual memory pages will be discussed in Lecture 16.]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+ 12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+ 16</a:t>
              </a:r>
              <a:endParaRPr lang="en-US" sz="1600" b="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 dirty="0">
                  <a:latin typeface="Calibri" pitchFamily="-96" charset="0"/>
                </a:rPr>
                <a:t>x </a:t>
              </a:r>
              <a:r>
                <a:rPr lang="en-US" sz="1600" b="0" dirty="0">
                  <a:latin typeface="Calibri" pitchFamily="-96" charset="0"/>
                </a:rPr>
                <a:t>+ 24</a:t>
              </a:r>
              <a:endParaRPr lang="en-US" sz="1600" b="0" i="1" dirty="0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NOTE: K &lt; </a:t>
            </a:r>
            <a:r>
              <a:rPr lang="en-US" dirty="0" err="1"/>
              <a:t>sizeof</a:t>
            </a:r>
            <a:r>
              <a:rPr lang="en-US" dirty="0"/>
              <a:t>(struct S1)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65425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654252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654252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654252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730577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730577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27163" y="5067126"/>
            <a:ext cx="3651250" cy="1746250"/>
            <a:chOff x="1427163" y="4953000"/>
            <a:chExt cx="3651250" cy="174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12B90D-6A25-493F-9A80-C80C345D8E69}"/>
                </a:ext>
              </a:extLst>
            </p:cNvPr>
            <p:cNvSpPr txBox="1"/>
            <p:nvPr/>
          </p:nvSpPr>
          <p:spPr>
            <a:xfrm>
              <a:off x="3066560" y="6329918"/>
              <a:ext cx="17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Internal padding</a:t>
              </a:r>
            </a:p>
          </p:txBody>
        </p:sp>
        <p:cxnSp>
          <p:nvCxnSpPr>
            <p:cNvPr id="27" name="Curved Connector 26"/>
            <p:cNvCxnSpPr>
              <a:stCxn id="26" idx="0"/>
            </p:cNvCxnSpPr>
            <p:nvPr/>
          </p:nvCxnSpPr>
          <p:spPr bwMode="auto">
            <a:xfrm rot="5400000" flipH="1" flipV="1">
              <a:off x="3860992" y="5112497"/>
              <a:ext cx="1303134" cy="1131708"/>
            </a:xfrm>
            <a:prstGeom prst="curvedConnector3">
              <a:avLst/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Curved Connector 27"/>
            <p:cNvCxnSpPr>
              <a:stCxn id="26" idx="0"/>
            </p:cNvCxnSpPr>
            <p:nvPr/>
          </p:nvCxnSpPr>
          <p:spPr bwMode="auto">
            <a:xfrm rot="16200000" flipV="1">
              <a:off x="1998475" y="4381688"/>
              <a:ext cx="1376918" cy="2519542"/>
            </a:xfrm>
            <a:prstGeom prst="curvedConnector3">
              <a:avLst>
                <a:gd name="adj1" fmla="val 43425"/>
              </a:avLst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Shark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 (but registers are 32 bytes instead of 16)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28" y="44624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SSE4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9305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67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714846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037" y="762427"/>
            <a:ext cx="8557969" cy="5904656"/>
            <a:chOff x="228600" y="685800"/>
            <a:chExt cx="8881060" cy="6127576"/>
          </a:xfrm>
        </p:grpSpPr>
        <p:grpSp>
          <p:nvGrpSpPr>
            <p:cNvPr id="40964" name="Group 332"/>
            <p:cNvGrpSpPr>
              <a:grpSpLocks/>
            </p:cNvGrpSpPr>
            <p:nvPr/>
          </p:nvGrpSpPr>
          <p:grpSpPr bwMode="auto">
            <a:xfrm>
              <a:off x="228600" y="685800"/>
              <a:ext cx="8880475" cy="1889126"/>
              <a:chOff x="144" y="432"/>
              <a:chExt cx="5594" cy="1190"/>
            </a:xfrm>
          </p:grpSpPr>
          <p:grpSp>
            <p:nvGrpSpPr>
              <p:cNvPr id="41084" name="Group 331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144" y="672"/>
                <a:chExt cx="4608" cy="192"/>
              </a:xfrm>
            </p:grpSpPr>
            <p:grpSp>
              <p:nvGrpSpPr>
                <p:cNvPr id="41112" name="Group 55"/>
                <p:cNvGrpSpPr>
                  <a:grpSpLocks/>
                </p:cNvGrpSpPr>
                <p:nvPr/>
              </p:nvGrpSpPr>
              <p:grpSpPr bwMode="auto">
                <a:xfrm>
                  <a:off x="144" y="672"/>
                  <a:ext cx="4608" cy="192"/>
                  <a:chOff x="768" y="864"/>
                  <a:chExt cx="4608" cy="192"/>
                </a:xfrm>
              </p:grpSpPr>
              <p:sp>
                <p:nvSpPr>
                  <p:cNvPr id="4111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2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4" y="67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5" name="Group 330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144" y="1392"/>
                <a:chExt cx="4608" cy="192"/>
              </a:xfrm>
            </p:grpSpPr>
            <p:grpSp>
              <p:nvGrpSpPr>
                <p:cNvPr id="41094" name="Group 148"/>
                <p:cNvGrpSpPr>
                  <a:grpSpLocks/>
                </p:cNvGrpSpPr>
                <p:nvPr/>
              </p:nvGrpSpPr>
              <p:grpSpPr bwMode="auto">
                <a:xfrm>
                  <a:off x="144" y="1392"/>
                  <a:ext cx="4608" cy="192"/>
                  <a:chOff x="768" y="864"/>
                  <a:chExt cx="4608" cy="192"/>
                </a:xfrm>
              </p:grpSpPr>
              <p:sp>
                <p:nvSpPr>
                  <p:cNvPr id="41096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7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0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2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3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5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6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7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8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0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0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11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9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44" y="1392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86" name="Group 174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90" name="Oval 169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91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2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3" name="Line 17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87" name="Text Box 190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88" name="Text Box 191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89" name="Text Box 192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40965" name="Group 194"/>
            <p:cNvGrpSpPr>
              <a:grpSpLocks/>
            </p:cNvGrpSpPr>
            <p:nvPr/>
          </p:nvGrpSpPr>
          <p:grpSpPr bwMode="auto">
            <a:xfrm>
              <a:off x="228600" y="2780928"/>
              <a:ext cx="8880475" cy="1889126"/>
              <a:chOff x="144" y="432"/>
              <a:chExt cx="5594" cy="1190"/>
            </a:xfrm>
          </p:grpSpPr>
          <p:grpSp>
            <p:nvGrpSpPr>
              <p:cNvPr id="41017" name="Group 19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384" y="2564"/>
                <a:chExt cx="4608" cy="192"/>
              </a:xfrm>
            </p:grpSpPr>
            <p:grpSp>
              <p:nvGrpSpPr>
                <p:cNvPr id="41063" name="Group 196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6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9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2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3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4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5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8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79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2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83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64" name="Rectangle 213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6" name="Rectangle 215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7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8" name="Group 217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384" y="2564"/>
                <a:chExt cx="4608" cy="192"/>
              </a:xfrm>
            </p:grpSpPr>
            <p:grpSp>
              <p:nvGrpSpPr>
                <p:cNvPr id="41042" name="Group 218"/>
                <p:cNvGrpSpPr>
                  <a:grpSpLocks/>
                </p:cNvGrpSpPr>
                <p:nvPr/>
              </p:nvGrpSpPr>
              <p:grpSpPr bwMode="auto">
                <a:xfrm>
                  <a:off x="384" y="2564"/>
                  <a:ext cx="4608" cy="192"/>
                  <a:chOff x="768" y="864"/>
                  <a:chExt cx="4608" cy="192"/>
                </a:xfrm>
              </p:grpSpPr>
              <p:sp>
                <p:nvSpPr>
                  <p:cNvPr id="41047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8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49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1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6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8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59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1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6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64"/>
                    <a:ext cx="288" cy="192"/>
                  </a:xfrm>
                  <a:prstGeom prst="rect">
                    <a:avLst/>
                  </a:prstGeom>
                  <a:solidFill>
                    <a:srgbClr val="CCECFF"/>
                  </a:solidFill>
                  <a:ln w="63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wrap="none"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4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84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536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5" name="Rectangle 237"/>
                <p:cNvSpPr>
                  <a:spLocks noChangeArrowheads="1"/>
                </p:cNvSpPr>
                <p:nvPr/>
              </p:nvSpPr>
              <p:spPr bwMode="auto">
                <a:xfrm>
                  <a:off x="2688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6" name="Rectangle 238"/>
                <p:cNvSpPr>
                  <a:spLocks noChangeArrowheads="1"/>
                </p:cNvSpPr>
                <p:nvPr/>
              </p:nvSpPr>
              <p:spPr bwMode="auto">
                <a:xfrm>
                  <a:off x="3840" y="2564"/>
                  <a:ext cx="1152" cy="192"/>
                </a:xfrm>
                <a:prstGeom prst="rect">
                  <a:avLst/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239"/>
              <p:cNvGrpSpPr>
                <a:grpSpLocks/>
              </p:cNvGrpSpPr>
              <p:nvPr/>
            </p:nvGrpSpPr>
            <p:grpSpPr bwMode="auto">
              <a:xfrm>
                <a:off x="528" y="864"/>
                <a:ext cx="432" cy="528"/>
                <a:chOff x="720" y="864"/>
                <a:chExt cx="432" cy="528"/>
              </a:xfrm>
            </p:grpSpPr>
            <p:sp>
              <p:nvSpPr>
                <p:cNvPr id="41038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9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0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1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0" name="Group 244"/>
              <p:cNvGrpSpPr>
                <a:grpSpLocks/>
              </p:cNvGrpSpPr>
              <p:nvPr/>
            </p:nvGrpSpPr>
            <p:grpSpPr bwMode="auto">
              <a:xfrm>
                <a:off x="1680" y="864"/>
                <a:ext cx="432" cy="528"/>
                <a:chOff x="720" y="864"/>
                <a:chExt cx="432" cy="528"/>
              </a:xfrm>
            </p:grpSpPr>
            <p:sp>
              <p:nvSpPr>
                <p:cNvPr id="41034" name="Oval 24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5" name="Line 24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6" name="Line 24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7" name="Line 24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1" name="Group 249"/>
              <p:cNvGrpSpPr>
                <a:grpSpLocks/>
              </p:cNvGrpSpPr>
              <p:nvPr/>
            </p:nvGrpSpPr>
            <p:grpSpPr bwMode="auto">
              <a:xfrm>
                <a:off x="2832" y="864"/>
                <a:ext cx="432" cy="528"/>
                <a:chOff x="720" y="864"/>
                <a:chExt cx="432" cy="528"/>
              </a:xfrm>
            </p:grpSpPr>
            <p:sp>
              <p:nvSpPr>
                <p:cNvPr id="41030" name="Oval 25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31" name="Line 25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2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33" name="Line 2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254"/>
              <p:cNvGrpSpPr>
                <a:grpSpLocks/>
              </p:cNvGrpSpPr>
              <p:nvPr/>
            </p:nvGrpSpPr>
            <p:grpSpPr bwMode="auto">
              <a:xfrm>
                <a:off x="3984" y="864"/>
                <a:ext cx="432" cy="528"/>
                <a:chOff x="720" y="864"/>
                <a:chExt cx="432" cy="528"/>
              </a:xfrm>
            </p:grpSpPr>
            <p:sp>
              <p:nvSpPr>
                <p:cNvPr id="41026" name="Oval 255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1027" name="Line 256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8" name="Line 257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29" name="Line 25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23" name="Text Box 259"/>
              <p:cNvSpPr txBox="1">
                <a:spLocks noChangeArrowheads="1"/>
              </p:cNvSpPr>
              <p:nvPr/>
            </p:nvSpPr>
            <p:spPr bwMode="auto">
              <a:xfrm>
                <a:off x="4819" y="673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1024" name="Text Box 260"/>
              <p:cNvSpPr txBox="1">
                <a:spLocks noChangeArrowheads="1"/>
              </p:cNvSpPr>
              <p:nvPr/>
            </p:nvSpPr>
            <p:spPr bwMode="auto">
              <a:xfrm>
                <a:off x="4840" y="1370"/>
                <a:ext cx="5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1025" name="Text Box 26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17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addps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28600" y="4924191"/>
              <a:ext cx="8881060" cy="1889185"/>
              <a:chOff x="228600" y="4924191"/>
              <a:chExt cx="8881060" cy="1889185"/>
            </a:xfrm>
          </p:grpSpPr>
          <p:grpSp>
            <p:nvGrpSpPr>
              <p:cNvPr id="40966" name="Group 264"/>
              <p:cNvGrpSpPr>
                <a:grpSpLocks/>
              </p:cNvGrpSpPr>
              <p:nvPr/>
            </p:nvGrpSpPr>
            <p:grpSpPr bwMode="auto">
              <a:xfrm>
                <a:off x="228600" y="5305192"/>
                <a:ext cx="7315200" cy="304800"/>
                <a:chOff x="768" y="864"/>
                <a:chExt cx="4608" cy="192"/>
              </a:xfrm>
            </p:grpSpPr>
            <p:sp>
              <p:nvSpPr>
                <p:cNvPr id="41001" name="Rectangle 265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2" name="Rectangle 266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0" name="Rectangle 274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3" name="Rectangle 277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5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16" name="Rectangle 280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67" name="Rectangle 281"/>
              <p:cNvSpPr>
                <a:spLocks noChangeArrowheads="1"/>
              </p:cNvSpPr>
              <p:nvPr/>
            </p:nvSpPr>
            <p:spPr bwMode="auto">
              <a:xfrm>
                <a:off x="228600" y="5305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69" name="Group 286"/>
              <p:cNvGrpSpPr>
                <a:grpSpLocks/>
              </p:cNvGrpSpPr>
              <p:nvPr/>
            </p:nvGrpSpPr>
            <p:grpSpPr bwMode="auto">
              <a:xfrm>
                <a:off x="228600" y="6448192"/>
                <a:ext cx="7315200" cy="304800"/>
                <a:chOff x="768" y="864"/>
                <a:chExt cx="4608" cy="192"/>
              </a:xfrm>
            </p:grpSpPr>
            <p:sp>
              <p:nvSpPr>
                <p:cNvPr id="409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1" name="Rectangle 29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2" name="Rectangle 29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7" name="Rectangle 29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8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99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00" name="Rectangle 30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0" name="Rectangle 303"/>
              <p:cNvSpPr>
                <a:spLocks noChangeArrowheads="1"/>
              </p:cNvSpPr>
              <p:nvPr/>
            </p:nvSpPr>
            <p:spPr bwMode="auto">
              <a:xfrm>
                <a:off x="228600" y="6448191"/>
                <a:ext cx="3657600" cy="3048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0972" name="Group 335"/>
              <p:cNvGrpSpPr>
                <a:grpSpLocks/>
              </p:cNvGrpSpPr>
              <p:nvPr/>
            </p:nvGrpSpPr>
            <p:grpSpPr bwMode="auto">
              <a:xfrm>
                <a:off x="1752600" y="5609991"/>
                <a:ext cx="685800" cy="838200"/>
                <a:chOff x="528" y="3408"/>
                <a:chExt cx="432" cy="528"/>
              </a:xfrm>
            </p:grpSpPr>
            <p:sp>
              <p:nvSpPr>
                <p:cNvPr id="40981" name="Oval 308"/>
                <p:cNvSpPr>
                  <a:spLocks noChangeArrowheads="1"/>
                </p:cNvSpPr>
                <p:nvPr/>
              </p:nvSpPr>
              <p:spPr bwMode="auto">
                <a:xfrm>
                  <a:off x="624" y="3552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40982" name="Line 309"/>
                <p:cNvSpPr>
                  <a:spLocks noChangeShapeType="1"/>
                </p:cNvSpPr>
                <p:nvPr/>
              </p:nvSpPr>
              <p:spPr bwMode="auto">
                <a:xfrm>
                  <a:off x="528" y="3408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3" name="Line 310"/>
                <p:cNvSpPr>
                  <a:spLocks noChangeShapeType="1"/>
                </p:cNvSpPr>
                <p:nvPr/>
              </p:nvSpPr>
              <p:spPr bwMode="auto">
                <a:xfrm flipV="1">
                  <a:off x="528" y="374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984" name="Line 31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2" y="3768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974" name="Text Box 327"/>
              <p:cNvSpPr txBox="1">
                <a:spLocks noChangeArrowheads="1"/>
              </p:cNvSpPr>
              <p:nvPr/>
            </p:nvSpPr>
            <p:spPr bwMode="auto">
              <a:xfrm>
                <a:off x="7650163" y="5306779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%xmm0</a:t>
                </a:r>
              </a:p>
            </p:txBody>
          </p:sp>
          <p:sp>
            <p:nvSpPr>
              <p:cNvPr id="40975" name="Text Box 328"/>
              <p:cNvSpPr txBox="1">
                <a:spLocks noChangeArrowheads="1"/>
              </p:cNvSpPr>
              <p:nvPr/>
            </p:nvSpPr>
            <p:spPr bwMode="auto">
              <a:xfrm>
                <a:off x="7683500" y="6413266"/>
                <a:ext cx="8619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>
                    <a:latin typeface="Courier New" charset="0"/>
                  </a:rPr>
                  <a:t>%xmm1</a:t>
                </a:r>
              </a:p>
            </p:txBody>
          </p:sp>
          <p:sp>
            <p:nvSpPr>
              <p:cNvPr id="40976" name="Text Box 329"/>
              <p:cNvSpPr txBox="1">
                <a:spLocks noChangeArrowheads="1"/>
              </p:cNvSpPr>
              <p:nvPr/>
            </p:nvSpPr>
            <p:spPr bwMode="auto">
              <a:xfrm>
                <a:off x="6400800" y="4924191"/>
                <a:ext cx="27088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5720" rIns="4572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2000" dirty="0" err="1">
                    <a:latin typeface="Courier New" charset="0"/>
                  </a:rPr>
                  <a:t>addsd</a:t>
                </a:r>
                <a:r>
                  <a:rPr lang="en-US" sz="2000" dirty="0">
                    <a:latin typeface="Courier New" charset="0"/>
                  </a:rPr>
                  <a:t> %xmm0,%xmm1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417" y="2924944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4615" y="4725144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</p:txBody>
      </p:sp>
    </p:spTree>
    <p:extLst>
      <p:ext uri="{BB962C8B-B14F-4D97-AF65-F5344CB8AC3E}">
        <p14:creationId xmlns:p14="http://schemas.microsoft.com/office/powerpoint/2010/main" val="25399957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3220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3126457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880519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718719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818" y="3529794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26263</TotalTime>
  <Words>5389</Words>
  <Application>Microsoft Office PowerPoint</Application>
  <PresentationFormat>On-screen Show (4:3)</PresentationFormat>
  <Paragraphs>1296</Paragraphs>
  <Slides>54</Slides>
  <Notes>36</Notes>
  <HiddenSlides>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Arial Narrow</vt:lpstr>
      <vt:lpstr>Calibri</vt:lpstr>
      <vt:lpstr>Calibri Bold</vt:lpstr>
      <vt:lpstr>Calibri Bold Italic</vt:lpstr>
      <vt:lpstr>Century Gothic</vt:lpstr>
      <vt:lpstr>Courier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15-213/14-513/15-513: Introduction to Computer Systems 7th Lecture,  September 21, 2021</vt:lpstr>
      <vt:lpstr>Announcement and feedback</vt:lpstr>
      <vt:lpstr>Today</vt:lpstr>
      <vt:lpstr>Array Allocation</vt:lpstr>
      <vt:lpstr>Array Access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#2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Quiz</vt:lpstr>
      <vt:lpstr>Today</vt:lpstr>
      <vt:lpstr>Structure Representation</vt:lpstr>
      <vt:lpstr>Generating Pointer to Structure Member</vt:lpstr>
      <vt:lpstr>Following Linked List #1</vt:lpstr>
      <vt:lpstr>Following Linked List #2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SSE4</vt:lpstr>
      <vt:lpstr>Scalar &amp; SIMD Operations</vt:lpstr>
      <vt:lpstr>FP Basics</vt:lpstr>
      <vt:lpstr>FP Memory Referencing</vt:lpstr>
      <vt:lpstr>Other Aspects of FP Code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822</cp:revision>
  <cp:lastPrinted>2017-02-09T18:13:43Z</cp:lastPrinted>
  <dcterms:created xsi:type="dcterms:W3CDTF">2012-09-20T14:26:38Z</dcterms:created>
  <dcterms:modified xsi:type="dcterms:W3CDTF">2021-09-20T22:19:20Z</dcterms:modified>
</cp:coreProperties>
</file>