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42" r:id="rId2"/>
    <p:sldId id="1691" r:id="rId3"/>
    <p:sldId id="1704" r:id="rId4"/>
    <p:sldId id="1690" r:id="rId5"/>
    <p:sldId id="1673" r:id="rId6"/>
    <p:sldId id="1695" r:id="rId7"/>
    <p:sldId id="1706" r:id="rId8"/>
    <p:sldId id="1676" r:id="rId9"/>
    <p:sldId id="1677" r:id="rId10"/>
    <p:sldId id="1678" r:id="rId11"/>
    <p:sldId id="1679" r:id="rId12"/>
    <p:sldId id="1699" r:id="rId13"/>
    <p:sldId id="1680" r:id="rId14"/>
    <p:sldId id="1681" r:id="rId15"/>
    <p:sldId id="1682" r:id="rId16"/>
    <p:sldId id="1683" r:id="rId17"/>
    <p:sldId id="1684" r:id="rId18"/>
    <p:sldId id="1685" r:id="rId19"/>
    <p:sldId id="1686" r:id="rId20"/>
    <p:sldId id="1687" r:id="rId21"/>
    <p:sldId id="1697" r:id="rId22"/>
    <p:sldId id="1665" r:id="rId23"/>
    <p:sldId id="1663" r:id="rId24"/>
    <p:sldId id="1694" r:id="rId25"/>
    <p:sldId id="1664" r:id="rId26"/>
    <p:sldId id="1667" r:id="rId27"/>
    <p:sldId id="1666" r:id="rId28"/>
    <p:sldId id="1668" r:id="rId29"/>
    <p:sldId id="1669" r:id="rId30"/>
    <p:sldId id="1607" r:id="rId31"/>
    <p:sldId id="1608" r:id="rId32"/>
    <p:sldId id="1702" r:id="rId33"/>
    <p:sldId id="1621" r:id="rId34"/>
    <p:sldId id="1622" r:id="rId35"/>
    <p:sldId id="1623" r:id="rId36"/>
    <p:sldId id="1624" r:id="rId37"/>
    <p:sldId id="1627" r:id="rId38"/>
    <p:sldId id="1630" r:id="rId39"/>
    <p:sldId id="1625" r:id="rId40"/>
    <p:sldId id="1626" r:id="rId41"/>
    <p:sldId id="1700" r:id="rId42"/>
    <p:sldId id="1290" r:id="rId43"/>
    <p:sldId id="1705" r:id="rId44"/>
    <p:sldId id="1635" r:id="rId45"/>
    <p:sldId id="1636" r:id="rId46"/>
    <p:sldId id="1637" r:id="rId47"/>
    <p:sldId id="1707" r:id="rId48"/>
    <p:sldId id="1638" r:id="rId49"/>
    <p:sldId id="1639" r:id="rId50"/>
    <p:sldId id="1640" r:id="rId51"/>
    <p:sldId id="1641" r:id="rId52"/>
    <p:sldId id="1642" r:id="rId53"/>
    <p:sldId id="1643" r:id="rId54"/>
    <p:sldId id="1644" r:id="rId55"/>
    <p:sldId id="1645" r:id="rId56"/>
    <p:sldId id="1646" r:id="rId57"/>
    <p:sldId id="1649" r:id="rId58"/>
    <p:sldId id="1651" r:id="rId59"/>
    <p:sldId id="1650" r:id="rId60"/>
    <p:sldId id="1609" r:id="rId61"/>
    <p:sldId id="1671" r:id="rId62"/>
    <p:sldId id="1619" r:id="rId63"/>
    <p:sldId id="1620" r:id="rId64"/>
    <p:sldId id="1629" r:id="rId65"/>
    <p:sldId id="1631" r:id="rId66"/>
    <p:sldId id="1632" r:id="rId67"/>
    <p:sldId id="1652" r:id="rId68"/>
    <p:sldId id="1653" r:id="rId69"/>
    <p:sldId id="1633" r:id="rId70"/>
    <p:sldId id="1634" r:id="rId71"/>
  </p:sldIdLst>
  <p:sldSz cx="9144000" cy="6858000" type="screen4x3"/>
  <p:notesSz cx="7302500" cy="9586913"/>
  <p:custDataLst>
    <p:tags r:id="rId7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8F88-378D-4324-9708-8D9A7639EE17}" v="33" dt="2020-11-17T05:27:3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68" autoAdjust="0"/>
  </p:normalViewPr>
  <p:slideViewPr>
    <p:cSldViewPr snapToObjects="1"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5598F88-378D-4324-9708-8D9A7639EE17}"/>
    <pc:docChg chg="undo custSel addSld delSld modSld sldOrd">
      <pc:chgData name="Phil Gibbons" userId="f619c6e5d38ed7a7" providerId="LiveId" clId="{A5598F88-378D-4324-9708-8D9A7639EE17}" dt="2020-11-17T05:36:54.351" v="1392" actId="20577"/>
      <pc:docMkLst>
        <pc:docMk/>
      </pc:docMkLst>
      <pc:sldChg chg="modSp mod">
        <pc:chgData name="Phil Gibbons" userId="f619c6e5d38ed7a7" providerId="LiveId" clId="{A5598F88-378D-4324-9708-8D9A7639EE17}" dt="2020-11-17T03:53:28.222" v="9" actId="20577"/>
        <pc:sldMkLst>
          <pc:docMk/>
          <pc:sldMk cId="0" sldId="542"/>
        </pc:sldMkLst>
        <pc:spChg chg="mod">
          <ac:chgData name="Phil Gibbons" userId="f619c6e5d38ed7a7" providerId="LiveId" clId="{A5598F88-378D-4324-9708-8D9A7639EE17}" dt="2020-11-17T03:53:28.222" v="9" actId="20577"/>
          <ac:spMkLst>
            <pc:docMk/>
            <pc:sldMk cId="0" sldId="542"/>
            <ac:spMk id="9218" creationId="{00000000-0000-0000-0000-000000000000}"/>
          </ac:spMkLst>
        </pc:spChg>
      </pc:sldChg>
      <pc:sldChg chg="add">
        <pc:chgData name="Phil Gibbons" userId="f619c6e5d38ed7a7" providerId="LiveId" clId="{A5598F88-378D-4324-9708-8D9A7639EE17}" dt="2020-11-17T03:59:39.070" v="28"/>
        <pc:sldMkLst>
          <pc:docMk/>
          <pc:sldMk cId="2564821313" sldId="1249"/>
        </pc:sldMkLst>
      </pc:sldChg>
      <pc:sldChg chg="add">
        <pc:chgData name="Phil Gibbons" userId="f619c6e5d38ed7a7" providerId="LiveId" clId="{A5598F88-378D-4324-9708-8D9A7639EE17}" dt="2020-11-17T03:53:19.646" v="6"/>
        <pc:sldMkLst>
          <pc:docMk/>
          <pc:sldMk cId="1019519124" sldId="1605"/>
        </pc:sldMkLst>
      </pc:sldChg>
      <pc:sldChg chg="modSp">
        <pc:chgData name="Phil Gibbons" userId="f619c6e5d38ed7a7" providerId="LiveId" clId="{A5598F88-378D-4324-9708-8D9A7639EE17}" dt="2020-11-17T05:23:23.473" v="1125" actId="20577"/>
        <pc:sldMkLst>
          <pc:docMk/>
          <pc:sldMk cId="1116032388" sldId="1625"/>
        </pc:sldMkLst>
        <pc:spChg chg="mod">
          <ac:chgData name="Phil Gibbons" userId="f619c6e5d38ed7a7" providerId="LiveId" clId="{A5598F88-378D-4324-9708-8D9A7639EE17}" dt="2020-11-17T05:23:23.473" v="1125" actId="20577"/>
          <ac:spMkLst>
            <pc:docMk/>
            <pc:sldMk cId="1116032388" sldId="1625"/>
            <ac:spMk id="763907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5:23:09.868" v="1115" actId="20577"/>
        <pc:sldMkLst>
          <pc:docMk/>
          <pc:sldMk cId="2400683642" sldId="1626"/>
        </pc:sldMkLst>
        <pc:spChg chg="mod">
          <ac:chgData name="Phil Gibbons" userId="f619c6e5d38ed7a7" providerId="LiveId" clId="{A5598F88-378D-4324-9708-8D9A7639EE17}" dt="2020-11-17T05:23:09.868" v="1115" actId="20577"/>
          <ac:spMkLst>
            <pc:docMk/>
            <pc:sldMk cId="2400683642" sldId="1626"/>
            <ac:spMk id="763907" creationId="{00000000-0000-0000-0000-000000000000}"/>
          </ac:spMkLst>
        </pc:spChg>
      </pc:sldChg>
      <pc:sldChg chg="modNotesTx">
        <pc:chgData name="Phil Gibbons" userId="f619c6e5d38ed7a7" providerId="LiveId" clId="{A5598F88-378D-4324-9708-8D9A7639EE17}" dt="2020-11-17T05:06:27.971" v="1109" actId="20577"/>
        <pc:sldMkLst>
          <pc:docMk/>
          <pc:sldMk cId="987209596" sldId="1627"/>
        </pc:sldMkLst>
      </pc:sldChg>
      <pc:sldChg chg="modAnim">
        <pc:chgData name="Phil Gibbons" userId="f619c6e5d38ed7a7" providerId="LiveId" clId="{A5598F88-378D-4324-9708-8D9A7639EE17}" dt="2020-11-17T05:08:43.154" v="1110"/>
        <pc:sldMkLst>
          <pc:docMk/>
          <pc:sldMk cId="4034058863" sldId="1630"/>
        </pc:sldMkLst>
      </pc:sldChg>
      <pc:sldChg chg="modNotesTx">
        <pc:chgData name="Phil Gibbons" userId="f619c6e5d38ed7a7" providerId="LiveId" clId="{A5598F88-378D-4324-9708-8D9A7639EE17}" dt="2020-11-17T05:36:54.351" v="1392" actId="20577"/>
        <pc:sldMkLst>
          <pc:docMk/>
          <pc:sldMk cId="4097281698" sldId="1637"/>
        </pc:sldMkLst>
      </pc:sldChg>
      <pc:sldChg chg="modSp mod">
        <pc:chgData name="Phil Gibbons" userId="f619c6e5d38ed7a7" providerId="LiveId" clId="{A5598F88-378D-4324-9708-8D9A7639EE17}" dt="2020-11-17T04:33:43.357" v="805" actId="20577"/>
        <pc:sldMkLst>
          <pc:docMk/>
          <pc:sldMk cId="540659801" sldId="1673"/>
        </pc:sldMkLst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27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3:43.357" v="805" actId="20577"/>
          <ac:spMkLst>
            <pc:docMk/>
            <pc:sldMk cId="540659801" sldId="1673"/>
            <ac:spMk id="752642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3:33.041" v="773" actId="20577"/>
          <ac:spMkLst>
            <pc:docMk/>
            <pc:sldMk cId="540659801" sldId="1673"/>
            <ac:spMk id="75264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4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6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70" creationId="{00000000-0000-0000-0000-000000000000}"/>
          </ac:spMkLst>
        </pc:spChg>
        <pc:grpChg chg="mod">
          <ac:chgData name="Phil Gibbons" userId="f619c6e5d38ed7a7" providerId="LiveId" clId="{A5598F88-378D-4324-9708-8D9A7639EE17}" dt="2020-11-17T04:11:29.932" v="215" actId="1036"/>
          <ac:grpSpMkLst>
            <pc:docMk/>
            <pc:sldMk cId="540659801" sldId="1673"/>
            <ac:grpSpMk id="3" creationId="{00000000-0000-0000-0000-000000000000}"/>
          </ac:grpSpMkLst>
        </pc:grpChg>
      </pc:sldChg>
      <pc:sldChg chg="addSp modSp mod modNotesTx">
        <pc:chgData name="Phil Gibbons" userId="f619c6e5d38ed7a7" providerId="LiveId" clId="{A5598F88-378D-4324-9708-8D9A7639EE17}" dt="2020-11-17T04:36:18.567" v="834" actId="20577"/>
        <pc:sldMkLst>
          <pc:docMk/>
          <pc:sldMk cId="2885903521" sldId="1676"/>
        </pc:sldMkLst>
        <pc:spChg chg="add mod ord">
          <ac:chgData name="Phil Gibbons" userId="f619c6e5d38ed7a7" providerId="LiveId" clId="{A5598F88-378D-4324-9708-8D9A7639EE17}" dt="2020-11-17T04:36:18.567" v="834" actId="20577"/>
          <ac:spMkLst>
            <pc:docMk/>
            <pc:sldMk cId="2885903521" sldId="1676"/>
            <ac:spMk id="7" creationId="{5BE92BD4-5BD9-469E-B457-C12699BD92E0}"/>
          </ac:spMkLst>
        </pc:spChg>
        <pc:spChg chg="add mod ord">
          <ac:chgData name="Phil Gibbons" userId="f619c6e5d38ed7a7" providerId="LiveId" clId="{A5598F88-378D-4324-9708-8D9A7639EE17}" dt="2020-11-17T04:19:29.862" v="328" actId="20577"/>
          <ac:spMkLst>
            <pc:docMk/>
            <pc:sldMk cId="2885903521" sldId="1676"/>
            <ac:spMk id="8" creationId="{DA2DA967-D7F5-4812-A187-F122A658AC5A}"/>
          </ac:spMkLst>
        </pc:spChg>
      </pc:sldChg>
      <pc:sldChg chg="addSp modSp mod">
        <pc:chgData name="Phil Gibbons" userId="f619c6e5d38ed7a7" providerId="LiveId" clId="{A5598F88-378D-4324-9708-8D9A7639EE17}" dt="2020-11-17T04:37:54.324" v="837" actId="20577"/>
        <pc:sldMkLst>
          <pc:docMk/>
          <pc:sldMk cId="1962779765" sldId="1678"/>
        </pc:sldMkLst>
        <pc:spChg chg="add mod ord">
          <ac:chgData name="Phil Gibbons" userId="f619c6e5d38ed7a7" providerId="LiveId" clId="{A5598F88-378D-4324-9708-8D9A7639EE17}" dt="2020-11-17T04:37:54.324" v="837" actId="20577"/>
          <ac:spMkLst>
            <pc:docMk/>
            <pc:sldMk cId="1962779765" sldId="1678"/>
            <ac:spMk id="7" creationId="{18667032-8B5B-4D47-BEBA-68675874C80B}"/>
          </ac:spMkLst>
        </pc:spChg>
      </pc:sldChg>
      <pc:sldChg chg="modSp mod">
        <pc:chgData name="Phil Gibbons" userId="f619c6e5d38ed7a7" providerId="LiveId" clId="{A5598F88-378D-4324-9708-8D9A7639EE17}" dt="2020-11-17T04:58:24.023" v="1023" actId="5793"/>
        <pc:sldMkLst>
          <pc:docMk/>
          <pc:sldMk cId="1619709553" sldId="1679"/>
        </pc:sldMkLst>
        <pc:spChg chg="mod">
          <ac:chgData name="Phil Gibbons" userId="f619c6e5d38ed7a7" providerId="LiveId" clId="{A5598F88-378D-4324-9708-8D9A7639EE17}" dt="2020-11-17T04:58:24.023" v="1023" actId="5793"/>
          <ac:spMkLst>
            <pc:docMk/>
            <pc:sldMk cId="1619709553" sldId="1679"/>
            <ac:spMk id="3" creationId="{00000000-0000-0000-0000-000000000000}"/>
          </ac:spMkLst>
        </pc:spChg>
      </pc:sldChg>
      <pc:sldChg chg="addSp delSp modSp mod">
        <pc:chgData name="Phil Gibbons" userId="f619c6e5d38ed7a7" providerId="LiveId" clId="{A5598F88-378D-4324-9708-8D9A7639EE17}" dt="2020-11-17T04:21:29.415" v="338" actId="478"/>
        <pc:sldMkLst>
          <pc:docMk/>
          <pc:sldMk cId="449820973" sldId="1682"/>
        </pc:sldMkLst>
        <pc:spChg chg="add del mod ord">
          <ac:chgData name="Phil Gibbons" userId="f619c6e5d38ed7a7" providerId="LiveId" clId="{A5598F88-378D-4324-9708-8D9A7639EE17}" dt="2020-11-17T04:21:29.415" v="338" actId="478"/>
          <ac:spMkLst>
            <pc:docMk/>
            <pc:sldMk cId="449820973" sldId="1682"/>
            <ac:spMk id="2" creationId="{4EF8CD98-5246-4008-B2CA-7D870949A770}"/>
          </ac:spMkLst>
        </pc:spChg>
      </pc:sldChg>
      <pc:sldChg chg="modSp mod">
        <pc:chgData name="Phil Gibbons" userId="f619c6e5d38ed7a7" providerId="LiveId" clId="{A5598F88-378D-4324-9708-8D9A7639EE17}" dt="2020-11-17T04:50:59.883" v="957" actId="20577"/>
        <pc:sldMkLst>
          <pc:docMk/>
          <pc:sldMk cId="3627587192" sldId="1683"/>
        </pc:sldMkLst>
        <pc:spChg chg="mod">
          <ac:chgData name="Phil Gibbons" userId="f619c6e5d38ed7a7" providerId="LiveId" clId="{A5598F88-378D-4324-9708-8D9A7639EE17}" dt="2020-11-17T04:50:59.883" v="957" actId="20577"/>
          <ac:spMkLst>
            <pc:docMk/>
            <pc:sldMk cId="3627587192" sldId="1683"/>
            <ac:spMk id="3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4:53:12.808" v="971" actId="20577"/>
        <pc:sldMkLst>
          <pc:docMk/>
          <pc:sldMk cId="1008054210" sldId="1686"/>
        </pc:sldMkLst>
        <pc:spChg chg="mod">
          <ac:chgData name="Phil Gibbons" userId="f619c6e5d38ed7a7" providerId="LiveId" clId="{A5598F88-378D-4324-9708-8D9A7639EE17}" dt="2020-11-17T04:53:00.494" v="962" actId="20577"/>
          <ac:spMkLst>
            <pc:docMk/>
            <pc:sldMk cId="1008054210" sldId="1686"/>
            <ac:spMk id="74035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05.221" v="965" actId="6549"/>
          <ac:spMkLst>
            <pc:docMk/>
            <pc:sldMk cId="1008054210" sldId="1686"/>
            <ac:spMk id="74036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09.353" v="968" actId="6549"/>
          <ac:spMkLst>
            <pc:docMk/>
            <pc:sldMk cId="1008054210" sldId="1686"/>
            <ac:spMk id="74037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12.808" v="971" actId="20577"/>
          <ac:spMkLst>
            <pc:docMk/>
            <pc:sldMk cId="1008054210" sldId="1686"/>
            <ac:spMk id="740379" creationId="{00000000-0000-0000-0000-000000000000}"/>
          </ac:spMkLst>
        </pc:spChg>
      </pc:sldChg>
      <pc:sldChg chg="addSp modSp mod modNotesTx">
        <pc:chgData name="Phil Gibbons" userId="f619c6e5d38ed7a7" providerId="LiveId" clId="{A5598F88-378D-4324-9708-8D9A7639EE17}" dt="2020-11-17T04:28:20.762" v="619" actId="20577"/>
        <pc:sldMkLst>
          <pc:docMk/>
          <pc:sldMk cId="3802694395" sldId="1690"/>
        </pc:sldMkLst>
        <pc:spChg chg="add mod ord">
          <ac:chgData name="Phil Gibbons" userId="f619c6e5d38ed7a7" providerId="LiveId" clId="{A5598F88-378D-4324-9708-8D9A7639EE17}" dt="2020-11-17T04:18:48.194" v="320" actId="14100"/>
          <ac:spMkLst>
            <pc:docMk/>
            <pc:sldMk cId="3802694395" sldId="1690"/>
            <ac:spMk id="2" creationId="{9F00DBD4-55A6-474E-A4AB-7A46CDFF18F7}"/>
          </ac:spMkLst>
        </pc:spChg>
        <pc:spChg chg="add mod ord">
          <ac:chgData name="Phil Gibbons" userId="f619c6e5d38ed7a7" providerId="LiveId" clId="{A5598F88-378D-4324-9708-8D9A7639EE17}" dt="2020-11-17T04:18:41.451" v="319" actId="1076"/>
          <ac:spMkLst>
            <pc:docMk/>
            <pc:sldMk cId="3802694395" sldId="1690"/>
            <ac:spMk id="7" creationId="{335EB8A7-1F85-4E96-BBD9-79E3A0FD852B}"/>
          </ac:spMkLst>
        </pc:spChg>
        <pc:spChg chg="mod">
          <ac:chgData name="Phil Gibbons" userId="f619c6e5d38ed7a7" providerId="LiveId" clId="{A5598F88-378D-4324-9708-8D9A7639EE17}" dt="2020-11-17T04:18:04.357" v="314" actId="1076"/>
          <ac:spMkLst>
            <pc:docMk/>
            <pc:sldMk cId="3802694395" sldId="1690"/>
            <ac:spMk id="759822" creationId="{00000000-0000-0000-0000-000000000000}"/>
          </ac:spMkLst>
        </pc:spChg>
      </pc:sldChg>
      <pc:sldChg chg="addSp delSp modSp mod">
        <pc:chgData name="Phil Gibbons" userId="f619c6e5d38ed7a7" providerId="LiveId" clId="{A5598F88-378D-4324-9708-8D9A7639EE17}" dt="2020-11-17T04:25:39.157" v="415" actId="20577"/>
        <pc:sldMkLst>
          <pc:docMk/>
          <pc:sldMk cId="2026907915" sldId="1691"/>
        </pc:sldMkLst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2" creationId="{8F8069F0-DF1D-41CC-9AF8-685763F6A58B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5" creationId="{4D779A87-8A61-456C-B4A1-DF1087838CE2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8" creationId="{2AEF7A42-2F21-4559-9E08-49B879E66E2D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0" creationId="{96A3247F-0CBC-4BB8-82A7-0BE16E3019E7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1" creationId="{B026B745-C195-4652-B959-E59AC2CC79D6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8" creationId="{CCE22574-0A6E-4215-85A3-F3437E82CAD0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9" creationId="{67E59424-188D-4DA6-9B3E-6811E60D9D7F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70" creationId="{5599664F-C2D9-489D-9226-55DA7BA68C2B}"/>
          </ac:spMkLst>
        </pc:spChg>
        <pc:spChg chg="mod">
          <ac:chgData name="Phil Gibbons" userId="f619c6e5d38ed7a7" providerId="LiveId" clId="{A5598F88-378D-4324-9708-8D9A7639EE17}" dt="2020-11-17T04:25:39.157" v="415" actId="20577"/>
          <ac:spMkLst>
            <pc:docMk/>
            <pc:sldMk cId="2026907915" sldId="1691"/>
            <ac:spMk id="759843" creationId="{00000000-0000-0000-0000-000000000000}"/>
          </ac:spMkLst>
        </pc:spChg>
        <pc:grpChg chg="add del mod">
          <ac:chgData name="Phil Gibbons" userId="f619c6e5d38ed7a7" providerId="LiveId" clId="{A5598F88-378D-4324-9708-8D9A7639EE17}" dt="2020-11-17T04:24:34.120" v="342"/>
          <ac:grpSpMkLst>
            <pc:docMk/>
            <pc:sldMk cId="2026907915" sldId="1691"/>
            <ac:grpSpMk id="51" creationId="{CEB82ADC-CA19-4056-9FBA-1CCD80D7CBA8}"/>
          </ac:grpSpMkLst>
        </pc:grpChg>
        <pc:grpChg chg="mod">
          <ac:chgData name="Phil Gibbons" userId="f619c6e5d38ed7a7" providerId="LiveId" clId="{A5598F88-378D-4324-9708-8D9A7639EE17}" dt="2020-11-17T04:24:28.715" v="341"/>
          <ac:grpSpMkLst>
            <pc:docMk/>
            <pc:sldMk cId="2026907915" sldId="1691"/>
            <ac:grpSpMk id="53" creationId="{DCAAA9ED-1C46-4ED1-8B0B-DDAD4205553F}"/>
          </ac:grpSpMkLst>
        </pc:grpChg>
        <pc:grpChg chg="mod">
          <ac:chgData name="Phil Gibbons" userId="f619c6e5d38ed7a7" providerId="LiveId" clId="{A5598F88-378D-4324-9708-8D9A7639EE17}" dt="2020-11-17T04:24:28.715" v="341"/>
          <ac:grpSpMkLst>
            <pc:docMk/>
            <pc:sldMk cId="2026907915" sldId="1691"/>
            <ac:grpSpMk id="54" creationId="{2CA20750-2129-4121-B9FA-8C1411C649E0}"/>
          </ac:grpSpMkLst>
        </pc:grpChg>
      </pc:sldChg>
      <pc:sldChg chg="mod ord modAnim modShow">
        <pc:chgData name="Phil Gibbons" userId="f619c6e5d38ed7a7" providerId="LiveId" clId="{A5598F88-378D-4324-9708-8D9A7639EE17}" dt="2020-11-17T04:24:03.560" v="340" actId="729"/>
        <pc:sldMkLst>
          <pc:docMk/>
          <pc:sldMk cId="4101404400" sldId="1692"/>
        </pc:sldMkLst>
      </pc:sldChg>
      <pc:sldChg chg="delSp modSp del mod">
        <pc:chgData name="Phil Gibbons" userId="f619c6e5d38ed7a7" providerId="LiveId" clId="{A5598F88-378D-4324-9708-8D9A7639EE17}" dt="2020-11-17T03:56:18.591" v="25" actId="47"/>
        <pc:sldMkLst>
          <pc:docMk/>
          <pc:sldMk cId="323004127" sldId="1693"/>
        </pc:sldMkLst>
        <pc:spChg chg="del">
          <ac:chgData name="Phil Gibbons" userId="f619c6e5d38ed7a7" providerId="LiveId" clId="{A5598F88-378D-4324-9708-8D9A7639EE17}" dt="2020-11-17T03:56:09.295" v="22" actId="21"/>
          <ac:spMkLst>
            <pc:docMk/>
            <pc:sldMk cId="323004127" sldId="1693"/>
            <ac:spMk id="63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37.357" v="10" actId="478"/>
          <ac:spMkLst>
            <pc:docMk/>
            <pc:sldMk cId="323004127" sldId="1693"/>
            <ac:spMk id="64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44.684" v="12" actId="478"/>
          <ac:spMkLst>
            <pc:docMk/>
            <pc:sldMk cId="323004127" sldId="1693"/>
            <ac:spMk id="65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40.718" v="11" actId="478"/>
          <ac:spMkLst>
            <pc:docMk/>
            <pc:sldMk cId="323004127" sldId="1693"/>
            <ac:spMk id="6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3:55:29.410" v="19" actId="20577"/>
          <ac:spMkLst>
            <pc:docMk/>
            <pc:sldMk cId="323004127" sldId="1693"/>
            <ac:spMk id="759821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4:55:23.682" v="991" actId="20577"/>
        <pc:sldMkLst>
          <pc:docMk/>
          <pc:sldMk cId="2136778584" sldId="1694"/>
        </pc:sldMkLst>
        <pc:spChg chg="mod">
          <ac:chgData name="Phil Gibbons" userId="f619c6e5d38ed7a7" providerId="LiveId" clId="{A5598F88-378D-4324-9708-8D9A7639EE17}" dt="2020-11-17T04:55:23.682" v="991" actId="20577"/>
          <ac:spMkLst>
            <pc:docMk/>
            <pc:sldMk cId="2136778584" sldId="1694"/>
            <ac:spMk id="2" creationId="{00000000-0000-0000-0000-000000000000}"/>
          </ac:spMkLst>
        </pc:spChg>
      </pc:sldChg>
      <pc:sldChg chg="modSp mod modNotesTx">
        <pc:chgData name="Phil Gibbons" userId="f619c6e5d38ed7a7" providerId="LiveId" clId="{A5598F88-378D-4324-9708-8D9A7639EE17}" dt="2020-11-17T04:13:10.295" v="272" actId="20577"/>
        <pc:sldMkLst>
          <pc:docMk/>
          <pc:sldMk cId="539358417" sldId="1695"/>
        </pc:sldMkLst>
        <pc:spChg chg="mod">
          <ac:chgData name="Phil Gibbons" userId="f619c6e5d38ed7a7" providerId="LiveId" clId="{A5598F88-378D-4324-9708-8D9A7639EE17}" dt="2020-11-17T04:12:39.106" v="271" actId="20577"/>
          <ac:spMkLst>
            <pc:docMk/>
            <pc:sldMk cId="539358417" sldId="1695"/>
            <ac:spMk id="752642" creationId="{00000000-0000-0000-0000-000000000000}"/>
          </ac:spMkLst>
        </pc:spChg>
      </pc:sldChg>
      <pc:sldChg chg="del">
        <pc:chgData name="Phil Gibbons" userId="f619c6e5d38ed7a7" providerId="LiveId" clId="{A5598F88-378D-4324-9708-8D9A7639EE17}" dt="2020-11-17T03:59:41.930" v="29" actId="47"/>
        <pc:sldMkLst>
          <pc:docMk/>
          <pc:sldMk cId="1512710690" sldId="1696"/>
        </pc:sldMkLst>
      </pc:sldChg>
      <pc:sldChg chg="del">
        <pc:chgData name="Phil Gibbons" userId="f619c6e5d38ed7a7" providerId="LiveId" clId="{A5598F88-378D-4324-9708-8D9A7639EE17}" dt="2020-11-17T03:53:21.625" v="7" actId="47"/>
        <pc:sldMkLst>
          <pc:docMk/>
          <pc:sldMk cId="3137378239" sldId="1698"/>
        </pc:sldMkLst>
      </pc:sldChg>
      <pc:sldChg chg="modSp mod">
        <pc:chgData name="Phil Gibbons" userId="f619c6e5d38ed7a7" providerId="LiveId" clId="{A5598F88-378D-4324-9708-8D9A7639EE17}" dt="2020-11-17T04:40:12.439" v="860" actId="20577"/>
        <pc:sldMkLst>
          <pc:docMk/>
          <pc:sldMk cId="3868003376" sldId="1699"/>
        </pc:sldMkLst>
        <pc:spChg chg="mod">
          <ac:chgData name="Phil Gibbons" userId="f619c6e5d38ed7a7" providerId="LiveId" clId="{A5598F88-378D-4324-9708-8D9A7639EE17}" dt="2020-11-17T04:40:12.439" v="860" actId="20577"/>
          <ac:spMkLst>
            <pc:docMk/>
            <pc:sldMk cId="3868003376" sldId="1699"/>
            <ac:spMk id="4" creationId="{A0847101-99D4-422E-8723-0C2D8262221A}"/>
          </ac:spMkLst>
        </pc:spChg>
      </pc:sldChg>
      <pc:sldChg chg="add del">
        <pc:chgData name="Phil Gibbons" userId="f619c6e5d38ed7a7" providerId="LiveId" clId="{A5598F88-378D-4324-9708-8D9A7639EE17}" dt="2020-11-17T04:06:28.326" v="172" actId="47"/>
        <pc:sldMkLst>
          <pc:docMk/>
          <pc:sldMk cId="3979420828" sldId="1701"/>
        </pc:sldMkLst>
      </pc:sldChg>
      <pc:sldChg chg="modSp add mod">
        <pc:chgData name="Phil Gibbons" userId="f619c6e5d38ed7a7" providerId="LiveId" clId="{A5598F88-378D-4324-9708-8D9A7639EE17}" dt="2020-11-17T05:28:46.460" v="1275" actId="20577"/>
        <pc:sldMkLst>
          <pc:docMk/>
          <pc:sldMk cId="2092796366" sldId="1702"/>
        </pc:sldMkLst>
        <pc:spChg chg="mod">
          <ac:chgData name="Phil Gibbons" userId="f619c6e5d38ed7a7" providerId="LiveId" clId="{A5598F88-378D-4324-9708-8D9A7639EE17}" dt="2020-11-17T05:28:46.460" v="1275" actId="20577"/>
          <ac:spMkLst>
            <pc:docMk/>
            <pc:sldMk cId="2092796366" sldId="1702"/>
            <ac:spMk id="3" creationId="{00000000-0000-0000-0000-000000000000}"/>
          </ac:spMkLst>
        </pc:spChg>
      </pc:sldChg>
      <pc:sldChg chg="add del">
        <pc:chgData name="Phil Gibbons" userId="f619c6e5d38ed7a7" providerId="LiveId" clId="{A5598F88-378D-4324-9708-8D9A7639EE17}" dt="2020-11-17T04:08:17.131" v="190" actId="47"/>
        <pc:sldMkLst>
          <pc:docMk/>
          <pc:sldMk cId="697269814" sldId="1703"/>
        </pc:sldMkLst>
      </pc:sldChg>
      <pc:sldChg chg="modSp add mod">
        <pc:chgData name="Phil Gibbons" userId="f619c6e5d38ed7a7" providerId="LiveId" clId="{A5598F88-378D-4324-9708-8D9A7639EE17}" dt="2020-11-17T05:30:08.029" v="1337" actId="20577"/>
        <pc:sldMkLst>
          <pc:docMk/>
          <pc:sldMk cId="4027609095" sldId="1704"/>
        </pc:sldMkLst>
        <pc:spChg chg="mod">
          <ac:chgData name="Phil Gibbons" userId="f619c6e5d38ed7a7" providerId="LiveId" clId="{A5598F88-378D-4324-9708-8D9A7639EE17}" dt="2020-11-17T05:30:08.029" v="1337" actId="20577"/>
          <ac:spMkLst>
            <pc:docMk/>
            <pc:sldMk cId="4027609095" sldId="1704"/>
            <ac:spMk id="3" creationId="{00000000-0000-0000-0000-000000000000}"/>
          </ac:spMkLst>
        </pc:spChg>
      </pc:sldChg>
      <pc:sldChg chg="modSp add mod">
        <pc:chgData name="Phil Gibbons" userId="f619c6e5d38ed7a7" providerId="LiveId" clId="{A5598F88-378D-4324-9708-8D9A7639EE17}" dt="2020-11-17T05:27:23.569" v="1208" actId="20577"/>
        <pc:sldMkLst>
          <pc:docMk/>
          <pc:sldMk cId="3795200255" sldId="1705"/>
        </pc:sldMkLst>
        <pc:spChg chg="mod">
          <ac:chgData name="Phil Gibbons" userId="f619c6e5d38ed7a7" providerId="LiveId" clId="{A5598F88-378D-4324-9708-8D9A7639EE17}" dt="2020-11-17T05:27:23.569" v="1208" actId="20577"/>
          <ac:spMkLst>
            <pc:docMk/>
            <pc:sldMk cId="3795200255" sldId="1705"/>
            <ac:spMk id="3" creationId="{00000000-0000-0000-0000-000000000000}"/>
          </ac:spMkLst>
        </pc:spChg>
      </pc:sldChg>
      <pc:sldChg chg="addSp modSp add mod">
        <pc:chgData name="Phil Gibbons" userId="f619c6e5d38ed7a7" providerId="LiveId" clId="{A5598F88-378D-4324-9708-8D9A7639EE17}" dt="2020-11-17T04:35:10.429" v="819" actId="1036"/>
        <pc:sldMkLst>
          <pc:docMk/>
          <pc:sldMk cId="3498803125" sldId="1706"/>
        </pc:sldMkLst>
        <pc:spChg chg="mod">
          <ac:chgData name="Phil Gibbons" userId="f619c6e5d38ed7a7" providerId="LiveId" clId="{A5598F88-378D-4324-9708-8D9A7639EE17}" dt="2020-11-17T04:32:22.815" v="652" actId="20577"/>
          <ac:spMkLst>
            <pc:docMk/>
            <pc:sldMk cId="3498803125" sldId="1706"/>
            <ac:spMk id="2" creationId="{00000000-0000-0000-0000-000000000000}"/>
          </ac:spMkLst>
        </pc:spChg>
        <pc:spChg chg="add 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" creationId="{6FEAE155-0848-4AA4-9B1F-907ACF3CD88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4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5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7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2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5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9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9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3" creationId="{00000000-0000-0000-0000-000000000000}"/>
          </ac:spMkLst>
        </pc:spChg>
        <pc:spChg chg="add mod">
          <ac:chgData name="Phil Gibbons" userId="f619c6e5d38ed7a7" providerId="LiveId" clId="{A5598F88-378D-4324-9708-8D9A7639EE17}" dt="2020-11-17T04:34:33.714" v="814" actId="1076"/>
          <ac:spMkLst>
            <pc:docMk/>
            <pc:sldMk cId="3498803125" sldId="1706"/>
            <ac:spMk id="34" creationId="{6E166EFD-5FCA-4EEC-9C90-BD02D2B09D4D}"/>
          </ac:spMkLst>
        </pc:sp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9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1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4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6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7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2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4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5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6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7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32" creationId="{00000000-0000-0000-0000-000000000000}"/>
          </ac:cxnSpMkLst>
        </pc:cxnChg>
      </pc:sldChg>
      <pc:sldChg chg="modSp add mod">
        <pc:chgData name="Phil Gibbons" userId="f619c6e5d38ed7a7" providerId="LiveId" clId="{A5598F88-378D-4324-9708-8D9A7639EE17}" dt="2020-11-17T05:27:52.311" v="1211" actId="207"/>
        <pc:sldMkLst>
          <pc:docMk/>
          <pc:sldMk cId="1556790137" sldId="1707"/>
        </pc:sldMkLst>
        <pc:spChg chg="mod">
          <ac:chgData name="Phil Gibbons" userId="f619c6e5d38ed7a7" providerId="LiveId" clId="{A5598F88-378D-4324-9708-8D9A7639EE17}" dt="2020-11-17T05:27:52.311" v="1211" actId="207"/>
          <ac:spMkLst>
            <pc:docMk/>
            <pc:sldMk cId="1556790137" sldId="17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header examples: brand name of the browser, domain name of the origin server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www.somesite:443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9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Close(</a:t>
            </a:r>
            <a:r>
              <a:rPr lang="en-US" dirty="0" err="1"/>
              <a:t>srcfd</a:t>
            </a:r>
            <a:r>
              <a:rPr lang="en-US" dirty="0"/>
              <a:t>) and </a:t>
            </a:r>
            <a:r>
              <a:rPr lang="en-US" dirty="0" err="1"/>
              <a:t>Munmap</a:t>
            </a:r>
            <a:r>
              <a:rPr lang="en-US"/>
              <a:t>() prevent memory leaks.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5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Plugged in RIO functions in this diagram.  We will begin by focusing on the steps to start the server and a client, starting with </a:t>
            </a:r>
            <a:r>
              <a:rPr lang="en-US" dirty="0" err="1"/>
              <a:t>getaddrinfo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AF_INET6 for family, then </a:t>
            </a:r>
            <a:r>
              <a:rPr lang="en-US" dirty="0" err="1"/>
              <a:t>ai_addr</a:t>
            </a:r>
            <a:r>
              <a:rPr lang="en-US" dirty="0"/>
              <a:t> is a pointer to a sockaddr_in6 structure.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socket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is usually 0.  Says what number protocol in the family to use and most have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:443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3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21</a:t>
            </a:r>
            <a:r>
              <a:rPr lang="en-US" sz="2000" b="0" baseline="30000" dirty="0"/>
              <a:t>st</a:t>
            </a:r>
            <a:r>
              <a:rPr lang="en-US" sz="2000" b="0" dirty="0"/>
              <a:t> Lecture, November 11,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18667032-8B5B-4D47-BEBA-68675874C80B}"/>
              </a:ext>
            </a:extLst>
          </p:cNvPr>
          <p:cNvSpPr/>
          <p:nvPr/>
        </p:nvSpPr>
        <p:spPr bwMode="auto">
          <a:xfrm>
            <a:off x="4435475" y="152414"/>
            <a:ext cx="2193925" cy="40279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Our convention:</a:t>
            </a:r>
            <a:r>
              <a:rPr lang="en-US" dirty="0">
                <a:latin typeface="+mn-lt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47101-99D4-422E-8723-0C2D8262221A}"/>
              </a:ext>
            </a:extLst>
          </p:cNvPr>
          <p:cNvSpPr/>
          <p:nvPr/>
        </p:nvSpPr>
        <p:spPr>
          <a:xfrm>
            <a:off x="110030" y="1759327"/>
            <a:ext cx="8839200" cy="40318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From `man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Error checking code omitted 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&amp;hints, &amp;result);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a list of address structures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each address until we successfully bind()*/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result;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(bind(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== 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 /* Success */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AD47-8C83-46AA-A80A-9BA5075FC714}"/>
              </a:ext>
            </a:extLst>
          </p:cNvPr>
          <p:cNvSpPr/>
          <p:nvPr/>
        </p:nvSpPr>
        <p:spPr>
          <a:xfrm>
            <a:off x="223622" y="5791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cs typeface="Courier New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CA9AFC-E95A-4C9F-B2C7-9C2DACD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0" y="435678"/>
            <a:ext cx="7592093" cy="762000"/>
          </a:xfrm>
        </p:spPr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ABB6-99A5-4210-BAE2-35B1888C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34783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800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 (128-ish by default)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200725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145359" y="123883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3145360" y="3107323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3132660" y="4937711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246567" y="5817186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connfd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92EAA-5181-4872-9ACE-60F78C0CBF06}"/>
              </a:ext>
            </a:extLst>
          </p:cNvPr>
          <p:cNvSpPr/>
          <p:nvPr/>
        </p:nvSpPr>
        <p:spPr>
          <a:xfrm>
            <a:off x="304800" y="5257800"/>
            <a:ext cx="7888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AI_ADDRCONFIG – </a:t>
            </a:r>
            <a:r>
              <a:rPr lang="en-US" dirty="0"/>
              <a:t>uses your system’s address type.</a:t>
            </a:r>
          </a:p>
          <a:p>
            <a:r>
              <a:rPr lang="en-US" dirty="0"/>
              <a:t>You have at least one IPV4 </a:t>
            </a:r>
            <a:r>
              <a:rPr lang="en-US" dirty="0" err="1"/>
              <a:t>iface</a:t>
            </a:r>
            <a:r>
              <a:rPr lang="en-US" dirty="0"/>
              <a:t>? IPV4.  At least one IPV6? IPV6. 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The Sockets Interface			      </a:t>
            </a:r>
            <a:r>
              <a:rPr lang="en-US" dirty="0">
                <a:solidFill>
                  <a:schemeClr val="bg2"/>
                </a:solidFill>
              </a:rPr>
              <a:t>CSAPP 11.4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Servers				      CSAPP 11.5.1-11.5.3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Tiny Web Server			      CSAPP 11.6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			      CSAPP 11.5.4</a:t>
            </a:r>
          </a:p>
        </p:txBody>
      </p:sp>
    </p:spTree>
    <p:extLst>
      <p:ext uri="{BB962C8B-B14F-4D97-AF65-F5344CB8AC3E}">
        <p14:creationId xmlns:p14="http://schemas.microsoft.com/office/powerpoint/2010/main" val="402760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Tiny Web Server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09279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Binary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1362075"/>
            <a:ext cx="8823325" cy="4972050"/>
          </a:xfrm>
        </p:spPr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i="1" dirty="0"/>
              <a:t>Web content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335EB8A7-1F85-4E96-BBD9-79E3A0FD852B}"/>
              </a:ext>
            </a:extLst>
          </p:cNvPr>
          <p:cNvSpPr/>
          <p:nvPr/>
        </p:nvSpPr>
        <p:spPr bwMode="auto">
          <a:xfrm>
            <a:off x="1752600" y="161572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F00DBD4-55A6-474E-A4AB-7A46CDFF18F7}"/>
              </a:ext>
            </a:extLst>
          </p:cNvPr>
          <p:cNvSpPr/>
          <p:nvPr/>
        </p:nvSpPr>
        <p:spPr bwMode="auto">
          <a:xfrm>
            <a:off x="4572000" y="161572"/>
            <a:ext cx="2057400" cy="401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3026" y="45973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85" y="152400"/>
            <a:ext cx="8477630" cy="573087"/>
          </a:xfrm>
        </p:spPr>
        <p:txBody>
          <a:bodyPr/>
          <a:lstStyle/>
          <a:p>
            <a:r>
              <a:rPr lang="en-US" dirty="0"/>
              <a:t>Example HTTP(S) Transaction, Take 3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655564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openssl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s_client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  <a:hlinkClick r:id="rId3"/>
              </a:rPr>
              <a:t>www.cs.cmu.edu:443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CONNECTED(00000005)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Certificate chain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                                                                            Server certificate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-----BEGIN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MIIGDjCCBPagAwIBAgIRAMiF7LBPDoySilnNoU+mp+gwDQYJKoZIhvcNAQELBQAw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djELMAkGA1UEBhMCVVMxCzAJBgNVBAgTAk1JMRIwEAYDVQQHEwlBbm4gQXJib3Ix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EjAQBgNVBAoTCUludGVybmV0MjERMA8GA1UECxMISW5Db21tb24xHzAdBgNVBAMT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wkWkvDVBBCwKXrShVxQNsj6J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-----END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subject=/C=US/postalCode=15213/ST=PA/L=Pittsburgh/street=5000 Forbes Ave/O=Carnegie Mellon University/OU=School of Computer Science/CN=www.cs.cmu.edu         issuer=/C=US/ST=MI/L=Ann Arbor/O=Internet2/OU=InCommon/CN=InCommon RSA Server CA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SSL handshake has read 6274 bytes and written 483 bytes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HTTP/1.0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HTTP/1.1 200 OK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Tue, 12 Nov 2019 04:22:15 GMT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Apache/2.4.10 (Ubuntu)    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Set-Cookie: SHIBLOCATION=scsweb; path=/; domain=.cs.cmu.edu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... HTML Content Continues Below ...</a:t>
            </a:r>
          </a:p>
        </p:txBody>
      </p:sp>
    </p:spTree>
    <p:extLst>
      <p:ext uri="{BB962C8B-B14F-4D97-AF65-F5344CB8AC3E}">
        <p14:creationId xmlns:p14="http://schemas.microsoft.com/office/powerpoint/2010/main" val="2931158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939" y="2057400"/>
            <a:ext cx="7772400" cy="3124200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sz="2400" b="0" dirty="0">
                <a:hlinkClick r:id="rId3"/>
              </a:rPr>
              <a:t>https://canvas.cmu.edu/courses/24383/quizzes/67236</a:t>
            </a:r>
            <a:r>
              <a:rPr lang="en-US" sz="2400" b="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The Tiny Web Server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795200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200" dirty="0"/>
              <a:t>” instead of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Tiny Web Server</a:t>
            </a:r>
          </a:p>
          <a:p>
            <a:r>
              <a:rPr lang="en-US" dirty="0"/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1556790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461945"/>
            <a:ext cx="8716962" cy="781050"/>
          </a:xfrm>
        </p:spPr>
        <p:txBody>
          <a:bodyPr/>
          <a:lstStyle/>
          <a:p>
            <a:r>
              <a:rPr lang="en-US" dirty="0"/>
              <a:t>Review: Generic Socket 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1514"/>
            <a:ext cx="8716962" cy="1120309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1219200" y="2550720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0164" y="3919912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4849" y="4463172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409597" y="48430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0537" y="915075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Review: 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 pitchFamily="49" charset="0"/>
              </a:rPr>
              <a:t>sockaddr_in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84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www.cs.cmu.edu</a:t>
            </a:r>
            <a:r>
              <a:rPr lang="en-US" b="1" dirty="0">
                <a:latin typeface="Courier New"/>
                <a:cs typeface="Courier New"/>
              </a:rPr>
              <a:t>/~213/</a:t>
            </a:r>
            <a:r>
              <a:rPr lang="en-US" b="1" dirty="0" err="1">
                <a:latin typeface="Courier New"/>
                <a:cs typeface="Courier New"/>
              </a:rPr>
              <a:t>schedule.html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system</a:t>
            </a:r>
          </a:p>
          <a:p>
            <a:pPr lvl="2"/>
            <a:r>
              <a:rPr lang="en-US" dirty="0"/>
              <a:t>Connects “a web of notes with links”</a:t>
            </a:r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machines</a:t>
            </a:r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Unix)</a:t>
            </a:r>
          </a:p>
          <a:p>
            <a:pPr lvl="1"/>
            <a:r>
              <a:rPr lang="en-US" sz="2200" dirty="0"/>
              <a:t>Web (port 80) traffic at 1% of NSFNET backbone traffic</a:t>
            </a:r>
          </a:p>
          <a:p>
            <a:pPr lvl="1"/>
            <a:r>
              <a:rPr lang="en-US" sz="2200" dirty="0"/>
              <a:t>Over 200 WWW servers 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www.cmu.edu</a:t>
            </a:r>
          </a:p>
          <a:p>
            <a:pPr lvl="2"/>
            <a:r>
              <a:rPr lang="en-US" dirty="0"/>
              <a:t>Makes it possible to host multiple websites at single Internet host</a:t>
            </a:r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Firefox 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>
                <a:latin typeface="Courier New" pitchFamily="49" charset="0"/>
              </a:rPr>
              <a:t>GET /~</a:t>
            </a:r>
            <a:r>
              <a:rPr lang="en-US" sz="1800" i="1" dirty="0" err="1">
                <a:latin typeface="Courier New" pitchFamily="49" charset="0"/>
              </a:rPr>
              <a:t>bryant</a:t>
            </a:r>
            <a:r>
              <a:rPr lang="en-US" sz="1800" i="1" dirty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Accept: text/</a:t>
            </a:r>
            <a:r>
              <a:rPr lang="en-US" sz="1800" dirty="0" err="1">
                <a:latin typeface="Courier New" pitchFamily="49" charset="0"/>
              </a:rPr>
              <a:t>html,application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xhtml+xml,application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xml;q</a:t>
            </a:r>
            <a:r>
              <a:rPr lang="en-US" sz="1800" dirty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Accept-Language: en-</a:t>
            </a:r>
            <a:r>
              <a:rPr lang="en-US" sz="1800" dirty="0" err="1">
                <a:latin typeface="Courier New" pitchFamily="49" charset="0"/>
              </a:rPr>
              <a:t>us,en;q</a:t>
            </a:r>
            <a:r>
              <a:rPr lang="en-US" sz="1800" dirty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Accept-Encoding: </a:t>
            </a:r>
            <a:r>
              <a:rPr lang="en-US" sz="1800" dirty="0" err="1">
                <a:latin typeface="Courier New" pitchFamily="49" charset="0"/>
              </a:rPr>
              <a:t>gzip,deflate</a:t>
            </a:r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Accept-</a:t>
            </a:r>
            <a:r>
              <a:rPr lang="en-US" sz="1800" dirty="0" err="1">
                <a:latin typeface="Courier New" pitchFamily="49" charset="0"/>
              </a:rPr>
              <a:t>Charset</a:t>
            </a:r>
            <a:r>
              <a:rPr lang="en-US" sz="1800" dirty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CRLF 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Server: Apache/2.2.14 (Unix) </a:t>
            </a:r>
            <a:r>
              <a:rPr lang="en-US" sz="1800" dirty="0" err="1">
                <a:latin typeface="Courier New" pitchFamily="49" charset="0"/>
              </a:rPr>
              <a:t>mod_ssl</a:t>
            </a:r>
            <a:r>
              <a:rPr lang="en-US" sz="1800" dirty="0">
                <a:latin typeface="Courier New" pitchFamily="49" charset="0"/>
              </a:rPr>
              <a:t>/2.2.14 </a:t>
            </a:r>
            <a:r>
              <a:rPr lang="en-US" sz="1800" dirty="0" err="1">
                <a:latin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</a:rPr>
              <a:t>/0.9.7m </a:t>
            </a:r>
            <a:r>
              <a:rPr lang="en-US" sz="1800" dirty="0" err="1">
                <a:latin typeface="Courier New" pitchFamily="49" charset="0"/>
              </a:rPr>
              <a:t>mod_pubcookie</a:t>
            </a:r>
            <a:r>
              <a:rPr lang="en-US" sz="1800" dirty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Specify total length with content-length</a:t>
            </a:r>
          </a:p>
          <a:p>
            <a:pPr lvl="1"/>
            <a:r>
              <a:rPr lang="en-US" dirty="0"/>
              <a:t>Requires that program buffer entire message</a:t>
            </a:r>
          </a:p>
          <a:p>
            <a:r>
              <a:rPr lang="en-US" dirty="0"/>
              <a:t>Chunked</a:t>
            </a:r>
          </a:p>
          <a:p>
            <a:pPr lvl="1"/>
            <a:r>
              <a:rPr lang="en-US" dirty="0"/>
              <a:t>Break into blocks</a:t>
            </a:r>
          </a:p>
          <a:p>
            <a:pPr lvl="1"/>
            <a:r>
              <a:rPr lang="en-US" dirty="0"/>
              <a:t>Prefix each block with number of bytes (Hex coded)</a:t>
            </a:r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/>
              <a:t>Chunked Encoding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.&lt;link </a:t>
            </a:r>
            <a:r>
              <a:rPr lang="en-US" sz="1400" dirty="0" err="1">
                <a:latin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</a:rPr>
              <a:t>="http://www.cs.cmu.edu/style/calendar.css" </a:t>
            </a:r>
            <a:r>
              <a:rPr lang="en-US" sz="1400" dirty="0" err="1">
                <a:latin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</a:rPr>
              <a:t>stylesheet</a:t>
            </a:r>
            <a:r>
              <a:rPr lang="en-US" sz="1400" dirty="0">
                <a:latin typeface="Courier New" pitchFamily="49" charset="0"/>
              </a:rPr>
              <a:t>" type="text/</a:t>
            </a:r>
            <a:r>
              <a:rPr lang="en-US" sz="1400" dirty="0" err="1">
                <a:latin typeface="Courier New" pitchFamily="49" charset="0"/>
              </a:rPr>
              <a:t>css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&lt;body id="</a:t>
            </a:r>
            <a:r>
              <a:rPr lang="en-US" sz="1400" dirty="0" err="1">
                <a:latin typeface="Courier New" pitchFamily="49" charset="0"/>
              </a:rPr>
              <a:t>calendar_body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='0'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0xd75 = 3445 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308584" y="302928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217326" y="25223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308584" y="328277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308584" y="353625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308584" y="2649056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4639384" y="3409513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5399842" y="3156027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548126" y="264905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80053" y="2304127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2984" y="2839170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548126" y="3156027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217326" y="3029284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928355" y="3662999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928355" y="3662999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308584" y="42967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308584" y="455019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308584" y="4803685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308584" y="3916485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4639384" y="4676942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5399842" y="4423456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928355" y="3916485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928355" y="4930428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928355" y="4930428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928355" y="5183914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308584" y="55641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308584" y="581762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308584" y="607111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308584" y="5183914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39384" y="5944371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5399842" y="5690885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E166EFD-5FCA-4EEC-9C90-BD02D2B0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36209"/>
            <a:ext cx="8716962" cy="11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/>
            <a:r>
              <a:rPr lang="en-US" sz="2000" kern="0" dirty="0" err="1">
                <a:latin typeface="Courier New"/>
                <a:cs typeface="Courier New"/>
              </a:rPr>
              <a:t>getaddrinfo</a:t>
            </a:r>
            <a:r>
              <a:rPr lang="en-US" sz="2000" kern="0" dirty="0">
                <a:latin typeface="Courier New"/>
                <a:cs typeface="Courier New"/>
              </a:rPr>
              <a:t> </a:t>
            </a:r>
            <a:r>
              <a:rPr lang="en-US" b="0" kern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kern="0" dirty="0">
              <a:cs typeface="Calibri" panose="020F0502020204030204" pitchFamily="34" charset="0"/>
            </a:endParaRPr>
          </a:p>
          <a:p>
            <a:pPr marL="400050"/>
            <a:endParaRPr lang="en-US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AE155-0848-4AA4-9B1F-907ACF3CD880}"/>
              </a:ext>
            </a:extLst>
          </p:cNvPr>
          <p:cNvSpPr txBox="1"/>
          <p:nvPr/>
        </p:nvSpPr>
        <p:spPr>
          <a:xfrm>
            <a:off x="336361" y="2476314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DA2DA967-D7F5-4812-A187-F122A658AC5A}"/>
              </a:ext>
            </a:extLst>
          </p:cNvPr>
          <p:cNvSpPr/>
          <p:nvPr/>
        </p:nvSpPr>
        <p:spPr bwMode="auto">
          <a:xfrm>
            <a:off x="1752599" y="152408"/>
            <a:ext cx="2283265" cy="40279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BE92BD4-5BD9-469E-B457-C12699BD92E0}"/>
              </a:ext>
            </a:extLst>
          </p:cNvPr>
          <p:cNvSpPr/>
          <p:nvPr/>
        </p:nvSpPr>
        <p:spPr bwMode="auto">
          <a:xfrm>
            <a:off x="4496158" y="152408"/>
            <a:ext cx="2133242" cy="4027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reliable (TCP)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26828</TotalTime>
  <Words>6392</Words>
  <Application>Microsoft Office PowerPoint</Application>
  <PresentationFormat>On-screen Show (4:3)</PresentationFormat>
  <Paragraphs>1123</Paragraphs>
  <Slides>70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Network Programming: Part II  15-213/14-513/15-513: Introduction to Computer Systems 21st Lecture, November 11, 2021</vt:lpstr>
      <vt:lpstr>Review: Echo Server + Client Structure</vt:lpstr>
      <vt:lpstr>Today</vt:lpstr>
      <vt:lpstr>Sockets Interface</vt:lpstr>
      <vt:lpstr>Review: Generic Socket Address</vt:lpstr>
      <vt:lpstr>Review: Socket Address Structures</vt:lpstr>
      <vt:lpstr>Review: getaddrinfo</vt:lpstr>
      <vt:lpstr>Sockets Interface</vt:lpstr>
      <vt:lpstr>Sockets Interface: socket</vt:lpstr>
      <vt:lpstr>Sockets Interface</vt:lpstr>
      <vt:lpstr>Sockets Interface: bind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Sockets Interface</vt:lpstr>
      <vt:lpstr>Sockets Helper: open_clientfd</vt:lpstr>
      <vt:lpstr>getaddrinfo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Today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Example HTTP(S) Transaction, Take 3</vt:lpstr>
      <vt:lpstr>Quiz  https://canvas.cmu.edu/courses/24383/quizzes/67236  </vt:lpstr>
      <vt:lpstr>Today</vt:lpstr>
      <vt:lpstr>Tiny Web Server</vt:lpstr>
      <vt:lpstr>Tiny Operation</vt:lpstr>
      <vt:lpstr>Tiny Serving Static Content</vt:lpstr>
      <vt:lpstr>Today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David Varodayan</cp:lastModifiedBy>
  <cp:revision>960</cp:revision>
  <cp:lastPrinted>2012-11-08T08:32:40Z</cp:lastPrinted>
  <dcterms:created xsi:type="dcterms:W3CDTF">2012-11-08T08:32:21Z</dcterms:created>
  <dcterms:modified xsi:type="dcterms:W3CDTF">2021-11-08T17:35:53Z</dcterms:modified>
  <cp:category/>
</cp:coreProperties>
</file>