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1"/>
    <p:restoredTop sz="94647"/>
  </p:normalViewPr>
  <p:slideViewPr>
    <p:cSldViewPr snapToGrid="0" snapToObjects="1">
      <p:cViewPr>
        <p:scale>
          <a:sx n="157" d="100"/>
          <a:sy n="157" d="100"/>
        </p:scale>
        <p:origin x="1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9A2C-6470-794A-908B-0DB4E0CA4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FAE39-A81C-174D-B3B9-E130930DE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9E1C3-C85D-A44D-ABA4-5C765DA4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43F8-0C49-C048-AB93-27F3FCEB472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1865C-52D2-DB44-808D-1264F350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64BC4-1D40-2443-8CCD-E02A3729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2B9C-A6A6-F348-A323-5A76F3C0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7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D6EE-8F97-3647-8767-937F21E0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F4A1B-1BCB-754D-8057-C7EFFC9E1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77CCA-0008-5D40-AB43-E99E997FA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43F8-0C49-C048-AB93-27F3FCEB472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533A8-77B1-7F4A-9BA6-48475B1C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FC333-ED48-EC44-846B-446929D6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2B9C-A6A6-F348-A323-5A76F3C0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A880C-23D9-DA40-BB06-D36DBA032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3B02B-0D0F-464A-831E-30B15D1CC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8528A-D959-7340-825F-2F80FAC7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43F8-0C49-C048-AB93-27F3FCEB472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6563B-BA6A-F240-97DD-806238B5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82EBE-2F7A-204E-B0BD-CCE4DFA7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2B9C-A6A6-F348-A323-5A76F3C0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7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8BD2-4CE1-F547-84BE-55B512CF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68AB-94C4-D344-808D-0FBD74547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885B8-F054-8042-9727-8DF4DDDE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43F8-0C49-C048-AB93-27F3FCEB472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CAC0-F4F4-C94D-81EC-BBBF5F90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C4FBF-4C7A-8242-84E4-3CE9A5D9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2B9C-A6A6-F348-A323-5A76F3C0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5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4E12-7354-C640-8864-18DA8296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805A7-753B-5343-8C74-BF92707EF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EC30B-F7AE-7542-86B3-421C4929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43F8-0C49-C048-AB93-27F3FCEB472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53288-3D33-634D-9959-6ED3FC83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03D37-6089-2149-BDAC-029C729B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2B9C-A6A6-F348-A323-5A76F3C0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7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C73A-B43A-034D-8F8D-B1185CBB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8C6A-6C09-4545-8D54-08C71727E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C6A2D-8FB2-BD48-87A6-5851ECDEE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56B30-43B5-F942-9AEA-17514060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43F8-0C49-C048-AB93-27F3FCEB472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AC0AF-5D9A-5244-AC18-3864245B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759D0-B119-734C-AE56-51006051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2B9C-A6A6-F348-A323-5A76F3C0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116E-E0ED-FA4F-A270-6E9DEED2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6CCB2-BDB2-9B45-82BF-48406A732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D2DA6-6A5F-7446-9BCB-D320873F2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6FCBB-EC31-2542-88C4-348A5BEBF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519D3-3C07-9C49-B249-F0A1D8539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D081D-1147-8144-9669-38B210DF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43F8-0C49-C048-AB93-27F3FCEB472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EB383-4491-7A4F-9AFE-07A2AD45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4F8AD-C055-DC47-A02A-A974EDC8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2B9C-A6A6-F348-A323-5A76F3C0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2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2FE9-3D6A-AE47-963D-A4EEEB80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6943C-86CD-E448-A06E-611BF6DE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43F8-0C49-C048-AB93-27F3FCEB472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7CFA6-A5E7-5A49-BBB9-933419B8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291A5-186F-C941-955A-A8D7BB60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2B9C-A6A6-F348-A323-5A76F3C0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8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AB474-FD91-A446-85A5-674A57DB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43F8-0C49-C048-AB93-27F3FCEB472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9C8B9-A93A-AF45-9F85-E668ADF9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B0999-07CF-7D42-9E85-87098481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2B9C-A6A6-F348-A323-5A76F3C0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8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F5BE-C415-B246-A897-DFC6CE0A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C690-00DC-CA4C-93F9-3EAD09FF1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067C5-7E02-274B-BE88-7D3AD1C0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68D47-E681-2F40-95CC-82619F5C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43F8-0C49-C048-AB93-27F3FCEB472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E8431-E7FC-9847-A1E5-103CF652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72DB4-C716-964A-96F2-DE40F038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2B9C-A6A6-F348-A323-5A76F3C0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8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E25E-DFE4-C84B-83B7-00DB6FD4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D6793-48D4-8D41-989A-EB898E47F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2ACB7-7AD2-D145-A895-AB20BA4BF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70CD3-E873-3445-AFC8-A5F2E501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43F8-0C49-C048-AB93-27F3FCEB472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6F927-B681-1C49-A140-B539B9E3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B44F4-6E5A-744E-B204-E4DE1A92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2B9C-A6A6-F348-A323-5A76F3C0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726E9-8350-044A-B39D-2F280AAD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622AA-A480-4748-94F5-83E138D00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7FB9F-DC85-DE47-A144-66364CAB3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043F8-0C49-C048-AB93-27F3FCEB472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2ADCB-67FD-FC48-B634-C5B8F7C7A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AA808-1438-DE4C-9864-67379BAA8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2B9C-A6A6-F348-A323-5A76F3C0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1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6B0C020-0F13-3146-95D3-EE1982929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30" y="660178"/>
            <a:ext cx="10623555" cy="4981083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B276BCE-63AE-4C4D-888D-EF061ADF1975}"/>
              </a:ext>
            </a:extLst>
          </p:cNvPr>
          <p:cNvSpPr/>
          <p:nvPr/>
        </p:nvSpPr>
        <p:spPr>
          <a:xfrm>
            <a:off x="5498236" y="736245"/>
            <a:ext cx="1641785" cy="3408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86B56-C204-DE40-BAEF-5848565FB1A6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140021" y="479360"/>
            <a:ext cx="255723" cy="427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08C54C-3F8B-6548-95AA-8A0CA032D6F2}"/>
              </a:ext>
            </a:extLst>
          </p:cNvPr>
          <p:cNvSpPr txBox="1"/>
          <p:nvPr/>
        </p:nvSpPr>
        <p:spPr>
          <a:xfrm>
            <a:off x="7395744" y="217750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Title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2BAFFB2-9F05-E047-9075-365890138A51}"/>
              </a:ext>
            </a:extLst>
          </p:cNvPr>
          <p:cNvSpPr/>
          <p:nvPr/>
        </p:nvSpPr>
        <p:spPr>
          <a:xfrm>
            <a:off x="904338" y="2411179"/>
            <a:ext cx="350392" cy="11387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D1C0C1-6062-134E-AA85-7F3B4AEA0116}"/>
              </a:ext>
            </a:extLst>
          </p:cNvPr>
          <p:cNvCxnSpPr>
            <a:cxnSpLocks/>
            <a:stCxn id="17" idx="1"/>
            <a:endCxn id="19" idx="2"/>
          </p:cNvCxnSpPr>
          <p:nvPr/>
        </p:nvCxnSpPr>
        <p:spPr>
          <a:xfrm flipH="1" flipV="1">
            <a:off x="583763" y="2081965"/>
            <a:ext cx="320575" cy="8985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7C61FF-024D-8A44-B507-DAD32713E4A0}"/>
              </a:ext>
            </a:extLst>
          </p:cNvPr>
          <p:cNvSpPr txBox="1"/>
          <p:nvPr/>
        </p:nvSpPr>
        <p:spPr>
          <a:xfrm>
            <a:off x="-78059" y="1558745"/>
            <a:ext cx="1323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Y Label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CAE1B5F-FC91-0F44-8D59-76185435E00E}"/>
              </a:ext>
            </a:extLst>
          </p:cNvPr>
          <p:cNvSpPr/>
          <p:nvPr/>
        </p:nvSpPr>
        <p:spPr>
          <a:xfrm>
            <a:off x="5774885" y="5173069"/>
            <a:ext cx="1125627" cy="3755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C0F6E9-79AD-7640-A0C7-DC22D844A2BB}"/>
              </a:ext>
            </a:extLst>
          </p:cNvPr>
          <p:cNvCxnSpPr>
            <a:cxnSpLocks/>
            <a:stCxn id="26" idx="2"/>
            <a:endCxn id="28" idx="1"/>
          </p:cNvCxnSpPr>
          <p:nvPr/>
        </p:nvCxnSpPr>
        <p:spPr>
          <a:xfrm>
            <a:off x="6337699" y="5548652"/>
            <a:ext cx="802322" cy="2697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3AFAEF9-C60B-7044-9758-25CA88FB61F2}"/>
              </a:ext>
            </a:extLst>
          </p:cNvPr>
          <p:cNvSpPr txBox="1"/>
          <p:nvPr/>
        </p:nvSpPr>
        <p:spPr>
          <a:xfrm>
            <a:off x="7140021" y="5556779"/>
            <a:ext cx="1323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 Label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D176501-6305-BB4C-B703-88E288DAD17C}"/>
              </a:ext>
            </a:extLst>
          </p:cNvPr>
          <p:cNvSpPr/>
          <p:nvPr/>
        </p:nvSpPr>
        <p:spPr>
          <a:xfrm>
            <a:off x="1809427" y="1307368"/>
            <a:ext cx="2192870" cy="130201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CD70CB7-FC63-8D4D-98AD-3B7B79B8C2B9}"/>
              </a:ext>
            </a:extLst>
          </p:cNvPr>
          <p:cNvCxnSpPr>
            <a:cxnSpLocks/>
            <a:stCxn id="58" idx="0"/>
            <a:endCxn id="60" idx="2"/>
          </p:cNvCxnSpPr>
          <p:nvPr/>
        </p:nvCxnSpPr>
        <p:spPr>
          <a:xfrm flipV="1">
            <a:off x="2905862" y="736245"/>
            <a:ext cx="165354" cy="5711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EECED03-258B-464A-BD45-26C991EE32C7}"/>
              </a:ext>
            </a:extLst>
          </p:cNvPr>
          <p:cNvSpPr txBox="1"/>
          <p:nvPr/>
        </p:nvSpPr>
        <p:spPr>
          <a:xfrm>
            <a:off x="2427993" y="213025"/>
            <a:ext cx="1286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Legend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12C2ECDA-8139-5D47-BAC7-5653131B03FC}"/>
              </a:ext>
            </a:extLst>
          </p:cNvPr>
          <p:cNvSpPr/>
          <p:nvPr/>
        </p:nvSpPr>
        <p:spPr>
          <a:xfrm>
            <a:off x="1552556" y="4633917"/>
            <a:ext cx="9639700" cy="1814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01FC156-5D51-8648-B90F-B141FC480360}"/>
              </a:ext>
            </a:extLst>
          </p:cNvPr>
          <p:cNvCxnSpPr>
            <a:cxnSpLocks/>
            <a:stCxn id="74" idx="3"/>
            <a:endCxn id="76" idx="2"/>
          </p:cNvCxnSpPr>
          <p:nvPr/>
        </p:nvCxnSpPr>
        <p:spPr>
          <a:xfrm flipV="1">
            <a:off x="11192256" y="4378803"/>
            <a:ext cx="597402" cy="345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A78098D-F1FA-C348-B0AE-0E92C5790F09}"/>
              </a:ext>
            </a:extLst>
          </p:cNvPr>
          <p:cNvSpPr txBox="1"/>
          <p:nvPr/>
        </p:nvSpPr>
        <p:spPr>
          <a:xfrm>
            <a:off x="11333169" y="3855583"/>
            <a:ext cx="912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xtick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6EB15B8-AA33-E04B-A6C1-B9981D061D34}"/>
              </a:ext>
            </a:extLst>
          </p:cNvPr>
          <p:cNvSpPr/>
          <p:nvPr/>
        </p:nvSpPr>
        <p:spPr>
          <a:xfrm>
            <a:off x="1312388" y="4876261"/>
            <a:ext cx="10052582" cy="25996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764B86A-B4F9-B34B-94D3-E2AA3BC7BB67}"/>
              </a:ext>
            </a:extLst>
          </p:cNvPr>
          <p:cNvCxnSpPr>
            <a:cxnSpLocks/>
          </p:cNvCxnSpPr>
          <p:nvPr/>
        </p:nvCxnSpPr>
        <p:spPr>
          <a:xfrm>
            <a:off x="10920964" y="5127151"/>
            <a:ext cx="444006" cy="5141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35B635E-70A0-5840-98A5-E93040D33982}"/>
              </a:ext>
            </a:extLst>
          </p:cNvPr>
          <p:cNvSpPr txBox="1"/>
          <p:nvPr/>
        </p:nvSpPr>
        <p:spPr>
          <a:xfrm>
            <a:off x="10598873" y="5556779"/>
            <a:ext cx="1703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</a:rPr>
              <a:t>xticklabel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D3A3C4C6-7097-7345-9A16-FA92B458FAAE}"/>
              </a:ext>
            </a:extLst>
          </p:cNvPr>
          <p:cNvSpPr/>
          <p:nvPr/>
        </p:nvSpPr>
        <p:spPr>
          <a:xfrm>
            <a:off x="1309289" y="967976"/>
            <a:ext cx="179563" cy="387798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BF2903F-DAFA-9B43-B68B-6CAE3A4E091C}"/>
              </a:ext>
            </a:extLst>
          </p:cNvPr>
          <p:cNvSpPr txBox="1"/>
          <p:nvPr/>
        </p:nvSpPr>
        <p:spPr>
          <a:xfrm>
            <a:off x="31468" y="5416345"/>
            <a:ext cx="1703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</a:rPr>
              <a:t>yticklabel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54B835F-563C-2444-87E9-859A9305F3B4}"/>
              </a:ext>
            </a:extLst>
          </p:cNvPr>
          <p:cNvCxnSpPr>
            <a:cxnSpLocks/>
            <a:endCxn id="117" idx="0"/>
          </p:cNvCxnSpPr>
          <p:nvPr/>
        </p:nvCxnSpPr>
        <p:spPr>
          <a:xfrm flipH="1">
            <a:off x="883180" y="4129213"/>
            <a:ext cx="424518" cy="13392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20551BAC-DC5E-0646-9621-28687A84B897}"/>
              </a:ext>
            </a:extLst>
          </p:cNvPr>
          <p:cNvSpPr/>
          <p:nvPr/>
        </p:nvSpPr>
        <p:spPr>
          <a:xfrm>
            <a:off x="1548240" y="967976"/>
            <a:ext cx="151659" cy="38715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E272A08-8E00-3C43-ABBA-C5B67C638CBF}"/>
              </a:ext>
            </a:extLst>
          </p:cNvPr>
          <p:cNvCxnSpPr>
            <a:cxnSpLocks/>
            <a:stCxn id="123" idx="0"/>
            <a:endCxn id="129" idx="2"/>
          </p:cNvCxnSpPr>
          <p:nvPr/>
        </p:nvCxnSpPr>
        <p:spPr>
          <a:xfrm flipH="1" flipV="1">
            <a:off x="1420350" y="739972"/>
            <a:ext cx="203720" cy="2280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48B539E6-86F9-684B-9243-55C9B3C55FEA}"/>
              </a:ext>
            </a:extLst>
          </p:cNvPr>
          <p:cNvSpPr txBox="1"/>
          <p:nvPr/>
        </p:nvSpPr>
        <p:spPr>
          <a:xfrm>
            <a:off x="963861" y="216752"/>
            <a:ext cx="912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ytick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32D8D32-9E7F-2A4D-A25B-52BECA64F9FD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10038522" y="1659716"/>
            <a:ext cx="4216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2784167-0F3E-B844-9401-73B0E3922ADA}"/>
              </a:ext>
            </a:extLst>
          </p:cNvPr>
          <p:cNvSpPr txBox="1"/>
          <p:nvPr/>
        </p:nvSpPr>
        <p:spPr>
          <a:xfrm>
            <a:off x="8879591" y="1307368"/>
            <a:ext cx="1304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Marker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CDC24916-6F48-B149-A903-DE99DCB3C476}"/>
              </a:ext>
            </a:extLst>
          </p:cNvPr>
          <p:cNvSpPr/>
          <p:nvPr/>
        </p:nvSpPr>
        <p:spPr>
          <a:xfrm>
            <a:off x="10460155" y="1568978"/>
            <a:ext cx="183604" cy="1814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49E24BE-2EB7-194B-BE8D-4C0E83A9AB3F}"/>
              </a:ext>
            </a:extLst>
          </p:cNvPr>
          <p:cNvCxnSpPr>
            <a:cxnSpLocks/>
          </p:cNvCxnSpPr>
          <p:nvPr/>
        </p:nvCxnSpPr>
        <p:spPr>
          <a:xfrm flipH="1" flipV="1">
            <a:off x="4617191" y="3579687"/>
            <a:ext cx="552686" cy="248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533B426-F340-9146-8F02-CE7BD23A1161}"/>
              </a:ext>
            </a:extLst>
          </p:cNvPr>
          <p:cNvSpPr txBox="1"/>
          <p:nvPr/>
        </p:nvSpPr>
        <p:spPr>
          <a:xfrm>
            <a:off x="3891394" y="3288274"/>
            <a:ext cx="85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Grid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78F44E1-B630-4041-B7D0-47C3FC9E4601}"/>
              </a:ext>
            </a:extLst>
          </p:cNvPr>
          <p:cNvCxnSpPr>
            <a:cxnSpLocks/>
          </p:cNvCxnSpPr>
          <p:nvPr/>
        </p:nvCxnSpPr>
        <p:spPr>
          <a:xfrm flipH="1" flipV="1">
            <a:off x="7938166" y="2930576"/>
            <a:ext cx="397312" cy="4940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6E2203F-7463-654D-8661-565F3F48AB3F}"/>
              </a:ext>
            </a:extLst>
          </p:cNvPr>
          <p:cNvSpPr txBox="1"/>
          <p:nvPr/>
        </p:nvSpPr>
        <p:spPr>
          <a:xfrm>
            <a:off x="7202642" y="2597396"/>
            <a:ext cx="85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301548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793BE3A1-94EB-1A46-8AB2-C82B72BFE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07" y="969506"/>
            <a:ext cx="6912071" cy="4910308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D0B7BE8-333A-A14D-808C-71057FB8C0BC}"/>
              </a:ext>
            </a:extLst>
          </p:cNvPr>
          <p:cNvSpPr/>
          <p:nvPr/>
        </p:nvSpPr>
        <p:spPr>
          <a:xfrm>
            <a:off x="5790291" y="1794997"/>
            <a:ext cx="612721" cy="32771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BD423C-3DCA-0C48-B1E4-B9EF14C3215F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6096652" y="732702"/>
            <a:ext cx="3678" cy="10622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DA2D1F-DE9C-CD49-985D-6111B289EDA4}"/>
              </a:ext>
            </a:extLst>
          </p:cNvPr>
          <p:cNvSpPr txBox="1"/>
          <p:nvPr/>
        </p:nvSpPr>
        <p:spPr>
          <a:xfrm>
            <a:off x="5677778" y="20948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Title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FF4D165-205A-984D-B892-B1ABF07F0B14}"/>
              </a:ext>
            </a:extLst>
          </p:cNvPr>
          <p:cNvSpPr/>
          <p:nvPr/>
        </p:nvSpPr>
        <p:spPr>
          <a:xfrm>
            <a:off x="2341210" y="3203348"/>
            <a:ext cx="311658" cy="9258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F43B64-FE8C-1046-A787-5D65D429925A}"/>
              </a:ext>
            </a:extLst>
          </p:cNvPr>
          <p:cNvCxnSpPr>
            <a:cxnSpLocks/>
            <a:stCxn id="9" idx="1"/>
            <a:endCxn id="11" idx="2"/>
          </p:cNvCxnSpPr>
          <p:nvPr/>
        </p:nvCxnSpPr>
        <p:spPr>
          <a:xfrm flipH="1" flipV="1">
            <a:off x="1912452" y="3084946"/>
            <a:ext cx="428758" cy="581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6DE84F-E83E-1946-9D69-3607B0C2ECA3}"/>
              </a:ext>
            </a:extLst>
          </p:cNvPr>
          <p:cNvSpPr txBox="1"/>
          <p:nvPr/>
        </p:nvSpPr>
        <p:spPr>
          <a:xfrm>
            <a:off x="1250630" y="2561726"/>
            <a:ext cx="1323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Y Label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06CEE6E-CEC6-4C45-AE05-37E2774B08F2}"/>
              </a:ext>
            </a:extLst>
          </p:cNvPr>
          <p:cNvSpPr/>
          <p:nvPr/>
        </p:nvSpPr>
        <p:spPr>
          <a:xfrm>
            <a:off x="5677778" y="5522811"/>
            <a:ext cx="897827" cy="2599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6A317E-73ED-2E45-9574-C43A0927987D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126692" y="5782775"/>
            <a:ext cx="1013329" cy="1597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32A37F-ECED-CB45-A17E-1A0AB060D2F9}"/>
              </a:ext>
            </a:extLst>
          </p:cNvPr>
          <p:cNvSpPr txBox="1"/>
          <p:nvPr/>
        </p:nvSpPr>
        <p:spPr>
          <a:xfrm>
            <a:off x="7118179" y="5662335"/>
            <a:ext cx="1323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 Label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4DD0336-217A-624C-B350-ED19293A45EB}"/>
              </a:ext>
            </a:extLst>
          </p:cNvPr>
          <p:cNvSpPr/>
          <p:nvPr/>
        </p:nvSpPr>
        <p:spPr>
          <a:xfrm>
            <a:off x="3222788" y="1077102"/>
            <a:ext cx="2206462" cy="93947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36A66A-7AF0-5642-8211-F96DB765D5BD}"/>
              </a:ext>
            </a:extLst>
          </p:cNvPr>
          <p:cNvCxnSpPr>
            <a:cxnSpLocks/>
            <a:stCxn id="15" idx="0"/>
            <a:endCxn id="17" idx="2"/>
          </p:cNvCxnSpPr>
          <p:nvPr/>
        </p:nvCxnSpPr>
        <p:spPr>
          <a:xfrm flipV="1">
            <a:off x="4326019" y="650665"/>
            <a:ext cx="0" cy="4264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5DDD2B-6522-D147-8E24-9C71B8E08590}"/>
              </a:ext>
            </a:extLst>
          </p:cNvPr>
          <p:cNvSpPr txBox="1"/>
          <p:nvPr/>
        </p:nvSpPr>
        <p:spPr>
          <a:xfrm>
            <a:off x="3682796" y="127445"/>
            <a:ext cx="1286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Legend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812E9AE-C012-7147-9B0C-84AF2624482E}"/>
              </a:ext>
            </a:extLst>
          </p:cNvPr>
          <p:cNvSpPr/>
          <p:nvPr/>
        </p:nvSpPr>
        <p:spPr>
          <a:xfrm>
            <a:off x="3234307" y="5083188"/>
            <a:ext cx="5977072" cy="1221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D306E5-B28E-B44B-974D-76C05B805B31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9211379" y="4978299"/>
            <a:ext cx="421633" cy="1659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2AC4B3-7FF9-3048-A7EB-61719803DE8A}"/>
              </a:ext>
            </a:extLst>
          </p:cNvPr>
          <p:cNvSpPr txBox="1"/>
          <p:nvPr/>
        </p:nvSpPr>
        <p:spPr>
          <a:xfrm>
            <a:off x="9582033" y="4682100"/>
            <a:ext cx="912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xtick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33B0A87-BBC8-FD46-9FE3-A022B222C3EC}"/>
              </a:ext>
            </a:extLst>
          </p:cNvPr>
          <p:cNvSpPr/>
          <p:nvPr/>
        </p:nvSpPr>
        <p:spPr>
          <a:xfrm>
            <a:off x="3305904" y="5234084"/>
            <a:ext cx="5789970" cy="25996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FC7C22-941A-0644-9B93-068DF1E02D8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095874" y="5364066"/>
            <a:ext cx="679920" cy="12998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2A14B4-CFD6-6A4E-A9CE-453BC8CF5BF8}"/>
              </a:ext>
            </a:extLst>
          </p:cNvPr>
          <p:cNvSpPr txBox="1"/>
          <p:nvPr/>
        </p:nvSpPr>
        <p:spPr>
          <a:xfrm>
            <a:off x="9350105" y="5416345"/>
            <a:ext cx="1703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</a:rPr>
              <a:t>xticklabel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F1ABFE1-086E-ED45-8F20-B0874E71BF77}"/>
              </a:ext>
            </a:extLst>
          </p:cNvPr>
          <p:cNvSpPr/>
          <p:nvPr/>
        </p:nvSpPr>
        <p:spPr>
          <a:xfrm>
            <a:off x="2703836" y="2016580"/>
            <a:ext cx="311658" cy="3252291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6E2299-56FF-8440-A0BF-E98066718F3D}"/>
              </a:ext>
            </a:extLst>
          </p:cNvPr>
          <p:cNvSpPr txBox="1"/>
          <p:nvPr/>
        </p:nvSpPr>
        <p:spPr>
          <a:xfrm>
            <a:off x="1272720" y="5371089"/>
            <a:ext cx="1703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</a:rPr>
              <a:t>yticklabel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3CC239-A7BE-274F-8894-5943A6D4B295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2124432" y="4853049"/>
            <a:ext cx="569611" cy="5180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6CEE880-FA0C-4049-82B5-23DAD1A0EF03}"/>
              </a:ext>
            </a:extLst>
          </p:cNvPr>
          <p:cNvSpPr/>
          <p:nvPr/>
        </p:nvSpPr>
        <p:spPr>
          <a:xfrm>
            <a:off x="3066461" y="2016580"/>
            <a:ext cx="131977" cy="32361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46EBC4-49ED-D240-8441-2B787B63F758}"/>
              </a:ext>
            </a:extLst>
          </p:cNvPr>
          <p:cNvCxnSpPr>
            <a:cxnSpLocks/>
            <a:stCxn id="27" idx="0"/>
            <a:endCxn id="29" idx="2"/>
          </p:cNvCxnSpPr>
          <p:nvPr/>
        </p:nvCxnSpPr>
        <p:spPr>
          <a:xfrm flipH="1" flipV="1">
            <a:off x="2620700" y="913354"/>
            <a:ext cx="511750" cy="11032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35C5C3B-94EE-5848-9384-DDC5BB9F2CD4}"/>
              </a:ext>
            </a:extLst>
          </p:cNvPr>
          <p:cNvSpPr txBox="1"/>
          <p:nvPr/>
        </p:nvSpPr>
        <p:spPr>
          <a:xfrm>
            <a:off x="2164211" y="390134"/>
            <a:ext cx="912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ytick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9CC74D4-1BE3-E742-936B-F6D6CD89F5D7}"/>
              </a:ext>
            </a:extLst>
          </p:cNvPr>
          <p:cNvCxnSpPr>
            <a:cxnSpLocks/>
          </p:cNvCxnSpPr>
          <p:nvPr/>
        </p:nvCxnSpPr>
        <p:spPr>
          <a:xfrm flipH="1" flipV="1">
            <a:off x="8480158" y="2376405"/>
            <a:ext cx="265294" cy="3366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6C503C4-45F9-4B47-B5EA-A7A02C1E4F49}"/>
              </a:ext>
            </a:extLst>
          </p:cNvPr>
          <p:cNvSpPr txBox="1"/>
          <p:nvPr/>
        </p:nvSpPr>
        <p:spPr>
          <a:xfrm>
            <a:off x="7754361" y="2084991"/>
            <a:ext cx="85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Grid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D2C4E6-7BEF-5344-91A4-88A3A471816C}"/>
              </a:ext>
            </a:extLst>
          </p:cNvPr>
          <p:cNvCxnSpPr>
            <a:cxnSpLocks/>
          </p:cNvCxnSpPr>
          <p:nvPr/>
        </p:nvCxnSpPr>
        <p:spPr>
          <a:xfrm flipH="1" flipV="1">
            <a:off x="7375495" y="2664089"/>
            <a:ext cx="296605" cy="3790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BEC6D05-6C5F-0C4C-B26D-6CC67108C2FD}"/>
              </a:ext>
            </a:extLst>
          </p:cNvPr>
          <p:cNvSpPr txBox="1"/>
          <p:nvPr/>
        </p:nvSpPr>
        <p:spPr>
          <a:xfrm>
            <a:off x="6831566" y="2283142"/>
            <a:ext cx="85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Text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E986DD1-9B4C-CC40-BD42-CCCFA6114F1B}"/>
              </a:ext>
            </a:extLst>
          </p:cNvPr>
          <p:cNvSpPr/>
          <p:nvPr/>
        </p:nvSpPr>
        <p:spPr>
          <a:xfrm>
            <a:off x="7559514" y="3044689"/>
            <a:ext cx="608209" cy="3173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807F76-D06A-024E-8FCC-2E0471F3DE0D}"/>
              </a:ext>
            </a:extLst>
          </p:cNvPr>
          <p:cNvSpPr txBox="1"/>
          <p:nvPr/>
        </p:nvSpPr>
        <p:spPr>
          <a:xfrm>
            <a:off x="3359551" y="4440982"/>
            <a:ext cx="1379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Group 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227CA27-A438-2E42-80BF-2ECA4B5950C0}"/>
              </a:ext>
            </a:extLst>
          </p:cNvPr>
          <p:cNvSpPr txBox="1"/>
          <p:nvPr/>
        </p:nvSpPr>
        <p:spPr>
          <a:xfrm>
            <a:off x="5429250" y="4440982"/>
            <a:ext cx="1379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Group 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7F8DF8D-FB0A-5843-A79F-A8C687B4929A}"/>
              </a:ext>
            </a:extLst>
          </p:cNvPr>
          <p:cNvSpPr txBox="1"/>
          <p:nvPr/>
        </p:nvSpPr>
        <p:spPr>
          <a:xfrm>
            <a:off x="7497386" y="4440982"/>
            <a:ext cx="1379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Group 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E4DF92-82DB-2142-BE17-789FA1FD33CA}"/>
              </a:ext>
            </a:extLst>
          </p:cNvPr>
          <p:cNvSpPr txBox="1"/>
          <p:nvPr/>
        </p:nvSpPr>
        <p:spPr>
          <a:xfrm>
            <a:off x="4153830" y="2664089"/>
            <a:ext cx="957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Bar 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083AF59-8F76-4C4A-8DED-2936C03E80D7}"/>
              </a:ext>
            </a:extLst>
          </p:cNvPr>
          <p:cNvCxnSpPr>
            <a:cxnSpLocks/>
          </p:cNvCxnSpPr>
          <p:nvPr/>
        </p:nvCxnSpPr>
        <p:spPr>
          <a:xfrm flipV="1">
            <a:off x="3903883" y="3075067"/>
            <a:ext cx="412421" cy="5281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BB1B245-7801-C14F-95A0-89394FB3AF7A}"/>
              </a:ext>
            </a:extLst>
          </p:cNvPr>
          <p:cNvSpPr txBox="1"/>
          <p:nvPr/>
        </p:nvSpPr>
        <p:spPr>
          <a:xfrm>
            <a:off x="4536345" y="3538946"/>
            <a:ext cx="957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Bar 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BF139DB-2078-2848-973B-2620BE1E8F49}"/>
              </a:ext>
            </a:extLst>
          </p:cNvPr>
          <p:cNvCxnSpPr>
            <a:cxnSpLocks/>
          </p:cNvCxnSpPr>
          <p:nvPr/>
        </p:nvCxnSpPr>
        <p:spPr>
          <a:xfrm flipV="1">
            <a:off x="4552340" y="3924714"/>
            <a:ext cx="401819" cy="5470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6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35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Guanying (SSE)</dc:creator>
  <cp:lastModifiedBy>Chen Guanying (SSE)</cp:lastModifiedBy>
  <cp:revision>70</cp:revision>
  <dcterms:created xsi:type="dcterms:W3CDTF">2022-03-22T11:41:11Z</dcterms:created>
  <dcterms:modified xsi:type="dcterms:W3CDTF">2022-03-23T14:29:38Z</dcterms:modified>
</cp:coreProperties>
</file>