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notesMasterIdLst>
    <p:notesMasterId r:id="rId33"/>
  </p:notesMasterIdLst>
  <p:sldIdLst>
    <p:sldId id="256" r:id="rId2"/>
    <p:sldId id="265" r:id="rId3"/>
    <p:sldId id="266" r:id="rId4"/>
    <p:sldId id="283" r:id="rId5"/>
    <p:sldId id="261" r:id="rId6"/>
    <p:sldId id="262" r:id="rId7"/>
    <p:sldId id="267" r:id="rId8"/>
    <p:sldId id="268" r:id="rId9"/>
    <p:sldId id="259" r:id="rId10"/>
    <p:sldId id="269" r:id="rId11"/>
    <p:sldId id="270" r:id="rId12"/>
    <p:sldId id="271" r:id="rId13"/>
    <p:sldId id="272" r:id="rId14"/>
    <p:sldId id="273" r:id="rId15"/>
    <p:sldId id="274" r:id="rId16"/>
    <p:sldId id="275" r:id="rId17"/>
    <p:sldId id="276" r:id="rId18"/>
    <p:sldId id="277" r:id="rId19"/>
    <p:sldId id="278" r:id="rId20"/>
    <p:sldId id="279" r:id="rId21"/>
    <p:sldId id="284" r:id="rId22"/>
    <p:sldId id="285" r:id="rId23"/>
    <p:sldId id="280" r:id="rId24"/>
    <p:sldId id="281" r:id="rId25"/>
    <p:sldId id="282" r:id="rId26"/>
    <p:sldId id="286" r:id="rId27"/>
    <p:sldId id="287" r:id="rId28"/>
    <p:sldId id="288" r:id="rId29"/>
    <p:sldId id="289" r:id="rId30"/>
    <p:sldId id="290" r:id="rId31"/>
    <p:sldId id="291" r:id="rId32"/>
  </p:sldIdLst>
  <p:sldSz cx="12192000" cy="6858000"/>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6FC"/>
    <a:srgbClr val="E8EAED"/>
    <a:srgbClr val="080A0E"/>
    <a:srgbClr val="140046"/>
    <a:srgbClr val="A50021"/>
    <a:srgbClr val="220076"/>
    <a:srgbClr val="003192"/>
    <a:srgbClr val="252932"/>
    <a:srgbClr val="202124"/>
    <a:srgbClr val="00764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25" autoAdjust="0"/>
    <p:restoredTop sz="94660"/>
  </p:normalViewPr>
  <p:slideViewPr>
    <p:cSldViewPr snapToGrid="0">
      <p:cViewPr>
        <p:scale>
          <a:sx n="57" d="100"/>
          <a:sy n="57" d="100"/>
        </p:scale>
        <p:origin x="1176" y="3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Đầu trang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Chỗ dành sẵn cho Ngày tháng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B57B71-BCA3-4DC7-A81E-4279868660FC}" type="datetimeFigureOut">
              <a:rPr lang="vi-VN" smtClean="0"/>
              <a:t>13/10/2024</a:t>
            </a:fld>
            <a:endParaRPr lang="vi-VN"/>
          </a:p>
        </p:txBody>
      </p:sp>
      <p:sp>
        <p:nvSpPr>
          <p:cNvPr id="4" name="Chỗ dành sẵn cho Hình ảnh của Bản chiế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Chỗ dành sẵn cho Ghi ch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6" name="Chỗ dành sẵn cho Chân trang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Chỗ dành sẵn cho Số hiệu Bản chiế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ABFC4E-E4EE-41FC-909C-2DEF904A8FDA}" type="slidenum">
              <a:rPr lang="vi-VN" smtClean="0"/>
              <a:t>‹#›</a:t>
            </a:fld>
            <a:endParaRPr lang="vi-VN"/>
          </a:p>
        </p:txBody>
      </p:sp>
    </p:spTree>
    <p:extLst>
      <p:ext uri="{BB962C8B-B14F-4D97-AF65-F5344CB8AC3E}">
        <p14:creationId xmlns:p14="http://schemas.microsoft.com/office/powerpoint/2010/main" val="6114728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vi-VN" dirty="0"/>
          </a:p>
        </p:txBody>
      </p:sp>
      <p:sp>
        <p:nvSpPr>
          <p:cNvPr id="4" name="Chỗ dành sẵn cho Số hiệu Bản chiếu 3"/>
          <p:cNvSpPr>
            <a:spLocks noGrp="1"/>
          </p:cNvSpPr>
          <p:nvPr>
            <p:ph type="sldNum" sz="quarter" idx="5"/>
          </p:nvPr>
        </p:nvSpPr>
        <p:spPr/>
        <p:txBody>
          <a:bodyPr/>
          <a:lstStyle/>
          <a:p>
            <a:fld id="{ABABFC4E-E4EE-41FC-909C-2DEF904A8FDA}" type="slidenum">
              <a:rPr lang="vi-VN" smtClean="0"/>
              <a:t>1</a:t>
            </a:fld>
            <a:endParaRPr lang="vi-VN"/>
          </a:p>
        </p:txBody>
      </p:sp>
    </p:spTree>
    <p:extLst>
      <p:ext uri="{BB962C8B-B14F-4D97-AF65-F5344CB8AC3E}">
        <p14:creationId xmlns:p14="http://schemas.microsoft.com/office/powerpoint/2010/main" val="34674246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vi-VN" dirty="0"/>
          </a:p>
        </p:txBody>
      </p:sp>
      <p:sp>
        <p:nvSpPr>
          <p:cNvPr id="4" name="Chỗ dành sẵn cho Số hiệu Bản chiếu 3"/>
          <p:cNvSpPr>
            <a:spLocks noGrp="1"/>
          </p:cNvSpPr>
          <p:nvPr>
            <p:ph type="sldNum" sz="quarter" idx="5"/>
          </p:nvPr>
        </p:nvSpPr>
        <p:spPr/>
        <p:txBody>
          <a:bodyPr/>
          <a:lstStyle/>
          <a:p>
            <a:fld id="{ABABFC4E-E4EE-41FC-909C-2DEF904A8FDA}" type="slidenum">
              <a:rPr lang="vi-VN" smtClean="0"/>
              <a:t>28</a:t>
            </a:fld>
            <a:endParaRPr lang="vi-VN"/>
          </a:p>
        </p:txBody>
      </p:sp>
    </p:spTree>
    <p:extLst>
      <p:ext uri="{BB962C8B-B14F-4D97-AF65-F5344CB8AC3E}">
        <p14:creationId xmlns:p14="http://schemas.microsoft.com/office/powerpoint/2010/main" val="19502483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vi-VN" dirty="0"/>
          </a:p>
        </p:txBody>
      </p:sp>
      <p:sp>
        <p:nvSpPr>
          <p:cNvPr id="4" name="Chỗ dành sẵn cho Số hiệu Bản chiếu 3"/>
          <p:cNvSpPr>
            <a:spLocks noGrp="1"/>
          </p:cNvSpPr>
          <p:nvPr>
            <p:ph type="sldNum" sz="quarter" idx="5"/>
          </p:nvPr>
        </p:nvSpPr>
        <p:spPr/>
        <p:txBody>
          <a:bodyPr/>
          <a:lstStyle/>
          <a:p>
            <a:fld id="{ABABFC4E-E4EE-41FC-909C-2DEF904A8FDA}" type="slidenum">
              <a:rPr lang="vi-VN" smtClean="0"/>
              <a:t>29</a:t>
            </a:fld>
            <a:endParaRPr lang="vi-VN"/>
          </a:p>
        </p:txBody>
      </p:sp>
    </p:spTree>
    <p:extLst>
      <p:ext uri="{BB962C8B-B14F-4D97-AF65-F5344CB8AC3E}">
        <p14:creationId xmlns:p14="http://schemas.microsoft.com/office/powerpoint/2010/main" val="1150456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vi-VN" dirty="0"/>
          </a:p>
        </p:txBody>
      </p:sp>
      <p:sp>
        <p:nvSpPr>
          <p:cNvPr id="4" name="Chỗ dành sẵn cho Số hiệu Bản chiếu 3"/>
          <p:cNvSpPr>
            <a:spLocks noGrp="1"/>
          </p:cNvSpPr>
          <p:nvPr>
            <p:ph type="sldNum" sz="quarter" idx="5"/>
          </p:nvPr>
        </p:nvSpPr>
        <p:spPr/>
        <p:txBody>
          <a:bodyPr/>
          <a:lstStyle/>
          <a:p>
            <a:fld id="{ABABFC4E-E4EE-41FC-909C-2DEF904A8FDA}" type="slidenum">
              <a:rPr lang="vi-VN" smtClean="0"/>
              <a:t>30</a:t>
            </a:fld>
            <a:endParaRPr lang="vi-VN"/>
          </a:p>
        </p:txBody>
      </p:sp>
    </p:spTree>
    <p:extLst>
      <p:ext uri="{BB962C8B-B14F-4D97-AF65-F5344CB8AC3E}">
        <p14:creationId xmlns:p14="http://schemas.microsoft.com/office/powerpoint/2010/main" val="37359037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vi-VN" dirty="0"/>
          </a:p>
        </p:txBody>
      </p:sp>
      <p:sp>
        <p:nvSpPr>
          <p:cNvPr id="4" name="Chỗ dành sẵn cho Số hiệu Bản chiếu 3"/>
          <p:cNvSpPr>
            <a:spLocks noGrp="1"/>
          </p:cNvSpPr>
          <p:nvPr>
            <p:ph type="sldNum" sz="quarter" idx="5"/>
          </p:nvPr>
        </p:nvSpPr>
        <p:spPr/>
        <p:txBody>
          <a:bodyPr/>
          <a:lstStyle/>
          <a:p>
            <a:fld id="{ABABFC4E-E4EE-41FC-909C-2DEF904A8FDA}" type="slidenum">
              <a:rPr lang="vi-VN" smtClean="0"/>
              <a:t>31</a:t>
            </a:fld>
            <a:endParaRPr lang="vi-VN"/>
          </a:p>
        </p:txBody>
      </p:sp>
    </p:spTree>
    <p:extLst>
      <p:ext uri="{BB962C8B-B14F-4D97-AF65-F5344CB8AC3E}">
        <p14:creationId xmlns:p14="http://schemas.microsoft.com/office/powerpoint/2010/main" val="19949965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vi-VN" dirty="0"/>
          </a:p>
        </p:txBody>
      </p:sp>
      <p:sp>
        <p:nvSpPr>
          <p:cNvPr id="4" name="Chỗ dành sẵn cho Số hiệu Bản chiếu 3"/>
          <p:cNvSpPr>
            <a:spLocks noGrp="1"/>
          </p:cNvSpPr>
          <p:nvPr>
            <p:ph type="sldNum" sz="quarter" idx="5"/>
          </p:nvPr>
        </p:nvSpPr>
        <p:spPr/>
        <p:txBody>
          <a:bodyPr/>
          <a:lstStyle/>
          <a:p>
            <a:fld id="{ABABFC4E-E4EE-41FC-909C-2DEF904A8FDA}" type="slidenum">
              <a:rPr lang="vi-VN" smtClean="0"/>
              <a:t>3</a:t>
            </a:fld>
            <a:endParaRPr lang="vi-VN"/>
          </a:p>
        </p:txBody>
      </p:sp>
    </p:spTree>
    <p:extLst>
      <p:ext uri="{BB962C8B-B14F-4D97-AF65-F5344CB8AC3E}">
        <p14:creationId xmlns:p14="http://schemas.microsoft.com/office/powerpoint/2010/main" val="41186404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vi-VN" dirty="0"/>
          </a:p>
        </p:txBody>
      </p:sp>
      <p:sp>
        <p:nvSpPr>
          <p:cNvPr id="4" name="Chỗ dành sẵn cho Số hiệu Bản chiếu 3"/>
          <p:cNvSpPr>
            <a:spLocks noGrp="1"/>
          </p:cNvSpPr>
          <p:nvPr>
            <p:ph type="sldNum" sz="quarter" idx="5"/>
          </p:nvPr>
        </p:nvSpPr>
        <p:spPr/>
        <p:txBody>
          <a:bodyPr/>
          <a:lstStyle/>
          <a:p>
            <a:fld id="{ABABFC4E-E4EE-41FC-909C-2DEF904A8FDA}" type="slidenum">
              <a:rPr lang="vi-VN" smtClean="0"/>
              <a:t>4</a:t>
            </a:fld>
            <a:endParaRPr lang="vi-VN"/>
          </a:p>
        </p:txBody>
      </p:sp>
    </p:spTree>
    <p:extLst>
      <p:ext uri="{BB962C8B-B14F-4D97-AF65-F5344CB8AC3E}">
        <p14:creationId xmlns:p14="http://schemas.microsoft.com/office/powerpoint/2010/main" val="15947829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vi-VN" dirty="0"/>
          </a:p>
        </p:txBody>
      </p:sp>
      <p:sp>
        <p:nvSpPr>
          <p:cNvPr id="4" name="Chỗ dành sẵn cho Số hiệu Bản chiếu 3"/>
          <p:cNvSpPr>
            <a:spLocks noGrp="1"/>
          </p:cNvSpPr>
          <p:nvPr>
            <p:ph type="sldNum" sz="quarter" idx="5"/>
          </p:nvPr>
        </p:nvSpPr>
        <p:spPr/>
        <p:txBody>
          <a:bodyPr/>
          <a:lstStyle/>
          <a:p>
            <a:fld id="{ABABFC4E-E4EE-41FC-909C-2DEF904A8FDA}" type="slidenum">
              <a:rPr lang="vi-VN" smtClean="0"/>
              <a:t>5</a:t>
            </a:fld>
            <a:endParaRPr lang="vi-VN"/>
          </a:p>
        </p:txBody>
      </p:sp>
    </p:spTree>
    <p:extLst>
      <p:ext uri="{BB962C8B-B14F-4D97-AF65-F5344CB8AC3E}">
        <p14:creationId xmlns:p14="http://schemas.microsoft.com/office/powerpoint/2010/main" val="34525436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vi-VN" dirty="0"/>
          </a:p>
        </p:txBody>
      </p:sp>
      <p:sp>
        <p:nvSpPr>
          <p:cNvPr id="4" name="Chỗ dành sẵn cho Số hiệu Bản chiếu 3"/>
          <p:cNvSpPr>
            <a:spLocks noGrp="1"/>
          </p:cNvSpPr>
          <p:nvPr>
            <p:ph type="sldNum" sz="quarter" idx="5"/>
          </p:nvPr>
        </p:nvSpPr>
        <p:spPr/>
        <p:txBody>
          <a:bodyPr/>
          <a:lstStyle/>
          <a:p>
            <a:fld id="{ABABFC4E-E4EE-41FC-909C-2DEF904A8FDA}" type="slidenum">
              <a:rPr lang="vi-VN" smtClean="0"/>
              <a:t>6</a:t>
            </a:fld>
            <a:endParaRPr lang="vi-VN"/>
          </a:p>
        </p:txBody>
      </p:sp>
    </p:spTree>
    <p:extLst>
      <p:ext uri="{BB962C8B-B14F-4D97-AF65-F5344CB8AC3E}">
        <p14:creationId xmlns:p14="http://schemas.microsoft.com/office/powerpoint/2010/main" val="38426074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vi-VN" dirty="0"/>
          </a:p>
        </p:txBody>
      </p:sp>
      <p:sp>
        <p:nvSpPr>
          <p:cNvPr id="4" name="Chỗ dành sẵn cho Số hiệu Bản chiếu 3"/>
          <p:cNvSpPr>
            <a:spLocks noGrp="1"/>
          </p:cNvSpPr>
          <p:nvPr>
            <p:ph type="sldNum" sz="quarter" idx="5"/>
          </p:nvPr>
        </p:nvSpPr>
        <p:spPr/>
        <p:txBody>
          <a:bodyPr/>
          <a:lstStyle/>
          <a:p>
            <a:fld id="{ABABFC4E-E4EE-41FC-909C-2DEF904A8FDA}" type="slidenum">
              <a:rPr lang="vi-VN" smtClean="0"/>
              <a:t>7</a:t>
            </a:fld>
            <a:endParaRPr lang="vi-VN"/>
          </a:p>
        </p:txBody>
      </p:sp>
    </p:spTree>
    <p:extLst>
      <p:ext uri="{BB962C8B-B14F-4D97-AF65-F5344CB8AC3E}">
        <p14:creationId xmlns:p14="http://schemas.microsoft.com/office/powerpoint/2010/main" val="2599261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vi-VN" dirty="0"/>
          </a:p>
        </p:txBody>
      </p:sp>
      <p:sp>
        <p:nvSpPr>
          <p:cNvPr id="4" name="Chỗ dành sẵn cho Số hiệu Bản chiếu 3"/>
          <p:cNvSpPr>
            <a:spLocks noGrp="1"/>
          </p:cNvSpPr>
          <p:nvPr>
            <p:ph type="sldNum" sz="quarter" idx="5"/>
          </p:nvPr>
        </p:nvSpPr>
        <p:spPr/>
        <p:txBody>
          <a:bodyPr/>
          <a:lstStyle/>
          <a:p>
            <a:fld id="{ABABFC4E-E4EE-41FC-909C-2DEF904A8FDA}" type="slidenum">
              <a:rPr lang="vi-VN" smtClean="0"/>
              <a:t>8</a:t>
            </a:fld>
            <a:endParaRPr lang="vi-VN"/>
          </a:p>
        </p:txBody>
      </p:sp>
    </p:spTree>
    <p:extLst>
      <p:ext uri="{BB962C8B-B14F-4D97-AF65-F5344CB8AC3E}">
        <p14:creationId xmlns:p14="http://schemas.microsoft.com/office/powerpoint/2010/main" val="35204273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vi-VN" dirty="0"/>
          </a:p>
        </p:txBody>
      </p:sp>
      <p:sp>
        <p:nvSpPr>
          <p:cNvPr id="4" name="Chỗ dành sẵn cho Số hiệu Bản chiếu 3"/>
          <p:cNvSpPr>
            <a:spLocks noGrp="1"/>
          </p:cNvSpPr>
          <p:nvPr>
            <p:ph type="sldNum" sz="quarter" idx="5"/>
          </p:nvPr>
        </p:nvSpPr>
        <p:spPr/>
        <p:txBody>
          <a:bodyPr/>
          <a:lstStyle/>
          <a:p>
            <a:fld id="{ABABFC4E-E4EE-41FC-909C-2DEF904A8FDA}" type="slidenum">
              <a:rPr lang="vi-VN" smtClean="0"/>
              <a:t>21</a:t>
            </a:fld>
            <a:endParaRPr lang="vi-VN"/>
          </a:p>
        </p:txBody>
      </p:sp>
    </p:spTree>
    <p:extLst>
      <p:ext uri="{BB962C8B-B14F-4D97-AF65-F5344CB8AC3E}">
        <p14:creationId xmlns:p14="http://schemas.microsoft.com/office/powerpoint/2010/main" val="97092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vi-VN" dirty="0"/>
          </a:p>
        </p:txBody>
      </p:sp>
      <p:sp>
        <p:nvSpPr>
          <p:cNvPr id="4" name="Chỗ dành sẵn cho Số hiệu Bản chiếu 3"/>
          <p:cNvSpPr>
            <a:spLocks noGrp="1"/>
          </p:cNvSpPr>
          <p:nvPr>
            <p:ph type="sldNum" sz="quarter" idx="5"/>
          </p:nvPr>
        </p:nvSpPr>
        <p:spPr/>
        <p:txBody>
          <a:bodyPr/>
          <a:lstStyle/>
          <a:p>
            <a:fld id="{ABABFC4E-E4EE-41FC-909C-2DEF904A8FDA}" type="slidenum">
              <a:rPr lang="vi-VN" smtClean="0"/>
              <a:t>22</a:t>
            </a:fld>
            <a:endParaRPr lang="vi-VN"/>
          </a:p>
        </p:txBody>
      </p:sp>
    </p:spTree>
    <p:extLst>
      <p:ext uri="{BB962C8B-B14F-4D97-AF65-F5344CB8AC3E}">
        <p14:creationId xmlns:p14="http://schemas.microsoft.com/office/powerpoint/2010/main" val="13979091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0DAF61AA-5A98-4049-A93E-477E5505141A}" type="datetimeFigureOut">
              <a:rPr lang="en-US" smtClean="0"/>
              <a:t>10/13/2024</a:t>
            </a:fld>
            <a:endParaRPr lang="en-US" dirty="0"/>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402414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0DAF61AA-5A98-4049-A93E-477E5505141A}" type="datetimeFigureOut">
              <a:rPr lang="en-US" smtClean="0"/>
              <a:t>10/13/2024</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2182857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0DAF61AA-5A98-4049-A93E-477E5505141A}" type="datetimeFigureOut">
              <a:rPr lang="en-US" smtClean="0"/>
              <a:t>10/13/2024</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582816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0DAF61AA-5A98-4049-A93E-477E5505141A}" type="datetimeFigureOut">
              <a:rPr lang="en-US" smtClean="0"/>
              <a:t>10/13/2024</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6098623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DAF61AA-5A98-4049-A93E-477E5505141A}" type="datetimeFigureOut">
              <a:rPr lang="en-US" smtClean="0"/>
              <a:t>10/13/2024</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2568554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0DAF61AA-5A98-4049-A93E-477E5505141A}" type="datetimeFigureOut">
              <a:rPr lang="en-US" smtClean="0"/>
              <a:t>10/13/2024</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2293369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0DAF61AA-5A98-4049-A93E-477E5505141A}" type="datetimeFigureOut">
              <a:rPr lang="en-US" smtClean="0"/>
              <a:t>10/13/2024</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0715296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DAF61AA-5A98-4049-A93E-477E5505141A}" type="datetimeFigureOut">
              <a:rPr lang="en-US" smtClean="0"/>
              <a:t>10/13/2024</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4852541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0DAF61AA-5A98-4049-A93E-477E5505141A}" type="datetimeFigureOut">
              <a:rPr lang="en-US" smtClean="0"/>
              <a:t>10/13/2024</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05963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0DAF61AA-5A98-4049-A93E-477E5505141A}" type="datetimeFigureOut">
              <a:rPr lang="en-US" smtClean="0"/>
              <a:t>10/13/2024</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235373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0DAF61AA-5A98-4049-A93E-477E5505141A}" type="datetimeFigureOut">
              <a:rPr lang="en-US" smtClean="0"/>
              <a:t>10/13/2024</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2999261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47A131F-D5DE-41A5-B4CF-4F345319B40B}"/>
              </a:ext>
            </a:extLst>
          </p:cNvPr>
          <p:cNvSpPr/>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8" name="Freeform: Shape 7">
            <a:extLst>
              <a:ext uri="{FF2B5EF4-FFF2-40B4-BE49-F238E27FC236}">
                <a16:creationId xmlns:a16="http://schemas.microsoft.com/office/drawing/2014/main" id="{3AF4666D-BD98-40A5-A75F-478B982010B2}"/>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9" name="Freeform: Shape 8">
            <a:extLst>
              <a:ext uri="{FF2B5EF4-FFF2-40B4-BE49-F238E27FC236}">
                <a16:creationId xmlns:a16="http://schemas.microsoft.com/office/drawing/2014/main" id="{68680585-71F9-4721-A998-4974171D2EB4}"/>
              </a:ext>
            </a:extLst>
          </p:cNvPr>
          <p:cNvSpPr/>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10" name="Freeform: Shape 9">
            <a:extLst>
              <a:ext uri="{FF2B5EF4-FFF2-40B4-BE49-F238E27FC236}">
                <a16:creationId xmlns:a16="http://schemas.microsoft.com/office/drawing/2014/main" id="{12BC95C2-2EEC-4F59-ABA8-660B0D059CCF}"/>
              </a:ext>
            </a:extLst>
          </p:cNvPr>
          <p:cNvSpPr/>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1" name="Graphic 141">
            <a:extLst>
              <a:ext uri="{FF2B5EF4-FFF2-40B4-BE49-F238E27FC236}">
                <a16:creationId xmlns:a16="http://schemas.microsoft.com/office/drawing/2014/main" id="{03E9870D-4BBA-43AF-8D44-BBADF020CFF6}"/>
              </a:ext>
            </a:extLst>
          </p:cNvPr>
          <p:cNvGrpSpPr/>
          <p:nvPr/>
        </p:nvGrpSpPr>
        <p:grpSpPr>
          <a:xfrm>
            <a:off x="10849" y="15178"/>
            <a:ext cx="2198951" cy="3331254"/>
            <a:chOff x="4473129" y="923925"/>
            <a:chExt cx="3308947" cy="5012817"/>
          </a:xfrm>
          <a:noFill/>
        </p:grpSpPr>
        <p:sp>
          <p:nvSpPr>
            <p:cNvPr id="12" name="Freeform: Shape 11">
              <a:extLst>
                <a:ext uri="{FF2B5EF4-FFF2-40B4-BE49-F238E27FC236}">
                  <a16:creationId xmlns:a16="http://schemas.microsoft.com/office/drawing/2014/main" id="{34BC5055-C77D-43CD-BB1D-A77B6779CDAD}"/>
                </a:ext>
              </a:extLst>
            </p:cNvPr>
            <p:cNvSpPr/>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3" name="Freeform: Shape 12">
              <a:extLst>
                <a:ext uri="{FF2B5EF4-FFF2-40B4-BE49-F238E27FC236}">
                  <a16:creationId xmlns:a16="http://schemas.microsoft.com/office/drawing/2014/main" id="{DB12D0B8-9385-489A-85AE-3D14AD0BA2FC}"/>
                </a:ext>
              </a:extLst>
            </p:cNvPr>
            <p:cNvSpPr/>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14" name="Freeform: Shape 13">
              <a:extLst>
                <a:ext uri="{FF2B5EF4-FFF2-40B4-BE49-F238E27FC236}">
                  <a16:creationId xmlns:a16="http://schemas.microsoft.com/office/drawing/2014/main" id="{D158A14A-147E-4130-A5E2-38FD84B181AF}"/>
                </a:ext>
              </a:extLst>
            </p:cNvPr>
            <p:cNvSpPr/>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15" name="Freeform: Shape 14">
              <a:extLst>
                <a:ext uri="{FF2B5EF4-FFF2-40B4-BE49-F238E27FC236}">
                  <a16:creationId xmlns:a16="http://schemas.microsoft.com/office/drawing/2014/main" id="{75B8B1EB-5E2B-472C-AE60-2EC5961F16F9}"/>
                </a:ext>
              </a:extLst>
            </p:cNvPr>
            <p:cNvSpPr/>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B4F5BD77-58D7-4B61-A666-1B4139A63A28}"/>
                </a:ext>
              </a:extLst>
            </p:cNvPr>
            <p:cNvSpPr/>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F5CBEC6B-EDB6-40B8-8771-E5AF41B8D698}"/>
                </a:ext>
              </a:extLst>
            </p:cNvPr>
            <p:cNvSpPr/>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91BD0EE8-AA47-4044-9251-9F5A4B820120}"/>
                </a:ext>
              </a:extLst>
            </p:cNvPr>
            <p:cNvSpPr/>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19" name="Graphic 157">
            <a:extLst>
              <a:ext uri="{FF2B5EF4-FFF2-40B4-BE49-F238E27FC236}">
                <a16:creationId xmlns:a16="http://schemas.microsoft.com/office/drawing/2014/main" id="{C3279E8D-2BAA-4CB1-834B-09FADD54DE56}"/>
              </a:ext>
            </a:extLst>
          </p:cNvPr>
          <p:cNvGrpSpPr/>
          <p:nvPr/>
        </p:nvGrpSpPr>
        <p:grpSpPr>
          <a:xfrm>
            <a:off x="8610600" y="3276600"/>
            <a:ext cx="3529260" cy="3581399"/>
            <a:chOff x="4114800" y="1423987"/>
            <a:chExt cx="3961542" cy="4007547"/>
          </a:xfrm>
          <a:noFill/>
        </p:grpSpPr>
        <p:sp>
          <p:nvSpPr>
            <p:cNvPr id="20" name="Freeform: Shape 19">
              <a:extLst>
                <a:ext uri="{FF2B5EF4-FFF2-40B4-BE49-F238E27FC236}">
                  <a16:creationId xmlns:a16="http://schemas.microsoft.com/office/drawing/2014/main" id="{3456F18E-4F61-486D-9CD6-65B30372C534}"/>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318DDF45-08F0-46B6-A0B7-133735C94F47}"/>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B9D0CC0F-710D-43F4-BC86-763767420133}"/>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6FB36AB6-CB81-495A-8A33-C0BCE67D6F23}"/>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1993F7E6-ABF6-482D-BEA5-B4E607DDB433}"/>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DCA0B097-C21A-40B4-95E4-2FFA9697F824}"/>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AB2AF0F5-7EAA-4BAB-8DE2-D84E124170FA}"/>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838200" y="365125"/>
            <a:ext cx="10515600" cy="1325563"/>
          </a:xfrm>
          <a:prstGeom prst="rect">
            <a:avLst/>
          </a:prstGeom>
        </p:spPr>
        <p:txBody>
          <a:bodyPr lIns="109728" tIns="109728" rIns="109728" bIns="91440" anchor="ct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838200" y="1825625"/>
            <a:ext cx="10515600" cy="4351338"/>
          </a:xfrm>
          <a:prstGeom prst="rect">
            <a:avLst/>
          </a:prstGeom>
        </p:spPr>
        <p:txBody>
          <a:bodyPr lIns="109728" tIns="109728" rIns="109728"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838200" y="6356350"/>
            <a:ext cx="2743200" cy="365125"/>
          </a:xfrm>
          <a:prstGeom prst="rect">
            <a:avLst/>
          </a:prstGeom>
        </p:spPr>
        <p:txBody>
          <a:bodyPr lIns="109728" tIns="109728" rIns="109728" bIns="91440" anchor="ctr"/>
          <a:lstStyle>
            <a:lvl1pPr algn="l">
              <a:defRPr lang="en-US" sz="900" kern="1200" cap="all" spc="200" smtClean="0">
                <a:solidFill>
                  <a:schemeClr val="accent1"/>
                </a:solidFill>
                <a:latin typeface="+mn-lt"/>
                <a:ea typeface="+mn-ea"/>
                <a:cs typeface="Segoe UI Semilight" panose="020B0402040204020203" pitchFamily="34" charset="0"/>
              </a:defRPr>
            </a:lvl1pPr>
          </a:lstStyle>
          <a:p>
            <a:fld id="{0DAF61AA-5A98-4049-A93E-477E5505141A}" type="datetimeFigureOut">
              <a:rPr lang="en-US" smtClean="0"/>
              <a:pPr/>
              <a:t>10/13/2024</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lIns="109728" tIns="109728" rIns="109728" bIns="91440" anchor="ctr"/>
          <a:lstStyle>
            <a:lvl1pPr algn="ctr">
              <a:defRPr lang="en-US" sz="900" kern="1200" cap="all" spc="200" dirty="0">
                <a:solidFill>
                  <a:schemeClr val="accent1"/>
                </a:solidFill>
                <a:latin typeface="+mn-lt"/>
                <a:ea typeface="+mn-ea"/>
                <a:cs typeface="Segoe UI Semilight" panose="020B0402040204020203" pitchFamily="34" charset="0"/>
              </a:defRPr>
            </a:lvl1pPr>
          </a:lstStyle>
          <a:p>
            <a:endParaRPr lang="en-US"/>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9906000" y="6356350"/>
            <a:ext cx="1447800" cy="365125"/>
          </a:xfrm>
          <a:prstGeom prst="rect">
            <a:avLst/>
          </a:prstGeom>
        </p:spPr>
        <p:txBody>
          <a:bodyPr lIns="109728" tIns="109728" rIns="109728" bIns="91440" anchor="ctr"/>
          <a:lstStyle>
            <a:lvl1pPr algn="r">
              <a:defRPr lang="en-US" sz="900" kern="1200" cap="all" spc="200" smtClean="0">
                <a:solidFill>
                  <a:schemeClr val="accent1"/>
                </a:solidFill>
                <a:latin typeface="+mn-lt"/>
                <a:ea typeface="+mn-ea"/>
                <a:cs typeface="Segoe UI Semilight" panose="020B0402040204020203" pitchFamily="34" charset="0"/>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1914906734"/>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5" r:id="rId7"/>
    <p:sldLayoutId id="2147483676" r:id="rId8"/>
    <p:sldLayoutId id="2147483677" r:id="rId9"/>
    <p:sldLayoutId id="2147483678" r:id="rId10"/>
    <p:sldLayoutId id="2147483680" r:id="rId11"/>
  </p:sldLayoutIdLst>
  <p:txStyles>
    <p:titleStyle>
      <a:lvl1pPr algn="l" defTabSz="914400" rtl="0" eaLnBrk="1" latinLnBrk="0" hangingPunct="1">
        <a:lnSpc>
          <a:spcPct val="112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3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3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3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3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3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A6C273A-38F2-4D34-98BF-47B248862B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2E2CF659-EE5D-432C-B47F-10AC4A48A3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3" name="Rectangle 12">
            <a:extLst>
              <a:ext uri="{FF2B5EF4-FFF2-40B4-BE49-F238E27FC236}">
                <a16:creationId xmlns:a16="http://schemas.microsoft.com/office/drawing/2014/main" id="{683AA549-1F0C-46E0-AAD8-DC3DC6CA61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Bottom Right">
            <a:extLst>
              <a:ext uri="{FF2B5EF4-FFF2-40B4-BE49-F238E27FC236}">
                <a16:creationId xmlns:a16="http://schemas.microsoft.com/office/drawing/2014/main" id="{7B2F7E43-35EC-4103-9D95-2ACDB00387C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16" name="Graphic 157">
              <a:extLst>
                <a:ext uri="{FF2B5EF4-FFF2-40B4-BE49-F238E27FC236}">
                  <a16:creationId xmlns:a16="http://schemas.microsoft.com/office/drawing/2014/main" id="{4CBE545A-C704-48FA-8193-05D4FDAA210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18" name="Freeform: Shape 17">
                <a:extLst>
                  <a:ext uri="{FF2B5EF4-FFF2-40B4-BE49-F238E27FC236}">
                    <a16:creationId xmlns:a16="http://schemas.microsoft.com/office/drawing/2014/main" id="{DFC12F8B-A54C-43DD-B393-14555547B6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bg2">
                    <a:alpha val="35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E3B33274-B053-4224-A5A0-B90126BFFF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bg2">
                    <a:alpha val="35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1C7170C7-58C1-4C2A-BCB1-A35DA8E12D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bg2">
                    <a:alpha val="3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5931EDD4-C978-4F30-9A9D-2C5D3B3E4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bg2">
                    <a:alpha val="3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3E984CF3-8D55-4CD4-8256-69FDFE61C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bg2">
                    <a:alpha val="3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E9CC4F5D-4692-4689-807E-46C4886AD3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bg2">
                    <a:alpha val="3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B872E016-A490-4CAF-AAC9-3EE29CBD43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bg2">
                    <a:alpha val="35000"/>
                  </a:schemeClr>
                </a:solidFill>
                <a:prstDash val="lgDash"/>
                <a:round/>
              </a:ln>
            </p:spPr>
            <p:txBody>
              <a:bodyPr rtlCol="0" anchor="ctr"/>
              <a:lstStyle/>
              <a:p>
                <a:endParaRPr lang="en-US"/>
              </a:p>
            </p:txBody>
          </p:sp>
        </p:grpSp>
        <p:sp>
          <p:nvSpPr>
            <p:cNvPr id="17" name="Freeform: Shape 16">
              <a:extLst>
                <a:ext uri="{FF2B5EF4-FFF2-40B4-BE49-F238E27FC236}">
                  <a16:creationId xmlns:a16="http://schemas.microsoft.com/office/drawing/2014/main" id="{594A6B7E-847F-437A-BC2F-A78EE3F87D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6" name="Footer Placeholder 42">
            <a:extLst>
              <a:ext uri="{FF2B5EF4-FFF2-40B4-BE49-F238E27FC236}">
                <a16:creationId xmlns:a16="http://schemas.microsoft.com/office/drawing/2014/main" id="{03E51277-1095-412F-913B-8FA8021AA626}"/>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000" cap="all" spc="200">
              <a:latin typeface="Segoe UI Semilight" panose="020B0402040204020203" pitchFamily="34" charset="0"/>
              <a:cs typeface="Segoe UI Semilight" panose="020B0402040204020203" pitchFamily="34" charset="0"/>
            </a:endParaRPr>
          </a:p>
        </p:txBody>
      </p:sp>
      <p:grpSp>
        <p:nvGrpSpPr>
          <p:cNvPr id="28" name="Top Left">
            <a:extLst>
              <a:ext uri="{FF2B5EF4-FFF2-40B4-BE49-F238E27FC236}">
                <a16:creationId xmlns:a16="http://schemas.microsoft.com/office/drawing/2014/main" id="{96F2112D-BBBE-46A6-B66D-A3F02ED3284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087"/>
            <a:ext cx="7921775" cy="6887020"/>
            <a:chOff x="3662362" y="1504950"/>
            <a:chExt cx="4411694" cy="3835431"/>
          </a:xfrm>
          <a:noFill/>
        </p:grpSpPr>
        <p:sp>
          <p:nvSpPr>
            <p:cNvPr id="29" name="Freeform: Shape 28">
              <a:extLst>
                <a:ext uri="{FF2B5EF4-FFF2-40B4-BE49-F238E27FC236}">
                  <a16:creationId xmlns:a16="http://schemas.microsoft.com/office/drawing/2014/main" id="{712269F1-E4D6-4EEB-8A0F-059FAFC408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595342" y="1540859"/>
              <a:ext cx="2478714" cy="3799522"/>
            </a:xfrm>
            <a:custGeom>
              <a:avLst/>
              <a:gdLst>
                <a:gd name="connsiteX0" fmla="*/ 545711 w 2478714"/>
                <a:gd name="connsiteY0" fmla="*/ 3799523 h 3799522"/>
                <a:gd name="connsiteX1" fmla="*/ 280820 w 2478714"/>
                <a:gd name="connsiteY1" fmla="*/ 3178874 h 3799522"/>
                <a:gd name="connsiteX2" fmla="*/ 43076 w 2478714"/>
                <a:gd name="connsiteY2" fmla="*/ 2663762 h 3799522"/>
                <a:gd name="connsiteX3" fmla="*/ 3167 w 2478714"/>
                <a:gd name="connsiteY3" fmla="*/ 2344769 h 3799522"/>
                <a:gd name="connsiteX4" fmla="*/ 117943 w 2478714"/>
                <a:gd name="connsiteY4" fmla="*/ 1976723 h 3799522"/>
                <a:gd name="connsiteX5" fmla="*/ 224242 w 2478714"/>
                <a:gd name="connsiteY5" fmla="*/ 1744123 h 3799522"/>
                <a:gd name="connsiteX6" fmla="*/ 447222 w 2478714"/>
                <a:gd name="connsiteY6" fmla="*/ 1569244 h 3799522"/>
                <a:gd name="connsiteX7" fmla="*/ 708588 w 2478714"/>
                <a:gd name="connsiteY7" fmla="*/ 1598295 h 3799522"/>
                <a:gd name="connsiteX8" fmla="*/ 1024532 w 2478714"/>
                <a:gd name="connsiteY8" fmla="*/ 1741837 h 3799522"/>
                <a:gd name="connsiteX9" fmla="*/ 1538692 w 2478714"/>
                <a:gd name="connsiteY9" fmla="*/ 1773460 h 3799522"/>
                <a:gd name="connsiteX10" fmla="*/ 1869019 w 2478714"/>
                <a:gd name="connsiteY10" fmla="*/ 1650016 h 3799522"/>
                <a:gd name="connsiteX11" fmla="*/ 2124670 w 2478714"/>
                <a:gd name="connsiteY11" fmla="*/ 1515047 h 3799522"/>
                <a:gd name="connsiteX12" fmla="*/ 2334410 w 2478714"/>
                <a:gd name="connsiteY12" fmla="*/ 1305401 h 3799522"/>
                <a:gd name="connsiteX13" fmla="*/ 2430232 w 2478714"/>
                <a:gd name="connsiteY13" fmla="*/ 933164 h 3799522"/>
                <a:gd name="connsiteX14" fmla="*/ 2430232 w 2478714"/>
                <a:gd name="connsiteY14" fmla="*/ 571786 h 3799522"/>
                <a:gd name="connsiteX15" fmla="*/ 2445472 w 2478714"/>
                <a:gd name="connsiteY15" fmla="*/ 315659 h 3799522"/>
                <a:gd name="connsiteX16" fmla="*/ 2478714 w 2478714"/>
                <a:gd name="connsiteY16" fmla="*/ 0 h 3799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478714" h="3799522">
                  <a:moveTo>
                    <a:pt x="545711" y="3799523"/>
                  </a:moveTo>
                  <a:cubicBezTo>
                    <a:pt x="492847" y="3532346"/>
                    <a:pt x="330541" y="3270313"/>
                    <a:pt x="280820" y="3178874"/>
                  </a:cubicBezTo>
                  <a:cubicBezTo>
                    <a:pt x="190047" y="3012281"/>
                    <a:pt x="98988" y="2844832"/>
                    <a:pt x="43076" y="2663762"/>
                  </a:cubicBezTo>
                  <a:cubicBezTo>
                    <a:pt x="11072" y="2560130"/>
                    <a:pt x="-7882" y="2452402"/>
                    <a:pt x="3167" y="2344769"/>
                  </a:cubicBezTo>
                  <a:cubicBezTo>
                    <a:pt x="16311" y="2216468"/>
                    <a:pt x="71175" y="2097310"/>
                    <a:pt x="117943" y="1976723"/>
                  </a:cubicBezTo>
                  <a:cubicBezTo>
                    <a:pt x="148899" y="1896904"/>
                    <a:pt x="177569" y="1815751"/>
                    <a:pt x="224242" y="1744123"/>
                  </a:cubicBezTo>
                  <a:cubicBezTo>
                    <a:pt x="277677" y="1662017"/>
                    <a:pt x="352829" y="1593437"/>
                    <a:pt x="447222" y="1569244"/>
                  </a:cubicBezTo>
                  <a:cubicBezTo>
                    <a:pt x="534090" y="1547051"/>
                    <a:pt x="624387" y="1565910"/>
                    <a:pt x="708588" y="1598295"/>
                  </a:cubicBezTo>
                  <a:cubicBezTo>
                    <a:pt x="816697" y="1640015"/>
                    <a:pt x="915948" y="1701546"/>
                    <a:pt x="1024532" y="1741837"/>
                  </a:cubicBezTo>
                  <a:cubicBezTo>
                    <a:pt x="1188743" y="1802797"/>
                    <a:pt x="1367814" y="1811750"/>
                    <a:pt x="1538692" y="1773460"/>
                  </a:cubicBezTo>
                  <a:cubicBezTo>
                    <a:pt x="1653659" y="1747647"/>
                    <a:pt x="1761863" y="1699355"/>
                    <a:pt x="1869019" y="1650016"/>
                  </a:cubicBezTo>
                  <a:cubicBezTo>
                    <a:pt x="1956744" y="1609630"/>
                    <a:pt x="2044279" y="1568291"/>
                    <a:pt x="2124670" y="1515047"/>
                  </a:cubicBezTo>
                  <a:cubicBezTo>
                    <a:pt x="2208204" y="1459706"/>
                    <a:pt x="2282976" y="1391222"/>
                    <a:pt x="2334410" y="1305401"/>
                  </a:cubicBezTo>
                  <a:cubicBezTo>
                    <a:pt x="2401181" y="1194054"/>
                    <a:pt x="2423565" y="1063276"/>
                    <a:pt x="2430232" y="933164"/>
                  </a:cubicBezTo>
                  <a:cubicBezTo>
                    <a:pt x="2436423" y="812864"/>
                    <a:pt x="2428517" y="692277"/>
                    <a:pt x="2430232" y="571786"/>
                  </a:cubicBezTo>
                  <a:cubicBezTo>
                    <a:pt x="2431470" y="486251"/>
                    <a:pt x="2438233" y="400907"/>
                    <a:pt x="2445472" y="315659"/>
                  </a:cubicBezTo>
                  <a:cubicBezTo>
                    <a:pt x="2454426" y="210217"/>
                    <a:pt x="2463284" y="104680"/>
                    <a:pt x="2478714" y="0"/>
                  </a:cubicBezTo>
                </a:path>
              </a:pathLst>
            </a:custGeom>
            <a:noFill/>
            <a:ln w="9525" cap="rnd">
              <a:solidFill>
                <a:schemeClr val="bg2">
                  <a:alpha val="2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088D87B2-D2A4-4577-89DC-7AF275C017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982" y="2388008"/>
              <a:ext cx="2302192" cy="2952373"/>
            </a:xfrm>
            <a:custGeom>
              <a:avLst/>
              <a:gdLst>
                <a:gd name="connsiteX0" fmla="*/ 2302193 w 2302192"/>
                <a:gd name="connsiteY0" fmla="*/ 2952373 h 2952373"/>
                <a:gd name="connsiteX1" fmla="*/ 2022729 w 2302192"/>
                <a:gd name="connsiteY1" fmla="*/ 2442309 h 2952373"/>
                <a:gd name="connsiteX2" fmla="*/ 1834039 w 2302192"/>
                <a:gd name="connsiteY2" fmla="*/ 1937199 h 2952373"/>
                <a:gd name="connsiteX3" fmla="*/ 1789748 w 2302192"/>
                <a:gd name="connsiteY3" fmla="*/ 1609063 h 2952373"/>
                <a:gd name="connsiteX4" fmla="*/ 1870139 w 2302192"/>
                <a:gd name="connsiteY4" fmla="*/ 1183962 h 2952373"/>
                <a:gd name="connsiteX5" fmla="*/ 2021110 w 2302192"/>
                <a:gd name="connsiteY5" fmla="*/ 743621 h 2952373"/>
                <a:gd name="connsiteX6" fmla="*/ 2010061 w 2302192"/>
                <a:gd name="connsiteY6" fmla="*/ 342047 h 2952373"/>
                <a:gd name="connsiteX7" fmla="*/ 1867376 w 2302192"/>
                <a:gd name="connsiteY7" fmla="*/ 55440 h 2952373"/>
                <a:gd name="connsiteX8" fmla="*/ 1652683 w 2302192"/>
                <a:gd name="connsiteY8" fmla="*/ 2862 h 2952373"/>
                <a:gd name="connsiteX9" fmla="*/ 1295305 w 2302192"/>
                <a:gd name="connsiteY9" fmla="*/ 234129 h 2952373"/>
                <a:gd name="connsiteX10" fmla="*/ 812101 w 2302192"/>
                <a:gd name="connsiteY10" fmla="*/ 886401 h 2952373"/>
                <a:gd name="connsiteX11" fmla="*/ 668846 w 2302192"/>
                <a:gd name="connsiteY11" fmla="*/ 1126145 h 2952373"/>
                <a:gd name="connsiteX12" fmla="*/ 498443 w 2302192"/>
                <a:gd name="connsiteY12" fmla="*/ 1405799 h 2952373"/>
                <a:gd name="connsiteX13" fmla="*/ 355759 w 2302192"/>
                <a:gd name="connsiteY13" fmla="*/ 1634304 h 2952373"/>
                <a:gd name="connsiteX14" fmla="*/ 161449 w 2302192"/>
                <a:gd name="connsiteY14" fmla="*/ 1913576 h 2952373"/>
                <a:gd name="connsiteX15" fmla="*/ 0 w 2302192"/>
                <a:gd name="connsiteY15" fmla="*/ 2189802 h 2952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302192" h="2952373">
                  <a:moveTo>
                    <a:pt x="2302193" y="2952373"/>
                  </a:moveTo>
                  <a:cubicBezTo>
                    <a:pt x="2141125" y="2809308"/>
                    <a:pt x="2070068" y="2504603"/>
                    <a:pt x="2022729" y="2442309"/>
                  </a:cubicBezTo>
                  <a:cubicBezTo>
                    <a:pt x="1884140" y="2259810"/>
                    <a:pt x="1887760" y="2160274"/>
                    <a:pt x="1834039" y="1937199"/>
                  </a:cubicBezTo>
                  <a:cubicBezTo>
                    <a:pt x="1808131" y="1829376"/>
                    <a:pt x="1789367" y="1719838"/>
                    <a:pt x="1789748" y="1609063"/>
                  </a:cubicBezTo>
                  <a:cubicBezTo>
                    <a:pt x="1790224" y="1464092"/>
                    <a:pt x="1822418" y="1321122"/>
                    <a:pt x="1870139" y="1183962"/>
                  </a:cubicBezTo>
                  <a:cubicBezTo>
                    <a:pt x="1921288" y="1036896"/>
                    <a:pt x="1991868" y="896307"/>
                    <a:pt x="2021110" y="743621"/>
                  </a:cubicBezTo>
                  <a:cubicBezTo>
                    <a:pt x="2046637" y="610842"/>
                    <a:pt x="2036921" y="474730"/>
                    <a:pt x="2010061" y="342047"/>
                  </a:cubicBezTo>
                  <a:cubicBezTo>
                    <a:pt x="1988058" y="233367"/>
                    <a:pt x="1954340" y="122210"/>
                    <a:pt x="1867376" y="55440"/>
                  </a:cubicBezTo>
                  <a:cubicBezTo>
                    <a:pt x="1806512" y="8767"/>
                    <a:pt x="1728883" y="-7140"/>
                    <a:pt x="1652683" y="2862"/>
                  </a:cubicBezTo>
                  <a:cubicBezTo>
                    <a:pt x="1508474" y="21816"/>
                    <a:pt x="1395984" y="127068"/>
                    <a:pt x="1295305" y="234129"/>
                  </a:cubicBezTo>
                  <a:cubicBezTo>
                    <a:pt x="1109377" y="431772"/>
                    <a:pt x="953453" y="654657"/>
                    <a:pt x="812101" y="886401"/>
                  </a:cubicBezTo>
                  <a:cubicBezTo>
                    <a:pt x="763619" y="965934"/>
                    <a:pt x="716566" y="1046230"/>
                    <a:pt x="668846" y="1126145"/>
                  </a:cubicBezTo>
                  <a:cubicBezTo>
                    <a:pt x="612839" y="1219871"/>
                    <a:pt x="555308" y="1312644"/>
                    <a:pt x="498443" y="1405799"/>
                  </a:cubicBezTo>
                  <a:cubicBezTo>
                    <a:pt x="451676" y="1482475"/>
                    <a:pt x="405289" y="1559342"/>
                    <a:pt x="355759" y="1634304"/>
                  </a:cubicBezTo>
                  <a:cubicBezTo>
                    <a:pt x="293275" y="1728887"/>
                    <a:pt x="225362" y="1819946"/>
                    <a:pt x="161449" y="1913576"/>
                  </a:cubicBezTo>
                  <a:cubicBezTo>
                    <a:pt x="86487" y="2023495"/>
                    <a:pt x="0" y="2189802"/>
                    <a:pt x="0" y="2189802"/>
                  </a:cubicBezTo>
                </a:path>
              </a:pathLst>
            </a:custGeom>
            <a:noFill/>
            <a:ln w="9525" cap="rnd">
              <a:solidFill>
                <a:schemeClr val="bg2">
                  <a:alpha val="25000"/>
                </a:schemeClr>
              </a:solidFill>
              <a:prstDash val="lgDash"/>
              <a:round/>
            </a:ln>
          </p:spPr>
          <p:txBody>
            <a:bodyPr rtlCol="0" anchor="ctr"/>
            <a:lstStyle/>
            <a:p>
              <a:endParaRPr lang="en-US"/>
            </a:p>
          </p:txBody>
        </p:sp>
        <p:grpSp>
          <p:nvGrpSpPr>
            <p:cNvPr id="31" name="Graphic 3">
              <a:extLst>
                <a:ext uri="{FF2B5EF4-FFF2-40B4-BE49-F238E27FC236}">
                  <a16:creationId xmlns:a16="http://schemas.microsoft.com/office/drawing/2014/main" id="{96F2112D-BBBE-46A6-B66D-A3F02ED3284E}"/>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62362" y="1504950"/>
              <a:ext cx="1913000" cy="3816381"/>
              <a:chOff x="3662362" y="1504950"/>
              <a:chExt cx="1913000" cy="3816381"/>
            </a:xfrm>
            <a:noFill/>
          </p:grpSpPr>
          <p:sp>
            <p:nvSpPr>
              <p:cNvPr id="42" name="Freeform: Shape 41">
                <a:extLst>
                  <a:ext uri="{FF2B5EF4-FFF2-40B4-BE49-F238E27FC236}">
                    <a16:creationId xmlns:a16="http://schemas.microsoft.com/office/drawing/2014/main" id="{ACCB55F8-F950-431F-9B90-688950D9F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62362" y="1504950"/>
                <a:ext cx="9525" cy="9525"/>
              </a:xfrm>
              <a:custGeom>
                <a:avLst/>
                <a:gdLst/>
                <a:ahLst/>
                <a:cxnLst/>
                <a:rect l="l" t="t" r="r" b="b"/>
                <a:pathLst>
                  <a:path w="9525" h="9525"/>
                </a:pathLst>
              </a:custGeom>
              <a:noFill/>
              <a:ln w="9525" cap="rnd">
                <a:solidFill>
                  <a:schemeClr val="bg2">
                    <a:alpha val="25000"/>
                  </a:schemeClr>
                </a:solidFill>
                <a:prstDash val="lgDash"/>
                <a:round/>
              </a:ln>
            </p:spPr>
            <p:txBody>
              <a:bodyPr rtlCol="0" anchor="ctr"/>
              <a:lstStyle/>
              <a:p>
                <a:endParaRPr lang="en-US"/>
              </a:p>
            </p:txBody>
          </p:sp>
          <p:sp>
            <p:nvSpPr>
              <p:cNvPr id="43" name="Freeform: Shape 42">
                <a:extLst>
                  <a:ext uri="{FF2B5EF4-FFF2-40B4-BE49-F238E27FC236}">
                    <a16:creationId xmlns:a16="http://schemas.microsoft.com/office/drawing/2014/main" id="{27D0AA11-2E4E-479C-B953-547285E724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62362" y="1504950"/>
                <a:ext cx="9525" cy="9525"/>
              </a:xfrm>
              <a:custGeom>
                <a:avLst/>
                <a:gdLst/>
                <a:ahLst/>
                <a:cxnLst/>
                <a:rect l="l" t="t" r="r" b="b"/>
                <a:pathLst>
                  <a:path w="9525" h="9525"/>
                </a:pathLst>
              </a:custGeom>
              <a:noFill/>
              <a:ln w="9525" cap="rnd">
                <a:solidFill>
                  <a:schemeClr val="bg2">
                    <a:alpha val="25000"/>
                  </a:schemeClr>
                </a:solidFill>
                <a:prstDash val="lgDash"/>
                <a:round/>
              </a:ln>
            </p:spPr>
            <p:txBody>
              <a:bodyPr rtlCol="0" anchor="ctr"/>
              <a:lstStyle/>
              <a:p>
                <a:endParaRPr lang="en-US"/>
              </a:p>
            </p:txBody>
          </p:sp>
          <p:sp>
            <p:nvSpPr>
              <p:cNvPr id="44" name="Freeform: Shape 43">
                <a:extLst>
                  <a:ext uri="{FF2B5EF4-FFF2-40B4-BE49-F238E27FC236}">
                    <a16:creationId xmlns:a16="http://schemas.microsoft.com/office/drawing/2014/main" id="{90D86C66-EDF0-4ABB-87F4-A2882A2E02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791" y="3466048"/>
                <a:ext cx="1604295" cy="1847472"/>
              </a:xfrm>
              <a:custGeom>
                <a:avLst/>
                <a:gdLst>
                  <a:gd name="connsiteX0" fmla="*/ 1604296 w 1604295"/>
                  <a:gd name="connsiteY0" fmla="*/ 1847472 h 1847472"/>
                  <a:gd name="connsiteX1" fmla="*/ 1517809 w 1604295"/>
                  <a:gd name="connsiteY1" fmla="*/ 1544292 h 1847472"/>
                  <a:gd name="connsiteX2" fmla="*/ 1394841 w 1604295"/>
                  <a:gd name="connsiteY2" fmla="*/ 1183771 h 1847472"/>
                  <a:gd name="connsiteX3" fmla="*/ 1318355 w 1604295"/>
                  <a:gd name="connsiteY3" fmla="*/ 695233 h 1847472"/>
                  <a:gd name="connsiteX4" fmla="*/ 1359884 w 1604295"/>
                  <a:gd name="connsiteY4" fmla="*/ 397863 h 1847472"/>
                  <a:gd name="connsiteX5" fmla="*/ 1359884 w 1604295"/>
                  <a:gd name="connsiteY5" fmla="*/ 236700 h 1847472"/>
                  <a:gd name="connsiteX6" fmla="*/ 1351598 w 1604295"/>
                  <a:gd name="connsiteY6" fmla="*/ 67250 h 1847472"/>
                  <a:gd name="connsiteX7" fmla="*/ 1316641 w 1604295"/>
                  <a:gd name="connsiteY7" fmla="*/ 10767 h 1847472"/>
                  <a:gd name="connsiteX8" fmla="*/ 1195292 w 1604295"/>
                  <a:gd name="connsiteY8" fmla="*/ 34008 h 1847472"/>
                  <a:gd name="connsiteX9" fmla="*/ 1005745 w 1604295"/>
                  <a:gd name="connsiteY9" fmla="*/ 254988 h 1847472"/>
                  <a:gd name="connsiteX10" fmla="*/ 763048 w 1604295"/>
                  <a:gd name="connsiteY10" fmla="*/ 587315 h 1847472"/>
                  <a:gd name="connsiteX11" fmla="*/ 548640 w 1604295"/>
                  <a:gd name="connsiteY11" fmla="*/ 861444 h 1847472"/>
                  <a:gd name="connsiteX12" fmla="*/ 328803 w 1604295"/>
                  <a:gd name="connsiteY12" fmla="*/ 1145480 h 1847472"/>
                  <a:gd name="connsiteX13" fmla="*/ 0 w 1604295"/>
                  <a:gd name="connsiteY13" fmla="*/ 1607157 h 1847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04295" h="1847472">
                    <a:moveTo>
                      <a:pt x="1604296" y="1847472"/>
                    </a:moveTo>
                    <a:cubicBezTo>
                      <a:pt x="1573721" y="1753270"/>
                      <a:pt x="1548479" y="1638399"/>
                      <a:pt x="1517809" y="1544292"/>
                    </a:cubicBezTo>
                    <a:cubicBezTo>
                      <a:pt x="1478471" y="1423515"/>
                      <a:pt x="1432846" y="1304929"/>
                      <a:pt x="1394841" y="1183771"/>
                    </a:cubicBezTo>
                    <a:cubicBezTo>
                      <a:pt x="1345025" y="1024893"/>
                      <a:pt x="1305497" y="860778"/>
                      <a:pt x="1318355" y="695233"/>
                    </a:cubicBezTo>
                    <a:cubicBezTo>
                      <a:pt x="1326071" y="595316"/>
                      <a:pt x="1353312" y="497780"/>
                      <a:pt x="1359884" y="397863"/>
                    </a:cubicBezTo>
                    <a:cubicBezTo>
                      <a:pt x="1363409" y="344237"/>
                      <a:pt x="1359503" y="290421"/>
                      <a:pt x="1359884" y="236700"/>
                    </a:cubicBezTo>
                    <a:cubicBezTo>
                      <a:pt x="1360265" y="179740"/>
                      <a:pt x="1366076" y="122114"/>
                      <a:pt x="1351598" y="67250"/>
                    </a:cubicBezTo>
                    <a:cubicBezTo>
                      <a:pt x="1345692" y="44866"/>
                      <a:pt x="1335691" y="23530"/>
                      <a:pt x="1316641" y="10767"/>
                    </a:cubicBezTo>
                    <a:cubicBezTo>
                      <a:pt x="1279874" y="-13998"/>
                      <a:pt x="1233202" y="8290"/>
                      <a:pt x="1195292" y="34008"/>
                    </a:cubicBezTo>
                    <a:cubicBezTo>
                      <a:pt x="1114330" y="89062"/>
                      <a:pt x="1060990" y="173644"/>
                      <a:pt x="1005745" y="254988"/>
                    </a:cubicBezTo>
                    <a:cubicBezTo>
                      <a:pt x="928688" y="368526"/>
                      <a:pt x="847058" y="478825"/>
                      <a:pt x="763048" y="587315"/>
                    </a:cubicBezTo>
                    <a:cubicBezTo>
                      <a:pt x="691991" y="679041"/>
                      <a:pt x="621697" y="771338"/>
                      <a:pt x="548640" y="861444"/>
                    </a:cubicBezTo>
                    <a:cubicBezTo>
                      <a:pt x="425672" y="1012987"/>
                      <a:pt x="453866" y="995747"/>
                      <a:pt x="328803" y="1145480"/>
                    </a:cubicBezTo>
                    <a:cubicBezTo>
                      <a:pt x="294418" y="1186628"/>
                      <a:pt x="21146" y="1558103"/>
                      <a:pt x="0" y="1607157"/>
                    </a:cubicBezTo>
                  </a:path>
                </a:pathLst>
              </a:custGeom>
              <a:noFill/>
              <a:ln w="9525" cap="rnd">
                <a:solidFill>
                  <a:schemeClr val="bg2">
                    <a:alpha val="25000"/>
                  </a:schemeClr>
                </a:solidFill>
                <a:prstDash val="lgDash"/>
                <a:round/>
              </a:ln>
            </p:spPr>
            <p:txBody>
              <a:bodyPr rtlCol="0" anchor="ctr"/>
              <a:lstStyle/>
              <a:p>
                <a:endParaRPr lang="en-US"/>
              </a:p>
            </p:txBody>
          </p:sp>
          <p:sp>
            <p:nvSpPr>
              <p:cNvPr id="45" name="Freeform: Shape 44">
                <a:extLst>
                  <a:ext uri="{FF2B5EF4-FFF2-40B4-BE49-F238E27FC236}">
                    <a16:creationId xmlns:a16="http://schemas.microsoft.com/office/drawing/2014/main" id="{D026082B-E695-4987-8C03-332366C6C9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83507" y="3153822"/>
                <a:ext cx="1223105" cy="1676495"/>
              </a:xfrm>
              <a:custGeom>
                <a:avLst/>
                <a:gdLst>
                  <a:gd name="connsiteX0" fmla="*/ 1223105 w 1223105"/>
                  <a:gd name="connsiteY0" fmla="*/ 0 h 1676495"/>
                  <a:gd name="connsiteX1" fmla="*/ 1000792 w 1223105"/>
                  <a:gd name="connsiteY1" fmla="*/ 254794 h 1676495"/>
                  <a:gd name="connsiteX2" fmla="*/ 744760 w 1223105"/>
                  <a:gd name="connsiteY2" fmla="*/ 651891 h 1676495"/>
                  <a:gd name="connsiteX3" fmla="*/ 345758 w 1223105"/>
                  <a:gd name="connsiteY3" fmla="*/ 1231773 h 1676495"/>
                  <a:gd name="connsiteX4" fmla="*/ 0 w 1223105"/>
                  <a:gd name="connsiteY4" fmla="*/ 1676495 h 16764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3105" h="1676495">
                    <a:moveTo>
                      <a:pt x="1223105" y="0"/>
                    </a:moveTo>
                    <a:cubicBezTo>
                      <a:pt x="1136523" y="72771"/>
                      <a:pt x="1066324" y="162401"/>
                      <a:pt x="1000792" y="254794"/>
                    </a:cubicBezTo>
                    <a:cubicBezTo>
                      <a:pt x="909733" y="383286"/>
                      <a:pt x="827723" y="517970"/>
                      <a:pt x="744760" y="651891"/>
                    </a:cubicBezTo>
                    <a:cubicBezTo>
                      <a:pt x="621030" y="851726"/>
                      <a:pt x="497777" y="1052608"/>
                      <a:pt x="345758" y="1231773"/>
                    </a:cubicBezTo>
                    <a:cubicBezTo>
                      <a:pt x="248888" y="1345978"/>
                      <a:pt x="61722" y="1540764"/>
                      <a:pt x="0" y="1676495"/>
                    </a:cubicBezTo>
                  </a:path>
                </a:pathLst>
              </a:custGeom>
              <a:noFill/>
              <a:ln w="9525" cap="rnd">
                <a:solidFill>
                  <a:schemeClr val="bg2">
                    <a:alpha val="25000"/>
                  </a:schemeClr>
                </a:solidFill>
                <a:prstDash val="lgDash"/>
                <a:round/>
              </a:ln>
            </p:spPr>
            <p:txBody>
              <a:bodyPr rtlCol="0" anchor="ctr"/>
              <a:lstStyle/>
              <a:p>
                <a:endParaRPr lang="en-US"/>
              </a:p>
            </p:txBody>
          </p:sp>
          <p:sp>
            <p:nvSpPr>
              <p:cNvPr id="46" name="Freeform: Shape 45">
                <a:extLst>
                  <a:ext uri="{FF2B5EF4-FFF2-40B4-BE49-F238E27FC236}">
                    <a16:creationId xmlns:a16="http://schemas.microsoft.com/office/drawing/2014/main" id="{461A8835-D9FC-4CAB-AF19-A5513B17BA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6517" y="3097027"/>
                <a:ext cx="668845" cy="2224304"/>
              </a:xfrm>
              <a:custGeom>
                <a:avLst/>
                <a:gdLst>
                  <a:gd name="connsiteX0" fmla="*/ 668846 w 668845"/>
                  <a:gd name="connsiteY0" fmla="*/ 2224305 h 2224304"/>
                  <a:gd name="connsiteX1" fmla="*/ 486918 w 668845"/>
                  <a:gd name="connsiteY1" fmla="*/ 1944365 h 2224304"/>
                  <a:gd name="connsiteX2" fmla="*/ 376809 w 668845"/>
                  <a:gd name="connsiteY2" fmla="*/ 1659663 h 2224304"/>
                  <a:gd name="connsiteX3" fmla="*/ 319373 w 668845"/>
                  <a:gd name="connsiteY3" fmla="*/ 1425157 h 2224304"/>
                  <a:gd name="connsiteX4" fmla="*/ 264319 w 668845"/>
                  <a:gd name="connsiteY4" fmla="*/ 1130834 h 2224304"/>
                  <a:gd name="connsiteX5" fmla="*/ 278702 w 668845"/>
                  <a:gd name="connsiteY5" fmla="*/ 882041 h 2224304"/>
                  <a:gd name="connsiteX6" fmla="*/ 302609 w 668845"/>
                  <a:gd name="connsiteY6" fmla="*/ 736118 h 2224304"/>
                  <a:gd name="connsiteX7" fmla="*/ 360045 w 668845"/>
                  <a:gd name="connsiteY7" fmla="*/ 444177 h 2224304"/>
                  <a:gd name="connsiteX8" fmla="*/ 386334 w 668845"/>
                  <a:gd name="connsiteY8" fmla="*/ 233675 h 2224304"/>
                  <a:gd name="connsiteX9" fmla="*/ 0 w 668845"/>
                  <a:gd name="connsiteY9" fmla="*/ 56795 h 2224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8845" h="2224304">
                    <a:moveTo>
                      <a:pt x="668846" y="2224305"/>
                    </a:moveTo>
                    <a:cubicBezTo>
                      <a:pt x="599218" y="2137151"/>
                      <a:pt x="537210" y="2043996"/>
                      <a:pt x="486918" y="1944365"/>
                    </a:cubicBezTo>
                    <a:cubicBezTo>
                      <a:pt x="441008" y="1853306"/>
                      <a:pt x="404717" y="1757770"/>
                      <a:pt x="376809" y="1659663"/>
                    </a:cubicBezTo>
                    <a:cubicBezTo>
                      <a:pt x="354806" y="1582224"/>
                      <a:pt x="337757" y="1503548"/>
                      <a:pt x="319373" y="1425157"/>
                    </a:cubicBezTo>
                    <a:cubicBezTo>
                      <a:pt x="296418" y="1327811"/>
                      <a:pt x="270510" y="1230657"/>
                      <a:pt x="264319" y="1130834"/>
                    </a:cubicBezTo>
                    <a:cubicBezTo>
                      <a:pt x="259080" y="1047681"/>
                      <a:pt x="266891" y="964528"/>
                      <a:pt x="278702" y="882041"/>
                    </a:cubicBezTo>
                    <a:cubicBezTo>
                      <a:pt x="285655" y="833274"/>
                      <a:pt x="293751" y="784601"/>
                      <a:pt x="302609" y="736118"/>
                    </a:cubicBezTo>
                    <a:cubicBezTo>
                      <a:pt x="320516" y="638582"/>
                      <a:pt x="339471" y="541237"/>
                      <a:pt x="360045" y="444177"/>
                    </a:cubicBezTo>
                    <a:cubicBezTo>
                      <a:pt x="374809" y="374549"/>
                      <a:pt x="389763" y="304541"/>
                      <a:pt x="386334" y="233675"/>
                    </a:cubicBezTo>
                    <a:cubicBezTo>
                      <a:pt x="383191" y="168809"/>
                      <a:pt x="391287" y="-120751"/>
                      <a:pt x="0" y="56795"/>
                    </a:cubicBezTo>
                  </a:path>
                </a:pathLst>
              </a:custGeom>
              <a:noFill/>
              <a:ln w="9525" cap="rnd">
                <a:solidFill>
                  <a:schemeClr val="bg2">
                    <a:alpha val="25000"/>
                  </a:schemeClr>
                </a:solidFill>
                <a:prstDash val="lgDash"/>
                <a:round/>
              </a:ln>
            </p:spPr>
            <p:txBody>
              <a:bodyPr rtlCol="0" anchor="ctr"/>
              <a:lstStyle/>
              <a:p>
                <a:endParaRPr lang="en-US"/>
              </a:p>
            </p:txBody>
          </p:sp>
        </p:grpSp>
        <p:sp>
          <p:nvSpPr>
            <p:cNvPr id="32" name="Freeform: Shape 31">
              <a:extLst>
                <a:ext uri="{FF2B5EF4-FFF2-40B4-BE49-F238E27FC236}">
                  <a16:creationId xmlns:a16="http://schemas.microsoft.com/office/drawing/2014/main" id="{54E6BA76-9515-415F-BAC9-76958DA6E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39145" y="4663452"/>
              <a:ext cx="1103852" cy="657879"/>
            </a:xfrm>
            <a:custGeom>
              <a:avLst/>
              <a:gdLst>
                <a:gd name="connsiteX0" fmla="*/ 1103852 w 1103852"/>
                <a:gd name="connsiteY0" fmla="*/ 657879 h 657879"/>
                <a:gd name="connsiteX1" fmla="*/ 883063 w 1103852"/>
                <a:gd name="connsiteY1" fmla="*/ 177724 h 657879"/>
                <a:gd name="connsiteX2" fmla="*/ 678085 w 1103852"/>
                <a:gd name="connsiteY2" fmla="*/ 17132 h 657879"/>
                <a:gd name="connsiteX3" fmla="*/ 461962 w 1103852"/>
                <a:gd name="connsiteY3" fmla="*/ 17132 h 657879"/>
                <a:gd name="connsiteX4" fmla="*/ 136398 w 1103852"/>
                <a:gd name="connsiteY4" fmla="*/ 267735 h 657879"/>
                <a:gd name="connsiteX5" fmla="*/ 0 w 1103852"/>
                <a:gd name="connsiteY5" fmla="*/ 650830 h 657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3852" h="657879">
                  <a:moveTo>
                    <a:pt x="1103852" y="657879"/>
                  </a:moveTo>
                  <a:cubicBezTo>
                    <a:pt x="1071563" y="576250"/>
                    <a:pt x="937546" y="246494"/>
                    <a:pt x="883063" y="177724"/>
                  </a:cubicBezTo>
                  <a:cubicBezTo>
                    <a:pt x="828104" y="108382"/>
                    <a:pt x="761238" y="46279"/>
                    <a:pt x="678085" y="17132"/>
                  </a:cubicBezTo>
                  <a:cubicBezTo>
                    <a:pt x="608171" y="-7347"/>
                    <a:pt x="533210" y="-4013"/>
                    <a:pt x="461962" y="17132"/>
                  </a:cubicBezTo>
                  <a:cubicBezTo>
                    <a:pt x="326898" y="57137"/>
                    <a:pt x="214027" y="150101"/>
                    <a:pt x="136398" y="267735"/>
                  </a:cubicBezTo>
                  <a:cubicBezTo>
                    <a:pt x="86773" y="343078"/>
                    <a:pt x="16764" y="562153"/>
                    <a:pt x="0" y="650830"/>
                  </a:cubicBezTo>
                </a:path>
              </a:pathLst>
            </a:custGeom>
            <a:noFill/>
            <a:ln w="9525" cap="rnd">
              <a:solidFill>
                <a:schemeClr val="bg2">
                  <a:alpha val="2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4C120B3D-CF1C-49AE-B5B4-6BF589737A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1521047"/>
              <a:ext cx="1271168" cy="2861881"/>
            </a:xfrm>
            <a:custGeom>
              <a:avLst/>
              <a:gdLst>
                <a:gd name="connsiteX0" fmla="*/ 0 w 1271168"/>
                <a:gd name="connsiteY0" fmla="*/ 2861882 h 2861881"/>
                <a:gd name="connsiteX1" fmla="*/ 115157 w 1271168"/>
                <a:gd name="connsiteY1" fmla="*/ 2685002 h 2861881"/>
                <a:gd name="connsiteX2" fmla="*/ 277178 w 1271168"/>
                <a:gd name="connsiteY2" fmla="*/ 2461070 h 2861881"/>
                <a:gd name="connsiteX3" fmla="*/ 421958 w 1271168"/>
                <a:gd name="connsiteY3" fmla="*/ 2209514 h 2861881"/>
                <a:gd name="connsiteX4" fmla="*/ 690848 w 1271168"/>
                <a:gd name="connsiteY4" fmla="*/ 1751267 h 2861881"/>
                <a:gd name="connsiteX5" fmla="*/ 830580 w 1271168"/>
                <a:gd name="connsiteY5" fmla="*/ 1451039 h 2861881"/>
                <a:gd name="connsiteX6" fmla="*/ 917067 w 1271168"/>
                <a:gd name="connsiteY6" fmla="*/ 1276541 h 2861881"/>
                <a:gd name="connsiteX7" fmla="*/ 1114901 w 1271168"/>
                <a:gd name="connsiteY7" fmla="*/ 965835 h 2861881"/>
                <a:gd name="connsiteX8" fmla="*/ 1204627 w 1271168"/>
                <a:gd name="connsiteY8" fmla="*/ 819626 h 2861881"/>
                <a:gd name="connsiteX9" fmla="*/ 1271111 w 1271168"/>
                <a:gd name="connsiteY9" fmla="*/ 585311 h 2861881"/>
                <a:gd name="connsiteX10" fmla="*/ 1128141 w 1271168"/>
                <a:gd name="connsiteY10" fmla="*/ 292894 h 2861881"/>
                <a:gd name="connsiteX11" fmla="*/ 882110 w 1271168"/>
                <a:gd name="connsiteY11" fmla="*/ 135065 h 2861881"/>
                <a:gd name="connsiteX12" fmla="*/ 574929 w 1271168"/>
                <a:gd name="connsiteY12" fmla="*/ 0 h 28618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71168" h="2861881">
                  <a:moveTo>
                    <a:pt x="0" y="2861882"/>
                  </a:moveTo>
                  <a:cubicBezTo>
                    <a:pt x="0" y="2861882"/>
                    <a:pt x="67151" y="2751201"/>
                    <a:pt x="115157" y="2685002"/>
                  </a:cubicBezTo>
                  <a:cubicBezTo>
                    <a:pt x="169259" y="2610326"/>
                    <a:pt x="226981" y="2538317"/>
                    <a:pt x="277178" y="2461070"/>
                  </a:cubicBezTo>
                  <a:cubicBezTo>
                    <a:pt x="329946" y="2379917"/>
                    <a:pt x="374142" y="2293715"/>
                    <a:pt x="421958" y="2209514"/>
                  </a:cubicBezTo>
                  <a:cubicBezTo>
                    <a:pt x="509492" y="2055495"/>
                    <a:pt x="609695" y="1908715"/>
                    <a:pt x="690848" y="1751267"/>
                  </a:cubicBezTo>
                  <a:cubicBezTo>
                    <a:pt x="741426" y="1653159"/>
                    <a:pt x="784670" y="1551432"/>
                    <a:pt x="830580" y="1451039"/>
                  </a:cubicBezTo>
                  <a:cubicBezTo>
                    <a:pt x="857631" y="1391984"/>
                    <a:pt x="885635" y="1333405"/>
                    <a:pt x="917067" y="1276541"/>
                  </a:cubicBezTo>
                  <a:cubicBezTo>
                    <a:pt x="976408" y="1169003"/>
                    <a:pt x="1046417" y="1067848"/>
                    <a:pt x="1114901" y="965835"/>
                  </a:cubicBezTo>
                  <a:cubicBezTo>
                    <a:pt x="1146810" y="918305"/>
                    <a:pt x="1177671" y="870109"/>
                    <a:pt x="1204627" y="819626"/>
                  </a:cubicBezTo>
                  <a:cubicBezTo>
                    <a:pt x="1243679" y="746665"/>
                    <a:pt x="1272635" y="667703"/>
                    <a:pt x="1271111" y="585311"/>
                  </a:cubicBezTo>
                  <a:cubicBezTo>
                    <a:pt x="1269111" y="473012"/>
                    <a:pt x="1209485" y="371284"/>
                    <a:pt x="1128141" y="292894"/>
                  </a:cubicBezTo>
                  <a:cubicBezTo>
                    <a:pt x="1057561" y="224790"/>
                    <a:pt x="971836" y="175260"/>
                    <a:pt x="882110" y="135065"/>
                  </a:cubicBezTo>
                  <a:cubicBezTo>
                    <a:pt x="779907" y="89249"/>
                    <a:pt x="672560" y="54673"/>
                    <a:pt x="574929" y="0"/>
                  </a:cubicBezTo>
                </a:path>
              </a:pathLst>
            </a:custGeom>
            <a:noFill/>
            <a:ln w="9525" cap="rnd">
              <a:solidFill>
                <a:schemeClr val="bg2">
                  <a:alpha val="2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5F7B6392-DF04-4EF6-A433-4A7A757D65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1536477"/>
              <a:ext cx="919096" cy="2636139"/>
            </a:xfrm>
            <a:custGeom>
              <a:avLst/>
              <a:gdLst>
                <a:gd name="connsiteX0" fmla="*/ 0 w 919096"/>
                <a:gd name="connsiteY0" fmla="*/ 2636139 h 2636139"/>
                <a:gd name="connsiteX1" fmla="*/ 274415 w 919096"/>
                <a:gd name="connsiteY1" fmla="*/ 2218277 h 2636139"/>
                <a:gd name="connsiteX2" fmla="*/ 607981 w 919096"/>
                <a:gd name="connsiteY2" fmla="*/ 1655921 h 2636139"/>
                <a:gd name="connsiteX3" fmla="*/ 792290 w 919096"/>
                <a:gd name="connsiteY3" fmla="*/ 1163003 h 2636139"/>
                <a:gd name="connsiteX4" fmla="*/ 914400 w 919096"/>
                <a:gd name="connsiteY4" fmla="*/ 808863 h 2636139"/>
                <a:gd name="connsiteX5" fmla="*/ 847344 w 919096"/>
                <a:gd name="connsiteY5" fmla="*/ 516922 h 2636139"/>
                <a:gd name="connsiteX6" fmla="*/ 610362 w 919096"/>
                <a:gd name="connsiteY6" fmla="*/ 366141 h 2636139"/>
                <a:gd name="connsiteX7" fmla="*/ 361379 w 919096"/>
                <a:gd name="connsiteY7" fmla="*/ 222599 h 2636139"/>
                <a:gd name="connsiteX8" fmla="*/ 67056 w 919096"/>
                <a:gd name="connsiteY8" fmla="*/ 0 h 2636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9096" h="2636139">
                  <a:moveTo>
                    <a:pt x="0" y="2636139"/>
                  </a:moveTo>
                  <a:cubicBezTo>
                    <a:pt x="0" y="2636139"/>
                    <a:pt x="162020" y="2392394"/>
                    <a:pt x="274415" y="2218277"/>
                  </a:cubicBezTo>
                  <a:cubicBezTo>
                    <a:pt x="392906" y="2034730"/>
                    <a:pt x="518732" y="1854994"/>
                    <a:pt x="607981" y="1655921"/>
                  </a:cubicBezTo>
                  <a:cubicBezTo>
                    <a:pt x="679799" y="1495806"/>
                    <a:pt x="726091" y="1325594"/>
                    <a:pt x="792290" y="1163003"/>
                  </a:cubicBezTo>
                  <a:cubicBezTo>
                    <a:pt x="839724" y="1046607"/>
                    <a:pt x="897922" y="933164"/>
                    <a:pt x="914400" y="808863"/>
                  </a:cubicBezTo>
                  <a:cubicBezTo>
                    <a:pt x="928116" y="705326"/>
                    <a:pt x="913543" y="596932"/>
                    <a:pt x="847344" y="516922"/>
                  </a:cubicBezTo>
                  <a:cubicBezTo>
                    <a:pt x="786956" y="444056"/>
                    <a:pt x="696087" y="407956"/>
                    <a:pt x="610362" y="366141"/>
                  </a:cubicBezTo>
                  <a:cubicBezTo>
                    <a:pt x="524161" y="324136"/>
                    <a:pt x="442722" y="273272"/>
                    <a:pt x="361379" y="222599"/>
                  </a:cubicBezTo>
                  <a:cubicBezTo>
                    <a:pt x="245459" y="150400"/>
                    <a:pt x="126968" y="121348"/>
                    <a:pt x="67056" y="0"/>
                  </a:cubicBezTo>
                </a:path>
              </a:pathLst>
            </a:custGeom>
            <a:noFill/>
            <a:ln w="9525" cap="rnd">
              <a:solidFill>
                <a:schemeClr val="bg2">
                  <a:alpha val="25000"/>
                </a:schemeClr>
              </a:solidFill>
              <a:prstDash val="lgDash"/>
              <a:round/>
            </a:ln>
          </p:spPr>
          <p:txBody>
            <a:bodyPr rtlCol="0" anchor="ctr"/>
            <a:lstStyle/>
            <a:p>
              <a:endParaRPr lang="en-US"/>
            </a:p>
          </p:txBody>
        </p:sp>
        <p:sp>
          <p:nvSpPr>
            <p:cNvPr id="35" name="Freeform: Shape 34">
              <a:extLst>
                <a:ext uri="{FF2B5EF4-FFF2-40B4-BE49-F238E27FC236}">
                  <a16:creationId xmlns:a16="http://schemas.microsoft.com/office/drawing/2014/main" id="{CFB987BC-4338-4C63-8DB9-5CB9DC4890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1717738"/>
              <a:ext cx="625711" cy="2292381"/>
            </a:xfrm>
            <a:custGeom>
              <a:avLst/>
              <a:gdLst>
                <a:gd name="connsiteX0" fmla="*/ 0 w 625711"/>
                <a:gd name="connsiteY0" fmla="*/ 2292382 h 2292381"/>
                <a:gd name="connsiteX1" fmla="*/ 181070 w 625711"/>
                <a:gd name="connsiteY1" fmla="*/ 2019967 h 2292381"/>
                <a:gd name="connsiteX2" fmla="*/ 385000 w 625711"/>
                <a:gd name="connsiteY2" fmla="*/ 1640967 h 2292381"/>
                <a:gd name="connsiteX3" fmla="*/ 514255 w 625711"/>
                <a:gd name="connsiteY3" fmla="*/ 1376839 h 2292381"/>
                <a:gd name="connsiteX4" fmla="*/ 606171 w 625711"/>
                <a:gd name="connsiteY4" fmla="*/ 1015079 h 2292381"/>
                <a:gd name="connsiteX5" fmla="*/ 606171 w 625711"/>
                <a:gd name="connsiteY5" fmla="*/ 673418 h 2292381"/>
                <a:gd name="connsiteX6" fmla="*/ 485489 w 625711"/>
                <a:gd name="connsiteY6" fmla="*/ 475297 h 2292381"/>
                <a:gd name="connsiteX7" fmla="*/ 313182 w 625711"/>
                <a:gd name="connsiteY7" fmla="*/ 328898 h 2292381"/>
                <a:gd name="connsiteX8" fmla="*/ 173831 w 625711"/>
                <a:gd name="connsiteY8" fmla="*/ 189643 h 2292381"/>
                <a:gd name="connsiteX9" fmla="*/ 0 w 625711"/>
                <a:gd name="connsiteY9" fmla="*/ 0 h 2292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25711" h="2292381">
                  <a:moveTo>
                    <a:pt x="0" y="2292382"/>
                  </a:moveTo>
                  <a:cubicBezTo>
                    <a:pt x="0" y="2292382"/>
                    <a:pt x="110776" y="2140363"/>
                    <a:pt x="181070" y="2019967"/>
                  </a:cubicBezTo>
                  <a:cubicBezTo>
                    <a:pt x="253460" y="1896047"/>
                    <a:pt x="318325" y="1768031"/>
                    <a:pt x="385000" y="1640967"/>
                  </a:cubicBezTo>
                  <a:cubicBezTo>
                    <a:pt x="430625" y="1554099"/>
                    <a:pt x="478536" y="1468184"/>
                    <a:pt x="514255" y="1376839"/>
                  </a:cubicBezTo>
                  <a:cubicBezTo>
                    <a:pt x="559689" y="1260634"/>
                    <a:pt x="585788" y="1138333"/>
                    <a:pt x="606171" y="1015079"/>
                  </a:cubicBezTo>
                  <a:cubicBezTo>
                    <a:pt x="625031" y="900779"/>
                    <a:pt x="638556" y="784003"/>
                    <a:pt x="606171" y="673418"/>
                  </a:cubicBezTo>
                  <a:cubicBezTo>
                    <a:pt x="584168" y="598075"/>
                    <a:pt x="540258" y="531590"/>
                    <a:pt x="485489" y="475297"/>
                  </a:cubicBezTo>
                  <a:cubicBezTo>
                    <a:pt x="432911" y="421195"/>
                    <a:pt x="369475" y="379095"/>
                    <a:pt x="313182" y="328898"/>
                  </a:cubicBezTo>
                  <a:cubicBezTo>
                    <a:pt x="264128" y="285179"/>
                    <a:pt x="219361" y="237077"/>
                    <a:pt x="173831" y="189643"/>
                  </a:cubicBezTo>
                  <a:cubicBezTo>
                    <a:pt x="109347" y="122111"/>
                    <a:pt x="0" y="0"/>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36" name="Freeform: Shape 35">
              <a:extLst>
                <a:ext uri="{FF2B5EF4-FFF2-40B4-BE49-F238E27FC236}">
                  <a16:creationId xmlns:a16="http://schemas.microsoft.com/office/drawing/2014/main" id="{F0B5029E-655F-4CB5-BCA2-B62400CE76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1951196"/>
              <a:ext cx="421548" cy="1865756"/>
            </a:xfrm>
            <a:custGeom>
              <a:avLst/>
              <a:gdLst>
                <a:gd name="connsiteX0" fmla="*/ 0 w 421548"/>
                <a:gd name="connsiteY0" fmla="*/ 0 h 1865756"/>
                <a:gd name="connsiteX1" fmla="*/ 258699 w 421548"/>
                <a:gd name="connsiteY1" fmla="*/ 330803 h 1865756"/>
                <a:gd name="connsiteX2" fmla="*/ 408051 w 421548"/>
                <a:gd name="connsiteY2" fmla="*/ 617887 h 1865756"/>
                <a:gd name="connsiteX3" fmla="*/ 408051 w 421548"/>
                <a:gd name="connsiteY3" fmla="*/ 910781 h 1865756"/>
                <a:gd name="connsiteX4" fmla="*/ 336233 w 421548"/>
                <a:gd name="connsiteY4" fmla="*/ 1269683 h 1865756"/>
                <a:gd name="connsiteX5" fmla="*/ 186881 w 421548"/>
                <a:gd name="connsiteY5" fmla="*/ 1582674 h 1865756"/>
                <a:gd name="connsiteX6" fmla="*/ 0 w 421548"/>
                <a:gd name="connsiteY6" fmla="*/ 1865757 h 1865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1548" h="1865756">
                  <a:moveTo>
                    <a:pt x="0" y="0"/>
                  </a:moveTo>
                  <a:cubicBezTo>
                    <a:pt x="0" y="0"/>
                    <a:pt x="155734" y="188309"/>
                    <a:pt x="258699" y="330803"/>
                  </a:cubicBezTo>
                  <a:cubicBezTo>
                    <a:pt x="322517" y="419100"/>
                    <a:pt x="383096" y="512255"/>
                    <a:pt x="408051" y="617887"/>
                  </a:cubicBezTo>
                  <a:cubicBezTo>
                    <a:pt x="430625" y="713613"/>
                    <a:pt x="420815" y="812768"/>
                    <a:pt x="408051" y="910781"/>
                  </a:cubicBezTo>
                  <a:cubicBezTo>
                    <a:pt x="392240" y="1032129"/>
                    <a:pt x="376142" y="1154049"/>
                    <a:pt x="336233" y="1269683"/>
                  </a:cubicBezTo>
                  <a:cubicBezTo>
                    <a:pt x="298418" y="1379125"/>
                    <a:pt x="246412" y="1483138"/>
                    <a:pt x="186881" y="1582674"/>
                  </a:cubicBezTo>
                  <a:cubicBezTo>
                    <a:pt x="122777" y="1689640"/>
                    <a:pt x="0" y="1865757"/>
                    <a:pt x="0" y="1865757"/>
                  </a:cubicBezTo>
                </a:path>
              </a:pathLst>
            </a:custGeom>
            <a:noFill/>
            <a:ln w="9525" cap="rnd">
              <a:solidFill>
                <a:schemeClr val="bg2">
                  <a:alpha val="25000"/>
                </a:schemeClr>
              </a:solidFill>
              <a:prstDash val="lgDash"/>
              <a:round/>
            </a:ln>
          </p:spPr>
          <p:txBody>
            <a:bodyPr rtlCol="0" anchor="ctr"/>
            <a:lstStyle/>
            <a:p>
              <a:endParaRPr lang="en-US"/>
            </a:p>
          </p:txBody>
        </p:sp>
        <p:sp>
          <p:nvSpPr>
            <p:cNvPr id="37" name="Freeform: Shape 36">
              <a:extLst>
                <a:ext uri="{FF2B5EF4-FFF2-40B4-BE49-F238E27FC236}">
                  <a16:creationId xmlns:a16="http://schemas.microsoft.com/office/drawing/2014/main" id="{966F436B-D502-4927-A05D-0691A99F65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2201418"/>
              <a:ext cx="286935" cy="1358264"/>
            </a:xfrm>
            <a:custGeom>
              <a:avLst/>
              <a:gdLst>
                <a:gd name="connsiteX0" fmla="*/ 11621 w 286935"/>
                <a:gd name="connsiteY0" fmla="*/ 1358265 h 1358264"/>
                <a:gd name="connsiteX1" fmla="*/ 163830 w 286935"/>
                <a:gd name="connsiteY1" fmla="*/ 1157287 h 1358264"/>
                <a:gd name="connsiteX2" fmla="*/ 258604 w 286935"/>
                <a:gd name="connsiteY2" fmla="*/ 858679 h 1358264"/>
                <a:gd name="connsiteX3" fmla="*/ 284417 w 286935"/>
                <a:gd name="connsiteY3" fmla="*/ 577310 h 1358264"/>
                <a:gd name="connsiteX4" fmla="*/ 215456 w 286935"/>
                <a:gd name="connsiteY4" fmla="*/ 330422 h 1358264"/>
                <a:gd name="connsiteX5" fmla="*/ 0 w 286935"/>
                <a:gd name="connsiteY5" fmla="*/ 0 h 1358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6935" h="1358264">
                  <a:moveTo>
                    <a:pt x="11621" y="1358265"/>
                  </a:moveTo>
                  <a:cubicBezTo>
                    <a:pt x="11621" y="1358265"/>
                    <a:pt x="104299" y="1269016"/>
                    <a:pt x="163830" y="1157287"/>
                  </a:cubicBezTo>
                  <a:cubicBezTo>
                    <a:pt x="213074" y="1064800"/>
                    <a:pt x="237458" y="961453"/>
                    <a:pt x="258604" y="858679"/>
                  </a:cubicBezTo>
                  <a:cubicBezTo>
                    <a:pt x="277749" y="765905"/>
                    <a:pt x="293180" y="671512"/>
                    <a:pt x="284417" y="577310"/>
                  </a:cubicBezTo>
                  <a:cubicBezTo>
                    <a:pt x="276511" y="491680"/>
                    <a:pt x="250412" y="409099"/>
                    <a:pt x="215456" y="330422"/>
                  </a:cubicBezTo>
                  <a:cubicBezTo>
                    <a:pt x="153353" y="190405"/>
                    <a:pt x="0" y="0"/>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38" name="Freeform: Shape 37">
              <a:extLst>
                <a:ext uri="{FF2B5EF4-FFF2-40B4-BE49-F238E27FC236}">
                  <a16:creationId xmlns:a16="http://schemas.microsoft.com/office/drawing/2014/main" id="{63D19BC0-342A-4662-8B01-078F5BC25F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2482500"/>
              <a:ext cx="167300" cy="890873"/>
            </a:xfrm>
            <a:custGeom>
              <a:avLst/>
              <a:gdLst>
                <a:gd name="connsiteX0" fmla="*/ 0 w 167300"/>
                <a:gd name="connsiteY0" fmla="*/ 0 h 890873"/>
                <a:gd name="connsiteX1" fmla="*/ 143732 w 167300"/>
                <a:gd name="connsiteY1" fmla="*/ 233077 h 890873"/>
                <a:gd name="connsiteX2" fmla="*/ 160973 w 167300"/>
                <a:gd name="connsiteY2" fmla="*/ 482822 h 890873"/>
                <a:gd name="connsiteX3" fmla="*/ 0 w 167300"/>
                <a:gd name="connsiteY3" fmla="*/ 890873 h 890873"/>
              </a:gdLst>
              <a:ahLst/>
              <a:cxnLst>
                <a:cxn ang="0">
                  <a:pos x="connsiteX0" y="connsiteY0"/>
                </a:cxn>
                <a:cxn ang="0">
                  <a:pos x="connsiteX1" y="connsiteY1"/>
                </a:cxn>
                <a:cxn ang="0">
                  <a:pos x="connsiteX2" y="connsiteY2"/>
                </a:cxn>
                <a:cxn ang="0">
                  <a:pos x="connsiteX3" y="connsiteY3"/>
                </a:cxn>
              </a:cxnLst>
              <a:rect l="l" t="t" r="r" b="b"/>
              <a:pathLst>
                <a:path w="167300" h="890873">
                  <a:moveTo>
                    <a:pt x="0" y="0"/>
                  </a:moveTo>
                  <a:cubicBezTo>
                    <a:pt x="0" y="0"/>
                    <a:pt x="110585" y="127254"/>
                    <a:pt x="143732" y="233077"/>
                  </a:cubicBezTo>
                  <a:cubicBezTo>
                    <a:pt x="168974" y="313563"/>
                    <a:pt x="172593" y="399098"/>
                    <a:pt x="160973" y="482822"/>
                  </a:cubicBezTo>
                  <a:cubicBezTo>
                    <a:pt x="136970" y="655892"/>
                    <a:pt x="0" y="890873"/>
                    <a:pt x="0" y="890873"/>
                  </a:cubicBezTo>
                </a:path>
              </a:pathLst>
            </a:custGeom>
            <a:noFill/>
            <a:ln w="9525" cap="rnd">
              <a:solidFill>
                <a:schemeClr val="bg2">
                  <a:alpha val="25000"/>
                </a:schemeClr>
              </a:solidFill>
              <a:prstDash val="lgDash"/>
              <a:round/>
            </a:ln>
          </p:spPr>
          <p:txBody>
            <a:bodyPr rtlCol="0" anchor="ctr"/>
            <a:lstStyle/>
            <a:p>
              <a:endParaRPr lang="en-US"/>
            </a:p>
          </p:txBody>
        </p:sp>
        <p:sp>
          <p:nvSpPr>
            <p:cNvPr id="39" name="Freeform: Shape 38">
              <a:extLst>
                <a:ext uri="{FF2B5EF4-FFF2-40B4-BE49-F238E27FC236}">
                  <a16:creationId xmlns:a16="http://schemas.microsoft.com/office/drawing/2014/main" id="{DF32521F-B67B-4D14-BB6E-0DD27E1C70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49272" y="1514475"/>
              <a:ext cx="3076098" cy="1677721"/>
            </a:xfrm>
            <a:custGeom>
              <a:avLst/>
              <a:gdLst>
                <a:gd name="connsiteX0" fmla="*/ 3076099 w 3076098"/>
                <a:gd name="connsiteY0" fmla="*/ 12287 h 1677721"/>
                <a:gd name="connsiteX1" fmla="*/ 3054287 w 3076098"/>
                <a:gd name="connsiteY1" fmla="*/ 609029 h 1677721"/>
                <a:gd name="connsiteX2" fmla="*/ 3054287 w 3076098"/>
                <a:gd name="connsiteY2" fmla="*/ 824770 h 1677721"/>
                <a:gd name="connsiteX3" fmla="*/ 3002375 w 3076098"/>
                <a:gd name="connsiteY3" fmla="*/ 1158240 h 1677721"/>
                <a:gd name="connsiteX4" fmla="*/ 2945797 w 3076098"/>
                <a:gd name="connsiteY4" fmla="*/ 1277112 h 1677721"/>
                <a:gd name="connsiteX5" fmla="*/ 2706815 w 3076098"/>
                <a:gd name="connsiteY5" fmla="*/ 1492853 h 1677721"/>
                <a:gd name="connsiteX6" fmla="*/ 2451735 w 3076098"/>
                <a:gd name="connsiteY6" fmla="*/ 1618583 h 1677721"/>
                <a:gd name="connsiteX7" fmla="*/ 2128457 w 3076098"/>
                <a:gd name="connsiteY7" fmla="*/ 1677448 h 1677721"/>
                <a:gd name="connsiteX8" fmla="*/ 1672495 w 3076098"/>
                <a:gd name="connsiteY8" fmla="*/ 1505522 h 1677721"/>
                <a:gd name="connsiteX9" fmla="*/ 1445038 w 3076098"/>
                <a:gd name="connsiteY9" fmla="*/ 1230916 h 1677721"/>
                <a:gd name="connsiteX10" fmla="*/ 1381506 w 3076098"/>
                <a:gd name="connsiteY10" fmla="*/ 1044035 h 1677721"/>
                <a:gd name="connsiteX11" fmla="*/ 1260253 w 3076098"/>
                <a:gd name="connsiteY11" fmla="*/ 837533 h 1677721"/>
                <a:gd name="connsiteX12" fmla="*/ 1108520 w 3076098"/>
                <a:gd name="connsiteY12" fmla="*/ 772954 h 1677721"/>
                <a:gd name="connsiteX13" fmla="*/ 955358 w 3076098"/>
                <a:gd name="connsiteY13" fmla="*/ 751427 h 1677721"/>
                <a:gd name="connsiteX14" fmla="*/ 763810 w 3076098"/>
                <a:gd name="connsiteY14" fmla="*/ 764762 h 1677721"/>
                <a:gd name="connsiteX15" fmla="*/ 651224 w 3076098"/>
                <a:gd name="connsiteY15" fmla="*/ 728186 h 1677721"/>
                <a:gd name="connsiteX16" fmla="*/ 510730 w 3076098"/>
                <a:gd name="connsiteY16" fmla="*/ 587788 h 1677721"/>
                <a:gd name="connsiteX17" fmla="*/ 323183 w 3076098"/>
                <a:gd name="connsiteY17" fmla="*/ 353187 h 1677721"/>
                <a:gd name="connsiteX18" fmla="*/ 0 w 3076098"/>
                <a:gd name="connsiteY18" fmla="*/ 0 h 1677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076098" h="1677721">
                  <a:moveTo>
                    <a:pt x="3076099" y="12287"/>
                  </a:moveTo>
                  <a:cubicBezTo>
                    <a:pt x="3069336" y="183071"/>
                    <a:pt x="3053525" y="438150"/>
                    <a:pt x="3054287" y="609029"/>
                  </a:cubicBezTo>
                  <a:cubicBezTo>
                    <a:pt x="3054572" y="680942"/>
                    <a:pt x="3056477" y="752856"/>
                    <a:pt x="3054287" y="824770"/>
                  </a:cubicBezTo>
                  <a:cubicBezTo>
                    <a:pt x="3050858" y="937832"/>
                    <a:pt x="3038285" y="1051084"/>
                    <a:pt x="3002375" y="1158240"/>
                  </a:cubicBezTo>
                  <a:cubicBezTo>
                    <a:pt x="2988374" y="1200055"/>
                    <a:pt x="2969895" y="1240155"/>
                    <a:pt x="2945797" y="1277112"/>
                  </a:cubicBezTo>
                  <a:cubicBezTo>
                    <a:pt x="2886742" y="1367885"/>
                    <a:pt x="2798636" y="1434846"/>
                    <a:pt x="2706815" y="1492853"/>
                  </a:cubicBezTo>
                  <a:cubicBezTo>
                    <a:pt x="2626424" y="1543717"/>
                    <a:pt x="2541080" y="1586103"/>
                    <a:pt x="2451735" y="1618583"/>
                  </a:cubicBezTo>
                  <a:cubicBezTo>
                    <a:pt x="2347817" y="1656398"/>
                    <a:pt x="2238851" y="1680591"/>
                    <a:pt x="2128457" y="1677448"/>
                  </a:cubicBezTo>
                  <a:cubicBezTo>
                    <a:pt x="1962436" y="1672781"/>
                    <a:pt x="1804702" y="1606677"/>
                    <a:pt x="1672495" y="1505522"/>
                  </a:cubicBezTo>
                  <a:cubicBezTo>
                    <a:pt x="1576483" y="1432084"/>
                    <a:pt x="1493520" y="1341501"/>
                    <a:pt x="1445038" y="1230916"/>
                  </a:cubicBezTo>
                  <a:cubicBezTo>
                    <a:pt x="1418653" y="1170623"/>
                    <a:pt x="1401794" y="1106710"/>
                    <a:pt x="1381506" y="1044035"/>
                  </a:cubicBezTo>
                  <a:cubicBezTo>
                    <a:pt x="1356360" y="966026"/>
                    <a:pt x="1324261" y="887730"/>
                    <a:pt x="1260253" y="837533"/>
                  </a:cubicBezTo>
                  <a:cubicBezTo>
                    <a:pt x="1216628" y="803243"/>
                    <a:pt x="1162717" y="786194"/>
                    <a:pt x="1108520" y="772954"/>
                  </a:cubicBezTo>
                  <a:cubicBezTo>
                    <a:pt x="1058228" y="760667"/>
                    <a:pt x="1007078" y="750570"/>
                    <a:pt x="955358" y="751427"/>
                  </a:cubicBezTo>
                  <a:cubicBezTo>
                    <a:pt x="891064" y="752475"/>
                    <a:pt x="827818" y="770001"/>
                    <a:pt x="763810" y="764762"/>
                  </a:cubicBezTo>
                  <a:cubicBezTo>
                    <a:pt x="723995" y="761524"/>
                    <a:pt x="685514" y="748760"/>
                    <a:pt x="651224" y="728186"/>
                  </a:cubicBezTo>
                  <a:cubicBezTo>
                    <a:pt x="594074" y="693896"/>
                    <a:pt x="552545" y="639985"/>
                    <a:pt x="510730" y="587788"/>
                  </a:cubicBezTo>
                  <a:cubicBezTo>
                    <a:pt x="448151" y="509683"/>
                    <a:pt x="384524" y="432245"/>
                    <a:pt x="323183" y="353187"/>
                  </a:cubicBezTo>
                  <a:cubicBezTo>
                    <a:pt x="246221" y="253937"/>
                    <a:pt x="94202" y="82868"/>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40" name="Freeform: Shape 39">
              <a:extLst>
                <a:ext uri="{FF2B5EF4-FFF2-40B4-BE49-F238E27FC236}">
                  <a16:creationId xmlns:a16="http://schemas.microsoft.com/office/drawing/2014/main" id="{56F73602-5ACB-4102-894B-D140E71E67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9025" y="1548764"/>
              <a:ext cx="2607257" cy="1468691"/>
            </a:xfrm>
            <a:custGeom>
              <a:avLst/>
              <a:gdLst>
                <a:gd name="connsiteX0" fmla="*/ 2568321 w 2607257"/>
                <a:gd name="connsiteY0" fmla="*/ 18002 h 1468691"/>
                <a:gd name="connsiteX1" fmla="*/ 2590609 w 2607257"/>
                <a:gd name="connsiteY1" fmla="*/ 258509 h 1468691"/>
                <a:gd name="connsiteX2" fmla="*/ 2606802 w 2607257"/>
                <a:gd name="connsiteY2" fmla="*/ 563118 h 1468691"/>
                <a:gd name="connsiteX3" fmla="*/ 2587181 w 2607257"/>
                <a:gd name="connsiteY3" fmla="*/ 910400 h 1468691"/>
                <a:gd name="connsiteX4" fmla="*/ 2568702 w 2607257"/>
                <a:gd name="connsiteY4" fmla="*/ 1001554 h 1468691"/>
                <a:gd name="connsiteX5" fmla="*/ 2407063 w 2607257"/>
                <a:gd name="connsiteY5" fmla="*/ 1262348 h 1468691"/>
                <a:gd name="connsiteX6" fmla="*/ 2211896 w 2607257"/>
                <a:gd name="connsiteY6" fmla="*/ 1390078 h 1468691"/>
                <a:gd name="connsiteX7" fmla="*/ 1936623 w 2607257"/>
                <a:gd name="connsiteY7" fmla="*/ 1466660 h 1468691"/>
                <a:gd name="connsiteX8" fmla="*/ 1749933 w 2607257"/>
                <a:gd name="connsiteY8" fmla="*/ 1447514 h 1468691"/>
                <a:gd name="connsiteX9" fmla="*/ 1594295 w 2607257"/>
                <a:gd name="connsiteY9" fmla="*/ 1351788 h 1468691"/>
                <a:gd name="connsiteX10" fmla="*/ 1512951 w 2607257"/>
                <a:gd name="connsiteY10" fmla="*/ 1227392 h 1468691"/>
                <a:gd name="connsiteX11" fmla="*/ 1500949 w 2607257"/>
                <a:gd name="connsiteY11" fmla="*/ 992886 h 1468691"/>
                <a:gd name="connsiteX12" fmla="*/ 1541621 w 2607257"/>
                <a:gd name="connsiteY12" fmla="*/ 803910 h 1468691"/>
                <a:gd name="connsiteX13" fmla="*/ 1541621 w 2607257"/>
                <a:gd name="connsiteY13" fmla="*/ 665131 h 1468691"/>
                <a:gd name="connsiteX14" fmla="*/ 1429131 w 2607257"/>
                <a:gd name="connsiteY14" fmla="*/ 526352 h 1468691"/>
                <a:gd name="connsiteX15" fmla="*/ 1163383 w 2607257"/>
                <a:gd name="connsiteY15" fmla="*/ 449771 h 1468691"/>
                <a:gd name="connsiteX16" fmla="*/ 811530 w 2607257"/>
                <a:gd name="connsiteY16" fmla="*/ 406718 h 1468691"/>
                <a:gd name="connsiteX17" fmla="*/ 574548 w 2607257"/>
                <a:gd name="connsiteY17" fmla="*/ 354044 h 1468691"/>
                <a:gd name="connsiteX18" fmla="*/ 284893 w 2607257"/>
                <a:gd name="connsiteY18" fmla="*/ 224885 h 1468691"/>
                <a:gd name="connsiteX19" fmla="*/ 0 w 2607257"/>
                <a:gd name="connsiteY19" fmla="*/ 0 h 1468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607257" h="1468691">
                  <a:moveTo>
                    <a:pt x="2568321" y="18002"/>
                  </a:moveTo>
                  <a:cubicBezTo>
                    <a:pt x="2574989" y="70009"/>
                    <a:pt x="2587752" y="206121"/>
                    <a:pt x="2590609" y="258509"/>
                  </a:cubicBezTo>
                  <a:cubicBezTo>
                    <a:pt x="2596134" y="360045"/>
                    <a:pt x="2604707" y="461486"/>
                    <a:pt x="2606802" y="563118"/>
                  </a:cubicBezTo>
                  <a:cubicBezTo>
                    <a:pt x="2609088" y="679228"/>
                    <a:pt x="2602802" y="795338"/>
                    <a:pt x="2587181" y="910400"/>
                  </a:cubicBezTo>
                  <a:cubicBezTo>
                    <a:pt x="2582990" y="941165"/>
                    <a:pt x="2577274" y="971645"/>
                    <a:pt x="2568702" y="1001554"/>
                  </a:cubicBezTo>
                  <a:cubicBezTo>
                    <a:pt x="2540222" y="1101471"/>
                    <a:pt x="2482501" y="1190816"/>
                    <a:pt x="2407063" y="1262348"/>
                  </a:cubicBezTo>
                  <a:cubicBezTo>
                    <a:pt x="2350294" y="1316165"/>
                    <a:pt x="2283047" y="1357313"/>
                    <a:pt x="2211896" y="1390078"/>
                  </a:cubicBezTo>
                  <a:cubicBezTo>
                    <a:pt x="2124742" y="1430179"/>
                    <a:pt x="2032159" y="1458754"/>
                    <a:pt x="1936623" y="1466660"/>
                  </a:cubicBezTo>
                  <a:cubicBezTo>
                    <a:pt x="1873567" y="1471898"/>
                    <a:pt x="1809845" y="1467517"/>
                    <a:pt x="1749933" y="1447514"/>
                  </a:cubicBezTo>
                  <a:cubicBezTo>
                    <a:pt x="1691449" y="1428083"/>
                    <a:pt x="1638109" y="1395222"/>
                    <a:pt x="1594295" y="1351788"/>
                  </a:cubicBezTo>
                  <a:cubicBezTo>
                    <a:pt x="1558576" y="1316450"/>
                    <a:pt x="1530001" y="1274540"/>
                    <a:pt x="1512951" y="1227392"/>
                  </a:cubicBezTo>
                  <a:cubicBezTo>
                    <a:pt x="1485900" y="1152811"/>
                    <a:pt x="1487519" y="1071467"/>
                    <a:pt x="1500949" y="992886"/>
                  </a:cubicBezTo>
                  <a:cubicBezTo>
                    <a:pt x="1511808" y="929354"/>
                    <a:pt x="1529810" y="867251"/>
                    <a:pt x="1541621" y="803910"/>
                  </a:cubicBezTo>
                  <a:cubicBezTo>
                    <a:pt x="1550194" y="757714"/>
                    <a:pt x="1554194" y="710279"/>
                    <a:pt x="1541621" y="665131"/>
                  </a:cubicBezTo>
                  <a:cubicBezTo>
                    <a:pt x="1525143" y="605981"/>
                    <a:pt x="1481233" y="559403"/>
                    <a:pt x="1429131" y="526352"/>
                  </a:cubicBezTo>
                  <a:cubicBezTo>
                    <a:pt x="1350455" y="476536"/>
                    <a:pt x="1256157" y="461772"/>
                    <a:pt x="1163383" y="449771"/>
                  </a:cubicBezTo>
                  <a:cubicBezTo>
                    <a:pt x="1046131" y="434626"/>
                    <a:pt x="928306" y="424720"/>
                    <a:pt x="811530" y="406718"/>
                  </a:cubicBezTo>
                  <a:cubicBezTo>
                    <a:pt x="731425" y="394335"/>
                    <a:pt x="652081" y="377571"/>
                    <a:pt x="574548" y="354044"/>
                  </a:cubicBezTo>
                  <a:cubicBezTo>
                    <a:pt x="472916" y="323279"/>
                    <a:pt x="375094" y="280702"/>
                    <a:pt x="284893" y="224885"/>
                  </a:cubicBezTo>
                  <a:cubicBezTo>
                    <a:pt x="181832" y="161068"/>
                    <a:pt x="90868" y="80296"/>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41" name="Freeform: Shape 40">
              <a:extLst>
                <a:ext uri="{FF2B5EF4-FFF2-40B4-BE49-F238E27FC236}">
                  <a16:creationId xmlns:a16="http://schemas.microsoft.com/office/drawing/2014/main" id="{E87FA368-45DC-4276-A257-F67A12B20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50204" y="1524380"/>
              <a:ext cx="2095685" cy="1175182"/>
            </a:xfrm>
            <a:custGeom>
              <a:avLst/>
              <a:gdLst>
                <a:gd name="connsiteX0" fmla="*/ 1950434 w 2095685"/>
                <a:gd name="connsiteY0" fmla="*/ 0 h 1175182"/>
                <a:gd name="connsiteX1" fmla="*/ 2077307 w 2095685"/>
                <a:gd name="connsiteY1" fmla="*/ 479108 h 1175182"/>
                <a:gd name="connsiteX2" fmla="*/ 2089309 w 2095685"/>
                <a:gd name="connsiteY2" fmla="*/ 826008 h 1175182"/>
                <a:gd name="connsiteX3" fmla="*/ 1987582 w 2095685"/>
                <a:gd name="connsiteY3" fmla="*/ 1101185 h 1175182"/>
                <a:gd name="connsiteX4" fmla="*/ 1818037 w 2095685"/>
                <a:gd name="connsiteY4" fmla="*/ 1173004 h 1175182"/>
                <a:gd name="connsiteX5" fmla="*/ 1694402 w 2095685"/>
                <a:gd name="connsiteY5" fmla="*/ 1157097 h 1175182"/>
                <a:gd name="connsiteX6" fmla="*/ 1594676 w 2095685"/>
                <a:gd name="connsiteY6" fmla="*/ 1013555 h 1175182"/>
                <a:gd name="connsiteX7" fmla="*/ 1664494 w 2095685"/>
                <a:gd name="connsiteY7" fmla="*/ 790289 h 1175182"/>
                <a:gd name="connsiteX8" fmla="*/ 1684401 w 2095685"/>
                <a:gd name="connsiteY8" fmla="*/ 527114 h 1175182"/>
                <a:gd name="connsiteX9" fmla="*/ 1550765 w 2095685"/>
                <a:gd name="connsiteY9" fmla="*/ 343662 h 1175182"/>
                <a:gd name="connsiteX10" fmla="*/ 1315402 w 2095685"/>
                <a:gd name="connsiteY10" fmla="*/ 265938 h 1175182"/>
                <a:gd name="connsiteX11" fmla="*/ 876586 w 2095685"/>
                <a:gd name="connsiteY11" fmla="*/ 200120 h 1175182"/>
                <a:gd name="connsiteX12" fmla="*/ 591312 w 2095685"/>
                <a:gd name="connsiteY12" fmla="*/ 186119 h 1175182"/>
                <a:gd name="connsiteX13" fmla="*/ 0 w 2095685"/>
                <a:gd name="connsiteY13" fmla="*/ 16669 h 1175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95685" h="1175182">
                  <a:moveTo>
                    <a:pt x="1950434" y="0"/>
                  </a:moveTo>
                  <a:cubicBezTo>
                    <a:pt x="1973485" y="77629"/>
                    <a:pt x="2063115" y="399383"/>
                    <a:pt x="2077307" y="479108"/>
                  </a:cubicBezTo>
                  <a:cubicBezTo>
                    <a:pt x="2097786" y="593693"/>
                    <a:pt x="2100167" y="710089"/>
                    <a:pt x="2089309" y="826008"/>
                  </a:cubicBezTo>
                  <a:cubicBezTo>
                    <a:pt x="2079784" y="927545"/>
                    <a:pt x="2061401" y="1032891"/>
                    <a:pt x="1987582" y="1101185"/>
                  </a:cubicBezTo>
                  <a:cubicBezTo>
                    <a:pt x="1941481" y="1143762"/>
                    <a:pt x="1880616" y="1165670"/>
                    <a:pt x="1818037" y="1173004"/>
                  </a:cubicBezTo>
                  <a:cubicBezTo>
                    <a:pt x="1775746" y="1177957"/>
                    <a:pt x="1732693" y="1175195"/>
                    <a:pt x="1694402" y="1157097"/>
                  </a:cubicBezTo>
                  <a:cubicBezTo>
                    <a:pt x="1638110" y="1130427"/>
                    <a:pt x="1600295" y="1075373"/>
                    <a:pt x="1594676" y="1013555"/>
                  </a:cubicBezTo>
                  <a:cubicBezTo>
                    <a:pt x="1587532" y="934879"/>
                    <a:pt x="1635633" y="864870"/>
                    <a:pt x="1664494" y="790289"/>
                  </a:cubicBezTo>
                  <a:cubicBezTo>
                    <a:pt x="1696974" y="706279"/>
                    <a:pt x="1708594" y="613791"/>
                    <a:pt x="1684401" y="527114"/>
                  </a:cubicBezTo>
                  <a:cubicBezTo>
                    <a:pt x="1663351" y="451580"/>
                    <a:pt x="1616488" y="386620"/>
                    <a:pt x="1550765" y="343662"/>
                  </a:cubicBezTo>
                  <a:cubicBezTo>
                    <a:pt x="1480947" y="298133"/>
                    <a:pt x="1397508" y="282131"/>
                    <a:pt x="1315402" y="265938"/>
                  </a:cubicBezTo>
                  <a:cubicBezTo>
                    <a:pt x="1170051" y="237173"/>
                    <a:pt x="1024128" y="212027"/>
                    <a:pt x="876586" y="200120"/>
                  </a:cubicBezTo>
                  <a:cubicBezTo>
                    <a:pt x="781717" y="192500"/>
                    <a:pt x="686276" y="193643"/>
                    <a:pt x="591312" y="186119"/>
                  </a:cubicBezTo>
                  <a:cubicBezTo>
                    <a:pt x="465296" y="176213"/>
                    <a:pt x="160211" y="193453"/>
                    <a:pt x="0" y="16669"/>
                  </a:cubicBezTo>
                </a:path>
              </a:pathLst>
            </a:custGeom>
            <a:noFill/>
            <a:ln w="9525" cap="rnd">
              <a:solidFill>
                <a:schemeClr val="bg2">
                  <a:alpha val="25000"/>
                </a:schemeClr>
              </a:solidFill>
              <a:prstDash val="lgDash"/>
              <a:round/>
            </a:ln>
          </p:spPr>
          <p:txBody>
            <a:bodyPr rtlCol="0" anchor="ctr"/>
            <a:lstStyle/>
            <a:p>
              <a:endParaRPr lang="en-US"/>
            </a:p>
          </p:txBody>
        </p:sp>
      </p:grpSp>
      <p:grpSp>
        <p:nvGrpSpPr>
          <p:cNvPr id="48" name="Cross">
            <a:extLst>
              <a:ext uri="{FF2B5EF4-FFF2-40B4-BE49-F238E27FC236}">
                <a16:creationId xmlns:a16="http://schemas.microsoft.com/office/drawing/2014/main" id="{DDB99EF5-8801-40E2-83D3-196FADCBBA7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30939" y="3874229"/>
            <a:ext cx="118872" cy="118872"/>
            <a:chOff x="1175347" y="3733800"/>
            <a:chExt cx="118872" cy="118872"/>
          </a:xfrm>
        </p:grpSpPr>
        <p:cxnSp>
          <p:nvCxnSpPr>
            <p:cNvPr id="49" name="Straight Connector 48">
              <a:extLst>
                <a:ext uri="{FF2B5EF4-FFF2-40B4-BE49-F238E27FC236}">
                  <a16:creationId xmlns:a16="http://schemas.microsoft.com/office/drawing/2014/main" id="{50FE3A76-C0EC-41F2-92AD-1A75BA37712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50" name="Straight Connector 49">
              <a:extLst>
                <a:ext uri="{FF2B5EF4-FFF2-40B4-BE49-F238E27FC236}">
                  <a16:creationId xmlns:a16="http://schemas.microsoft.com/office/drawing/2014/main" id="{C22AF00A-AACB-4D06-A706-4231FD4EC6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sp>
        <p:nvSpPr>
          <p:cNvPr id="7" name="Hình chữ nhật 6">
            <a:extLst>
              <a:ext uri="{FF2B5EF4-FFF2-40B4-BE49-F238E27FC236}">
                <a16:creationId xmlns:a16="http://schemas.microsoft.com/office/drawing/2014/main" id="{06F17EF0-419E-1D24-AC5D-558A069584B9}"/>
              </a:ext>
            </a:extLst>
          </p:cNvPr>
          <p:cNvSpPr/>
          <p:nvPr/>
        </p:nvSpPr>
        <p:spPr>
          <a:xfrm>
            <a:off x="-147267" y="-131141"/>
            <a:ext cx="12478871" cy="7062793"/>
          </a:xfrm>
          <a:prstGeom prst="rect">
            <a:avLst/>
          </a:prstGeom>
          <a:solidFill>
            <a:srgbClr val="E8EAE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 name="Tiêu đề 1">
            <a:extLst>
              <a:ext uri="{FF2B5EF4-FFF2-40B4-BE49-F238E27FC236}">
                <a16:creationId xmlns:a16="http://schemas.microsoft.com/office/drawing/2014/main" id="{E3E07653-F7A5-4C24-9CFC-CC4882FD30F4}"/>
              </a:ext>
            </a:extLst>
          </p:cNvPr>
          <p:cNvSpPr>
            <a:spLocks noGrp="1"/>
          </p:cNvSpPr>
          <p:nvPr>
            <p:ph type="ctrTitle"/>
          </p:nvPr>
        </p:nvSpPr>
        <p:spPr>
          <a:xfrm>
            <a:off x="1864267" y="1525647"/>
            <a:ext cx="5248045" cy="1486696"/>
          </a:xfrm>
          <a:noFill/>
        </p:spPr>
        <p:txBody>
          <a:bodyPr>
            <a:noAutofit/>
          </a:bodyPr>
          <a:lstStyle/>
          <a:p>
            <a:r>
              <a:rPr lang="en-US" sz="7200" dirty="0" err="1">
                <a:gradFill flip="none" rotWithShape="1">
                  <a:gsLst>
                    <a:gs pos="0">
                      <a:srgbClr val="220076"/>
                    </a:gs>
                    <a:gs pos="100000">
                      <a:srgbClr val="C00000"/>
                    </a:gs>
                  </a:gsLst>
                  <a:lin ang="0" scaled="1"/>
                  <a:tileRect/>
                </a:gradFill>
                <a:latin typeface="Google Sans Flex" panose="020B0503030502040204" pitchFamily="34" charset="0"/>
              </a:rPr>
              <a:t>Chào</a:t>
            </a:r>
            <a:r>
              <a:rPr lang="en-US" sz="7200" dirty="0">
                <a:gradFill flip="none" rotWithShape="1">
                  <a:gsLst>
                    <a:gs pos="0">
                      <a:srgbClr val="220076"/>
                    </a:gs>
                    <a:gs pos="100000">
                      <a:srgbClr val="C00000"/>
                    </a:gs>
                  </a:gsLst>
                  <a:lin ang="0" scaled="1"/>
                  <a:tileRect/>
                </a:gradFill>
                <a:latin typeface="Google Sans Flex" panose="020B0503030502040204" pitchFamily="34" charset="0"/>
              </a:rPr>
              <a:t> </a:t>
            </a:r>
            <a:r>
              <a:rPr lang="en-US" sz="7200" dirty="0" err="1">
                <a:gradFill flip="none" rotWithShape="1">
                  <a:gsLst>
                    <a:gs pos="0">
                      <a:srgbClr val="220076"/>
                    </a:gs>
                    <a:gs pos="100000">
                      <a:srgbClr val="C00000"/>
                    </a:gs>
                  </a:gsLst>
                  <a:lin ang="0" scaled="1"/>
                  <a:tileRect/>
                </a:gradFill>
                <a:latin typeface="Google Sans Flex" panose="020B0503030502040204" pitchFamily="34" charset="0"/>
              </a:rPr>
              <a:t>mừng</a:t>
            </a:r>
            <a:endParaRPr lang="vi-VN" sz="7200" dirty="0">
              <a:gradFill flip="none" rotWithShape="1">
                <a:gsLst>
                  <a:gs pos="0">
                    <a:srgbClr val="220076"/>
                  </a:gs>
                  <a:gs pos="100000">
                    <a:srgbClr val="C00000"/>
                  </a:gs>
                </a:gsLst>
                <a:lin ang="0" scaled="1"/>
                <a:tileRect/>
              </a:gradFill>
              <a:latin typeface="Praise" pitchFamily="2" charset="0"/>
            </a:endParaRPr>
          </a:p>
        </p:txBody>
      </p:sp>
      <p:sp>
        <p:nvSpPr>
          <p:cNvPr id="5" name="Hộp Văn bản 4">
            <a:extLst>
              <a:ext uri="{FF2B5EF4-FFF2-40B4-BE49-F238E27FC236}">
                <a16:creationId xmlns:a16="http://schemas.microsoft.com/office/drawing/2014/main" id="{69BD4EA1-0697-8911-810F-499579C326EC}"/>
              </a:ext>
            </a:extLst>
          </p:cNvPr>
          <p:cNvSpPr txBox="1"/>
          <p:nvPr/>
        </p:nvSpPr>
        <p:spPr>
          <a:xfrm>
            <a:off x="1221743" y="2887844"/>
            <a:ext cx="8819990" cy="1569660"/>
          </a:xfrm>
          <a:prstGeom prst="rect">
            <a:avLst/>
          </a:prstGeom>
          <a:noFill/>
        </p:spPr>
        <p:txBody>
          <a:bodyPr wrap="square" rtlCol="0">
            <a:spAutoFit/>
          </a:bodyPr>
          <a:lstStyle/>
          <a:p>
            <a:r>
              <a:rPr lang="en-US" sz="4800" dirty="0" err="1">
                <a:solidFill>
                  <a:srgbClr val="080A0E"/>
                </a:solidFill>
                <a:latin typeface="Google Sans Flex" panose="020B0503030502040204" pitchFamily="34" charset="0"/>
              </a:rPr>
              <a:t>Các</a:t>
            </a:r>
            <a:r>
              <a:rPr lang="en-US" sz="4800" dirty="0">
                <a:solidFill>
                  <a:srgbClr val="080A0E"/>
                </a:solidFill>
                <a:latin typeface="Google Sans Flex" panose="020B0503030502040204" pitchFamily="34" charset="0"/>
              </a:rPr>
              <a:t> </a:t>
            </a:r>
            <a:r>
              <a:rPr lang="en-US" sz="4800" dirty="0" err="1">
                <a:solidFill>
                  <a:srgbClr val="080A0E"/>
                </a:solidFill>
                <a:latin typeface="Google Sans Flex" panose="020B0503030502040204" pitchFamily="34" charset="0"/>
              </a:rPr>
              <a:t>bạn</a:t>
            </a:r>
            <a:r>
              <a:rPr lang="en-US" sz="4800" dirty="0">
                <a:solidFill>
                  <a:srgbClr val="080A0E"/>
                </a:solidFill>
                <a:latin typeface="Google Sans Flex" panose="020B0503030502040204" pitchFamily="34" charset="0"/>
              </a:rPr>
              <a:t> </a:t>
            </a:r>
            <a:r>
              <a:rPr lang="en-US" sz="4800" dirty="0" err="1">
                <a:solidFill>
                  <a:srgbClr val="080A0E"/>
                </a:solidFill>
                <a:latin typeface="Google Sans Flex" panose="020B0503030502040204" pitchFamily="34" charset="0"/>
              </a:rPr>
              <a:t>đến</a:t>
            </a:r>
            <a:r>
              <a:rPr lang="en-US" sz="4800" dirty="0">
                <a:solidFill>
                  <a:srgbClr val="080A0E"/>
                </a:solidFill>
                <a:latin typeface="Google Sans Flex" panose="020B0503030502040204" pitchFamily="34" charset="0"/>
              </a:rPr>
              <a:t> </a:t>
            </a:r>
            <a:r>
              <a:rPr lang="en-US" sz="4800" dirty="0" err="1">
                <a:solidFill>
                  <a:srgbClr val="080A0E"/>
                </a:solidFill>
                <a:latin typeface="Google Sans Flex" panose="020B0503030502040204" pitchFamily="34" charset="0"/>
              </a:rPr>
              <a:t>với</a:t>
            </a:r>
            <a:r>
              <a:rPr lang="en-US" sz="4800" dirty="0">
                <a:solidFill>
                  <a:srgbClr val="080A0E"/>
                </a:solidFill>
                <a:latin typeface="Google Sans Flex" panose="020B0503030502040204" pitchFamily="34" charset="0"/>
              </a:rPr>
              <a:t> </a:t>
            </a:r>
            <a:r>
              <a:rPr lang="en-US" sz="4800" dirty="0" err="1">
                <a:solidFill>
                  <a:srgbClr val="080A0E"/>
                </a:solidFill>
                <a:latin typeface="Google Sans Flex" panose="020B0503030502040204" pitchFamily="34" charset="0"/>
              </a:rPr>
              <a:t>bài</a:t>
            </a:r>
            <a:r>
              <a:rPr lang="en-US" sz="4800" dirty="0">
                <a:solidFill>
                  <a:srgbClr val="080A0E"/>
                </a:solidFill>
                <a:latin typeface="Google Sans Flex" panose="020B0503030502040204" pitchFamily="34" charset="0"/>
              </a:rPr>
              <a:t> </a:t>
            </a:r>
            <a:r>
              <a:rPr lang="en-US" sz="4800" dirty="0" err="1">
                <a:solidFill>
                  <a:srgbClr val="080A0E"/>
                </a:solidFill>
                <a:latin typeface="Google Sans Flex" panose="020B0503030502040204" pitchFamily="34" charset="0"/>
              </a:rPr>
              <a:t>thuyết</a:t>
            </a:r>
            <a:r>
              <a:rPr lang="en-US" sz="4800" dirty="0">
                <a:solidFill>
                  <a:srgbClr val="080A0E"/>
                </a:solidFill>
                <a:latin typeface="Google Sans Flex" panose="020B0503030502040204" pitchFamily="34" charset="0"/>
              </a:rPr>
              <a:t> </a:t>
            </a:r>
            <a:r>
              <a:rPr lang="en-US" sz="4800" dirty="0" err="1">
                <a:solidFill>
                  <a:srgbClr val="080A0E"/>
                </a:solidFill>
                <a:latin typeface="Google Sans Flex" panose="020B0503030502040204" pitchFamily="34" charset="0"/>
              </a:rPr>
              <a:t>trình</a:t>
            </a:r>
            <a:r>
              <a:rPr lang="en-US" sz="4800" dirty="0">
                <a:solidFill>
                  <a:srgbClr val="080A0E"/>
                </a:solidFill>
                <a:latin typeface="Google Sans Flex" panose="020B0503030502040204" pitchFamily="34" charset="0"/>
              </a:rPr>
              <a:t> </a:t>
            </a:r>
            <a:r>
              <a:rPr lang="en-US" sz="4800" dirty="0" err="1">
                <a:solidFill>
                  <a:srgbClr val="080A0E"/>
                </a:solidFill>
                <a:latin typeface="Google Sans Flex" panose="020B0503030502040204" pitchFamily="34" charset="0"/>
              </a:rPr>
              <a:t>của</a:t>
            </a:r>
            <a:r>
              <a:rPr lang="en-US" sz="4800" dirty="0">
                <a:solidFill>
                  <a:srgbClr val="080A0E"/>
                </a:solidFill>
                <a:latin typeface="Google Sans Flex" panose="020B0503030502040204" pitchFamily="34" charset="0"/>
              </a:rPr>
              <a:t> </a:t>
            </a:r>
            <a:r>
              <a:rPr lang="en-US" sz="4800" dirty="0" err="1">
                <a:solidFill>
                  <a:srgbClr val="080A0E"/>
                </a:solidFill>
                <a:latin typeface="Google Sans Flex" panose="020B0503030502040204" pitchFamily="34" charset="0"/>
              </a:rPr>
              <a:t>nhóm</a:t>
            </a:r>
            <a:r>
              <a:rPr lang="en-US" sz="4800" dirty="0">
                <a:solidFill>
                  <a:srgbClr val="080A0E"/>
                </a:solidFill>
                <a:latin typeface="Google Sans Flex" panose="020B0503030502040204" pitchFamily="34" charset="0"/>
              </a:rPr>
              <a:t> </a:t>
            </a:r>
            <a:r>
              <a:rPr lang="en-US" sz="4800" dirty="0" err="1">
                <a:solidFill>
                  <a:srgbClr val="080A0E"/>
                </a:solidFill>
                <a:latin typeface="Google Sans Flex" panose="020B0503030502040204" pitchFamily="34" charset="0"/>
              </a:rPr>
              <a:t>mình</a:t>
            </a:r>
            <a:r>
              <a:rPr lang="en-US" sz="4800" dirty="0">
                <a:solidFill>
                  <a:srgbClr val="080A0E"/>
                </a:solidFill>
                <a:latin typeface="Google Sans Flex" panose="020B0503030502040204" pitchFamily="34" charset="0"/>
              </a:rPr>
              <a:t>.</a:t>
            </a:r>
            <a:endParaRPr lang="vi-VN" sz="4800" dirty="0">
              <a:solidFill>
                <a:srgbClr val="080A0E"/>
              </a:solidFill>
            </a:endParaRPr>
          </a:p>
        </p:txBody>
      </p:sp>
      <p:sp>
        <p:nvSpPr>
          <p:cNvPr id="3" name="Tiêu đề phụ 2">
            <a:extLst>
              <a:ext uri="{FF2B5EF4-FFF2-40B4-BE49-F238E27FC236}">
                <a16:creationId xmlns:a16="http://schemas.microsoft.com/office/drawing/2014/main" id="{3BECB2B6-471A-9785-0F7B-4D88151563BF}"/>
              </a:ext>
            </a:extLst>
          </p:cNvPr>
          <p:cNvSpPr>
            <a:spLocks noGrp="1"/>
          </p:cNvSpPr>
          <p:nvPr>
            <p:ph type="subTitle" idx="1"/>
          </p:nvPr>
        </p:nvSpPr>
        <p:spPr>
          <a:xfrm>
            <a:off x="6391384" y="6338160"/>
            <a:ext cx="6581032" cy="550288"/>
          </a:xfrm>
        </p:spPr>
        <p:txBody>
          <a:bodyPr>
            <a:normAutofit/>
          </a:bodyPr>
          <a:lstStyle/>
          <a:p>
            <a:pPr algn="l"/>
            <a:r>
              <a:rPr lang="en-US" sz="1800" dirty="0">
                <a:solidFill>
                  <a:srgbClr val="080A0E"/>
                </a:solidFill>
              </a:rPr>
              <a:t>Thành </a:t>
            </a:r>
            <a:r>
              <a:rPr lang="en-US" sz="1800" dirty="0" err="1">
                <a:solidFill>
                  <a:srgbClr val="080A0E"/>
                </a:solidFill>
              </a:rPr>
              <a:t>viên</a:t>
            </a:r>
            <a:r>
              <a:rPr lang="en-US" sz="1800" dirty="0">
                <a:solidFill>
                  <a:srgbClr val="080A0E"/>
                </a:solidFill>
              </a:rPr>
              <a:t>: </a:t>
            </a:r>
            <a:r>
              <a:rPr lang="en-US" sz="1800" dirty="0" err="1">
                <a:solidFill>
                  <a:srgbClr val="080A0E"/>
                </a:solidFill>
              </a:rPr>
              <a:t>Phước</a:t>
            </a:r>
            <a:r>
              <a:rPr lang="en-US" sz="1800" dirty="0">
                <a:solidFill>
                  <a:srgbClr val="080A0E"/>
                </a:solidFill>
              </a:rPr>
              <a:t> </a:t>
            </a:r>
            <a:r>
              <a:rPr lang="en-US" sz="1800" dirty="0" err="1">
                <a:solidFill>
                  <a:srgbClr val="080A0E"/>
                </a:solidFill>
              </a:rPr>
              <a:t>Hiếu</a:t>
            </a:r>
            <a:r>
              <a:rPr lang="en-US" sz="1800" dirty="0">
                <a:solidFill>
                  <a:srgbClr val="080A0E"/>
                </a:solidFill>
              </a:rPr>
              <a:t>, Tiến Đạt, Duy </a:t>
            </a:r>
            <a:r>
              <a:rPr lang="en-US" sz="1800" dirty="0" err="1">
                <a:solidFill>
                  <a:srgbClr val="080A0E"/>
                </a:solidFill>
              </a:rPr>
              <a:t>Mạnh</a:t>
            </a:r>
            <a:r>
              <a:rPr lang="en-US" sz="1800" dirty="0">
                <a:solidFill>
                  <a:srgbClr val="080A0E"/>
                </a:solidFill>
              </a:rPr>
              <a:t>, Minh </a:t>
            </a:r>
            <a:r>
              <a:rPr lang="en-US" sz="1800" dirty="0" err="1">
                <a:solidFill>
                  <a:srgbClr val="080A0E"/>
                </a:solidFill>
              </a:rPr>
              <a:t>Nhật</a:t>
            </a:r>
            <a:endParaRPr lang="vi-VN" sz="1800" dirty="0">
              <a:solidFill>
                <a:srgbClr val="080A0E"/>
              </a:solidFill>
            </a:endParaRPr>
          </a:p>
        </p:txBody>
      </p:sp>
    </p:spTree>
    <p:extLst>
      <p:ext uri="{BB962C8B-B14F-4D97-AF65-F5344CB8AC3E}">
        <p14:creationId xmlns:p14="http://schemas.microsoft.com/office/powerpoint/2010/main" val="2495726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7" name="Rectangle 66">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69" name="Rectangle 68">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71" name="Top Left">
            <a:extLst>
              <a:ext uri="{FF2B5EF4-FFF2-40B4-BE49-F238E27FC236}">
                <a16:creationId xmlns:a16="http://schemas.microsoft.com/office/drawing/2014/main" id="{DC655204-C06A-4A55-9BB4-C79C4AF9D6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72" name="Freeform: Shape 71">
              <a:extLst>
                <a:ext uri="{FF2B5EF4-FFF2-40B4-BE49-F238E27FC236}">
                  <a16:creationId xmlns:a16="http://schemas.microsoft.com/office/drawing/2014/main" id="{F83BC876-5C0C-438A-8928-B1EC2E1E4D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73" name="Freeform: Shape 72">
              <a:extLst>
                <a:ext uri="{FF2B5EF4-FFF2-40B4-BE49-F238E27FC236}">
                  <a16:creationId xmlns:a16="http://schemas.microsoft.com/office/drawing/2014/main" id="{B9B3EEC1-86B7-4DB1-AB38-E2D7493927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74" name="Freeform: Shape 73">
              <a:extLst>
                <a:ext uri="{FF2B5EF4-FFF2-40B4-BE49-F238E27FC236}">
                  <a16:creationId xmlns:a16="http://schemas.microsoft.com/office/drawing/2014/main" id="{BEB2CD0B-3D3E-4CF3-92F5-7AE77C22C9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75" name="Freeform: Shape 74">
              <a:extLst>
                <a:ext uri="{FF2B5EF4-FFF2-40B4-BE49-F238E27FC236}">
                  <a16:creationId xmlns:a16="http://schemas.microsoft.com/office/drawing/2014/main" id="{01561934-15F2-4620-A65F-28EB73CD7D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76" name="Freeform: Shape 75">
              <a:extLst>
                <a:ext uri="{FF2B5EF4-FFF2-40B4-BE49-F238E27FC236}">
                  <a16:creationId xmlns:a16="http://schemas.microsoft.com/office/drawing/2014/main" id="{DB9278E2-D464-4DE2-B229-D3D02ED2B1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77" name="Freeform: Shape 76">
              <a:extLst>
                <a:ext uri="{FF2B5EF4-FFF2-40B4-BE49-F238E27FC236}">
                  <a16:creationId xmlns:a16="http://schemas.microsoft.com/office/drawing/2014/main" id="{67AA3CE0-412D-4C03-9203-878479E0A1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78" name="Freeform: Shape 77">
              <a:extLst>
                <a:ext uri="{FF2B5EF4-FFF2-40B4-BE49-F238E27FC236}">
                  <a16:creationId xmlns:a16="http://schemas.microsoft.com/office/drawing/2014/main" id="{85785346-E446-47E2-B3DD-C1C561E689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79" name="Freeform: Shape 78">
              <a:extLst>
                <a:ext uri="{FF2B5EF4-FFF2-40B4-BE49-F238E27FC236}">
                  <a16:creationId xmlns:a16="http://schemas.microsoft.com/office/drawing/2014/main" id="{0F6388E0-BD20-4901-B128-88D3D56A13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64" name="Content Placeholder 63">
            <a:extLst>
              <a:ext uri="{FF2B5EF4-FFF2-40B4-BE49-F238E27FC236}">
                <a16:creationId xmlns:a16="http://schemas.microsoft.com/office/drawing/2014/main" id="{3370689E-308F-26C4-54A9-1ED379477099}"/>
              </a:ext>
            </a:extLst>
          </p:cNvPr>
          <p:cNvSpPr>
            <a:spLocks noGrp="1"/>
          </p:cNvSpPr>
          <p:nvPr>
            <p:ph idx="1"/>
          </p:nvPr>
        </p:nvSpPr>
        <p:spPr>
          <a:xfrm>
            <a:off x="1185756" y="2384474"/>
            <a:ext cx="4987488" cy="3728613"/>
          </a:xfrm>
        </p:spPr>
        <p:txBody>
          <a:bodyPr>
            <a:normAutofit/>
          </a:bodyPr>
          <a:lstStyle/>
          <a:p>
            <a:endParaRPr lang="en-US" sz="1800"/>
          </a:p>
        </p:txBody>
      </p:sp>
      <p:grpSp>
        <p:nvGrpSpPr>
          <p:cNvPr id="81" name="Bottom Right">
            <a:extLst>
              <a:ext uri="{FF2B5EF4-FFF2-40B4-BE49-F238E27FC236}">
                <a16:creationId xmlns:a16="http://schemas.microsoft.com/office/drawing/2014/main" id="{4C476EAB-383B-48F9-B661-B049EB50AE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82" name="Freeform: Shape 81">
              <a:extLst>
                <a:ext uri="{FF2B5EF4-FFF2-40B4-BE49-F238E27FC236}">
                  <a16:creationId xmlns:a16="http://schemas.microsoft.com/office/drawing/2014/main" id="{3045FFB7-76A2-4C6F-A15F-23BF1597C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83" name="Graphic 157">
              <a:extLst>
                <a:ext uri="{FF2B5EF4-FFF2-40B4-BE49-F238E27FC236}">
                  <a16:creationId xmlns:a16="http://schemas.microsoft.com/office/drawing/2014/main" id="{F4E5EB5B-D417-4B20-9CBE-F3DCCA5F3D0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85" name="Freeform: Shape 84">
                <a:extLst>
                  <a:ext uri="{FF2B5EF4-FFF2-40B4-BE49-F238E27FC236}">
                    <a16:creationId xmlns:a16="http://schemas.microsoft.com/office/drawing/2014/main" id="{56643958-DAAD-4611-BCC7-9BDB5917C2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86" name="Freeform: Shape 85">
                <a:extLst>
                  <a:ext uri="{FF2B5EF4-FFF2-40B4-BE49-F238E27FC236}">
                    <a16:creationId xmlns:a16="http://schemas.microsoft.com/office/drawing/2014/main" id="{263D00C7-B9D3-4681-8C55-F137CBD364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87" name="Freeform: Shape 86">
                <a:extLst>
                  <a:ext uri="{FF2B5EF4-FFF2-40B4-BE49-F238E27FC236}">
                    <a16:creationId xmlns:a16="http://schemas.microsoft.com/office/drawing/2014/main" id="{0539B678-9BB9-4639-B9A4-4511639BB4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88" name="Freeform: Shape 87">
                <a:extLst>
                  <a:ext uri="{FF2B5EF4-FFF2-40B4-BE49-F238E27FC236}">
                    <a16:creationId xmlns:a16="http://schemas.microsoft.com/office/drawing/2014/main" id="{C14F8CDF-D0D2-43AD-A7AB-0871C24A6E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89" name="Freeform: Shape 88">
                <a:extLst>
                  <a:ext uri="{FF2B5EF4-FFF2-40B4-BE49-F238E27FC236}">
                    <a16:creationId xmlns:a16="http://schemas.microsoft.com/office/drawing/2014/main" id="{25D54C27-D98D-4E8C-87BD-E0ECAB3BAE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90" name="Freeform: Shape 89">
                <a:extLst>
                  <a:ext uri="{FF2B5EF4-FFF2-40B4-BE49-F238E27FC236}">
                    <a16:creationId xmlns:a16="http://schemas.microsoft.com/office/drawing/2014/main" id="{CA10EDED-B646-4197-BF0C-C4A83018BA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91" name="Freeform: Shape 90">
                <a:extLst>
                  <a:ext uri="{FF2B5EF4-FFF2-40B4-BE49-F238E27FC236}">
                    <a16:creationId xmlns:a16="http://schemas.microsoft.com/office/drawing/2014/main" id="{B9B3D029-DC96-4655-89E2-D9387B3D56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84" name="Freeform: Shape 83">
              <a:extLst>
                <a:ext uri="{FF2B5EF4-FFF2-40B4-BE49-F238E27FC236}">
                  <a16:creationId xmlns:a16="http://schemas.microsoft.com/office/drawing/2014/main" id="{EF12D98D-E6A5-437D-830E-C5C0E7ACE1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 name="Hình chữ nhật 2">
            <a:extLst>
              <a:ext uri="{FF2B5EF4-FFF2-40B4-BE49-F238E27FC236}">
                <a16:creationId xmlns:a16="http://schemas.microsoft.com/office/drawing/2014/main" id="{57EE4BDF-345A-DF9E-DA2A-E2A818AB2941}"/>
              </a:ext>
            </a:extLst>
          </p:cNvPr>
          <p:cNvSpPr/>
          <p:nvPr/>
        </p:nvSpPr>
        <p:spPr>
          <a:xfrm>
            <a:off x="-147267" y="-131141"/>
            <a:ext cx="12478871" cy="7062793"/>
          </a:xfrm>
          <a:prstGeom prst="rect">
            <a:avLst/>
          </a:prstGeom>
          <a:solidFill>
            <a:srgbClr val="E8EAE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 name="Lưu đồ: Điểm Kết Thúc 3">
            <a:extLst>
              <a:ext uri="{FF2B5EF4-FFF2-40B4-BE49-F238E27FC236}">
                <a16:creationId xmlns:a16="http://schemas.microsoft.com/office/drawing/2014/main" id="{66AE4C7B-F66F-F6E3-233B-F217004A7903}"/>
              </a:ext>
            </a:extLst>
          </p:cNvPr>
          <p:cNvSpPr/>
          <p:nvPr/>
        </p:nvSpPr>
        <p:spPr>
          <a:xfrm>
            <a:off x="3472567" y="471630"/>
            <a:ext cx="2167103" cy="715144"/>
          </a:xfrm>
          <a:prstGeom prst="flowChartTerminator">
            <a:avLst/>
          </a:prstGeom>
          <a:solidFill>
            <a:srgbClr val="F3F6FC"/>
          </a:solidFill>
          <a:ln>
            <a:gradFill flip="none" rotWithShape="1">
              <a:gsLst>
                <a:gs pos="0">
                  <a:srgbClr val="003192"/>
                </a:gs>
                <a:gs pos="100000">
                  <a:srgbClr val="A50021"/>
                </a:gs>
              </a:gsLst>
              <a:lin ang="0" scaled="1"/>
              <a:tileRect/>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sz="4800" dirty="0"/>
          </a:p>
        </p:txBody>
      </p:sp>
      <p:sp>
        <p:nvSpPr>
          <p:cNvPr id="11" name="Hộp Văn bản 10">
            <a:extLst>
              <a:ext uri="{FF2B5EF4-FFF2-40B4-BE49-F238E27FC236}">
                <a16:creationId xmlns:a16="http://schemas.microsoft.com/office/drawing/2014/main" id="{1C9C462E-A234-A7E7-F716-61A35CF05DAD}"/>
              </a:ext>
            </a:extLst>
          </p:cNvPr>
          <p:cNvSpPr txBox="1"/>
          <p:nvPr/>
        </p:nvSpPr>
        <p:spPr>
          <a:xfrm>
            <a:off x="4220732" y="454418"/>
            <a:ext cx="988694" cy="923330"/>
          </a:xfrm>
          <a:prstGeom prst="rect">
            <a:avLst/>
          </a:prstGeom>
          <a:noFill/>
        </p:spPr>
        <p:txBody>
          <a:bodyPr wrap="square" rtlCol="0">
            <a:spAutoFit/>
          </a:bodyPr>
          <a:lstStyle/>
          <a:p>
            <a:r>
              <a:rPr lang="en-US" sz="5400" dirty="0">
                <a:gradFill flip="none" rotWithShape="1">
                  <a:gsLst>
                    <a:gs pos="0">
                      <a:srgbClr val="003192"/>
                    </a:gs>
                    <a:gs pos="100000">
                      <a:srgbClr val="C00000"/>
                    </a:gs>
                  </a:gsLst>
                  <a:lin ang="0" scaled="1"/>
                  <a:tileRect/>
                </a:gradFill>
                <a:latin typeface="Google Sans Flex" panose="020B0503030502040204" pitchFamily="34" charset="0"/>
              </a:rPr>
              <a:t>2.</a:t>
            </a:r>
            <a:endParaRPr lang="vi-VN" sz="5400" dirty="0"/>
          </a:p>
        </p:txBody>
      </p:sp>
      <p:sp>
        <p:nvSpPr>
          <p:cNvPr id="15" name="Hộp Văn bản 14">
            <a:extLst>
              <a:ext uri="{FF2B5EF4-FFF2-40B4-BE49-F238E27FC236}">
                <a16:creationId xmlns:a16="http://schemas.microsoft.com/office/drawing/2014/main" id="{EB71D3A6-1B79-F0F4-F800-CFE2C0C08DEC}"/>
              </a:ext>
            </a:extLst>
          </p:cNvPr>
          <p:cNvSpPr txBox="1"/>
          <p:nvPr/>
        </p:nvSpPr>
        <p:spPr>
          <a:xfrm>
            <a:off x="97027" y="1517437"/>
            <a:ext cx="7087477" cy="4524315"/>
          </a:xfrm>
          <a:prstGeom prst="rect">
            <a:avLst/>
          </a:prstGeom>
          <a:noFill/>
        </p:spPr>
        <p:txBody>
          <a:bodyPr wrap="square" rtlCol="0">
            <a:spAutoFit/>
          </a:bodyPr>
          <a:lstStyle/>
          <a:p>
            <a:r>
              <a:rPr lang="vi-VN" sz="3600" kern="1200" dirty="0">
                <a:solidFill>
                  <a:srgbClr val="080A0E"/>
                </a:solidFill>
                <a:effectLst/>
                <a:latin typeface="Google Sans Flex" panose="020B0503030502040204" pitchFamily="34" charset="0"/>
                <a:ea typeface="+mn-ea"/>
                <a:cs typeface="+mn-cs"/>
              </a:rPr>
              <a:t>UNICEF (Quỹ Nhi đồng Liên Hợp Quốc) cũng đưa ra lời khuyên tương tự cho trẻ em. Sử dụng máy tính hay điện thoại thông minh quá gần giờ đi ngủ có thể gây ra khó ngủ; ánh sáng xanh của màn hình có thể làm rối loạn nhịp sinh học của cơ thể.</a:t>
            </a:r>
            <a:endParaRPr lang="vi-VN" sz="3600" dirty="0">
              <a:solidFill>
                <a:srgbClr val="080A0E"/>
              </a:solidFill>
            </a:endParaRPr>
          </a:p>
        </p:txBody>
      </p:sp>
      <p:sp>
        <p:nvSpPr>
          <p:cNvPr id="2" name="Hộp Văn bản 1">
            <a:extLst>
              <a:ext uri="{FF2B5EF4-FFF2-40B4-BE49-F238E27FC236}">
                <a16:creationId xmlns:a16="http://schemas.microsoft.com/office/drawing/2014/main" id="{FCCC017C-CF28-7627-18D4-D6C2113F5619}"/>
              </a:ext>
            </a:extLst>
          </p:cNvPr>
          <p:cNvSpPr txBox="1"/>
          <p:nvPr/>
        </p:nvSpPr>
        <p:spPr>
          <a:xfrm>
            <a:off x="1648014" y="577112"/>
            <a:ext cx="988694" cy="584775"/>
          </a:xfrm>
          <a:prstGeom prst="rect">
            <a:avLst/>
          </a:prstGeom>
          <a:noFill/>
        </p:spPr>
        <p:txBody>
          <a:bodyPr wrap="square" rtlCol="0">
            <a:spAutoFit/>
          </a:bodyPr>
          <a:lstStyle/>
          <a:p>
            <a:r>
              <a:rPr lang="en-US" sz="3200" dirty="0">
                <a:gradFill flip="none" rotWithShape="1">
                  <a:gsLst>
                    <a:gs pos="0">
                      <a:srgbClr val="003192"/>
                    </a:gs>
                    <a:gs pos="100000">
                      <a:srgbClr val="C00000"/>
                    </a:gs>
                  </a:gsLst>
                  <a:lin ang="0" scaled="1"/>
                  <a:tileRect/>
                </a:gradFill>
                <a:latin typeface="Google Sans Flex" panose="020B0503030502040204" pitchFamily="34" charset="0"/>
              </a:rPr>
              <a:t>1.</a:t>
            </a:r>
            <a:endParaRPr lang="vi-VN" sz="3200" dirty="0"/>
          </a:p>
        </p:txBody>
      </p:sp>
      <p:pic>
        <p:nvPicPr>
          <p:cNvPr id="7" name="Chỗ dành sẵn cho Nội dung 4" descr="Ảnh có chứa đồ đạc, văn bản, bảng trắng, bàn làm việc&#10;&#10;Mô tả được tạo tự động">
            <a:extLst>
              <a:ext uri="{FF2B5EF4-FFF2-40B4-BE49-F238E27FC236}">
                <a16:creationId xmlns:a16="http://schemas.microsoft.com/office/drawing/2014/main" id="{A45A91BF-5CA0-02DF-391C-A9078DA273AB}"/>
              </a:ext>
            </a:extLst>
          </p:cNvPr>
          <p:cNvPicPr>
            <a:picLocks noChangeAspect="1"/>
          </p:cNvPicPr>
          <p:nvPr/>
        </p:nvPicPr>
        <p:blipFill>
          <a:blip r:embed="rId2"/>
          <a:srcRect l="6744" r="11504" b="-2"/>
          <a:stretch/>
        </p:blipFill>
        <p:spPr>
          <a:xfrm>
            <a:off x="6920248" y="980699"/>
            <a:ext cx="5132388" cy="5132388"/>
          </a:xfrm>
          <a:custGeom>
            <a:avLst/>
            <a:gdLst/>
            <a:ahLst/>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p:spPr>
      </p:pic>
    </p:spTree>
    <p:extLst>
      <p:ext uri="{BB962C8B-B14F-4D97-AF65-F5344CB8AC3E}">
        <p14:creationId xmlns:p14="http://schemas.microsoft.com/office/powerpoint/2010/main" val="408488042"/>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7" name="Rectangle 66">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69" name="Rectangle 68">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71" name="Top Left">
            <a:extLst>
              <a:ext uri="{FF2B5EF4-FFF2-40B4-BE49-F238E27FC236}">
                <a16:creationId xmlns:a16="http://schemas.microsoft.com/office/drawing/2014/main" id="{DC655204-C06A-4A55-9BB4-C79C4AF9D6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72" name="Freeform: Shape 71">
              <a:extLst>
                <a:ext uri="{FF2B5EF4-FFF2-40B4-BE49-F238E27FC236}">
                  <a16:creationId xmlns:a16="http://schemas.microsoft.com/office/drawing/2014/main" id="{F83BC876-5C0C-438A-8928-B1EC2E1E4D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73" name="Freeform: Shape 72">
              <a:extLst>
                <a:ext uri="{FF2B5EF4-FFF2-40B4-BE49-F238E27FC236}">
                  <a16:creationId xmlns:a16="http://schemas.microsoft.com/office/drawing/2014/main" id="{B9B3EEC1-86B7-4DB1-AB38-E2D7493927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74" name="Freeform: Shape 73">
              <a:extLst>
                <a:ext uri="{FF2B5EF4-FFF2-40B4-BE49-F238E27FC236}">
                  <a16:creationId xmlns:a16="http://schemas.microsoft.com/office/drawing/2014/main" id="{BEB2CD0B-3D3E-4CF3-92F5-7AE77C22C9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75" name="Freeform: Shape 74">
              <a:extLst>
                <a:ext uri="{FF2B5EF4-FFF2-40B4-BE49-F238E27FC236}">
                  <a16:creationId xmlns:a16="http://schemas.microsoft.com/office/drawing/2014/main" id="{01561934-15F2-4620-A65F-28EB73CD7D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76" name="Freeform: Shape 75">
              <a:extLst>
                <a:ext uri="{FF2B5EF4-FFF2-40B4-BE49-F238E27FC236}">
                  <a16:creationId xmlns:a16="http://schemas.microsoft.com/office/drawing/2014/main" id="{DB9278E2-D464-4DE2-B229-D3D02ED2B1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77" name="Freeform: Shape 76">
              <a:extLst>
                <a:ext uri="{FF2B5EF4-FFF2-40B4-BE49-F238E27FC236}">
                  <a16:creationId xmlns:a16="http://schemas.microsoft.com/office/drawing/2014/main" id="{67AA3CE0-412D-4C03-9203-878479E0A1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78" name="Freeform: Shape 77">
              <a:extLst>
                <a:ext uri="{FF2B5EF4-FFF2-40B4-BE49-F238E27FC236}">
                  <a16:creationId xmlns:a16="http://schemas.microsoft.com/office/drawing/2014/main" id="{85785346-E446-47E2-B3DD-C1C561E689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79" name="Freeform: Shape 78">
              <a:extLst>
                <a:ext uri="{FF2B5EF4-FFF2-40B4-BE49-F238E27FC236}">
                  <a16:creationId xmlns:a16="http://schemas.microsoft.com/office/drawing/2014/main" id="{0F6388E0-BD20-4901-B128-88D3D56A13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64" name="Content Placeholder 63">
            <a:extLst>
              <a:ext uri="{FF2B5EF4-FFF2-40B4-BE49-F238E27FC236}">
                <a16:creationId xmlns:a16="http://schemas.microsoft.com/office/drawing/2014/main" id="{3370689E-308F-26C4-54A9-1ED379477099}"/>
              </a:ext>
            </a:extLst>
          </p:cNvPr>
          <p:cNvSpPr>
            <a:spLocks noGrp="1"/>
          </p:cNvSpPr>
          <p:nvPr>
            <p:ph idx="1"/>
          </p:nvPr>
        </p:nvSpPr>
        <p:spPr>
          <a:xfrm>
            <a:off x="1185756" y="2384474"/>
            <a:ext cx="4987488" cy="3728613"/>
          </a:xfrm>
        </p:spPr>
        <p:txBody>
          <a:bodyPr>
            <a:normAutofit/>
          </a:bodyPr>
          <a:lstStyle/>
          <a:p>
            <a:endParaRPr lang="en-US" sz="1800"/>
          </a:p>
        </p:txBody>
      </p:sp>
      <p:grpSp>
        <p:nvGrpSpPr>
          <p:cNvPr id="81" name="Bottom Right">
            <a:extLst>
              <a:ext uri="{FF2B5EF4-FFF2-40B4-BE49-F238E27FC236}">
                <a16:creationId xmlns:a16="http://schemas.microsoft.com/office/drawing/2014/main" id="{4C476EAB-383B-48F9-B661-B049EB50AE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82" name="Freeform: Shape 81">
              <a:extLst>
                <a:ext uri="{FF2B5EF4-FFF2-40B4-BE49-F238E27FC236}">
                  <a16:creationId xmlns:a16="http://schemas.microsoft.com/office/drawing/2014/main" id="{3045FFB7-76A2-4C6F-A15F-23BF1597C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83" name="Graphic 157">
              <a:extLst>
                <a:ext uri="{FF2B5EF4-FFF2-40B4-BE49-F238E27FC236}">
                  <a16:creationId xmlns:a16="http://schemas.microsoft.com/office/drawing/2014/main" id="{F4E5EB5B-D417-4B20-9CBE-F3DCCA5F3D0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85" name="Freeform: Shape 84">
                <a:extLst>
                  <a:ext uri="{FF2B5EF4-FFF2-40B4-BE49-F238E27FC236}">
                    <a16:creationId xmlns:a16="http://schemas.microsoft.com/office/drawing/2014/main" id="{56643958-DAAD-4611-BCC7-9BDB5917C2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86" name="Freeform: Shape 85">
                <a:extLst>
                  <a:ext uri="{FF2B5EF4-FFF2-40B4-BE49-F238E27FC236}">
                    <a16:creationId xmlns:a16="http://schemas.microsoft.com/office/drawing/2014/main" id="{263D00C7-B9D3-4681-8C55-F137CBD364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87" name="Freeform: Shape 86">
                <a:extLst>
                  <a:ext uri="{FF2B5EF4-FFF2-40B4-BE49-F238E27FC236}">
                    <a16:creationId xmlns:a16="http://schemas.microsoft.com/office/drawing/2014/main" id="{0539B678-9BB9-4639-B9A4-4511639BB4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88" name="Freeform: Shape 87">
                <a:extLst>
                  <a:ext uri="{FF2B5EF4-FFF2-40B4-BE49-F238E27FC236}">
                    <a16:creationId xmlns:a16="http://schemas.microsoft.com/office/drawing/2014/main" id="{C14F8CDF-D0D2-43AD-A7AB-0871C24A6E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89" name="Freeform: Shape 88">
                <a:extLst>
                  <a:ext uri="{FF2B5EF4-FFF2-40B4-BE49-F238E27FC236}">
                    <a16:creationId xmlns:a16="http://schemas.microsoft.com/office/drawing/2014/main" id="{25D54C27-D98D-4E8C-87BD-E0ECAB3BAE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90" name="Freeform: Shape 89">
                <a:extLst>
                  <a:ext uri="{FF2B5EF4-FFF2-40B4-BE49-F238E27FC236}">
                    <a16:creationId xmlns:a16="http://schemas.microsoft.com/office/drawing/2014/main" id="{CA10EDED-B646-4197-BF0C-C4A83018BA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91" name="Freeform: Shape 90">
                <a:extLst>
                  <a:ext uri="{FF2B5EF4-FFF2-40B4-BE49-F238E27FC236}">
                    <a16:creationId xmlns:a16="http://schemas.microsoft.com/office/drawing/2014/main" id="{B9B3D029-DC96-4655-89E2-D9387B3D56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84" name="Freeform: Shape 83">
              <a:extLst>
                <a:ext uri="{FF2B5EF4-FFF2-40B4-BE49-F238E27FC236}">
                  <a16:creationId xmlns:a16="http://schemas.microsoft.com/office/drawing/2014/main" id="{EF12D98D-E6A5-437D-830E-C5C0E7ACE1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 name="Hình chữ nhật 2">
            <a:extLst>
              <a:ext uri="{FF2B5EF4-FFF2-40B4-BE49-F238E27FC236}">
                <a16:creationId xmlns:a16="http://schemas.microsoft.com/office/drawing/2014/main" id="{57EE4BDF-345A-DF9E-DA2A-E2A818AB2941}"/>
              </a:ext>
            </a:extLst>
          </p:cNvPr>
          <p:cNvSpPr/>
          <p:nvPr/>
        </p:nvSpPr>
        <p:spPr>
          <a:xfrm>
            <a:off x="-147267" y="-131141"/>
            <a:ext cx="12478871" cy="7062793"/>
          </a:xfrm>
          <a:prstGeom prst="rect">
            <a:avLst/>
          </a:prstGeom>
          <a:solidFill>
            <a:srgbClr val="E8EAE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5" name="Hộp Văn bản 14">
            <a:extLst>
              <a:ext uri="{FF2B5EF4-FFF2-40B4-BE49-F238E27FC236}">
                <a16:creationId xmlns:a16="http://schemas.microsoft.com/office/drawing/2014/main" id="{EB71D3A6-1B79-F0F4-F800-CFE2C0C08DEC}"/>
              </a:ext>
            </a:extLst>
          </p:cNvPr>
          <p:cNvSpPr txBox="1"/>
          <p:nvPr/>
        </p:nvSpPr>
        <p:spPr>
          <a:xfrm>
            <a:off x="97027" y="1517437"/>
            <a:ext cx="7087477" cy="4524315"/>
          </a:xfrm>
          <a:prstGeom prst="rect">
            <a:avLst/>
          </a:prstGeom>
          <a:noFill/>
        </p:spPr>
        <p:txBody>
          <a:bodyPr wrap="square" rtlCol="0">
            <a:spAutoFit/>
          </a:bodyPr>
          <a:lstStyle/>
          <a:p>
            <a:r>
              <a:rPr lang="vi-VN" sz="3600" kern="1200" dirty="0">
                <a:solidFill>
                  <a:srgbClr val="080A0E"/>
                </a:solidFill>
                <a:effectLst/>
                <a:latin typeface="Google Sans Flex" panose="020B0503030502040204" pitchFamily="34" charset="0"/>
                <a:ea typeface="+mn-ea"/>
                <a:cs typeface="+mn-cs"/>
              </a:rPr>
              <a:t>UNICEF (Quỹ Nhi đồng Liên Hợp Quốc) cũng đưa ra lời khuyên tương tự cho trẻ em. Sử dụng máy tính hay điện thoại thông minh quá gần giờ đi ngủ có thể gây ra khó ngủ; ánh sáng xanh của màn hình có thể làm rối loạn nhịp sinh học của cơ thể.</a:t>
            </a:r>
            <a:endParaRPr lang="vi-VN" sz="3600" dirty="0">
              <a:solidFill>
                <a:srgbClr val="080A0E"/>
              </a:solidFill>
            </a:endParaRPr>
          </a:p>
        </p:txBody>
      </p:sp>
      <p:pic>
        <p:nvPicPr>
          <p:cNvPr id="7" name="Chỗ dành sẵn cho Nội dung 4" descr="Ảnh có chứa đồ đạc, văn bản, bảng trắng, bàn làm việc&#10;&#10;Mô tả được tạo tự động">
            <a:extLst>
              <a:ext uri="{FF2B5EF4-FFF2-40B4-BE49-F238E27FC236}">
                <a16:creationId xmlns:a16="http://schemas.microsoft.com/office/drawing/2014/main" id="{A45A91BF-5CA0-02DF-391C-A9078DA273AB}"/>
              </a:ext>
            </a:extLst>
          </p:cNvPr>
          <p:cNvPicPr>
            <a:picLocks noChangeAspect="1"/>
          </p:cNvPicPr>
          <p:nvPr/>
        </p:nvPicPr>
        <p:blipFill>
          <a:blip r:embed="rId2"/>
          <a:srcRect l="6744" r="11504" b="-2"/>
          <a:stretch/>
        </p:blipFill>
        <p:spPr>
          <a:xfrm>
            <a:off x="6920248" y="980699"/>
            <a:ext cx="5132388" cy="5132388"/>
          </a:xfrm>
          <a:custGeom>
            <a:avLst/>
            <a:gdLst/>
            <a:ahLst/>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p:spPr>
      </p:pic>
      <p:sp>
        <p:nvSpPr>
          <p:cNvPr id="5" name="Lưu đồ: Điểm Kết Thúc 4">
            <a:extLst>
              <a:ext uri="{FF2B5EF4-FFF2-40B4-BE49-F238E27FC236}">
                <a16:creationId xmlns:a16="http://schemas.microsoft.com/office/drawing/2014/main" id="{65C345C8-B714-2CE1-5597-F13EE740B0A7}"/>
              </a:ext>
            </a:extLst>
          </p:cNvPr>
          <p:cNvSpPr/>
          <p:nvPr/>
        </p:nvSpPr>
        <p:spPr>
          <a:xfrm>
            <a:off x="3472567" y="471630"/>
            <a:ext cx="2167103" cy="715144"/>
          </a:xfrm>
          <a:prstGeom prst="flowChartTerminator">
            <a:avLst/>
          </a:prstGeom>
          <a:solidFill>
            <a:srgbClr val="F3F6FC"/>
          </a:solidFill>
          <a:ln>
            <a:gradFill flip="none" rotWithShape="1">
              <a:gsLst>
                <a:gs pos="0">
                  <a:srgbClr val="003192"/>
                </a:gs>
                <a:gs pos="100000">
                  <a:srgbClr val="A50021"/>
                </a:gs>
              </a:gsLst>
              <a:lin ang="0" scaled="1"/>
              <a:tileRect/>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sz="4800" dirty="0"/>
          </a:p>
        </p:txBody>
      </p:sp>
      <p:sp>
        <p:nvSpPr>
          <p:cNvPr id="6" name="Hộp Văn bản 5">
            <a:extLst>
              <a:ext uri="{FF2B5EF4-FFF2-40B4-BE49-F238E27FC236}">
                <a16:creationId xmlns:a16="http://schemas.microsoft.com/office/drawing/2014/main" id="{5000C37B-9943-487D-3C0F-5DA82C985EED}"/>
              </a:ext>
            </a:extLst>
          </p:cNvPr>
          <p:cNvSpPr txBox="1"/>
          <p:nvPr/>
        </p:nvSpPr>
        <p:spPr>
          <a:xfrm>
            <a:off x="4220732" y="454418"/>
            <a:ext cx="988694" cy="923330"/>
          </a:xfrm>
          <a:prstGeom prst="rect">
            <a:avLst/>
          </a:prstGeom>
          <a:noFill/>
        </p:spPr>
        <p:txBody>
          <a:bodyPr wrap="square" rtlCol="0">
            <a:spAutoFit/>
          </a:bodyPr>
          <a:lstStyle/>
          <a:p>
            <a:r>
              <a:rPr lang="en-US" sz="5400" dirty="0">
                <a:gradFill flip="none" rotWithShape="1">
                  <a:gsLst>
                    <a:gs pos="0">
                      <a:srgbClr val="003192"/>
                    </a:gs>
                    <a:gs pos="100000">
                      <a:srgbClr val="C00000"/>
                    </a:gs>
                  </a:gsLst>
                  <a:lin ang="0" scaled="1"/>
                  <a:tileRect/>
                </a:gradFill>
                <a:latin typeface="Google Sans Flex" panose="020B0503030502040204" pitchFamily="34" charset="0"/>
              </a:rPr>
              <a:t>2.</a:t>
            </a:r>
            <a:endParaRPr lang="vi-VN" sz="5400" dirty="0"/>
          </a:p>
        </p:txBody>
      </p:sp>
      <p:sp>
        <p:nvSpPr>
          <p:cNvPr id="8" name="Hộp Văn bản 7">
            <a:extLst>
              <a:ext uri="{FF2B5EF4-FFF2-40B4-BE49-F238E27FC236}">
                <a16:creationId xmlns:a16="http://schemas.microsoft.com/office/drawing/2014/main" id="{D8120E4D-3E77-2FB6-9976-A87FBBD8AA33}"/>
              </a:ext>
            </a:extLst>
          </p:cNvPr>
          <p:cNvSpPr txBox="1"/>
          <p:nvPr/>
        </p:nvSpPr>
        <p:spPr>
          <a:xfrm>
            <a:off x="1648014" y="577112"/>
            <a:ext cx="988694" cy="584775"/>
          </a:xfrm>
          <a:prstGeom prst="rect">
            <a:avLst/>
          </a:prstGeom>
          <a:noFill/>
        </p:spPr>
        <p:txBody>
          <a:bodyPr wrap="square" rtlCol="0">
            <a:spAutoFit/>
          </a:bodyPr>
          <a:lstStyle/>
          <a:p>
            <a:r>
              <a:rPr lang="en-US" sz="3200" dirty="0">
                <a:gradFill flip="none" rotWithShape="1">
                  <a:gsLst>
                    <a:gs pos="0">
                      <a:srgbClr val="003192"/>
                    </a:gs>
                    <a:gs pos="100000">
                      <a:srgbClr val="C00000"/>
                    </a:gs>
                  </a:gsLst>
                  <a:lin ang="0" scaled="1"/>
                  <a:tileRect/>
                </a:gradFill>
                <a:latin typeface="Google Sans Flex" panose="020B0503030502040204" pitchFamily="34" charset="0"/>
              </a:rPr>
              <a:t>1.</a:t>
            </a:r>
            <a:endParaRPr lang="vi-VN" sz="3200" dirty="0"/>
          </a:p>
        </p:txBody>
      </p:sp>
    </p:spTree>
    <p:extLst>
      <p:ext uri="{BB962C8B-B14F-4D97-AF65-F5344CB8AC3E}">
        <p14:creationId xmlns:p14="http://schemas.microsoft.com/office/powerpoint/2010/main" val="2622856465"/>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7" name="Rectangle 66">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69" name="Rectangle 68">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71" name="Top Left">
            <a:extLst>
              <a:ext uri="{FF2B5EF4-FFF2-40B4-BE49-F238E27FC236}">
                <a16:creationId xmlns:a16="http://schemas.microsoft.com/office/drawing/2014/main" id="{DC655204-C06A-4A55-9BB4-C79C4AF9D6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72" name="Freeform: Shape 71">
              <a:extLst>
                <a:ext uri="{FF2B5EF4-FFF2-40B4-BE49-F238E27FC236}">
                  <a16:creationId xmlns:a16="http://schemas.microsoft.com/office/drawing/2014/main" id="{F83BC876-5C0C-438A-8928-B1EC2E1E4D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73" name="Freeform: Shape 72">
              <a:extLst>
                <a:ext uri="{FF2B5EF4-FFF2-40B4-BE49-F238E27FC236}">
                  <a16:creationId xmlns:a16="http://schemas.microsoft.com/office/drawing/2014/main" id="{B9B3EEC1-86B7-4DB1-AB38-E2D7493927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74" name="Freeform: Shape 73">
              <a:extLst>
                <a:ext uri="{FF2B5EF4-FFF2-40B4-BE49-F238E27FC236}">
                  <a16:creationId xmlns:a16="http://schemas.microsoft.com/office/drawing/2014/main" id="{BEB2CD0B-3D3E-4CF3-92F5-7AE77C22C9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75" name="Freeform: Shape 74">
              <a:extLst>
                <a:ext uri="{FF2B5EF4-FFF2-40B4-BE49-F238E27FC236}">
                  <a16:creationId xmlns:a16="http://schemas.microsoft.com/office/drawing/2014/main" id="{01561934-15F2-4620-A65F-28EB73CD7D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76" name="Freeform: Shape 75">
              <a:extLst>
                <a:ext uri="{FF2B5EF4-FFF2-40B4-BE49-F238E27FC236}">
                  <a16:creationId xmlns:a16="http://schemas.microsoft.com/office/drawing/2014/main" id="{DB9278E2-D464-4DE2-B229-D3D02ED2B1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77" name="Freeform: Shape 76">
              <a:extLst>
                <a:ext uri="{FF2B5EF4-FFF2-40B4-BE49-F238E27FC236}">
                  <a16:creationId xmlns:a16="http://schemas.microsoft.com/office/drawing/2014/main" id="{67AA3CE0-412D-4C03-9203-878479E0A1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78" name="Freeform: Shape 77">
              <a:extLst>
                <a:ext uri="{FF2B5EF4-FFF2-40B4-BE49-F238E27FC236}">
                  <a16:creationId xmlns:a16="http://schemas.microsoft.com/office/drawing/2014/main" id="{85785346-E446-47E2-B3DD-C1C561E689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79" name="Freeform: Shape 78">
              <a:extLst>
                <a:ext uri="{FF2B5EF4-FFF2-40B4-BE49-F238E27FC236}">
                  <a16:creationId xmlns:a16="http://schemas.microsoft.com/office/drawing/2014/main" id="{0F6388E0-BD20-4901-B128-88D3D56A13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64" name="Content Placeholder 63">
            <a:extLst>
              <a:ext uri="{FF2B5EF4-FFF2-40B4-BE49-F238E27FC236}">
                <a16:creationId xmlns:a16="http://schemas.microsoft.com/office/drawing/2014/main" id="{3370689E-308F-26C4-54A9-1ED379477099}"/>
              </a:ext>
            </a:extLst>
          </p:cNvPr>
          <p:cNvSpPr>
            <a:spLocks noGrp="1"/>
          </p:cNvSpPr>
          <p:nvPr>
            <p:ph idx="1"/>
          </p:nvPr>
        </p:nvSpPr>
        <p:spPr>
          <a:xfrm>
            <a:off x="1185756" y="2384474"/>
            <a:ext cx="4987488" cy="3728613"/>
          </a:xfrm>
        </p:spPr>
        <p:txBody>
          <a:bodyPr>
            <a:normAutofit/>
          </a:bodyPr>
          <a:lstStyle/>
          <a:p>
            <a:endParaRPr lang="en-US" sz="1800"/>
          </a:p>
        </p:txBody>
      </p:sp>
      <p:grpSp>
        <p:nvGrpSpPr>
          <p:cNvPr id="81" name="Bottom Right">
            <a:extLst>
              <a:ext uri="{FF2B5EF4-FFF2-40B4-BE49-F238E27FC236}">
                <a16:creationId xmlns:a16="http://schemas.microsoft.com/office/drawing/2014/main" id="{4C476EAB-383B-48F9-B661-B049EB50AE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82" name="Freeform: Shape 81">
              <a:extLst>
                <a:ext uri="{FF2B5EF4-FFF2-40B4-BE49-F238E27FC236}">
                  <a16:creationId xmlns:a16="http://schemas.microsoft.com/office/drawing/2014/main" id="{3045FFB7-76A2-4C6F-A15F-23BF1597C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83" name="Graphic 157">
              <a:extLst>
                <a:ext uri="{FF2B5EF4-FFF2-40B4-BE49-F238E27FC236}">
                  <a16:creationId xmlns:a16="http://schemas.microsoft.com/office/drawing/2014/main" id="{F4E5EB5B-D417-4B20-9CBE-F3DCCA5F3D0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85" name="Freeform: Shape 84">
                <a:extLst>
                  <a:ext uri="{FF2B5EF4-FFF2-40B4-BE49-F238E27FC236}">
                    <a16:creationId xmlns:a16="http://schemas.microsoft.com/office/drawing/2014/main" id="{56643958-DAAD-4611-BCC7-9BDB5917C2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86" name="Freeform: Shape 85">
                <a:extLst>
                  <a:ext uri="{FF2B5EF4-FFF2-40B4-BE49-F238E27FC236}">
                    <a16:creationId xmlns:a16="http://schemas.microsoft.com/office/drawing/2014/main" id="{263D00C7-B9D3-4681-8C55-F137CBD364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87" name="Freeform: Shape 86">
                <a:extLst>
                  <a:ext uri="{FF2B5EF4-FFF2-40B4-BE49-F238E27FC236}">
                    <a16:creationId xmlns:a16="http://schemas.microsoft.com/office/drawing/2014/main" id="{0539B678-9BB9-4639-B9A4-4511639BB4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88" name="Freeform: Shape 87">
                <a:extLst>
                  <a:ext uri="{FF2B5EF4-FFF2-40B4-BE49-F238E27FC236}">
                    <a16:creationId xmlns:a16="http://schemas.microsoft.com/office/drawing/2014/main" id="{C14F8CDF-D0D2-43AD-A7AB-0871C24A6E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89" name="Freeform: Shape 88">
                <a:extLst>
                  <a:ext uri="{FF2B5EF4-FFF2-40B4-BE49-F238E27FC236}">
                    <a16:creationId xmlns:a16="http://schemas.microsoft.com/office/drawing/2014/main" id="{25D54C27-D98D-4E8C-87BD-E0ECAB3BAE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90" name="Freeform: Shape 89">
                <a:extLst>
                  <a:ext uri="{FF2B5EF4-FFF2-40B4-BE49-F238E27FC236}">
                    <a16:creationId xmlns:a16="http://schemas.microsoft.com/office/drawing/2014/main" id="{CA10EDED-B646-4197-BF0C-C4A83018BA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91" name="Freeform: Shape 90">
                <a:extLst>
                  <a:ext uri="{FF2B5EF4-FFF2-40B4-BE49-F238E27FC236}">
                    <a16:creationId xmlns:a16="http://schemas.microsoft.com/office/drawing/2014/main" id="{B9B3D029-DC96-4655-89E2-D9387B3D56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84" name="Freeform: Shape 83">
              <a:extLst>
                <a:ext uri="{FF2B5EF4-FFF2-40B4-BE49-F238E27FC236}">
                  <a16:creationId xmlns:a16="http://schemas.microsoft.com/office/drawing/2014/main" id="{EF12D98D-E6A5-437D-830E-C5C0E7ACE1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 name="Hình chữ nhật 2">
            <a:extLst>
              <a:ext uri="{FF2B5EF4-FFF2-40B4-BE49-F238E27FC236}">
                <a16:creationId xmlns:a16="http://schemas.microsoft.com/office/drawing/2014/main" id="{57EE4BDF-345A-DF9E-DA2A-E2A818AB2941}"/>
              </a:ext>
            </a:extLst>
          </p:cNvPr>
          <p:cNvSpPr/>
          <p:nvPr/>
        </p:nvSpPr>
        <p:spPr>
          <a:xfrm>
            <a:off x="-147267" y="-131141"/>
            <a:ext cx="12478871" cy="7062793"/>
          </a:xfrm>
          <a:prstGeom prst="rect">
            <a:avLst/>
          </a:prstGeom>
          <a:solidFill>
            <a:srgbClr val="E8EAE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5" name="Hộp Văn bản 14">
            <a:extLst>
              <a:ext uri="{FF2B5EF4-FFF2-40B4-BE49-F238E27FC236}">
                <a16:creationId xmlns:a16="http://schemas.microsoft.com/office/drawing/2014/main" id="{EB71D3A6-1B79-F0F4-F800-CFE2C0C08DEC}"/>
              </a:ext>
            </a:extLst>
          </p:cNvPr>
          <p:cNvSpPr txBox="1"/>
          <p:nvPr/>
        </p:nvSpPr>
        <p:spPr>
          <a:xfrm>
            <a:off x="97027" y="1517437"/>
            <a:ext cx="7087477" cy="3970318"/>
          </a:xfrm>
          <a:prstGeom prst="rect">
            <a:avLst/>
          </a:prstGeom>
          <a:noFill/>
        </p:spPr>
        <p:txBody>
          <a:bodyPr wrap="square" rtlCol="0">
            <a:spAutoFit/>
          </a:bodyPr>
          <a:lstStyle/>
          <a:p>
            <a:r>
              <a:rPr lang="vi-VN" sz="3600" kern="1200" dirty="0">
                <a:solidFill>
                  <a:srgbClr val="080A0E"/>
                </a:solidFill>
                <a:effectLst/>
                <a:latin typeface="Google Sans Flex" panose="020B0503030502040204" pitchFamily="34" charset="0"/>
              </a:rPr>
              <a:t>Ngồi làm việc sai tư thế trong thời gian dài có thể dẫn tới vẹo cột sống; đau mỏi cổ, vai, gáy. Những người làm việc với máy tính thường có xu hướng ít vận động, có thể dẫn tới bệnh béo phì, bệnh tim mạch, bệnh tiểu đường.</a:t>
            </a:r>
            <a:endParaRPr lang="vi-VN" sz="3600" dirty="0">
              <a:solidFill>
                <a:srgbClr val="080A0E"/>
              </a:solidFill>
            </a:endParaRPr>
          </a:p>
        </p:txBody>
      </p:sp>
      <p:pic>
        <p:nvPicPr>
          <p:cNvPr id="5" name="Picture 2" descr="Ngồi sai tư thế và những hậu quả trong tương lai">
            <a:extLst>
              <a:ext uri="{FF2B5EF4-FFF2-40B4-BE49-F238E27FC236}">
                <a16:creationId xmlns:a16="http://schemas.microsoft.com/office/drawing/2014/main" id="{891C791D-200A-90D8-9F4B-3D931F8CF846}"/>
              </a:ext>
            </a:extLst>
          </p:cNvPr>
          <p:cNvPicPr>
            <a:picLocks noChangeAspect="1" noChangeArrowheads="1"/>
          </p:cNvPicPr>
          <p:nvPr/>
        </p:nvPicPr>
        <p:blipFill>
          <a:blip r:embed="rId2">
            <a:alphaModFix/>
            <a:extLst>
              <a:ext uri="{28A0092B-C50C-407E-A947-70E740481C1C}">
                <a14:useLocalDpi xmlns:a14="http://schemas.microsoft.com/office/drawing/2010/main" val="0"/>
              </a:ext>
            </a:extLst>
          </a:blip>
          <a:srcRect t="10354" r="-1" b="-1"/>
          <a:stretch/>
        </p:blipFill>
        <p:spPr bwMode="auto">
          <a:xfrm>
            <a:off x="7317399" y="711340"/>
            <a:ext cx="4684749" cy="5561917"/>
          </a:xfrm>
          <a:prstGeom prst="rect">
            <a:avLst/>
          </a:prstGeom>
          <a:noFill/>
          <a:extLst>
            <a:ext uri="{909E8E84-426E-40DD-AFC4-6F175D3DCCD1}">
              <a14:hiddenFill xmlns:a14="http://schemas.microsoft.com/office/drawing/2010/main">
                <a:solidFill>
                  <a:srgbClr val="FFFFFF"/>
                </a:solidFill>
              </a14:hiddenFill>
            </a:ext>
          </a:extLst>
        </p:spPr>
      </p:pic>
      <p:sp>
        <p:nvSpPr>
          <p:cNvPr id="6" name="Lưu đồ: Điểm Kết Thúc 5">
            <a:extLst>
              <a:ext uri="{FF2B5EF4-FFF2-40B4-BE49-F238E27FC236}">
                <a16:creationId xmlns:a16="http://schemas.microsoft.com/office/drawing/2014/main" id="{C16613A1-6A41-53D4-3D47-053DECAC466C}"/>
              </a:ext>
            </a:extLst>
          </p:cNvPr>
          <p:cNvSpPr/>
          <p:nvPr/>
        </p:nvSpPr>
        <p:spPr>
          <a:xfrm>
            <a:off x="3472567" y="471630"/>
            <a:ext cx="2167103" cy="715144"/>
          </a:xfrm>
          <a:prstGeom prst="flowChartTerminator">
            <a:avLst/>
          </a:prstGeom>
          <a:solidFill>
            <a:srgbClr val="F3F6FC"/>
          </a:solidFill>
          <a:ln>
            <a:gradFill flip="none" rotWithShape="1">
              <a:gsLst>
                <a:gs pos="0">
                  <a:srgbClr val="003192"/>
                </a:gs>
                <a:gs pos="100000">
                  <a:srgbClr val="A50021"/>
                </a:gs>
              </a:gsLst>
              <a:lin ang="0" scaled="1"/>
              <a:tileRect/>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sz="4800" dirty="0"/>
          </a:p>
        </p:txBody>
      </p:sp>
      <p:sp>
        <p:nvSpPr>
          <p:cNvPr id="8" name="Hộp Văn bản 7">
            <a:extLst>
              <a:ext uri="{FF2B5EF4-FFF2-40B4-BE49-F238E27FC236}">
                <a16:creationId xmlns:a16="http://schemas.microsoft.com/office/drawing/2014/main" id="{F4F337A3-EAD9-2907-6FB6-ACD62835BD16}"/>
              </a:ext>
            </a:extLst>
          </p:cNvPr>
          <p:cNvSpPr txBox="1"/>
          <p:nvPr/>
        </p:nvSpPr>
        <p:spPr>
          <a:xfrm>
            <a:off x="4220732" y="454418"/>
            <a:ext cx="988694" cy="923330"/>
          </a:xfrm>
          <a:prstGeom prst="rect">
            <a:avLst/>
          </a:prstGeom>
          <a:noFill/>
        </p:spPr>
        <p:txBody>
          <a:bodyPr wrap="square" rtlCol="0">
            <a:spAutoFit/>
          </a:bodyPr>
          <a:lstStyle/>
          <a:p>
            <a:r>
              <a:rPr lang="en-US" sz="5400" dirty="0">
                <a:gradFill flip="none" rotWithShape="1">
                  <a:gsLst>
                    <a:gs pos="0">
                      <a:srgbClr val="003192"/>
                    </a:gs>
                    <a:gs pos="100000">
                      <a:srgbClr val="C00000"/>
                    </a:gs>
                  </a:gsLst>
                  <a:lin ang="0" scaled="1"/>
                  <a:tileRect/>
                </a:gradFill>
                <a:latin typeface="Google Sans Flex" panose="020B0503030502040204" pitchFamily="34" charset="0"/>
              </a:rPr>
              <a:t>2.</a:t>
            </a:r>
            <a:endParaRPr lang="vi-VN" sz="5400" dirty="0"/>
          </a:p>
        </p:txBody>
      </p:sp>
      <p:sp>
        <p:nvSpPr>
          <p:cNvPr id="9" name="Hộp Văn bản 8">
            <a:extLst>
              <a:ext uri="{FF2B5EF4-FFF2-40B4-BE49-F238E27FC236}">
                <a16:creationId xmlns:a16="http://schemas.microsoft.com/office/drawing/2014/main" id="{65DF6F43-8C53-37C1-E93F-5D0923F5C9C1}"/>
              </a:ext>
            </a:extLst>
          </p:cNvPr>
          <p:cNvSpPr txBox="1"/>
          <p:nvPr/>
        </p:nvSpPr>
        <p:spPr>
          <a:xfrm>
            <a:off x="1648014" y="577112"/>
            <a:ext cx="988694" cy="584775"/>
          </a:xfrm>
          <a:prstGeom prst="rect">
            <a:avLst/>
          </a:prstGeom>
          <a:noFill/>
        </p:spPr>
        <p:txBody>
          <a:bodyPr wrap="square" rtlCol="0">
            <a:spAutoFit/>
          </a:bodyPr>
          <a:lstStyle/>
          <a:p>
            <a:r>
              <a:rPr lang="en-US" sz="3200" dirty="0">
                <a:gradFill flip="none" rotWithShape="1">
                  <a:gsLst>
                    <a:gs pos="0">
                      <a:srgbClr val="003192"/>
                    </a:gs>
                    <a:gs pos="100000">
                      <a:srgbClr val="C00000"/>
                    </a:gs>
                  </a:gsLst>
                  <a:lin ang="0" scaled="1"/>
                  <a:tileRect/>
                </a:gradFill>
                <a:latin typeface="Google Sans Flex" panose="020B0503030502040204" pitchFamily="34" charset="0"/>
              </a:rPr>
              <a:t>1.</a:t>
            </a:r>
            <a:endParaRPr lang="vi-VN" sz="3200" dirty="0"/>
          </a:p>
        </p:txBody>
      </p:sp>
    </p:spTree>
    <p:extLst>
      <p:ext uri="{BB962C8B-B14F-4D97-AF65-F5344CB8AC3E}">
        <p14:creationId xmlns:p14="http://schemas.microsoft.com/office/powerpoint/2010/main" val="2309991168"/>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7" name="Rectangle 66">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69" name="Rectangle 68">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71" name="Top Left">
            <a:extLst>
              <a:ext uri="{FF2B5EF4-FFF2-40B4-BE49-F238E27FC236}">
                <a16:creationId xmlns:a16="http://schemas.microsoft.com/office/drawing/2014/main" id="{DC655204-C06A-4A55-9BB4-C79C4AF9D6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72" name="Freeform: Shape 71">
              <a:extLst>
                <a:ext uri="{FF2B5EF4-FFF2-40B4-BE49-F238E27FC236}">
                  <a16:creationId xmlns:a16="http://schemas.microsoft.com/office/drawing/2014/main" id="{F83BC876-5C0C-438A-8928-B1EC2E1E4D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73" name="Freeform: Shape 72">
              <a:extLst>
                <a:ext uri="{FF2B5EF4-FFF2-40B4-BE49-F238E27FC236}">
                  <a16:creationId xmlns:a16="http://schemas.microsoft.com/office/drawing/2014/main" id="{B9B3EEC1-86B7-4DB1-AB38-E2D7493927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74" name="Freeform: Shape 73">
              <a:extLst>
                <a:ext uri="{FF2B5EF4-FFF2-40B4-BE49-F238E27FC236}">
                  <a16:creationId xmlns:a16="http://schemas.microsoft.com/office/drawing/2014/main" id="{BEB2CD0B-3D3E-4CF3-92F5-7AE77C22C9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75" name="Freeform: Shape 74">
              <a:extLst>
                <a:ext uri="{FF2B5EF4-FFF2-40B4-BE49-F238E27FC236}">
                  <a16:creationId xmlns:a16="http://schemas.microsoft.com/office/drawing/2014/main" id="{01561934-15F2-4620-A65F-28EB73CD7D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76" name="Freeform: Shape 75">
              <a:extLst>
                <a:ext uri="{FF2B5EF4-FFF2-40B4-BE49-F238E27FC236}">
                  <a16:creationId xmlns:a16="http://schemas.microsoft.com/office/drawing/2014/main" id="{DB9278E2-D464-4DE2-B229-D3D02ED2B1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77" name="Freeform: Shape 76">
              <a:extLst>
                <a:ext uri="{FF2B5EF4-FFF2-40B4-BE49-F238E27FC236}">
                  <a16:creationId xmlns:a16="http://schemas.microsoft.com/office/drawing/2014/main" id="{67AA3CE0-412D-4C03-9203-878479E0A1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78" name="Freeform: Shape 77">
              <a:extLst>
                <a:ext uri="{FF2B5EF4-FFF2-40B4-BE49-F238E27FC236}">
                  <a16:creationId xmlns:a16="http://schemas.microsoft.com/office/drawing/2014/main" id="{85785346-E446-47E2-B3DD-C1C561E689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79" name="Freeform: Shape 78">
              <a:extLst>
                <a:ext uri="{FF2B5EF4-FFF2-40B4-BE49-F238E27FC236}">
                  <a16:creationId xmlns:a16="http://schemas.microsoft.com/office/drawing/2014/main" id="{0F6388E0-BD20-4901-B128-88D3D56A13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64" name="Content Placeholder 63">
            <a:extLst>
              <a:ext uri="{FF2B5EF4-FFF2-40B4-BE49-F238E27FC236}">
                <a16:creationId xmlns:a16="http://schemas.microsoft.com/office/drawing/2014/main" id="{3370689E-308F-26C4-54A9-1ED379477099}"/>
              </a:ext>
            </a:extLst>
          </p:cNvPr>
          <p:cNvSpPr>
            <a:spLocks noGrp="1"/>
          </p:cNvSpPr>
          <p:nvPr>
            <p:ph idx="1"/>
          </p:nvPr>
        </p:nvSpPr>
        <p:spPr>
          <a:xfrm>
            <a:off x="1185756" y="2384474"/>
            <a:ext cx="4987488" cy="3728613"/>
          </a:xfrm>
        </p:spPr>
        <p:txBody>
          <a:bodyPr>
            <a:normAutofit/>
          </a:bodyPr>
          <a:lstStyle/>
          <a:p>
            <a:endParaRPr lang="en-US" sz="1800"/>
          </a:p>
        </p:txBody>
      </p:sp>
      <p:grpSp>
        <p:nvGrpSpPr>
          <p:cNvPr id="81" name="Bottom Right">
            <a:extLst>
              <a:ext uri="{FF2B5EF4-FFF2-40B4-BE49-F238E27FC236}">
                <a16:creationId xmlns:a16="http://schemas.microsoft.com/office/drawing/2014/main" id="{4C476EAB-383B-48F9-B661-B049EB50AE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82" name="Freeform: Shape 81">
              <a:extLst>
                <a:ext uri="{FF2B5EF4-FFF2-40B4-BE49-F238E27FC236}">
                  <a16:creationId xmlns:a16="http://schemas.microsoft.com/office/drawing/2014/main" id="{3045FFB7-76A2-4C6F-A15F-23BF1597C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83" name="Graphic 157">
              <a:extLst>
                <a:ext uri="{FF2B5EF4-FFF2-40B4-BE49-F238E27FC236}">
                  <a16:creationId xmlns:a16="http://schemas.microsoft.com/office/drawing/2014/main" id="{F4E5EB5B-D417-4B20-9CBE-F3DCCA5F3D0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85" name="Freeform: Shape 84">
                <a:extLst>
                  <a:ext uri="{FF2B5EF4-FFF2-40B4-BE49-F238E27FC236}">
                    <a16:creationId xmlns:a16="http://schemas.microsoft.com/office/drawing/2014/main" id="{56643958-DAAD-4611-BCC7-9BDB5917C2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86" name="Freeform: Shape 85">
                <a:extLst>
                  <a:ext uri="{FF2B5EF4-FFF2-40B4-BE49-F238E27FC236}">
                    <a16:creationId xmlns:a16="http://schemas.microsoft.com/office/drawing/2014/main" id="{263D00C7-B9D3-4681-8C55-F137CBD364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87" name="Freeform: Shape 86">
                <a:extLst>
                  <a:ext uri="{FF2B5EF4-FFF2-40B4-BE49-F238E27FC236}">
                    <a16:creationId xmlns:a16="http://schemas.microsoft.com/office/drawing/2014/main" id="{0539B678-9BB9-4639-B9A4-4511639BB4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88" name="Freeform: Shape 87">
                <a:extLst>
                  <a:ext uri="{FF2B5EF4-FFF2-40B4-BE49-F238E27FC236}">
                    <a16:creationId xmlns:a16="http://schemas.microsoft.com/office/drawing/2014/main" id="{C14F8CDF-D0D2-43AD-A7AB-0871C24A6E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89" name="Freeform: Shape 88">
                <a:extLst>
                  <a:ext uri="{FF2B5EF4-FFF2-40B4-BE49-F238E27FC236}">
                    <a16:creationId xmlns:a16="http://schemas.microsoft.com/office/drawing/2014/main" id="{25D54C27-D98D-4E8C-87BD-E0ECAB3BAE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90" name="Freeform: Shape 89">
                <a:extLst>
                  <a:ext uri="{FF2B5EF4-FFF2-40B4-BE49-F238E27FC236}">
                    <a16:creationId xmlns:a16="http://schemas.microsoft.com/office/drawing/2014/main" id="{CA10EDED-B646-4197-BF0C-C4A83018BA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91" name="Freeform: Shape 90">
                <a:extLst>
                  <a:ext uri="{FF2B5EF4-FFF2-40B4-BE49-F238E27FC236}">
                    <a16:creationId xmlns:a16="http://schemas.microsoft.com/office/drawing/2014/main" id="{B9B3D029-DC96-4655-89E2-D9387B3D56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84" name="Freeform: Shape 83">
              <a:extLst>
                <a:ext uri="{FF2B5EF4-FFF2-40B4-BE49-F238E27FC236}">
                  <a16:creationId xmlns:a16="http://schemas.microsoft.com/office/drawing/2014/main" id="{EF12D98D-E6A5-437D-830E-C5C0E7ACE1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 name="Hình chữ nhật 2">
            <a:extLst>
              <a:ext uri="{FF2B5EF4-FFF2-40B4-BE49-F238E27FC236}">
                <a16:creationId xmlns:a16="http://schemas.microsoft.com/office/drawing/2014/main" id="{57EE4BDF-345A-DF9E-DA2A-E2A818AB2941}"/>
              </a:ext>
            </a:extLst>
          </p:cNvPr>
          <p:cNvSpPr/>
          <p:nvPr/>
        </p:nvSpPr>
        <p:spPr>
          <a:xfrm>
            <a:off x="-147267" y="-131141"/>
            <a:ext cx="12478871" cy="7062793"/>
          </a:xfrm>
          <a:prstGeom prst="rect">
            <a:avLst/>
          </a:prstGeom>
          <a:solidFill>
            <a:srgbClr val="E8EAE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5" name="Hộp Văn bản 14">
            <a:extLst>
              <a:ext uri="{FF2B5EF4-FFF2-40B4-BE49-F238E27FC236}">
                <a16:creationId xmlns:a16="http://schemas.microsoft.com/office/drawing/2014/main" id="{EB71D3A6-1B79-F0F4-F800-CFE2C0C08DEC}"/>
              </a:ext>
            </a:extLst>
          </p:cNvPr>
          <p:cNvSpPr txBox="1"/>
          <p:nvPr/>
        </p:nvSpPr>
        <p:spPr>
          <a:xfrm>
            <a:off x="97027" y="1517437"/>
            <a:ext cx="7087477" cy="4524315"/>
          </a:xfrm>
          <a:prstGeom prst="rect">
            <a:avLst/>
          </a:prstGeom>
          <a:noFill/>
        </p:spPr>
        <p:txBody>
          <a:bodyPr wrap="square" rtlCol="0">
            <a:spAutoFit/>
          </a:bodyPr>
          <a:lstStyle/>
          <a:p>
            <a:r>
              <a:rPr lang="vi-VN" sz="3600" dirty="0">
                <a:solidFill>
                  <a:srgbClr val="080A0E"/>
                </a:solidFill>
              </a:rPr>
              <a:t>Việc trẻ em nghiện chơi </a:t>
            </a:r>
            <a:r>
              <a:rPr lang="vi-VN" sz="3600" dirty="0" err="1">
                <a:solidFill>
                  <a:srgbClr val="080A0E"/>
                </a:solidFill>
              </a:rPr>
              <a:t>game</a:t>
            </a:r>
            <a:r>
              <a:rPr lang="vi-VN" sz="3600" dirty="0">
                <a:solidFill>
                  <a:srgbClr val="080A0E"/>
                </a:solidFill>
              </a:rPr>
              <a:t> hay </a:t>
            </a:r>
            <a:r>
              <a:rPr lang="vi-VN" sz="3600" dirty="0" err="1">
                <a:solidFill>
                  <a:srgbClr val="080A0E"/>
                </a:solidFill>
              </a:rPr>
              <a:t>Internet</a:t>
            </a:r>
            <a:r>
              <a:rPr lang="vi-VN" sz="3600" dirty="0">
                <a:solidFill>
                  <a:srgbClr val="080A0E"/>
                </a:solidFill>
              </a:rPr>
              <a:t> cũng làm sao nhãng luyện tập thể thao, ảnh hưởng tới sự phát triển thể chất và tinh thần. Với trẻ em, bộ não đang trong giai đoạn phát triển nên rất nhạy cảm với những tác động bất lợi của công nghệ.</a:t>
            </a:r>
            <a:endParaRPr lang="en-US" sz="3600" dirty="0">
              <a:solidFill>
                <a:srgbClr val="080A0E"/>
              </a:solidFill>
            </a:endParaRPr>
          </a:p>
        </p:txBody>
      </p:sp>
      <p:pic>
        <p:nvPicPr>
          <p:cNvPr id="5" name="Picture 2" descr="Ngồi sai tư thế và những hậu quả trong tương lai">
            <a:extLst>
              <a:ext uri="{FF2B5EF4-FFF2-40B4-BE49-F238E27FC236}">
                <a16:creationId xmlns:a16="http://schemas.microsoft.com/office/drawing/2014/main" id="{891C791D-200A-90D8-9F4B-3D931F8CF846}"/>
              </a:ext>
            </a:extLst>
          </p:cNvPr>
          <p:cNvPicPr>
            <a:picLocks noChangeAspect="1" noChangeArrowheads="1"/>
          </p:cNvPicPr>
          <p:nvPr/>
        </p:nvPicPr>
        <p:blipFill>
          <a:blip r:embed="rId2">
            <a:alphaModFix/>
            <a:extLst>
              <a:ext uri="{28A0092B-C50C-407E-A947-70E740481C1C}">
                <a14:useLocalDpi xmlns:a14="http://schemas.microsoft.com/office/drawing/2010/main" val="0"/>
              </a:ext>
            </a:extLst>
          </a:blip>
          <a:srcRect t="10354" r="-1" b="-1"/>
          <a:stretch/>
        </p:blipFill>
        <p:spPr bwMode="auto">
          <a:xfrm>
            <a:off x="7317399" y="711340"/>
            <a:ext cx="4684749" cy="5561917"/>
          </a:xfrm>
          <a:prstGeom prst="rect">
            <a:avLst/>
          </a:prstGeom>
          <a:noFill/>
          <a:extLst>
            <a:ext uri="{909E8E84-426E-40DD-AFC4-6F175D3DCCD1}">
              <a14:hiddenFill xmlns:a14="http://schemas.microsoft.com/office/drawing/2010/main">
                <a:solidFill>
                  <a:srgbClr val="FFFFFF"/>
                </a:solidFill>
              </a14:hiddenFill>
            </a:ext>
          </a:extLst>
        </p:spPr>
      </p:pic>
      <p:sp>
        <p:nvSpPr>
          <p:cNvPr id="6" name="Lưu đồ: Điểm Kết Thúc 5">
            <a:extLst>
              <a:ext uri="{FF2B5EF4-FFF2-40B4-BE49-F238E27FC236}">
                <a16:creationId xmlns:a16="http://schemas.microsoft.com/office/drawing/2014/main" id="{36EDA771-C998-EF80-60E8-A375F92D6978}"/>
              </a:ext>
            </a:extLst>
          </p:cNvPr>
          <p:cNvSpPr/>
          <p:nvPr/>
        </p:nvSpPr>
        <p:spPr>
          <a:xfrm>
            <a:off x="3472567" y="471630"/>
            <a:ext cx="2167103" cy="715144"/>
          </a:xfrm>
          <a:prstGeom prst="flowChartTerminator">
            <a:avLst/>
          </a:prstGeom>
          <a:solidFill>
            <a:srgbClr val="F3F6FC"/>
          </a:solidFill>
          <a:ln>
            <a:gradFill flip="none" rotWithShape="1">
              <a:gsLst>
                <a:gs pos="0">
                  <a:srgbClr val="003192"/>
                </a:gs>
                <a:gs pos="100000">
                  <a:srgbClr val="A50021"/>
                </a:gs>
              </a:gsLst>
              <a:lin ang="0" scaled="1"/>
              <a:tileRect/>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sz="4800" dirty="0"/>
          </a:p>
        </p:txBody>
      </p:sp>
      <p:sp>
        <p:nvSpPr>
          <p:cNvPr id="7" name="Hộp Văn bản 6">
            <a:extLst>
              <a:ext uri="{FF2B5EF4-FFF2-40B4-BE49-F238E27FC236}">
                <a16:creationId xmlns:a16="http://schemas.microsoft.com/office/drawing/2014/main" id="{60261429-56A3-7E43-25AE-5ABCF7D92E4D}"/>
              </a:ext>
            </a:extLst>
          </p:cNvPr>
          <p:cNvSpPr txBox="1"/>
          <p:nvPr/>
        </p:nvSpPr>
        <p:spPr>
          <a:xfrm>
            <a:off x="4220732" y="454418"/>
            <a:ext cx="988694" cy="923330"/>
          </a:xfrm>
          <a:prstGeom prst="rect">
            <a:avLst/>
          </a:prstGeom>
          <a:noFill/>
        </p:spPr>
        <p:txBody>
          <a:bodyPr wrap="square" rtlCol="0">
            <a:spAutoFit/>
          </a:bodyPr>
          <a:lstStyle/>
          <a:p>
            <a:r>
              <a:rPr lang="en-US" sz="5400" dirty="0">
                <a:gradFill flip="none" rotWithShape="1">
                  <a:gsLst>
                    <a:gs pos="0">
                      <a:srgbClr val="003192"/>
                    </a:gs>
                    <a:gs pos="100000">
                      <a:srgbClr val="C00000"/>
                    </a:gs>
                  </a:gsLst>
                  <a:lin ang="0" scaled="1"/>
                  <a:tileRect/>
                </a:gradFill>
                <a:latin typeface="Google Sans Flex" panose="020B0503030502040204" pitchFamily="34" charset="0"/>
              </a:rPr>
              <a:t>2.</a:t>
            </a:r>
            <a:endParaRPr lang="vi-VN" sz="5400" dirty="0"/>
          </a:p>
        </p:txBody>
      </p:sp>
      <p:sp>
        <p:nvSpPr>
          <p:cNvPr id="8" name="Hộp Văn bản 7">
            <a:extLst>
              <a:ext uri="{FF2B5EF4-FFF2-40B4-BE49-F238E27FC236}">
                <a16:creationId xmlns:a16="http://schemas.microsoft.com/office/drawing/2014/main" id="{35A0D4A0-8FF8-F867-C7F6-28A52BBB2454}"/>
              </a:ext>
            </a:extLst>
          </p:cNvPr>
          <p:cNvSpPr txBox="1"/>
          <p:nvPr/>
        </p:nvSpPr>
        <p:spPr>
          <a:xfrm>
            <a:off x="1648014" y="577112"/>
            <a:ext cx="988694" cy="584775"/>
          </a:xfrm>
          <a:prstGeom prst="rect">
            <a:avLst/>
          </a:prstGeom>
          <a:noFill/>
        </p:spPr>
        <p:txBody>
          <a:bodyPr wrap="square" rtlCol="0">
            <a:spAutoFit/>
          </a:bodyPr>
          <a:lstStyle/>
          <a:p>
            <a:r>
              <a:rPr lang="en-US" sz="3200" dirty="0">
                <a:gradFill flip="none" rotWithShape="1">
                  <a:gsLst>
                    <a:gs pos="0">
                      <a:srgbClr val="003192"/>
                    </a:gs>
                    <a:gs pos="100000">
                      <a:srgbClr val="C00000"/>
                    </a:gs>
                  </a:gsLst>
                  <a:lin ang="0" scaled="1"/>
                  <a:tileRect/>
                </a:gradFill>
                <a:latin typeface="Google Sans Flex" panose="020B0503030502040204" pitchFamily="34" charset="0"/>
              </a:rPr>
              <a:t>1.</a:t>
            </a:r>
            <a:endParaRPr lang="vi-VN" sz="3200" dirty="0"/>
          </a:p>
        </p:txBody>
      </p:sp>
    </p:spTree>
    <p:extLst>
      <p:ext uri="{BB962C8B-B14F-4D97-AF65-F5344CB8AC3E}">
        <p14:creationId xmlns:p14="http://schemas.microsoft.com/office/powerpoint/2010/main" val="2213811078"/>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7" name="Rectangle 66">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69" name="Rectangle 68">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71" name="Top Left">
            <a:extLst>
              <a:ext uri="{FF2B5EF4-FFF2-40B4-BE49-F238E27FC236}">
                <a16:creationId xmlns:a16="http://schemas.microsoft.com/office/drawing/2014/main" id="{DC655204-C06A-4A55-9BB4-C79C4AF9D6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72" name="Freeform: Shape 71">
              <a:extLst>
                <a:ext uri="{FF2B5EF4-FFF2-40B4-BE49-F238E27FC236}">
                  <a16:creationId xmlns:a16="http://schemas.microsoft.com/office/drawing/2014/main" id="{F83BC876-5C0C-438A-8928-B1EC2E1E4D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73" name="Freeform: Shape 72">
              <a:extLst>
                <a:ext uri="{FF2B5EF4-FFF2-40B4-BE49-F238E27FC236}">
                  <a16:creationId xmlns:a16="http://schemas.microsoft.com/office/drawing/2014/main" id="{B9B3EEC1-86B7-4DB1-AB38-E2D7493927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74" name="Freeform: Shape 73">
              <a:extLst>
                <a:ext uri="{FF2B5EF4-FFF2-40B4-BE49-F238E27FC236}">
                  <a16:creationId xmlns:a16="http://schemas.microsoft.com/office/drawing/2014/main" id="{BEB2CD0B-3D3E-4CF3-92F5-7AE77C22C9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75" name="Freeform: Shape 74">
              <a:extLst>
                <a:ext uri="{FF2B5EF4-FFF2-40B4-BE49-F238E27FC236}">
                  <a16:creationId xmlns:a16="http://schemas.microsoft.com/office/drawing/2014/main" id="{01561934-15F2-4620-A65F-28EB73CD7D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76" name="Freeform: Shape 75">
              <a:extLst>
                <a:ext uri="{FF2B5EF4-FFF2-40B4-BE49-F238E27FC236}">
                  <a16:creationId xmlns:a16="http://schemas.microsoft.com/office/drawing/2014/main" id="{DB9278E2-D464-4DE2-B229-D3D02ED2B1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77" name="Freeform: Shape 76">
              <a:extLst>
                <a:ext uri="{FF2B5EF4-FFF2-40B4-BE49-F238E27FC236}">
                  <a16:creationId xmlns:a16="http://schemas.microsoft.com/office/drawing/2014/main" id="{67AA3CE0-412D-4C03-9203-878479E0A1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78" name="Freeform: Shape 77">
              <a:extLst>
                <a:ext uri="{FF2B5EF4-FFF2-40B4-BE49-F238E27FC236}">
                  <a16:creationId xmlns:a16="http://schemas.microsoft.com/office/drawing/2014/main" id="{85785346-E446-47E2-B3DD-C1C561E689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79" name="Freeform: Shape 78">
              <a:extLst>
                <a:ext uri="{FF2B5EF4-FFF2-40B4-BE49-F238E27FC236}">
                  <a16:creationId xmlns:a16="http://schemas.microsoft.com/office/drawing/2014/main" id="{0F6388E0-BD20-4901-B128-88D3D56A13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64" name="Content Placeholder 63">
            <a:extLst>
              <a:ext uri="{FF2B5EF4-FFF2-40B4-BE49-F238E27FC236}">
                <a16:creationId xmlns:a16="http://schemas.microsoft.com/office/drawing/2014/main" id="{3370689E-308F-26C4-54A9-1ED379477099}"/>
              </a:ext>
            </a:extLst>
          </p:cNvPr>
          <p:cNvSpPr>
            <a:spLocks noGrp="1"/>
          </p:cNvSpPr>
          <p:nvPr>
            <p:ph idx="1"/>
          </p:nvPr>
        </p:nvSpPr>
        <p:spPr>
          <a:xfrm>
            <a:off x="1185756" y="2384474"/>
            <a:ext cx="4987488" cy="3728613"/>
          </a:xfrm>
        </p:spPr>
        <p:txBody>
          <a:bodyPr>
            <a:normAutofit/>
          </a:bodyPr>
          <a:lstStyle/>
          <a:p>
            <a:endParaRPr lang="en-US" sz="1800"/>
          </a:p>
        </p:txBody>
      </p:sp>
      <p:grpSp>
        <p:nvGrpSpPr>
          <p:cNvPr id="81" name="Bottom Right">
            <a:extLst>
              <a:ext uri="{FF2B5EF4-FFF2-40B4-BE49-F238E27FC236}">
                <a16:creationId xmlns:a16="http://schemas.microsoft.com/office/drawing/2014/main" id="{4C476EAB-383B-48F9-B661-B049EB50AE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82" name="Freeform: Shape 81">
              <a:extLst>
                <a:ext uri="{FF2B5EF4-FFF2-40B4-BE49-F238E27FC236}">
                  <a16:creationId xmlns:a16="http://schemas.microsoft.com/office/drawing/2014/main" id="{3045FFB7-76A2-4C6F-A15F-23BF1597C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83" name="Graphic 157">
              <a:extLst>
                <a:ext uri="{FF2B5EF4-FFF2-40B4-BE49-F238E27FC236}">
                  <a16:creationId xmlns:a16="http://schemas.microsoft.com/office/drawing/2014/main" id="{F4E5EB5B-D417-4B20-9CBE-F3DCCA5F3D0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85" name="Freeform: Shape 84">
                <a:extLst>
                  <a:ext uri="{FF2B5EF4-FFF2-40B4-BE49-F238E27FC236}">
                    <a16:creationId xmlns:a16="http://schemas.microsoft.com/office/drawing/2014/main" id="{56643958-DAAD-4611-BCC7-9BDB5917C2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86" name="Freeform: Shape 85">
                <a:extLst>
                  <a:ext uri="{FF2B5EF4-FFF2-40B4-BE49-F238E27FC236}">
                    <a16:creationId xmlns:a16="http://schemas.microsoft.com/office/drawing/2014/main" id="{263D00C7-B9D3-4681-8C55-F137CBD364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87" name="Freeform: Shape 86">
                <a:extLst>
                  <a:ext uri="{FF2B5EF4-FFF2-40B4-BE49-F238E27FC236}">
                    <a16:creationId xmlns:a16="http://schemas.microsoft.com/office/drawing/2014/main" id="{0539B678-9BB9-4639-B9A4-4511639BB4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88" name="Freeform: Shape 87">
                <a:extLst>
                  <a:ext uri="{FF2B5EF4-FFF2-40B4-BE49-F238E27FC236}">
                    <a16:creationId xmlns:a16="http://schemas.microsoft.com/office/drawing/2014/main" id="{C14F8CDF-D0D2-43AD-A7AB-0871C24A6E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89" name="Freeform: Shape 88">
                <a:extLst>
                  <a:ext uri="{FF2B5EF4-FFF2-40B4-BE49-F238E27FC236}">
                    <a16:creationId xmlns:a16="http://schemas.microsoft.com/office/drawing/2014/main" id="{25D54C27-D98D-4E8C-87BD-E0ECAB3BAE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90" name="Freeform: Shape 89">
                <a:extLst>
                  <a:ext uri="{FF2B5EF4-FFF2-40B4-BE49-F238E27FC236}">
                    <a16:creationId xmlns:a16="http://schemas.microsoft.com/office/drawing/2014/main" id="{CA10EDED-B646-4197-BF0C-C4A83018BA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91" name="Freeform: Shape 90">
                <a:extLst>
                  <a:ext uri="{FF2B5EF4-FFF2-40B4-BE49-F238E27FC236}">
                    <a16:creationId xmlns:a16="http://schemas.microsoft.com/office/drawing/2014/main" id="{B9B3D029-DC96-4655-89E2-D9387B3D56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84" name="Freeform: Shape 83">
              <a:extLst>
                <a:ext uri="{FF2B5EF4-FFF2-40B4-BE49-F238E27FC236}">
                  <a16:creationId xmlns:a16="http://schemas.microsoft.com/office/drawing/2014/main" id="{EF12D98D-E6A5-437D-830E-C5C0E7ACE1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 name="Hình chữ nhật 2">
            <a:extLst>
              <a:ext uri="{FF2B5EF4-FFF2-40B4-BE49-F238E27FC236}">
                <a16:creationId xmlns:a16="http://schemas.microsoft.com/office/drawing/2014/main" id="{57EE4BDF-345A-DF9E-DA2A-E2A818AB2941}"/>
              </a:ext>
            </a:extLst>
          </p:cNvPr>
          <p:cNvSpPr/>
          <p:nvPr/>
        </p:nvSpPr>
        <p:spPr>
          <a:xfrm>
            <a:off x="-147267" y="-131141"/>
            <a:ext cx="12478871" cy="7062793"/>
          </a:xfrm>
          <a:prstGeom prst="rect">
            <a:avLst/>
          </a:prstGeom>
          <a:solidFill>
            <a:srgbClr val="E8EAE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5" name="Hộp Văn bản 14">
            <a:extLst>
              <a:ext uri="{FF2B5EF4-FFF2-40B4-BE49-F238E27FC236}">
                <a16:creationId xmlns:a16="http://schemas.microsoft.com/office/drawing/2014/main" id="{EB71D3A6-1B79-F0F4-F800-CFE2C0C08DEC}"/>
              </a:ext>
            </a:extLst>
          </p:cNvPr>
          <p:cNvSpPr txBox="1"/>
          <p:nvPr/>
        </p:nvSpPr>
        <p:spPr>
          <a:xfrm>
            <a:off x="97027" y="1517437"/>
            <a:ext cx="7087477" cy="3416320"/>
          </a:xfrm>
          <a:prstGeom prst="rect">
            <a:avLst/>
          </a:prstGeom>
          <a:noFill/>
        </p:spPr>
        <p:txBody>
          <a:bodyPr wrap="square" rtlCol="0">
            <a:spAutoFit/>
          </a:bodyPr>
          <a:lstStyle/>
          <a:p>
            <a:r>
              <a:rPr lang="vi-VN" sz="3600" dirty="0">
                <a:solidFill>
                  <a:srgbClr val="080A0E"/>
                </a:solidFill>
              </a:rPr>
              <a:t>Lạm dụng thiết bị công nghệ có thể khiến trẻ chậm biết nói, khả năng sáng tạo và tập trung kém, hành vi trở nên hung hăng thậm chí có biểu hiện rối loạn tăng động, kết quả học tập giảm sút.</a:t>
            </a:r>
            <a:endParaRPr lang="en-US" sz="3600" dirty="0">
              <a:solidFill>
                <a:srgbClr val="080A0E"/>
              </a:solidFill>
            </a:endParaRPr>
          </a:p>
        </p:txBody>
      </p:sp>
      <p:pic>
        <p:nvPicPr>
          <p:cNvPr id="5" name="Picture 2" descr="Ngồi sai tư thế và những hậu quả trong tương lai">
            <a:extLst>
              <a:ext uri="{FF2B5EF4-FFF2-40B4-BE49-F238E27FC236}">
                <a16:creationId xmlns:a16="http://schemas.microsoft.com/office/drawing/2014/main" id="{891C791D-200A-90D8-9F4B-3D931F8CF846}"/>
              </a:ext>
            </a:extLst>
          </p:cNvPr>
          <p:cNvPicPr>
            <a:picLocks noChangeAspect="1" noChangeArrowheads="1"/>
          </p:cNvPicPr>
          <p:nvPr/>
        </p:nvPicPr>
        <p:blipFill>
          <a:blip r:embed="rId2">
            <a:alphaModFix/>
            <a:extLst>
              <a:ext uri="{28A0092B-C50C-407E-A947-70E740481C1C}">
                <a14:useLocalDpi xmlns:a14="http://schemas.microsoft.com/office/drawing/2010/main" val="0"/>
              </a:ext>
            </a:extLst>
          </a:blip>
          <a:srcRect t="10354" r="-1" b="-1"/>
          <a:stretch/>
        </p:blipFill>
        <p:spPr bwMode="auto">
          <a:xfrm>
            <a:off x="7317399" y="711340"/>
            <a:ext cx="4684749" cy="5561917"/>
          </a:xfrm>
          <a:prstGeom prst="rect">
            <a:avLst/>
          </a:prstGeom>
          <a:noFill/>
          <a:extLst>
            <a:ext uri="{909E8E84-426E-40DD-AFC4-6F175D3DCCD1}">
              <a14:hiddenFill xmlns:a14="http://schemas.microsoft.com/office/drawing/2010/main">
                <a:solidFill>
                  <a:srgbClr val="FFFFFF"/>
                </a:solidFill>
              </a14:hiddenFill>
            </a:ext>
          </a:extLst>
        </p:spPr>
      </p:pic>
      <p:sp>
        <p:nvSpPr>
          <p:cNvPr id="6" name="Lưu đồ: Điểm Kết Thúc 5">
            <a:extLst>
              <a:ext uri="{FF2B5EF4-FFF2-40B4-BE49-F238E27FC236}">
                <a16:creationId xmlns:a16="http://schemas.microsoft.com/office/drawing/2014/main" id="{EDFE68A6-EF66-E3DA-171F-668D9F6A35F1}"/>
              </a:ext>
            </a:extLst>
          </p:cNvPr>
          <p:cNvSpPr/>
          <p:nvPr/>
        </p:nvSpPr>
        <p:spPr>
          <a:xfrm>
            <a:off x="3472567" y="471630"/>
            <a:ext cx="2167103" cy="715144"/>
          </a:xfrm>
          <a:prstGeom prst="flowChartTerminator">
            <a:avLst/>
          </a:prstGeom>
          <a:solidFill>
            <a:srgbClr val="F3F6FC"/>
          </a:solidFill>
          <a:ln>
            <a:gradFill flip="none" rotWithShape="1">
              <a:gsLst>
                <a:gs pos="0">
                  <a:srgbClr val="003192"/>
                </a:gs>
                <a:gs pos="100000">
                  <a:srgbClr val="A50021"/>
                </a:gs>
              </a:gsLst>
              <a:lin ang="0" scaled="1"/>
              <a:tileRect/>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sz="4800" dirty="0"/>
          </a:p>
        </p:txBody>
      </p:sp>
      <p:sp>
        <p:nvSpPr>
          <p:cNvPr id="7" name="Hộp Văn bản 6">
            <a:extLst>
              <a:ext uri="{FF2B5EF4-FFF2-40B4-BE49-F238E27FC236}">
                <a16:creationId xmlns:a16="http://schemas.microsoft.com/office/drawing/2014/main" id="{A906DEA0-BF3E-D64B-F578-9DF8A45AA6D9}"/>
              </a:ext>
            </a:extLst>
          </p:cNvPr>
          <p:cNvSpPr txBox="1"/>
          <p:nvPr/>
        </p:nvSpPr>
        <p:spPr>
          <a:xfrm>
            <a:off x="4220732" y="454418"/>
            <a:ext cx="988694" cy="923330"/>
          </a:xfrm>
          <a:prstGeom prst="rect">
            <a:avLst/>
          </a:prstGeom>
          <a:noFill/>
        </p:spPr>
        <p:txBody>
          <a:bodyPr wrap="square" rtlCol="0">
            <a:spAutoFit/>
          </a:bodyPr>
          <a:lstStyle/>
          <a:p>
            <a:r>
              <a:rPr lang="en-US" sz="5400" dirty="0">
                <a:gradFill flip="none" rotWithShape="1">
                  <a:gsLst>
                    <a:gs pos="0">
                      <a:srgbClr val="003192"/>
                    </a:gs>
                    <a:gs pos="100000">
                      <a:srgbClr val="C00000"/>
                    </a:gs>
                  </a:gsLst>
                  <a:lin ang="0" scaled="1"/>
                  <a:tileRect/>
                </a:gradFill>
                <a:latin typeface="Google Sans Flex" panose="020B0503030502040204" pitchFamily="34" charset="0"/>
              </a:rPr>
              <a:t>2.</a:t>
            </a:r>
            <a:endParaRPr lang="vi-VN" sz="5400" dirty="0"/>
          </a:p>
        </p:txBody>
      </p:sp>
      <p:sp>
        <p:nvSpPr>
          <p:cNvPr id="8" name="Hộp Văn bản 7">
            <a:extLst>
              <a:ext uri="{FF2B5EF4-FFF2-40B4-BE49-F238E27FC236}">
                <a16:creationId xmlns:a16="http://schemas.microsoft.com/office/drawing/2014/main" id="{31309553-76C5-7909-6E43-AAEAA6431918}"/>
              </a:ext>
            </a:extLst>
          </p:cNvPr>
          <p:cNvSpPr txBox="1"/>
          <p:nvPr/>
        </p:nvSpPr>
        <p:spPr>
          <a:xfrm>
            <a:off x="1648014" y="577112"/>
            <a:ext cx="988694" cy="584775"/>
          </a:xfrm>
          <a:prstGeom prst="rect">
            <a:avLst/>
          </a:prstGeom>
          <a:noFill/>
        </p:spPr>
        <p:txBody>
          <a:bodyPr wrap="square" rtlCol="0">
            <a:spAutoFit/>
          </a:bodyPr>
          <a:lstStyle/>
          <a:p>
            <a:r>
              <a:rPr lang="en-US" sz="3200" dirty="0">
                <a:gradFill flip="none" rotWithShape="1">
                  <a:gsLst>
                    <a:gs pos="0">
                      <a:srgbClr val="003192"/>
                    </a:gs>
                    <a:gs pos="100000">
                      <a:srgbClr val="C00000"/>
                    </a:gs>
                  </a:gsLst>
                  <a:lin ang="0" scaled="1"/>
                  <a:tileRect/>
                </a:gradFill>
                <a:latin typeface="Google Sans Flex" panose="020B0503030502040204" pitchFamily="34" charset="0"/>
              </a:rPr>
              <a:t>1.</a:t>
            </a:r>
            <a:endParaRPr lang="vi-VN" sz="3200" dirty="0"/>
          </a:p>
        </p:txBody>
      </p:sp>
    </p:spTree>
    <p:extLst>
      <p:ext uri="{BB962C8B-B14F-4D97-AF65-F5344CB8AC3E}">
        <p14:creationId xmlns:p14="http://schemas.microsoft.com/office/powerpoint/2010/main" val="3941828821"/>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7" name="Rectangle 66">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69" name="Rectangle 68">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71" name="Top Left">
            <a:extLst>
              <a:ext uri="{FF2B5EF4-FFF2-40B4-BE49-F238E27FC236}">
                <a16:creationId xmlns:a16="http://schemas.microsoft.com/office/drawing/2014/main" id="{DC655204-C06A-4A55-9BB4-C79C4AF9D6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72" name="Freeform: Shape 71">
              <a:extLst>
                <a:ext uri="{FF2B5EF4-FFF2-40B4-BE49-F238E27FC236}">
                  <a16:creationId xmlns:a16="http://schemas.microsoft.com/office/drawing/2014/main" id="{F83BC876-5C0C-438A-8928-B1EC2E1E4D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73" name="Freeform: Shape 72">
              <a:extLst>
                <a:ext uri="{FF2B5EF4-FFF2-40B4-BE49-F238E27FC236}">
                  <a16:creationId xmlns:a16="http://schemas.microsoft.com/office/drawing/2014/main" id="{B9B3EEC1-86B7-4DB1-AB38-E2D7493927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74" name="Freeform: Shape 73">
              <a:extLst>
                <a:ext uri="{FF2B5EF4-FFF2-40B4-BE49-F238E27FC236}">
                  <a16:creationId xmlns:a16="http://schemas.microsoft.com/office/drawing/2014/main" id="{BEB2CD0B-3D3E-4CF3-92F5-7AE77C22C9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75" name="Freeform: Shape 74">
              <a:extLst>
                <a:ext uri="{FF2B5EF4-FFF2-40B4-BE49-F238E27FC236}">
                  <a16:creationId xmlns:a16="http://schemas.microsoft.com/office/drawing/2014/main" id="{01561934-15F2-4620-A65F-28EB73CD7D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76" name="Freeform: Shape 75">
              <a:extLst>
                <a:ext uri="{FF2B5EF4-FFF2-40B4-BE49-F238E27FC236}">
                  <a16:creationId xmlns:a16="http://schemas.microsoft.com/office/drawing/2014/main" id="{DB9278E2-D464-4DE2-B229-D3D02ED2B1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77" name="Freeform: Shape 76">
              <a:extLst>
                <a:ext uri="{FF2B5EF4-FFF2-40B4-BE49-F238E27FC236}">
                  <a16:creationId xmlns:a16="http://schemas.microsoft.com/office/drawing/2014/main" id="{67AA3CE0-412D-4C03-9203-878479E0A1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78" name="Freeform: Shape 77">
              <a:extLst>
                <a:ext uri="{FF2B5EF4-FFF2-40B4-BE49-F238E27FC236}">
                  <a16:creationId xmlns:a16="http://schemas.microsoft.com/office/drawing/2014/main" id="{85785346-E446-47E2-B3DD-C1C561E689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79" name="Freeform: Shape 78">
              <a:extLst>
                <a:ext uri="{FF2B5EF4-FFF2-40B4-BE49-F238E27FC236}">
                  <a16:creationId xmlns:a16="http://schemas.microsoft.com/office/drawing/2014/main" id="{0F6388E0-BD20-4901-B128-88D3D56A13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64" name="Content Placeholder 63">
            <a:extLst>
              <a:ext uri="{FF2B5EF4-FFF2-40B4-BE49-F238E27FC236}">
                <a16:creationId xmlns:a16="http://schemas.microsoft.com/office/drawing/2014/main" id="{3370689E-308F-26C4-54A9-1ED379477099}"/>
              </a:ext>
            </a:extLst>
          </p:cNvPr>
          <p:cNvSpPr>
            <a:spLocks noGrp="1"/>
          </p:cNvSpPr>
          <p:nvPr>
            <p:ph idx="1"/>
          </p:nvPr>
        </p:nvSpPr>
        <p:spPr>
          <a:xfrm>
            <a:off x="1185756" y="2384474"/>
            <a:ext cx="4987488" cy="3728613"/>
          </a:xfrm>
        </p:spPr>
        <p:txBody>
          <a:bodyPr>
            <a:normAutofit/>
          </a:bodyPr>
          <a:lstStyle/>
          <a:p>
            <a:endParaRPr lang="en-US" sz="1800"/>
          </a:p>
        </p:txBody>
      </p:sp>
      <p:grpSp>
        <p:nvGrpSpPr>
          <p:cNvPr id="81" name="Bottom Right">
            <a:extLst>
              <a:ext uri="{FF2B5EF4-FFF2-40B4-BE49-F238E27FC236}">
                <a16:creationId xmlns:a16="http://schemas.microsoft.com/office/drawing/2014/main" id="{4C476EAB-383B-48F9-B661-B049EB50AE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82" name="Freeform: Shape 81">
              <a:extLst>
                <a:ext uri="{FF2B5EF4-FFF2-40B4-BE49-F238E27FC236}">
                  <a16:creationId xmlns:a16="http://schemas.microsoft.com/office/drawing/2014/main" id="{3045FFB7-76A2-4C6F-A15F-23BF1597C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83" name="Graphic 157">
              <a:extLst>
                <a:ext uri="{FF2B5EF4-FFF2-40B4-BE49-F238E27FC236}">
                  <a16:creationId xmlns:a16="http://schemas.microsoft.com/office/drawing/2014/main" id="{F4E5EB5B-D417-4B20-9CBE-F3DCCA5F3D0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85" name="Freeform: Shape 84">
                <a:extLst>
                  <a:ext uri="{FF2B5EF4-FFF2-40B4-BE49-F238E27FC236}">
                    <a16:creationId xmlns:a16="http://schemas.microsoft.com/office/drawing/2014/main" id="{56643958-DAAD-4611-BCC7-9BDB5917C2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86" name="Freeform: Shape 85">
                <a:extLst>
                  <a:ext uri="{FF2B5EF4-FFF2-40B4-BE49-F238E27FC236}">
                    <a16:creationId xmlns:a16="http://schemas.microsoft.com/office/drawing/2014/main" id="{263D00C7-B9D3-4681-8C55-F137CBD364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87" name="Freeform: Shape 86">
                <a:extLst>
                  <a:ext uri="{FF2B5EF4-FFF2-40B4-BE49-F238E27FC236}">
                    <a16:creationId xmlns:a16="http://schemas.microsoft.com/office/drawing/2014/main" id="{0539B678-9BB9-4639-B9A4-4511639BB4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88" name="Freeform: Shape 87">
                <a:extLst>
                  <a:ext uri="{FF2B5EF4-FFF2-40B4-BE49-F238E27FC236}">
                    <a16:creationId xmlns:a16="http://schemas.microsoft.com/office/drawing/2014/main" id="{C14F8CDF-D0D2-43AD-A7AB-0871C24A6E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89" name="Freeform: Shape 88">
                <a:extLst>
                  <a:ext uri="{FF2B5EF4-FFF2-40B4-BE49-F238E27FC236}">
                    <a16:creationId xmlns:a16="http://schemas.microsoft.com/office/drawing/2014/main" id="{25D54C27-D98D-4E8C-87BD-E0ECAB3BAE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90" name="Freeform: Shape 89">
                <a:extLst>
                  <a:ext uri="{FF2B5EF4-FFF2-40B4-BE49-F238E27FC236}">
                    <a16:creationId xmlns:a16="http://schemas.microsoft.com/office/drawing/2014/main" id="{CA10EDED-B646-4197-BF0C-C4A83018BA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91" name="Freeform: Shape 90">
                <a:extLst>
                  <a:ext uri="{FF2B5EF4-FFF2-40B4-BE49-F238E27FC236}">
                    <a16:creationId xmlns:a16="http://schemas.microsoft.com/office/drawing/2014/main" id="{B9B3D029-DC96-4655-89E2-D9387B3D56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84" name="Freeform: Shape 83">
              <a:extLst>
                <a:ext uri="{FF2B5EF4-FFF2-40B4-BE49-F238E27FC236}">
                  <a16:creationId xmlns:a16="http://schemas.microsoft.com/office/drawing/2014/main" id="{EF12D98D-E6A5-437D-830E-C5C0E7ACE1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 name="Hình chữ nhật 2">
            <a:extLst>
              <a:ext uri="{FF2B5EF4-FFF2-40B4-BE49-F238E27FC236}">
                <a16:creationId xmlns:a16="http://schemas.microsoft.com/office/drawing/2014/main" id="{57EE4BDF-345A-DF9E-DA2A-E2A818AB2941}"/>
              </a:ext>
            </a:extLst>
          </p:cNvPr>
          <p:cNvSpPr/>
          <p:nvPr/>
        </p:nvSpPr>
        <p:spPr>
          <a:xfrm>
            <a:off x="-147267" y="-131141"/>
            <a:ext cx="12478871" cy="7062793"/>
          </a:xfrm>
          <a:prstGeom prst="rect">
            <a:avLst/>
          </a:prstGeom>
          <a:solidFill>
            <a:srgbClr val="E8EAE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15" name="Hộp Văn bản 14">
            <a:extLst>
              <a:ext uri="{FF2B5EF4-FFF2-40B4-BE49-F238E27FC236}">
                <a16:creationId xmlns:a16="http://schemas.microsoft.com/office/drawing/2014/main" id="{EB71D3A6-1B79-F0F4-F800-CFE2C0C08DEC}"/>
              </a:ext>
            </a:extLst>
          </p:cNvPr>
          <p:cNvSpPr txBox="1"/>
          <p:nvPr/>
        </p:nvSpPr>
        <p:spPr>
          <a:xfrm>
            <a:off x="97027" y="1517437"/>
            <a:ext cx="7087477" cy="5016758"/>
          </a:xfrm>
          <a:prstGeom prst="rect">
            <a:avLst/>
          </a:prstGeom>
          <a:noFill/>
        </p:spPr>
        <p:txBody>
          <a:bodyPr wrap="square" rtlCol="0">
            <a:spAutoFit/>
          </a:bodyPr>
          <a:lstStyle/>
          <a:p>
            <a:r>
              <a:rPr lang="vi-VN" sz="3200" dirty="0">
                <a:solidFill>
                  <a:srgbClr val="080A0E"/>
                </a:solidFill>
              </a:rPr>
              <a:t>Việc lạm dụng công nghệ và mạng xã hội có thể gây ra những tác động tiêu cực đến mối quan hệ cá nhân. Khi dành quá nhiều thời gian trước màn hình, chúng ta có thể trở nên xa cách với người thân và bạn bè. Thay vì giao tiếp trực tiếp, nhiều người chọn trò chuyện qua tin nhắn hoặc mạng xã hội, điều này làm giảm sự kết nối tình cảm</a:t>
            </a:r>
            <a:endParaRPr lang="en-US" sz="3200" dirty="0">
              <a:solidFill>
                <a:srgbClr val="080A0E"/>
              </a:solidFill>
            </a:endParaRPr>
          </a:p>
        </p:txBody>
      </p:sp>
      <p:pic>
        <p:nvPicPr>
          <p:cNvPr id="2050" name="Picture 2" descr="Vợ chồng hay cãi nhau sẽ bị tăng nguy cơ mắc bệnh tim | Báo ...">
            <a:extLst>
              <a:ext uri="{FF2B5EF4-FFF2-40B4-BE49-F238E27FC236}">
                <a16:creationId xmlns:a16="http://schemas.microsoft.com/office/drawing/2014/main" id="{24EA42C9-F4D3-C7CA-F992-8E8B311097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56439" y="899341"/>
            <a:ext cx="4552472" cy="5157646"/>
          </a:xfrm>
          <a:prstGeom prst="rect">
            <a:avLst/>
          </a:prstGeom>
          <a:noFill/>
          <a:extLst>
            <a:ext uri="{909E8E84-426E-40DD-AFC4-6F175D3DCCD1}">
              <a14:hiddenFill xmlns:a14="http://schemas.microsoft.com/office/drawing/2010/main">
                <a:solidFill>
                  <a:srgbClr val="FFFFFF"/>
                </a:solidFill>
              </a14:hiddenFill>
            </a:ext>
          </a:extLst>
        </p:spPr>
      </p:pic>
      <p:sp>
        <p:nvSpPr>
          <p:cNvPr id="12" name="Lưu đồ: Điểm Kết Thúc 11">
            <a:extLst>
              <a:ext uri="{FF2B5EF4-FFF2-40B4-BE49-F238E27FC236}">
                <a16:creationId xmlns:a16="http://schemas.microsoft.com/office/drawing/2014/main" id="{DBEF6539-65BC-250B-6932-979DF1E91FF5}"/>
              </a:ext>
            </a:extLst>
          </p:cNvPr>
          <p:cNvSpPr/>
          <p:nvPr/>
        </p:nvSpPr>
        <p:spPr>
          <a:xfrm>
            <a:off x="806858" y="471630"/>
            <a:ext cx="2167103" cy="715144"/>
          </a:xfrm>
          <a:prstGeom prst="flowChartTerminator">
            <a:avLst/>
          </a:prstGeom>
          <a:solidFill>
            <a:srgbClr val="F3F6FC"/>
          </a:solidFill>
          <a:ln>
            <a:gradFill flip="none" rotWithShape="1">
              <a:gsLst>
                <a:gs pos="0">
                  <a:srgbClr val="003192"/>
                </a:gs>
                <a:gs pos="100000">
                  <a:srgbClr val="A50021"/>
                </a:gs>
              </a:gsLst>
              <a:lin ang="0" scaled="1"/>
              <a:tileRect/>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sz="4800" dirty="0"/>
          </a:p>
        </p:txBody>
      </p:sp>
      <p:sp>
        <p:nvSpPr>
          <p:cNvPr id="13" name="Hộp Văn bản 12">
            <a:extLst>
              <a:ext uri="{FF2B5EF4-FFF2-40B4-BE49-F238E27FC236}">
                <a16:creationId xmlns:a16="http://schemas.microsoft.com/office/drawing/2014/main" id="{5529AEC3-5B53-DF26-A4BF-6D7070919266}"/>
              </a:ext>
            </a:extLst>
          </p:cNvPr>
          <p:cNvSpPr txBox="1"/>
          <p:nvPr/>
        </p:nvSpPr>
        <p:spPr>
          <a:xfrm>
            <a:off x="1654307" y="451682"/>
            <a:ext cx="988694" cy="923330"/>
          </a:xfrm>
          <a:prstGeom prst="rect">
            <a:avLst/>
          </a:prstGeom>
          <a:noFill/>
        </p:spPr>
        <p:txBody>
          <a:bodyPr wrap="square" rtlCol="0">
            <a:spAutoFit/>
          </a:bodyPr>
          <a:lstStyle/>
          <a:p>
            <a:r>
              <a:rPr lang="en-US" sz="5400" dirty="0">
                <a:gradFill flip="none" rotWithShape="1">
                  <a:gsLst>
                    <a:gs pos="0">
                      <a:srgbClr val="003192"/>
                    </a:gs>
                    <a:gs pos="100000">
                      <a:srgbClr val="C00000"/>
                    </a:gs>
                  </a:gsLst>
                  <a:lin ang="0" scaled="1"/>
                  <a:tileRect/>
                </a:gradFill>
                <a:latin typeface="Google Sans Flex" panose="020B0503030502040204" pitchFamily="34" charset="0"/>
              </a:rPr>
              <a:t>3.</a:t>
            </a:r>
            <a:endParaRPr lang="vi-VN" sz="5400" dirty="0"/>
          </a:p>
        </p:txBody>
      </p:sp>
      <p:sp>
        <p:nvSpPr>
          <p:cNvPr id="14" name="Hộp Văn bản 13">
            <a:extLst>
              <a:ext uri="{FF2B5EF4-FFF2-40B4-BE49-F238E27FC236}">
                <a16:creationId xmlns:a16="http://schemas.microsoft.com/office/drawing/2014/main" id="{F55D5DC2-8924-1D4A-4CD6-04FD48521AD8}"/>
              </a:ext>
            </a:extLst>
          </p:cNvPr>
          <p:cNvSpPr txBox="1"/>
          <p:nvPr/>
        </p:nvSpPr>
        <p:spPr>
          <a:xfrm>
            <a:off x="4236230" y="623606"/>
            <a:ext cx="988694" cy="584775"/>
          </a:xfrm>
          <a:prstGeom prst="rect">
            <a:avLst/>
          </a:prstGeom>
          <a:noFill/>
        </p:spPr>
        <p:txBody>
          <a:bodyPr wrap="square" rtlCol="0">
            <a:spAutoFit/>
          </a:bodyPr>
          <a:lstStyle/>
          <a:p>
            <a:r>
              <a:rPr lang="en-US" sz="3200" dirty="0">
                <a:gradFill flip="none" rotWithShape="1">
                  <a:gsLst>
                    <a:gs pos="0">
                      <a:srgbClr val="003192"/>
                    </a:gs>
                    <a:gs pos="100000">
                      <a:srgbClr val="C00000"/>
                    </a:gs>
                  </a:gsLst>
                  <a:lin ang="0" scaled="1"/>
                  <a:tileRect/>
                </a:gradFill>
                <a:latin typeface="Google Sans Flex" panose="020B0503030502040204" pitchFamily="34" charset="0"/>
              </a:rPr>
              <a:t>2.</a:t>
            </a:r>
            <a:endParaRPr lang="vi-VN" sz="3200" dirty="0"/>
          </a:p>
        </p:txBody>
      </p:sp>
    </p:spTree>
    <p:extLst>
      <p:ext uri="{BB962C8B-B14F-4D97-AF65-F5344CB8AC3E}">
        <p14:creationId xmlns:p14="http://schemas.microsoft.com/office/powerpoint/2010/main" val="1536937192"/>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7" name="Rectangle 66">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69" name="Rectangle 68">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71" name="Top Left">
            <a:extLst>
              <a:ext uri="{FF2B5EF4-FFF2-40B4-BE49-F238E27FC236}">
                <a16:creationId xmlns:a16="http://schemas.microsoft.com/office/drawing/2014/main" id="{DC655204-C06A-4A55-9BB4-C79C4AF9D6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72" name="Freeform: Shape 71">
              <a:extLst>
                <a:ext uri="{FF2B5EF4-FFF2-40B4-BE49-F238E27FC236}">
                  <a16:creationId xmlns:a16="http://schemas.microsoft.com/office/drawing/2014/main" id="{F83BC876-5C0C-438A-8928-B1EC2E1E4D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73" name="Freeform: Shape 72">
              <a:extLst>
                <a:ext uri="{FF2B5EF4-FFF2-40B4-BE49-F238E27FC236}">
                  <a16:creationId xmlns:a16="http://schemas.microsoft.com/office/drawing/2014/main" id="{B9B3EEC1-86B7-4DB1-AB38-E2D7493927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74" name="Freeform: Shape 73">
              <a:extLst>
                <a:ext uri="{FF2B5EF4-FFF2-40B4-BE49-F238E27FC236}">
                  <a16:creationId xmlns:a16="http://schemas.microsoft.com/office/drawing/2014/main" id="{BEB2CD0B-3D3E-4CF3-92F5-7AE77C22C9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75" name="Freeform: Shape 74">
              <a:extLst>
                <a:ext uri="{FF2B5EF4-FFF2-40B4-BE49-F238E27FC236}">
                  <a16:creationId xmlns:a16="http://schemas.microsoft.com/office/drawing/2014/main" id="{01561934-15F2-4620-A65F-28EB73CD7D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76" name="Freeform: Shape 75">
              <a:extLst>
                <a:ext uri="{FF2B5EF4-FFF2-40B4-BE49-F238E27FC236}">
                  <a16:creationId xmlns:a16="http://schemas.microsoft.com/office/drawing/2014/main" id="{DB9278E2-D464-4DE2-B229-D3D02ED2B1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77" name="Freeform: Shape 76">
              <a:extLst>
                <a:ext uri="{FF2B5EF4-FFF2-40B4-BE49-F238E27FC236}">
                  <a16:creationId xmlns:a16="http://schemas.microsoft.com/office/drawing/2014/main" id="{67AA3CE0-412D-4C03-9203-878479E0A1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78" name="Freeform: Shape 77">
              <a:extLst>
                <a:ext uri="{FF2B5EF4-FFF2-40B4-BE49-F238E27FC236}">
                  <a16:creationId xmlns:a16="http://schemas.microsoft.com/office/drawing/2014/main" id="{85785346-E446-47E2-B3DD-C1C561E689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79" name="Freeform: Shape 78">
              <a:extLst>
                <a:ext uri="{FF2B5EF4-FFF2-40B4-BE49-F238E27FC236}">
                  <a16:creationId xmlns:a16="http://schemas.microsoft.com/office/drawing/2014/main" id="{0F6388E0-BD20-4901-B128-88D3D56A13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64" name="Content Placeholder 63">
            <a:extLst>
              <a:ext uri="{FF2B5EF4-FFF2-40B4-BE49-F238E27FC236}">
                <a16:creationId xmlns:a16="http://schemas.microsoft.com/office/drawing/2014/main" id="{3370689E-308F-26C4-54A9-1ED379477099}"/>
              </a:ext>
            </a:extLst>
          </p:cNvPr>
          <p:cNvSpPr>
            <a:spLocks noGrp="1"/>
          </p:cNvSpPr>
          <p:nvPr>
            <p:ph idx="1"/>
          </p:nvPr>
        </p:nvSpPr>
        <p:spPr>
          <a:xfrm>
            <a:off x="1185756" y="2384474"/>
            <a:ext cx="4987488" cy="3728613"/>
          </a:xfrm>
        </p:spPr>
        <p:txBody>
          <a:bodyPr>
            <a:normAutofit/>
          </a:bodyPr>
          <a:lstStyle/>
          <a:p>
            <a:endParaRPr lang="en-US" sz="1800"/>
          </a:p>
        </p:txBody>
      </p:sp>
      <p:grpSp>
        <p:nvGrpSpPr>
          <p:cNvPr id="81" name="Bottom Right">
            <a:extLst>
              <a:ext uri="{FF2B5EF4-FFF2-40B4-BE49-F238E27FC236}">
                <a16:creationId xmlns:a16="http://schemas.microsoft.com/office/drawing/2014/main" id="{4C476EAB-383B-48F9-B661-B049EB50AE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82" name="Freeform: Shape 81">
              <a:extLst>
                <a:ext uri="{FF2B5EF4-FFF2-40B4-BE49-F238E27FC236}">
                  <a16:creationId xmlns:a16="http://schemas.microsoft.com/office/drawing/2014/main" id="{3045FFB7-76A2-4C6F-A15F-23BF1597C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83" name="Graphic 157">
              <a:extLst>
                <a:ext uri="{FF2B5EF4-FFF2-40B4-BE49-F238E27FC236}">
                  <a16:creationId xmlns:a16="http://schemas.microsoft.com/office/drawing/2014/main" id="{F4E5EB5B-D417-4B20-9CBE-F3DCCA5F3D0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85" name="Freeform: Shape 84">
                <a:extLst>
                  <a:ext uri="{FF2B5EF4-FFF2-40B4-BE49-F238E27FC236}">
                    <a16:creationId xmlns:a16="http://schemas.microsoft.com/office/drawing/2014/main" id="{56643958-DAAD-4611-BCC7-9BDB5917C2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86" name="Freeform: Shape 85">
                <a:extLst>
                  <a:ext uri="{FF2B5EF4-FFF2-40B4-BE49-F238E27FC236}">
                    <a16:creationId xmlns:a16="http://schemas.microsoft.com/office/drawing/2014/main" id="{263D00C7-B9D3-4681-8C55-F137CBD364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87" name="Freeform: Shape 86">
                <a:extLst>
                  <a:ext uri="{FF2B5EF4-FFF2-40B4-BE49-F238E27FC236}">
                    <a16:creationId xmlns:a16="http://schemas.microsoft.com/office/drawing/2014/main" id="{0539B678-9BB9-4639-B9A4-4511639BB4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88" name="Freeform: Shape 87">
                <a:extLst>
                  <a:ext uri="{FF2B5EF4-FFF2-40B4-BE49-F238E27FC236}">
                    <a16:creationId xmlns:a16="http://schemas.microsoft.com/office/drawing/2014/main" id="{C14F8CDF-D0D2-43AD-A7AB-0871C24A6E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89" name="Freeform: Shape 88">
                <a:extLst>
                  <a:ext uri="{FF2B5EF4-FFF2-40B4-BE49-F238E27FC236}">
                    <a16:creationId xmlns:a16="http://schemas.microsoft.com/office/drawing/2014/main" id="{25D54C27-D98D-4E8C-87BD-E0ECAB3BAE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90" name="Freeform: Shape 89">
                <a:extLst>
                  <a:ext uri="{FF2B5EF4-FFF2-40B4-BE49-F238E27FC236}">
                    <a16:creationId xmlns:a16="http://schemas.microsoft.com/office/drawing/2014/main" id="{CA10EDED-B646-4197-BF0C-C4A83018BA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91" name="Freeform: Shape 90">
                <a:extLst>
                  <a:ext uri="{FF2B5EF4-FFF2-40B4-BE49-F238E27FC236}">
                    <a16:creationId xmlns:a16="http://schemas.microsoft.com/office/drawing/2014/main" id="{B9B3D029-DC96-4655-89E2-D9387B3D56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84" name="Freeform: Shape 83">
              <a:extLst>
                <a:ext uri="{FF2B5EF4-FFF2-40B4-BE49-F238E27FC236}">
                  <a16:creationId xmlns:a16="http://schemas.microsoft.com/office/drawing/2014/main" id="{EF12D98D-E6A5-437D-830E-C5C0E7ACE1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 name="Hình chữ nhật 2">
            <a:extLst>
              <a:ext uri="{FF2B5EF4-FFF2-40B4-BE49-F238E27FC236}">
                <a16:creationId xmlns:a16="http://schemas.microsoft.com/office/drawing/2014/main" id="{57EE4BDF-345A-DF9E-DA2A-E2A818AB2941}"/>
              </a:ext>
            </a:extLst>
          </p:cNvPr>
          <p:cNvSpPr/>
          <p:nvPr/>
        </p:nvSpPr>
        <p:spPr>
          <a:xfrm>
            <a:off x="-147267" y="-131141"/>
            <a:ext cx="12478871" cy="7062793"/>
          </a:xfrm>
          <a:prstGeom prst="rect">
            <a:avLst/>
          </a:prstGeom>
          <a:solidFill>
            <a:srgbClr val="E8EAE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5" name="Hộp Văn bản 14">
            <a:extLst>
              <a:ext uri="{FF2B5EF4-FFF2-40B4-BE49-F238E27FC236}">
                <a16:creationId xmlns:a16="http://schemas.microsoft.com/office/drawing/2014/main" id="{EB71D3A6-1B79-F0F4-F800-CFE2C0C08DEC}"/>
              </a:ext>
            </a:extLst>
          </p:cNvPr>
          <p:cNvSpPr txBox="1"/>
          <p:nvPr/>
        </p:nvSpPr>
        <p:spPr>
          <a:xfrm>
            <a:off x="97027" y="1517437"/>
            <a:ext cx="7087477" cy="3539430"/>
          </a:xfrm>
          <a:prstGeom prst="rect">
            <a:avLst/>
          </a:prstGeom>
          <a:noFill/>
        </p:spPr>
        <p:txBody>
          <a:bodyPr wrap="square" rtlCol="0">
            <a:spAutoFit/>
          </a:bodyPr>
          <a:lstStyle/>
          <a:p>
            <a:r>
              <a:rPr lang="vi-VN" sz="3200" dirty="0">
                <a:solidFill>
                  <a:srgbClr val="080A0E"/>
                </a:solidFill>
              </a:rPr>
              <a:t>Ngoài ra, việc tiếp xúc quá nhiều với thế giới ảo cũng dễ gây hiểu lầm, tranh cãi và làm gia tăng cảm giác cô đơn, thiếu sự chia sẻ thực tế. Nếu không kiểm soát tốt, những thói quen này có thể làm rạn nứt các mối quan hệ quan trọng trong cuộc sống.</a:t>
            </a:r>
            <a:endParaRPr lang="en-US" sz="3200" dirty="0">
              <a:solidFill>
                <a:srgbClr val="080A0E"/>
              </a:solidFill>
            </a:endParaRPr>
          </a:p>
        </p:txBody>
      </p:sp>
      <p:pic>
        <p:nvPicPr>
          <p:cNvPr id="7" name="Picture 2" descr="Vợ chồng hay cãi nhau sẽ bị tăng nguy cơ mắc bệnh tim | Báo ...">
            <a:extLst>
              <a:ext uri="{FF2B5EF4-FFF2-40B4-BE49-F238E27FC236}">
                <a16:creationId xmlns:a16="http://schemas.microsoft.com/office/drawing/2014/main" id="{EEDD0549-D9BF-82E6-BEF3-4AD96CC9F7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56439" y="899341"/>
            <a:ext cx="4552472" cy="5157646"/>
          </a:xfrm>
          <a:prstGeom prst="rect">
            <a:avLst/>
          </a:prstGeom>
          <a:noFill/>
          <a:extLst>
            <a:ext uri="{909E8E84-426E-40DD-AFC4-6F175D3DCCD1}">
              <a14:hiddenFill xmlns:a14="http://schemas.microsoft.com/office/drawing/2010/main">
                <a:solidFill>
                  <a:srgbClr val="FFFFFF"/>
                </a:solidFill>
              </a14:hiddenFill>
            </a:ext>
          </a:extLst>
        </p:spPr>
      </p:pic>
      <p:sp>
        <p:nvSpPr>
          <p:cNvPr id="12" name="Lưu đồ: Điểm Kết Thúc 11">
            <a:extLst>
              <a:ext uri="{FF2B5EF4-FFF2-40B4-BE49-F238E27FC236}">
                <a16:creationId xmlns:a16="http://schemas.microsoft.com/office/drawing/2014/main" id="{20E0DF6E-0FAD-6740-FBEE-E885D25D11CB}"/>
              </a:ext>
            </a:extLst>
          </p:cNvPr>
          <p:cNvSpPr/>
          <p:nvPr/>
        </p:nvSpPr>
        <p:spPr>
          <a:xfrm>
            <a:off x="806858" y="471630"/>
            <a:ext cx="2167103" cy="715144"/>
          </a:xfrm>
          <a:prstGeom prst="flowChartTerminator">
            <a:avLst/>
          </a:prstGeom>
          <a:solidFill>
            <a:srgbClr val="F3F6FC"/>
          </a:solidFill>
          <a:ln>
            <a:gradFill flip="none" rotWithShape="1">
              <a:gsLst>
                <a:gs pos="0">
                  <a:srgbClr val="003192"/>
                </a:gs>
                <a:gs pos="100000">
                  <a:srgbClr val="A50021"/>
                </a:gs>
              </a:gsLst>
              <a:lin ang="0" scaled="1"/>
              <a:tileRect/>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sz="4800" dirty="0"/>
          </a:p>
        </p:txBody>
      </p:sp>
      <p:sp>
        <p:nvSpPr>
          <p:cNvPr id="13" name="Hộp Văn bản 12">
            <a:extLst>
              <a:ext uri="{FF2B5EF4-FFF2-40B4-BE49-F238E27FC236}">
                <a16:creationId xmlns:a16="http://schemas.microsoft.com/office/drawing/2014/main" id="{9CCA2534-0343-6942-70F5-4B69409F8964}"/>
              </a:ext>
            </a:extLst>
          </p:cNvPr>
          <p:cNvSpPr txBox="1"/>
          <p:nvPr/>
        </p:nvSpPr>
        <p:spPr>
          <a:xfrm>
            <a:off x="1654307" y="451682"/>
            <a:ext cx="988694" cy="923330"/>
          </a:xfrm>
          <a:prstGeom prst="rect">
            <a:avLst/>
          </a:prstGeom>
          <a:noFill/>
        </p:spPr>
        <p:txBody>
          <a:bodyPr wrap="square" rtlCol="0">
            <a:spAutoFit/>
          </a:bodyPr>
          <a:lstStyle/>
          <a:p>
            <a:r>
              <a:rPr lang="en-US" sz="5400" dirty="0">
                <a:gradFill flip="none" rotWithShape="1">
                  <a:gsLst>
                    <a:gs pos="0">
                      <a:srgbClr val="003192"/>
                    </a:gs>
                    <a:gs pos="100000">
                      <a:srgbClr val="C00000"/>
                    </a:gs>
                  </a:gsLst>
                  <a:lin ang="0" scaled="1"/>
                  <a:tileRect/>
                </a:gradFill>
                <a:latin typeface="Google Sans Flex" panose="020B0503030502040204" pitchFamily="34" charset="0"/>
              </a:rPr>
              <a:t>3.</a:t>
            </a:r>
            <a:endParaRPr lang="vi-VN" sz="5400" dirty="0"/>
          </a:p>
        </p:txBody>
      </p:sp>
      <p:sp>
        <p:nvSpPr>
          <p:cNvPr id="14" name="Hộp Văn bản 13">
            <a:extLst>
              <a:ext uri="{FF2B5EF4-FFF2-40B4-BE49-F238E27FC236}">
                <a16:creationId xmlns:a16="http://schemas.microsoft.com/office/drawing/2014/main" id="{1AA0AEB9-8609-5C70-50C3-67CA2C5D0E31}"/>
              </a:ext>
            </a:extLst>
          </p:cNvPr>
          <p:cNvSpPr txBox="1"/>
          <p:nvPr/>
        </p:nvSpPr>
        <p:spPr>
          <a:xfrm>
            <a:off x="4236230" y="623606"/>
            <a:ext cx="988694" cy="584775"/>
          </a:xfrm>
          <a:prstGeom prst="rect">
            <a:avLst/>
          </a:prstGeom>
          <a:noFill/>
        </p:spPr>
        <p:txBody>
          <a:bodyPr wrap="square" rtlCol="0">
            <a:spAutoFit/>
          </a:bodyPr>
          <a:lstStyle/>
          <a:p>
            <a:r>
              <a:rPr lang="en-US" sz="3200" dirty="0">
                <a:gradFill flip="none" rotWithShape="1">
                  <a:gsLst>
                    <a:gs pos="0">
                      <a:srgbClr val="003192"/>
                    </a:gs>
                    <a:gs pos="100000">
                      <a:srgbClr val="C00000"/>
                    </a:gs>
                  </a:gsLst>
                  <a:lin ang="0" scaled="1"/>
                  <a:tileRect/>
                </a:gradFill>
                <a:latin typeface="Google Sans Flex" panose="020B0503030502040204" pitchFamily="34" charset="0"/>
              </a:rPr>
              <a:t>2.</a:t>
            </a:r>
            <a:endParaRPr lang="vi-VN" sz="3200" dirty="0"/>
          </a:p>
        </p:txBody>
      </p:sp>
    </p:spTree>
    <p:extLst>
      <p:ext uri="{BB962C8B-B14F-4D97-AF65-F5344CB8AC3E}">
        <p14:creationId xmlns:p14="http://schemas.microsoft.com/office/powerpoint/2010/main" val="1052879185"/>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7" name="Rectangle 66">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69" name="Rectangle 68">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71" name="Top Left">
            <a:extLst>
              <a:ext uri="{FF2B5EF4-FFF2-40B4-BE49-F238E27FC236}">
                <a16:creationId xmlns:a16="http://schemas.microsoft.com/office/drawing/2014/main" id="{DC655204-C06A-4A55-9BB4-C79C4AF9D6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72" name="Freeform: Shape 71">
              <a:extLst>
                <a:ext uri="{FF2B5EF4-FFF2-40B4-BE49-F238E27FC236}">
                  <a16:creationId xmlns:a16="http://schemas.microsoft.com/office/drawing/2014/main" id="{F83BC876-5C0C-438A-8928-B1EC2E1E4D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73" name="Freeform: Shape 72">
              <a:extLst>
                <a:ext uri="{FF2B5EF4-FFF2-40B4-BE49-F238E27FC236}">
                  <a16:creationId xmlns:a16="http://schemas.microsoft.com/office/drawing/2014/main" id="{B9B3EEC1-86B7-4DB1-AB38-E2D7493927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74" name="Freeform: Shape 73">
              <a:extLst>
                <a:ext uri="{FF2B5EF4-FFF2-40B4-BE49-F238E27FC236}">
                  <a16:creationId xmlns:a16="http://schemas.microsoft.com/office/drawing/2014/main" id="{BEB2CD0B-3D3E-4CF3-92F5-7AE77C22C9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75" name="Freeform: Shape 74">
              <a:extLst>
                <a:ext uri="{FF2B5EF4-FFF2-40B4-BE49-F238E27FC236}">
                  <a16:creationId xmlns:a16="http://schemas.microsoft.com/office/drawing/2014/main" id="{01561934-15F2-4620-A65F-28EB73CD7D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76" name="Freeform: Shape 75">
              <a:extLst>
                <a:ext uri="{FF2B5EF4-FFF2-40B4-BE49-F238E27FC236}">
                  <a16:creationId xmlns:a16="http://schemas.microsoft.com/office/drawing/2014/main" id="{DB9278E2-D464-4DE2-B229-D3D02ED2B1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77" name="Freeform: Shape 76">
              <a:extLst>
                <a:ext uri="{FF2B5EF4-FFF2-40B4-BE49-F238E27FC236}">
                  <a16:creationId xmlns:a16="http://schemas.microsoft.com/office/drawing/2014/main" id="{67AA3CE0-412D-4C03-9203-878479E0A1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78" name="Freeform: Shape 77">
              <a:extLst>
                <a:ext uri="{FF2B5EF4-FFF2-40B4-BE49-F238E27FC236}">
                  <a16:creationId xmlns:a16="http://schemas.microsoft.com/office/drawing/2014/main" id="{85785346-E446-47E2-B3DD-C1C561E689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79" name="Freeform: Shape 78">
              <a:extLst>
                <a:ext uri="{FF2B5EF4-FFF2-40B4-BE49-F238E27FC236}">
                  <a16:creationId xmlns:a16="http://schemas.microsoft.com/office/drawing/2014/main" id="{0F6388E0-BD20-4901-B128-88D3D56A13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64" name="Content Placeholder 63">
            <a:extLst>
              <a:ext uri="{FF2B5EF4-FFF2-40B4-BE49-F238E27FC236}">
                <a16:creationId xmlns:a16="http://schemas.microsoft.com/office/drawing/2014/main" id="{3370689E-308F-26C4-54A9-1ED379477099}"/>
              </a:ext>
            </a:extLst>
          </p:cNvPr>
          <p:cNvSpPr>
            <a:spLocks noGrp="1"/>
          </p:cNvSpPr>
          <p:nvPr>
            <p:ph idx="1"/>
          </p:nvPr>
        </p:nvSpPr>
        <p:spPr>
          <a:xfrm>
            <a:off x="1185756" y="2384474"/>
            <a:ext cx="4987488" cy="3728613"/>
          </a:xfrm>
        </p:spPr>
        <p:txBody>
          <a:bodyPr>
            <a:normAutofit/>
          </a:bodyPr>
          <a:lstStyle/>
          <a:p>
            <a:endParaRPr lang="en-US" sz="1800"/>
          </a:p>
        </p:txBody>
      </p:sp>
      <p:grpSp>
        <p:nvGrpSpPr>
          <p:cNvPr id="81" name="Bottom Right">
            <a:extLst>
              <a:ext uri="{FF2B5EF4-FFF2-40B4-BE49-F238E27FC236}">
                <a16:creationId xmlns:a16="http://schemas.microsoft.com/office/drawing/2014/main" id="{4C476EAB-383B-48F9-B661-B049EB50AE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82" name="Freeform: Shape 81">
              <a:extLst>
                <a:ext uri="{FF2B5EF4-FFF2-40B4-BE49-F238E27FC236}">
                  <a16:creationId xmlns:a16="http://schemas.microsoft.com/office/drawing/2014/main" id="{3045FFB7-76A2-4C6F-A15F-23BF1597C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83" name="Graphic 157">
              <a:extLst>
                <a:ext uri="{FF2B5EF4-FFF2-40B4-BE49-F238E27FC236}">
                  <a16:creationId xmlns:a16="http://schemas.microsoft.com/office/drawing/2014/main" id="{F4E5EB5B-D417-4B20-9CBE-F3DCCA5F3D0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85" name="Freeform: Shape 84">
                <a:extLst>
                  <a:ext uri="{FF2B5EF4-FFF2-40B4-BE49-F238E27FC236}">
                    <a16:creationId xmlns:a16="http://schemas.microsoft.com/office/drawing/2014/main" id="{56643958-DAAD-4611-BCC7-9BDB5917C2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86" name="Freeform: Shape 85">
                <a:extLst>
                  <a:ext uri="{FF2B5EF4-FFF2-40B4-BE49-F238E27FC236}">
                    <a16:creationId xmlns:a16="http://schemas.microsoft.com/office/drawing/2014/main" id="{263D00C7-B9D3-4681-8C55-F137CBD364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87" name="Freeform: Shape 86">
                <a:extLst>
                  <a:ext uri="{FF2B5EF4-FFF2-40B4-BE49-F238E27FC236}">
                    <a16:creationId xmlns:a16="http://schemas.microsoft.com/office/drawing/2014/main" id="{0539B678-9BB9-4639-B9A4-4511639BB4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88" name="Freeform: Shape 87">
                <a:extLst>
                  <a:ext uri="{FF2B5EF4-FFF2-40B4-BE49-F238E27FC236}">
                    <a16:creationId xmlns:a16="http://schemas.microsoft.com/office/drawing/2014/main" id="{C14F8CDF-D0D2-43AD-A7AB-0871C24A6E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89" name="Freeform: Shape 88">
                <a:extLst>
                  <a:ext uri="{FF2B5EF4-FFF2-40B4-BE49-F238E27FC236}">
                    <a16:creationId xmlns:a16="http://schemas.microsoft.com/office/drawing/2014/main" id="{25D54C27-D98D-4E8C-87BD-E0ECAB3BAE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90" name="Freeform: Shape 89">
                <a:extLst>
                  <a:ext uri="{FF2B5EF4-FFF2-40B4-BE49-F238E27FC236}">
                    <a16:creationId xmlns:a16="http://schemas.microsoft.com/office/drawing/2014/main" id="{CA10EDED-B646-4197-BF0C-C4A83018BA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91" name="Freeform: Shape 90">
                <a:extLst>
                  <a:ext uri="{FF2B5EF4-FFF2-40B4-BE49-F238E27FC236}">
                    <a16:creationId xmlns:a16="http://schemas.microsoft.com/office/drawing/2014/main" id="{B9B3D029-DC96-4655-89E2-D9387B3D56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84" name="Freeform: Shape 83">
              <a:extLst>
                <a:ext uri="{FF2B5EF4-FFF2-40B4-BE49-F238E27FC236}">
                  <a16:creationId xmlns:a16="http://schemas.microsoft.com/office/drawing/2014/main" id="{EF12D98D-E6A5-437D-830E-C5C0E7ACE1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 name="Hình chữ nhật 2">
            <a:extLst>
              <a:ext uri="{FF2B5EF4-FFF2-40B4-BE49-F238E27FC236}">
                <a16:creationId xmlns:a16="http://schemas.microsoft.com/office/drawing/2014/main" id="{57EE4BDF-345A-DF9E-DA2A-E2A818AB2941}"/>
              </a:ext>
            </a:extLst>
          </p:cNvPr>
          <p:cNvSpPr/>
          <p:nvPr/>
        </p:nvSpPr>
        <p:spPr>
          <a:xfrm>
            <a:off x="-147267" y="-131141"/>
            <a:ext cx="12478871" cy="7062793"/>
          </a:xfrm>
          <a:prstGeom prst="rect">
            <a:avLst/>
          </a:prstGeom>
          <a:solidFill>
            <a:srgbClr val="E8EAE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5" name="Hộp Văn bản 14">
            <a:extLst>
              <a:ext uri="{FF2B5EF4-FFF2-40B4-BE49-F238E27FC236}">
                <a16:creationId xmlns:a16="http://schemas.microsoft.com/office/drawing/2014/main" id="{EB71D3A6-1B79-F0F4-F800-CFE2C0C08DEC}"/>
              </a:ext>
            </a:extLst>
          </p:cNvPr>
          <p:cNvSpPr txBox="1"/>
          <p:nvPr/>
        </p:nvSpPr>
        <p:spPr>
          <a:xfrm>
            <a:off x="97027" y="1517437"/>
            <a:ext cx="7087477" cy="4524315"/>
          </a:xfrm>
          <a:prstGeom prst="rect">
            <a:avLst/>
          </a:prstGeom>
          <a:noFill/>
        </p:spPr>
        <p:txBody>
          <a:bodyPr wrap="square" rtlCol="0">
            <a:spAutoFit/>
          </a:bodyPr>
          <a:lstStyle/>
          <a:p>
            <a:r>
              <a:rPr lang="vi-VN" sz="3200" dirty="0" err="1">
                <a:solidFill>
                  <a:srgbClr val="080A0E"/>
                </a:solidFill>
              </a:rPr>
              <a:t>Internet</a:t>
            </a:r>
            <a:r>
              <a:rPr lang="vi-VN" sz="3200" dirty="0">
                <a:solidFill>
                  <a:srgbClr val="080A0E"/>
                </a:solidFill>
              </a:rPr>
              <a:t> và công nghệ thông tin mang lại nhiều tiện ích, nhưng cũng có thể trở thành công cụ cho những hành vi thiếu văn hóa, phi đạo đức, và vi phạm pháp luật. Các hành vi như lừa đảo qua mạng, phát tán thông tin sai sự thật, bắt nạt trực tuyến (</a:t>
            </a:r>
            <a:r>
              <a:rPr lang="vi-VN" sz="3200" dirty="0" err="1">
                <a:solidFill>
                  <a:srgbClr val="080A0E"/>
                </a:solidFill>
              </a:rPr>
              <a:t>cyberbullying</a:t>
            </a:r>
            <a:r>
              <a:rPr lang="vi-VN" sz="3200" dirty="0">
                <a:solidFill>
                  <a:srgbClr val="080A0E"/>
                </a:solidFill>
              </a:rPr>
              <a:t>), hay xâm phạm quyền riêng tư đang ngày càng gia tăng.</a:t>
            </a:r>
            <a:endParaRPr lang="en-US" sz="3200" dirty="0">
              <a:solidFill>
                <a:srgbClr val="080A0E"/>
              </a:solidFill>
            </a:endParaRPr>
          </a:p>
        </p:txBody>
      </p:sp>
      <p:pic>
        <p:nvPicPr>
          <p:cNvPr id="7" name="Picture 2" descr="Vợ chồng hay cãi nhau sẽ bị tăng nguy cơ mắc bệnh tim | Báo ...">
            <a:extLst>
              <a:ext uri="{FF2B5EF4-FFF2-40B4-BE49-F238E27FC236}">
                <a16:creationId xmlns:a16="http://schemas.microsoft.com/office/drawing/2014/main" id="{EEDD0549-D9BF-82E6-BEF3-4AD96CC9F7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56439" y="899341"/>
            <a:ext cx="4552472" cy="5157646"/>
          </a:xfrm>
          <a:prstGeom prst="rect">
            <a:avLst/>
          </a:prstGeom>
          <a:noFill/>
          <a:extLst>
            <a:ext uri="{909E8E84-426E-40DD-AFC4-6F175D3DCCD1}">
              <a14:hiddenFill xmlns:a14="http://schemas.microsoft.com/office/drawing/2010/main">
                <a:solidFill>
                  <a:srgbClr val="FFFFFF"/>
                </a:solidFill>
              </a14:hiddenFill>
            </a:ext>
          </a:extLst>
        </p:spPr>
      </p:pic>
      <p:sp>
        <p:nvSpPr>
          <p:cNvPr id="2" name="Lưu đồ: Điểm Kết Thúc 1">
            <a:extLst>
              <a:ext uri="{FF2B5EF4-FFF2-40B4-BE49-F238E27FC236}">
                <a16:creationId xmlns:a16="http://schemas.microsoft.com/office/drawing/2014/main" id="{EA4569B5-0A1F-CD00-DB7E-5B0F3F42B5D1}"/>
              </a:ext>
            </a:extLst>
          </p:cNvPr>
          <p:cNvSpPr/>
          <p:nvPr/>
        </p:nvSpPr>
        <p:spPr>
          <a:xfrm>
            <a:off x="3472567" y="471630"/>
            <a:ext cx="2167103" cy="715144"/>
          </a:xfrm>
          <a:prstGeom prst="flowChartTerminator">
            <a:avLst/>
          </a:prstGeom>
          <a:solidFill>
            <a:srgbClr val="F3F6FC"/>
          </a:solidFill>
          <a:ln>
            <a:gradFill flip="none" rotWithShape="1">
              <a:gsLst>
                <a:gs pos="0">
                  <a:srgbClr val="003192"/>
                </a:gs>
                <a:gs pos="100000">
                  <a:srgbClr val="A50021"/>
                </a:gs>
              </a:gsLst>
              <a:lin ang="0" scaled="1"/>
              <a:tileRect/>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sz="4800" dirty="0"/>
          </a:p>
        </p:txBody>
      </p:sp>
      <p:sp>
        <p:nvSpPr>
          <p:cNvPr id="4" name="Hộp Văn bản 3">
            <a:extLst>
              <a:ext uri="{FF2B5EF4-FFF2-40B4-BE49-F238E27FC236}">
                <a16:creationId xmlns:a16="http://schemas.microsoft.com/office/drawing/2014/main" id="{821E2B60-3A06-3E76-7A5C-515E822529DA}"/>
              </a:ext>
            </a:extLst>
          </p:cNvPr>
          <p:cNvSpPr txBox="1"/>
          <p:nvPr/>
        </p:nvSpPr>
        <p:spPr>
          <a:xfrm>
            <a:off x="4220732" y="454418"/>
            <a:ext cx="988694" cy="923330"/>
          </a:xfrm>
          <a:prstGeom prst="rect">
            <a:avLst/>
          </a:prstGeom>
          <a:noFill/>
        </p:spPr>
        <p:txBody>
          <a:bodyPr wrap="square" rtlCol="0">
            <a:spAutoFit/>
          </a:bodyPr>
          <a:lstStyle/>
          <a:p>
            <a:r>
              <a:rPr lang="en-US" sz="5400" dirty="0">
                <a:gradFill flip="none" rotWithShape="1">
                  <a:gsLst>
                    <a:gs pos="0">
                      <a:srgbClr val="003192"/>
                    </a:gs>
                    <a:gs pos="100000">
                      <a:srgbClr val="C00000"/>
                    </a:gs>
                  </a:gsLst>
                  <a:lin ang="0" scaled="1"/>
                  <a:tileRect/>
                </a:gradFill>
                <a:latin typeface="Google Sans Flex" panose="020B0503030502040204" pitchFamily="34" charset="0"/>
              </a:rPr>
              <a:t>4.</a:t>
            </a:r>
            <a:endParaRPr lang="vi-VN" sz="5400" dirty="0"/>
          </a:p>
        </p:txBody>
      </p:sp>
      <p:sp>
        <p:nvSpPr>
          <p:cNvPr id="5" name="Hộp Văn bản 4">
            <a:extLst>
              <a:ext uri="{FF2B5EF4-FFF2-40B4-BE49-F238E27FC236}">
                <a16:creationId xmlns:a16="http://schemas.microsoft.com/office/drawing/2014/main" id="{15299F7E-B0B9-0B5E-3767-8E2D4939A642}"/>
              </a:ext>
            </a:extLst>
          </p:cNvPr>
          <p:cNvSpPr txBox="1"/>
          <p:nvPr/>
        </p:nvSpPr>
        <p:spPr>
          <a:xfrm>
            <a:off x="1648014" y="577112"/>
            <a:ext cx="988694" cy="584775"/>
          </a:xfrm>
          <a:prstGeom prst="rect">
            <a:avLst/>
          </a:prstGeom>
          <a:noFill/>
        </p:spPr>
        <p:txBody>
          <a:bodyPr wrap="square" rtlCol="0">
            <a:spAutoFit/>
          </a:bodyPr>
          <a:lstStyle/>
          <a:p>
            <a:r>
              <a:rPr lang="en-US" sz="3200" dirty="0">
                <a:gradFill flip="none" rotWithShape="1">
                  <a:gsLst>
                    <a:gs pos="0">
                      <a:srgbClr val="003192"/>
                    </a:gs>
                    <a:gs pos="100000">
                      <a:srgbClr val="C00000"/>
                    </a:gs>
                  </a:gsLst>
                  <a:lin ang="0" scaled="1"/>
                  <a:tileRect/>
                </a:gradFill>
                <a:latin typeface="Google Sans Flex" panose="020B0503030502040204" pitchFamily="34" charset="0"/>
              </a:rPr>
              <a:t>3.</a:t>
            </a:r>
            <a:endParaRPr lang="vi-VN" sz="3200" dirty="0"/>
          </a:p>
        </p:txBody>
      </p:sp>
    </p:spTree>
    <p:extLst>
      <p:ext uri="{BB962C8B-B14F-4D97-AF65-F5344CB8AC3E}">
        <p14:creationId xmlns:p14="http://schemas.microsoft.com/office/powerpoint/2010/main" val="3489209101"/>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7" name="Rectangle 66">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69" name="Rectangle 68">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71" name="Top Left">
            <a:extLst>
              <a:ext uri="{FF2B5EF4-FFF2-40B4-BE49-F238E27FC236}">
                <a16:creationId xmlns:a16="http://schemas.microsoft.com/office/drawing/2014/main" id="{DC655204-C06A-4A55-9BB4-C79C4AF9D6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72" name="Freeform: Shape 71">
              <a:extLst>
                <a:ext uri="{FF2B5EF4-FFF2-40B4-BE49-F238E27FC236}">
                  <a16:creationId xmlns:a16="http://schemas.microsoft.com/office/drawing/2014/main" id="{F83BC876-5C0C-438A-8928-B1EC2E1E4D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73" name="Freeform: Shape 72">
              <a:extLst>
                <a:ext uri="{FF2B5EF4-FFF2-40B4-BE49-F238E27FC236}">
                  <a16:creationId xmlns:a16="http://schemas.microsoft.com/office/drawing/2014/main" id="{B9B3EEC1-86B7-4DB1-AB38-E2D7493927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74" name="Freeform: Shape 73">
              <a:extLst>
                <a:ext uri="{FF2B5EF4-FFF2-40B4-BE49-F238E27FC236}">
                  <a16:creationId xmlns:a16="http://schemas.microsoft.com/office/drawing/2014/main" id="{BEB2CD0B-3D3E-4CF3-92F5-7AE77C22C9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75" name="Freeform: Shape 74">
              <a:extLst>
                <a:ext uri="{FF2B5EF4-FFF2-40B4-BE49-F238E27FC236}">
                  <a16:creationId xmlns:a16="http://schemas.microsoft.com/office/drawing/2014/main" id="{01561934-15F2-4620-A65F-28EB73CD7D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76" name="Freeform: Shape 75">
              <a:extLst>
                <a:ext uri="{FF2B5EF4-FFF2-40B4-BE49-F238E27FC236}">
                  <a16:creationId xmlns:a16="http://schemas.microsoft.com/office/drawing/2014/main" id="{DB9278E2-D464-4DE2-B229-D3D02ED2B1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77" name="Freeform: Shape 76">
              <a:extLst>
                <a:ext uri="{FF2B5EF4-FFF2-40B4-BE49-F238E27FC236}">
                  <a16:creationId xmlns:a16="http://schemas.microsoft.com/office/drawing/2014/main" id="{67AA3CE0-412D-4C03-9203-878479E0A1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78" name="Freeform: Shape 77">
              <a:extLst>
                <a:ext uri="{FF2B5EF4-FFF2-40B4-BE49-F238E27FC236}">
                  <a16:creationId xmlns:a16="http://schemas.microsoft.com/office/drawing/2014/main" id="{85785346-E446-47E2-B3DD-C1C561E689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79" name="Freeform: Shape 78">
              <a:extLst>
                <a:ext uri="{FF2B5EF4-FFF2-40B4-BE49-F238E27FC236}">
                  <a16:creationId xmlns:a16="http://schemas.microsoft.com/office/drawing/2014/main" id="{0F6388E0-BD20-4901-B128-88D3D56A13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64" name="Content Placeholder 63">
            <a:extLst>
              <a:ext uri="{FF2B5EF4-FFF2-40B4-BE49-F238E27FC236}">
                <a16:creationId xmlns:a16="http://schemas.microsoft.com/office/drawing/2014/main" id="{3370689E-308F-26C4-54A9-1ED379477099}"/>
              </a:ext>
            </a:extLst>
          </p:cNvPr>
          <p:cNvSpPr>
            <a:spLocks noGrp="1"/>
          </p:cNvSpPr>
          <p:nvPr>
            <p:ph idx="1"/>
          </p:nvPr>
        </p:nvSpPr>
        <p:spPr>
          <a:xfrm>
            <a:off x="1185756" y="2384474"/>
            <a:ext cx="4987488" cy="3728613"/>
          </a:xfrm>
        </p:spPr>
        <p:txBody>
          <a:bodyPr>
            <a:normAutofit/>
          </a:bodyPr>
          <a:lstStyle/>
          <a:p>
            <a:endParaRPr lang="en-US" sz="1800"/>
          </a:p>
        </p:txBody>
      </p:sp>
      <p:grpSp>
        <p:nvGrpSpPr>
          <p:cNvPr id="81" name="Bottom Right">
            <a:extLst>
              <a:ext uri="{FF2B5EF4-FFF2-40B4-BE49-F238E27FC236}">
                <a16:creationId xmlns:a16="http://schemas.microsoft.com/office/drawing/2014/main" id="{4C476EAB-383B-48F9-B661-B049EB50AE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82" name="Freeform: Shape 81">
              <a:extLst>
                <a:ext uri="{FF2B5EF4-FFF2-40B4-BE49-F238E27FC236}">
                  <a16:creationId xmlns:a16="http://schemas.microsoft.com/office/drawing/2014/main" id="{3045FFB7-76A2-4C6F-A15F-23BF1597C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83" name="Graphic 157">
              <a:extLst>
                <a:ext uri="{FF2B5EF4-FFF2-40B4-BE49-F238E27FC236}">
                  <a16:creationId xmlns:a16="http://schemas.microsoft.com/office/drawing/2014/main" id="{F4E5EB5B-D417-4B20-9CBE-F3DCCA5F3D0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85" name="Freeform: Shape 84">
                <a:extLst>
                  <a:ext uri="{FF2B5EF4-FFF2-40B4-BE49-F238E27FC236}">
                    <a16:creationId xmlns:a16="http://schemas.microsoft.com/office/drawing/2014/main" id="{56643958-DAAD-4611-BCC7-9BDB5917C2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86" name="Freeform: Shape 85">
                <a:extLst>
                  <a:ext uri="{FF2B5EF4-FFF2-40B4-BE49-F238E27FC236}">
                    <a16:creationId xmlns:a16="http://schemas.microsoft.com/office/drawing/2014/main" id="{263D00C7-B9D3-4681-8C55-F137CBD364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87" name="Freeform: Shape 86">
                <a:extLst>
                  <a:ext uri="{FF2B5EF4-FFF2-40B4-BE49-F238E27FC236}">
                    <a16:creationId xmlns:a16="http://schemas.microsoft.com/office/drawing/2014/main" id="{0539B678-9BB9-4639-B9A4-4511639BB4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88" name="Freeform: Shape 87">
                <a:extLst>
                  <a:ext uri="{FF2B5EF4-FFF2-40B4-BE49-F238E27FC236}">
                    <a16:creationId xmlns:a16="http://schemas.microsoft.com/office/drawing/2014/main" id="{C14F8CDF-D0D2-43AD-A7AB-0871C24A6E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89" name="Freeform: Shape 88">
                <a:extLst>
                  <a:ext uri="{FF2B5EF4-FFF2-40B4-BE49-F238E27FC236}">
                    <a16:creationId xmlns:a16="http://schemas.microsoft.com/office/drawing/2014/main" id="{25D54C27-D98D-4E8C-87BD-E0ECAB3BAE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90" name="Freeform: Shape 89">
                <a:extLst>
                  <a:ext uri="{FF2B5EF4-FFF2-40B4-BE49-F238E27FC236}">
                    <a16:creationId xmlns:a16="http://schemas.microsoft.com/office/drawing/2014/main" id="{CA10EDED-B646-4197-BF0C-C4A83018BA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91" name="Freeform: Shape 90">
                <a:extLst>
                  <a:ext uri="{FF2B5EF4-FFF2-40B4-BE49-F238E27FC236}">
                    <a16:creationId xmlns:a16="http://schemas.microsoft.com/office/drawing/2014/main" id="{B9B3D029-DC96-4655-89E2-D9387B3D56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84" name="Freeform: Shape 83">
              <a:extLst>
                <a:ext uri="{FF2B5EF4-FFF2-40B4-BE49-F238E27FC236}">
                  <a16:creationId xmlns:a16="http://schemas.microsoft.com/office/drawing/2014/main" id="{EF12D98D-E6A5-437D-830E-C5C0E7ACE1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 name="Hình chữ nhật 2">
            <a:extLst>
              <a:ext uri="{FF2B5EF4-FFF2-40B4-BE49-F238E27FC236}">
                <a16:creationId xmlns:a16="http://schemas.microsoft.com/office/drawing/2014/main" id="{57EE4BDF-345A-DF9E-DA2A-E2A818AB2941}"/>
              </a:ext>
            </a:extLst>
          </p:cNvPr>
          <p:cNvSpPr/>
          <p:nvPr/>
        </p:nvSpPr>
        <p:spPr>
          <a:xfrm>
            <a:off x="-147267" y="-131141"/>
            <a:ext cx="12478871" cy="7062793"/>
          </a:xfrm>
          <a:prstGeom prst="rect">
            <a:avLst/>
          </a:prstGeom>
          <a:solidFill>
            <a:srgbClr val="E8EAE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5" name="Hộp Văn bản 14">
            <a:extLst>
              <a:ext uri="{FF2B5EF4-FFF2-40B4-BE49-F238E27FC236}">
                <a16:creationId xmlns:a16="http://schemas.microsoft.com/office/drawing/2014/main" id="{EB71D3A6-1B79-F0F4-F800-CFE2C0C08DEC}"/>
              </a:ext>
            </a:extLst>
          </p:cNvPr>
          <p:cNvSpPr txBox="1"/>
          <p:nvPr/>
        </p:nvSpPr>
        <p:spPr>
          <a:xfrm>
            <a:off x="97027" y="1517437"/>
            <a:ext cx="7087477" cy="5016758"/>
          </a:xfrm>
          <a:prstGeom prst="rect">
            <a:avLst/>
          </a:prstGeom>
          <a:noFill/>
        </p:spPr>
        <p:txBody>
          <a:bodyPr wrap="square" rtlCol="0">
            <a:spAutoFit/>
          </a:bodyPr>
          <a:lstStyle/>
          <a:p>
            <a:r>
              <a:rPr lang="vi-VN" sz="3200" dirty="0">
                <a:solidFill>
                  <a:srgbClr val="080A0E"/>
                </a:solidFill>
              </a:rPr>
              <a:t>Nhiều người lợi dụng sự ẩn danh trên mạng để thực hiện các hành vi trái pháp luật mà không bị phát hiện ngay lập tức. Điều này không chỉ gây ra những tổn thương về tinh thần và tài chính cho nạn nhân mà còn làm suy thoái giá trị đạo đức xã hội. Do đó, việc sử dụng </a:t>
            </a:r>
            <a:r>
              <a:rPr lang="vi-VN" sz="3200" dirty="0" err="1">
                <a:solidFill>
                  <a:srgbClr val="080A0E"/>
                </a:solidFill>
              </a:rPr>
              <a:t>Internet</a:t>
            </a:r>
            <a:r>
              <a:rPr lang="vi-VN" sz="3200" dirty="0">
                <a:solidFill>
                  <a:srgbClr val="080A0E"/>
                </a:solidFill>
              </a:rPr>
              <a:t> cần được thực hiện có trách nhiệm và tuân thủ pháp luật để bảo vệ cộng đồng trực tuyến.</a:t>
            </a:r>
            <a:endParaRPr lang="en-US" sz="3200" dirty="0">
              <a:solidFill>
                <a:srgbClr val="080A0E"/>
              </a:solidFill>
            </a:endParaRPr>
          </a:p>
        </p:txBody>
      </p:sp>
      <p:pic>
        <p:nvPicPr>
          <p:cNvPr id="7" name="Picture 2" descr="Vợ chồng hay cãi nhau sẽ bị tăng nguy cơ mắc bệnh tim | Báo ...">
            <a:extLst>
              <a:ext uri="{FF2B5EF4-FFF2-40B4-BE49-F238E27FC236}">
                <a16:creationId xmlns:a16="http://schemas.microsoft.com/office/drawing/2014/main" id="{EEDD0549-D9BF-82E6-BEF3-4AD96CC9F7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56439" y="899341"/>
            <a:ext cx="4552472" cy="5157646"/>
          </a:xfrm>
          <a:prstGeom prst="rect">
            <a:avLst/>
          </a:prstGeom>
          <a:noFill/>
          <a:extLst>
            <a:ext uri="{909E8E84-426E-40DD-AFC4-6F175D3DCCD1}">
              <a14:hiddenFill xmlns:a14="http://schemas.microsoft.com/office/drawing/2010/main">
                <a:solidFill>
                  <a:srgbClr val="FFFFFF"/>
                </a:solidFill>
              </a14:hiddenFill>
            </a:ext>
          </a:extLst>
        </p:spPr>
      </p:pic>
      <p:sp>
        <p:nvSpPr>
          <p:cNvPr id="2" name="Lưu đồ: Điểm Kết Thúc 1">
            <a:extLst>
              <a:ext uri="{FF2B5EF4-FFF2-40B4-BE49-F238E27FC236}">
                <a16:creationId xmlns:a16="http://schemas.microsoft.com/office/drawing/2014/main" id="{EA4569B5-0A1F-CD00-DB7E-5B0F3F42B5D1}"/>
              </a:ext>
            </a:extLst>
          </p:cNvPr>
          <p:cNvSpPr/>
          <p:nvPr/>
        </p:nvSpPr>
        <p:spPr>
          <a:xfrm>
            <a:off x="3472567" y="471630"/>
            <a:ext cx="2167103" cy="715144"/>
          </a:xfrm>
          <a:prstGeom prst="flowChartTerminator">
            <a:avLst/>
          </a:prstGeom>
          <a:solidFill>
            <a:srgbClr val="F3F6FC"/>
          </a:solidFill>
          <a:ln>
            <a:gradFill flip="none" rotWithShape="1">
              <a:gsLst>
                <a:gs pos="0">
                  <a:srgbClr val="003192"/>
                </a:gs>
                <a:gs pos="100000">
                  <a:srgbClr val="A50021"/>
                </a:gs>
              </a:gsLst>
              <a:lin ang="0" scaled="1"/>
              <a:tileRect/>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sz="4800" dirty="0"/>
          </a:p>
        </p:txBody>
      </p:sp>
      <p:sp>
        <p:nvSpPr>
          <p:cNvPr id="4" name="Hộp Văn bản 3">
            <a:extLst>
              <a:ext uri="{FF2B5EF4-FFF2-40B4-BE49-F238E27FC236}">
                <a16:creationId xmlns:a16="http://schemas.microsoft.com/office/drawing/2014/main" id="{821E2B60-3A06-3E76-7A5C-515E822529DA}"/>
              </a:ext>
            </a:extLst>
          </p:cNvPr>
          <p:cNvSpPr txBox="1"/>
          <p:nvPr/>
        </p:nvSpPr>
        <p:spPr>
          <a:xfrm>
            <a:off x="4220732" y="454418"/>
            <a:ext cx="988694" cy="923330"/>
          </a:xfrm>
          <a:prstGeom prst="rect">
            <a:avLst/>
          </a:prstGeom>
          <a:noFill/>
        </p:spPr>
        <p:txBody>
          <a:bodyPr wrap="square" rtlCol="0">
            <a:spAutoFit/>
          </a:bodyPr>
          <a:lstStyle/>
          <a:p>
            <a:r>
              <a:rPr lang="en-US" sz="5400" dirty="0">
                <a:gradFill flip="none" rotWithShape="1">
                  <a:gsLst>
                    <a:gs pos="0">
                      <a:srgbClr val="003192"/>
                    </a:gs>
                    <a:gs pos="100000">
                      <a:srgbClr val="C00000"/>
                    </a:gs>
                  </a:gsLst>
                  <a:lin ang="0" scaled="1"/>
                  <a:tileRect/>
                </a:gradFill>
                <a:latin typeface="Google Sans Flex" panose="020B0503030502040204" pitchFamily="34" charset="0"/>
              </a:rPr>
              <a:t>4.</a:t>
            </a:r>
            <a:endParaRPr lang="vi-VN" sz="5400" dirty="0"/>
          </a:p>
        </p:txBody>
      </p:sp>
      <p:sp>
        <p:nvSpPr>
          <p:cNvPr id="5" name="Hộp Văn bản 4">
            <a:extLst>
              <a:ext uri="{FF2B5EF4-FFF2-40B4-BE49-F238E27FC236}">
                <a16:creationId xmlns:a16="http://schemas.microsoft.com/office/drawing/2014/main" id="{15299F7E-B0B9-0B5E-3767-8E2D4939A642}"/>
              </a:ext>
            </a:extLst>
          </p:cNvPr>
          <p:cNvSpPr txBox="1"/>
          <p:nvPr/>
        </p:nvSpPr>
        <p:spPr>
          <a:xfrm>
            <a:off x="1648014" y="577112"/>
            <a:ext cx="988694" cy="584775"/>
          </a:xfrm>
          <a:prstGeom prst="rect">
            <a:avLst/>
          </a:prstGeom>
          <a:noFill/>
        </p:spPr>
        <p:txBody>
          <a:bodyPr wrap="square" rtlCol="0">
            <a:spAutoFit/>
          </a:bodyPr>
          <a:lstStyle/>
          <a:p>
            <a:r>
              <a:rPr lang="en-US" sz="3200" dirty="0">
                <a:gradFill flip="none" rotWithShape="1">
                  <a:gsLst>
                    <a:gs pos="0">
                      <a:srgbClr val="003192"/>
                    </a:gs>
                    <a:gs pos="100000">
                      <a:srgbClr val="C00000"/>
                    </a:gs>
                  </a:gsLst>
                  <a:lin ang="0" scaled="1"/>
                  <a:tileRect/>
                </a:gradFill>
                <a:latin typeface="Google Sans Flex" panose="020B0503030502040204" pitchFamily="34" charset="0"/>
              </a:rPr>
              <a:t>3.</a:t>
            </a:r>
            <a:endParaRPr lang="vi-VN" sz="3200" dirty="0"/>
          </a:p>
        </p:txBody>
      </p:sp>
    </p:spTree>
    <p:extLst>
      <p:ext uri="{BB962C8B-B14F-4D97-AF65-F5344CB8AC3E}">
        <p14:creationId xmlns:p14="http://schemas.microsoft.com/office/powerpoint/2010/main" val="2900011321"/>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7" name="Rectangle 66">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69" name="Rectangle 68">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71" name="Top Left">
            <a:extLst>
              <a:ext uri="{FF2B5EF4-FFF2-40B4-BE49-F238E27FC236}">
                <a16:creationId xmlns:a16="http://schemas.microsoft.com/office/drawing/2014/main" id="{DC655204-C06A-4A55-9BB4-C79C4AF9D6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72" name="Freeform: Shape 71">
              <a:extLst>
                <a:ext uri="{FF2B5EF4-FFF2-40B4-BE49-F238E27FC236}">
                  <a16:creationId xmlns:a16="http://schemas.microsoft.com/office/drawing/2014/main" id="{F83BC876-5C0C-438A-8928-B1EC2E1E4D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73" name="Freeform: Shape 72">
              <a:extLst>
                <a:ext uri="{FF2B5EF4-FFF2-40B4-BE49-F238E27FC236}">
                  <a16:creationId xmlns:a16="http://schemas.microsoft.com/office/drawing/2014/main" id="{B9B3EEC1-86B7-4DB1-AB38-E2D7493927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74" name="Freeform: Shape 73">
              <a:extLst>
                <a:ext uri="{FF2B5EF4-FFF2-40B4-BE49-F238E27FC236}">
                  <a16:creationId xmlns:a16="http://schemas.microsoft.com/office/drawing/2014/main" id="{BEB2CD0B-3D3E-4CF3-92F5-7AE77C22C9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75" name="Freeform: Shape 74">
              <a:extLst>
                <a:ext uri="{FF2B5EF4-FFF2-40B4-BE49-F238E27FC236}">
                  <a16:creationId xmlns:a16="http://schemas.microsoft.com/office/drawing/2014/main" id="{01561934-15F2-4620-A65F-28EB73CD7D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76" name="Freeform: Shape 75">
              <a:extLst>
                <a:ext uri="{FF2B5EF4-FFF2-40B4-BE49-F238E27FC236}">
                  <a16:creationId xmlns:a16="http://schemas.microsoft.com/office/drawing/2014/main" id="{DB9278E2-D464-4DE2-B229-D3D02ED2B1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77" name="Freeform: Shape 76">
              <a:extLst>
                <a:ext uri="{FF2B5EF4-FFF2-40B4-BE49-F238E27FC236}">
                  <a16:creationId xmlns:a16="http://schemas.microsoft.com/office/drawing/2014/main" id="{67AA3CE0-412D-4C03-9203-878479E0A1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78" name="Freeform: Shape 77">
              <a:extLst>
                <a:ext uri="{FF2B5EF4-FFF2-40B4-BE49-F238E27FC236}">
                  <a16:creationId xmlns:a16="http://schemas.microsoft.com/office/drawing/2014/main" id="{85785346-E446-47E2-B3DD-C1C561E689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79" name="Freeform: Shape 78">
              <a:extLst>
                <a:ext uri="{FF2B5EF4-FFF2-40B4-BE49-F238E27FC236}">
                  <a16:creationId xmlns:a16="http://schemas.microsoft.com/office/drawing/2014/main" id="{0F6388E0-BD20-4901-B128-88D3D56A13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64" name="Content Placeholder 63">
            <a:extLst>
              <a:ext uri="{FF2B5EF4-FFF2-40B4-BE49-F238E27FC236}">
                <a16:creationId xmlns:a16="http://schemas.microsoft.com/office/drawing/2014/main" id="{3370689E-308F-26C4-54A9-1ED379477099}"/>
              </a:ext>
            </a:extLst>
          </p:cNvPr>
          <p:cNvSpPr>
            <a:spLocks noGrp="1"/>
          </p:cNvSpPr>
          <p:nvPr>
            <p:ph idx="1"/>
          </p:nvPr>
        </p:nvSpPr>
        <p:spPr>
          <a:xfrm>
            <a:off x="1185756" y="2384474"/>
            <a:ext cx="4987488" cy="3728613"/>
          </a:xfrm>
        </p:spPr>
        <p:txBody>
          <a:bodyPr>
            <a:normAutofit/>
          </a:bodyPr>
          <a:lstStyle/>
          <a:p>
            <a:endParaRPr lang="en-US" sz="1800"/>
          </a:p>
        </p:txBody>
      </p:sp>
      <p:grpSp>
        <p:nvGrpSpPr>
          <p:cNvPr id="81" name="Bottom Right">
            <a:extLst>
              <a:ext uri="{FF2B5EF4-FFF2-40B4-BE49-F238E27FC236}">
                <a16:creationId xmlns:a16="http://schemas.microsoft.com/office/drawing/2014/main" id="{4C476EAB-383B-48F9-B661-B049EB50AE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82" name="Freeform: Shape 81">
              <a:extLst>
                <a:ext uri="{FF2B5EF4-FFF2-40B4-BE49-F238E27FC236}">
                  <a16:creationId xmlns:a16="http://schemas.microsoft.com/office/drawing/2014/main" id="{3045FFB7-76A2-4C6F-A15F-23BF1597C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83" name="Graphic 157">
              <a:extLst>
                <a:ext uri="{FF2B5EF4-FFF2-40B4-BE49-F238E27FC236}">
                  <a16:creationId xmlns:a16="http://schemas.microsoft.com/office/drawing/2014/main" id="{F4E5EB5B-D417-4B20-9CBE-F3DCCA5F3D0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85" name="Freeform: Shape 84">
                <a:extLst>
                  <a:ext uri="{FF2B5EF4-FFF2-40B4-BE49-F238E27FC236}">
                    <a16:creationId xmlns:a16="http://schemas.microsoft.com/office/drawing/2014/main" id="{56643958-DAAD-4611-BCC7-9BDB5917C2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86" name="Freeform: Shape 85">
                <a:extLst>
                  <a:ext uri="{FF2B5EF4-FFF2-40B4-BE49-F238E27FC236}">
                    <a16:creationId xmlns:a16="http://schemas.microsoft.com/office/drawing/2014/main" id="{263D00C7-B9D3-4681-8C55-F137CBD364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87" name="Freeform: Shape 86">
                <a:extLst>
                  <a:ext uri="{FF2B5EF4-FFF2-40B4-BE49-F238E27FC236}">
                    <a16:creationId xmlns:a16="http://schemas.microsoft.com/office/drawing/2014/main" id="{0539B678-9BB9-4639-B9A4-4511639BB4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88" name="Freeform: Shape 87">
                <a:extLst>
                  <a:ext uri="{FF2B5EF4-FFF2-40B4-BE49-F238E27FC236}">
                    <a16:creationId xmlns:a16="http://schemas.microsoft.com/office/drawing/2014/main" id="{C14F8CDF-D0D2-43AD-A7AB-0871C24A6E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89" name="Freeform: Shape 88">
                <a:extLst>
                  <a:ext uri="{FF2B5EF4-FFF2-40B4-BE49-F238E27FC236}">
                    <a16:creationId xmlns:a16="http://schemas.microsoft.com/office/drawing/2014/main" id="{25D54C27-D98D-4E8C-87BD-E0ECAB3BAE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90" name="Freeform: Shape 89">
                <a:extLst>
                  <a:ext uri="{FF2B5EF4-FFF2-40B4-BE49-F238E27FC236}">
                    <a16:creationId xmlns:a16="http://schemas.microsoft.com/office/drawing/2014/main" id="{CA10EDED-B646-4197-BF0C-C4A83018BA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91" name="Freeform: Shape 90">
                <a:extLst>
                  <a:ext uri="{FF2B5EF4-FFF2-40B4-BE49-F238E27FC236}">
                    <a16:creationId xmlns:a16="http://schemas.microsoft.com/office/drawing/2014/main" id="{B9B3D029-DC96-4655-89E2-D9387B3D56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84" name="Freeform: Shape 83">
              <a:extLst>
                <a:ext uri="{FF2B5EF4-FFF2-40B4-BE49-F238E27FC236}">
                  <a16:creationId xmlns:a16="http://schemas.microsoft.com/office/drawing/2014/main" id="{EF12D98D-E6A5-437D-830E-C5C0E7ACE1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 name="Hình chữ nhật 2">
            <a:extLst>
              <a:ext uri="{FF2B5EF4-FFF2-40B4-BE49-F238E27FC236}">
                <a16:creationId xmlns:a16="http://schemas.microsoft.com/office/drawing/2014/main" id="{57EE4BDF-345A-DF9E-DA2A-E2A818AB2941}"/>
              </a:ext>
            </a:extLst>
          </p:cNvPr>
          <p:cNvSpPr/>
          <p:nvPr/>
        </p:nvSpPr>
        <p:spPr>
          <a:xfrm>
            <a:off x="-147267" y="-131141"/>
            <a:ext cx="12478871" cy="7062793"/>
          </a:xfrm>
          <a:prstGeom prst="rect">
            <a:avLst/>
          </a:prstGeom>
          <a:solidFill>
            <a:srgbClr val="E8EAE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5" name="Hộp Văn bản 14">
            <a:extLst>
              <a:ext uri="{FF2B5EF4-FFF2-40B4-BE49-F238E27FC236}">
                <a16:creationId xmlns:a16="http://schemas.microsoft.com/office/drawing/2014/main" id="{EB71D3A6-1B79-F0F4-F800-CFE2C0C08DEC}"/>
              </a:ext>
            </a:extLst>
          </p:cNvPr>
          <p:cNvSpPr txBox="1"/>
          <p:nvPr/>
        </p:nvSpPr>
        <p:spPr>
          <a:xfrm>
            <a:off x="97027" y="1308891"/>
            <a:ext cx="7087477" cy="5509200"/>
          </a:xfrm>
          <a:prstGeom prst="rect">
            <a:avLst/>
          </a:prstGeom>
          <a:noFill/>
        </p:spPr>
        <p:txBody>
          <a:bodyPr wrap="square" rtlCol="0">
            <a:spAutoFit/>
          </a:bodyPr>
          <a:lstStyle/>
          <a:p>
            <a:r>
              <a:rPr lang="vi-VN" sz="3200" dirty="0"/>
              <a:t>Công nghệ hiện đại mang lại nhiều tiện ích và cải thiện cuộc sống, nhưng đồng thời cũng khiến con người dần trở nên lệ thuộc vào nó. Việc lạm dụng công nghệ trong học tập, làm việc và giải trí có thể dẫn đến sự thiếu tự chủ, mất đi khả năng tư duy độc lập và sáng tạo. Nhiều người khó có thể hoàn thành công việc mà không cần đến máy tính, điện thoại hay các ứng dụng trực tuyến.</a:t>
            </a:r>
          </a:p>
        </p:txBody>
      </p:sp>
      <p:pic>
        <p:nvPicPr>
          <p:cNvPr id="7" name="Picture 2">
            <a:extLst>
              <a:ext uri="{FF2B5EF4-FFF2-40B4-BE49-F238E27FC236}">
                <a16:creationId xmlns:a16="http://schemas.microsoft.com/office/drawing/2014/main" id="{EEDD0549-D9BF-82E6-BEF3-4AD96CC9F7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7322972" y="1964052"/>
            <a:ext cx="4552472" cy="3908384"/>
          </a:xfrm>
          <a:prstGeom prst="rect">
            <a:avLst/>
          </a:prstGeom>
          <a:noFill/>
          <a:extLst>
            <a:ext uri="{909E8E84-426E-40DD-AFC4-6F175D3DCCD1}">
              <a14:hiddenFill xmlns:a14="http://schemas.microsoft.com/office/drawing/2010/main">
                <a:solidFill>
                  <a:srgbClr val="FFFFFF"/>
                </a:solidFill>
              </a14:hiddenFill>
            </a:ext>
          </a:extLst>
        </p:spPr>
      </p:pic>
      <p:sp>
        <p:nvSpPr>
          <p:cNvPr id="6" name="Lưu đồ: Điểm Kết Thúc 5">
            <a:extLst>
              <a:ext uri="{FF2B5EF4-FFF2-40B4-BE49-F238E27FC236}">
                <a16:creationId xmlns:a16="http://schemas.microsoft.com/office/drawing/2014/main" id="{BC577C04-DF8E-9A05-5982-C81986CA9E07}"/>
              </a:ext>
            </a:extLst>
          </p:cNvPr>
          <p:cNvSpPr/>
          <p:nvPr/>
        </p:nvSpPr>
        <p:spPr>
          <a:xfrm>
            <a:off x="806858" y="471630"/>
            <a:ext cx="2167103" cy="715144"/>
          </a:xfrm>
          <a:prstGeom prst="flowChartTerminator">
            <a:avLst/>
          </a:prstGeom>
          <a:solidFill>
            <a:srgbClr val="F3F6FC"/>
          </a:solidFill>
          <a:ln>
            <a:gradFill flip="none" rotWithShape="1">
              <a:gsLst>
                <a:gs pos="0">
                  <a:srgbClr val="003192"/>
                </a:gs>
                <a:gs pos="100000">
                  <a:srgbClr val="A50021"/>
                </a:gs>
              </a:gsLst>
              <a:lin ang="0" scaled="1"/>
              <a:tileRect/>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sz="4800" dirty="0"/>
          </a:p>
        </p:txBody>
      </p:sp>
      <p:sp>
        <p:nvSpPr>
          <p:cNvPr id="8" name="Hộp Văn bản 7">
            <a:extLst>
              <a:ext uri="{FF2B5EF4-FFF2-40B4-BE49-F238E27FC236}">
                <a16:creationId xmlns:a16="http://schemas.microsoft.com/office/drawing/2014/main" id="{29E78F9A-C43A-FE0D-CB1D-77DDA8B84E37}"/>
              </a:ext>
            </a:extLst>
          </p:cNvPr>
          <p:cNvSpPr txBox="1"/>
          <p:nvPr/>
        </p:nvSpPr>
        <p:spPr>
          <a:xfrm>
            <a:off x="1654307" y="451682"/>
            <a:ext cx="988694" cy="923330"/>
          </a:xfrm>
          <a:prstGeom prst="rect">
            <a:avLst/>
          </a:prstGeom>
          <a:noFill/>
        </p:spPr>
        <p:txBody>
          <a:bodyPr wrap="square" rtlCol="0">
            <a:spAutoFit/>
          </a:bodyPr>
          <a:lstStyle/>
          <a:p>
            <a:r>
              <a:rPr lang="en-US" sz="5400" dirty="0">
                <a:gradFill flip="none" rotWithShape="1">
                  <a:gsLst>
                    <a:gs pos="0">
                      <a:srgbClr val="003192"/>
                    </a:gs>
                    <a:gs pos="100000">
                      <a:srgbClr val="C00000"/>
                    </a:gs>
                  </a:gsLst>
                  <a:lin ang="0" scaled="1"/>
                  <a:tileRect/>
                </a:gradFill>
                <a:latin typeface="Google Sans Flex" panose="020B0503030502040204" pitchFamily="34" charset="0"/>
              </a:rPr>
              <a:t>5.</a:t>
            </a:r>
            <a:endParaRPr lang="vi-VN" sz="5400" dirty="0"/>
          </a:p>
        </p:txBody>
      </p:sp>
      <p:sp>
        <p:nvSpPr>
          <p:cNvPr id="9" name="Hộp Văn bản 8">
            <a:extLst>
              <a:ext uri="{FF2B5EF4-FFF2-40B4-BE49-F238E27FC236}">
                <a16:creationId xmlns:a16="http://schemas.microsoft.com/office/drawing/2014/main" id="{8518374B-D1CB-3E87-358D-F244C9C3F1DD}"/>
              </a:ext>
            </a:extLst>
          </p:cNvPr>
          <p:cNvSpPr txBox="1"/>
          <p:nvPr/>
        </p:nvSpPr>
        <p:spPr>
          <a:xfrm>
            <a:off x="4236230" y="623606"/>
            <a:ext cx="988694" cy="584775"/>
          </a:xfrm>
          <a:prstGeom prst="rect">
            <a:avLst/>
          </a:prstGeom>
          <a:noFill/>
        </p:spPr>
        <p:txBody>
          <a:bodyPr wrap="square" rtlCol="0">
            <a:spAutoFit/>
          </a:bodyPr>
          <a:lstStyle/>
          <a:p>
            <a:r>
              <a:rPr lang="en-US" sz="3200" dirty="0">
                <a:gradFill flip="none" rotWithShape="1">
                  <a:gsLst>
                    <a:gs pos="0">
                      <a:srgbClr val="003192"/>
                    </a:gs>
                    <a:gs pos="100000">
                      <a:srgbClr val="C00000"/>
                    </a:gs>
                  </a:gsLst>
                  <a:lin ang="0" scaled="1"/>
                  <a:tileRect/>
                </a:gradFill>
                <a:latin typeface="Google Sans Flex" panose="020B0503030502040204" pitchFamily="34" charset="0"/>
              </a:rPr>
              <a:t>4.</a:t>
            </a:r>
            <a:endParaRPr lang="vi-VN" sz="3200" dirty="0"/>
          </a:p>
        </p:txBody>
      </p:sp>
    </p:spTree>
    <p:extLst>
      <p:ext uri="{BB962C8B-B14F-4D97-AF65-F5344CB8AC3E}">
        <p14:creationId xmlns:p14="http://schemas.microsoft.com/office/powerpoint/2010/main" val="450872415"/>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A6C273A-38F2-4D34-98BF-47B248862B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2E2CF659-EE5D-432C-B47F-10AC4A48A3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3" name="Rectangle 12">
            <a:extLst>
              <a:ext uri="{FF2B5EF4-FFF2-40B4-BE49-F238E27FC236}">
                <a16:creationId xmlns:a16="http://schemas.microsoft.com/office/drawing/2014/main" id="{683AA549-1F0C-46E0-AAD8-DC3DC6CA61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Bottom Right">
            <a:extLst>
              <a:ext uri="{FF2B5EF4-FFF2-40B4-BE49-F238E27FC236}">
                <a16:creationId xmlns:a16="http://schemas.microsoft.com/office/drawing/2014/main" id="{7B2F7E43-35EC-4103-9D95-2ACDB00387C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16" name="Graphic 157">
              <a:extLst>
                <a:ext uri="{FF2B5EF4-FFF2-40B4-BE49-F238E27FC236}">
                  <a16:creationId xmlns:a16="http://schemas.microsoft.com/office/drawing/2014/main" id="{4CBE545A-C704-48FA-8193-05D4FDAA210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18" name="Freeform: Shape 17">
                <a:extLst>
                  <a:ext uri="{FF2B5EF4-FFF2-40B4-BE49-F238E27FC236}">
                    <a16:creationId xmlns:a16="http://schemas.microsoft.com/office/drawing/2014/main" id="{DFC12F8B-A54C-43DD-B393-14555547B6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bg2">
                    <a:alpha val="35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E3B33274-B053-4224-A5A0-B90126BFFF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bg2">
                    <a:alpha val="35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1C7170C7-58C1-4C2A-BCB1-A35DA8E12D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bg2">
                    <a:alpha val="3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5931EDD4-C978-4F30-9A9D-2C5D3B3E4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bg2">
                    <a:alpha val="3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3E984CF3-8D55-4CD4-8256-69FDFE61C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bg2">
                    <a:alpha val="3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E9CC4F5D-4692-4689-807E-46C4886AD3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bg2">
                    <a:alpha val="3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B872E016-A490-4CAF-AAC9-3EE29CBD43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bg2">
                    <a:alpha val="35000"/>
                  </a:schemeClr>
                </a:solidFill>
                <a:prstDash val="lgDash"/>
                <a:round/>
              </a:ln>
            </p:spPr>
            <p:txBody>
              <a:bodyPr rtlCol="0" anchor="ctr"/>
              <a:lstStyle/>
              <a:p>
                <a:endParaRPr lang="en-US"/>
              </a:p>
            </p:txBody>
          </p:sp>
        </p:grpSp>
        <p:sp>
          <p:nvSpPr>
            <p:cNvPr id="17" name="Freeform: Shape 16">
              <a:extLst>
                <a:ext uri="{FF2B5EF4-FFF2-40B4-BE49-F238E27FC236}">
                  <a16:creationId xmlns:a16="http://schemas.microsoft.com/office/drawing/2014/main" id="{594A6B7E-847F-437A-BC2F-A78EE3F87D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6" name="Footer Placeholder 42">
            <a:extLst>
              <a:ext uri="{FF2B5EF4-FFF2-40B4-BE49-F238E27FC236}">
                <a16:creationId xmlns:a16="http://schemas.microsoft.com/office/drawing/2014/main" id="{03E51277-1095-412F-913B-8FA8021AA626}"/>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000" cap="all" spc="200">
              <a:latin typeface="Segoe UI Semilight" panose="020B0402040204020203" pitchFamily="34" charset="0"/>
              <a:cs typeface="Segoe UI Semilight" panose="020B0402040204020203" pitchFamily="34" charset="0"/>
            </a:endParaRPr>
          </a:p>
        </p:txBody>
      </p:sp>
      <p:grpSp>
        <p:nvGrpSpPr>
          <p:cNvPr id="28" name="Top Left">
            <a:extLst>
              <a:ext uri="{FF2B5EF4-FFF2-40B4-BE49-F238E27FC236}">
                <a16:creationId xmlns:a16="http://schemas.microsoft.com/office/drawing/2014/main" id="{96F2112D-BBBE-46A6-B66D-A3F02ED3284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087"/>
            <a:ext cx="7921775" cy="6887020"/>
            <a:chOff x="3662362" y="1504950"/>
            <a:chExt cx="4411694" cy="3835431"/>
          </a:xfrm>
          <a:noFill/>
        </p:grpSpPr>
        <p:sp>
          <p:nvSpPr>
            <p:cNvPr id="29" name="Freeform: Shape 28">
              <a:extLst>
                <a:ext uri="{FF2B5EF4-FFF2-40B4-BE49-F238E27FC236}">
                  <a16:creationId xmlns:a16="http://schemas.microsoft.com/office/drawing/2014/main" id="{712269F1-E4D6-4EEB-8A0F-059FAFC408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595342" y="1540859"/>
              <a:ext cx="2478714" cy="3799522"/>
            </a:xfrm>
            <a:custGeom>
              <a:avLst/>
              <a:gdLst>
                <a:gd name="connsiteX0" fmla="*/ 545711 w 2478714"/>
                <a:gd name="connsiteY0" fmla="*/ 3799523 h 3799522"/>
                <a:gd name="connsiteX1" fmla="*/ 280820 w 2478714"/>
                <a:gd name="connsiteY1" fmla="*/ 3178874 h 3799522"/>
                <a:gd name="connsiteX2" fmla="*/ 43076 w 2478714"/>
                <a:gd name="connsiteY2" fmla="*/ 2663762 h 3799522"/>
                <a:gd name="connsiteX3" fmla="*/ 3167 w 2478714"/>
                <a:gd name="connsiteY3" fmla="*/ 2344769 h 3799522"/>
                <a:gd name="connsiteX4" fmla="*/ 117943 w 2478714"/>
                <a:gd name="connsiteY4" fmla="*/ 1976723 h 3799522"/>
                <a:gd name="connsiteX5" fmla="*/ 224242 w 2478714"/>
                <a:gd name="connsiteY5" fmla="*/ 1744123 h 3799522"/>
                <a:gd name="connsiteX6" fmla="*/ 447222 w 2478714"/>
                <a:gd name="connsiteY6" fmla="*/ 1569244 h 3799522"/>
                <a:gd name="connsiteX7" fmla="*/ 708588 w 2478714"/>
                <a:gd name="connsiteY7" fmla="*/ 1598295 h 3799522"/>
                <a:gd name="connsiteX8" fmla="*/ 1024532 w 2478714"/>
                <a:gd name="connsiteY8" fmla="*/ 1741837 h 3799522"/>
                <a:gd name="connsiteX9" fmla="*/ 1538692 w 2478714"/>
                <a:gd name="connsiteY9" fmla="*/ 1773460 h 3799522"/>
                <a:gd name="connsiteX10" fmla="*/ 1869019 w 2478714"/>
                <a:gd name="connsiteY10" fmla="*/ 1650016 h 3799522"/>
                <a:gd name="connsiteX11" fmla="*/ 2124670 w 2478714"/>
                <a:gd name="connsiteY11" fmla="*/ 1515047 h 3799522"/>
                <a:gd name="connsiteX12" fmla="*/ 2334410 w 2478714"/>
                <a:gd name="connsiteY12" fmla="*/ 1305401 h 3799522"/>
                <a:gd name="connsiteX13" fmla="*/ 2430232 w 2478714"/>
                <a:gd name="connsiteY13" fmla="*/ 933164 h 3799522"/>
                <a:gd name="connsiteX14" fmla="*/ 2430232 w 2478714"/>
                <a:gd name="connsiteY14" fmla="*/ 571786 h 3799522"/>
                <a:gd name="connsiteX15" fmla="*/ 2445472 w 2478714"/>
                <a:gd name="connsiteY15" fmla="*/ 315659 h 3799522"/>
                <a:gd name="connsiteX16" fmla="*/ 2478714 w 2478714"/>
                <a:gd name="connsiteY16" fmla="*/ 0 h 3799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478714" h="3799522">
                  <a:moveTo>
                    <a:pt x="545711" y="3799523"/>
                  </a:moveTo>
                  <a:cubicBezTo>
                    <a:pt x="492847" y="3532346"/>
                    <a:pt x="330541" y="3270313"/>
                    <a:pt x="280820" y="3178874"/>
                  </a:cubicBezTo>
                  <a:cubicBezTo>
                    <a:pt x="190047" y="3012281"/>
                    <a:pt x="98988" y="2844832"/>
                    <a:pt x="43076" y="2663762"/>
                  </a:cubicBezTo>
                  <a:cubicBezTo>
                    <a:pt x="11072" y="2560130"/>
                    <a:pt x="-7882" y="2452402"/>
                    <a:pt x="3167" y="2344769"/>
                  </a:cubicBezTo>
                  <a:cubicBezTo>
                    <a:pt x="16311" y="2216468"/>
                    <a:pt x="71175" y="2097310"/>
                    <a:pt x="117943" y="1976723"/>
                  </a:cubicBezTo>
                  <a:cubicBezTo>
                    <a:pt x="148899" y="1896904"/>
                    <a:pt x="177569" y="1815751"/>
                    <a:pt x="224242" y="1744123"/>
                  </a:cubicBezTo>
                  <a:cubicBezTo>
                    <a:pt x="277677" y="1662017"/>
                    <a:pt x="352829" y="1593437"/>
                    <a:pt x="447222" y="1569244"/>
                  </a:cubicBezTo>
                  <a:cubicBezTo>
                    <a:pt x="534090" y="1547051"/>
                    <a:pt x="624387" y="1565910"/>
                    <a:pt x="708588" y="1598295"/>
                  </a:cubicBezTo>
                  <a:cubicBezTo>
                    <a:pt x="816697" y="1640015"/>
                    <a:pt x="915948" y="1701546"/>
                    <a:pt x="1024532" y="1741837"/>
                  </a:cubicBezTo>
                  <a:cubicBezTo>
                    <a:pt x="1188743" y="1802797"/>
                    <a:pt x="1367814" y="1811750"/>
                    <a:pt x="1538692" y="1773460"/>
                  </a:cubicBezTo>
                  <a:cubicBezTo>
                    <a:pt x="1653659" y="1747647"/>
                    <a:pt x="1761863" y="1699355"/>
                    <a:pt x="1869019" y="1650016"/>
                  </a:cubicBezTo>
                  <a:cubicBezTo>
                    <a:pt x="1956744" y="1609630"/>
                    <a:pt x="2044279" y="1568291"/>
                    <a:pt x="2124670" y="1515047"/>
                  </a:cubicBezTo>
                  <a:cubicBezTo>
                    <a:pt x="2208204" y="1459706"/>
                    <a:pt x="2282976" y="1391222"/>
                    <a:pt x="2334410" y="1305401"/>
                  </a:cubicBezTo>
                  <a:cubicBezTo>
                    <a:pt x="2401181" y="1194054"/>
                    <a:pt x="2423565" y="1063276"/>
                    <a:pt x="2430232" y="933164"/>
                  </a:cubicBezTo>
                  <a:cubicBezTo>
                    <a:pt x="2436423" y="812864"/>
                    <a:pt x="2428517" y="692277"/>
                    <a:pt x="2430232" y="571786"/>
                  </a:cubicBezTo>
                  <a:cubicBezTo>
                    <a:pt x="2431470" y="486251"/>
                    <a:pt x="2438233" y="400907"/>
                    <a:pt x="2445472" y="315659"/>
                  </a:cubicBezTo>
                  <a:cubicBezTo>
                    <a:pt x="2454426" y="210217"/>
                    <a:pt x="2463284" y="104680"/>
                    <a:pt x="2478714" y="0"/>
                  </a:cubicBezTo>
                </a:path>
              </a:pathLst>
            </a:custGeom>
            <a:noFill/>
            <a:ln w="9525" cap="rnd">
              <a:solidFill>
                <a:schemeClr val="bg2">
                  <a:alpha val="2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088D87B2-D2A4-4577-89DC-7AF275C017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982" y="2388008"/>
              <a:ext cx="2302192" cy="2952373"/>
            </a:xfrm>
            <a:custGeom>
              <a:avLst/>
              <a:gdLst>
                <a:gd name="connsiteX0" fmla="*/ 2302193 w 2302192"/>
                <a:gd name="connsiteY0" fmla="*/ 2952373 h 2952373"/>
                <a:gd name="connsiteX1" fmla="*/ 2022729 w 2302192"/>
                <a:gd name="connsiteY1" fmla="*/ 2442309 h 2952373"/>
                <a:gd name="connsiteX2" fmla="*/ 1834039 w 2302192"/>
                <a:gd name="connsiteY2" fmla="*/ 1937199 h 2952373"/>
                <a:gd name="connsiteX3" fmla="*/ 1789748 w 2302192"/>
                <a:gd name="connsiteY3" fmla="*/ 1609063 h 2952373"/>
                <a:gd name="connsiteX4" fmla="*/ 1870139 w 2302192"/>
                <a:gd name="connsiteY4" fmla="*/ 1183962 h 2952373"/>
                <a:gd name="connsiteX5" fmla="*/ 2021110 w 2302192"/>
                <a:gd name="connsiteY5" fmla="*/ 743621 h 2952373"/>
                <a:gd name="connsiteX6" fmla="*/ 2010061 w 2302192"/>
                <a:gd name="connsiteY6" fmla="*/ 342047 h 2952373"/>
                <a:gd name="connsiteX7" fmla="*/ 1867376 w 2302192"/>
                <a:gd name="connsiteY7" fmla="*/ 55440 h 2952373"/>
                <a:gd name="connsiteX8" fmla="*/ 1652683 w 2302192"/>
                <a:gd name="connsiteY8" fmla="*/ 2862 h 2952373"/>
                <a:gd name="connsiteX9" fmla="*/ 1295305 w 2302192"/>
                <a:gd name="connsiteY9" fmla="*/ 234129 h 2952373"/>
                <a:gd name="connsiteX10" fmla="*/ 812101 w 2302192"/>
                <a:gd name="connsiteY10" fmla="*/ 886401 h 2952373"/>
                <a:gd name="connsiteX11" fmla="*/ 668846 w 2302192"/>
                <a:gd name="connsiteY11" fmla="*/ 1126145 h 2952373"/>
                <a:gd name="connsiteX12" fmla="*/ 498443 w 2302192"/>
                <a:gd name="connsiteY12" fmla="*/ 1405799 h 2952373"/>
                <a:gd name="connsiteX13" fmla="*/ 355759 w 2302192"/>
                <a:gd name="connsiteY13" fmla="*/ 1634304 h 2952373"/>
                <a:gd name="connsiteX14" fmla="*/ 161449 w 2302192"/>
                <a:gd name="connsiteY14" fmla="*/ 1913576 h 2952373"/>
                <a:gd name="connsiteX15" fmla="*/ 0 w 2302192"/>
                <a:gd name="connsiteY15" fmla="*/ 2189802 h 2952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302192" h="2952373">
                  <a:moveTo>
                    <a:pt x="2302193" y="2952373"/>
                  </a:moveTo>
                  <a:cubicBezTo>
                    <a:pt x="2141125" y="2809308"/>
                    <a:pt x="2070068" y="2504603"/>
                    <a:pt x="2022729" y="2442309"/>
                  </a:cubicBezTo>
                  <a:cubicBezTo>
                    <a:pt x="1884140" y="2259810"/>
                    <a:pt x="1887760" y="2160274"/>
                    <a:pt x="1834039" y="1937199"/>
                  </a:cubicBezTo>
                  <a:cubicBezTo>
                    <a:pt x="1808131" y="1829376"/>
                    <a:pt x="1789367" y="1719838"/>
                    <a:pt x="1789748" y="1609063"/>
                  </a:cubicBezTo>
                  <a:cubicBezTo>
                    <a:pt x="1790224" y="1464092"/>
                    <a:pt x="1822418" y="1321122"/>
                    <a:pt x="1870139" y="1183962"/>
                  </a:cubicBezTo>
                  <a:cubicBezTo>
                    <a:pt x="1921288" y="1036896"/>
                    <a:pt x="1991868" y="896307"/>
                    <a:pt x="2021110" y="743621"/>
                  </a:cubicBezTo>
                  <a:cubicBezTo>
                    <a:pt x="2046637" y="610842"/>
                    <a:pt x="2036921" y="474730"/>
                    <a:pt x="2010061" y="342047"/>
                  </a:cubicBezTo>
                  <a:cubicBezTo>
                    <a:pt x="1988058" y="233367"/>
                    <a:pt x="1954340" y="122210"/>
                    <a:pt x="1867376" y="55440"/>
                  </a:cubicBezTo>
                  <a:cubicBezTo>
                    <a:pt x="1806512" y="8767"/>
                    <a:pt x="1728883" y="-7140"/>
                    <a:pt x="1652683" y="2862"/>
                  </a:cubicBezTo>
                  <a:cubicBezTo>
                    <a:pt x="1508474" y="21816"/>
                    <a:pt x="1395984" y="127068"/>
                    <a:pt x="1295305" y="234129"/>
                  </a:cubicBezTo>
                  <a:cubicBezTo>
                    <a:pt x="1109377" y="431772"/>
                    <a:pt x="953453" y="654657"/>
                    <a:pt x="812101" y="886401"/>
                  </a:cubicBezTo>
                  <a:cubicBezTo>
                    <a:pt x="763619" y="965934"/>
                    <a:pt x="716566" y="1046230"/>
                    <a:pt x="668846" y="1126145"/>
                  </a:cubicBezTo>
                  <a:cubicBezTo>
                    <a:pt x="612839" y="1219871"/>
                    <a:pt x="555308" y="1312644"/>
                    <a:pt x="498443" y="1405799"/>
                  </a:cubicBezTo>
                  <a:cubicBezTo>
                    <a:pt x="451676" y="1482475"/>
                    <a:pt x="405289" y="1559342"/>
                    <a:pt x="355759" y="1634304"/>
                  </a:cubicBezTo>
                  <a:cubicBezTo>
                    <a:pt x="293275" y="1728887"/>
                    <a:pt x="225362" y="1819946"/>
                    <a:pt x="161449" y="1913576"/>
                  </a:cubicBezTo>
                  <a:cubicBezTo>
                    <a:pt x="86487" y="2023495"/>
                    <a:pt x="0" y="2189802"/>
                    <a:pt x="0" y="2189802"/>
                  </a:cubicBezTo>
                </a:path>
              </a:pathLst>
            </a:custGeom>
            <a:noFill/>
            <a:ln w="9525" cap="rnd">
              <a:solidFill>
                <a:schemeClr val="bg2">
                  <a:alpha val="25000"/>
                </a:schemeClr>
              </a:solidFill>
              <a:prstDash val="lgDash"/>
              <a:round/>
            </a:ln>
          </p:spPr>
          <p:txBody>
            <a:bodyPr rtlCol="0" anchor="ctr"/>
            <a:lstStyle/>
            <a:p>
              <a:endParaRPr lang="en-US"/>
            </a:p>
          </p:txBody>
        </p:sp>
        <p:grpSp>
          <p:nvGrpSpPr>
            <p:cNvPr id="31" name="Graphic 3">
              <a:extLst>
                <a:ext uri="{FF2B5EF4-FFF2-40B4-BE49-F238E27FC236}">
                  <a16:creationId xmlns:a16="http://schemas.microsoft.com/office/drawing/2014/main" id="{96F2112D-BBBE-46A6-B66D-A3F02ED3284E}"/>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62362" y="1504950"/>
              <a:ext cx="1913000" cy="3816381"/>
              <a:chOff x="3662362" y="1504950"/>
              <a:chExt cx="1913000" cy="3816381"/>
            </a:xfrm>
            <a:noFill/>
          </p:grpSpPr>
          <p:sp>
            <p:nvSpPr>
              <p:cNvPr id="42" name="Freeform: Shape 41">
                <a:extLst>
                  <a:ext uri="{FF2B5EF4-FFF2-40B4-BE49-F238E27FC236}">
                    <a16:creationId xmlns:a16="http://schemas.microsoft.com/office/drawing/2014/main" id="{ACCB55F8-F950-431F-9B90-688950D9F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62362" y="1504950"/>
                <a:ext cx="9525" cy="9525"/>
              </a:xfrm>
              <a:custGeom>
                <a:avLst/>
                <a:gdLst/>
                <a:ahLst/>
                <a:cxnLst/>
                <a:rect l="l" t="t" r="r" b="b"/>
                <a:pathLst>
                  <a:path w="9525" h="9525"/>
                </a:pathLst>
              </a:custGeom>
              <a:noFill/>
              <a:ln w="9525" cap="rnd">
                <a:solidFill>
                  <a:schemeClr val="bg2">
                    <a:alpha val="25000"/>
                  </a:schemeClr>
                </a:solidFill>
                <a:prstDash val="lgDash"/>
                <a:round/>
              </a:ln>
            </p:spPr>
            <p:txBody>
              <a:bodyPr rtlCol="0" anchor="ctr"/>
              <a:lstStyle/>
              <a:p>
                <a:endParaRPr lang="en-US"/>
              </a:p>
            </p:txBody>
          </p:sp>
          <p:sp>
            <p:nvSpPr>
              <p:cNvPr id="43" name="Freeform: Shape 42">
                <a:extLst>
                  <a:ext uri="{FF2B5EF4-FFF2-40B4-BE49-F238E27FC236}">
                    <a16:creationId xmlns:a16="http://schemas.microsoft.com/office/drawing/2014/main" id="{27D0AA11-2E4E-479C-B953-547285E724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62362" y="1504950"/>
                <a:ext cx="9525" cy="9525"/>
              </a:xfrm>
              <a:custGeom>
                <a:avLst/>
                <a:gdLst/>
                <a:ahLst/>
                <a:cxnLst/>
                <a:rect l="l" t="t" r="r" b="b"/>
                <a:pathLst>
                  <a:path w="9525" h="9525"/>
                </a:pathLst>
              </a:custGeom>
              <a:noFill/>
              <a:ln w="9525" cap="rnd">
                <a:solidFill>
                  <a:schemeClr val="bg2">
                    <a:alpha val="25000"/>
                  </a:schemeClr>
                </a:solidFill>
                <a:prstDash val="lgDash"/>
                <a:round/>
              </a:ln>
            </p:spPr>
            <p:txBody>
              <a:bodyPr rtlCol="0" anchor="ctr"/>
              <a:lstStyle/>
              <a:p>
                <a:endParaRPr lang="en-US"/>
              </a:p>
            </p:txBody>
          </p:sp>
          <p:sp>
            <p:nvSpPr>
              <p:cNvPr id="44" name="Freeform: Shape 43">
                <a:extLst>
                  <a:ext uri="{FF2B5EF4-FFF2-40B4-BE49-F238E27FC236}">
                    <a16:creationId xmlns:a16="http://schemas.microsoft.com/office/drawing/2014/main" id="{90D86C66-EDF0-4ABB-87F4-A2882A2E02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791" y="3466048"/>
                <a:ext cx="1604295" cy="1847472"/>
              </a:xfrm>
              <a:custGeom>
                <a:avLst/>
                <a:gdLst>
                  <a:gd name="connsiteX0" fmla="*/ 1604296 w 1604295"/>
                  <a:gd name="connsiteY0" fmla="*/ 1847472 h 1847472"/>
                  <a:gd name="connsiteX1" fmla="*/ 1517809 w 1604295"/>
                  <a:gd name="connsiteY1" fmla="*/ 1544292 h 1847472"/>
                  <a:gd name="connsiteX2" fmla="*/ 1394841 w 1604295"/>
                  <a:gd name="connsiteY2" fmla="*/ 1183771 h 1847472"/>
                  <a:gd name="connsiteX3" fmla="*/ 1318355 w 1604295"/>
                  <a:gd name="connsiteY3" fmla="*/ 695233 h 1847472"/>
                  <a:gd name="connsiteX4" fmla="*/ 1359884 w 1604295"/>
                  <a:gd name="connsiteY4" fmla="*/ 397863 h 1847472"/>
                  <a:gd name="connsiteX5" fmla="*/ 1359884 w 1604295"/>
                  <a:gd name="connsiteY5" fmla="*/ 236700 h 1847472"/>
                  <a:gd name="connsiteX6" fmla="*/ 1351598 w 1604295"/>
                  <a:gd name="connsiteY6" fmla="*/ 67250 h 1847472"/>
                  <a:gd name="connsiteX7" fmla="*/ 1316641 w 1604295"/>
                  <a:gd name="connsiteY7" fmla="*/ 10767 h 1847472"/>
                  <a:gd name="connsiteX8" fmla="*/ 1195292 w 1604295"/>
                  <a:gd name="connsiteY8" fmla="*/ 34008 h 1847472"/>
                  <a:gd name="connsiteX9" fmla="*/ 1005745 w 1604295"/>
                  <a:gd name="connsiteY9" fmla="*/ 254988 h 1847472"/>
                  <a:gd name="connsiteX10" fmla="*/ 763048 w 1604295"/>
                  <a:gd name="connsiteY10" fmla="*/ 587315 h 1847472"/>
                  <a:gd name="connsiteX11" fmla="*/ 548640 w 1604295"/>
                  <a:gd name="connsiteY11" fmla="*/ 861444 h 1847472"/>
                  <a:gd name="connsiteX12" fmla="*/ 328803 w 1604295"/>
                  <a:gd name="connsiteY12" fmla="*/ 1145480 h 1847472"/>
                  <a:gd name="connsiteX13" fmla="*/ 0 w 1604295"/>
                  <a:gd name="connsiteY13" fmla="*/ 1607157 h 1847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04295" h="1847472">
                    <a:moveTo>
                      <a:pt x="1604296" y="1847472"/>
                    </a:moveTo>
                    <a:cubicBezTo>
                      <a:pt x="1573721" y="1753270"/>
                      <a:pt x="1548479" y="1638399"/>
                      <a:pt x="1517809" y="1544292"/>
                    </a:cubicBezTo>
                    <a:cubicBezTo>
                      <a:pt x="1478471" y="1423515"/>
                      <a:pt x="1432846" y="1304929"/>
                      <a:pt x="1394841" y="1183771"/>
                    </a:cubicBezTo>
                    <a:cubicBezTo>
                      <a:pt x="1345025" y="1024893"/>
                      <a:pt x="1305497" y="860778"/>
                      <a:pt x="1318355" y="695233"/>
                    </a:cubicBezTo>
                    <a:cubicBezTo>
                      <a:pt x="1326071" y="595316"/>
                      <a:pt x="1353312" y="497780"/>
                      <a:pt x="1359884" y="397863"/>
                    </a:cubicBezTo>
                    <a:cubicBezTo>
                      <a:pt x="1363409" y="344237"/>
                      <a:pt x="1359503" y="290421"/>
                      <a:pt x="1359884" y="236700"/>
                    </a:cubicBezTo>
                    <a:cubicBezTo>
                      <a:pt x="1360265" y="179740"/>
                      <a:pt x="1366076" y="122114"/>
                      <a:pt x="1351598" y="67250"/>
                    </a:cubicBezTo>
                    <a:cubicBezTo>
                      <a:pt x="1345692" y="44866"/>
                      <a:pt x="1335691" y="23530"/>
                      <a:pt x="1316641" y="10767"/>
                    </a:cubicBezTo>
                    <a:cubicBezTo>
                      <a:pt x="1279874" y="-13998"/>
                      <a:pt x="1233202" y="8290"/>
                      <a:pt x="1195292" y="34008"/>
                    </a:cubicBezTo>
                    <a:cubicBezTo>
                      <a:pt x="1114330" y="89062"/>
                      <a:pt x="1060990" y="173644"/>
                      <a:pt x="1005745" y="254988"/>
                    </a:cubicBezTo>
                    <a:cubicBezTo>
                      <a:pt x="928688" y="368526"/>
                      <a:pt x="847058" y="478825"/>
                      <a:pt x="763048" y="587315"/>
                    </a:cubicBezTo>
                    <a:cubicBezTo>
                      <a:pt x="691991" y="679041"/>
                      <a:pt x="621697" y="771338"/>
                      <a:pt x="548640" y="861444"/>
                    </a:cubicBezTo>
                    <a:cubicBezTo>
                      <a:pt x="425672" y="1012987"/>
                      <a:pt x="453866" y="995747"/>
                      <a:pt x="328803" y="1145480"/>
                    </a:cubicBezTo>
                    <a:cubicBezTo>
                      <a:pt x="294418" y="1186628"/>
                      <a:pt x="21146" y="1558103"/>
                      <a:pt x="0" y="1607157"/>
                    </a:cubicBezTo>
                  </a:path>
                </a:pathLst>
              </a:custGeom>
              <a:noFill/>
              <a:ln w="9525" cap="rnd">
                <a:solidFill>
                  <a:schemeClr val="bg2">
                    <a:alpha val="25000"/>
                  </a:schemeClr>
                </a:solidFill>
                <a:prstDash val="lgDash"/>
                <a:round/>
              </a:ln>
            </p:spPr>
            <p:txBody>
              <a:bodyPr rtlCol="0" anchor="ctr"/>
              <a:lstStyle/>
              <a:p>
                <a:endParaRPr lang="en-US"/>
              </a:p>
            </p:txBody>
          </p:sp>
          <p:sp>
            <p:nvSpPr>
              <p:cNvPr id="45" name="Freeform: Shape 44">
                <a:extLst>
                  <a:ext uri="{FF2B5EF4-FFF2-40B4-BE49-F238E27FC236}">
                    <a16:creationId xmlns:a16="http://schemas.microsoft.com/office/drawing/2014/main" id="{D026082B-E695-4987-8C03-332366C6C9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83507" y="3153822"/>
                <a:ext cx="1223105" cy="1676495"/>
              </a:xfrm>
              <a:custGeom>
                <a:avLst/>
                <a:gdLst>
                  <a:gd name="connsiteX0" fmla="*/ 1223105 w 1223105"/>
                  <a:gd name="connsiteY0" fmla="*/ 0 h 1676495"/>
                  <a:gd name="connsiteX1" fmla="*/ 1000792 w 1223105"/>
                  <a:gd name="connsiteY1" fmla="*/ 254794 h 1676495"/>
                  <a:gd name="connsiteX2" fmla="*/ 744760 w 1223105"/>
                  <a:gd name="connsiteY2" fmla="*/ 651891 h 1676495"/>
                  <a:gd name="connsiteX3" fmla="*/ 345758 w 1223105"/>
                  <a:gd name="connsiteY3" fmla="*/ 1231773 h 1676495"/>
                  <a:gd name="connsiteX4" fmla="*/ 0 w 1223105"/>
                  <a:gd name="connsiteY4" fmla="*/ 1676495 h 16764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3105" h="1676495">
                    <a:moveTo>
                      <a:pt x="1223105" y="0"/>
                    </a:moveTo>
                    <a:cubicBezTo>
                      <a:pt x="1136523" y="72771"/>
                      <a:pt x="1066324" y="162401"/>
                      <a:pt x="1000792" y="254794"/>
                    </a:cubicBezTo>
                    <a:cubicBezTo>
                      <a:pt x="909733" y="383286"/>
                      <a:pt x="827723" y="517970"/>
                      <a:pt x="744760" y="651891"/>
                    </a:cubicBezTo>
                    <a:cubicBezTo>
                      <a:pt x="621030" y="851726"/>
                      <a:pt x="497777" y="1052608"/>
                      <a:pt x="345758" y="1231773"/>
                    </a:cubicBezTo>
                    <a:cubicBezTo>
                      <a:pt x="248888" y="1345978"/>
                      <a:pt x="61722" y="1540764"/>
                      <a:pt x="0" y="1676495"/>
                    </a:cubicBezTo>
                  </a:path>
                </a:pathLst>
              </a:custGeom>
              <a:noFill/>
              <a:ln w="9525" cap="rnd">
                <a:solidFill>
                  <a:schemeClr val="bg2">
                    <a:alpha val="25000"/>
                  </a:schemeClr>
                </a:solidFill>
                <a:prstDash val="lgDash"/>
                <a:round/>
              </a:ln>
            </p:spPr>
            <p:txBody>
              <a:bodyPr rtlCol="0" anchor="ctr"/>
              <a:lstStyle/>
              <a:p>
                <a:endParaRPr lang="en-US"/>
              </a:p>
            </p:txBody>
          </p:sp>
          <p:sp>
            <p:nvSpPr>
              <p:cNvPr id="46" name="Freeform: Shape 45">
                <a:extLst>
                  <a:ext uri="{FF2B5EF4-FFF2-40B4-BE49-F238E27FC236}">
                    <a16:creationId xmlns:a16="http://schemas.microsoft.com/office/drawing/2014/main" id="{461A8835-D9FC-4CAB-AF19-A5513B17BA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6517" y="3097027"/>
                <a:ext cx="668845" cy="2224304"/>
              </a:xfrm>
              <a:custGeom>
                <a:avLst/>
                <a:gdLst>
                  <a:gd name="connsiteX0" fmla="*/ 668846 w 668845"/>
                  <a:gd name="connsiteY0" fmla="*/ 2224305 h 2224304"/>
                  <a:gd name="connsiteX1" fmla="*/ 486918 w 668845"/>
                  <a:gd name="connsiteY1" fmla="*/ 1944365 h 2224304"/>
                  <a:gd name="connsiteX2" fmla="*/ 376809 w 668845"/>
                  <a:gd name="connsiteY2" fmla="*/ 1659663 h 2224304"/>
                  <a:gd name="connsiteX3" fmla="*/ 319373 w 668845"/>
                  <a:gd name="connsiteY3" fmla="*/ 1425157 h 2224304"/>
                  <a:gd name="connsiteX4" fmla="*/ 264319 w 668845"/>
                  <a:gd name="connsiteY4" fmla="*/ 1130834 h 2224304"/>
                  <a:gd name="connsiteX5" fmla="*/ 278702 w 668845"/>
                  <a:gd name="connsiteY5" fmla="*/ 882041 h 2224304"/>
                  <a:gd name="connsiteX6" fmla="*/ 302609 w 668845"/>
                  <a:gd name="connsiteY6" fmla="*/ 736118 h 2224304"/>
                  <a:gd name="connsiteX7" fmla="*/ 360045 w 668845"/>
                  <a:gd name="connsiteY7" fmla="*/ 444177 h 2224304"/>
                  <a:gd name="connsiteX8" fmla="*/ 386334 w 668845"/>
                  <a:gd name="connsiteY8" fmla="*/ 233675 h 2224304"/>
                  <a:gd name="connsiteX9" fmla="*/ 0 w 668845"/>
                  <a:gd name="connsiteY9" fmla="*/ 56795 h 2224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8845" h="2224304">
                    <a:moveTo>
                      <a:pt x="668846" y="2224305"/>
                    </a:moveTo>
                    <a:cubicBezTo>
                      <a:pt x="599218" y="2137151"/>
                      <a:pt x="537210" y="2043996"/>
                      <a:pt x="486918" y="1944365"/>
                    </a:cubicBezTo>
                    <a:cubicBezTo>
                      <a:pt x="441008" y="1853306"/>
                      <a:pt x="404717" y="1757770"/>
                      <a:pt x="376809" y="1659663"/>
                    </a:cubicBezTo>
                    <a:cubicBezTo>
                      <a:pt x="354806" y="1582224"/>
                      <a:pt x="337757" y="1503548"/>
                      <a:pt x="319373" y="1425157"/>
                    </a:cubicBezTo>
                    <a:cubicBezTo>
                      <a:pt x="296418" y="1327811"/>
                      <a:pt x="270510" y="1230657"/>
                      <a:pt x="264319" y="1130834"/>
                    </a:cubicBezTo>
                    <a:cubicBezTo>
                      <a:pt x="259080" y="1047681"/>
                      <a:pt x="266891" y="964528"/>
                      <a:pt x="278702" y="882041"/>
                    </a:cubicBezTo>
                    <a:cubicBezTo>
                      <a:pt x="285655" y="833274"/>
                      <a:pt x="293751" y="784601"/>
                      <a:pt x="302609" y="736118"/>
                    </a:cubicBezTo>
                    <a:cubicBezTo>
                      <a:pt x="320516" y="638582"/>
                      <a:pt x="339471" y="541237"/>
                      <a:pt x="360045" y="444177"/>
                    </a:cubicBezTo>
                    <a:cubicBezTo>
                      <a:pt x="374809" y="374549"/>
                      <a:pt x="389763" y="304541"/>
                      <a:pt x="386334" y="233675"/>
                    </a:cubicBezTo>
                    <a:cubicBezTo>
                      <a:pt x="383191" y="168809"/>
                      <a:pt x="391287" y="-120751"/>
                      <a:pt x="0" y="56795"/>
                    </a:cubicBezTo>
                  </a:path>
                </a:pathLst>
              </a:custGeom>
              <a:noFill/>
              <a:ln w="9525" cap="rnd">
                <a:solidFill>
                  <a:schemeClr val="bg2">
                    <a:alpha val="25000"/>
                  </a:schemeClr>
                </a:solidFill>
                <a:prstDash val="lgDash"/>
                <a:round/>
              </a:ln>
            </p:spPr>
            <p:txBody>
              <a:bodyPr rtlCol="0" anchor="ctr"/>
              <a:lstStyle/>
              <a:p>
                <a:endParaRPr lang="en-US"/>
              </a:p>
            </p:txBody>
          </p:sp>
        </p:grpSp>
        <p:sp>
          <p:nvSpPr>
            <p:cNvPr id="32" name="Freeform: Shape 31">
              <a:extLst>
                <a:ext uri="{FF2B5EF4-FFF2-40B4-BE49-F238E27FC236}">
                  <a16:creationId xmlns:a16="http://schemas.microsoft.com/office/drawing/2014/main" id="{54E6BA76-9515-415F-BAC9-76958DA6E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39145" y="4663452"/>
              <a:ext cx="1103852" cy="657879"/>
            </a:xfrm>
            <a:custGeom>
              <a:avLst/>
              <a:gdLst>
                <a:gd name="connsiteX0" fmla="*/ 1103852 w 1103852"/>
                <a:gd name="connsiteY0" fmla="*/ 657879 h 657879"/>
                <a:gd name="connsiteX1" fmla="*/ 883063 w 1103852"/>
                <a:gd name="connsiteY1" fmla="*/ 177724 h 657879"/>
                <a:gd name="connsiteX2" fmla="*/ 678085 w 1103852"/>
                <a:gd name="connsiteY2" fmla="*/ 17132 h 657879"/>
                <a:gd name="connsiteX3" fmla="*/ 461962 w 1103852"/>
                <a:gd name="connsiteY3" fmla="*/ 17132 h 657879"/>
                <a:gd name="connsiteX4" fmla="*/ 136398 w 1103852"/>
                <a:gd name="connsiteY4" fmla="*/ 267735 h 657879"/>
                <a:gd name="connsiteX5" fmla="*/ 0 w 1103852"/>
                <a:gd name="connsiteY5" fmla="*/ 650830 h 657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3852" h="657879">
                  <a:moveTo>
                    <a:pt x="1103852" y="657879"/>
                  </a:moveTo>
                  <a:cubicBezTo>
                    <a:pt x="1071563" y="576250"/>
                    <a:pt x="937546" y="246494"/>
                    <a:pt x="883063" y="177724"/>
                  </a:cubicBezTo>
                  <a:cubicBezTo>
                    <a:pt x="828104" y="108382"/>
                    <a:pt x="761238" y="46279"/>
                    <a:pt x="678085" y="17132"/>
                  </a:cubicBezTo>
                  <a:cubicBezTo>
                    <a:pt x="608171" y="-7347"/>
                    <a:pt x="533210" y="-4013"/>
                    <a:pt x="461962" y="17132"/>
                  </a:cubicBezTo>
                  <a:cubicBezTo>
                    <a:pt x="326898" y="57137"/>
                    <a:pt x="214027" y="150101"/>
                    <a:pt x="136398" y="267735"/>
                  </a:cubicBezTo>
                  <a:cubicBezTo>
                    <a:pt x="86773" y="343078"/>
                    <a:pt x="16764" y="562153"/>
                    <a:pt x="0" y="650830"/>
                  </a:cubicBezTo>
                </a:path>
              </a:pathLst>
            </a:custGeom>
            <a:noFill/>
            <a:ln w="9525" cap="rnd">
              <a:solidFill>
                <a:schemeClr val="bg2">
                  <a:alpha val="2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4C120B3D-CF1C-49AE-B5B4-6BF589737A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1521047"/>
              <a:ext cx="1271168" cy="2861881"/>
            </a:xfrm>
            <a:custGeom>
              <a:avLst/>
              <a:gdLst>
                <a:gd name="connsiteX0" fmla="*/ 0 w 1271168"/>
                <a:gd name="connsiteY0" fmla="*/ 2861882 h 2861881"/>
                <a:gd name="connsiteX1" fmla="*/ 115157 w 1271168"/>
                <a:gd name="connsiteY1" fmla="*/ 2685002 h 2861881"/>
                <a:gd name="connsiteX2" fmla="*/ 277178 w 1271168"/>
                <a:gd name="connsiteY2" fmla="*/ 2461070 h 2861881"/>
                <a:gd name="connsiteX3" fmla="*/ 421958 w 1271168"/>
                <a:gd name="connsiteY3" fmla="*/ 2209514 h 2861881"/>
                <a:gd name="connsiteX4" fmla="*/ 690848 w 1271168"/>
                <a:gd name="connsiteY4" fmla="*/ 1751267 h 2861881"/>
                <a:gd name="connsiteX5" fmla="*/ 830580 w 1271168"/>
                <a:gd name="connsiteY5" fmla="*/ 1451039 h 2861881"/>
                <a:gd name="connsiteX6" fmla="*/ 917067 w 1271168"/>
                <a:gd name="connsiteY6" fmla="*/ 1276541 h 2861881"/>
                <a:gd name="connsiteX7" fmla="*/ 1114901 w 1271168"/>
                <a:gd name="connsiteY7" fmla="*/ 965835 h 2861881"/>
                <a:gd name="connsiteX8" fmla="*/ 1204627 w 1271168"/>
                <a:gd name="connsiteY8" fmla="*/ 819626 h 2861881"/>
                <a:gd name="connsiteX9" fmla="*/ 1271111 w 1271168"/>
                <a:gd name="connsiteY9" fmla="*/ 585311 h 2861881"/>
                <a:gd name="connsiteX10" fmla="*/ 1128141 w 1271168"/>
                <a:gd name="connsiteY10" fmla="*/ 292894 h 2861881"/>
                <a:gd name="connsiteX11" fmla="*/ 882110 w 1271168"/>
                <a:gd name="connsiteY11" fmla="*/ 135065 h 2861881"/>
                <a:gd name="connsiteX12" fmla="*/ 574929 w 1271168"/>
                <a:gd name="connsiteY12" fmla="*/ 0 h 28618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71168" h="2861881">
                  <a:moveTo>
                    <a:pt x="0" y="2861882"/>
                  </a:moveTo>
                  <a:cubicBezTo>
                    <a:pt x="0" y="2861882"/>
                    <a:pt x="67151" y="2751201"/>
                    <a:pt x="115157" y="2685002"/>
                  </a:cubicBezTo>
                  <a:cubicBezTo>
                    <a:pt x="169259" y="2610326"/>
                    <a:pt x="226981" y="2538317"/>
                    <a:pt x="277178" y="2461070"/>
                  </a:cubicBezTo>
                  <a:cubicBezTo>
                    <a:pt x="329946" y="2379917"/>
                    <a:pt x="374142" y="2293715"/>
                    <a:pt x="421958" y="2209514"/>
                  </a:cubicBezTo>
                  <a:cubicBezTo>
                    <a:pt x="509492" y="2055495"/>
                    <a:pt x="609695" y="1908715"/>
                    <a:pt x="690848" y="1751267"/>
                  </a:cubicBezTo>
                  <a:cubicBezTo>
                    <a:pt x="741426" y="1653159"/>
                    <a:pt x="784670" y="1551432"/>
                    <a:pt x="830580" y="1451039"/>
                  </a:cubicBezTo>
                  <a:cubicBezTo>
                    <a:pt x="857631" y="1391984"/>
                    <a:pt x="885635" y="1333405"/>
                    <a:pt x="917067" y="1276541"/>
                  </a:cubicBezTo>
                  <a:cubicBezTo>
                    <a:pt x="976408" y="1169003"/>
                    <a:pt x="1046417" y="1067848"/>
                    <a:pt x="1114901" y="965835"/>
                  </a:cubicBezTo>
                  <a:cubicBezTo>
                    <a:pt x="1146810" y="918305"/>
                    <a:pt x="1177671" y="870109"/>
                    <a:pt x="1204627" y="819626"/>
                  </a:cubicBezTo>
                  <a:cubicBezTo>
                    <a:pt x="1243679" y="746665"/>
                    <a:pt x="1272635" y="667703"/>
                    <a:pt x="1271111" y="585311"/>
                  </a:cubicBezTo>
                  <a:cubicBezTo>
                    <a:pt x="1269111" y="473012"/>
                    <a:pt x="1209485" y="371284"/>
                    <a:pt x="1128141" y="292894"/>
                  </a:cubicBezTo>
                  <a:cubicBezTo>
                    <a:pt x="1057561" y="224790"/>
                    <a:pt x="971836" y="175260"/>
                    <a:pt x="882110" y="135065"/>
                  </a:cubicBezTo>
                  <a:cubicBezTo>
                    <a:pt x="779907" y="89249"/>
                    <a:pt x="672560" y="54673"/>
                    <a:pt x="574929" y="0"/>
                  </a:cubicBezTo>
                </a:path>
              </a:pathLst>
            </a:custGeom>
            <a:noFill/>
            <a:ln w="9525" cap="rnd">
              <a:solidFill>
                <a:schemeClr val="bg2">
                  <a:alpha val="2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5F7B6392-DF04-4EF6-A433-4A7A757D65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1536477"/>
              <a:ext cx="919096" cy="2636139"/>
            </a:xfrm>
            <a:custGeom>
              <a:avLst/>
              <a:gdLst>
                <a:gd name="connsiteX0" fmla="*/ 0 w 919096"/>
                <a:gd name="connsiteY0" fmla="*/ 2636139 h 2636139"/>
                <a:gd name="connsiteX1" fmla="*/ 274415 w 919096"/>
                <a:gd name="connsiteY1" fmla="*/ 2218277 h 2636139"/>
                <a:gd name="connsiteX2" fmla="*/ 607981 w 919096"/>
                <a:gd name="connsiteY2" fmla="*/ 1655921 h 2636139"/>
                <a:gd name="connsiteX3" fmla="*/ 792290 w 919096"/>
                <a:gd name="connsiteY3" fmla="*/ 1163003 h 2636139"/>
                <a:gd name="connsiteX4" fmla="*/ 914400 w 919096"/>
                <a:gd name="connsiteY4" fmla="*/ 808863 h 2636139"/>
                <a:gd name="connsiteX5" fmla="*/ 847344 w 919096"/>
                <a:gd name="connsiteY5" fmla="*/ 516922 h 2636139"/>
                <a:gd name="connsiteX6" fmla="*/ 610362 w 919096"/>
                <a:gd name="connsiteY6" fmla="*/ 366141 h 2636139"/>
                <a:gd name="connsiteX7" fmla="*/ 361379 w 919096"/>
                <a:gd name="connsiteY7" fmla="*/ 222599 h 2636139"/>
                <a:gd name="connsiteX8" fmla="*/ 67056 w 919096"/>
                <a:gd name="connsiteY8" fmla="*/ 0 h 2636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9096" h="2636139">
                  <a:moveTo>
                    <a:pt x="0" y="2636139"/>
                  </a:moveTo>
                  <a:cubicBezTo>
                    <a:pt x="0" y="2636139"/>
                    <a:pt x="162020" y="2392394"/>
                    <a:pt x="274415" y="2218277"/>
                  </a:cubicBezTo>
                  <a:cubicBezTo>
                    <a:pt x="392906" y="2034730"/>
                    <a:pt x="518732" y="1854994"/>
                    <a:pt x="607981" y="1655921"/>
                  </a:cubicBezTo>
                  <a:cubicBezTo>
                    <a:pt x="679799" y="1495806"/>
                    <a:pt x="726091" y="1325594"/>
                    <a:pt x="792290" y="1163003"/>
                  </a:cubicBezTo>
                  <a:cubicBezTo>
                    <a:pt x="839724" y="1046607"/>
                    <a:pt x="897922" y="933164"/>
                    <a:pt x="914400" y="808863"/>
                  </a:cubicBezTo>
                  <a:cubicBezTo>
                    <a:pt x="928116" y="705326"/>
                    <a:pt x="913543" y="596932"/>
                    <a:pt x="847344" y="516922"/>
                  </a:cubicBezTo>
                  <a:cubicBezTo>
                    <a:pt x="786956" y="444056"/>
                    <a:pt x="696087" y="407956"/>
                    <a:pt x="610362" y="366141"/>
                  </a:cubicBezTo>
                  <a:cubicBezTo>
                    <a:pt x="524161" y="324136"/>
                    <a:pt x="442722" y="273272"/>
                    <a:pt x="361379" y="222599"/>
                  </a:cubicBezTo>
                  <a:cubicBezTo>
                    <a:pt x="245459" y="150400"/>
                    <a:pt x="126968" y="121348"/>
                    <a:pt x="67056" y="0"/>
                  </a:cubicBezTo>
                </a:path>
              </a:pathLst>
            </a:custGeom>
            <a:noFill/>
            <a:ln w="9525" cap="rnd">
              <a:solidFill>
                <a:schemeClr val="bg2">
                  <a:alpha val="25000"/>
                </a:schemeClr>
              </a:solidFill>
              <a:prstDash val="lgDash"/>
              <a:round/>
            </a:ln>
          </p:spPr>
          <p:txBody>
            <a:bodyPr rtlCol="0" anchor="ctr"/>
            <a:lstStyle/>
            <a:p>
              <a:endParaRPr lang="en-US"/>
            </a:p>
          </p:txBody>
        </p:sp>
        <p:sp>
          <p:nvSpPr>
            <p:cNvPr id="35" name="Freeform: Shape 34">
              <a:extLst>
                <a:ext uri="{FF2B5EF4-FFF2-40B4-BE49-F238E27FC236}">
                  <a16:creationId xmlns:a16="http://schemas.microsoft.com/office/drawing/2014/main" id="{CFB987BC-4338-4C63-8DB9-5CB9DC4890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1717738"/>
              <a:ext cx="625711" cy="2292381"/>
            </a:xfrm>
            <a:custGeom>
              <a:avLst/>
              <a:gdLst>
                <a:gd name="connsiteX0" fmla="*/ 0 w 625711"/>
                <a:gd name="connsiteY0" fmla="*/ 2292382 h 2292381"/>
                <a:gd name="connsiteX1" fmla="*/ 181070 w 625711"/>
                <a:gd name="connsiteY1" fmla="*/ 2019967 h 2292381"/>
                <a:gd name="connsiteX2" fmla="*/ 385000 w 625711"/>
                <a:gd name="connsiteY2" fmla="*/ 1640967 h 2292381"/>
                <a:gd name="connsiteX3" fmla="*/ 514255 w 625711"/>
                <a:gd name="connsiteY3" fmla="*/ 1376839 h 2292381"/>
                <a:gd name="connsiteX4" fmla="*/ 606171 w 625711"/>
                <a:gd name="connsiteY4" fmla="*/ 1015079 h 2292381"/>
                <a:gd name="connsiteX5" fmla="*/ 606171 w 625711"/>
                <a:gd name="connsiteY5" fmla="*/ 673418 h 2292381"/>
                <a:gd name="connsiteX6" fmla="*/ 485489 w 625711"/>
                <a:gd name="connsiteY6" fmla="*/ 475297 h 2292381"/>
                <a:gd name="connsiteX7" fmla="*/ 313182 w 625711"/>
                <a:gd name="connsiteY7" fmla="*/ 328898 h 2292381"/>
                <a:gd name="connsiteX8" fmla="*/ 173831 w 625711"/>
                <a:gd name="connsiteY8" fmla="*/ 189643 h 2292381"/>
                <a:gd name="connsiteX9" fmla="*/ 0 w 625711"/>
                <a:gd name="connsiteY9" fmla="*/ 0 h 2292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25711" h="2292381">
                  <a:moveTo>
                    <a:pt x="0" y="2292382"/>
                  </a:moveTo>
                  <a:cubicBezTo>
                    <a:pt x="0" y="2292382"/>
                    <a:pt x="110776" y="2140363"/>
                    <a:pt x="181070" y="2019967"/>
                  </a:cubicBezTo>
                  <a:cubicBezTo>
                    <a:pt x="253460" y="1896047"/>
                    <a:pt x="318325" y="1768031"/>
                    <a:pt x="385000" y="1640967"/>
                  </a:cubicBezTo>
                  <a:cubicBezTo>
                    <a:pt x="430625" y="1554099"/>
                    <a:pt x="478536" y="1468184"/>
                    <a:pt x="514255" y="1376839"/>
                  </a:cubicBezTo>
                  <a:cubicBezTo>
                    <a:pt x="559689" y="1260634"/>
                    <a:pt x="585788" y="1138333"/>
                    <a:pt x="606171" y="1015079"/>
                  </a:cubicBezTo>
                  <a:cubicBezTo>
                    <a:pt x="625031" y="900779"/>
                    <a:pt x="638556" y="784003"/>
                    <a:pt x="606171" y="673418"/>
                  </a:cubicBezTo>
                  <a:cubicBezTo>
                    <a:pt x="584168" y="598075"/>
                    <a:pt x="540258" y="531590"/>
                    <a:pt x="485489" y="475297"/>
                  </a:cubicBezTo>
                  <a:cubicBezTo>
                    <a:pt x="432911" y="421195"/>
                    <a:pt x="369475" y="379095"/>
                    <a:pt x="313182" y="328898"/>
                  </a:cubicBezTo>
                  <a:cubicBezTo>
                    <a:pt x="264128" y="285179"/>
                    <a:pt x="219361" y="237077"/>
                    <a:pt x="173831" y="189643"/>
                  </a:cubicBezTo>
                  <a:cubicBezTo>
                    <a:pt x="109347" y="122111"/>
                    <a:pt x="0" y="0"/>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36" name="Freeform: Shape 35">
              <a:extLst>
                <a:ext uri="{FF2B5EF4-FFF2-40B4-BE49-F238E27FC236}">
                  <a16:creationId xmlns:a16="http://schemas.microsoft.com/office/drawing/2014/main" id="{F0B5029E-655F-4CB5-BCA2-B62400CE76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1951196"/>
              <a:ext cx="421548" cy="1865756"/>
            </a:xfrm>
            <a:custGeom>
              <a:avLst/>
              <a:gdLst>
                <a:gd name="connsiteX0" fmla="*/ 0 w 421548"/>
                <a:gd name="connsiteY0" fmla="*/ 0 h 1865756"/>
                <a:gd name="connsiteX1" fmla="*/ 258699 w 421548"/>
                <a:gd name="connsiteY1" fmla="*/ 330803 h 1865756"/>
                <a:gd name="connsiteX2" fmla="*/ 408051 w 421548"/>
                <a:gd name="connsiteY2" fmla="*/ 617887 h 1865756"/>
                <a:gd name="connsiteX3" fmla="*/ 408051 w 421548"/>
                <a:gd name="connsiteY3" fmla="*/ 910781 h 1865756"/>
                <a:gd name="connsiteX4" fmla="*/ 336233 w 421548"/>
                <a:gd name="connsiteY4" fmla="*/ 1269683 h 1865756"/>
                <a:gd name="connsiteX5" fmla="*/ 186881 w 421548"/>
                <a:gd name="connsiteY5" fmla="*/ 1582674 h 1865756"/>
                <a:gd name="connsiteX6" fmla="*/ 0 w 421548"/>
                <a:gd name="connsiteY6" fmla="*/ 1865757 h 1865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1548" h="1865756">
                  <a:moveTo>
                    <a:pt x="0" y="0"/>
                  </a:moveTo>
                  <a:cubicBezTo>
                    <a:pt x="0" y="0"/>
                    <a:pt x="155734" y="188309"/>
                    <a:pt x="258699" y="330803"/>
                  </a:cubicBezTo>
                  <a:cubicBezTo>
                    <a:pt x="322517" y="419100"/>
                    <a:pt x="383096" y="512255"/>
                    <a:pt x="408051" y="617887"/>
                  </a:cubicBezTo>
                  <a:cubicBezTo>
                    <a:pt x="430625" y="713613"/>
                    <a:pt x="420815" y="812768"/>
                    <a:pt x="408051" y="910781"/>
                  </a:cubicBezTo>
                  <a:cubicBezTo>
                    <a:pt x="392240" y="1032129"/>
                    <a:pt x="376142" y="1154049"/>
                    <a:pt x="336233" y="1269683"/>
                  </a:cubicBezTo>
                  <a:cubicBezTo>
                    <a:pt x="298418" y="1379125"/>
                    <a:pt x="246412" y="1483138"/>
                    <a:pt x="186881" y="1582674"/>
                  </a:cubicBezTo>
                  <a:cubicBezTo>
                    <a:pt x="122777" y="1689640"/>
                    <a:pt x="0" y="1865757"/>
                    <a:pt x="0" y="1865757"/>
                  </a:cubicBezTo>
                </a:path>
              </a:pathLst>
            </a:custGeom>
            <a:noFill/>
            <a:ln w="9525" cap="rnd">
              <a:solidFill>
                <a:schemeClr val="bg2">
                  <a:alpha val="25000"/>
                </a:schemeClr>
              </a:solidFill>
              <a:prstDash val="lgDash"/>
              <a:round/>
            </a:ln>
          </p:spPr>
          <p:txBody>
            <a:bodyPr rtlCol="0" anchor="ctr"/>
            <a:lstStyle/>
            <a:p>
              <a:endParaRPr lang="en-US"/>
            </a:p>
          </p:txBody>
        </p:sp>
        <p:sp>
          <p:nvSpPr>
            <p:cNvPr id="37" name="Freeform: Shape 36">
              <a:extLst>
                <a:ext uri="{FF2B5EF4-FFF2-40B4-BE49-F238E27FC236}">
                  <a16:creationId xmlns:a16="http://schemas.microsoft.com/office/drawing/2014/main" id="{966F436B-D502-4927-A05D-0691A99F65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2201418"/>
              <a:ext cx="286935" cy="1358264"/>
            </a:xfrm>
            <a:custGeom>
              <a:avLst/>
              <a:gdLst>
                <a:gd name="connsiteX0" fmla="*/ 11621 w 286935"/>
                <a:gd name="connsiteY0" fmla="*/ 1358265 h 1358264"/>
                <a:gd name="connsiteX1" fmla="*/ 163830 w 286935"/>
                <a:gd name="connsiteY1" fmla="*/ 1157287 h 1358264"/>
                <a:gd name="connsiteX2" fmla="*/ 258604 w 286935"/>
                <a:gd name="connsiteY2" fmla="*/ 858679 h 1358264"/>
                <a:gd name="connsiteX3" fmla="*/ 284417 w 286935"/>
                <a:gd name="connsiteY3" fmla="*/ 577310 h 1358264"/>
                <a:gd name="connsiteX4" fmla="*/ 215456 w 286935"/>
                <a:gd name="connsiteY4" fmla="*/ 330422 h 1358264"/>
                <a:gd name="connsiteX5" fmla="*/ 0 w 286935"/>
                <a:gd name="connsiteY5" fmla="*/ 0 h 1358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6935" h="1358264">
                  <a:moveTo>
                    <a:pt x="11621" y="1358265"/>
                  </a:moveTo>
                  <a:cubicBezTo>
                    <a:pt x="11621" y="1358265"/>
                    <a:pt x="104299" y="1269016"/>
                    <a:pt x="163830" y="1157287"/>
                  </a:cubicBezTo>
                  <a:cubicBezTo>
                    <a:pt x="213074" y="1064800"/>
                    <a:pt x="237458" y="961453"/>
                    <a:pt x="258604" y="858679"/>
                  </a:cubicBezTo>
                  <a:cubicBezTo>
                    <a:pt x="277749" y="765905"/>
                    <a:pt x="293180" y="671512"/>
                    <a:pt x="284417" y="577310"/>
                  </a:cubicBezTo>
                  <a:cubicBezTo>
                    <a:pt x="276511" y="491680"/>
                    <a:pt x="250412" y="409099"/>
                    <a:pt x="215456" y="330422"/>
                  </a:cubicBezTo>
                  <a:cubicBezTo>
                    <a:pt x="153353" y="190405"/>
                    <a:pt x="0" y="0"/>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38" name="Freeform: Shape 37">
              <a:extLst>
                <a:ext uri="{FF2B5EF4-FFF2-40B4-BE49-F238E27FC236}">
                  <a16:creationId xmlns:a16="http://schemas.microsoft.com/office/drawing/2014/main" id="{63D19BC0-342A-4662-8B01-078F5BC25F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2482500"/>
              <a:ext cx="167300" cy="890873"/>
            </a:xfrm>
            <a:custGeom>
              <a:avLst/>
              <a:gdLst>
                <a:gd name="connsiteX0" fmla="*/ 0 w 167300"/>
                <a:gd name="connsiteY0" fmla="*/ 0 h 890873"/>
                <a:gd name="connsiteX1" fmla="*/ 143732 w 167300"/>
                <a:gd name="connsiteY1" fmla="*/ 233077 h 890873"/>
                <a:gd name="connsiteX2" fmla="*/ 160973 w 167300"/>
                <a:gd name="connsiteY2" fmla="*/ 482822 h 890873"/>
                <a:gd name="connsiteX3" fmla="*/ 0 w 167300"/>
                <a:gd name="connsiteY3" fmla="*/ 890873 h 890873"/>
              </a:gdLst>
              <a:ahLst/>
              <a:cxnLst>
                <a:cxn ang="0">
                  <a:pos x="connsiteX0" y="connsiteY0"/>
                </a:cxn>
                <a:cxn ang="0">
                  <a:pos x="connsiteX1" y="connsiteY1"/>
                </a:cxn>
                <a:cxn ang="0">
                  <a:pos x="connsiteX2" y="connsiteY2"/>
                </a:cxn>
                <a:cxn ang="0">
                  <a:pos x="connsiteX3" y="connsiteY3"/>
                </a:cxn>
              </a:cxnLst>
              <a:rect l="l" t="t" r="r" b="b"/>
              <a:pathLst>
                <a:path w="167300" h="890873">
                  <a:moveTo>
                    <a:pt x="0" y="0"/>
                  </a:moveTo>
                  <a:cubicBezTo>
                    <a:pt x="0" y="0"/>
                    <a:pt x="110585" y="127254"/>
                    <a:pt x="143732" y="233077"/>
                  </a:cubicBezTo>
                  <a:cubicBezTo>
                    <a:pt x="168974" y="313563"/>
                    <a:pt x="172593" y="399098"/>
                    <a:pt x="160973" y="482822"/>
                  </a:cubicBezTo>
                  <a:cubicBezTo>
                    <a:pt x="136970" y="655892"/>
                    <a:pt x="0" y="890873"/>
                    <a:pt x="0" y="890873"/>
                  </a:cubicBezTo>
                </a:path>
              </a:pathLst>
            </a:custGeom>
            <a:noFill/>
            <a:ln w="9525" cap="rnd">
              <a:solidFill>
                <a:schemeClr val="bg2">
                  <a:alpha val="25000"/>
                </a:schemeClr>
              </a:solidFill>
              <a:prstDash val="lgDash"/>
              <a:round/>
            </a:ln>
          </p:spPr>
          <p:txBody>
            <a:bodyPr rtlCol="0" anchor="ctr"/>
            <a:lstStyle/>
            <a:p>
              <a:endParaRPr lang="en-US"/>
            </a:p>
          </p:txBody>
        </p:sp>
        <p:sp>
          <p:nvSpPr>
            <p:cNvPr id="39" name="Freeform: Shape 38">
              <a:extLst>
                <a:ext uri="{FF2B5EF4-FFF2-40B4-BE49-F238E27FC236}">
                  <a16:creationId xmlns:a16="http://schemas.microsoft.com/office/drawing/2014/main" id="{DF32521F-B67B-4D14-BB6E-0DD27E1C70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49272" y="1514475"/>
              <a:ext cx="3076098" cy="1677721"/>
            </a:xfrm>
            <a:custGeom>
              <a:avLst/>
              <a:gdLst>
                <a:gd name="connsiteX0" fmla="*/ 3076099 w 3076098"/>
                <a:gd name="connsiteY0" fmla="*/ 12287 h 1677721"/>
                <a:gd name="connsiteX1" fmla="*/ 3054287 w 3076098"/>
                <a:gd name="connsiteY1" fmla="*/ 609029 h 1677721"/>
                <a:gd name="connsiteX2" fmla="*/ 3054287 w 3076098"/>
                <a:gd name="connsiteY2" fmla="*/ 824770 h 1677721"/>
                <a:gd name="connsiteX3" fmla="*/ 3002375 w 3076098"/>
                <a:gd name="connsiteY3" fmla="*/ 1158240 h 1677721"/>
                <a:gd name="connsiteX4" fmla="*/ 2945797 w 3076098"/>
                <a:gd name="connsiteY4" fmla="*/ 1277112 h 1677721"/>
                <a:gd name="connsiteX5" fmla="*/ 2706815 w 3076098"/>
                <a:gd name="connsiteY5" fmla="*/ 1492853 h 1677721"/>
                <a:gd name="connsiteX6" fmla="*/ 2451735 w 3076098"/>
                <a:gd name="connsiteY6" fmla="*/ 1618583 h 1677721"/>
                <a:gd name="connsiteX7" fmla="*/ 2128457 w 3076098"/>
                <a:gd name="connsiteY7" fmla="*/ 1677448 h 1677721"/>
                <a:gd name="connsiteX8" fmla="*/ 1672495 w 3076098"/>
                <a:gd name="connsiteY8" fmla="*/ 1505522 h 1677721"/>
                <a:gd name="connsiteX9" fmla="*/ 1445038 w 3076098"/>
                <a:gd name="connsiteY9" fmla="*/ 1230916 h 1677721"/>
                <a:gd name="connsiteX10" fmla="*/ 1381506 w 3076098"/>
                <a:gd name="connsiteY10" fmla="*/ 1044035 h 1677721"/>
                <a:gd name="connsiteX11" fmla="*/ 1260253 w 3076098"/>
                <a:gd name="connsiteY11" fmla="*/ 837533 h 1677721"/>
                <a:gd name="connsiteX12" fmla="*/ 1108520 w 3076098"/>
                <a:gd name="connsiteY12" fmla="*/ 772954 h 1677721"/>
                <a:gd name="connsiteX13" fmla="*/ 955358 w 3076098"/>
                <a:gd name="connsiteY13" fmla="*/ 751427 h 1677721"/>
                <a:gd name="connsiteX14" fmla="*/ 763810 w 3076098"/>
                <a:gd name="connsiteY14" fmla="*/ 764762 h 1677721"/>
                <a:gd name="connsiteX15" fmla="*/ 651224 w 3076098"/>
                <a:gd name="connsiteY15" fmla="*/ 728186 h 1677721"/>
                <a:gd name="connsiteX16" fmla="*/ 510730 w 3076098"/>
                <a:gd name="connsiteY16" fmla="*/ 587788 h 1677721"/>
                <a:gd name="connsiteX17" fmla="*/ 323183 w 3076098"/>
                <a:gd name="connsiteY17" fmla="*/ 353187 h 1677721"/>
                <a:gd name="connsiteX18" fmla="*/ 0 w 3076098"/>
                <a:gd name="connsiteY18" fmla="*/ 0 h 1677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076098" h="1677721">
                  <a:moveTo>
                    <a:pt x="3076099" y="12287"/>
                  </a:moveTo>
                  <a:cubicBezTo>
                    <a:pt x="3069336" y="183071"/>
                    <a:pt x="3053525" y="438150"/>
                    <a:pt x="3054287" y="609029"/>
                  </a:cubicBezTo>
                  <a:cubicBezTo>
                    <a:pt x="3054572" y="680942"/>
                    <a:pt x="3056477" y="752856"/>
                    <a:pt x="3054287" y="824770"/>
                  </a:cubicBezTo>
                  <a:cubicBezTo>
                    <a:pt x="3050858" y="937832"/>
                    <a:pt x="3038285" y="1051084"/>
                    <a:pt x="3002375" y="1158240"/>
                  </a:cubicBezTo>
                  <a:cubicBezTo>
                    <a:pt x="2988374" y="1200055"/>
                    <a:pt x="2969895" y="1240155"/>
                    <a:pt x="2945797" y="1277112"/>
                  </a:cubicBezTo>
                  <a:cubicBezTo>
                    <a:pt x="2886742" y="1367885"/>
                    <a:pt x="2798636" y="1434846"/>
                    <a:pt x="2706815" y="1492853"/>
                  </a:cubicBezTo>
                  <a:cubicBezTo>
                    <a:pt x="2626424" y="1543717"/>
                    <a:pt x="2541080" y="1586103"/>
                    <a:pt x="2451735" y="1618583"/>
                  </a:cubicBezTo>
                  <a:cubicBezTo>
                    <a:pt x="2347817" y="1656398"/>
                    <a:pt x="2238851" y="1680591"/>
                    <a:pt x="2128457" y="1677448"/>
                  </a:cubicBezTo>
                  <a:cubicBezTo>
                    <a:pt x="1962436" y="1672781"/>
                    <a:pt x="1804702" y="1606677"/>
                    <a:pt x="1672495" y="1505522"/>
                  </a:cubicBezTo>
                  <a:cubicBezTo>
                    <a:pt x="1576483" y="1432084"/>
                    <a:pt x="1493520" y="1341501"/>
                    <a:pt x="1445038" y="1230916"/>
                  </a:cubicBezTo>
                  <a:cubicBezTo>
                    <a:pt x="1418653" y="1170623"/>
                    <a:pt x="1401794" y="1106710"/>
                    <a:pt x="1381506" y="1044035"/>
                  </a:cubicBezTo>
                  <a:cubicBezTo>
                    <a:pt x="1356360" y="966026"/>
                    <a:pt x="1324261" y="887730"/>
                    <a:pt x="1260253" y="837533"/>
                  </a:cubicBezTo>
                  <a:cubicBezTo>
                    <a:pt x="1216628" y="803243"/>
                    <a:pt x="1162717" y="786194"/>
                    <a:pt x="1108520" y="772954"/>
                  </a:cubicBezTo>
                  <a:cubicBezTo>
                    <a:pt x="1058228" y="760667"/>
                    <a:pt x="1007078" y="750570"/>
                    <a:pt x="955358" y="751427"/>
                  </a:cubicBezTo>
                  <a:cubicBezTo>
                    <a:pt x="891064" y="752475"/>
                    <a:pt x="827818" y="770001"/>
                    <a:pt x="763810" y="764762"/>
                  </a:cubicBezTo>
                  <a:cubicBezTo>
                    <a:pt x="723995" y="761524"/>
                    <a:pt x="685514" y="748760"/>
                    <a:pt x="651224" y="728186"/>
                  </a:cubicBezTo>
                  <a:cubicBezTo>
                    <a:pt x="594074" y="693896"/>
                    <a:pt x="552545" y="639985"/>
                    <a:pt x="510730" y="587788"/>
                  </a:cubicBezTo>
                  <a:cubicBezTo>
                    <a:pt x="448151" y="509683"/>
                    <a:pt x="384524" y="432245"/>
                    <a:pt x="323183" y="353187"/>
                  </a:cubicBezTo>
                  <a:cubicBezTo>
                    <a:pt x="246221" y="253937"/>
                    <a:pt x="94202" y="82868"/>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40" name="Freeform: Shape 39">
              <a:extLst>
                <a:ext uri="{FF2B5EF4-FFF2-40B4-BE49-F238E27FC236}">
                  <a16:creationId xmlns:a16="http://schemas.microsoft.com/office/drawing/2014/main" id="{56F73602-5ACB-4102-894B-D140E71E67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9025" y="1548764"/>
              <a:ext cx="2607257" cy="1468691"/>
            </a:xfrm>
            <a:custGeom>
              <a:avLst/>
              <a:gdLst>
                <a:gd name="connsiteX0" fmla="*/ 2568321 w 2607257"/>
                <a:gd name="connsiteY0" fmla="*/ 18002 h 1468691"/>
                <a:gd name="connsiteX1" fmla="*/ 2590609 w 2607257"/>
                <a:gd name="connsiteY1" fmla="*/ 258509 h 1468691"/>
                <a:gd name="connsiteX2" fmla="*/ 2606802 w 2607257"/>
                <a:gd name="connsiteY2" fmla="*/ 563118 h 1468691"/>
                <a:gd name="connsiteX3" fmla="*/ 2587181 w 2607257"/>
                <a:gd name="connsiteY3" fmla="*/ 910400 h 1468691"/>
                <a:gd name="connsiteX4" fmla="*/ 2568702 w 2607257"/>
                <a:gd name="connsiteY4" fmla="*/ 1001554 h 1468691"/>
                <a:gd name="connsiteX5" fmla="*/ 2407063 w 2607257"/>
                <a:gd name="connsiteY5" fmla="*/ 1262348 h 1468691"/>
                <a:gd name="connsiteX6" fmla="*/ 2211896 w 2607257"/>
                <a:gd name="connsiteY6" fmla="*/ 1390078 h 1468691"/>
                <a:gd name="connsiteX7" fmla="*/ 1936623 w 2607257"/>
                <a:gd name="connsiteY7" fmla="*/ 1466660 h 1468691"/>
                <a:gd name="connsiteX8" fmla="*/ 1749933 w 2607257"/>
                <a:gd name="connsiteY8" fmla="*/ 1447514 h 1468691"/>
                <a:gd name="connsiteX9" fmla="*/ 1594295 w 2607257"/>
                <a:gd name="connsiteY9" fmla="*/ 1351788 h 1468691"/>
                <a:gd name="connsiteX10" fmla="*/ 1512951 w 2607257"/>
                <a:gd name="connsiteY10" fmla="*/ 1227392 h 1468691"/>
                <a:gd name="connsiteX11" fmla="*/ 1500949 w 2607257"/>
                <a:gd name="connsiteY11" fmla="*/ 992886 h 1468691"/>
                <a:gd name="connsiteX12" fmla="*/ 1541621 w 2607257"/>
                <a:gd name="connsiteY12" fmla="*/ 803910 h 1468691"/>
                <a:gd name="connsiteX13" fmla="*/ 1541621 w 2607257"/>
                <a:gd name="connsiteY13" fmla="*/ 665131 h 1468691"/>
                <a:gd name="connsiteX14" fmla="*/ 1429131 w 2607257"/>
                <a:gd name="connsiteY14" fmla="*/ 526352 h 1468691"/>
                <a:gd name="connsiteX15" fmla="*/ 1163383 w 2607257"/>
                <a:gd name="connsiteY15" fmla="*/ 449771 h 1468691"/>
                <a:gd name="connsiteX16" fmla="*/ 811530 w 2607257"/>
                <a:gd name="connsiteY16" fmla="*/ 406718 h 1468691"/>
                <a:gd name="connsiteX17" fmla="*/ 574548 w 2607257"/>
                <a:gd name="connsiteY17" fmla="*/ 354044 h 1468691"/>
                <a:gd name="connsiteX18" fmla="*/ 284893 w 2607257"/>
                <a:gd name="connsiteY18" fmla="*/ 224885 h 1468691"/>
                <a:gd name="connsiteX19" fmla="*/ 0 w 2607257"/>
                <a:gd name="connsiteY19" fmla="*/ 0 h 1468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607257" h="1468691">
                  <a:moveTo>
                    <a:pt x="2568321" y="18002"/>
                  </a:moveTo>
                  <a:cubicBezTo>
                    <a:pt x="2574989" y="70009"/>
                    <a:pt x="2587752" y="206121"/>
                    <a:pt x="2590609" y="258509"/>
                  </a:cubicBezTo>
                  <a:cubicBezTo>
                    <a:pt x="2596134" y="360045"/>
                    <a:pt x="2604707" y="461486"/>
                    <a:pt x="2606802" y="563118"/>
                  </a:cubicBezTo>
                  <a:cubicBezTo>
                    <a:pt x="2609088" y="679228"/>
                    <a:pt x="2602802" y="795338"/>
                    <a:pt x="2587181" y="910400"/>
                  </a:cubicBezTo>
                  <a:cubicBezTo>
                    <a:pt x="2582990" y="941165"/>
                    <a:pt x="2577274" y="971645"/>
                    <a:pt x="2568702" y="1001554"/>
                  </a:cubicBezTo>
                  <a:cubicBezTo>
                    <a:pt x="2540222" y="1101471"/>
                    <a:pt x="2482501" y="1190816"/>
                    <a:pt x="2407063" y="1262348"/>
                  </a:cubicBezTo>
                  <a:cubicBezTo>
                    <a:pt x="2350294" y="1316165"/>
                    <a:pt x="2283047" y="1357313"/>
                    <a:pt x="2211896" y="1390078"/>
                  </a:cubicBezTo>
                  <a:cubicBezTo>
                    <a:pt x="2124742" y="1430179"/>
                    <a:pt x="2032159" y="1458754"/>
                    <a:pt x="1936623" y="1466660"/>
                  </a:cubicBezTo>
                  <a:cubicBezTo>
                    <a:pt x="1873567" y="1471898"/>
                    <a:pt x="1809845" y="1467517"/>
                    <a:pt x="1749933" y="1447514"/>
                  </a:cubicBezTo>
                  <a:cubicBezTo>
                    <a:pt x="1691449" y="1428083"/>
                    <a:pt x="1638109" y="1395222"/>
                    <a:pt x="1594295" y="1351788"/>
                  </a:cubicBezTo>
                  <a:cubicBezTo>
                    <a:pt x="1558576" y="1316450"/>
                    <a:pt x="1530001" y="1274540"/>
                    <a:pt x="1512951" y="1227392"/>
                  </a:cubicBezTo>
                  <a:cubicBezTo>
                    <a:pt x="1485900" y="1152811"/>
                    <a:pt x="1487519" y="1071467"/>
                    <a:pt x="1500949" y="992886"/>
                  </a:cubicBezTo>
                  <a:cubicBezTo>
                    <a:pt x="1511808" y="929354"/>
                    <a:pt x="1529810" y="867251"/>
                    <a:pt x="1541621" y="803910"/>
                  </a:cubicBezTo>
                  <a:cubicBezTo>
                    <a:pt x="1550194" y="757714"/>
                    <a:pt x="1554194" y="710279"/>
                    <a:pt x="1541621" y="665131"/>
                  </a:cubicBezTo>
                  <a:cubicBezTo>
                    <a:pt x="1525143" y="605981"/>
                    <a:pt x="1481233" y="559403"/>
                    <a:pt x="1429131" y="526352"/>
                  </a:cubicBezTo>
                  <a:cubicBezTo>
                    <a:pt x="1350455" y="476536"/>
                    <a:pt x="1256157" y="461772"/>
                    <a:pt x="1163383" y="449771"/>
                  </a:cubicBezTo>
                  <a:cubicBezTo>
                    <a:pt x="1046131" y="434626"/>
                    <a:pt x="928306" y="424720"/>
                    <a:pt x="811530" y="406718"/>
                  </a:cubicBezTo>
                  <a:cubicBezTo>
                    <a:pt x="731425" y="394335"/>
                    <a:pt x="652081" y="377571"/>
                    <a:pt x="574548" y="354044"/>
                  </a:cubicBezTo>
                  <a:cubicBezTo>
                    <a:pt x="472916" y="323279"/>
                    <a:pt x="375094" y="280702"/>
                    <a:pt x="284893" y="224885"/>
                  </a:cubicBezTo>
                  <a:cubicBezTo>
                    <a:pt x="181832" y="161068"/>
                    <a:pt x="90868" y="80296"/>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41" name="Freeform: Shape 40">
              <a:extLst>
                <a:ext uri="{FF2B5EF4-FFF2-40B4-BE49-F238E27FC236}">
                  <a16:creationId xmlns:a16="http://schemas.microsoft.com/office/drawing/2014/main" id="{E87FA368-45DC-4276-A257-F67A12B20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50204" y="1524380"/>
              <a:ext cx="2095685" cy="1175182"/>
            </a:xfrm>
            <a:custGeom>
              <a:avLst/>
              <a:gdLst>
                <a:gd name="connsiteX0" fmla="*/ 1950434 w 2095685"/>
                <a:gd name="connsiteY0" fmla="*/ 0 h 1175182"/>
                <a:gd name="connsiteX1" fmla="*/ 2077307 w 2095685"/>
                <a:gd name="connsiteY1" fmla="*/ 479108 h 1175182"/>
                <a:gd name="connsiteX2" fmla="*/ 2089309 w 2095685"/>
                <a:gd name="connsiteY2" fmla="*/ 826008 h 1175182"/>
                <a:gd name="connsiteX3" fmla="*/ 1987582 w 2095685"/>
                <a:gd name="connsiteY3" fmla="*/ 1101185 h 1175182"/>
                <a:gd name="connsiteX4" fmla="*/ 1818037 w 2095685"/>
                <a:gd name="connsiteY4" fmla="*/ 1173004 h 1175182"/>
                <a:gd name="connsiteX5" fmla="*/ 1694402 w 2095685"/>
                <a:gd name="connsiteY5" fmla="*/ 1157097 h 1175182"/>
                <a:gd name="connsiteX6" fmla="*/ 1594676 w 2095685"/>
                <a:gd name="connsiteY6" fmla="*/ 1013555 h 1175182"/>
                <a:gd name="connsiteX7" fmla="*/ 1664494 w 2095685"/>
                <a:gd name="connsiteY7" fmla="*/ 790289 h 1175182"/>
                <a:gd name="connsiteX8" fmla="*/ 1684401 w 2095685"/>
                <a:gd name="connsiteY8" fmla="*/ 527114 h 1175182"/>
                <a:gd name="connsiteX9" fmla="*/ 1550765 w 2095685"/>
                <a:gd name="connsiteY9" fmla="*/ 343662 h 1175182"/>
                <a:gd name="connsiteX10" fmla="*/ 1315402 w 2095685"/>
                <a:gd name="connsiteY10" fmla="*/ 265938 h 1175182"/>
                <a:gd name="connsiteX11" fmla="*/ 876586 w 2095685"/>
                <a:gd name="connsiteY11" fmla="*/ 200120 h 1175182"/>
                <a:gd name="connsiteX12" fmla="*/ 591312 w 2095685"/>
                <a:gd name="connsiteY12" fmla="*/ 186119 h 1175182"/>
                <a:gd name="connsiteX13" fmla="*/ 0 w 2095685"/>
                <a:gd name="connsiteY13" fmla="*/ 16669 h 1175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95685" h="1175182">
                  <a:moveTo>
                    <a:pt x="1950434" y="0"/>
                  </a:moveTo>
                  <a:cubicBezTo>
                    <a:pt x="1973485" y="77629"/>
                    <a:pt x="2063115" y="399383"/>
                    <a:pt x="2077307" y="479108"/>
                  </a:cubicBezTo>
                  <a:cubicBezTo>
                    <a:pt x="2097786" y="593693"/>
                    <a:pt x="2100167" y="710089"/>
                    <a:pt x="2089309" y="826008"/>
                  </a:cubicBezTo>
                  <a:cubicBezTo>
                    <a:pt x="2079784" y="927545"/>
                    <a:pt x="2061401" y="1032891"/>
                    <a:pt x="1987582" y="1101185"/>
                  </a:cubicBezTo>
                  <a:cubicBezTo>
                    <a:pt x="1941481" y="1143762"/>
                    <a:pt x="1880616" y="1165670"/>
                    <a:pt x="1818037" y="1173004"/>
                  </a:cubicBezTo>
                  <a:cubicBezTo>
                    <a:pt x="1775746" y="1177957"/>
                    <a:pt x="1732693" y="1175195"/>
                    <a:pt x="1694402" y="1157097"/>
                  </a:cubicBezTo>
                  <a:cubicBezTo>
                    <a:pt x="1638110" y="1130427"/>
                    <a:pt x="1600295" y="1075373"/>
                    <a:pt x="1594676" y="1013555"/>
                  </a:cubicBezTo>
                  <a:cubicBezTo>
                    <a:pt x="1587532" y="934879"/>
                    <a:pt x="1635633" y="864870"/>
                    <a:pt x="1664494" y="790289"/>
                  </a:cubicBezTo>
                  <a:cubicBezTo>
                    <a:pt x="1696974" y="706279"/>
                    <a:pt x="1708594" y="613791"/>
                    <a:pt x="1684401" y="527114"/>
                  </a:cubicBezTo>
                  <a:cubicBezTo>
                    <a:pt x="1663351" y="451580"/>
                    <a:pt x="1616488" y="386620"/>
                    <a:pt x="1550765" y="343662"/>
                  </a:cubicBezTo>
                  <a:cubicBezTo>
                    <a:pt x="1480947" y="298133"/>
                    <a:pt x="1397508" y="282131"/>
                    <a:pt x="1315402" y="265938"/>
                  </a:cubicBezTo>
                  <a:cubicBezTo>
                    <a:pt x="1170051" y="237173"/>
                    <a:pt x="1024128" y="212027"/>
                    <a:pt x="876586" y="200120"/>
                  </a:cubicBezTo>
                  <a:cubicBezTo>
                    <a:pt x="781717" y="192500"/>
                    <a:pt x="686276" y="193643"/>
                    <a:pt x="591312" y="186119"/>
                  </a:cubicBezTo>
                  <a:cubicBezTo>
                    <a:pt x="465296" y="176213"/>
                    <a:pt x="160211" y="193453"/>
                    <a:pt x="0" y="16669"/>
                  </a:cubicBezTo>
                </a:path>
              </a:pathLst>
            </a:custGeom>
            <a:noFill/>
            <a:ln w="9525" cap="rnd">
              <a:solidFill>
                <a:schemeClr val="bg2">
                  <a:alpha val="25000"/>
                </a:schemeClr>
              </a:solidFill>
              <a:prstDash val="lgDash"/>
              <a:round/>
            </a:ln>
          </p:spPr>
          <p:txBody>
            <a:bodyPr rtlCol="0" anchor="ctr"/>
            <a:lstStyle/>
            <a:p>
              <a:endParaRPr lang="en-US"/>
            </a:p>
          </p:txBody>
        </p:sp>
      </p:grpSp>
      <p:grpSp>
        <p:nvGrpSpPr>
          <p:cNvPr id="48" name="Cross">
            <a:extLst>
              <a:ext uri="{FF2B5EF4-FFF2-40B4-BE49-F238E27FC236}">
                <a16:creationId xmlns:a16="http://schemas.microsoft.com/office/drawing/2014/main" id="{DDB99EF5-8801-40E2-83D3-196FADCBBA7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30939" y="3874229"/>
            <a:ext cx="118872" cy="118872"/>
            <a:chOff x="1175347" y="3733800"/>
            <a:chExt cx="118872" cy="118872"/>
          </a:xfrm>
        </p:grpSpPr>
        <p:cxnSp>
          <p:nvCxnSpPr>
            <p:cNvPr id="49" name="Straight Connector 48">
              <a:extLst>
                <a:ext uri="{FF2B5EF4-FFF2-40B4-BE49-F238E27FC236}">
                  <a16:creationId xmlns:a16="http://schemas.microsoft.com/office/drawing/2014/main" id="{50FE3A76-C0EC-41F2-92AD-1A75BA37712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50" name="Straight Connector 49">
              <a:extLst>
                <a:ext uri="{FF2B5EF4-FFF2-40B4-BE49-F238E27FC236}">
                  <a16:creationId xmlns:a16="http://schemas.microsoft.com/office/drawing/2014/main" id="{C22AF00A-AACB-4D06-A706-4231FD4EC6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sp>
        <p:nvSpPr>
          <p:cNvPr id="6" name="Hình chữ nhật 5">
            <a:extLst>
              <a:ext uri="{FF2B5EF4-FFF2-40B4-BE49-F238E27FC236}">
                <a16:creationId xmlns:a16="http://schemas.microsoft.com/office/drawing/2014/main" id="{473C9680-4714-343B-2CE8-653653BE00CA}"/>
              </a:ext>
            </a:extLst>
          </p:cNvPr>
          <p:cNvSpPr/>
          <p:nvPr/>
        </p:nvSpPr>
        <p:spPr>
          <a:xfrm>
            <a:off x="-147267" y="-131141"/>
            <a:ext cx="12478871" cy="7062793"/>
          </a:xfrm>
          <a:prstGeom prst="rect">
            <a:avLst/>
          </a:prstGeom>
          <a:solidFill>
            <a:srgbClr val="E8EAE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7" name="Lưu đồ: Điểm Kết Thúc 26">
            <a:extLst>
              <a:ext uri="{FF2B5EF4-FFF2-40B4-BE49-F238E27FC236}">
                <a16:creationId xmlns:a16="http://schemas.microsoft.com/office/drawing/2014/main" id="{103AE209-0D50-35BD-36BE-3EC06E179B4F}"/>
              </a:ext>
            </a:extLst>
          </p:cNvPr>
          <p:cNvSpPr/>
          <p:nvPr/>
        </p:nvSpPr>
        <p:spPr>
          <a:xfrm>
            <a:off x="562173" y="4134134"/>
            <a:ext cx="3197269" cy="1055099"/>
          </a:xfrm>
          <a:prstGeom prst="flowChartTerminator">
            <a:avLst/>
          </a:prstGeom>
          <a:solidFill>
            <a:srgbClr val="F3F6F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spcBef>
                <a:spcPts val="100"/>
              </a:spcBef>
            </a:pPr>
            <a:endParaRPr lang="vi-VN" sz="3200" dirty="0"/>
          </a:p>
        </p:txBody>
      </p:sp>
      <p:sp>
        <p:nvSpPr>
          <p:cNvPr id="2" name="Tiêu đề 1">
            <a:extLst>
              <a:ext uri="{FF2B5EF4-FFF2-40B4-BE49-F238E27FC236}">
                <a16:creationId xmlns:a16="http://schemas.microsoft.com/office/drawing/2014/main" id="{E3E07653-F7A5-4C24-9CFC-CC4882FD30F4}"/>
              </a:ext>
            </a:extLst>
          </p:cNvPr>
          <p:cNvSpPr>
            <a:spLocks noGrp="1"/>
          </p:cNvSpPr>
          <p:nvPr>
            <p:ph type="ctrTitle"/>
          </p:nvPr>
        </p:nvSpPr>
        <p:spPr>
          <a:xfrm>
            <a:off x="1175065" y="693743"/>
            <a:ext cx="5248045" cy="1486696"/>
          </a:xfrm>
          <a:noFill/>
        </p:spPr>
        <p:txBody>
          <a:bodyPr>
            <a:noAutofit/>
          </a:bodyPr>
          <a:lstStyle/>
          <a:p>
            <a:r>
              <a:rPr lang="en-US" sz="6600" dirty="0" err="1">
                <a:gradFill flip="none" rotWithShape="1">
                  <a:gsLst>
                    <a:gs pos="0">
                      <a:srgbClr val="220076"/>
                    </a:gs>
                    <a:gs pos="100000">
                      <a:srgbClr val="C00000"/>
                    </a:gs>
                  </a:gsLst>
                  <a:lin ang="0" scaled="1"/>
                  <a:tileRect/>
                </a:gradFill>
                <a:latin typeface="Google Sans Flex" panose="020B0503030502040204" pitchFamily="34" charset="0"/>
              </a:rPr>
              <a:t>Chào</a:t>
            </a:r>
            <a:r>
              <a:rPr lang="en-US" sz="6600" dirty="0">
                <a:gradFill flip="none" rotWithShape="1">
                  <a:gsLst>
                    <a:gs pos="0">
                      <a:srgbClr val="220076"/>
                    </a:gs>
                    <a:gs pos="100000">
                      <a:srgbClr val="C00000"/>
                    </a:gs>
                  </a:gsLst>
                  <a:lin ang="0" scaled="1"/>
                  <a:tileRect/>
                </a:gradFill>
                <a:latin typeface="Google Sans Flex" panose="020B0503030502040204" pitchFamily="34" charset="0"/>
              </a:rPr>
              <a:t> </a:t>
            </a:r>
            <a:r>
              <a:rPr lang="en-US" sz="6600" dirty="0" err="1">
                <a:gradFill flip="none" rotWithShape="1">
                  <a:gsLst>
                    <a:gs pos="0">
                      <a:srgbClr val="220076"/>
                    </a:gs>
                    <a:gs pos="100000">
                      <a:srgbClr val="C00000"/>
                    </a:gs>
                  </a:gsLst>
                  <a:lin ang="0" scaled="1"/>
                  <a:tileRect/>
                </a:gradFill>
                <a:latin typeface="Google Sans Flex" panose="020B0503030502040204" pitchFamily="34" charset="0"/>
              </a:rPr>
              <a:t>mừng</a:t>
            </a:r>
            <a:endParaRPr lang="vi-VN" sz="6600" dirty="0">
              <a:gradFill flip="none" rotWithShape="1">
                <a:gsLst>
                  <a:gs pos="0">
                    <a:srgbClr val="220076"/>
                  </a:gs>
                  <a:gs pos="100000">
                    <a:srgbClr val="C00000"/>
                  </a:gs>
                </a:gsLst>
                <a:lin ang="0" scaled="1"/>
                <a:tileRect/>
              </a:gradFill>
              <a:latin typeface="Praise" pitchFamily="2" charset="0"/>
            </a:endParaRPr>
          </a:p>
        </p:txBody>
      </p:sp>
      <p:sp>
        <p:nvSpPr>
          <p:cNvPr id="54" name="Lưu đồ: Điểm Kết Thúc 53">
            <a:extLst>
              <a:ext uri="{FF2B5EF4-FFF2-40B4-BE49-F238E27FC236}">
                <a16:creationId xmlns:a16="http://schemas.microsoft.com/office/drawing/2014/main" id="{0088DCBD-461C-D4F9-E3FF-500FD4980BD9}"/>
              </a:ext>
            </a:extLst>
          </p:cNvPr>
          <p:cNvSpPr/>
          <p:nvPr/>
        </p:nvSpPr>
        <p:spPr>
          <a:xfrm>
            <a:off x="564556" y="4130327"/>
            <a:ext cx="3197269" cy="1055099"/>
          </a:xfrm>
          <a:prstGeom prst="flowChartTerminator">
            <a:avLst/>
          </a:prstGeom>
          <a:solidFill>
            <a:srgbClr val="F3F6F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spcBef>
                <a:spcPts val="100"/>
              </a:spcBef>
            </a:pPr>
            <a:endParaRPr lang="vi-VN" sz="3200" dirty="0">
              <a:solidFill>
                <a:srgbClr val="F3F6FC"/>
              </a:solidFill>
            </a:endParaRPr>
          </a:p>
        </p:txBody>
      </p:sp>
      <p:sp>
        <p:nvSpPr>
          <p:cNvPr id="5" name="Hộp Văn bản 4">
            <a:extLst>
              <a:ext uri="{FF2B5EF4-FFF2-40B4-BE49-F238E27FC236}">
                <a16:creationId xmlns:a16="http://schemas.microsoft.com/office/drawing/2014/main" id="{69BD4EA1-0697-8911-810F-499579C326EC}"/>
              </a:ext>
            </a:extLst>
          </p:cNvPr>
          <p:cNvSpPr txBox="1"/>
          <p:nvPr/>
        </p:nvSpPr>
        <p:spPr>
          <a:xfrm>
            <a:off x="1036765" y="2004071"/>
            <a:ext cx="8819990" cy="1446550"/>
          </a:xfrm>
          <a:prstGeom prst="rect">
            <a:avLst/>
          </a:prstGeom>
          <a:noFill/>
        </p:spPr>
        <p:txBody>
          <a:bodyPr wrap="square" rtlCol="0">
            <a:spAutoFit/>
          </a:bodyPr>
          <a:lstStyle/>
          <a:p>
            <a:r>
              <a:rPr lang="en-US" sz="4400" dirty="0" err="1">
                <a:solidFill>
                  <a:srgbClr val="080A0E"/>
                </a:solidFill>
                <a:latin typeface="Google Sans Flex" panose="020B0503030502040204" pitchFamily="34" charset="0"/>
              </a:rPr>
              <a:t>Các</a:t>
            </a:r>
            <a:r>
              <a:rPr lang="en-US" sz="4400" dirty="0">
                <a:solidFill>
                  <a:srgbClr val="080A0E"/>
                </a:solidFill>
                <a:latin typeface="Google Sans Flex" panose="020B0503030502040204" pitchFamily="34" charset="0"/>
              </a:rPr>
              <a:t> </a:t>
            </a:r>
            <a:r>
              <a:rPr lang="en-US" sz="4400" dirty="0" err="1">
                <a:solidFill>
                  <a:srgbClr val="080A0E"/>
                </a:solidFill>
                <a:latin typeface="Google Sans Flex" panose="020B0503030502040204" pitchFamily="34" charset="0"/>
              </a:rPr>
              <a:t>bạn</a:t>
            </a:r>
            <a:r>
              <a:rPr lang="en-US" sz="4400" dirty="0">
                <a:solidFill>
                  <a:srgbClr val="080A0E"/>
                </a:solidFill>
                <a:latin typeface="Google Sans Flex" panose="020B0503030502040204" pitchFamily="34" charset="0"/>
              </a:rPr>
              <a:t> </a:t>
            </a:r>
            <a:r>
              <a:rPr lang="en-US" sz="4400" dirty="0" err="1">
                <a:solidFill>
                  <a:srgbClr val="080A0E"/>
                </a:solidFill>
                <a:latin typeface="Google Sans Flex" panose="020B0503030502040204" pitchFamily="34" charset="0"/>
              </a:rPr>
              <a:t>đến</a:t>
            </a:r>
            <a:r>
              <a:rPr lang="en-US" sz="4400" dirty="0">
                <a:solidFill>
                  <a:srgbClr val="080A0E"/>
                </a:solidFill>
                <a:latin typeface="Google Sans Flex" panose="020B0503030502040204" pitchFamily="34" charset="0"/>
              </a:rPr>
              <a:t> </a:t>
            </a:r>
            <a:r>
              <a:rPr lang="en-US" sz="4400" dirty="0" err="1">
                <a:solidFill>
                  <a:srgbClr val="080A0E"/>
                </a:solidFill>
                <a:latin typeface="Google Sans Flex" panose="020B0503030502040204" pitchFamily="34" charset="0"/>
              </a:rPr>
              <a:t>với</a:t>
            </a:r>
            <a:r>
              <a:rPr lang="en-US" sz="4400" dirty="0">
                <a:solidFill>
                  <a:srgbClr val="080A0E"/>
                </a:solidFill>
                <a:latin typeface="Google Sans Flex" panose="020B0503030502040204" pitchFamily="34" charset="0"/>
              </a:rPr>
              <a:t> </a:t>
            </a:r>
            <a:r>
              <a:rPr lang="en-US" sz="4400" dirty="0" err="1">
                <a:solidFill>
                  <a:srgbClr val="080A0E"/>
                </a:solidFill>
                <a:latin typeface="Google Sans Flex" panose="020B0503030502040204" pitchFamily="34" charset="0"/>
              </a:rPr>
              <a:t>bài</a:t>
            </a:r>
            <a:r>
              <a:rPr lang="en-US" sz="4400" dirty="0">
                <a:solidFill>
                  <a:srgbClr val="080A0E"/>
                </a:solidFill>
                <a:latin typeface="Google Sans Flex" panose="020B0503030502040204" pitchFamily="34" charset="0"/>
              </a:rPr>
              <a:t> </a:t>
            </a:r>
            <a:r>
              <a:rPr lang="en-US" sz="4400" dirty="0" err="1">
                <a:solidFill>
                  <a:srgbClr val="080A0E"/>
                </a:solidFill>
                <a:latin typeface="Google Sans Flex" panose="020B0503030502040204" pitchFamily="34" charset="0"/>
              </a:rPr>
              <a:t>thuyết</a:t>
            </a:r>
            <a:r>
              <a:rPr lang="en-US" sz="4400" dirty="0">
                <a:solidFill>
                  <a:srgbClr val="080A0E"/>
                </a:solidFill>
                <a:latin typeface="Google Sans Flex" panose="020B0503030502040204" pitchFamily="34" charset="0"/>
              </a:rPr>
              <a:t> </a:t>
            </a:r>
            <a:r>
              <a:rPr lang="en-US" sz="4400" dirty="0" err="1">
                <a:solidFill>
                  <a:srgbClr val="080A0E"/>
                </a:solidFill>
                <a:latin typeface="Google Sans Flex" panose="020B0503030502040204" pitchFamily="34" charset="0"/>
              </a:rPr>
              <a:t>trình</a:t>
            </a:r>
            <a:r>
              <a:rPr lang="en-US" sz="4400" dirty="0">
                <a:solidFill>
                  <a:srgbClr val="080A0E"/>
                </a:solidFill>
                <a:latin typeface="Google Sans Flex" panose="020B0503030502040204" pitchFamily="34" charset="0"/>
              </a:rPr>
              <a:t> </a:t>
            </a:r>
            <a:r>
              <a:rPr lang="en-US" sz="4400" dirty="0" err="1">
                <a:solidFill>
                  <a:srgbClr val="080A0E"/>
                </a:solidFill>
                <a:latin typeface="Google Sans Flex" panose="020B0503030502040204" pitchFamily="34" charset="0"/>
              </a:rPr>
              <a:t>của</a:t>
            </a:r>
            <a:r>
              <a:rPr lang="en-US" sz="4400" dirty="0">
                <a:solidFill>
                  <a:srgbClr val="080A0E"/>
                </a:solidFill>
                <a:latin typeface="Google Sans Flex" panose="020B0503030502040204" pitchFamily="34" charset="0"/>
              </a:rPr>
              <a:t> </a:t>
            </a:r>
            <a:r>
              <a:rPr lang="en-US" sz="4400" dirty="0" err="1">
                <a:solidFill>
                  <a:srgbClr val="080A0E"/>
                </a:solidFill>
                <a:latin typeface="Google Sans Flex" panose="020B0503030502040204" pitchFamily="34" charset="0"/>
              </a:rPr>
              <a:t>nhóm</a:t>
            </a:r>
            <a:r>
              <a:rPr lang="en-US" sz="4400" dirty="0">
                <a:solidFill>
                  <a:srgbClr val="080A0E"/>
                </a:solidFill>
                <a:latin typeface="Google Sans Flex" panose="020B0503030502040204" pitchFamily="34" charset="0"/>
              </a:rPr>
              <a:t> </a:t>
            </a:r>
            <a:r>
              <a:rPr lang="en-US" sz="4400" dirty="0" err="1">
                <a:solidFill>
                  <a:srgbClr val="080A0E"/>
                </a:solidFill>
                <a:latin typeface="Google Sans Flex" panose="020B0503030502040204" pitchFamily="34" charset="0"/>
              </a:rPr>
              <a:t>mình</a:t>
            </a:r>
            <a:r>
              <a:rPr lang="en-US" sz="4400" dirty="0">
                <a:solidFill>
                  <a:srgbClr val="080A0E"/>
                </a:solidFill>
                <a:latin typeface="Google Sans Flex" panose="020B0503030502040204" pitchFamily="34" charset="0"/>
              </a:rPr>
              <a:t>.</a:t>
            </a:r>
            <a:endParaRPr lang="vi-VN" sz="4400" dirty="0">
              <a:solidFill>
                <a:srgbClr val="080A0E"/>
              </a:solidFill>
            </a:endParaRPr>
          </a:p>
        </p:txBody>
      </p:sp>
      <p:sp>
        <p:nvSpPr>
          <p:cNvPr id="3" name="Tiêu đề phụ 2">
            <a:extLst>
              <a:ext uri="{FF2B5EF4-FFF2-40B4-BE49-F238E27FC236}">
                <a16:creationId xmlns:a16="http://schemas.microsoft.com/office/drawing/2014/main" id="{3BECB2B6-471A-9785-0F7B-4D88151563BF}"/>
              </a:ext>
            </a:extLst>
          </p:cNvPr>
          <p:cNvSpPr>
            <a:spLocks noGrp="1"/>
          </p:cNvSpPr>
          <p:nvPr>
            <p:ph type="subTitle" idx="1"/>
          </p:nvPr>
        </p:nvSpPr>
        <p:spPr>
          <a:xfrm>
            <a:off x="6391384" y="6338160"/>
            <a:ext cx="6581032" cy="550288"/>
          </a:xfrm>
        </p:spPr>
        <p:txBody>
          <a:bodyPr>
            <a:normAutofit/>
          </a:bodyPr>
          <a:lstStyle/>
          <a:p>
            <a:pPr algn="l"/>
            <a:r>
              <a:rPr lang="en-US" sz="1800" dirty="0">
                <a:solidFill>
                  <a:srgbClr val="080A0E"/>
                </a:solidFill>
              </a:rPr>
              <a:t>Thành </a:t>
            </a:r>
            <a:r>
              <a:rPr lang="en-US" sz="1800" dirty="0" err="1">
                <a:solidFill>
                  <a:srgbClr val="080A0E"/>
                </a:solidFill>
              </a:rPr>
              <a:t>viên</a:t>
            </a:r>
            <a:r>
              <a:rPr lang="en-US" sz="1800" dirty="0">
                <a:solidFill>
                  <a:srgbClr val="080A0E"/>
                </a:solidFill>
              </a:rPr>
              <a:t>: </a:t>
            </a:r>
            <a:r>
              <a:rPr lang="en-US" sz="1800" dirty="0" err="1">
                <a:solidFill>
                  <a:srgbClr val="080A0E"/>
                </a:solidFill>
              </a:rPr>
              <a:t>Phước</a:t>
            </a:r>
            <a:r>
              <a:rPr lang="en-US" sz="1800" dirty="0">
                <a:solidFill>
                  <a:srgbClr val="080A0E"/>
                </a:solidFill>
              </a:rPr>
              <a:t> </a:t>
            </a:r>
            <a:r>
              <a:rPr lang="en-US" sz="1800" dirty="0" err="1">
                <a:solidFill>
                  <a:srgbClr val="080A0E"/>
                </a:solidFill>
              </a:rPr>
              <a:t>Hiếu</a:t>
            </a:r>
            <a:r>
              <a:rPr lang="en-US" sz="1800" dirty="0">
                <a:solidFill>
                  <a:srgbClr val="080A0E"/>
                </a:solidFill>
              </a:rPr>
              <a:t>, Tiến Đạt, Duy </a:t>
            </a:r>
            <a:r>
              <a:rPr lang="en-US" sz="1800" dirty="0" err="1">
                <a:solidFill>
                  <a:srgbClr val="080A0E"/>
                </a:solidFill>
              </a:rPr>
              <a:t>Mạnh</a:t>
            </a:r>
            <a:r>
              <a:rPr lang="en-US" sz="1800" dirty="0">
                <a:solidFill>
                  <a:srgbClr val="080A0E"/>
                </a:solidFill>
              </a:rPr>
              <a:t>, Minh </a:t>
            </a:r>
            <a:r>
              <a:rPr lang="en-US" sz="1800" dirty="0" err="1">
                <a:solidFill>
                  <a:srgbClr val="080A0E"/>
                </a:solidFill>
              </a:rPr>
              <a:t>Nhật</a:t>
            </a:r>
            <a:endParaRPr lang="vi-VN" sz="1800" dirty="0">
              <a:solidFill>
                <a:srgbClr val="080A0E"/>
              </a:solidFill>
            </a:endParaRPr>
          </a:p>
        </p:txBody>
      </p:sp>
      <p:sp>
        <p:nvSpPr>
          <p:cNvPr id="52" name="Lưu đồ: Điểm Kết Thúc 51">
            <a:extLst>
              <a:ext uri="{FF2B5EF4-FFF2-40B4-BE49-F238E27FC236}">
                <a16:creationId xmlns:a16="http://schemas.microsoft.com/office/drawing/2014/main" id="{02A269B9-2BB3-57C4-373F-14A3F9FBDA07}"/>
              </a:ext>
            </a:extLst>
          </p:cNvPr>
          <p:cNvSpPr/>
          <p:nvPr/>
        </p:nvSpPr>
        <p:spPr>
          <a:xfrm>
            <a:off x="562256" y="4133735"/>
            <a:ext cx="3197269" cy="1055099"/>
          </a:xfrm>
          <a:prstGeom prst="flowChartTerminator">
            <a:avLst/>
          </a:prstGeom>
          <a:solidFill>
            <a:srgbClr val="F3F6F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spcBef>
                <a:spcPts val="100"/>
              </a:spcBef>
            </a:pPr>
            <a:endParaRPr lang="vi-VN" sz="3200" dirty="0"/>
          </a:p>
        </p:txBody>
      </p:sp>
      <p:sp>
        <p:nvSpPr>
          <p:cNvPr id="51" name="Lưu đồ: Điểm Kết Thúc 50">
            <a:extLst>
              <a:ext uri="{FF2B5EF4-FFF2-40B4-BE49-F238E27FC236}">
                <a16:creationId xmlns:a16="http://schemas.microsoft.com/office/drawing/2014/main" id="{E43F044B-3B6B-D1D5-F1F8-34E3223A0F17}"/>
              </a:ext>
            </a:extLst>
          </p:cNvPr>
          <p:cNvSpPr/>
          <p:nvPr/>
        </p:nvSpPr>
        <p:spPr>
          <a:xfrm>
            <a:off x="566190" y="4137910"/>
            <a:ext cx="3197269" cy="1055099"/>
          </a:xfrm>
          <a:prstGeom prst="flowChartTerminator">
            <a:avLst/>
          </a:prstGeom>
          <a:solidFill>
            <a:srgbClr val="F3F6F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spcBef>
                <a:spcPts val="100"/>
              </a:spcBef>
            </a:pPr>
            <a:endParaRPr lang="vi-VN" sz="3200" dirty="0"/>
          </a:p>
        </p:txBody>
      </p:sp>
      <p:sp>
        <p:nvSpPr>
          <p:cNvPr id="4" name="Lưu đồ: Điểm Kết Thúc 3">
            <a:extLst>
              <a:ext uri="{FF2B5EF4-FFF2-40B4-BE49-F238E27FC236}">
                <a16:creationId xmlns:a16="http://schemas.microsoft.com/office/drawing/2014/main" id="{8813E649-E1E6-5584-E4D5-093847DD4086}"/>
              </a:ext>
            </a:extLst>
          </p:cNvPr>
          <p:cNvSpPr/>
          <p:nvPr/>
        </p:nvSpPr>
        <p:spPr>
          <a:xfrm>
            <a:off x="561864" y="4125445"/>
            <a:ext cx="3197269" cy="1055099"/>
          </a:xfrm>
          <a:prstGeom prst="flowChartTerminator">
            <a:avLst/>
          </a:prstGeom>
          <a:solidFill>
            <a:srgbClr val="F3F6F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spcBef>
                <a:spcPts val="100"/>
              </a:spcBef>
            </a:pPr>
            <a:endParaRPr lang="vi-VN" sz="3200" dirty="0">
              <a:solidFill>
                <a:srgbClr val="F3F6FC"/>
              </a:solidFill>
            </a:endParaRPr>
          </a:p>
        </p:txBody>
      </p:sp>
      <p:pic>
        <p:nvPicPr>
          <p:cNvPr id="1026" name="Picture 2">
            <a:extLst>
              <a:ext uri="{FF2B5EF4-FFF2-40B4-BE49-F238E27FC236}">
                <a16:creationId xmlns:a16="http://schemas.microsoft.com/office/drawing/2014/main" id="{A409F057-47A2-8260-BB35-3CBDEF32E0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883559" y="4417509"/>
            <a:ext cx="478956" cy="478956"/>
          </a:xfrm>
          <a:prstGeom prst="rect">
            <a:avLst/>
          </a:prstGeom>
          <a:noFill/>
          <a:extLst>
            <a:ext uri="{909E8E84-426E-40DD-AFC4-6F175D3DCCD1}">
              <a14:hiddenFill xmlns:a14="http://schemas.microsoft.com/office/drawing/2010/main">
                <a:solidFill>
                  <a:srgbClr val="FFFFFF"/>
                </a:solidFill>
              </a14:hiddenFill>
            </a:ext>
          </a:extLst>
        </p:spPr>
      </p:pic>
      <p:sp>
        <p:nvSpPr>
          <p:cNvPr id="12" name="Hộp Văn bản 11">
            <a:extLst>
              <a:ext uri="{FF2B5EF4-FFF2-40B4-BE49-F238E27FC236}">
                <a16:creationId xmlns:a16="http://schemas.microsoft.com/office/drawing/2014/main" id="{39BA76E3-2910-AA33-68BD-84EEEED82C01}"/>
              </a:ext>
            </a:extLst>
          </p:cNvPr>
          <p:cNvSpPr txBox="1"/>
          <p:nvPr/>
        </p:nvSpPr>
        <p:spPr>
          <a:xfrm>
            <a:off x="1566003" y="4427923"/>
            <a:ext cx="1507365" cy="523220"/>
          </a:xfrm>
          <a:prstGeom prst="rect">
            <a:avLst/>
          </a:prstGeom>
          <a:noFill/>
        </p:spPr>
        <p:txBody>
          <a:bodyPr wrap="square" rtlCol="0">
            <a:spAutoFit/>
          </a:bodyPr>
          <a:lstStyle/>
          <a:p>
            <a:r>
              <a:rPr lang="vi-VN" sz="2800" dirty="0">
                <a:solidFill>
                  <a:srgbClr val="080A0E"/>
                </a:solidFill>
              </a:rPr>
              <a:t>Chủ Đề:</a:t>
            </a:r>
          </a:p>
        </p:txBody>
      </p:sp>
    </p:spTree>
    <p:extLst>
      <p:ext uri="{BB962C8B-B14F-4D97-AF65-F5344CB8AC3E}">
        <p14:creationId xmlns:p14="http://schemas.microsoft.com/office/powerpoint/2010/main" val="897597450"/>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7" name="Rectangle 66">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69" name="Rectangle 68">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71" name="Top Left">
            <a:extLst>
              <a:ext uri="{FF2B5EF4-FFF2-40B4-BE49-F238E27FC236}">
                <a16:creationId xmlns:a16="http://schemas.microsoft.com/office/drawing/2014/main" id="{DC655204-C06A-4A55-9BB4-C79C4AF9D6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72" name="Freeform: Shape 71">
              <a:extLst>
                <a:ext uri="{FF2B5EF4-FFF2-40B4-BE49-F238E27FC236}">
                  <a16:creationId xmlns:a16="http://schemas.microsoft.com/office/drawing/2014/main" id="{F83BC876-5C0C-438A-8928-B1EC2E1E4D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73" name="Freeform: Shape 72">
              <a:extLst>
                <a:ext uri="{FF2B5EF4-FFF2-40B4-BE49-F238E27FC236}">
                  <a16:creationId xmlns:a16="http://schemas.microsoft.com/office/drawing/2014/main" id="{B9B3EEC1-86B7-4DB1-AB38-E2D7493927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74" name="Freeform: Shape 73">
              <a:extLst>
                <a:ext uri="{FF2B5EF4-FFF2-40B4-BE49-F238E27FC236}">
                  <a16:creationId xmlns:a16="http://schemas.microsoft.com/office/drawing/2014/main" id="{BEB2CD0B-3D3E-4CF3-92F5-7AE77C22C9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75" name="Freeform: Shape 74">
              <a:extLst>
                <a:ext uri="{FF2B5EF4-FFF2-40B4-BE49-F238E27FC236}">
                  <a16:creationId xmlns:a16="http://schemas.microsoft.com/office/drawing/2014/main" id="{01561934-15F2-4620-A65F-28EB73CD7D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76" name="Freeform: Shape 75">
              <a:extLst>
                <a:ext uri="{FF2B5EF4-FFF2-40B4-BE49-F238E27FC236}">
                  <a16:creationId xmlns:a16="http://schemas.microsoft.com/office/drawing/2014/main" id="{DB9278E2-D464-4DE2-B229-D3D02ED2B1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77" name="Freeform: Shape 76">
              <a:extLst>
                <a:ext uri="{FF2B5EF4-FFF2-40B4-BE49-F238E27FC236}">
                  <a16:creationId xmlns:a16="http://schemas.microsoft.com/office/drawing/2014/main" id="{67AA3CE0-412D-4C03-9203-878479E0A1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78" name="Freeform: Shape 77">
              <a:extLst>
                <a:ext uri="{FF2B5EF4-FFF2-40B4-BE49-F238E27FC236}">
                  <a16:creationId xmlns:a16="http://schemas.microsoft.com/office/drawing/2014/main" id="{85785346-E446-47E2-B3DD-C1C561E689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79" name="Freeform: Shape 78">
              <a:extLst>
                <a:ext uri="{FF2B5EF4-FFF2-40B4-BE49-F238E27FC236}">
                  <a16:creationId xmlns:a16="http://schemas.microsoft.com/office/drawing/2014/main" id="{0F6388E0-BD20-4901-B128-88D3D56A13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64" name="Content Placeholder 63">
            <a:extLst>
              <a:ext uri="{FF2B5EF4-FFF2-40B4-BE49-F238E27FC236}">
                <a16:creationId xmlns:a16="http://schemas.microsoft.com/office/drawing/2014/main" id="{3370689E-308F-26C4-54A9-1ED379477099}"/>
              </a:ext>
            </a:extLst>
          </p:cNvPr>
          <p:cNvSpPr>
            <a:spLocks noGrp="1"/>
          </p:cNvSpPr>
          <p:nvPr>
            <p:ph idx="1"/>
          </p:nvPr>
        </p:nvSpPr>
        <p:spPr>
          <a:xfrm>
            <a:off x="1185756" y="2384474"/>
            <a:ext cx="4987488" cy="3728613"/>
          </a:xfrm>
        </p:spPr>
        <p:txBody>
          <a:bodyPr>
            <a:normAutofit/>
          </a:bodyPr>
          <a:lstStyle/>
          <a:p>
            <a:endParaRPr lang="en-US" sz="1800"/>
          </a:p>
        </p:txBody>
      </p:sp>
      <p:grpSp>
        <p:nvGrpSpPr>
          <p:cNvPr id="81" name="Bottom Right">
            <a:extLst>
              <a:ext uri="{FF2B5EF4-FFF2-40B4-BE49-F238E27FC236}">
                <a16:creationId xmlns:a16="http://schemas.microsoft.com/office/drawing/2014/main" id="{4C476EAB-383B-48F9-B661-B049EB50AE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82" name="Freeform: Shape 81">
              <a:extLst>
                <a:ext uri="{FF2B5EF4-FFF2-40B4-BE49-F238E27FC236}">
                  <a16:creationId xmlns:a16="http://schemas.microsoft.com/office/drawing/2014/main" id="{3045FFB7-76A2-4C6F-A15F-23BF1597C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83" name="Graphic 157">
              <a:extLst>
                <a:ext uri="{FF2B5EF4-FFF2-40B4-BE49-F238E27FC236}">
                  <a16:creationId xmlns:a16="http://schemas.microsoft.com/office/drawing/2014/main" id="{F4E5EB5B-D417-4B20-9CBE-F3DCCA5F3D0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85" name="Freeform: Shape 84">
                <a:extLst>
                  <a:ext uri="{FF2B5EF4-FFF2-40B4-BE49-F238E27FC236}">
                    <a16:creationId xmlns:a16="http://schemas.microsoft.com/office/drawing/2014/main" id="{56643958-DAAD-4611-BCC7-9BDB5917C2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86" name="Freeform: Shape 85">
                <a:extLst>
                  <a:ext uri="{FF2B5EF4-FFF2-40B4-BE49-F238E27FC236}">
                    <a16:creationId xmlns:a16="http://schemas.microsoft.com/office/drawing/2014/main" id="{263D00C7-B9D3-4681-8C55-F137CBD364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87" name="Freeform: Shape 86">
                <a:extLst>
                  <a:ext uri="{FF2B5EF4-FFF2-40B4-BE49-F238E27FC236}">
                    <a16:creationId xmlns:a16="http://schemas.microsoft.com/office/drawing/2014/main" id="{0539B678-9BB9-4639-B9A4-4511639BB4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88" name="Freeform: Shape 87">
                <a:extLst>
                  <a:ext uri="{FF2B5EF4-FFF2-40B4-BE49-F238E27FC236}">
                    <a16:creationId xmlns:a16="http://schemas.microsoft.com/office/drawing/2014/main" id="{C14F8CDF-D0D2-43AD-A7AB-0871C24A6E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89" name="Freeform: Shape 88">
                <a:extLst>
                  <a:ext uri="{FF2B5EF4-FFF2-40B4-BE49-F238E27FC236}">
                    <a16:creationId xmlns:a16="http://schemas.microsoft.com/office/drawing/2014/main" id="{25D54C27-D98D-4E8C-87BD-E0ECAB3BAE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90" name="Freeform: Shape 89">
                <a:extLst>
                  <a:ext uri="{FF2B5EF4-FFF2-40B4-BE49-F238E27FC236}">
                    <a16:creationId xmlns:a16="http://schemas.microsoft.com/office/drawing/2014/main" id="{CA10EDED-B646-4197-BF0C-C4A83018BA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91" name="Freeform: Shape 90">
                <a:extLst>
                  <a:ext uri="{FF2B5EF4-FFF2-40B4-BE49-F238E27FC236}">
                    <a16:creationId xmlns:a16="http://schemas.microsoft.com/office/drawing/2014/main" id="{B9B3D029-DC96-4655-89E2-D9387B3D56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84" name="Freeform: Shape 83">
              <a:extLst>
                <a:ext uri="{FF2B5EF4-FFF2-40B4-BE49-F238E27FC236}">
                  <a16:creationId xmlns:a16="http://schemas.microsoft.com/office/drawing/2014/main" id="{EF12D98D-E6A5-437D-830E-C5C0E7ACE1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 name="Hình chữ nhật 2">
            <a:extLst>
              <a:ext uri="{FF2B5EF4-FFF2-40B4-BE49-F238E27FC236}">
                <a16:creationId xmlns:a16="http://schemas.microsoft.com/office/drawing/2014/main" id="{57EE4BDF-345A-DF9E-DA2A-E2A818AB2941}"/>
              </a:ext>
            </a:extLst>
          </p:cNvPr>
          <p:cNvSpPr/>
          <p:nvPr/>
        </p:nvSpPr>
        <p:spPr>
          <a:xfrm>
            <a:off x="-147267" y="-131141"/>
            <a:ext cx="12478871" cy="7062793"/>
          </a:xfrm>
          <a:prstGeom prst="rect">
            <a:avLst/>
          </a:prstGeom>
          <a:solidFill>
            <a:srgbClr val="E8EAE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5" name="Hộp Văn bản 14">
            <a:extLst>
              <a:ext uri="{FF2B5EF4-FFF2-40B4-BE49-F238E27FC236}">
                <a16:creationId xmlns:a16="http://schemas.microsoft.com/office/drawing/2014/main" id="{EB71D3A6-1B79-F0F4-F800-CFE2C0C08DEC}"/>
              </a:ext>
            </a:extLst>
          </p:cNvPr>
          <p:cNvSpPr txBox="1"/>
          <p:nvPr/>
        </p:nvSpPr>
        <p:spPr>
          <a:xfrm>
            <a:off x="97027" y="1517437"/>
            <a:ext cx="7087477" cy="4031873"/>
          </a:xfrm>
          <a:prstGeom prst="rect">
            <a:avLst/>
          </a:prstGeom>
          <a:noFill/>
        </p:spPr>
        <p:txBody>
          <a:bodyPr wrap="square" rtlCol="0">
            <a:spAutoFit/>
          </a:bodyPr>
          <a:lstStyle/>
          <a:p>
            <a:r>
              <a:rPr lang="vi-VN" sz="3200" dirty="0"/>
              <a:t>Sự phụ thuộc này còn ảnh hưởng đến sức khỏe, gây ra các vấn đề như căng thẳng, mệt mỏi mắt và lối sống ít vận động. Nếu không biết kiểm soát, con người có thể mất đi sự cân bằng giữa đời sống thực tế và thế giới số, khiến công nghệ chi phối cuộc sống hàng ngày.</a:t>
            </a:r>
          </a:p>
        </p:txBody>
      </p:sp>
      <p:sp>
        <p:nvSpPr>
          <p:cNvPr id="6" name="Lưu đồ: Điểm Kết Thúc 5">
            <a:extLst>
              <a:ext uri="{FF2B5EF4-FFF2-40B4-BE49-F238E27FC236}">
                <a16:creationId xmlns:a16="http://schemas.microsoft.com/office/drawing/2014/main" id="{27F9F03F-E2B1-3581-821B-AF90842CAAA9}"/>
              </a:ext>
            </a:extLst>
          </p:cNvPr>
          <p:cNvSpPr/>
          <p:nvPr/>
        </p:nvSpPr>
        <p:spPr>
          <a:xfrm>
            <a:off x="806858" y="471630"/>
            <a:ext cx="2167103" cy="715144"/>
          </a:xfrm>
          <a:prstGeom prst="flowChartTerminator">
            <a:avLst/>
          </a:prstGeom>
          <a:solidFill>
            <a:srgbClr val="F3F6FC"/>
          </a:solidFill>
          <a:ln>
            <a:gradFill flip="none" rotWithShape="1">
              <a:gsLst>
                <a:gs pos="0">
                  <a:srgbClr val="003192"/>
                </a:gs>
                <a:gs pos="100000">
                  <a:srgbClr val="A50021"/>
                </a:gs>
              </a:gsLst>
              <a:lin ang="0" scaled="1"/>
              <a:tileRect/>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sz="4800" dirty="0"/>
          </a:p>
        </p:txBody>
      </p:sp>
      <p:sp>
        <p:nvSpPr>
          <p:cNvPr id="8" name="Hộp Văn bản 7">
            <a:extLst>
              <a:ext uri="{FF2B5EF4-FFF2-40B4-BE49-F238E27FC236}">
                <a16:creationId xmlns:a16="http://schemas.microsoft.com/office/drawing/2014/main" id="{3E58C531-E511-2C99-4F4B-D4EEB2B9FC26}"/>
              </a:ext>
            </a:extLst>
          </p:cNvPr>
          <p:cNvSpPr txBox="1"/>
          <p:nvPr/>
        </p:nvSpPr>
        <p:spPr>
          <a:xfrm>
            <a:off x="1654307" y="451682"/>
            <a:ext cx="988694" cy="923330"/>
          </a:xfrm>
          <a:prstGeom prst="rect">
            <a:avLst/>
          </a:prstGeom>
          <a:noFill/>
        </p:spPr>
        <p:txBody>
          <a:bodyPr wrap="square" rtlCol="0">
            <a:spAutoFit/>
          </a:bodyPr>
          <a:lstStyle/>
          <a:p>
            <a:r>
              <a:rPr lang="en-US" sz="5400" dirty="0">
                <a:gradFill flip="none" rotWithShape="1">
                  <a:gsLst>
                    <a:gs pos="0">
                      <a:srgbClr val="003192"/>
                    </a:gs>
                    <a:gs pos="100000">
                      <a:srgbClr val="C00000"/>
                    </a:gs>
                  </a:gsLst>
                  <a:lin ang="0" scaled="1"/>
                  <a:tileRect/>
                </a:gradFill>
                <a:latin typeface="Google Sans Flex" panose="020B0503030502040204" pitchFamily="34" charset="0"/>
              </a:rPr>
              <a:t>5.</a:t>
            </a:r>
            <a:endParaRPr lang="vi-VN" sz="5400" dirty="0"/>
          </a:p>
        </p:txBody>
      </p:sp>
      <p:sp>
        <p:nvSpPr>
          <p:cNvPr id="9" name="Hộp Văn bản 8">
            <a:extLst>
              <a:ext uri="{FF2B5EF4-FFF2-40B4-BE49-F238E27FC236}">
                <a16:creationId xmlns:a16="http://schemas.microsoft.com/office/drawing/2014/main" id="{BFFCF39D-AC8E-B469-2C45-FB4871121067}"/>
              </a:ext>
            </a:extLst>
          </p:cNvPr>
          <p:cNvSpPr txBox="1"/>
          <p:nvPr/>
        </p:nvSpPr>
        <p:spPr>
          <a:xfrm>
            <a:off x="4236230" y="623606"/>
            <a:ext cx="988694" cy="584775"/>
          </a:xfrm>
          <a:prstGeom prst="rect">
            <a:avLst/>
          </a:prstGeom>
          <a:noFill/>
        </p:spPr>
        <p:txBody>
          <a:bodyPr wrap="square" rtlCol="0">
            <a:spAutoFit/>
          </a:bodyPr>
          <a:lstStyle/>
          <a:p>
            <a:r>
              <a:rPr lang="en-US" sz="3200" dirty="0">
                <a:gradFill flip="none" rotWithShape="1">
                  <a:gsLst>
                    <a:gs pos="0">
                      <a:srgbClr val="003192"/>
                    </a:gs>
                    <a:gs pos="100000">
                      <a:srgbClr val="C00000"/>
                    </a:gs>
                  </a:gsLst>
                  <a:lin ang="0" scaled="1"/>
                  <a:tileRect/>
                </a:gradFill>
                <a:latin typeface="Google Sans Flex" panose="020B0503030502040204" pitchFamily="34" charset="0"/>
              </a:rPr>
              <a:t>4.</a:t>
            </a:r>
            <a:endParaRPr lang="vi-VN" sz="3200" dirty="0"/>
          </a:p>
        </p:txBody>
      </p:sp>
      <p:pic>
        <p:nvPicPr>
          <p:cNvPr id="10" name="Picture 2">
            <a:extLst>
              <a:ext uri="{FF2B5EF4-FFF2-40B4-BE49-F238E27FC236}">
                <a16:creationId xmlns:a16="http://schemas.microsoft.com/office/drawing/2014/main" id="{1B44B7C8-045A-91C1-3A70-6506A3E186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7322972" y="1964052"/>
            <a:ext cx="4552472" cy="39083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3218354"/>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Hình chữ nhật 6">
            <a:extLst>
              <a:ext uri="{FF2B5EF4-FFF2-40B4-BE49-F238E27FC236}">
                <a16:creationId xmlns:a16="http://schemas.microsoft.com/office/drawing/2014/main" id="{06F17EF0-419E-1D24-AC5D-558A069584B9}"/>
              </a:ext>
            </a:extLst>
          </p:cNvPr>
          <p:cNvSpPr/>
          <p:nvPr/>
        </p:nvSpPr>
        <p:spPr>
          <a:xfrm>
            <a:off x="-147267" y="-131141"/>
            <a:ext cx="12478871" cy="7062793"/>
          </a:xfrm>
          <a:prstGeom prst="rect">
            <a:avLst/>
          </a:prstGeom>
          <a:solidFill>
            <a:srgbClr val="E8EAE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 name="Tiêu đề 1">
            <a:extLst>
              <a:ext uri="{FF2B5EF4-FFF2-40B4-BE49-F238E27FC236}">
                <a16:creationId xmlns:a16="http://schemas.microsoft.com/office/drawing/2014/main" id="{E3E07653-F7A5-4C24-9CFC-CC4882FD30F4}"/>
              </a:ext>
            </a:extLst>
          </p:cNvPr>
          <p:cNvSpPr>
            <a:spLocks noGrp="1"/>
          </p:cNvSpPr>
          <p:nvPr>
            <p:ph type="ctrTitle"/>
          </p:nvPr>
        </p:nvSpPr>
        <p:spPr>
          <a:xfrm>
            <a:off x="749256" y="2587006"/>
            <a:ext cx="5248045" cy="1486696"/>
          </a:xfrm>
          <a:noFill/>
        </p:spPr>
        <p:txBody>
          <a:bodyPr>
            <a:noAutofit/>
          </a:bodyPr>
          <a:lstStyle/>
          <a:p>
            <a:r>
              <a:rPr lang="vi-VN" sz="6600" dirty="0">
                <a:gradFill flip="none" rotWithShape="1">
                  <a:gsLst>
                    <a:gs pos="0">
                      <a:srgbClr val="220076"/>
                    </a:gs>
                    <a:gs pos="100000">
                      <a:srgbClr val="C00000"/>
                    </a:gs>
                  </a:gsLst>
                  <a:lin ang="0" scaled="1"/>
                  <a:tileRect/>
                </a:gradFill>
                <a:latin typeface="Google Sans Flex" panose="020B0503030502040204" pitchFamily="34" charset="0"/>
              </a:rPr>
              <a:t>Bài 2:</a:t>
            </a:r>
            <a:endParaRPr lang="vi-VN" sz="6600" dirty="0">
              <a:gradFill flip="none" rotWithShape="1">
                <a:gsLst>
                  <a:gs pos="0">
                    <a:srgbClr val="220076"/>
                  </a:gs>
                  <a:gs pos="100000">
                    <a:srgbClr val="C00000"/>
                  </a:gs>
                </a:gsLst>
                <a:lin ang="0" scaled="1"/>
                <a:tileRect/>
              </a:gradFill>
              <a:latin typeface="Praise" pitchFamily="2" charset="0"/>
            </a:endParaRPr>
          </a:p>
        </p:txBody>
      </p:sp>
      <p:sp>
        <p:nvSpPr>
          <p:cNvPr id="3" name="Tiêu đề phụ 2">
            <a:extLst>
              <a:ext uri="{FF2B5EF4-FFF2-40B4-BE49-F238E27FC236}">
                <a16:creationId xmlns:a16="http://schemas.microsoft.com/office/drawing/2014/main" id="{3BECB2B6-471A-9785-0F7B-4D88151563BF}"/>
              </a:ext>
            </a:extLst>
          </p:cNvPr>
          <p:cNvSpPr>
            <a:spLocks noGrp="1"/>
          </p:cNvSpPr>
          <p:nvPr>
            <p:ph type="subTitle" idx="1"/>
          </p:nvPr>
        </p:nvSpPr>
        <p:spPr>
          <a:xfrm>
            <a:off x="4994973" y="300592"/>
            <a:ext cx="6581032" cy="1627385"/>
          </a:xfrm>
        </p:spPr>
        <p:txBody>
          <a:bodyPr>
            <a:normAutofit fontScale="92500"/>
          </a:bodyPr>
          <a:lstStyle/>
          <a:p>
            <a:pPr algn="l"/>
            <a:r>
              <a:rPr lang="en-US" sz="2800" dirty="0">
                <a:solidFill>
                  <a:srgbClr val="080A0E"/>
                </a:solidFill>
              </a:rPr>
              <a:t>Thành </a:t>
            </a:r>
            <a:r>
              <a:rPr lang="en-US" sz="2800" dirty="0" err="1">
                <a:solidFill>
                  <a:srgbClr val="080A0E"/>
                </a:solidFill>
              </a:rPr>
              <a:t>viên</a:t>
            </a:r>
            <a:r>
              <a:rPr lang="en-US" sz="2800" dirty="0">
                <a:solidFill>
                  <a:srgbClr val="080A0E"/>
                </a:solidFill>
              </a:rPr>
              <a:t>:</a:t>
            </a:r>
          </a:p>
          <a:p>
            <a:pPr algn="l"/>
            <a:r>
              <a:rPr lang="en-US" sz="2800" dirty="0" err="1">
                <a:solidFill>
                  <a:srgbClr val="080A0E"/>
                </a:solidFill>
              </a:rPr>
              <a:t>Phước</a:t>
            </a:r>
            <a:r>
              <a:rPr lang="en-US" sz="2800" dirty="0">
                <a:solidFill>
                  <a:srgbClr val="080A0E"/>
                </a:solidFill>
              </a:rPr>
              <a:t> </a:t>
            </a:r>
            <a:r>
              <a:rPr lang="en-US" sz="2800" dirty="0" err="1">
                <a:solidFill>
                  <a:srgbClr val="080A0E"/>
                </a:solidFill>
              </a:rPr>
              <a:t>Hiếu</a:t>
            </a:r>
            <a:r>
              <a:rPr lang="en-US" sz="2800" dirty="0">
                <a:solidFill>
                  <a:srgbClr val="080A0E"/>
                </a:solidFill>
              </a:rPr>
              <a:t>, Tiến Đạt, Duy </a:t>
            </a:r>
            <a:r>
              <a:rPr lang="en-US" sz="2800" dirty="0" err="1">
                <a:solidFill>
                  <a:srgbClr val="080A0E"/>
                </a:solidFill>
              </a:rPr>
              <a:t>Mạnh</a:t>
            </a:r>
            <a:r>
              <a:rPr lang="en-US" sz="2800" dirty="0">
                <a:solidFill>
                  <a:srgbClr val="080A0E"/>
                </a:solidFill>
              </a:rPr>
              <a:t>, Minh </a:t>
            </a:r>
            <a:r>
              <a:rPr lang="en-US" sz="2800" dirty="0" err="1">
                <a:solidFill>
                  <a:srgbClr val="080A0E"/>
                </a:solidFill>
              </a:rPr>
              <a:t>Nhật</a:t>
            </a:r>
            <a:endParaRPr lang="vi-VN" sz="2800" dirty="0">
              <a:solidFill>
                <a:srgbClr val="080A0E"/>
              </a:solidFill>
            </a:endParaRPr>
          </a:p>
        </p:txBody>
      </p:sp>
      <p:sp>
        <p:nvSpPr>
          <p:cNvPr id="4" name="Lưu đồ: Điểm Kết Thúc 3">
            <a:extLst>
              <a:ext uri="{FF2B5EF4-FFF2-40B4-BE49-F238E27FC236}">
                <a16:creationId xmlns:a16="http://schemas.microsoft.com/office/drawing/2014/main" id="{8813E649-E1E6-5584-E4D5-093847DD4086}"/>
              </a:ext>
            </a:extLst>
          </p:cNvPr>
          <p:cNvSpPr/>
          <p:nvPr/>
        </p:nvSpPr>
        <p:spPr>
          <a:xfrm>
            <a:off x="561864" y="4125445"/>
            <a:ext cx="3197269" cy="1055099"/>
          </a:xfrm>
          <a:prstGeom prst="flowChartTerminator">
            <a:avLst/>
          </a:prstGeom>
          <a:solidFill>
            <a:srgbClr val="F3F6F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spcBef>
                <a:spcPts val="100"/>
              </a:spcBef>
            </a:pPr>
            <a:endParaRPr lang="vi-VN" sz="3200" dirty="0"/>
          </a:p>
        </p:txBody>
      </p:sp>
      <p:sp>
        <p:nvSpPr>
          <p:cNvPr id="27" name="Lưu đồ: Điểm Kết Thúc 26">
            <a:extLst>
              <a:ext uri="{FF2B5EF4-FFF2-40B4-BE49-F238E27FC236}">
                <a16:creationId xmlns:a16="http://schemas.microsoft.com/office/drawing/2014/main" id="{103AE209-0D50-35BD-36BE-3EC06E179B4F}"/>
              </a:ext>
            </a:extLst>
          </p:cNvPr>
          <p:cNvSpPr/>
          <p:nvPr/>
        </p:nvSpPr>
        <p:spPr>
          <a:xfrm>
            <a:off x="2246593" y="4124609"/>
            <a:ext cx="3197269" cy="1055099"/>
          </a:xfrm>
          <a:prstGeom prst="flowChartTerminator">
            <a:avLst/>
          </a:prstGeom>
          <a:solidFill>
            <a:srgbClr val="F3F6F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spcBef>
                <a:spcPts val="100"/>
              </a:spcBef>
            </a:pPr>
            <a:endParaRPr lang="vi-VN" sz="3200" dirty="0"/>
          </a:p>
        </p:txBody>
      </p:sp>
      <p:sp>
        <p:nvSpPr>
          <p:cNvPr id="51" name="Lưu đồ: Điểm Kết Thúc 50">
            <a:extLst>
              <a:ext uri="{FF2B5EF4-FFF2-40B4-BE49-F238E27FC236}">
                <a16:creationId xmlns:a16="http://schemas.microsoft.com/office/drawing/2014/main" id="{E43F044B-3B6B-D1D5-F1F8-34E3223A0F17}"/>
              </a:ext>
            </a:extLst>
          </p:cNvPr>
          <p:cNvSpPr/>
          <p:nvPr/>
        </p:nvSpPr>
        <p:spPr>
          <a:xfrm>
            <a:off x="3886906" y="4122775"/>
            <a:ext cx="3197269" cy="1055099"/>
          </a:xfrm>
          <a:prstGeom prst="flowChartTerminator">
            <a:avLst/>
          </a:prstGeom>
          <a:solidFill>
            <a:srgbClr val="F3F6F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spcBef>
                <a:spcPts val="100"/>
              </a:spcBef>
            </a:pPr>
            <a:endParaRPr lang="vi-VN" sz="3200" dirty="0"/>
          </a:p>
        </p:txBody>
      </p:sp>
      <p:sp>
        <p:nvSpPr>
          <p:cNvPr id="52" name="Lưu đồ: Điểm Kết Thúc 51">
            <a:extLst>
              <a:ext uri="{FF2B5EF4-FFF2-40B4-BE49-F238E27FC236}">
                <a16:creationId xmlns:a16="http://schemas.microsoft.com/office/drawing/2014/main" id="{02A269B9-2BB3-57C4-373F-14A3F9FBDA07}"/>
              </a:ext>
            </a:extLst>
          </p:cNvPr>
          <p:cNvSpPr/>
          <p:nvPr/>
        </p:nvSpPr>
        <p:spPr>
          <a:xfrm>
            <a:off x="6096779" y="4124210"/>
            <a:ext cx="3197269" cy="1055099"/>
          </a:xfrm>
          <a:prstGeom prst="flowChartTerminator">
            <a:avLst/>
          </a:prstGeom>
          <a:solidFill>
            <a:srgbClr val="F3F6F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spcBef>
                <a:spcPts val="100"/>
              </a:spcBef>
            </a:pPr>
            <a:endParaRPr lang="vi-VN" sz="3200" dirty="0"/>
          </a:p>
        </p:txBody>
      </p:sp>
      <p:sp>
        <p:nvSpPr>
          <p:cNvPr id="54" name="Lưu đồ: Điểm Kết Thúc 53">
            <a:extLst>
              <a:ext uri="{FF2B5EF4-FFF2-40B4-BE49-F238E27FC236}">
                <a16:creationId xmlns:a16="http://schemas.microsoft.com/office/drawing/2014/main" id="{0088DCBD-461C-D4F9-E3FF-500FD4980BD9}"/>
              </a:ext>
            </a:extLst>
          </p:cNvPr>
          <p:cNvSpPr/>
          <p:nvPr/>
        </p:nvSpPr>
        <p:spPr>
          <a:xfrm>
            <a:off x="8267328" y="4124717"/>
            <a:ext cx="3197269" cy="1055099"/>
          </a:xfrm>
          <a:prstGeom prst="flowChartTerminator">
            <a:avLst/>
          </a:prstGeom>
          <a:solidFill>
            <a:srgbClr val="F3F6F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spcBef>
                <a:spcPts val="100"/>
              </a:spcBef>
            </a:pPr>
            <a:endParaRPr lang="vi-VN" sz="3200" dirty="0"/>
          </a:p>
        </p:txBody>
      </p:sp>
      <p:sp>
        <p:nvSpPr>
          <p:cNvPr id="5" name="Lưu đồ: Điểm Kết Thúc 4">
            <a:extLst>
              <a:ext uri="{FF2B5EF4-FFF2-40B4-BE49-F238E27FC236}">
                <a16:creationId xmlns:a16="http://schemas.microsoft.com/office/drawing/2014/main" id="{3D434DF9-4041-654E-1D4F-416545534AFE}"/>
              </a:ext>
            </a:extLst>
          </p:cNvPr>
          <p:cNvSpPr/>
          <p:nvPr/>
        </p:nvSpPr>
        <p:spPr>
          <a:xfrm>
            <a:off x="10194504" y="4123330"/>
            <a:ext cx="3197269" cy="1055099"/>
          </a:xfrm>
          <a:prstGeom prst="flowChartTerminator">
            <a:avLst/>
          </a:prstGeom>
          <a:solidFill>
            <a:srgbClr val="F3F6F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spcBef>
                <a:spcPts val="100"/>
              </a:spcBef>
            </a:pPr>
            <a:endParaRPr lang="vi-VN" sz="3200" dirty="0"/>
          </a:p>
        </p:txBody>
      </p:sp>
      <p:sp>
        <p:nvSpPr>
          <p:cNvPr id="12" name="Hộp Văn bản 11">
            <a:extLst>
              <a:ext uri="{FF2B5EF4-FFF2-40B4-BE49-F238E27FC236}">
                <a16:creationId xmlns:a16="http://schemas.microsoft.com/office/drawing/2014/main" id="{39BA76E3-2910-AA33-68BD-84EEEED82C01}"/>
              </a:ext>
            </a:extLst>
          </p:cNvPr>
          <p:cNvSpPr txBox="1"/>
          <p:nvPr/>
        </p:nvSpPr>
        <p:spPr>
          <a:xfrm>
            <a:off x="1566002" y="4427923"/>
            <a:ext cx="12166039" cy="523220"/>
          </a:xfrm>
          <a:prstGeom prst="rect">
            <a:avLst/>
          </a:prstGeom>
          <a:noFill/>
        </p:spPr>
        <p:txBody>
          <a:bodyPr wrap="square" rtlCol="0">
            <a:spAutoFit/>
          </a:bodyPr>
          <a:lstStyle/>
          <a:p>
            <a:r>
              <a:rPr lang="vi-VN" sz="2800" dirty="0" err="1">
                <a:solidFill>
                  <a:srgbClr val="080A0E"/>
                </a:solidFill>
              </a:rPr>
              <a:t>Khía</a:t>
            </a:r>
            <a:r>
              <a:rPr lang="vi-VN" sz="2800" dirty="0">
                <a:solidFill>
                  <a:srgbClr val="080A0E"/>
                </a:solidFill>
              </a:rPr>
              <a:t> cạnh pháp lí, đạo đức văn hóa của việc trao đổi thông tin qua mạng</a:t>
            </a:r>
          </a:p>
        </p:txBody>
      </p:sp>
      <p:sp>
        <p:nvSpPr>
          <p:cNvPr id="6" name="Hình chữ nhật 5">
            <a:extLst>
              <a:ext uri="{FF2B5EF4-FFF2-40B4-BE49-F238E27FC236}">
                <a16:creationId xmlns:a16="http://schemas.microsoft.com/office/drawing/2014/main" id="{A976AA4E-ECBA-3529-68AC-921EE524C1EA}"/>
              </a:ext>
            </a:extLst>
          </p:cNvPr>
          <p:cNvSpPr/>
          <p:nvPr/>
        </p:nvSpPr>
        <p:spPr>
          <a:xfrm>
            <a:off x="749256" y="4295274"/>
            <a:ext cx="816746" cy="745958"/>
          </a:xfrm>
          <a:prstGeom prst="rect">
            <a:avLst/>
          </a:prstGeom>
          <a:solidFill>
            <a:srgbClr val="F3F6F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026" name="Picture 2">
            <a:extLst>
              <a:ext uri="{FF2B5EF4-FFF2-40B4-BE49-F238E27FC236}">
                <a16:creationId xmlns:a16="http://schemas.microsoft.com/office/drawing/2014/main" id="{A409F057-47A2-8260-BB35-3CBDEF32E0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883559" y="4417509"/>
            <a:ext cx="478956" cy="4789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0054040"/>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50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Hình chữ nhật 6">
            <a:extLst>
              <a:ext uri="{FF2B5EF4-FFF2-40B4-BE49-F238E27FC236}">
                <a16:creationId xmlns:a16="http://schemas.microsoft.com/office/drawing/2014/main" id="{06F17EF0-419E-1D24-AC5D-558A069584B9}"/>
              </a:ext>
            </a:extLst>
          </p:cNvPr>
          <p:cNvSpPr/>
          <p:nvPr/>
        </p:nvSpPr>
        <p:spPr>
          <a:xfrm>
            <a:off x="-147267" y="-131141"/>
            <a:ext cx="12478871" cy="7062793"/>
          </a:xfrm>
          <a:prstGeom prst="rect">
            <a:avLst/>
          </a:prstGeom>
          <a:solidFill>
            <a:srgbClr val="E8EAE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 name="Tiêu đề 1">
            <a:extLst>
              <a:ext uri="{FF2B5EF4-FFF2-40B4-BE49-F238E27FC236}">
                <a16:creationId xmlns:a16="http://schemas.microsoft.com/office/drawing/2014/main" id="{E3E07653-F7A5-4C24-9CFC-CC4882FD30F4}"/>
              </a:ext>
            </a:extLst>
          </p:cNvPr>
          <p:cNvSpPr>
            <a:spLocks noGrp="1"/>
          </p:cNvSpPr>
          <p:nvPr>
            <p:ph type="ctrTitle"/>
          </p:nvPr>
        </p:nvSpPr>
        <p:spPr>
          <a:xfrm>
            <a:off x="749256" y="2587006"/>
            <a:ext cx="5248045" cy="1486696"/>
          </a:xfrm>
          <a:noFill/>
        </p:spPr>
        <p:txBody>
          <a:bodyPr>
            <a:noAutofit/>
          </a:bodyPr>
          <a:lstStyle/>
          <a:p>
            <a:r>
              <a:rPr lang="vi-VN" sz="6600" dirty="0">
                <a:gradFill flip="none" rotWithShape="1">
                  <a:gsLst>
                    <a:gs pos="0">
                      <a:srgbClr val="220076"/>
                    </a:gs>
                    <a:gs pos="100000">
                      <a:srgbClr val="C00000"/>
                    </a:gs>
                  </a:gsLst>
                  <a:lin ang="0" scaled="1"/>
                  <a:tileRect/>
                </a:gradFill>
                <a:latin typeface="Google Sans Flex" panose="020B0503030502040204" pitchFamily="34" charset="0"/>
              </a:rPr>
              <a:t>Bài 2:</a:t>
            </a:r>
            <a:endParaRPr lang="vi-VN" sz="6600" dirty="0">
              <a:gradFill flip="none" rotWithShape="1">
                <a:gsLst>
                  <a:gs pos="0">
                    <a:srgbClr val="220076"/>
                  </a:gs>
                  <a:gs pos="100000">
                    <a:srgbClr val="C00000"/>
                  </a:gs>
                </a:gsLst>
                <a:lin ang="0" scaled="1"/>
                <a:tileRect/>
              </a:gradFill>
              <a:latin typeface="Praise" pitchFamily="2" charset="0"/>
            </a:endParaRPr>
          </a:p>
        </p:txBody>
      </p:sp>
      <p:sp>
        <p:nvSpPr>
          <p:cNvPr id="3" name="Tiêu đề phụ 2">
            <a:extLst>
              <a:ext uri="{FF2B5EF4-FFF2-40B4-BE49-F238E27FC236}">
                <a16:creationId xmlns:a16="http://schemas.microsoft.com/office/drawing/2014/main" id="{3BECB2B6-471A-9785-0F7B-4D88151563BF}"/>
              </a:ext>
            </a:extLst>
          </p:cNvPr>
          <p:cNvSpPr>
            <a:spLocks noGrp="1"/>
          </p:cNvSpPr>
          <p:nvPr>
            <p:ph type="subTitle" idx="1"/>
          </p:nvPr>
        </p:nvSpPr>
        <p:spPr>
          <a:xfrm>
            <a:off x="4994973" y="300592"/>
            <a:ext cx="6581032" cy="1627385"/>
          </a:xfrm>
        </p:spPr>
        <p:txBody>
          <a:bodyPr>
            <a:normAutofit fontScale="92500"/>
          </a:bodyPr>
          <a:lstStyle/>
          <a:p>
            <a:pPr algn="l"/>
            <a:r>
              <a:rPr lang="en-US" sz="2800" dirty="0">
                <a:solidFill>
                  <a:srgbClr val="080A0E"/>
                </a:solidFill>
              </a:rPr>
              <a:t>Thành </a:t>
            </a:r>
            <a:r>
              <a:rPr lang="en-US" sz="2800" dirty="0" err="1">
                <a:solidFill>
                  <a:srgbClr val="080A0E"/>
                </a:solidFill>
              </a:rPr>
              <a:t>viên</a:t>
            </a:r>
            <a:r>
              <a:rPr lang="en-US" sz="2800" dirty="0">
                <a:solidFill>
                  <a:srgbClr val="080A0E"/>
                </a:solidFill>
              </a:rPr>
              <a:t>:</a:t>
            </a:r>
          </a:p>
          <a:p>
            <a:pPr algn="l"/>
            <a:r>
              <a:rPr lang="en-US" sz="2800" dirty="0" err="1">
                <a:solidFill>
                  <a:srgbClr val="080A0E"/>
                </a:solidFill>
              </a:rPr>
              <a:t>Phước</a:t>
            </a:r>
            <a:r>
              <a:rPr lang="en-US" sz="2800" dirty="0">
                <a:solidFill>
                  <a:srgbClr val="080A0E"/>
                </a:solidFill>
              </a:rPr>
              <a:t> </a:t>
            </a:r>
            <a:r>
              <a:rPr lang="en-US" sz="2800" dirty="0" err="1">
                <a:solidFill>
                  <a:srgbClr val="080A0E"/>
                </a:solidFill>
              </a:rPr>
              <a:t>Hiếu</a:t>
            </a:r>
            <a:r>
              <a:rPr lang="en-US" sz="2800" dirty="0">
                <a:solidFill>
                  <a:srgbClr val="080A0E"/>
                </a:solidFill>
              </a:rPr>
              <a:t>, Tiến Đạt, Duy </a:t>
            </a:r>
            <a:r>
              <a:rPr lang="en-US" sz="2800" dirty="0" err="1">
                <a:solidFill>
                  <a:srgbClr val="080A0E"/>
                </a:solidFill>
              </a:rPr>
              <a:t>Mạnh</a:t>
            </a:r>
            <a:r>
              <a:rPr lang="en-US" sz="2800" dirty="0">
                <a:solidFill>
                  <a:srgbClr val="080A0E"/>
                </a:solidFill>
              </a:rPr>
              <a:t>, Minh </a:t>
            </a:r>
            <a:r>
              <a:rPr lang="en-US" sz="2800" dirty="0" err="1">
                <a:solidFill>
                  <a:srgbClr val="080A0E"/>
                </a:solidFill>
              </a:rPr>
              <a:t>Nhật</a:t>
            </a:r>
            <a:endParaRPr lang="vi-VN" sz="2800" dirty="0">
              <a:solidFill>
                <a:srgbClr val="080A0E"/>
              </a:solidFill>
            </a:endParaRPr>
          </a:p>
        </p:txBody>
      </p:sp>
      <p:sp>
        <p:nvSpPr>
          <p:cNvPr id="4" name="Lưu đồ: Điểm Kết Thúc 3">
            <a:extLst>
              <a:ext uri="{FF2B5EF4-FFF2-40B4-BE49-F238E27FC236}">
                <a16:creationId xmlns:a16="http://schemas.microsoft.com/office/drawing/2014/main" id="{8813E649-E1E6-5584-E4D5-093847DD4086}"/>
              </a:ext>
            </a:extLst>
          </p:cNvPr>
          <p:cNvSpPr/>
          <p:nvPr/>
        </p:nvSpPr>
        <p:spPr>
          <a:xfrm>
            <a:off x="561864" y="4125445"/>
            <a:ext cx="3197269" cy="1055099"/>
          </a:xfrm>
          <a:prstGeom prst="flowChartTerminator">
            <a:avLst/>
          </a:prstGeom>
          <a:solidFill>
            <a:srgbClr val="F3F6F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spcBef>
                <a:spcPts val="100"/>
              </a:spcBef>
            </a:pPr>
            <a:endParaRPr lang="vi-VN" sz="3200" dirty="0"/>
          </a:p>
        </p:txBody>
      </p:sp>
      <p:sp>
        <p:nvSpPr>
          <p:cNvPr id="27" name="Lưu đồ: Điểm Kết Thúc 26">
            <a:extLst>
              <a:ext uri="{FF2B5EF4-FFF2-40B4-BE49-F238E27FC236}">
                <a16:creationId xmlns:a16="http://schemas.microsoft.com/office/drawing/2014/main" id="{103AE209-0D50-35BD-36BE-3EC06E179B4F}"/>
              </a:ext>
            </a:extLst>
          </p:cNvPr>
          <p:cNvSpPr/>
          <p:nvPr/>
        </p:nvSpPr>
        <p:spPr>
          <a:xfrm>
            <a:off x="2246593" y="4124609"/>
            <a:ext cx="3197269" cy="1055099"/>
          </a:xfrm>
          <a:prstGeom prst="flowChartTerminator">
            <a:avLst/>
          </a:prstGeom>
          <a:solidFill>
            <a:srgbClr val="F3F6F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spcBef>
                <a:spcPts val="100"/>
              </a:spcBef>
            </a:pPr>
            <a:endParaRPr lang="vi-VN" sz="3200" dirty="0"/>
          </a:p>
        </p:txBody>
      </p:sp>
      <p:sp>
        <p:nvSpPr>
          <p:cNvPr id="51" name="Lưu đồ: Điểm Kết Thúc 50">
            <a:extLst>
              <a:ext uri="{FF2B5EF4-FFF2-40B4-BE49-F238E27FC236}">
                <a16:creationId xmlns:a16="http://schemas.microsoft.com/office/drawing/2014/main" id="{E43F044B-3B6B-D1D5-F1F8-34E3223A0F17}"/>
              </a:ext>
            </a:extLst>
          </p:cNvPr>
          <p:cNvSpPr/>
          <p:nvPr/>
        </p:nvSpPr>
        <p:spPr>
          <a:xfrm>
            <a:off x="3886906" y="4122775"/>
            <a:ext cx="3197269" cy="1055099"/>
          </a:xfrm>
          <a:prstGeom prst="flowChartTerminator">
            <a:avLst/>
          </a:prstGeom>
          <a:solidFill>
            <a:srgbClr val="F3F6F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spcBef>
                <a:spcPts val="100"/>
              </a:spcBef>
            </a:pPr>
            <a:endParaRPr lang="vi-VN" sz="3200" dirty="0"/>
          </a:p>
        </p:txBody>
      </p:sp>
      <p:sp>
        <p:nvSpPr>
          <p:cNvPr id="52" name="Lưu đồ: Điểm Kết Thúc 51">
            <a:extLst>
              <a:ext uri="{FF2B5EF4-FFF2-40B4-BE49-F238E27FC236}">
                <a16:creationId xmlns:a16="http://schemas.microsoft.com/office/drawing/2014/main" id="{02A269B9-2BB3-57C4-373F-14A3F9FBDA07}"/>
              </a:ext>
            </a:extLst>
          </p:cNvPr>
          <p:cNvSpPr/>
          <p:nvPr/>
        </p:nvSpPr>
        <p:spPr>
          <a:xfrm>
            <a:off x="6096779" y="4124210"/>
            <a:ext cx="3197269" cy="1055099"/>
          </a:xfrm>
          <a:prstGeom prst="flowChartTerminator">
            <a:avLst/>
          </a:prstGeom>
          <a:solidFill>
            <a:srgbClr val="F3F6F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spcBef>
                <a:spcPts val="100"/>
              </a:spcBef>
            </a:pPr>
            <a:endParaRPr lang="vi-VN" sz="3200" dirty="0"/>
          </a:p>
        </p:txBody>
      </p:sp>
      <p:sp>
        <p:nvSpPr>
          <p:cNvPr id="54" name="Lưu đồ: Điểm Kết Thúc 53">
            <a:extLst>
              <a:ext uri="{FF2B5EF4-FFF2-40B4-BE49-F238E27FC236}">
                <a16:creationId xmlns:a16="http://schemas.microsoft.com/office/drawing/2014/main" id="{0088DCBD-461C-D4F9-E3FF-500FD4980BD9}"/>
              </a:ext>
            </a:extLst>
          </p:cNvPr>
          <p:cNvSpPr/>
          <p:nvPr/>
        </p:nvSpPr>
        <p:spPr>
          <a:xfrm>
            <a:off x="8267328" y="4124717"/>
            <a:ext cx="3197269" cy="1055099"/>
          </a:xfrm>
          <a:prstGeom prst="flowChartTerminator">
            <a:avLst/>
          </a:prstGeom>
          <a:solidFill>
            <a:srgbClr val="F3F6F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spcBef>
                <a:spcPts val="100"/>
              </a:spcBef>
            </a:pPr>
            <a:endParaRPr lang="vi-VN" sz="3200" dirty="0"/>
          </a:p>
        </p:txBody>
      </p:sp>
      <p:sp>
        <p:nvSpPr>
          <p:cNvPr id="5" name="Lưu đồ: Điểm Kết Thúc 4">
            <a:extLst>
              <a:ext uri="{FF2B5EF4-FFF2-40B4-BE49-F238E27FC236}">
                <a16:creationId xmlns:a16="http://schemas.microsoft.com/office/drawing/2014/main" id="{3D434DF9-4041-654E-1D4F-416545534AFE}"/>
              </a:ext>
            </a:extLst>
          </p:cNvPr>
          <p:cNvSpPr/>
          <p:nvPr/>
        </p:nvSpPr>
        <p:spPr>
          <a:xfrm>
            <a:off x="9222954" y="4123330"/>
            <a:ext cx="3197269" cy="1055099"/>
          </a:xfrm>
          <a:prstGeom prst="flowChartTerminator">
            <a:avLst/>
          </a:prstGeom>
          <a:solidFill>
            <a:srgbClr val="F3F6F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spcBef>
                <a:spcPts val="100"/>
              </a:spcBef>
            </a:pPr>
            <a:endParaRPr lang="vi-VN" sz="3200" dirty="0"/>
          </a:p>
        </p:txBody>
      </p:sp>
      <p:sp>
        <p:nvSpPr>
          <p:cNvPr id="12" name="Hộp Văn bản 11">
            <a:extLst>
              <a:ext uri="{FF2B5EF4-FFF2-40B4-BE49-F238E27FC236}">
                <a16:creationId xmlns:a16="http://schemas.microsoft.com/office/drawing/2014/main" id="{39BA76E3-2910-AA33-68BD-84EEEED82C01}"/>
              </a:ext>
            </a:extLst>
          </p:cNvPr>
          <p:cNvSpPr txBox="1"/>
          <p:nvPr/>
        </p:nvSpPr>
        <p:spPr>
          <a:xfrm>
            <a:off x="657618" y="4427923"/>
            <a:ext cx="12166039" cy="523220"/>
          </a:xfrm>
          <a:prstGeom prst="rect">
            <a:avLst/>
          </a:prstGeom>
          <a:noFill/>
        </p:spPr>
        <p:txBody>
          <a:bodyPr wrap="square" rtlCol="0">
            <a:spAutoFit/>
          </a:bodyPr>
          <a:lstStyle/>
          <a:p>
            <a:r>
              <a:rPr lang="vi-VN" sz="2800" dirty="0" err="1">
                <a:solidFill>
                  <a:srgbClr val="080A0E"/>
                </a:solidFill>
              </a:rPr>
              <a:t>Khía</a:t>
            </a:r>
            <a:r>
              <a:rPr lang="vi-VN" sz="2800" dirty="0">
                <a:solidFill>
                  <a:srgbClr val="080A0E"/>
                </a:solidFill>
              </a:rPr>
              <a:t> cạnh pháp lí, đạo đức văn hóa của việc trao đổi thông tin qua mạng</a:t>
            </a:r>
          </a:p>
        </p:txBody>
      </p:sp>
      <p:sp>
        <p:nvSpPr>
          <p:cNvPr id="6" name="Hình chữ nhật 5">
            <a:extLst>
              <a:ext uri="{FF2B5EF4-FFF2-40B4-BE49-F238E27FC236}">
                <a16:creationId xmlns:a16="http://schemas.microsoft.com/office/drawing/2014/main" id="{288F481B-5EFA-1E54-4424-DB0A1AF81D28}"/>
              </a:ext>
            </a:extLst>
          </p:cNvPr>
          <p:cNvSpPr/>
          <p:nvPr/>
        </p:nvSpPr>
        <p:spPr>
          <a:xfrm>
            <a:off x="749256" y="4295274"/>
            <a:ext cx="816746" cy="745958"/>
          </a:xfrm>
          <a:prstGeom prst="rect">
            <a:avLst/>
          </a:prstGeom>
          <a:solidFill>
            <a:srgbClr val="F3F6F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026" name="Picture 2">
            <a:extLst>
              <a:ext uri="{FF2B5EF4-FFF2-40B4-BE49-F238E27FC236}">
                <a16:creationId xmlns:a16="http://schemas.microsoft.com/office/drawing/2014/main" id="{A409F057-47A2-8260-BB35-3CBDEF32E0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883559" y="4417509"/>
            <a:ext cx="478956" cy="4789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6316621"/>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7" name="Rectangle 66">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69" name="Rectangle 68">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71" name="Top Left">
            <a:extLst>
              <a:ext uri="{FF2B5EF4-FFF2-40B4-BE49-F238E27FC236}">
                <a16:creationId xmlns:a16="http://schemas.microsoft.com/office/drawing/2014/main" id="{DC655204-C06A-4A55-9BB4-C79C4AF9D6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72" name="Freeform: Shape 71">
              <a:extLst>
                <a:ext uri="{FF2B5EF4-FFF2-40B4-BE49-F238E27FC236}">
                  <a16:creationId xmlns:a16="http://schemas.microsoft.com/office/drawing/2014/main" id="{F83BC876-5C0C-438A-8928-B1EC2E1E4D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73" name="Freeform: Shape 72">
              <a:extLst>
                <a:ext uri="{FF2B5EF4-FFF2-40B4-BE49-F238E27FC236}">
                  <a16:creationId xmlns:a16="http://schemas.microsoft.com/office/drawing/2014/main" id="{B9B3EEC1-86B7-4DB1-AB38-E2D7493927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74" name="Freeform: Shape 73">
              <a:extLst>
                <a:ext uri="{FF2B5EF4-FFF2-40B4-BE49-F238E27FC236}">
                  <a16:creationId xmlns:a16="http://schemas.microsoft.com/office/drawing/2014/main" id="{BEB2CD0B-3D3E-4CF3-92F5-7AE77C22C9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75" name="Freeform: Shape 74">
              <a:extLst>
                <a:ext uri="{FF2B5EF4-FFF2-40B4-BE49-F238E27FC236}">
                  <a16:creationId xmlns:a16="http://schemas.microsoft.com/office/drawing/2014/main" id="{01561934-15F2-4620-A65F-28EB73CD7D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76" name="Freeform: Shape 75">
              <a:extLst>
                <a:ext uri="{FF2B5EF4-FFF2-40B4-BE49-F238E27FC236}">
                  <a16:creationId xmlns:a16="http://schemas.microsoft.com/office/drawing/2014/main" id="{DB9278E2-D464-4DE2-B229-D3D02ED2B1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77" name="Freeform: Shape 76">
              <a:extLst>
                <a:ext uri="{FF2B5EF4-FFF2-40B4-BE49-F238E27FC236}">
                  <a16:creationId xmlns:a16="http://schemas.microsoft.com/office/drawing/2014/main" id="{67AA3CE0-412D-4C03-9203-878479E0A1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78" name="Freeform: Shape 77">
              <a:extLst>
                <a:ext uri="{FF2B5EF4-FFF2-40B4-BE49-F238E27FC236}">
                  <a16:creationId xmlns:a16="http://schemas.microsoft.com/office/drawing/2014/main" id="{85785346-E446-47E2-B3DD-C1C561E689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79" name="Freeform: Shape 78">
              <a:extLst>
                <a:ext uri="{FF2B5EF4-FFF2-40B4-BE49-F238E27FC236}">
                  <a16:creationId xmlns:a16="http://schemas.microsoft.com/office/drawing/2014/main" id="{0F6388E0-BD20-4901-B128-88D3D56A13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64" name="Content Placeholder 63">
            <a:extLst>
              <a:ext uri="{FF2B5EF4-FFF2-40B4-BE49-F238E27FC236}">
                <a16:creationId xmlns:a16="http://schemas.microsoft.com/office/drawing/2014/main" id="{3370689E-308F-26C4-54A9-1ED379477099}"/>
              </a:ext>
            </a:extLst>
          </p:cNvPr>
          <p:cNvSpPr>
            <a:spLocks noGrp="1"/>
          </p:cNvSpPr>
          <p:nvPr>
            <p:ph idx="1"/>
          </p:nvPr>
        </p:nvSpPr>
        <p:spPr>
          <a:xfrm>
            <a:off x="1185756" y="2384474"/>
            <a:ext cx="4987488" cy="3728613"/>
          </a:xfrm>
        </p:spPr>
        <p:txBody>
          <a:bodyPr>
            <a:normAutofit/>
          </a:bodyPr>
          <a:lstStyle/>
          <a:p>
            <a:endParaRPr lang="en-US" sz="1800"/>
          </a:p>
        </p:txBody>
      </p:sp>
      <p:grpSp>
        <p:nvGrpSpPr>
          <p:cNvPr id="81" name="Bottom Right">
            <a:extLst>
              <a:ext uri="{FF2B5EF4-FFF2-40B4-BE49-F238E27FC236}">
                <a16:creationId xmlns:a16="http://schemas.microsoft.com/office/drawing/2014/main" id="{4C476EAB-383B-48F9-B661-B049EB50AE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82" name="Freeform: Shape 81">
              <a:extLst>
                <a:ext uri="{FF2B5EF4-FFF2-40B4-BE49-F238E27FC236}">
                  <a16:creationId xmlns:a16="http://schemas.microsoft.com/office/drawing/2014/main" id="{3045FFB7-76A2-4C6F-A15F-23BF1597C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83" name="Graphic 157">
              <a:extLst>
                <a:ext uri="{FF2B5EF4-FFF2-40B4-BE49-F238E27FC236}">
                  <a16:creationId xmlns:a16="http://schemas.microsoft.com/office/drawing/2014/main" id="{F4E5EB5B-D417-4B20-9CBE-F3DCCA5F3D0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85" name="Freeform: Shape 84">
                <a:extLst>
                  <a:ext uri="{FF2B5EF4-FFF2-40B4-BE49-F238E27FC236}">
                    <a16:creationId xmlns:a16="http://schemas.microsoft.com/office/drawing/2014/main" id="{56643958-DAAD-4611-BCC7-9BDB5917C2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86" name="Freeform: Shape 85">
                <a:extLst>
                  <a:ext uri="{FF2B5EF4-FFF2-40B4-BE49-F238E27FC236}">
                    <a16:creationId xmlns:a16="http://schemas.microsoft.com/office/drawing/2014/main" id="{263D00C7-B9D3-4681-8C55-F137CBD364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87" name="Freeform: Shape 86">
                <a:extLst>
                  <a:ext uri="{FF2B5EF4-FFF2-40B4-BE49-F238E27FC236}">
                    <a16:creationId xmlns:a16="http://schemas.microsoft.com/office/drawing/2014/main" id="{0539B678-9BB9-4639-B9A4-4511639BB4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88" name="Freeform: Shape 87">
                <a:extLst>
                  <a:ext uri="{FF2B5EF4-FFF2-40B4-BE49-F238E27FC236}">
                    <a16:creationId xmlns:a16="http://schemas.microsoft.com/office/drawing/2014/main" id="{C14F8CDF-D0D2-43AD-A7AB-0871C24A6E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89" name="Freeform: Shape 88">
                <a:extLst>
                  <a:ext uri="{FF2B5EF4-FFF2-40B4-BE49-F238E27FC236}">
                    <a16:creationId xmlns:a16="http://schemas.microsoft.com/office/drawing/2014/main" id="{25D54C27-D98D-4E8C-87BD-E0ECAB3BAE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90" name="Freeform: Shape 89">
                <a:extLst>
                  <a:ext uri="{FF2B5EF4-FFF2-40B4-BE49-F238E27FC236}">
                    <a16:creationId xmlns:a16="http://schemas.microsoft.com/office/drawing/2014/main" id="{CA10EDED-B646-4197-BF0C-C4A83018BA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91" name="Freeform: Shape 90">
                <a:extLst>
                  <a:ext uri="{FF2B5EF4-FFF2-40B4-BE49-F238E27FC236}">
                    <a16:creationId xmlns:a16="http://schemas.microsoft.com/office/drawing/2014/main" id="{B9B3D029-DC96-4655-89E2-D9387B3D56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84" name="Freeform: Shape 83">
              <a:extLst>
                <a:ext uri="{FF2B5EF4-FFF2-40B4-BE49-F238E27FC236}">
                  <a16:creationId xmlns:a16="http://schemas.microsoft.com/office/drawing/2014/main" id="{EF12D98D-E6A5-437D-830E-C5C0E7ACE1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 name="Hình chữ nhật 2">
            <a:extLst>
              <a:ext uri="{FF2B5EF4-FFF2-40B4-BE49-F238E27FC236}">
                <a16:creationId xmlns:a16="http://schemas.microsoft.com/office/drawing/2014/main" id="{57EE4BDF-345A-DF9E-DA2A-E2A818AB2941}"/>
              </a:ext>
            </a:extLst>
          </p:cNvPr>
          <p:cNvSpPr/>
          <p:nvPr/>
        </p:nvSpPr>
        <p:spPr>
          <a:xfrm>
            <a:off x="-147267" y="-131141"/>
            <a:ext cx="12478871" cy="7062793"/>
          </a:xfrm>
          <a:prstGeom prst="rect">
            <a:avLst/>
          </a:prstGeom>
          <a:solidFill>
            <a:srgbClr val="E8EAE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5" name="Hộp Văn bản 14">
            <a:extLst>
              <a:ext uri="{FF2B5EF4-FFF2-40B4-BE49-F238E27FC236}">
                <a16:creationId xmlns:a16="http://schemas.microsoft.com/office/drawing/2014/main" id="{EB71D3A6-1B79-F0F4-F800-CFE2C0C08DEC}"/>
              </a:ext>
            </a:extLst>
          </p:cNvPr>
          <p:cNvSpPr txBox="1"/>
          <p:nvPr/>
        </p:nvSpPr>
        <p:spPr>
          <a:xfrm>
            <a:off x="97027" y="1517437"/>
            <a:ext cx="7087477" cy="3539430"/>
          </a:xfrm>
          <a:prstGeom prst="rect">
            <a:avLst/>
          </a:prstGeom>
          <a:noFill/>
        </p:spPr>
        <p:txBody>
          <a:bodyPr wrap="square" rtlCol="0">
            <a:spAutoFit/>
          </a:bodyPr>
          <a:lstStyle/>
          <a:p>
            <a:r>
              <a:rPr lang="vi-VN" sz="3200" dirty="0"/>
              <a:t>Trong môi trường số, có nhiều hành vi vi phạm pháp luật mà người dùng </a:t>
            </a:r>
            <a:r>
              <a:rPr lang="vi-VN" sz="3200" dirty="0" err="1"/>
              <a:t>Internet</a:t>
            </a:r>
            <a:r>
              <a:rPr lang="vi-VN" sz="3200" dirty="0"/>
              <a:t> cần cảnh giác và tránh xa. Các hành vi như tấn công mạng, phát tán phần mềm độc hại, đánh cắp thông tin cá nhân, và lừa đảo qua mạng đang diễn ra phổ biến.</a:t>
            </a:r>
          </a:p>
        </p:txBody>
      </p:sp>
      <p:pic>
        <p:nvPicPr>
          <p:cNvPr id="10" name="Picture 2">
            <a:extLst>
              <a:ext uri="{FF2B5EF4-FFF2-40B4-BE49-F238E27FC236}">
                <a16:creationId xmlns:a16="http://schemas.microsoft.com/office/drawing/2014/main" id="{1B44B7C8-045A-91C1-3A70-6506A3E186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7322972" y="594517"/>
            <a:ext cx="4552472" cy="4742367"/>
          </a:xfrm>
          <a:prstGeom prst="rect">
            <a:avLst/>
          </a:prstGeom>
          <a:noFill/>
          <a:extLst>
            <a:ext uri="{909E8E84-426E-40DD-AFC4-6F175D3DCCD1}">
              <a14:hiddenFill xmlns:a14="http://schemas.microsoft.com/office/drawing/2010/main">
                <a:solidFill>
                  <a:srgbClr val="FFFFFF"/>
                </a:solidFill>
              </a14:hiddenFill>
            </a:ext>
          </a:extLst>
        </p:spPr>
      </p:pic>
      <p:sp>
        <p:nvSpPr>
          <p:cNvPr id="7" name="Lưu đồ: Điểm Kết Thúc 6">
            <a:extLst>
              <a:ext uri="{FF2B5EF4-FFF2-40B4-BE49-F238E27FC236}">
                <a16:creationId xmlns:a16="http://schemas.microsoft.com/office/drawing/2014/main" id="{08CA6F59-9D33-DFF2-B159-796CAC55E266}"/>
              </a:ext>
            </a:extLst>
          </p:cNvPr>
          <p:cNvSpPr/>
          <p:nvPr/>
        </p:nvSpPr>
        <p:spPr>
          <a:xfrm>
            <a:off x="806858" y="471630"/>
            <a:ext cx="2167103" cy="715144"/>
          </a:xfrm>
          <a:prstGeom prst="flowChartTerminator">
            <a:avLst/>
          </a:prstGeom>
          <a:solidFill>
            <a:srgbClr val="F3F6FC"/>
          </a:solidFill>
          <a:ln>
            <a:gradFill flip="none" rotWithShape="1">
              <a:gsLst>
                <a:gs pos="0">
                  <a:srgbClr val="003192"/>
                </a:gs>
                <a:gs pos="100000">
                  <a:srgbClr val="A50021"/>
                </a:gs>
              </a:gsLst>
              <a:lin ang="0" scaled="1"/>
              <a:tileRect/>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sz="4800" dirty="0"/>
          </a:p>
        </p:txBody>
      </p:sp>
      <p:sp>
        <p:nvSpPr>
          <p:cNvPr id="11" name="Hộp Văn bản 10">
            <a:extLst>
              <a:ext uri="{FF2B5EF4-FFF2-40B4-BE49-F238E27FC236}">
                <a16:creationId xmlns:a16="http://schemas.microsoft.com/office/drawing/2014/main" id="{ED617F99-80D2-DDB1-AA11-0564E922DB5D}"/>
              </a:ext>
            </a:extLst>
          </p:cNvPr>
          <p:cNvSpPr txBox="1"/>
          <p:nvPr/>
        </p:nvSpPr>
        <p:spPr>
          <a:xfrm>
            <a:off x="1654307" y="451682"/>
            <a:ext cx="988694" cy="923330"/>
          </a:xfrm>
          <a:prstGeom prst="rect">
            <a:avLst/>
          </a:prstGeom>
          <a:noFill/>
        </p:spPr>
        <p:txBody>
          <a:bodyPr wrap="square" rtlCol="0">
            <a:spAutoFit/>
          </a:bodyPr>
          <a:lstStyle/>
          <a:p>
            <a:r>
              <a:rPr lang="en-US" sz="5400" dirty="0">
                <a:gradFill flip="none" rotWithShape="1">
                  <a:gsLst>
                    <a:gs pos="0">
                      <a:srgbClr val="003192"/>
                    </a:gs>
                    <a:gs pos="100000">
                      <a:srgbClr val="C00000"/>
                    </a:gs>
                  </a:gsLst>
                  <a:lin ang="0" scaled="1"/>
                  <a:tileRect/>
                </a:gradFill>
                <a:latin typeface="Google Sans Flex" panose="020B0503030502040204" pitchFamily="34" charset="0"/>
              </a:rPr>
              <a:t>1.</a:t>
            </a:r>
            <a:endParaRPr lang="vi-VN" sz="5400" dirty="0"/>
          </a:p>
        </p:txBody>
      </p:sp>
      <p:sp>
        <p:nvSpPr>
          <p:cNvPr id="12" name="Hộp Văn bản 11">
            <a:extLst>
              <a:ext uri="{FF2B5EF4-FFF2-40B4-BE49-F238E27FC236}">
                <a16:creationId xmlns:a16="http://schemas.microsoft.com/office/drawing/2014/main" id="{029DCB98-FF67-801E-1797-AD61B0922CD3}"/>
              </a:ext>
            </a:extLst>
          </p:cNvPr>
          <p:cNvSpPr txBox="1"/>
          <p:nvPr/>
        </p:nvSpPr>
        <p:spPr>
          <a:xfrm>
            <a:off x="4236230" y="623606"/>
            <a:ext cx="988694" cy="584775"/>
          </a:xfrm>
          <a:prstGeom prst="rect">
            <a:avLst/>
          </a:prstGeom>
          <a:noFill/>
        </p:spPr>
        <p:txBody>
          <a:bodyPr wrap="square" rtlCol="0">
            <a:spAutoFit/>
          </a:bodyPr>
          <a:lstStyle/>
          <a:p>
            <a:r>
              <a:rPr lang="en-US" sz="3200" dirty="0">
                <a:gradFill flip="none" rotWithShape="1">
                  <a:gsLst>
                    <a:gs pos="0">
                      <a:srgbClr val="003192"/>
                    </a:gs>
                    <a:gs pos="100000">
                      <a:srgbClr val="C00000"/>
                    </a:gs>
                  </a:gsLst>
                  <a:lin ang="0" scaled="1"/>
                  <a:tileRect/>
                </a:gradFill>
                <a:latin typeface="Google Sans Flex" panose="020B0503030502040204" pitchFamily="34" charset="0"/>
              </a:rPr>
              <a:t>2.</a:t>
            </a:r>
            <a:endParaRPr lang="vi-VN" sz="3200" dirty="0"/>
          </a:p>
        </p:txBody>
      </p:sp>
    </p:spTree>
    <p:extLst>
      <p:ext uri="{BB962C8B-B14F-4D97-AF65-F5344CB8AC3E}">
        <p14:creationId xmlns:p14="http://schemas.microsoft.com/office/powerpoint/2010/main" val="3244510243"/>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7" name="Rectangle 66">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69" name="Rectangle 68">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71" name="Top Left">
            <a:extLst>
              <a:ext uri="{FF2B5EF4-FFF2-40B4-BE49-F238E27FC236}">
                <a16:creationId xmlns:a16="http://schemas.microsoft.com/office/drawing/2014/main" id="{DC655204-C06A-4A55-9BB4-C79C4AF9D6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72" name="Freeform: Shape 71">
              <a:extLst>
                <a:ext uri="{FF2B5EF4-FFF2-40B4-BE49-F238E27FC236}">
                  <a16:creationId xmlns:a16="http://schemas.microsoft.com/office/drawing/2014/main" id="{F83BC876-5C0C-438A-8928-B1EC2E1E4D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73" name="Freeform: Shape 72">
              <a:extLst>
                <a:ext uri="{FF2B5EF4-FFF2-40B4-BE49-F238E27FC236}">
                  <a16:creationId xmlns:a16="http://schemas.microsoft.com/office/drawing/2014/main" id="{B9B3EEC1-86B7-4DB1-AB38-E2D7493927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74" name="Freeform: Shape 73">
              <a:extLst>
                <a:ext uri="{FF2B5EF4-FFF2-40B4-BE49-F238E27FC236}">
                  <a16:creationId xmlns:a16="http://schemas.microsoft.com/office/drawing/2014/main" id="{BEB2CD0B-3D3E-4CF3-92F5-7AE77C22C9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75" name="Freeform: Shape 74">
              <a:extLst>
                <a:ext uri="{FF2B5EF4-FFF2-40B4-BE49-F238E27FC236}">
                  <a16:creationId xmlns:a16="http://schemas.microsoft.com/office/drawing/2014/main" id="{01561934-15F2-4620-A65F-28EB73CD7D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76" name="Freeform: Shape 75">
              <a:extLst>
                <a:ext uri="{FF2B5EF4-FFF2-40B4-BE49-F238E27FC236}">
                  <a16:creationId xmlns:a16="http://schemas.microsoft.com/office/drawing/2014/main" id="{DB9278E2-D464-4DE2-B229-D3D02ED2B1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77" name="Freeform: Shape 76">
              <a:extLst>
                <a:ext uri="{FF2B5EF4-FFF2-40B4-BE49-F238E27FC236}">
                  <a16:creationId xmlns:a16="http://schemas.microsoft.com/office/drawing/2014/main" id="{67AA3CE0-412D-4C03-9203-878479E0A1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78" name="Freeform: Shape 77">
              <a:extLst>
                <a:ext uri="{FF2B5EF4-FFF2-40B4-BE49-F238E27FC236}">
                  <a16:creationId xmlns:a16="http://schemas.microsoft.com/office/drawing/2014/main" id="{85785346-E446-47E2-B3DD-C1C561E689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79" name="Freeform: Shape 78">
              <a:extLst>
                <a:ext uri="{FF2B5EF4-FFF2-40B4-BE49-F238E27FC236}">
                  <a16:creationId xmlns:a16="http://schemas.microsoft.com/office/drawing/2014/main" id="{0F6388E0-BD20-4901-B128-88D3D56A13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64" name="Content Placeholder 63">
            <a:extLst>
              <a:ext uri="{FF2B5EF4-FFF2-40B4-BE49-F238E27FC236}">
                <a16:creationId xmlns:a16="http://schemas.microsoft.com/office/drawing/2014/main" id="{3370689E-308F-26C4-54A9-1ED379477099}"/>
              </a:ext>
            </a:extLst>
          </p:cNvPr>
          <p:cNvSpPr>
            <a:spLocks noGrp="1"/>
          </p:cNvSpPr>
          <p:nvPr>
            <p:ph idx="1"/>
          </p:nvPr>
        </p:nvSpPr>
        <p:spPr>
          <a:xfrm>
            <a:off x="1185756" y="2384474"/>
            <a:ext cx="4987488" cy="3728613"/>
          </a:xfrm>
        </p:spPr>
        <p:txBody>
          <a:bodyPr>
            <a:normAutofit/>
          </a:bodyPr>
          <a:lstStyle/>
          <a:p>
            <a:endParaRPr lang="en-US" sz="1800"/>
          </a:p>
        </p:txBody>
      </p:sp>
      <p:grpSp>
        <p:nvGrpSpPr>
          <p:cNvPr id="81" name="Bottom Right">
            <a:extLst>
              <a:ext uri="{FF2B5EF4-FFF2-40B4-BE49-F238E27FC236}">
                <a16:creationId xmlns:a16="http://schemas.microsoft.com/office/drawing/2014/main" id="{4C476EAB-383B-48F9-B661-B049EB50AE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82" name="Freeform: Shape 81">
              <a:extLst>
                <a:ext uri="{FF2B5EF4-FFF2-40B4-BE49-F238E27FC236}">
                  <a16:creationId xmlns:a16="http://schemas.microsoft.com/office/drawing/2014/main" id="{3045FFB7-76A2-4C6F-A15F-23BF1597C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83" name="Graphic 157">
              <a:extLst>
                <a:ext uri="{FF2B5EF4-FFF2-40B4-BE49-F238E27FC236}">
                  <a16:creationId xmlns:a16="http://schemas.microsoft.com/office/drawing/2014/main" id="{F4E5EB5B-D417-4B20-9CBE-F3DCCA5F3D0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85" name="Freeform: Shape 84">
                <a:extLst>
                  <a:ext uri="{FF2B5EF4-FFF2-40B4-BE49-F238E27FC236}">
                    <a16:creationId xmlns:a16="http://schemas.microsoft.com/office/drawing/2014/main" id="{56643958-DAAD-4611-BCC7-9BDB5917C2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86" name="Freeform: Shape 85">
                <a:extLst>
                  <a:ext uri="{FF2B5EF4-FFF2-40B4-BE49-F238E27FC236}">
                    <a16:creationId xmlns:a16="http://schemas.microsoft.com/office/drawing/2014/main" id="{263D00C7-B9D3-4681-8C55-F137CBD364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87" name="Freeform: Shape 86">
                <a:extLst>
                  <a:ext uri="{FF2B5EF4-FFF2-40B4-BE49-F238E27FC236}">
                    <a16:creationId xmlns:a16="http://schemas.microsoft.com/office/drawing/2014/main" id="{0539B678-9BB9-4639-B9A4-4511639BB4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88" name="Freeform: Shape 87">
                <a:extLst>
                  <a:ext uri="{FF2B5EF4-FFF2-40B4-BE49-F238E27FC236}">
                    <a16:creationId xmlns:a16="http://schemas.microsoft.com/office/drawing/2014/main" id="{C14F8CDF-D0D2-43AD-A7AB-0871C24A6E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89" name="Freeform: Shape 88">
                <a:extLst>
                  <a:ext uri="{FF2B5EF4-FFF2-40B4-BE49-F238E27FC236}">
                    <a16:creationId xmlns:a16="http://schemas.microsoft.com/office/drawing/2014/main" id="{25D54C27-D98D-4E8C-87BD-E0ECAB3BAE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90" name="Freeform: Shape 89">
                <a:extLst>
                  <a:ext uri="{FF2B5EF4-FFF2-40B4-BE49-F238E27FC236}">
                    <a16:creationId xmlns:a16="http://schemas.microsoft.com/office/drawing/2014/main" id="{CA10EDED-B646-4197-BF0C-C4A83018BA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91" name="Freeform: Shape 90">
                <a:extLst>
                  <a:ext uri="{FF2B5EF4-FFF2-40B4-BE49-F238E27FC236}">
                    <a16:creationId xmlns:a16="http://schemas.microsoft.com/office/drawing/2014/main" id="{B9B3D029-DC96-4655-89E2-D9387B3D56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84" name="Freeform: Shape 83">
              <a:extLst>
                <a:ext uri="{FF2B5EF4-FFF2-40B4-BE49-F238E27FC236}">
                  <a16:creationId xmlns:a16="http://schemas.microsoft.com/office/drawing/2014/main" id="{EF12D98D-E6A5-437D-830E-C5C0E7ACE1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 name="Hình chữ nhật 2">
            <a:extLst>
              <a:ext uri="{FF2B5EF4-FFF2-40B4-BE49-F238E27FC236}">
                <a16:creationId xmlns:a16="http://schemas.microsoft.com/office/drawing/2014/main" id="{57EE4BDF-345A-DF9E-DA2A-E2A818AB2941}"/>
              </a:ext>
            </a:extLst>
          </p:cNvPr>
          <p:cNvSpPr/>
          <p:nvPr/>
        </p:nvSpPr>
        <p:spPr>
          <a:xfrm>
            <a:off x="-147267" y="-131141"/>
            <a:ext cx="12478871" cy="7062793"/>
          </a:xfrm>
          <a:prstGeom prst="rect">
            <a:avLst/>
          </a:prstGeom>
          <a:solidFill>
            <a:srgbClr val="E8EAE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5" name="Hộp Văn bản 14">
            <a:extLst>
              <a:ext uri="{FF2B5EF4-FFF2-40B4-BE49-F238E27FC236}">
                <a16:creationId xmlns:a16="http://schemas.microsoft.com/office/drawing/2014/main" id="{EB71D3A6-1B79-F0F4-F800-CFE2C0C08DEC}"/>
              </a:ext>
            </a:extLst>
          </p:cNvPr>
          <p:cNvSpPr txBox="1"/>
          <p:nvPr/>
        </p:nvSpPr>
        <p:spPr>
          <a:xfrm>
            <a:off x="97027" y="1517437"/>
            <a:ext cx="7087477" cy="4524315"/>
          </a:xfrm>
          <a:prstGeom prst="rect">
            <a:avLst/>
          </a:prstGeom>
          <a:noFill/>
        </p:spPr>
        <p:txBody>
          <a:bodyPr wrap="square" rtlCol="0">
            <a:spAutoFit/>
          </a:bodyPr>
          <a:lstStyle/>
          <a:p>
            <a:r>
              <a:rPr lang="vi-VN" sz="3200" dirty="0"/>
              <a:t>Những hành động này không chỉ gây thiệt hại về tài sản và dữ liệu cho cá nhân và tổ chức mà còn xâm phạm nghiêm trọng đến quyền riêng tư và an ninh mạng. Ngoài ra, việc chia sẻ hoặc phát tán nội dung trái phép, bạo lực, đồi trụy hay vi phạm bản quyền cũng là những hành vi phi pháp, có thể bị truy tố theo pháp luật.</a:t>
            </a:r>
          </a:p>
        </p:txBody>
      </p:sp>
      <p:sp>
        <p:nvSpPr>
          <p:cNvPr id="2" name="Lưu đồ: Điểm Kết Thúc 1">
            <a:extLst>
              <a:ext uri="{FF2B5EF4-FFF2-40B4-BE49-F238E27FC236}">
                <a16:creationId xmlns:a16="http://schemas.microsoft.com/office/drawing/2014/main" id="{90AF8F1D-081C-45AD-A7C5-AEA60F62B5B5}"/>
              </a:ext>
            </a:extLst>
          </p:cNvPr>
          <p:cNvSpPr/>
          <p:nvPr/>
        </p:nvSpPr>
        <p:spPr>
          <a:xfrm>
            <a:off x="806858" y="471630"/>
            <a:ext cx="2167103" cy="715144"/>
          </a:xfrm>
          <a:prstGeom prst="flowChartTerminator">
            <a:avLst/>
          </a:prstGeom>
          <a:solidFill>
            <a:srgbClr val="F3F6FC"/>
          </a:solidFill>
          <a:ln>
            <a:gradFill flip="none" rotWithShape="1">
              <a:gsLst>
                <a:gs pos="0">
                  <a:srgbClr val="003192"/>
                </a:gs>
                <a:gs pos="100000">
                  <a:srgbClr val="A50021"/>
                </a:gs>
              </a:gsLst>
              <a:lin ang="0" scaled="1"/>
              <a:tileRect/>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sz="4800" dirty="0"/>
          </a:p>
        </p:txBody>
      </p:sp>
      <p:sp>
        <p:nvSpPr>
          <p:cNvPr id="4" name="Hộp Văn bản 3">
            <a:extLst>
              <a:ext uri="{FF2B5EF4-FFF2-40B4-BE49-F238E27FC236}">
                <a16:creationId xmlns:a16="http://schemas.microsoft.com/office/drawing/2014/main" id="{C158261B-9BCB-3613-01AD-07671F4C1DE5}"/>
              </a:ext>
            </a:extLst>
          </p:cNvPr>
          <p:cNvSpPr txBox="1"/>
          <p:nvPr/>
        </p:nvSpPr>
        <p:spPr>
          <a:xfrm>
            <a:off x="1654307" y="451682"/>
            <a:ext cx="988694" cy="923330"/>
          </a:xfrm>
          <a:prstGeom prst="rect">
            <a:avLst/>
          </a:prstGeom>
          <a:noFill/>
        </p:spPr>
        <p:txBody>
          <a:bodyPr wrap="square" rtlCol="0">
            <a:spAutoFit/>
          </a:bodyPr>
          <a:lstStyle/>
          <a:p>
            <a:r>
              <a:rPr lang="en-US" sz="5400" dirty="0">
                <a:gradFill flip="none" rotWithShape="1">
                  <a:gsLst>
                    <a:gs pos="0">
                      <a:srgbClr val="003192"/>
                    </a:gs>
                    <a:gs pos="100000">
                      <a:srgbClr val="C00000"/>
                    </a:gs>
                  </a:gsLst>
                  <a:lin ang="0" scaled="1"/>
                  <a:tileRect/>
                </a:gradFill>
                <a:latin typeface="Google Sans Flex" panose="020B0503030502040204" pitchFamily="34" charset="0"/>
              </a:rPr>
              <a:t>1.</a:t>
            </a:r>
            <a:endParaRPr lang="vi-VN" sz="5400" dirty="0"/>
          </a:p>
        </p:txBody>
      </p:sp>
      <p:sp>
        <p:nvSpPr>
          <p:cNvPr id="5" name="Hộp Văn bản 4">
            <a:extLst>
              <a:ext uri="{FF2B5EF4-FFF2-40B4-BE49-F238E27FC236}">
                <a16:creationId xmlns:a16="http://schemas.microsoft.com/office/drawing/2014/main" id="{F2BB9F86-2D9F-6A86-D00A-9A7E9E3D6024}"/>
              </a:ext>
            </a:extLst>
          </p:cNvPr>
          <p:cNvSpPr txBox="1"/>
          <p:nvPr/>
        </p:nvSpPr>
        <p:spPr>
          <a:xfrm>
            <a:off x="4236230" y="623606"/>
            <a:ext cx="988694" cy="584775"/>
          </a:xfrm>
          <a:prstGeom prst="rect">
            <a:avLst/>
          </a:prstGeom>
          <a:noFill/>
        </p:spPr>
        <p:txBody>
          <a:bodyPr wrap="square" rtlCol="0">
            <a:spAutoFit/>
          </a:bodyPr>
          <a:lstStyle/>
          <a:p>
            <a:r>
              <a:rPr lang="en-US" sz="3200" dirty="0">
                <a:gradFill flip="none" rotWithShape="1">
                  <a:gsLst>
                    <a:gs pos="0">
                      <a:srgbClr val="003192"/>
                    </a:gs>
                    <a:gs pos="100000">
                      <a:srgbClr val="C00000"/>
                    </a:gs>
                  </a:gsLst>
                  <a:lin ang="0" scaled="1"/>
                  <a:tileRect/>
                </a:gradFill>
                <a:latin typeface="Google Sans Flex" panose="020B0503030502040204" pitchFamily="34" charset="0"/>
              </a:rPr>
              <a:t>2.</a:t>
            </a:r>
            <a:endParaRPr lang="vi-VN" sz="3200" dirty="0"/>
          </a:p>
        </p:txBody>
      </p:sp>
      <p:pic>
        <p:nvPicPr>
          <p:cNvPr id="7" name="Picture 2">
            <a:extLst>
              <a:ext uri="{FF2B5EF4-FFF2-40B4-BE49-F238E27FC236}">
                <a16:creationId xmlns:a16="http://schemas.microsoft.com/office/drawing/2014/main" id="{0CCC89D9-C78B-9E18-9B24-1A6D9E473C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7322972" y="594517"/>
            <a:ext cx="4552472" cy="47423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2391561"/>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7" name="Rectangle 66">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69" name="Rectangle 68">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71" name="Top Left">
            <a:extLst>
              <a:ext uri="{FF2B5EF4-FFF2-40B4-BE49-F238E27FC236}">
                <a16:creationId xmlns:a16="http://schemas.microsoft.com/office/drawing/2014/main" id="{DC655204-C06A-4A55-9BB4-C79C4AF9D6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72" name="Freeform: Shape 71">
              <a:extLst>
                <a:ext uri="{FF2B5EF4-FFF2-40B4-BE49-F238E27FC236}">
                  <a16:creationId xmlns:a16="http://schemas.microsoft.com/office/drawing/2014/main" id="{F83BC876-5C0C-438A-8928-B1EC2E1E4D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73" name="Freeform: Shape 72">
              <a:extLst>
                <a:ext uri="{FF2B5EF4-FFF2-40B4-BE49-F238E27FC236}">
                  <a16:creationId xmlns:a16="http://schemas.microsoft.com/office/drawing/2014/main" id="{B9B3EEC1-86B7-4DB1-AB38-E2D7493927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74" name="Freeform: Shape 73">
              <a:extLst>
                <a:ext uri="{FF2B5EF4-FFF2-40B4-BE49-F238E27FC236}">
                  <a16:creationId xmlns:a16="http://schemas.microsoft.com/office/drawing/2014/main" id="{BEB2CD0B-3D3E-4CF3-92F5-7AE77C22C9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75" name="Freeform: Shape 74">
              <a:extLst>
                <a:ext uri="{FF2B5EF4-FFF2-40B4-BE49-F238E27FC236}">
                  <a16:creationId xmlns:a16="http://schemas.microsoft.com/office/drawing/2014/main" id="{01561934-15F2-4620-A65F-28EB73CD7D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76" name="Freeform: Shape 75">
              <a:extLst>
                <a:ext uri="{FF2B5EF4-FFF2-40B4-BE49-F238E27FC236}">
                  <a16:creationId xmlns:a16="http://schemas.microsoft.com/office/drawing/2014/main" id="{DB9278E2-D464-4DE2-B229-D3D02ED2B1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77" name="Freeform: Shape 76">
              <a:extLst>
                <a:ext uri="{FF2B5EF4-FFF2-40B4-BE49-F238E27FC236}">
                  <a16:creationId xmlns:a16="http://schemas.microsoft.com/office/drawing/2014/main" id="{67AA3CE0-412D-4C03-9203-878479E0A1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78" name="Freeform: Shape 77">
              <a:extLst>
                <a:ext uri="{FF2B5EF4-FFF2-40B4-BE49-F238E27FC236}">
                  <a16:creationId xmlns:a16="http://schemas.microsoft.com/office/drawing/2014/main" id="{85785346-E446-47E2-B3DD-C1C561E689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79" name="Freeform: Shape 78">
              <a:extLst>
                <a:ext uri="{FF2B5EF4-FFF2-40B4-BE49-F238E27FC236}">
                  <a16:creationId xmlns:a16="http://schemas.microsoft.com/office/drawing/2014/main" id="{0F6388E0-BD20-4901-B128-88D3D56A13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64" name="Content Placeholder 63">
            <a:extLst>
              <a:ext uri="{FF2B5EF4-FFF2-40B4-BE49-F238E27FC236}">
                <a16:creationId xmlns:a16="http://schemas.microsoft.com/office/drawing/2014/main" id="{3370689E-308F-26C4-54A9-1ED379477099}"/>
              </a:ext>
            </a:extLst>
          </p:cNvPr>
          <p:cNvSpPr>
            <a:spLocks noGrp="1"/>
          </p:cNvSpPr>
          <p:nvPr>
            <p:ph idx="1"/>
          </p:nvPr>
        </p:nvSpPr>
        <p:spPr>
          <a:xfrm>
            <a:off x="1185756" y="2384474"/>
            <a:ext cx="4987488" cy="3728613"/>
          </a:xfrm>
        </p:spPr>
        <p:txBody>
          <a:bodyPr>
            <a:normAutofit/>
          </a:bodyPr>
          <a:lstStyle/>
          <a:p>
            <a:endParaRPr lang="en-US" sz="1800"/>
          </a:p>
        </p:txBody>
      </p:sp>
      <p:grpSp>
        <p:nvGrpSpPr>
          <p:cNvPr id="81" name="Bottom Right">
            <a:extLst>
              <a:ext uri="{FF2B5EF4-FFF2-40B4-BE49-F238E27FC236}">
                <a16:creationId xmlns:a16="http://schemas.microsoft.com/office/drawing/2014/main" id="{4C476EAB-383B-48F9-B661-B049EB50AE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82" name="Freeform: Shape 81">
              <a:extLst>
                <a:ext uri="{FF2B5EF4-FFF2-40B4-BE49-F238E27FC236}">
                  <a16:creationId xmlns:a16="http://schemas.microsoft.com/office/drawing/2014/main" id="{3045FFB7-76A2-4C6F-A15F-23BF1597C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83" name="Graphic 157">
              <a:extLst>
                <a:ext uri="{FF2B5EF4-FFF2-40B4-BE49-F238E27FC236}">
                  <a16:creationId xmlns:a16="http://schemas.microsoft.com/office/drawing/2014/main" id="{F4E5EB5B-D417-4B20-9CBE-F3DCCA5F3D0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85" name="Freeform: Shape 84">
                <a:extLst>
                  <a:ext uri="{FF2B5EF4-FFF2-40B4-BE49-F238E27FC236}">
                    <a16:creationId xmlns:a16="http://schemas.microsoft.com/office/drawing/2014/main" id="{56643958-DAAD-4611-BCC7-9BDB5917C2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86" name="Freeform: Shape 85">
                <a:extLst>
                  <a:ext uri="{FF2B5EF4-FFF2-40B4-BE49-F238E27FC236}">
                    <a16:creationId xmlns:a16="http://schemas.microsoft.com/office/drawing/2014/main" id="{263D00C7-B9D3-4681-8C55-F137CBD364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87" name="Freeform: Shape 86">
                <a:extLst>
                  <a:ext uri="{FF2B5EF4-FFF2-40B4-BE49-F238E27FC236}">
                    <a16:creationId xmlns:a16="http://schemas.microsoft.com/office/drawing/2014/main" id="{0539B678-9BB9-4639-B9A4-4511639BB4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88" name="Freeform: Shape 87">
                <a:extLst>
                  <a:ext uri="{FF2B5EF4-FFF2-40B4-BE49-F238E27FC236}">
                    <a16:creationId xmlns:a16="http://schemas.microsoft.com/office/drawing/2014/main" id="{C14F8CDF-D0D2-43AD-A7AB-0871C24A6E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89" name="Freeform: Shape 88">
                <a:extLst>
                  <a:ext uri="{FF2B5EF4-FFF2-40B4-BE49-F238E27FC236}">
                    <a16:creationId xmlns:a16="http://schemas.microsoft.com/office/drawing/2014/main" id="{25D54C27-D98D-4E8C-87BD-E0ECAB3BAE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90" name="Freeform: Shape 89">
                <a:extLst>
                  <a:ext uri="{FF2B5EF4-FFF2-40B4-BE49-F238E27FC236}">
                    <a16:creationId xmlns:a16="http://schemas.microsoft.com/office/drawing/2014/main" id="{CA10EDED-B646-4197-BF0C-C4A83018BA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91" name="Freeform: Shape 90">
                <a:extLst>
                  <a:ext uri="{FF2B5EF4-FFF2-40B4-BE49-F238E27FC236}">
                    <a16:creationId xmlns:a16="http://schemas.microsoft.com/office/drawing/2014/main" id="{B9B3D029-DC96-4655-89E2-D9387B3D56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84" name="Freeform: Shape 83">
              <a:extLst>
                <a:ext uri="{FF2B5EF4-FFF2-40B4-BE49-F238E27FC236}">
                  <a16:creationId xmlns:a16="http://schemas.microsoft.com/office/drawing/2014/main" id="{EF12D98D-E6A5-437D-830E-C5C0E7ACE1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 name="Hình chữ nhật 2">
            <a:extLst>
              <a:ext uri="{FF2B5EF4-FFF2-40B4-BE49-F238E27FC236}">
                <a16:creationId xmlns:a16="http://schemas.microsoft.com/office/drawing/2014/main" id="{57EE4BDF-345A-DF9E-DA2A-E2A818AB2941}"/>
              </a:ext>
            </a:extLst>
          </p:cNvPr>
          <p:cNvSpPr/>
          <p:nvPr/>
        </p:nvSpPr>
        <p:spPr>
          <a:xfrm>
            <a:off x="-147267" y="-131141"/>
            <a:ext cx="12478871" cy="7062793"/>
          </a:xfrm>
          <a:prstGeom prst="rect">
            <a:avLst/>
          </a:prstGeom>
          <a:solidFill>
            <a:srgbClr val="E8EAE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5" name="Hộp Văn bản 14">
            <a:extLst>
              <a:ext uri="{FF2B5EF4-FFF2-40B4-BE49-F238E27FC236}">
                <a16:creationId xmlns:a16="http://schemas.microsoft.com/office/drawing/2014/main" id="{EB71D3A6-1B79-F0F4-F800-CFE2C0C08DEC}"/>
              </a:ext>
            </a:extLst>
          </p:cNvPr>
          <p:cNvSpPr txBox="1"/>
          <p:nvPr/>
        </p:nvSpPr>
        <p:spPr>
          <a:xfrm>
            <a:off x="97027" y="1517437"/>
            <a:ext cx="7087477" cy="3046988"/>
          </a:xfrm>
          <a:prstGeom prst="rect">
            <a:avLst/>
          </a:prstGeom>
          <a:noFill/>
        </p:spPr>
        <p:txBody>
          <a:bodyPr wrap="square" rtlCol="0">
            <a:spAutoFit/>
          </a:bodyPr>
          <a:lstStyle/>
          <a:p>
            <a:r>
              <a:rPr lang="vi-VN" sz="3200" dirty="0"/>
              <a:t>Chính vì vậy, mỗi người dùng </a:t>
            </a:r>
            <a:r>
              <a:rPr lang="vi-VN" sz="3200" dirty="0" err="1"/>
              <a:t>Internet</a:t>
            </a:r>
            <a:r>
              <a:rPr lang="vi-VN" sz="3200" dirty="0"/>
              <a:t> cần nhận thức rõ trách nhiệm pháp lý khi tham gia môi trường số, tôn trọng quyền của người khác và tuân thủ các quy định về bảo mật, an toàn thông tin.</a:t>
            </a:r>
          </a:p>
        </p:txBody>
      </p:sp>
      <p:sp>
        <p:nvSpPr>
          <p:cNvPr id="2" name="Lưu đồ: Điểm Kết Thúc 1">
            <a:extLst>
              <a:ext uri="{FF2B5EF4-FFF2-40B4-BE49-F238E27FC236}">
                <a16:creationId xmlns:a16="http://schemas.microsoft.com/office/drawing/2014/main" id="{3F8CE402-81FF-AF50-FE95-3C050B0EA5A6}"/>
              </a:ext>
            </a:extLst>
          </p:cNvPr>
          <p:cNvSpPr/>
          <p:nvPr/>
        </p:nvSpPr>
        <p:spPr>
          <a:xfrm>
            <a:off x="806858" y="471630"/>
            <a:ext cx="2167103" cy="715144"/>
          </a:xfrm>
          <a:prstGeom prst="flowChartTerminator">
            <a:avLst/>
          </a:prstGeom>
          <a:solidFill>
            <a:srgbClr val="F3F6FC"/>
          </a:solidFill>
          <a:ln>
            <a:gradFill flip="none" rotWithShape="1">
              <a:gsLst>
                <a:gs pos="0">
                  <a:srgbClr val="003192"/>
                </a:gs>
                <a:gs pos="100000">
                  <a:srgbClr val="A50021"/>
                </a:gs>
              </a:gsLst>
              <a:lin ang="0" scaled="1"/>
              <a:tileRect/>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sz="4800" dirty="0"/>
          </a:p>
        </p:txBody>
      </p:sp>
      <p:sp>
        <p:nvSpPr>
          <p:cNvPr id="4" name="Hộp Văn bản 3">
            <a:extLst>
              <a:ext uri="{FF2B5EF4-FFF2-40B4-BE49-F238E27FC236}">
                <a16:creationId xmlns:a16="http://schemas.microsoft.com/office/drawing/2014/main" id="{20712B61-C7D0-2ED2-60E1-6AD11477075B}"/>
              </a:ext>
            </a:extLst>
          </p:cNvPr>
          <p:cNvSpPr txBox="1"/>
          <p:nvPr/>
        </p:nvSpPr>
        <p:spPr>
          <a:xfrm>
            <a:off x="1654307" y="451682"/>
            <a:ext cx="988694" cy="923330"/>
          </a:xfrm>
          <a:prstGeom prst="rect">
            <a:avLst/>
          </a:prstGeom>
          <a:noFill/>
        </p:spPr>
        <p:txBody>
          <a:bodyPr wrap="square" rtlCol="0">
            <a:spAutoFit/>
          </a:bodyPr>
          <a:lstStyle/>
          <a:p>
            <a:r>
              <a:rPr lang="en-US" sz="5400" dirty="0">
                <a:gradFill flip="none" rotWithShape="1">
                  <a:gsLst>
                    <a:gs pos="0">
                      <a:srgbClr val="003192"/>
                    </a:gs>
                    <a:gs pos="100000">
                      <a:srgbClr val="C00000"/>
                    </a:gs>
                  </a:gsLst>
                  <a:lin ang="0" scaled="1"/>
                  <a:tileRect/>
                </a:gradFill>
                <a:latin typeface="Google Sans Flex" panose="020B0503030502040204" pitchFamily="34" charset="0"/>
              </a:rPr>
              <a:t>1.</a:t>
            </a:r>
            <a:endParaRPr lang="vi-VN" sz="5400" dirty="0"/>
          </a:p>
        </p:txBody>
      </p:sp>
      <p:sp>
        <p:nvSpPr>
          <p:cNvPr id="5" name="Hộp Văn bản 4">
            <a:extLst>
              <a:ext uri="{FF2B5EF4-FFF2-40B4-BE49-F238E27FC236}">
                <a16:creationId xmlns:a16="http://schemas.microsoft.com/office/drawing/2014/main" id="{058C516F-1017-13C2-9936-08F7FCE92C51}"/>
              </a:ext>
            </a:extLst>
          </p:cNvPr>
          <p:cNvSpPr txBox="1"/>
          <p:nvPr/>
        </p:nvSpPr>
        <p:spPr>
          <a:xfrm>
            <a:off x="4236230" y="623606"/>
            <a:ext cx="988694" cy="584775"/>
          </a:xfrm>
          <a:prstGeom prst="rect">
            <a:avLst/>
          </a:prstGeom>
          <a:noFill/>
        </p:spPr>
        <p:txBody>
          <a:bodyPr wrap="square" rtlCol="0">
            <a:spAutoFit/>
          </a:bodyPr>
          <a:lstStyle/>
          <a:p>
            <a:r>
              <a:rPr lang="en-US" sz="3200" dirty="0">
                <a:gradFill flip="none" rotWithShape="1">
                  <a:gsLst>
                    <a:gs pos="0">
                      <a:srgbClr val="003192"/>
                    </a:gs>
                    <a:gs pos="100000">
                      <a:srgbClr val="C00000"/>
                    </a:gs>
                  </a:gsLst>
                  <a:lin ang="0" scaled="1"/>
                  <a:tileRect/>
                </a:gradFill>
                <a:latin typeface="Google Sans Flex" panose="020B0503030502040204" pitchFamily="34" charset="0"/>
              </a:rPr>
              <a:t>2.</a:t>
            </a:r>
            <a:endParaRPr lang="vi-VN" sz="3200" dirty="0"/>
          </a:p>
        </p:txBody>
      </p:sp>
      <p:pic>
        <p:nvPicPr>
          <p:cNvPr id="7" name="Picture 2">
            <a:extLst>
              <a:ext uri="{FF2B5EF4-FFF2-40B4-BE49-F238E27FC236}">
                <a16:creationId xmlns:a16="http://schemas.microsoft.com/office/drawing/2014/main" id="{9C130F95-B296-B640-1627-D71BFA764C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7322972" y="594517"/>
            <a:ext cx="4552472" cy="47423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5292803"/>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7" name="Rectangle 66">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69" name="Rectangle 68">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71" name="Top Left">
            <a:extLst>
              <a:ext uri="{FF2B5EF4-FFF2-40B4-BE49-F238E27FC236}">
                <a16:creationId xmlns:a16="http://schemas.microsoft.com/office/drawing/2014/main" id="{DC655204-C06A-4A55-9BB4-C79C4AF9D6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72" name="Freeform: Shape 71">
              <a:extLst>
                <a:ext uri="{FF2B5EF4-FFF2-40B4-BE49-F238E27FC236}">
                  <a16:creationId xmlns:a16="http://schemas.microsoft.com/office/drawing/2014/main" id="{F83BC876-5C0C-438A-8928-B1EC2E1E4D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73" name="Freeform: Shape 72">
              <a:extLst>
                <a:ext uri="{FF2B5EF4-FFF2-40B4-BE49-F238E27FC236}">
                  <a16:creationId xmlns:a16="http://schemas.microsoft.com/office/drawing/2014/main" id="{B9B3EEC1-86B7-4DB1-AB38-E2D7493927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74" name="Freeform: Shape 73">
              <a:extLst>
                <a:ext uri="{FF2B5EF4-FFF2-40B4-BE49-F238E27FC236}">
                  <a16:creationId xmlns:a16="http://schemas.microsoft.com/office/drawing/2014/main" id="{BEB2CD0B-3D3E-4CF3-92F5-7AE77C22C9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75" name="Freeform: Shape 74">
              <a:extLst>
                <a:ext uri="{FF2B5EF4-FFF2-40B4-BE49-F238E27FC236}">
                  <a16:creationId xmlns:a16="http://schemas.microsoft.com/office/drawing/2014/main" id="{01561934-15F2-4620-A65F-28EB73CD7D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76" name="Freeform: Shape 75">
              <a:extLst>
                <a:ext uri="{FF2B5EF4-FFF2-40B4-BE49-F238E27FC236}">
                  <a16:creationId xmlns:a16="http://schemas.microsoft.com/office/drawing/2014/main" id="{DB9278E2-D464-4DE2-B229-D3D02ED2B1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77" name="Freeform: Shape 76">
              <a:extLst>
                <a:ext uri="{FF2B5EF4-FFF2-40B4-BE49-F238E27FC236}">
                  <a16:creationId xmlns:a16="http://schemas.microsoft.com/office/drawing/2014/main" id="{67AA3CE0-412D-4C03-9203-878479E0A1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78" name="Freeform: Shape 77">
              <a:extLst>
                <a:ext uri="{FF2B5EF4-FFF2-40B4-BE49-F238E27FC236}">
                  <a16:creationId xmlns:a16="http://schemas.microsoft.com/office/drawing/2014/main" id="{85785346-E446-47E2-B3DD-C1C561E689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79" name="Freeform: Shape 78">
              <a:extLst>
                <a:ext uri="{FF2B5EF4-FFF2-40B4-BE49-F238E27FC236}">
                  <a16:creationId xmlns:a16="http://schemas.microsoft.com/office/drawing/2014/main" id="{0F6388E0-BD20-4901-B128-88D3D56A13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64" name="Content Placeholder 63">
            <a:extLst>
              <a:ext uri="{FF2B5EF4-FFF2-40B4-BE49-F238E27FC236}">
                <a16:creationId xmlns:a16="http://schemas.microsoft.com/office/drawing/2014/main" id="{3370689E-308F-26C4-54A9-1ED379477099}"/>
              </a:ext>
            </a:extLst>
          </p:cNvPr>
          <p:cNvSpPr>
            <a:spLocks noGrp="1"/>
          </p:cNvSpPr>
          <p:nvPr>
            <p:ph idx="1"/>
          </p:nvPr>
        </p:nvSpPr>
        <p:spPr>
          <a:xfrm>
            <a:off x="1185756" y="2384474"/>
            <a:ext cx="4987488" cy="3728613"/>
          </a:xfrm>
        </p:spPr>
        <p:txBody>
          <a:bodyPr>
            <a:normAutofit/>
          </a:bodyPr>
          <a:lstStyle/>
          <a:p>
            <a:endParaRPr lang="en-US" sz="1800"/>
          </a:p>
        </p:txBody>
      </p:sp>
      <p:grpSp>
        <p:nvGrpSpPr>
          <p:cNvPr id="81" name="Bottom Right">
            <a:extLst>
              <a:ext uri="{FF2B5EF4-FFF2-40B4-BE49-F238E27FC236}">
                <a16:creationId xmlns:a16="http://schemas.microsoft.com/office/drawing/2014/main" id="{4C476EAB-383B-48F9-B661-B049EB50AE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82" name="Freeform: Shape 81">
              <a:extLst>
                <a:ext uri="{FF2B5EF4-FFF2-40B4-BE49-F238E27FC236}">
                  <a16:creationId xmlns:a16="http://schemas.microsoft.com/office/drawing/2014/main" id="{3045FFB7-76A2-4C6F-A15F-23BF1597C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83" name="Graphic 157">
              <a:extLst>
                <a:ext uri="{FF2B5EF4-FFF2-40B4-BE49-F238E27FC236}">
                  <a16:creationId xmlns:a16="http://schemas.microsoft.com/office/drawing/2014/main" id="{F4E5EB5B-D417-4B20-9CBE-F3DCCA5F3D0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85" name="Freeform: Shape 84">
                <a:extLst>
                  <a:ext uri="{FF2B5EF4-FFF2-40B4-BE49-F238E27FC236}">
                    <a16:creationId xmlns:a16="http://schemas.microsoft.com/office/drawing/2014/main" id="{56643958-DAAD-4611-BCC7-9BDB5917C2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86" name="Freeform: Shape 85">
                <a:extLst>
                  <a:ext uri="{FF2B5EF4-FFF2-40B4-BE49-F238E27FC236}">
                    <a16:creationId xmlns:a16="http://schemas.microsoft.com/office/drawing/2014/main" id="{263D00C7-B9D3-4681-8C55-F137CBD364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87" name="Freeform: Shape 86">
                <a:extLst>
                  <a:ext uri="{FF2B5EF4-FFF2-40B4-BE49-F238E27FC236}">
                    <a16:creationId xmlns:a16="http://schemas.microsoft.com/office/drawing/2014/main" id="{0539B678-9BB9-4639-B9A4-4511639BB4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88" name="Freeform: Shape 87">
                <a:extLst>
                  <a:ext uri="{FF2B5EF4-FFF2-40B4-BE49-F238E27FC236}">
                    <a16:creationId xmlns:a16="http://schemas.microsoft.com/office/drawing/2014/main" id="{C14F8CDF-D0D2-43AD-A7AB-0871C24A6E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89" name="Freeform: Shape 88">
                <a:extLst>
                  <a:ext uri="{FF2B5EF4-FFF2-40B4-BE49-F238E27FC236}">
                    <a16:creationId xmlns:a16="http://schemas.microsoft.com/office/drawing/2014/main" id="{25D54C27-D98D-4E8C-87BD-E0ECAB3BAE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90" name="Freeform: Shape 89">
                <a:extLst>
                  <a:ext uri="{FF2B5EF4-FFF2-40B4-BE49-F238E27FC236}">
                    <a16:creationId xmlns:a16="http://schemas.microsoft.com/office/drawing/2014/main" id="{CA10EDED-B646-4197-BF0C-C4A83018BA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91" name="Freeform: Shape 90">
                <a:extLst>
                  <a:ext uri="{FF2B5EF4-FFF2-40B4-BE49-F238E27FC236}">
                    <a16:creationId xmlns:a16="http://schemas.microsoft.com/office/drawing/2014/main" id="{B9B3D029-DC96-4655-89E2-D9387B3D56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84" name="Freeform: Shape 83">
              <a:extLst>
                <a:ext uri="{FF2B5EF4-FFF2-40B4-BE49-F238E27FC236}">
                  <a16:creationId xmlns:a16="http://schemas.microsoft.com/office/drawing/2014/main" id="{EF12D98D-E6A5-437D-830E-C5C0E7ACE1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 name="Hình chữ nhật 2">
            <a:extLst>
              <a:ext uri="{FF2B5EF4-FFF2-40B4-BE49-F238E27FC236}">
                <a16:creationId xmlns:a16="http://schemas.microsoft.com/office/drawing/2014/main" id="{57EE4BDF-345A-DF9E-DA2A-E2A818AB2941}"/>
              </a:ext>
            </a:extLst>
          </p:cNvPr>
          <p:cNvSpPr/>
          <p:nvPr/>
        </p:nvSpPr>
        <p:spPr>
          <a:xfrm>
            <a:off x="-147267" y="-131141"/>
            <a:ext cx="12478871" cy="7062793"/>
          </a:xfrm>
          <a:prstGeom prst="rect">
            <a:avLst/>
          </a:prstGeom>
          <a:solidFill>
            <a:srgbClr val="E8EAE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5" name="Hộp Văn bản 14">
            <a:extLst>
              <a:ext uri="{FF2B5EF4-FFF2-40B4-BE49-F238E27FC236}">
                <a16:creationId xmlns:a16="http://schemas.microsoft.com/office/drawing/2014/main" id="{EB71D3A6-1B79-F0F4-F800-CFE2C0C08DEC}"/>
              </a:ext>
            </a:extLst>
          </p:cNvPr>
          <p:cNvSpPr txBox="1"/>
          <p:nvPr/>
        </p:nvSpPr>
        <p:spPr>
          <a:xfrm>
            <a:off x="97027" y="1415839"/>
            <a:ext cx="7087477" cy="5509200"/>
          </a:xfrm>
          <a:prstGeom prst="rect">
            <a:avLst/>
          </a:prstGeom>
          <a:noFill/>
        </p:spPr>
        <p:txBody>
          <a:bodyPr wrap="square" rtlCol="0">
            <a:spAutoFit/>
          </a:bodyPr>
          <a:lstStyle/>
          <a:p>
            <a:r>
              <a:rPr lang="vi-VN" sz="3200" dirty="0"/>
              <a:t>Môi trường số không chỉ yêu cầu tuân thủ pháp luật mà còn đòi hỏi người tham gia phải giữ gìn đạo đức và văn hóa trong cách giao tiếp và chia sẻ thông tin. Các hành vi như xúc phạm, lăng mạ người khác, bắt nạt trực tuyến (</a:t>
            </a:r>
            <a:r>
              <a:rPr lang="vi-VN" sz="3200" dirty="0" err="1"/>
              <a:t>cyberbullying</a:t>
            </a:r>
            <a:r>
              <a:rPr lang="vi-VN" sz="3200" dirty="0"/>
              <a:t>), lan truyền tin đồn thất thiệt, hay chia sẻ những nội dung không phù hợp, thô tục đều bị coi là thiếu văn hóa và không có tính nhân văn. </a:t>
            </a:r>
          </a:p>
        </p:txBody>
      </p:sp>
      <p:pic>
        <p:nvPicPr>
          <p:cNvPr id="7" name="Picture 2">
            <a:extLst>
              <a:ext uri="{FF2B5EF4-FFF2-40B4-BE49-F238E27FC236}">
                <a16:creationId xmlns:a16="http://schemas.microsoft.com/office/drawing/2014/main" id="{9C130F95-B296-B640-1627-D71BFA764C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7322972" y="1032932"/>
            <a:ext cx="4552472" cy="4605867"/>
          </a:xfrm>
          <a:prstGeom prst="rect">
            <a:avLst/>
          </a:prstGeom>
          <a:noFill/>
          <a:extLst>
            <a:ext uri="{909E8E84-426E-40DD-AFC4-6F175D3DCCD1}">
              <a14:hiddenFill xmlns:a14="http://schemas.microsoft.com/office/drawing/2010/main">
                <a:solidFill>
                  <a:srgbClr val="FFFFFF"/>
                </a:solidFill>
              </a14:hiddenFill>
            </a:ext>
          </a:extLst>
        </p:spPr>
      </p:pic>
      <p:sp>
        <p:nvSpPr>
          <p:cNvPr id="6" name="Lưu đồ: Điểm Kết Thúc 5">
            <a:extLst>
              <a:ext uri="{FF2B5EF4-FFF2-40B4-BE49-F238E27FC236}">
                <a16:creationId xmlns:a16="http://schemas.microsoft.com/office/drawing/2014/main" id="{CB58C580-5E4A-55CC-5D50-BD70C98A9FCF}"/>
              </a:ext>
            </a:extLst>
          </p:cNvPr>
          <p:cNvSpPr/>
          <p:nvPr/>
        </p:nvSpPr>
        <p:spPr>
          <a:xfrm>
            <a:off x="3472567" y="471630"/>
            <a:ext cx="2167103" cy="715144"/>
          </a:xfrm>
          <a:prstGeom prst="flowChartTerminator">
            <a:avLst/>
          </a:prstGeom>
          <a:solidFill>
            <a:srgbClr val="F3F6FC"/>
          </a:solidFill>
          <a:ln>
            <a:gradFill flip="none" rotWithShape="1">
              <a:gsLst>
                <a:gs pos="0">
                  <a:srgbClr val="003192"/>
                </a:gs>
                <a:gs pos="100000">
                  <a:srgbClr val="A50021"/>
                </a:gs>
              </a:gsLst>
              <a:lin ang="0" scaled="1"/>
              <a:tileRect/>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sz="4800" dirty="0"/>
          </a:p>
        </p:txBody>
      </p:sp>
      <p:sp>
        <p:nvSpPr>
          <p:cNvPr id="8" name="Hộp Văn bản 7">
            <a:extLst>
              <a:ext uri="{FF2B5EF4-FFF2-40B4-BE49-F238E27FC236}">
                <a16:creationId xmlns:a16="http://schemas.microsoft.com/office/drawing/2014/main" id="{ADC8B596-BE30-DB5B-5056-FBF6FEBED033}"/>
              </a:ext>
            </a:extLst>
          </p:cNvPr>
          <p:cNvSpPr txBox="1"/>
          <p:nvPr/>
        </p:nvSpPr>
        <p:spPr>
          <a:xfrm>
            <a:off x="4220732" y="454418"/>
            <a:ext cx="988694" cy="923330"/>
          </a:xfrm>
          <a:prstGeom prst="rect">
            <a:avLst/>
          </a:prstGeom>
          <a:noFill/>
        </p:spPr>
        <p:txBody>
          <a:bodyPr wrap="square" rtlCol="0">
            <a:spAutoFit/>
          </a:bodyPr>
          <a:lstStyle/>
          <a:p>
            <a:r>
              <a:rPr lang="en-US" sz="5400" dirty="0">
                <a:gradFill flip="none" rotWithShape="1">
                  <a:gsLst>
                    <a:gs pos="0">
                      <a:srgbClr val="003192"/>
                    </a:gs>
                    <a:gs pos="100000">
                      <a:srgbClr val="C00000"/>
                    </a:gs>
                  </a:gsLst>
                  <a:lin ang="0" scaled="1"/>
                  <a:tileRect/>
                </a:gradFill>
                <a:latin typeface="Google Sans Flex" panose="020B0503030502040204" pitchFamily="34" charset="0"/>
              </a:rPr>
              <a:t>2.</a:t>
            </a:r>
            <a:endParaRPr lang="vi-VN" sz="5400" dirty="0"/>
          </a:p>
        </p:txBody>
      </p:sp>
      <p:sp>
        <p:nvSpPr>
          <p:cNvPr id="9" name="Hộp Văn bản 8">
            <a:extLst>
              <a:ext uri="{FF2B5EF4-FFF2-40B4-BE49-F238E27FC236}">
                <a16:creationId xmlns:a16="http://schemas.microsoft.com/office/drawing/2014/main" id="{74CF04E7-0E9F-D42C-BA1B-38BFB8C25322}"/>
              </a:ext>
            </a:extLst>
          </p:cNvPr>
          <p:cNvSpPr txBox="1"/>
          <p:nvPr/>
        </p:nvSpPr>
        <p:spPr>
          <a:xfrm>
            <a:off x="1648014" y="577112"/>
            <a:ext cx="988694" cy="584775"/>
          </a:xfrm>
          <a:prstGeom prst="rect">
            <a:avLst/>
          </a:prstGeom>
          <a:noFill/>
        </p:spPr>
        <p:txBody>
          <a:bodyPr wrap="square" rtlCol="0">
            <a:spAutoFit/>
          </a:bodyPr>
          <a:lstStyle/>
          <a:p>
            <a:r>
              <a:rPr lang="en-US" sz="3200" dirty="0">
                <a:gradFill flip="none" rotWithShape="1">
                  <a:gsLst>
                    <a:gs pos="0">
                      <a:srgbClr val="003192"/>
                    </a:gs>
                    <a:gs pos="100000">
                      <a:srgbClr val="C00000"/>
                    </a:gs>
                  </a:gsLst>
                  <a:lin ang="0" scaled="1"/>
                  <a:tileRect/>
                </a:gradFill>
                <a:latin typeface="Google Sans Flex" panose="020B0503030502040204" pitchFamily="34" charset="0"/>
              </a:rPr>
              <a:t>1.</a:t>
            </a:r>
            <a:endParaRPr lang="vi-VN" sz="3200" dirty="0"/>
          </a:p>
        </p:txBody>
      </p:sp>
    </p:spTree>
    <p:extLst>
      <p:ext uri="{BB962C8B-B14F-4D97-AF65-F5344CB8AC3E}">
        <p14:creationId xmlns:p14="http://schemas.microsoft.com/office/powerpoint/2010/main" val="1159537794"/>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7" name="Rectangle 66">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69" name="Rectangle 68">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71" name="Top Left">
            <a:extLst>
              <a:ext uri="{FF2B5EF4-FFF2-40B4-BE49-F238E27FC236}">
                <a16:creationId xmlns:a16="http://schemas.microsoft.com/office/drawing/2014/main" id="{DC655204-C06A-4A55-9BB4-C79C4AF9D6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72" name="Freeform: Shape 71">
              <a:extLst>
                <a:ext uri="{FF2B5EF4-FFF2-40B4-BE49-F238E27FC236}">
                  <a16:creationId xmlns:a16="http://schemas.microsoft.com/office/drawing/2014/main" id="{F83BC876-5C0C-438A-8928-B1EC2E1E4D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73" name="Freeform: Shape 72">
              <a:extLst>
                <a:ext uri="{FF2B5EF4-FFF2-40B4-BE49-F238E27FC236}">
                  <a16:creationId xmlns:a16="http://schemas.microsoft.com/office/drawing/2014/main" id="{B9B3EEC1-86B7-4DB1-AB38-E2D7493927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74" name="Freeform: Shape 73">
              <a:extLst>
                <a:ext uri="{FF2B5EF4-FFF2-40B4-BE49-F238E27FC236}">
                  <a16:creationId xmlns:a16="http://schemas.microsoft.com/office/drawing/2014/main" id="{BEB2CD0B-3D3E-4CF3-92F5-7AE77C22C9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75" name="Freeform: Shape 74">
              <a:extLst>
                <a:ext uri="{FF2B5EF4-FFF2-40B4-BE49-F238E27FC236}">
                  <a16:creationId xmlns:a16="http://schemas.microsoft.com/office/drawing/2014/main" id="{01561934-15F2-4620-A65F-28EB73CD7D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76" name="Freeform: Shape 75">
              <a:extLst>
                <a:ext uri="{FF2B5EF4-FFF2-40B4-BE49-F238E27FC236}">
                  <a16:creationId xmlns:a16="http://schemas.microsoft.com/office/drawing/2014/main" id="{DB9278E2-D464-4DE2-B229-D3D02ED2B1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77" name="Freeform: Shape 76">
              <a:extLst>
                <a:ext uri="{FF2B5EF4-FFF2-40B4-BE49-F238E27FC236}">
                  <a16:creationId xmlns:a16="http://schemas.microsoft.com/office/drawing/2014/main" id="{67AA3CE0-412D-4C03-9203-878479E0A1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78" name="Freeform: Shape 77">
              <a:extLst>
                <a:ext uri="{FF2B5EF4-FFF2-40B4-BE49-F238E27FC236}">
                  <a16:creationId xmlns:a16="http://schemas.microsoft.com/office/drawing/2014/main" id="{85785346-E446-47E2-B3DD-C1C561E689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79" name="Freeform: Shape 78">
              <a:extLst>
                <a:ext uri="{FF2B5EF4-FFF2-40B4-BE49-F238E27FC236}">
                  <a16:creationId xmlns:a16="http://schemas.microsoft.com/office/drawing/2014/main" id="{0F6388E0-BD20-4901-B128-88D3D56A13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64" name="Content Placeholder 63">
            <a:extLst>
              <a:ext uri="{FF2B5EF4-FFF2-40B4-BE49-F238E27FC236}">
                <a16:creationId xmlns:a16="http://schemas.microsoft.com/office/drawing/2014/main" id="{3370689E-308F-26C4-54A9-1ED379477099}"/>
              </a:ext>
            </a:extLst>
          </p:cNvPr>
          <p:cNvSpPr>
            <a:spLocks noGrp="1"/>
          </p:cNvSpPr>
          <p:nvPr>
            <p:ph idx="1"/>
          </p:nvPr>
        </p:nvSpPr>
        <p:spPr>
          <a:xfrm>
            <a:off x="1185756" y="2384474"/>
            <a:ext cx="4987488" cy="3728613"/>
          </a:xfrm>
        </p:spPr>
        <p:txBody>
          <a:bodyPr>
            <a:normAutofit/>
          </a:bodyPr>
          <a:lstStyle/>
          <a:p>
            <a:endParaRPr lang="en-US" sz="1800"/>
          </a:p>
        </p:txBody>
      </p:sp>
      <p:grpSp>
        <p:nvGrpSpPr>
          <p:cNvPr id="81" name="Bottom Right">
            <a:extLst>
              <a:ext uri="{FF2B5EF4-FFF2-40B4-BE49-F238E27FC236}">
                <a16:creationId xmlns:a16="http://schemas.microsoft.com/office/drawing/2014/main" id="{4C476EAB-383B-48F9-B661-B049EB50AE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82" name="Freeform: Shape 81">
              <a:extLst>
                <a:ext uri="{FF2B5EF4-FFF2-40B4-BE49-F238E27FC236}">
                  <a16:creationId xmlns:a16="http://schemas.microsoft.com/office/drawing/2014/main" id="{3045FFB7-76A2-4C6F-A15F-23BF1597C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83" name="Graphic 157">
              <a:extLst>
                <a:ext uri="{FF2B5EF4-FFF2-40B4-BE49-F238E27FC236}">
                  <a16:creationId xmlns:a16="http://schemas.microsoft.com/office/drawing/2014/main" id="{F4E5EB5B-D417-4B20-9CBE-F3DCCA5F3D0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85" name="Freeform: Shape 84">
                <a:extLst>
                  <a:ext uri="{FF2B5EF4-FFF2-40B4-BE49-F238E27FC236}">
                    <a16:creationId xmlns:a16="http://schemas.microsoft.com/office/drawing/2014/main" id="{56643958-DAAD-4611-BCC7-9BDB5917C2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86" name="Freeform: Shape 85">
                <a:extLst>
                  <a:ext uri="{FF2B5EF4-FFF2-40B4-BE49-F238E27FC236}">
                    <a16:creationId xmlns:a16="http://schemas.microsoft.com/office/drawing/2014/main" id="{263D00C7-B9D3-4681-8C55-F137CBD364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87" name="Freeform: Shape 86">
                <a:extLst>
                  <a:ext uri="{FF2B5EF4-FFF2-40B4-BE49-F238E27FC236}">
                    <a16:creationId xmlns:a16="http://schemas.microsoft.com/office/drawing/2014/main" id="{0539B678-9BB9-4639-B9A4-4511639BB4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88" name="Freeform: Shape 87">
                <a:extLst>
                  <a:ext uri="{FF2B5EF4-FFF2-40B4-BE49-F238E27FC236}">
                    <a16:creationId xmlns:a16="http://schemas.microsoft.com/office/drawing/2014/main" id="{C14F8CDF-D0D2-43AD-A7AB-0871C24A6E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89" name="Freeform: Shape 88">
                <a:extLst>
                  <a:ext uri="{FF2B5EF4-FFF2-40B4-BE49-F238E27FC236}">
                    <a16:creationId xmlns:a16="http://schemas.microsoft.com/office/drawing/2014/main" id="{25D54C27-D98D-4E8C-87BD-E0ECAB3BAE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90" name="Freeform: Shape 89">
                <a:extLst>
                  <a:ext uri="{FF2B5EF4-FFF2-40B4-BE49-F238E27FC236}">
                    <a16:creationId xmlns:a16="http://schemas.microsoft.com/office/drawing/2014/main" id="{CA10EDED-B646-4197-BF0C-C4A83018BA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91" name="Freeform: Shape 90">
                <a:extLst>
                  <a:ext uri="{FF2B5EF4-FFF2-40B4-BE49-F238E27FC236}">
                    <a16:creationId xmlns:a16="http://schemas.microsoft.com/office/drawing/2014/main" id="{B9B3D029-DC96-4655-89E2-D9387B3D56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84" name="Freeform: Shape 83">
              <a:extLst>
                <a:ext uri="{FF2B5EF4-FFF2-40B4-BE49-F238E27FC236}">
                  <a16:creationId xmlns:a16="http://schemas.microsoft.com/office/drawing/2014/main" id="{EF12D98D-E6A5-437D-830E-C5C0E7ACE1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 name="Hình chữ nhật 2">
            <a:extLst>
              <a:ext uri="{FF2B5EF4-FFF2-40B4-BE49-F238E27FC236}">
                <a16:creationId xmlns:a16="http://schemas.microsoft.com/office/drawing/2014/main" id="{57EE4BDF-345A-DF9E-DA2A-E2A818AB2941}"/>
              </a:ext>
            </a:extLst>
          </p:cNvPr>
          <p:cNvSpPr/>
          <p:nvPr/>
        </p:nvSpPr>
        <p:spPr>
          <a:xfrm>
            <a:off x="-147267" y="-131141"/>
            <a:ext cx="12478871" cy="7062793"/>
          </a:xfrm>
          <a:prstGeom prst="rect">
            <a:avLst/>
          </a:prstGeom>
          <a:solidFill>
            <a:srgbClr val="E8EAE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5" name="Hộp Văn bản 14">
            <a:extLst>
              <a:ext uri="{FF2B5EF4-FFF2-40B4-BE49-F238E27FC236}">
                <a16:creationId xmlns:a16="http://schemas.microsoft.com/office/drawing/2014/main" id="{EB71D3A6-1B79-F0F4-F800-CFE2C0C08DEC}"/>
              </a:ext>
            </a:extLst>
          </p:cNvPr>
          <p:cNvSpPr txBox="1"/>
          <p:nvPr/>
        </p:nvSpPr>
        <p:spPr>
          <a:xfrm>
            <a:off x="97027" y="1415839"/>
            <a:ext cx="7087477" cy="4524315"/>
          </a:xfrm>
          <a:prstGeom prst="rect">
            <a:avLst/>
          </a:prstGeom>
          <a:noFill/>
        </p:spPr>
        <p:txBody>
          <a:bodyPr wrap="square" rtlCol="0">
            <a:spAutoFit/>
          </a:bodyPr>
          <a:lstStyle/>
          <a:p>
            <a:r>
              <a:rPr lang="vi-VN" sz="3200" dirty="0"/>
              <a:t>Những hành vi này không chỉ gây tổn thương tinh thần cho nạn nhân mà còn tạo ra môi trường mạng tiêu cực, ảnh hưởng xấu đến cộng đồng. Chính vì vậy, mỗi người cần ý thức về trách nhiệm đạo đức của mình khi sử dụng </a:t>
            </a:r>
            <a:r>
              <a:rPr lang="vi-VN" sz="3200" dirty="0" err="1"/>
              <a:t>Internet</a:t>
            </a:r>
            <a:r>
              <a:rPr lang="vi-VN" sz="3200" dirty="0"/>
              <a:t>, tôn trọng người khác và xây dựng một môi trường số lành mạnh, văn minh.</a:t>
            </a:r>
          </a:p>
        </p:txBody>
      </p:sp>
      <p:sp>
        <p:nvSpPr>
          <p:cNvPr id="6" name="Lưu đồ: Điểm Kết Thúc 5">
            <a:extLst>
              <a:ext uri="{FF2B5EF4-FFF2-40B4-BE49-F238E27FC236}">
                <a16:creationId xmlns:a16="http://schemas.microsoft.com/office/drawing/2014/main" id="{CB58C580-5E4A-55CC-5D50-BD70C98A9FCF}"/>
              </a:ext>
            </a:extLst>
          </p:cNvPr>
          <p:cNvSpPr/>
          <p:nvPr/>
        </p:nvSpPr>
        <p:spPr>
          <a:xfrm>
            <a:off x="3472567" y="471630"/>
            <a:ext cx="2167103" cy="715144"/>
          </a:xfrm>
          <a:prstGeom prst="flowChartTerminator">
            <a:avLst/>
          </a:prstGeom>
          <a:solidFill>
            <a:srgbClr val="F3F6FC"/>
          </a:solidFill>
          <a:ln>
            <a:gradFill flip="none" rotWithShape="1">
              <a:gsLst>
                <a:gs pos="0">
                  <a:srgbClr val="003192"/>
                </a:gs>
                <a:gs pos="100000">
                  <a:srgbClr val="A50021"/>
                </a:gs>
              </a:gsLst>
              <a:lin ang="0" scaled="1"/>
              <a:tileRect/>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sz="4800" dirty="0"/>
          </a:p>
        </p:txBody>
      </p:sp>
      <p:sp>
        <p:nvSpPr>
          <p:cNvPr id="8" name="Hộp Văn bản 7">
            <a:extLst>
              <a:ext uri="{FF2B5EF4-FFF2-40B4-BE49-F238E27FC236}">
                <a16:creationId xmlns:a16="http://schemas.microsoft.com/office/drawing/2014/main" id="{ADC8B596-BE30-DB5B-5056-FBF6FEBED033}"/>
              </a:ext>
            </a:extLst>
          </p:cNvPr>
          <p:cNvSpPr txBox="1"/>
          <p:nvPr/>
        </p:nvSpPr>
        <p:spPr>
          <a:xfrm>
            <a:off x="4220732" y="454418"/>
            <a:ext cx="988694" cy="923330"/>
          </a:xfrm>
          <a:prstGeom prst="rect">
            <a:avLst/>
          </a:prstGeom>
          <a:noFill/>
        </p:spPr>
        <p:txBody>
          <a:bodyPr wrap="square" rtlCol="0">
            <a:spAutoFit/>
          </a:bodyPr>
          <a:lstStyle/>
          <a:p>
            <a:r>
              <a:rPr lang="en-US" sz="5400" dirty="0">
                <a:gradFill flip="none" rotWithShape="1">
                  <a:gsLst>
                    <a:gs pos="0">
                      <a:srgbClr val="003192"/>
                    </a:gs>
                    <a:gs pos="100000">
                      <a:srgbClr val="C00000"/>
                    </a:gs>
                  </a:gsLst>
                  <a:lin ang="0" scaled="1"/>
                  <a:tileRect/>
                </a:gradFill>
                <a:latin typeface="Google Sans Flex" panose="020B0503030502040204" pitchFamily="34" charset="0"/>
              </a:rPr>
              <a:t>2.</a:t>
            </a:r>
            <a:endParaRPr lang="vi-VN" sz="5400" dirty="0"/>
          </a:p>
        </p:txBody>
      </p:sp>
      <p:sp>
        <p:nvSpPr>
          <p:cNvPr id="9" name="Hộp Văn bản 8">
            <a:extLst>
              <a:ext uri="{FF2B5EF4-FFF2-40B4-BE49-F238E27FC236}">
                <a16:creationId xmlns:a16="http://schemas.microsoft.com/office/drawing/2014/main" id="{74CF04E7-0E9F-D42C-BA1B-38BFB8C25322}"/>
              </a:ext>
            </a:extLst>
          </p:cNvPr>
          <p:cNvSpPr txBox="1"/>
          <p:nvPr/>
        </p:nvSpPr>
        <p:spPr>
          <a:xfrm>
            <a:off x="1648014" y="577112"/>
            <a:ext cx="988694" cy="584775"/>
          </a:xfrm>
          <a:prstGeom prst="rect">
            <a:avLst/>
          </a:prstGeom>
          <a:noFill/>
        </p:spPr>
        <p:txBody>
          <a:bodyPr wrap="square" rtlCol="0">
            <a:spAutoFit/>
          </a:bodyPr>
          <a:lstStyle/>
          <a:p>
            <a:r>
              <a:rPr lang="en-US" sz="3200" dirty="0">
                <a:gradFill flip="none" rotWithShape="1">
                  <a:gsLst>
                    <a:gs pos="0">
                      <a:srgbClr val="003192"/>
                    </a:gs>
                    <a:gs pos="100000">
                      <a:srgbClr val="C00000"/>
                    </a:gs>
                  </a:gsLst>
                  <a:lin ang="0" scaled="1"/>
                  <a:tileRect/>
                </a:gradFill>
                <a:latin typeface="Google Sans Flex" panose="020B0503030502040204" pitchFamily="34" charset="0"/>
              </a:rPr>
              <a:t>1.</a:t>
            </a:r>
            <a:endParaRPr lang="vi-VN" sz="3200" dirty="0"/>
          </a:p>
        </p:txBody>
      </p:sp>
      <p:pic>
        <p:nvPicPr>
          <p:cNvPr id="2" name="Picture 2">
            <a:extLst>
              <a:ext uri="{FF2B5EF4-FFF2-40B4-BE49-F238E27FC236}">
                <a16:creationId xmlns:a16="http://schemas.microsoft.com/office/drawing/2014/main" id="{2DFB1357-A6F7-490E-11A4-5093B16663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7322972" y="1032932"/>
            <a:ext cx="4552472" cy="46058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3625787"/>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Hình chữ nhật 6">
            <a:extLst>
              <a:ext uri="{FF2B5EF4-FFF2-40B4-BE49-F238E27FC236}">
                <a16:creationId xmlns:a16="http://schemas.microsoft.com/office/drawing/2014/main" id="{06F17EF0-419E-1D24-AC5D-558A069584B9}"/>
              </a:ext>
            </a:extLst>
          </p:cNvPr>
          <p:cNvSpPr/>
          <p:nvPr/>
        </p:nvSpPr>
        <p:spPr>
          <a:xfrm>
            <a:off x="-147267" y="-131141"/>
            <a:ext cx="12478871" cy="7062793"/>
          </a:xfrm>
          <a:prstGeom prst="rect">
            <a:avLst/>
          </a:prstGeom>
          <a:solidFill>
            <a:srgbClr val="E8EAE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 name="Tiêu đề 1">
            <a:extLst>
              <a:ext uri="{FF2B5EF4-FFF2-40B4-BE49-F238E27FC236}">
                <a16:creationId xmlns:a16="http://schemas.microsoft.com/office/drawing/2014/main" id="{E3E07653-F7A5-4C24-9CFC-CC4882FD30F4}"/>
              </a:ext>
            </a:extLst>
          </p:cNvPr>
          <p:cNvSpPr>
            <a:spLocks noGrp="1"/>
          </p:cNvSpPr>
          <p:nvPr>
            <p:ph type="ctrTitle"/>
          </p:nvPr>
        </p:nvSpPr>
        <p:spPr>
          <a:xfrm>
            <a:off x="749256" y="2587006"/>
            <a:ext cx="5248045" cy="1486696"/>
          </a:xfrm>
          <a:noFill/>
        </p:spPr>
        <p:txBody>
          <a:bodyPr>
            <a:noAutofit/>
          </a:bodyPr>
          <a:lstStyle/>
          <a:p>
            <a:r>
              <a:rPr lang="vi-VN" sz="6600" dirty="0">
                <a:gradFill flip="none" rotWithShape="1">
                  <a:gsLst>
                    <a:gs pos="0">
                      <a:srgbClr val="220076"/>
                    </a:gs>
                    <a:gs pos="100000">
                      <a:srgbClr val="C00000"/>
                    </a:gs>
                  </a:gsLst>
                  <a:lin ang="0" scaled="1"/>
                  <a:tileRect/>
                </a:gradFill>
                <a:latin typeface="Google Sans Flex" panose="020B0503030502040204" pitchFamily="34" charset="0"/>
              </a:rPr>
              <a:t>Bài 2:</a:t>
            </a:r>
            <a:endParaRPr lang="vi-VN" sz="6600" dirty="0">
              <a:gradFill flip="none" rotWithShape="1">
                <a:gsLst>
                  <a:gs pos="0">
                    <a:srgbClr val="220076"/>
                  </a:gs>
                  <a:gs pos="100000">
                    <a:srgbClr val="C00000"/>
                  </a:gs>
                </a:gsLst>
                <a:lin ang="0" scaled="1"/>
                <a:tileRect/>
              </a:gradFill>
              <a:latin typeface="Praise" pitchFamily="2" charset="0"/>
            </a:endParaRPr>
          </a:p>
        </p:txBody>
      </p:sp>
      <p:sp>
        <p:nvSpPr>
          <p:cNvPr id="3" name="Tiêu đề phụ 2">
            <a:extLst>
              <a:ext uri="{FF2B5EF4-FFF2-40B4-BE49-F238E27FC236}">
                <a16:creationId xmlns:a16="http://schemas.microsoft.com/office/drawing/2014/main" id="{3BECB2B6-471A-9785-0F7B-4D88151563BF}"/>
              </a:ext>
            </a:extLst>
          </p:cNvPr>
          <p:cNvSpPr>
            <a:spLocks noGrp="1"/>
          </p:cNvSpPr>
          <p:nvPr>
            <p:ph type="subTitle" idx="1"/>
          </p:nvPr>
        </p:nvSpPr>
        <p:spPr>
          <a:xfrm>
            <a:off x="4994973" y="300592"/>
            <a:ext cx="6581032" cy="1627385"/>
          </a:xfrm>
        </p:spPr>
        <p:txBody>
          <a:bodyPr>
            <a:normAutofit fontScale="92500"/>
          </a:bodyPr>
          <a:lstStyle/>
          <a:p>
            <a:pPr algn="l"/>
            <a:r>
              <a:rPr lang="en-US" sz="2800" dirty="0">
                <a:solidFill>
                  <a:srgbClr val="080A0E"/>
                </a:solidFill>
              </a:rPr>
              <a:t>Thành </a:t>
            </a:r>
            <a:r>
              <a:rPr lang="en-US" sz="2800" dirty="0" err="1">
                <a:solidFill>
                  <a:srgbClr val="080A0E"/>
                </a:solidFill>
              </a:rPr>
              <a:t>viên</a:t>
            </a:r>
            <a:r>
              <a:rPr lang="en-US" sz="2800" dirty="0">
                <a:solidFill>
                  <a:srgbClr val="080A0E"/>
                </a:solidFill>
              </a:rPr>
              <a:t>:</a:t>
            </a:r>
          </a:p>
          <a:p>
            <a:pPr algn="l"/>
            <a:r>
              <a:rPr lang="en-US" sz="2800" dirty="0" err="1">
                <a:solidFill>
                  <a:srgbClr val="080A0E"/>
                </a:solidFill>
              </a:rPr>
              <a:t>Phước</a:t>
            </a:r>
            <a:r>
              <a:rPr lang="en-US" sz="2800" dirty="0">
                <a:solidFill>
                  <a:srgbClr val="080A0E"/>
                </a:solidFill>
              </a:rPr>
              <a:t> </a:t>
            </a:r>
            <a:r>
              <a:rPr lang="en-US" sz="2800" dirty="0" err="1">
                <a:solidFill>
                  <a:srgbClr val="080A0E"/>
                </a:solidFill>
              </a:rPr>
              <a:t>Hiếu</a:t>
            </a:r>
            <a:r>
              <a:rPr lang="en-US" sz="2800" dirty="0">
                <a:solidFill>
                  <a:srgbClr val="080A0E"/>
                </a:solidFill>
              </a:rPr>
              <a:t>, Tiến Đạt, Duy </a:t>
            </a:r>
            <a:r>
              <a:rPr lang="en-US" sz="2800" dirty="0" err="1">
                <a:solidFill>
                  <a:srgbClr val="080A0E"/>
                </a:solidFill>
              </a:rPr>
              <a:t>Mạnh</a:t>
            </a:r>
            <a:r>
              <a:rPr lang="en-US" sz="2800" dirty="0">
                <a:solidFill>
                  <a:srgbClr val="080A0E"/>
                </a:solidFill>
              </a:rPr>
              <a:t>, Minh </a:t>
            </a:r>
            <a:r>
              <a:rPr lang="en-US" sz="2800" dirty="0" err="1">
                <a:solidFill>
                  <a:srgbClr val="080A0E"/>
                </a:solidFill>
              </a:rPr>
              <a:t>Nhật</a:t>
            </a:r>
            <a:endParaRPr lang="vi-VN" sz="2800" dirty="0">
              <a:solidFill>
                <a:srgbClr val="080A0E"/>
              </a:solidFill>
            </a:endParaRPr>
          </a:p>
        </p:txBody>
      </p:sp>
      <p:sp>
        <p:nvSpPr>
          <p:cNvPr id="4" name="Lưu đồ: Điểm Kết Thúc 3">
            <a:extLst>
              <a:ext uri="{FF2B5EF4-FFF2-40B4-BE49-F238E27FC236}">
                <a16:creationId xmlns:a16="http://schemas.microsoft.com/office/drawing/2014/main" id="{8813E649-E1E6-5584-E4D5-093847DD4086}"/>
              </a:ext>
            </a:extLst>
          </p:cNvPr>
          <p:cNvSpPr/>
          <p:nvPr/>
        </p:nvSpPr>
        <p:spPr>
          <a:xfrm>
            <a:off x="561864" y="4125445"/>
            <a:ext cx="3197269" cy="1055099"/>
          </a:xfrm>
          <a:prstGeom prst="flowChartTerminator">
            <a:avLst/>
          </a:prstGeom>
          <a:solidFill>
            <a:srgbClr val="F3F6F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spcBef>
                <a:spcPts val="100"/>
              </a:spcBef>
            </a:pPr>
            <a:endParaRPr lang="vi-VN" sz="3200" dirty="0"/>
          </a:p>
        </p:txBody>
      </p:sp>
      <p:sp>
        <p:nvSpPr>
          <p:cNvPr id="27" name="Lưu đồ: Điểm Kết Thúc 26">
            <a:extLst>
              <a:ext uri="{FF2B5EF4-FFF2-40B4-BE49-F238E27FC236}">
                <a16:creationId xmlns:a16="http://schemas.microsoft.com/office/drawing/2014/main" id="{103AE209-0D50-35BD-36BE-3EC06E179B4F}"/>
              </a:ext>
            </a:extLst>
          </p:cNvPr>
          <p:cNvSpPr/>
          <p:nvPr/>
        </p:nvSpPr>
        <p:spPr>
          <a:xfrm>
            <a:off x="2246593" y="4124609"/>
            <a:ext cx="3197269" cy="1055099"/>
          </a:xfrm>
          <a:prstGeom prst="flowChartTerminator">
            <a:avLst/>
          </a:prstGeom>
          <a:solidFill>
            <a:srgbClr val="F3F6F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spcBef>
                <a:spcPts val="100"/>
              </a:spcBef>
            </a:pPr>
            <a:endParaRPr lang="vi-VN" sz="3200" dirty="0"/>
          </a:p>
        </p:txBody>
      </p:sp>
      <p:sp>
        <p:nvSpPr>
          <p:cNvPr id="51" name="Lưu đồ: Điểm Kết Thúc 50">
            <a:extLst>
              <a:ext uri="{FF2B5EF4-FFF2-40B4-BE49-F238E27FC236}">
                <a16:creationId xmlns:a16="http://schemas.microsoft.com/office/drawing/2014/main" id="{E43F044B-3B6B-D1D5-F1F8-34E3223A0F17}"/>
              </a:ext>
            </a:extLst>
          </p:cNvPr>
          <p:cNvSpPr/>
          <p:nvPr/>
        </p:nvSpPr>
        <p:spPr>
          <a:xfrm>
            <a:off x="3886906" y="4122775"/>
            <a:ext cx="3197269" cy="1055099"/>
          </a:xfrm>
          <a:prstGeom prst="flowChartTerminator">
            <a:avLst/>
          </a:prstGeom>
          <a:solidFill>
            <a:srgbClr val="F3F6F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spcBef>
                <a:spcPts val="100"/>
              </a:spcBef>
            </a:pPr>
            <a:endParaRPr lang="vi-VN" sz="3200" dirty="0"/>
          </a:p>
        </p:txBody>
      </p:sp>
      <p:sp>
        <p:nvSpPr>
          <p:cNvPr id="52" name="Lưu đồ: Điểm Kết Thúc 51">
            <a:extLst>
              <a:ext uri="{FF2B5EF4-FFF2-40B4-BE49-F238E27FC236}">
                <a16:creationId xmlns:a16="http://schemas.microsoft.com/office/drawing/2014/main" id="{02A269B9-2BB3-57C4-373F-14A3F9FBDA07}"/>
              </a:ext>
            </a:extLst>
          </p:cNvPr>
          <p:cNvSpPr/>
          <p:nvPr/>
        </p:nvSpPr>
        <p:spPr>
          <a:xfrm>
            <a:off x="6096779" y="4124210"/>
            <a:ext cx="3197269" cy="1055099"/>
          </a:xfrm>
          <a:prstGeom prst="flowChartTerminator">
            <a:avLst/>
          </a:prstGeom>
          <a:solidFill>
            <a:srgbClr val="F3F6F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spcBef>
                <a:spcPts val="100"/>
              </a:spcBef>
            </a:pPr>
            <a:endParaRPr lang="vi-VN" sz="3200" dirty="0"/>
          </a:p>
        </p:txBody>
      </p:sp>
      <p:sp>
        <p:nvSpPr>
          <p:cNvPr id="54" name="Lưu đồ: Điểm Kết Thúc 53">
            <a:extLst>
              <a:ext uri="{FF2B5EF4-FFF2-40B4-BE49-F238E27FC236}">
                <a16:creationId xmlns:a16="http://schemas.microsoft.com/office/drawing/2014/main" id="{0088DCBD-461C-D4F9-E3FF-500FD4980BD9}"/>
              </a:ext>
            </a:extLst>
          </p:cNvPr>
          <p:cNvSpPr/>
          <p:nvPr/>
        </p:nvSpPr>
        <p:spPr>
          <a:xfrm>
            <a:off x="8267328" y="4124717"/>
            <a:ext cx="3197269" cy="1055099"/>
          </a:xfrm>
          <a:prstGeom prst="flowChartTerminator">
            <a:avLst/>
          </a:prstGeom>
          <a:solidFill>
            <a:srgbClr val="F3F6F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spcBef>
                <a:spcPts val="100"/>
              </a:spcBef>
            </a:pPr>
            <a:endParaRPr lang="vi-VN" sz="3200" dirty="0"/>
          </a:p>
        </p:txBody>
      </p:sp>
      <p:sp>
        <p:nvSpPr>
          <p:cNvPr id="5" name="Lưu đồ: Điểm Kết Thúc 4">
            <a:extLst>
              <a:ext uri="{FF2B5EF4-FFF2-40B4-BE49-F238E27FC236}">
                <a16:creationId xmlns:a16="http://schemas.microsoft.com/office/drawing/2014/main" id="{3D434DF9-4041-654E-1D4F-416545534AFE}"/>
              </a:ext>
            </a:extLst>
          </p:cNvPr>
          <p:cNvSpPr/>
          <p:nvPr/>
        </p:nvSpPr>
        <p:spPr>
          <a:xfrm>
            <a:off x="9222954" y="4123330"/>
            <a:ext cx="3197269" cy="1055099"/>
          </a:xfrm>
          <a:prstGeom prst="flowChartTerminator">
            <a:avLst/>
          </a:prstGeom>
          <a:solidFill>
            <a:srgbClr val="F3F6F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spcBef>
                <a:spcPts val="100"/>
              </a:spcBef>
            </a:pPr>
            <a:endParaRPr lang="vi-VN" sz="3200" dirty="0"/>
          </a:p>
        </p:txBody>
      </p:sp>
      <p:sp>
        <p:nvSpPr>
          <p:cNvPr id="12" name="Hộp Văn bản 11">
            <a:extLst>
              <a:ext uri="{FF2B5EF4-FFF2-40B4-BE49-F238E27FC236}">
                <a16:creationId xmlns:a16="http://schemas.microsoft.com/office/drawing/2014/main" id="{39BA76E3-2910-AA33-68BD-84EEEED82C01}"/>
              </a:ext>
            </a:extLst>
          </p:cNvPr>
          <p:cNvSpPr txBox="1"/>
          <p:nvPr/>
        </p:nvSpPr>
        <p:spPr>
          <a:xfrm>
            <a:off x="657618" y="4427923"/>
            <a:ext cx="12166039" cy="523220"/>
          </a:xfrm>
          <a:prstGeom prst="rect">
            <a:avLst/>
          </a:prstGeom>
          <a:noFill/>
        </p:spPr>
        <p:txBody>
          <a:bodyPr wrap="square" rtlCol="0">
            <a:spAutoFit/>
          </a:bodyPr>
          <a:lstStyle/>
          <a:p>
            <a:r>
              <a:rPr lang="vi-VN" sz="2800" dirty="0" err="1">
                <a:solidFill>
                  <a:srgbClr val="080A0E"/>
                </a:solidFill>
              </a:rPr>
              <a:t>Khía</a:t>
            </a:r>
            <a:r>
              <a:rPr lang="vi-VN" sz="2800" dirty="0">
                <a:solidFill>
                  <a:srgbClr val="080A0E"/>
                </a:solidFill>
              </a:rPr>
              <a:t> cạnh pháp lí, đạo đức văn hóa của việc trao đổi thông tin qua mạng</a:t>
            </a:r>
          </a:p>
        </p:txBody>
      </p:sp>
      <p:sp>
        <p:nvSpPr>
          <p:cNvPr id="6" name="Hình chữ nhật 5">
            <a:extLst>
              <a:ext uri="{FF2B5EF4-FFF2-40B4-BE49-F238E27FC236}">
                <a16:creationId xmlns:a16="http://schemas.microsoft.com/office/drawing/2014/main" id="{288F481B-5EFA-1E54-4424-DB0A1AF81D28}"/>
              </a:ext>
            </a:extLst>
          </p:cNvPr>
          <p:cNvSpPr/>
          <p:nvPr/>
        </p:nvSpPr>
        <p:spPr>
          <a:xfrm>
            <a:off x="749256" y="4295274"/>
            <a:ext cx="816746" cy="745958"/>
          </a:xfrm>
          <a:prstGeom prst="rect">
            <a:avLst/>
          </a:prstGeom>
          <a:solidFill>
            <a:srgbClr val="F3F6F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026" name="Picture 2">
            <a:extLst>
              <a:ext uri="{FF2B5EF4-FFF2-40B4-BE49-F238E27FC236}">
                <a16:creationId xmlns:a16="http://schemas.microsoft.com/office/drawing/2014/main" id="{A409F057-47A2-8260-BB35-3CBDEF32E0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883559" y="4417509"/>
            <a:ext cx="478956" cy="4789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3764212"/>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Hình chữ nhật 6">
            <a:extLst>
              <a:ext uri="{FF2B5EF4-FFF2-40B4-BE49-F238E27FC236}">
                <a16:creationId xmlns:a16="http://schemas.microsoft.com/office/drawing/2014/main" id="{06F17EF0-419E-1D24-AC5D-558A069584B9}"/>
              </a:ext>
            </a:extLst>
          </p:cNvPr>
          <p:cNvSpPr/>
          <p:nvPr/>
        </p:nvSpPr>
        <p:spPr>
          <a:xfrm>
            <a:off x="-147267" y="-131141"/>
            <a:ext cx="12478871" cy="7062793"/>
          </a:xfrm>
          <a:prstGeom prst="rect">
            <a:avLst/>
          </a:prstGeom>
          <a:solidFill>
            <a:srgbClr val="E8EAE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 name="Tiêu đề 1">
            <a:extLst>
              <a:ext uri="{FF2B5EF4-FFF2-40B4-BE49-F238E27FC236}">
                <a16:creationId xmlns:a16="http://schemas.microsoft.com/office/drawing/2014/main" id="{E3E07653-F7A5-4C24-9CFC-CC4882FD30F4}"/>
              </a:ext>
            </a:extLst>
          </p:cNvPr>
          <p:cNvSpPr>
            <a:spLocks noGrp="1"/>
          </p:cNvSpPr>
          <p:nvPr>
            <p:ph type="ctrTitle"/>
          </p:nvPr>
        </p:nvSpPr>
        <p:spPr>
          <a:xfrm>
            <a:off x="749256" y="2587006"/>
            <a:ext cx="5248045" cy="1486696"/>
          </a:xfrm>
          <a:noFill/>
        </p:spPr>
        <p:txBody>
          <a:bodyPr>
            <a:noAutofit/>
          </a:bodyPr>
          <a:lstStyle/>
          <a:p>
            <a:r>
              <a:rPr lang="vi-VN" sz="6600" dirty="0">
                <a:gradFill flip="none" rotWithShape="1">
                  <a:gsLst>
                    <a:gs pos="0">
                      <a:srgbClr val="220076"/>
                    </a:gs>
                    <a:gs pos="100000">
                      <a:srgbClr val="C00000"/>
                    </a:gs>
                  </a:gsLst>
                  <a:lin ang="0" scaled="1"/>
                  <a:tileRect/>
                </a:gradFill>
                <a:latin typeface="Google Sans Flex" panose="020B0503030502040204" pitchFamily="34" charset="0"/>
              </a:rPr>
              <a:t>Bài 2:</a:t>
            </a:r>
            <a:endParaRPr lang="vi-VN" sz="6600" dirty="0">
              <a:gradFill flip="none" rotWithShape="1">
                <a:gsLst>
                  <a:gs pos="0">
                    <a:srgbClr val="220076"/>
                  </a:gs>
                  <a:gs pos="100000">
                    <a:srgbClr val="C00000"/>
                  </a:gs>
                </a:gsLst>
                <a:lin ang="0" scaled="1"/>
                <a:tileRect/>
              </a:gradFill>
              <a:latin typeface="Praise" pitchFamily="2" charset="0"/>
            </a:endParaRPr>
          </a:p>
        </p:txBody>
      </p:sp>
      <p:sp>
        <p:nvSpPr>
          <p:cNvPr id="3" name="Tiêu đề phụ 2">
            <a:extLst>
              <a:ext uri="{FF2B5EF4-FFF2-40B4-BE49-F238E27FC236}">
                <a16:creationId xmlns:a16="http://schemas.microsoft.com/office/drawing/2014/main" id="{3BECB2B6-471A-9785-0F7B-4D88151563BF}"/>
              </a:ext>
            </a:extLst>
          </p:cNvPr>
          <p:cNvSpPr>
            <a:spLocks noGrp="1"/>
          </p:cNvSpPr>
          <p:nvPr>
            <p:ph type="subTitle" idx="1"/>
          </p:nvPr>
        </p:nvSpPr>
        <p:spPr>
          <a:xfrm>
            <a:off x="4994973" y="300592"/>
            <a:ext cx="6581032" cy="1627385"/>
          </a:xfrm>
        </p:spPr>
        <p:txBody>
          <a:bodyPr>
            <a:normAutofit fontScale="92500"/>
          </a:bodyPr>
          <a:lstStyle/>
          <a:p>
            <a:pPr algn="l"/>
            <a:r>
              <a:rPr lang="en-US" sz="2800" dirty="0">
                <a:solidFill>
                  <a:srgbClr val="080A0E"/>
                </a:solidFill>
              </a:rPr>
              <a:t>Thành </a:t>
            </a:r>
            <a:r>
              <a:rPr lang="en-US" sz="2800" dirty="0" err="1">
                <a:solidFill>
                  <a:srgbClr val="080A0E"/>
                </a:solidFill>
              </a:rPr>
              <a:t>viên</a:t>
            </a:r>
            <a:r>
              <a:rPr lang="en-US" sz="2800" dirty="0">
                <a:solidFill>
                  <a:srgbClr val="080A0E"/>
                </a:solidFill>
              </a:rPr>
              <a:t>:</a:t>
            </a:r>
          </a:p>
          <a:p>
            <a:pPr algn="l"/>
            <a:r>
              <a:rPr lang="en-US" sz="2800" dirty="0" err="1">
                <a:solidFill>
                  <a:srgbClr val="080A0E"/>
                </a:solidFill>
              </a:rPr>
              <a:t>Phước</a:t>
            </a:r>
            <a:r>
              <a:rPr lang="en-US" sz="2800" dirty="0">
                <a:solidFill>
                  <a:srgbClr val="080A0E"/>
                </a:solidFill>
              </a:rPr>
              <a:t> </a:t>
            </a:r>
            <a:r>
              <a:rPr lang="en-US" sz="2800" dirty="0" err="1">
                <a:solidFill>
                  <a:srgbClr val="080A0E"/>
                </a:solidFill>
              </a:rPr>
              <a:t>Hiếu</a:t>
            </a:r>
            <a:r>
              <a:rPr lang="en-US" sz="2800" dirty="0">
                <a:solidFill>
                  <a:srgbClr val="080A0E"/>
                </a:solidFill>
              </a:rPr>
              <a:t>, Tiến Đạt, Duy </a:t>
            </a:r>
            <a:r>
              <a:rPr lang="en-US" sz="2800" dirty="0" err="1">
                <a:solidFill>
                  <a:srgbClr val="080A0E"/>
                </a:solidFill>
              </a:rPr>
              <a:t>Mạnh</a:t>
            </a:r>
            <a:r>
              <a:rPr lang="en-US" sz="2800" dirty="0">
                <a:solidFill>
                  <a:srgbClr val="080A0E"/>
                </a:solidFill>
              </a:rPr>
              <a:t>, Minh </a:t>
            </a:r>
            <a:r>
              <a:rPr lang="en-US" sz="2800" dirty="0" err="1">
                <a:solidFill>
                  <a:srgbClr val="080A0E"/>
                </a:solidFill>
              </a:rPr>
              <a:t>Nhật</a:t>
            </a:r>
            <a:endParaRPr lang="vi-VN" sz="2800" dirty="0">
              <a:solidFill>
                <a:srgbClr val="080A0E"/>
              </a:solidFill>
            </a:endParaRPr>
          </a:p>
        </p:txBody>
      </p:sp>
      <p:sp>
        <p:nvSpPr>
          <p:cNvPr id="4" name="Lưu đồ: Điểm Kết Thúc 3">
            <a:extLst>
              <a:ext uri="{FF2B5EF4-FFF2-40B4-BE49-F238E27FC236}">
                <a16:creationId xmlns:a16="http://schemas.microsoft.com/office/drawing/2014/main" id="{8813E649-E1E6-5584-E4D5-093847DD4086}"/>
              </a:ext>
            </a:extLst>
          </p:cNvPr>
          <p:cNvSpPr/>
          <p:nvPr/>
        </p:nvSpPr>
        <p:spPr>
          <a:xfrm>
            <a:off x="561864" y="4125445"/>
            <a:ext cx="3197269" cy="1055099"/>
          </a:xfrm>
          <a:prstGeom prst="flowChartTerminator">
            <a:avLst/>
          </a:prstGeom>
          <a:solidFill>
            <a:srgbClr val="F3F6F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spcBef>
                <a:spcPts val="100"/>
              </a:spcBef>
            </a:pPr>
            <a:endParaRPr lang="vi-VN" sz="3200" dirty="0"/>
          </a:p>
        </p:txBody>
      </p:sp>
      <p:sp>
        <p:nvSpPr>
          <p:cNvPr id="27" name="Lưu đồ: Điểm Kết Thúc 26">
            <a:extLst>
              <a:ext uri="{FF2B5EF4-FFF2-40B4-BE49-F238E27FC236}">
                <a16:creationId xmlns:a16="http://schemas.microsoft.com/office/drawing/2014/main" id="{103AE209-0D50-35BD-36BE-3EC06E179B4F}"/>
              </a:ext>
            </a:extLst>
          </p:cNvPr>
          <p:cNvSpPr/>
          <p:nvPr/>
        </p:nvSpPr>
        <p:spPr>
          <a:xfrm>
            <a:off x="2246593" y="4124609"/>
            <a:ext cx="3197269" cy="1055099"/>
          </a:xfrm>
          <a:prstGeom prst="flowChartTerminator">
            <a:avLst/>
          </a:prstGeom>
          <a:solidFill>
            <a:srgbClr val="F3F6F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spcBef>
                <a:spcPts val="100"/>
              </a:spcBef>
            </a:pPr>
            <a:endParaRPr lang="vi-VN" sz="3200" dirty="0"/>
          </a:p>
        </p:txBody>
      </p:sp>
      <p:sp>
        <p:nvSpPr>
          <p:cNvPr id="51" name="Lưu đồ: Điểm Kết Thúc 50">
            <a:extLst>
              <a:ext uri="{FF2B5EF4-FFF2-40B4-BE49-F238E27FC236}">
                <a16:creationId xmlns:a16="http://schemas.microsoft.com/office/drawing/2014/main" id="{E43F044B-3B6B-D1D5-F1F8-34E3223A0F17}"/>
              </a:ext>
            </a:extLst>
          </p:cNvPr>
          <p:cNvSpPr/>
          <p:nvPr/>
        </p:nvSpPr>
        <p:spPr>
          <a:xfrm>
            <a:off x="3886906" y="4122775"/>
            <a:ext cx="3197269" cy="1055099"/>
          </a:xfrm>
          <a:prstGeom prst="flowChartTerminator">
            <a:avLst/>
          </a:prstGeom>
          <a:solidFill>
            <a:srgbClr val="F3F6F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spcBef>
                <a:spcPts val="100"/>
              </a:spcBef>
            </a:pPr>
            <a:endParaRPr lang="vi-VN" sz="3200" dirty="0"/>
          </a:p>
        </p:txBody>
      </p:sp>
      <p:sp>
        <p:nvSpPr>
          <p:cNvPr id="52" name="Lưu đồ: Điểm Kết Thúc 51">
            <a:extLst>
              <a:ext uri="{FF2B5EF4-FFF2-40B4-BE49-F238E27FC236}">
                <a16:creationId xmlns:a16="http://schemas.microsoft.com/office/drawing/2014/main" id="{02A269B9-2BB3-57C4-373F-14A3F9FBDA07}"/>
              </a:ext>
            </a:extLst>
          </p:cNvPr>
          <p:cNvSpPr/>
          <p:nvPr/>
        </p:nvSpPr>
        <p:spPr>
          <a:xfrm>
            <a:off x="6096779" y="4124210"/>
            <a:ext cx="3197269" cy="1055099"/>
          </a:xfrm>
          <a:prstGeom prst="flowChartTerminator">
            <a:avLst/>
          </a:prstGeom>
          <a:solidFill>
            <a:srgbClr val="F3F6F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spcBef>
                <a:spcPts val="100"/>
              </a:spcBef>
            </a:pPr>
            <a:endParaRPr lang="vi-VN" sz="3200" dirty="0"/>
          </a:p>
        </p:txBody>
      </p:sp>
      <p:sp>
        <p:nvSpPr>
          <p:cNvPr id="54" name="Lưu đồ: Điểm Kết Thúc 53">
            <a:extLst>
              <a:ext uri="{FF2B5EF4-FFF2-40B4-BE49-F238E27FC236}">
                <a16:creationId xmlns:a16="http://schemas.microsoft.com/office/drawing/2014/main" id="{0088DCBD-461C-D4F9-E3FF-500FD4980BD9}"/>
              </a:ext>
            </a:extLst>
          </p:cNvPr>
          <p:cNvSpPr/>
          <p:nvPr/>
        </p:nvSpPr>
        <p:spPr>
          <a:xfrm>
            <a:off x="8267328" y="4124717"/>
            <a:ext cx="3197269" cy="1055099"/>
          </a:xfrm>
          <a:prstGeom prst="flowChartTerminator">
            <a:avLst/>
          </a:prstGeom>
          <a:solidFill>
            <a:srgbClr val="F3F6F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spcBef>
                <a:spcPts val="100"/>
              </a:spcBef>
            </a:pPr>
            <a:endParaRPr lang="vi-VN" sz="3200" dirty="0"/>
          </a:p>
        </p:txBody>
      </p:sp>
      <p:sp>
        <p:nvSpPr>
          <p:cNvPr id="5" name="Lưu đồ: Điểm Kết Thúc 4">
            <a:extLst>
              <a:ext uri="{FF2B5EF4-FFF2-40B4-BE49-F238E27FC236}">
                <a16:creationId xmlns:a16="http://schemas.microsoft.com/office/drawing/2014/main" id="{3D434DF9-4041-654E-1D4F-416545534AFE}"/>
              </a:ext>
            </a:extLst>
          </p:cNvPr>
          <p:cNvSpPr/>
          <p:nvPr/>
        </p:nvSpPr>
        <p:spPr>
          <a:xfrm>
            <a:off x="9222954" y="4123330"/>
            <a:ext cx="3197269" cy="1055099"/>
          </a:xfrm>
          <a:prstGeom prst="flowChartTerminator">
            <a:avLst/>
          </a:prstGeom>
          <a:solidFill>
            <a:srgbClr val="F3F6F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spcBef>
                <a:spcPts val="100"/>
              </a:spcBef>
            </a:pPr>
            <a:endParaRPr lang="vi-VN" sz="3200" dirty="0"/>
          </a:p>
        </p:txBody>
      </p:sp>
      <p:sp>
        <p:nvSpPr>
          <p:cNvPr id="12" name="Hộp Văn bản 11">
            <a:extLst>
              <a:ext uri="{FF2B5EF4-FFF2-40B4-BE49-F238E27FC236}">
                <a16:creationId xmlns:a16="http://schemas.microsoft.com/office/drawing/2014/main" id="{39BA76E3-2910-AA33-68BD-84EEEED82C01}"/>
              </a:ext>
            </a:extLst>
          </p:cNvPr>
          <p:cNvSpPr txBox="1"/>
          <p:nvPr/>
        </p:nvSpPr>
        <p:spPr>
          <a:xfrm>
            <a:off x="657618" y="4427923"/>
            <a:ext cx="12166039" cy="523220"/>
          </a:xfrm>
          <a:prstGeom prst="rect">
            <a:avLst/>
          </a:prstGeom>
          <a:noFill/>
        </p:spPr>
        <p:txBody>
          <a:bodyPr wrap="square" rtlCol="0">
            <a:spAutoFit/>
          </a:bodyPr>
          <a:lstStyle/>
          <a:p>
            <a:r>
              <a:rPr lang="vi-VN" sz="2800" dirty="0" err="1">
                <a:solidFill>
                  <a:srgbClr val="080A0E"/>
                </a:solidFill>
              </a:rPr>
              <a:t>Khía</a:t>
            </a:r>
            <a:r>
              <a:rPr lang="vi-VN" sz="2800" dirty="0">
                <a:solidFill>
                  <a:srgbClr val="080A0E"/>
                </a:solidFill>
              </a:rPr>
              <a:t> cạnh pháp lí, đạo đức văn hóa của việc trao đổi thông tin qua mạng</a:t>
            </a:r>
          </a:p>
        </p:txBody>
      </p:sp>
      <p:sp>
        <p:nvSpPr>
          <p:cNvPr id="6" name="Hình chữ nhật 5">
            <a:extLst>
              <a:ext uri="{FF2B5EF4-FFF2-40B4-BE49-F238E27FC236}">
                <a16:creationId xmlns:a16="http://schemas.microsoft.com/office/drawing/2014/main" id="{288F481B-5EFA-1E54-4424-DB0A1AF81D28}"/>
              </a:ext>
            </a:extLst>
          </p:cNvPr>
          <p:cNvSpPr/>
          <p:nvPr/>
        </p:nvSpPr>
        <p:spPr>
          <a:xfrm>
            <a:off x="749256" y="4295274"/>
            <a:ext cx="816746" cy="745958"/>
          </a:xfrm>
          <a:prstGeom prst="rect">
            <a:avLst/>
          </a:prstGeom>
          <a:solidFill>
            <a:srgbClr val="F3F6F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026" name="Picture 2">
            <a:extLst>
              <a:ext uri="{FF2B5EF4-FFF2-40B4-BE49-F238E27FC236}">
                <a16:creationId xmlns:a16="http://schemas.microsoft.com/office/drawing/2014/main" id="{A409F057-47A2-8260-BB35-3CBDEF32E0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883559" y="4417509"/>
            <a:ext cx="478956" cy="478956"/>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a:extLst>
              <a:ext uri="{FF2B5EF4-FFF2-40B4-BE49-F238E27FC236}">
                <a16:creationId xmlns:a16="http://schemas.microsoft.com/office/drawing/2014/main" id="{A126CC5A-788D-A3DA-F677-2A1AD222055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9028" y="3186027"/>
            <a:ext cx="485945" cy="485945"/>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id="{47C5B776-FF68-F3A3-001D-4C4E9F17304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29901" y="5597861"/>
            <a:ext cx="528294" cy="5282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4411362"/>
      </p:ext>
    </p:extLst>
  </p:cSld>
  <p:clrMapOvr>
    <a:masterClrMapping/>
  </p:clrMapOvr>
  <mc:AlternateContent xmlns:mc="http://schemas.openxmlformats.org/markup-compatibility/2006">
    <mc:Choice xmlns:p159="http://schemas.microsoft.com/office/powerpoint/2015/09/main" Requires="p159">
      <p:transition advClick="0" advTm="500">
        <p159:morph option="byObject"/>
      </p:transition>
    </mc:Choice>
    <mc:Fallback>
      <p:transition advClick="0" advTm="50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A6C273A-38F2-4D34-98BF-47B248862B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2E2CF659-EE5D-432C-B47F-10AC4A48A3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3" name="Rectangle 12">
            <a:extLst>
              <a:ext uri="{FF2B5EF4-FFF2-40B4-BE49-F238E27FC236}">
                <a16:creationId xmlns:a16="http://schemas.microsoft.com/office/drawing/2014/main" id="{683AA549-1F0C-46E0-AAD8-DC3DC6CA61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Bottom Right">
            <a:extLst>
              <a:ext uri="{FF2B5EF4-FFF2-40B4-BE49-F238E27FC236}">
                <a16:creationId xmlns:a16="http://schemas.microsoft.com/office/drawing/2014/main" id="{7B2F7E43-35EC-4103-9D95-2ACDB00387C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16" name="Graphic 157">
              <a:extLst>
                <a:ext uri="{FF2B5EF4-FFF2-40B4-BE49-F238E27FC236}">
                  <a16:creationId xmlns:a16="http://schemas.microsoft.com/office/drawing/2014/main" id="{4CBE545A-C704-48FA-8193-05D4FDAA210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18" name="Freeform: Shape 17">
                <a:extLst>
                  <a:ext uri="{FF2B5EF4-FFF2-40B4-BE49-F238E27FC236}">
                    <a16:creationId xmlns:a16="http://schemas.microsoft.com/office/drawing/2014/main" id="{DFC12F8B-A54C-43DD-B393-14555547B6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bg2">
                    <a:alpha val="35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E3B33274-B053-4224-A5A0-B90126BFFF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bg2">
                    <a:alpha val="35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1C7170C7-58C1-4C2A-BCB1-A35DA8E12D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bg2">
                    <a:alpha val="3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5931EDD4-C978-4F30-9A9D-2C5D3B3E4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bg2">
                    <a:alpha val="3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3E984CF3-8D55-4CD4-8256-69FDFE61C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bg2">
                    <a:alpha val="3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E9CC4F5D-4692-4689-807E-46C4886AD3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bg2">
                    <a:alpha val="3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B872E016-A490-4CAF-AAC9-3EE29CBD43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bg2">
                    <a:alpha val="35000"/>
                  </a:schemeClr>
                </a:solidFill>
                <a:prstDash val="lgDash"/>
                <a:round/>
              </a:ln>
            </p:spPr>
            <p:txBody>
              <a:bodyPr rtlCol="0" anchor="ctr"/>
              <a:lstStyle/>
              <a:p>
                <a:endParaRPr lang="en-US"/>
              </a:p>
            </p:txBody>
          </p:sp>
        </p:grpSp>
        <p:sp>
          <p:nvSpPr>
            <p:cNvPr id="17" name="Freeform: Shape 16">
              <a:extLst>
                <a:ext uri="{FF2B5EF4-FFF2-40B4-BE49-F238E27FC236}">
                  <a16:creationId xmlns:a16="http://schemas.microsoft.com/office/drawing/2014/main" id="{594A6B7E-847F-437A-BC2F-A78EE3F87D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6" name="Footer Placeholder 42">
            <a:extLst>
              <a:ext uri="{FF2B5EF4-FFF2-40B4-BE49-F238E27FC236}">
                <a16:creationId xmlns:a16="http://schemas.microsoft.com/office/drawing/2014/main" id="{03E51277-1095-412F-913B-8FA8021AA626}"/>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000" cap="all" spc="200">
              <a:latin typeface="Segoe UI Semilight" panose="020B0402040204020203" pitchFamily="34" charset="0"/>
              <a:cs typeface="Segoe UI Semilight" panose="020B0402040204020203" pitchFamily="34" charset="0"/>
            </a:endParaRPr>
          </a:p>
        </p:txBody>
      </p:sp>
      <p:grpSp>
        <p:nvGrpSpPr>
          <p:cNvPr id="28" name="Top Left">
            <a:extLst>
              <a:ext uri="{FF2B5EF4-FFF2-40B4-BE49-F238E27FC236}">
                <a16:creationId xmlns:a16="http://schemas.microsoft.com/office/drawing/2014/main" id="{96F2112D-BBBE-46A6-B66D-A3F02ED3284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087"/>
            <a:ext cx="7921775" cy="6887020"/>
            <a:chOff x="3662362" y="1504950"/>
            <a:chExt cx="4411694" cy="3835431"/>
          </a:xfrm>
          <a:noFill/>
        </p:grpSpPr>
        <p:sp>
          <p:nvSpPr>
            <p:cNvPr id="29" name="Freeform: Shape 28">
              <a:extLst>
                <a:ext uri="{FF2B5EF4-FFF2-40B4-BE49-F238E27FC236}">
                  <a16:creationId xmlns:a16="http://schemas.microsoft.com/office/drawing/2014/main" id="{712269F1-E4D6-4EEB-8A0F-059FAFC408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595342" y="1540859"/>
              <a:ext cx="2478714" cy="3799522"/>
            </a:xfrm>
            <a:custGeom>
              <a:avLst/>
              <a:gdLst>
                <a:gd name="connsiteX0" fmla="*/ 545711 w 2478714"/>
                <a:gd name="connsiteY0" fmla="*/ 3799523 h 3799522"/>
                <a:gd name="connsiteX1" fmla="*/ 280820 w 2478714"/>
                <a:gd name="connsiteY1" fmla="*/ 3178874 h 3799522"/>
                <a:gd name="connsiteX2" fmla="*/ 43076 w 2478714"/>
                <a:gd name="connsiteY2" fmla="*/ 2663762 h 3799522"/>
                <a:gd name="connsiteX3" fmla="*/ 3167 w 2478714"/>
                <a:gd name="connsiteY3" fmla="*/ 2344769 h 3799522"/>
                <a:gd name="connsiteX4" fmla="*/ 117943 w 2478714"/>
                <a:gd name="connsiteY4" fmla="*/ 1976723 h 3799522"/>
                <a:gd name="connsiteX5" fmla="*/ 224242 w 2478714"/>
                <a:gd name="connsiteY5" fmla="*/ 1744123 h 3799522"/>
                <a:gd name="connsiteX6" fmla="*/ 447222 w 2478714"/>
                <a:gd name="connsiteY6" fmla="*/ 1569244 h 3799522"/>
                <a:gd name="connsiteX7" fmla="*/ 708588 w 2478714"/>
                <a:gd name="connsiteY7" fmla="*/ 1598295 h 3799522"/>
                <a:gd name="connsiteX8" fmla="*/ 1024532 w 2478714"/>
                <a:gd name="connsiteY8" fmla="*/ 1741837 h 3799522"/>
                <a:gd name="connsiteX9" fmla="*/ 1538692 w 2478714"/>
                <a:gd name="connsiteY9" fmla="*/ 1773460 h 3799522"/>
                <a:gd name="connsiteX10" fmla="*/ 1869019 w 2478714"/>
                <a:gd name="connsiteY10" fmla="*/ 1650016 h 3799522"/>
                <a:gd name="connsiteX11" fmla="*/ 2124670 w 2478714"/>
                <a:gd name="connsiteY11" fmla="*/ 1515047 h 3799522"/>
                <a:gd name="connsiteX12" fmla="*/ 2334410 w 2478714"/>
                <a:gd name="connsiteY12" fmla="*/ 1305401 h 3799522"/>
                <a:gd name="connsiteX13" fmla="*/ 2430232 w 2478714"/>
                <a:gd name="connsiteY13" fmla="*/ 933164 h 3799522"/>
                <a:gd name="connsiteX14" fmla="*/ 2430232 w 2478714"/>
                <a:gd name="connsiteY14" fmla="*/ 571786 h 3799522"/>
                <a:gd name="connsiteX15" fmla="*/ 2445472 w 2478714"/>
                <a:gd name="connsiteY15" fmla="*/ 315659 h 3799522"/>
                <a:gd name="connsiteX16" fmla="*/ 2478714 w 2478714"/>
                <a:gd name="connsiteY16" fmla="*/ 0 h 3799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478714" h="3799522">
                  <a:moveTo>
                    <a:pt x="545711" y="3799523"/>
                  </a:moveTo>
                  <a:cubicBezTo>
                    <a:pt x="492847" y="3532346"/>
                    <a:pt x="330541" y="3270313"/>
                    <a:pt x="280820" y="3178874"/>
                  </a:cubicBezTo>
                  <a:cubicBezTo>
                    <a:pt x="190047" y="3012281"/>
                    <a:pt x="98988" y="2844832"/>
                    <a:pt x="43076" y="2663762"/>
                  </a:cubicBezTo>
                  <a:cubicBezTo>
                    <a:pt x="11072" y="2560130"/>
                    <a:pt x="-7882" y="2452402"/>
                    <a:pt x="3167" y="2344769"/>
                  </a:cubicBezTo>
                  <a:cubicBezTo>
                    <a:pt x="16311" y="2216468"/>
                    <a:pt x="71175" y="2097310"/>
                    <a:pt x="117943" y="1976723"/>
                  </a:cubicBezTo>
                  <a:cubicBezTo>
                    <a:pt x="148899" y="1896904"/>
                    <a:pt x="177569" y="1815751"/>
                    <a:pt x="224242" y="1744123"/>
                  </a:cubicBezTo>
                  <a:cubicBezTo>
                    <a:pt x="277677" y="1662017"/>
                    <a:pt x="352829" y="1593437"/>
                    <a:pt x="447222" y="1569244"/>
                  </a:cubicBezTo>
                  <a:cubicBezTo>
                    <a:pt x="534090" y="1547051"/>
                    <a:pt x="624387" y="1565910"/>
                    <a:pt x="708588" y="1598295"/>
                  </a:cubicBezTo>
                  <a:cubicBezTo>
                    <a:pt x="816697" y="1640015"/>
                    <a:pt x="915948" y="1701546"/>
                    <a:pt x="1024532" y="1741837"/>
                  </a:cubicBezTo>
                  <a:cubicBezTo>
                    <a:pt x="1188743" y="1802797"/>
                    <a:pt x="1367814" y="1811750"/>
                    <a:pt x="1538692" y="1773460"/>
                  </a:cubicBezTo>
                  <a:cubicBezTo>
                    <a:pt x="1653659" y="1747647"/>
                    <a:pt x="1761863" y="1699355"/>
                    <a:pt x="1869019" y="1650016"/>
                  </a:cubicBezTo>
                  <a:cubicBezTo>
                    <a:pt x="1956744" y="1609630"/>
                    <a:pt x="2044279" y="1568291"/>
                    <a:pt x="2124670" y="1515047"/>
                  </a:cubicBezTo>
                  <a:cubicBezTo>
                    <a:pt x="2208204" y="1459706"/>
                    <a:pt x="2282976" y="1391222"/>
                    <a:pt x="2334410" y="1305401"/>
                  </a:cubicBezTo>
                  <a:cubicBezTo>
                    <a:pt x="2401181" y="1194054"/>
                    <a:pt x="2423565" y="1063276"/>
                    <a:pt x="2430232" y="933164"/>
                  </a:cubicBezTo>
                  <a:cubicBezTo>
                    <a:pt x="2436423" y="812864"/>
                    <a:pt x="2428517" y="692277"/>
                    <a:pt x="2430232" y="571786"/>
                  </a:cubicBezTo>
                  <a:cubicBezTo>
                    <a:pt x="2431470" y="486251"/>
                    <a:pt x="2438233" y="400907"/>
                    <a:pt x="2445472" y="315659"/>
                  </a:cubicBezTo>
                  <a:cubicBezTo>
                    <a:pt x="2454426" y="210217"/>
                    <a:pt x="2463284" y="104680"/>
                    <a:pt x="2478714" y="0"/>
                  </a:cubicBezTo>
                </a:path>
              </a:pathLst>
            </a:custGeom>
            <a:noFill/>
            <a:ln w="9525" cap="rnd">
              <a:solidFill>
                <a:schemeClr val="bg2">
                  <a:alpha val="2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088D87B2-D2A4-4577-89DC-7AF275C017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982" y="2388008"/>
              <a:ext cx="2302192" cy="2952373"/>
            </a:xfrm>
            <a:custGeom>
              <a:avLst/>
              <a:gdLst>
                <a:gd name="connsiteX0" fmla="*/ 2302193 w 2302192"/>
                <a:gd name="connsiteY0" fmla="*/ 2952373 h 2952373"/>
                <a:gd name="connsiteX1" fmla="*/ 2022729 w 2302192"/>
                <a:gd name="connsiteY1" fmla="*/ 2442309 h 2952373"/>
                <a:gd name="connsiteX2" fmla="*/ 1834039 w 2302192"/>
                <a:gd name="connsiteY2" fmla="*/ 1937199 h 2952373"/>
                <a:gd name="connsiteX3" fmla="*/ 1789748 w 2302192"/>
                <a:gd name="connsiteY3" fmla="*/ 1609063 h 2952373"/>
                <a:gd name="connsiteX4" fmla="*/ 1870139 w 2302192"/>
                <a:gd name="connsiteY4" fmla="*/ 1183962 h 2952373"/>
                <a:gd name="connsiteX5" fmla="*/ 2021110 w 2302192"/>
                <a:gd name="connsiteY5" fmla="*/ 743621 h 2952373"/>
                <a:gd name="connsiteX6" fmla="*/ 2010061 w 2302192"/>
                <a:gd name="connsiteY6" fmla="*/ 342047 h 2952373"/>
                <a:gd name="connsiteX7" fmla="*/ 1867376 w 2302192"/>
                <a:gd name="connsiteY7" fmla="*/ 55440 h 2952373"/>
                <a:gd name="connsiteX8" fmla="*/ 1652683 w 2302192"/>
                <a:gd name="connsiteY8" fmla="*/ 2862 h 2952373"/>
                <a:gd name="connsiteX9" fmla="*/ 1295305 w 2302192"/>
                <a:gd name="connsiteY9" fmla="*/ 234129 h 2952373"/>
                <a:gd name="connsiteX10" fmla="*/ 812101 w 2302192"/>
                <a:gd name="connsiteY10" fmla="*/ 886401 h 2952373"/>
                <a:gd name="connsiteX11" fmla="*/ 668846 w 2302192"/>
                <a:gd name="connsiteY11" fmla="*/ 1126145 h 2952373"/>
                <a:gd name="connsiteX12" fmla="*/ 498443 w 2302192"/>
                <a:gd name="connsiteY12" fmla="*/ 1405799 h 2952373"/>
                <a:gd name="connsiteX13" fmla="*/ 355759 w 2302192"/>
                <a:gd name="connsiteY13" fmla="*/ 1634304 h 2952373"/>
                <a:gd name="connsiteX14" fmla="*/ 161449 w 2302192"/>
                <a:gd name="connsiteY14" fmla="*/ 1913576 h 2952373"/>
                <a:gd name="connsiteX15" fmla="*/ 0 w 2302192"/>
                <a:gd name="connsiteY15" fmla="*/ 2189802 h 2952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302192" h="2952373">
                  <a:moveTo>
                    <a:pt x="2302193" y="2952373"/>
                  </a:moveTo>
                  <a:cubicBezTo>
                    <a:pt x="2141125" y="2809308"/>
                    <a:pt x="2070068" y="2504603"/>
                    <a:pt x="2022729" y="2442309"/>
                  </a:cubicBezTo>
                  <a:cubicBezTo>
                    <a:pt x="1884140" y="2259810"/>
                    <a:pt x="1887760" y="2160274"/>
                    <a:pt x="1834039" y="1937199"/>
                  </a:cubicBezTo>
                  <a:cubicBezTo>
                    <a:pt x="1808131" y="1829376"/>
                    <a:pt x="1789367" y="1719838"/>
                    <a:pt x="1789748" y="1609063"/>
                  </a:cubicBezTo>
                  <a:cubicBezTo>
                    <a:pt x="1790224" y="1464092"/>
                    <a:pt x="1822418" y="1321122"/>
                    <a:pt x="1870139" y="1183962"/>
                  </a:cubicBezTo>
                  <a:cubicBezTo>
                    <a:pt x="1921288" y="1036896"/>
                    <a:pt x="1991868" y="896307"/>
                    <a:pt x="2021110" y="743621"/>
                  </a:cubicBezTo>
                  <a:cubicBezTo>
                    <a:pt x="2046637" y="610842"/>
                    <a:pt x="2036921" y="474730"/>
                    <a:pt x="2010061" y="342047"/>
                  </a:cubicBezTo>
                  <a:cubicBezTo>
                    <a:pt x="1988058" y="233367"/>
                    <a:pt x="1954340" y="122210"/>
                    <a:pt x="1867376" y="55440"/>
                  </a:cubicBezTo>
                  <a:cubicBezTo>
                    <a:pt x="1806512" y="8767"/>
                    <a:pt x="1728883" y="-7140"/>
                    <a:pt x="1652683" y="2862"/>
                  </a:cubicBezTo>
                  <a:cubicBezTo>
                    <a:pt x="1508474" y="21816"/>
                    <a:pt x="1395984" y="127068"/>
                    <a:pt x="1295305" y="234129"/>
                  </a:cubicBezTo>
                  <a:cubicBezTo>
                    <a:pt x="1109377" y="431772"/>
                    <a:pt x="953453" y="654657"/>
                    <a:pt x="812101" y="886401"/>
                  </a:cubicBezTo>
                  <a:cubicBezTo>
                    <a:pt x="763619" y="965934"/>
                    <a:pt x="716566" y="1046230"/>
                    <a:pt x="668846" y="1126145"/>
                  </a:cubicBezTo>
                  <a:cubicBezTo>
                    <a:pt x="612839" y="1219871"/>
                    <a:pt x="555308" y="1312644"/>
                    <a:pt x="498443" y="1405799"/>
                  </a:cubicBezTo>
                  <a:cubicBezTo>
                    <a:pt x="451676" y="1482475"/>
                    <a:pt x="405289" y="1559342"/>
                    <a:pt x="355759" y="1634304"/>
                  </a:cubicBezTo>
                  <a:cubicBezTo>
                    <a:pt x="293275" y="1728887"/>
                    <a:pt x="225362" y="1819946"/>
                    <a:pt x="161449" y="1913576"/>
                  </a:cubicBezTo>
                  <a:cubicBezTo>
                    <a:pt x="86487" y="2023495"/>
                    <a:pt x="0" y="2189802"/>
                    <a:pt x="0" y="2189802"/>
                  </a:cubicBezTo>
                </a:path>
              </a:pathLst>
            </a:custGeom>
            <a:noFill/>
            <a:ln w="9525" cap="rnd">
              <a:solidFill>
                <a:schemeClr val="bg2">
                  <a:alpha val="25000"/>
                </a:schemeClr>
              </a:solidFill>
              <a:prstDash val="lgDash"/>
              <a:round/>
            </a:ln>
          </p:spPr>
          <p:txBody>
            <a:bodyPr rtlCol="0" anchor="ctr"/>
            <a:lstStyle/>
            <a:p>
              <a:endParaRPr lang="en-US"/>
            </a:p>
          </p:txBody>
        </p:sp>
        <p:grpSp>
          <p:nvGrpSpPr>
            <p:cNvPr id="31" name="Graphic 3">
              <a:extLst>
                <a:ext uri="{FF2B5EF4-FFF2-40B4-BE49-F238E27FC236}">
                  <a16:creationId xmlns:a16="http://schemas.microsoft.com/office/drawing/2014/main" id="{96F2112D-BBBE-46A6-B66D-A3F02ED3284E}"/>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62362" y="1504950"/>
              <a:ext cx="1913000" cy="3816381"/>
              <a:chOff x="3662362" y="1504950"/>
              <a:chExt cx="1913000" cy="3816381"/>
            </a:xfrm>
            <a:noFill/>
          </p:grpSpPr>
          <p:sp>
            <p:nvSpPr>
              <p:cNvPr id="42" name="Freeform: Shape 41">
                <a:extLst>
                  <a:ext uri="{FF2B5EF4-FFF2-40B4-BE49-F238E27FC236}">
                    <a16:creationId xmlns:a16="http://schemas.microsoft.com/office/drawing/2014/main" id="{ACCB55F8-F950-431F-9B90-688950D9F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62362" y="1504950"/>
                <a:ext cx="9525" cy="9525"/>
              </a:xfrm>
              <a:custGeom>
                <a:avLst/>
                <a:gdLst/>
                <a:ahLst/>
                <a:cxnLst/>
                <a:rect l="l" t="t" r="r" b="b"/>
                <a:pathLst>
                  <a:path w="9525" h="9525"/>
                </a:pathLst>
              </a:custGeom>
              <a:noFill/>
              <a:ln w="9525" cap="rnd">
                <a:solidFill>
                  <a:schemeClr val="bg2">
                    <a:alpha val="25000"/>
                  </a:schemeClr>
                </a:solidFill>
                <a:prstDash val="lgDash"/>
                <a:round/>
              </a:ln>
            </p:spPr>
            <p:txBody>
              <a:bodyPr rtlCol="0" anchor="ctr"/>
              <a:lstStyle/>
              <a:p>
                <a:endParaRPr lang="en-US"/>
              </a:p>
            </p:txBody>
          </p:sp>
          <p:sp>
            <p:nvSpPr>
              <p:cNvPr id="43" name="Freeform: Shape 42">
                <a:extLst>
                  <a:ext uri="{FF2B5EF4-FFF2-40B4-BE49-F238E27FC236}">
                    <a16:creationId xmlns:a16="http://schemas.microsoft.com/office/drawing/2014/main" id="{27D0AA11-2E4E-479C-B953-547285E724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62362" y="1504950"/>
                <a:ext cx="9525" cy="9525"/>
              </a:xfrm>
              <a:custGeom>
                <a:avLst/>
                <a:gdLst/>
                <a:ahLst/>
                <a:cxnLst/>
                <a:rect l="l" t="t" r="r" b="b"/>
                <a:pathLst>
                  <a:path w="9525" h="9525"/>
                </a:pathLst>
              </a:custGeom>
              <a:noFill/>
              <a:ln w="9525" cap="rnd">
                <a:solidFill>
                  <a:schemeClr val="bg2">
                    <a:alpha val="25000"/>
                  </a:schemeClr>
                </a:solidFill>
                <a:prstDash val="lgDash"/>
                <a:round/>
              </a:ln>
            </p:spPr>
            <p:txBody>
              <a:bodyPr rtlCol="0" anchor="ctr"/>
              <a:lstStyle/>
              <a:p>
                <a:endParaRPr lang="en-US"/>
              </a:p>
            </p:txBody>
          </p:sp>
          <p:sp>
            <p:nvSpPr>
              <p:cNvPr id="44" name="Freeform: Shape 43">
                <a:extLst>
                  <a:ext uri="{FF2B5EF4-FFF2-40B4-BE49-F238E27FC236}">
                    <a16:creationId xmlns:a16="http://schemas.microsoft.com/office/drawing/2014/main" id="{90D86C66-EDF0-4ABB-87F4-A2882A2E02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791" y="3466048"/>
                <a:ext cx="1604295" cy="1847472"/>
              </a:xfrm>
              <a:custGeom>
                <a:avLst/>
                <a:gdLst>
                  <a:gd name="connsiteX0" fmla="*/ 1604296 w 1604295"/>
                  <a:gd name="connsiteY0" fmla="*/ 1847472 h 1847472"/>
                  <a:gd name="connsiteX1" fmla="*/ 1517809 w 1604295"/>
                  <a:gd name="connsiteY1" fmla="*/ 1544292 h 1847472"/>
                  <a:gd name="connsiteX2" fmla="*/ 1394841 w 1604295"/>
                  <a:gd name="connsiteY2" fmla="*/ 1183771 h 1847472"/>
                  <a:gd name="connsiteX3" fmla="*/ 1318355 w 1604295"/>
                  <a:gd name="connsiteY3" fmla="*/ 695233 h 1847472"/>
                  <a:gd name="connsiteX4" fmla="*/ 1359884 w 1604295"/>
                  <a:gd name="connsiteY4" fmla="*/ 397863 h 1847472"/>
                  <a:gd name="connsiteX5" fmla="*/ 1359884 w 1604295"/>
                  <a:gd name="connsiteY5" fmla="*/ 236700 h 1847472"/>
                  <a:gd name="connsiteX6" fmla="*/ 1351598 w 1604295"/>
                  <a:gd name="connsiteY6" fmla="*/ 67250 h 1847472"/>
                  <a:gd name="connsiteX7" fmla="*/ 1316641 w 1604295"/>
                  <a:gd name="connsiteY7" fmla="*/ 10767 h 1847472"/>
                  <a:gd name="connsiteX8" fmla="*/ 1195292 w 1604295"/>
                  <a:gd name="connsiteY8" fmla="*/ 34008 h 1847472"/>
                  <a:gd name="connsiteX9" fmla="*/ 1005745 w 1604295"/>
                  <a:gd name="connsiteY9" fmla="*/ 254988 h 1847472"/>
                  <a:gd name="connsiteX10" fmla="*/ 763048 w 1604295"/>
                  <a:gd name="connsiteY10" fmla="*/ 587315 h 1847472"/>
                  <a:gd name="connsiteX11" fmla="*/ 548640 w 1604295"/>
                  <a:gd name="connsiteY11" fmla="*/ 861444 h 1847472"/>
                  <a:gd name="connsiteX12" fmla="*/ 328803 w 1604295"/>
                  <a:gd name="connsiteY12" fmla="*/ 1145480 h 1847472"/>
                  <a:gd name="connsiteX13" fmla="*/ 0 w 1604295"/>
                  <a:gd name="connsiteY13" fmla="*/ 1607157 h 1847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04295" h="1847472">
                    <a:moveTo>
                      <a:pt x="1604296" y="1847472"/>
                    </a:moveTo>
                    <a:cubicBezTo>
                      <a:pt x="1573721" y="1753270"/>
                      <a:pt x="1548479" y="1638399"/>
                      <a:pt x="1517809" y="1544292"/>
                    </a:cubicBezTo>
                    <a:cubicBezTo>
                      <a:pt x="1478471" y="1423515"/>
                      <a:pt x="1432846" y="1304929"/>
                      <a:pt x="1394841" y="1183771"/>
                    </a:cubicBezTo>
                    <a:cubicBezTo>
                      <a:pt x="1345025" y="1024893"/>
                      <a:pt x="1305497" y="860778"/>
                      <a:pt x="1318355" y="695233"/>
                    </a:cubicBezTo>
                    <a:cubicBezTo>
                      <a:pt x="1326071" y="595316"/>
                      <a:pt x="1353312" y="497780"/>
                      <a:pt x="1359884" y="397863"/>
                    </a:cubicBezTo>
                    <a:cubicBezTo>
                      <a:pt x="1363409" y="344237"/>
                      <a:pt x="1359503" y="290421"/>
                      <a:pt x="1359884" y="236700"/>
                    </a:cubicBezTo>
                    <a:cubicBezTo>
                      <a:pt x="1360265" y="179740"/>
                      <a:pt x="1366076" y="122114"/>
                      <a:pt x="1351598" y="67250"/>
                    </a:cubicBezTo>
                    <a:cubicBezTo>
                      <a:pt x="1345692" y="44866"/>
                      <a:pt x="1335691" y="23530"/>
                      <a:pt x="1316641" y="10767"/>
                    </a:cubicBezTo>
                    <a:cubicBezTo>
                      <a:pt x="1279874" y="-13998"/>
                      <a:pt x="1233202" y="8290"/>
                      <a:pt x="1195292" y="34008"/>
                    </a:cubicBezTo>
                    <a:cubicBezTo>
                      <a:pt x="1114330" y="89062"/>
                      <a:pt x="1060990" y="173644"/>
                      <a:pt x="1005745" y="254988"/>
                    </a:cubicBezTo>
                    <a:cubicBezTo>
                      <a:pt x="928688" y="368526"/>
                      <a:pt x="847058" y="478825"/>
                      <a:pt x="763048" y="587315"/>
                    </a:cubicBezTo>
                    <a:cubicBezTo>
                      <a:pt x="691991" y="679041"/>
                      <a:pt x="621697" y="771338"/>
                      <a:pt x="548640" y="861444"/>
                    </a:cubicBezTo>
                    <a:cubicBezTo>
                      <a:pt x="425672" y="1012987"/>
                      <a:pt x="453866" y="995747"/>
                      <a:pt x="328803" y="1145480"/>
                    </a:cubicBezTo>
                    <a:cubicBezTo>
                      <a:pt x="294418" y="1186628"/>
                      <a:pt x="21146" y="1558103"/>
                      <a:pt x="0" y="1607157"/>
                    </a:cubicBezTo>
                  </a:path>
                </a:pathLst>
              </a:custGeom>
              <a:noFill/>
              <a:ln w="9525" cap="rnd">
                <a:solidFill>
                  <a:schemeClr val="bg2">
                    <a:alpha val="25000"/>
                  </a:schemeClr>
                </a:solidFill>
                <a:prstDash val="lgDash"/>
                <a:round/>
              </a:ln>
            </p:spPr>
            <p:txBody>
              <a:bodyPr rtlCol="0" anchor="ctr"/>
              <a:lstStyle/>
              <a:p>
                <a:endParaRPr lang="en-US"/>
              </a:p>
            </p:txBody>
          </p:sp>
          <p:sp>
            <p:nvSpPr>
              <p:cNvPr id="45" name="Freeform: Shape 44">
                <a:extLst>
                  <a:ext uri="{FF2B5EF4-FFF2-40B4-BE49-F238E27FC236}">
                    <a16:creationId xmlns:a16="http://schemas.microsoft.com/office/drawing/2014/main" id="{D026082B-E695-4987-8C03-332366C6C9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83507" y="3153822"/>
                <a:ext cx="1223105" cy="1676495"/>
              </a:xfrm>
              <a:custGeom>
                <a:avLst/>
                <a:gdLst>
                  <a:gd name="connsiteX0" fmla="*/ 1223105 w 1223105"/>
                  <a:gd name="connsiteY0" fmla="*/ 0 h 1676495"/>
                  <a:gd name="connsiteX1" fmla="*/ 1000792 w 1223105"/>
                  <a:gd name="connsiteY1" fmla="*/ 254794 h 1676495"/>
                  <a:gd name="connsiteX2" fmla="*/ 744760 w 1223105"/>
                  <a:gd name="connsiteY2" fmla="*/ 651891 h 1676495"/>
                  <a:gd name="connsiteX3" fmla="*/ 345758 w 1223105"/>
                  <a:gd name="connsiteY3" fmla="*/ 1231773 h 1676495"/>
                  <a:gd name="connsiteX4" fmla="*/ 0 w 1223105"/>
                  <a:gd name="connsiteY4" fmla="*/ 1676495 h 16764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3105" h="1676495">
                    <a:moveTo>
                      <a:pt x="1223105" y="0"/>
                    </a:moveTo>
                    <a:cubicBezTo>
                      <a:pt x="1136523" y="72771"/>
                      <a:pt x="1066324" y="162401"/>
                      <a:pt x="1000792" y="254794"/>
                    </a:cubicBezTo>
                    <a:cubicBezTo>
                      <a:pt x="909733" y="383286"/>
                      <a:pt x="827723" y="517970"/>
                      <a:pt x="744760" y="651891"/>
                    </a:cubicBezTo>
                    <a:cubicBezTo>
                      <a:pt x="621030" y="851726"/>
                      <a:pt x="497777" y="1052608"/>
                      <a:pt x="345758" y="1231773"/>
                    </a:cubicBezTo>
                    <a:cubicBezTo>
                      <a:pt x="248888" y="1345978"/>
                      <a:pt x="61722" y="1540764"/>
                      <a:pt x="0" y="1676495"/>
                    </a:cubicBezTo>
                  </a:path>
                </a:pathLst>
              </a:custGeom>
              <a:noFill/>
              <a:ln w="9525" cap="rnd">
                <a:solidFill>
                  <a:schemeClr val="bg2">
                    <a:alpha val="25000"/>
                  </a:schemeClr>
                </a:solidFill>
                <a:prstDash val="lgDash"/>
                <a:round/>
              </a:ln>
            </p:spPr>
            <p:txBody>
              <a:bodyPr rtlCol="0" anchor="ctr"/>
              <a:lstStyle/>
              <a:p>
                <a:endParaRPr lang="en-US"/>
              </a:p>
            </p:txBody>
          </p:sp>
          <p:sp>
            <p:nvSpPr>
              <p:cNvPr id="46" name="Freeform: Shape 45">
                <a:extLst>
                  <a:ext uri="{FF2B5EF4-FFF2-40B4-BE49-F238E27FC236}">
                    <a16:creationId xmlns:a16="http://schemas.microsoft.com/office/drawing/2014/main" id="{461A8835-D9FC-4CAB-AF19-A5513B17BA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6517" y="3097027"/>
                <a:ext cx="668845" cy="2224304"/>
              </a:xfrm>
              <a:custGeom>
                <a:avLst/>
                <a:gdLst>
                  <a:gd name="connsiteX0" fmla="*/ 668846 w 668845"/>
                  <a:gd name="connsiteY0" fmla="*/ 2224305 h 2224304"/>
                  <a:gd name="connsiteX1" fmla="*/ 486918 w 668845"/>
                  <a:gd name="connsiteY1" fmla="*/ 1944365 h 2224304"/>
                  <a:gd name="connsiteX2" fmla="*/ 376809 w 668845"/>
                  <a:gd name="connsiteY2" fmla="*/ 1659663 h 2224304"/>
                  <a:gd name="connsiteX3" fmla="*/ 319373 w 668845"/>
                  <a:gd name="connsiteY3" fmla="*/ 1425157 h 2224304"/>
                  <a:gd name="connsiteX4" fmla="*/ 264319 w 668845"/>
                  <a:gd name="connsiteY4" fmla="*/ 1130834 h 2224304"/>
                  <a:gd name="connsiteX5" fmla="*/ 278702 w 668845"/>
                  <a:gd name="connsiteY5" fmla="*/ 882041 h 2224304"/>
                  <a:gd name="connsiteX6" fmla="*/ 302609 w 668845"/>
                  <a:gd name="connsiteY6" fmla="*/ 736118 h 2224304"/>
                  <a:gd name="connsiteX7" fmla="*/ 360045 w 668845"/>
                  <a:gd name="connsiteY7" fmla="*/ 444177 h 2224304"/>
                  <a:gd name="connsiteX8" fmla="*/ 386334 w 668845"/>
                  <a:gd name="connsiteY8" fmla="*/ 233675 h 2224304"/>
                  <a:gd name="connsiteX9" fmla="*/ 0 w 668845"/>
                  <a:gd name="connsiteY9" fmla="*/ 56795 h 2224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8845" h="2224304">
                    <a:moveTo>
                      <a:pt x="668846" y="2224305"/>
                    </a:moveTo>
                    <a:cubicBezTo>
                      <a:pt x="599218" y="2137151"/>
                      <a:pt x="537210" y="2043996"/>
                      <a:pt x="486918" y="1944365"/>
                    </a:cubicBezTo>
                    <a:cubicBezTo>
                      <a:pt x="441008" y="1853306"/>
                      <a:pt x="404717" y="1757770"/>
                      <a:pt x="376809" y="1659663"/>
                    </a:cubicBezTo>
                    <a:cubicBezTo>
                      <a:pt x="354806" y="1582224"/>
                      <a:pt x="337757" y="1503548"/>
                      <a:pt x="319373" y="1425157"/>
                    </a:cubicBezTo>
                    <a:cubicBezTo>
                      <a:pt x="296418" y="1327811"/>
                      <a:pt x="270510" y="1230657"/>
                      <a:pt x="264319" y="1130834"/>
                    </a:cubicBezTo>
                    <a:cubicBezTo>
                      <a:pt x="259080" y="1047681"/>
                      <a:pt x="266891" y="964528"/>
                      <a:pt x="278702" y="882041"/>
                    </a:cubicBezTo>
                    <a:cubicBezTo>
                      <a:pt x="285655" y="833274"/>
                      <a:pt x="293751" y="784601"/>
                      <a:pt x="302609" y="736118"/>
                    </a:cubicBezTo>
                    <a:cubicBezTo>
                      <a:pt x="320516" y="638582"/>
                      <a:pt x="339471" y="541237"/>
                      <a:pt x="360045" y="444177"/>
                    </a:cubicBezTo>
                    <a:cubicBezTo>
                      <a:pt x="374809" y="374549"/>
                      <a:pt x="389763" y="304541"/>
                      <a:pt x="386334" y="233675"/>
                    </a:cubicBezTo>
                    <a:cubicBezTo>
                      <a:pt x="383191" y="168809"/>
                      <a:pt x="391287" y="-120751"/>
                      <a:pt x="0" y="56795"/>
                    </a:cubicBezTo>
                  </a:path>
                </a:pathLst>
              </a:custGeom>
              <a:noFill/>
              <a:ln w="9525" cap="rnd">
                <a:solidFill>
                  <a:schemeClr val="bg2">
                    <a:alpha val="25000"/>
                  </a:schemeClr>
                </a:solidFill>
                <a:prstDash val="lgDash"/>
                <a:round/>
              </a:ln>
            </p:spPr>
            <p:txBody>
              <a:bodyPr rtlCol="0" anchor="ctr"/>
              <a:lstStyle/>
              <a:p>
                <a:endParaRPr lang="en-US"/>
              </a:p>
            </p:txBody>
          </p:sp>
        </p:grpSp>
        <p:sp>
          <p:nvSpPr>
            <p:cNvPr id="32" name="Freeform: Shape 31">
              <a:extLst>
                <a:ext uri="{FF2B5EF4-FFF2-40B4-BE49-F238E27FC236}">
                  <a16:creationId xmlns:a16="http://schemas.microsoft.com/office/drawing/2014/main" id="{54E6BA76-9515-415F-BAC9-76958DA6E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39145" y="4663452"/>
              <a:ext cx="1103852" cy="657879"/>
            </a:xfrm>
            <a:custGeom>
              <a:avLst/>
              <a:gdLst>
                <a:gd name="connsiteX0" fmla="*/ 1103852 w 1103852"/>
                <a:gd name="connsiteY0" fmla="*/ 657879 h 657879"/>
                <a:gd name="connsiteX1" fmla="*/ 883063 w 1103852"/>
                <a:gd name="connsiteY1" fmla="*/ 177724 h 657879"/>
                <a:gd name="connsiteX2" fmla="*/ 678085 w 1103852"/>
                <a:gd name="connsiteY2" fmla="*/ 17132 h 657879"/>
                <a:gd name="connsiteX3" fmla="*/ 461962 w 1103852"/>
                <a:gd name="connsiteY3" fmla="*/ 17132 h 657879"/>
                <a:gd name="connsiteX4" fmla="*/ 136398 w 1103852"/>
                <a:gd name="connsiteY4" fmla="*/ 267735 h 657879"/>
                <a:gd name="connsiteX5" fmla="*/ 0 w 1103852"/>
                <a:gd name="connsiteY5" fmla="*/ 650830 h 657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3852" h="657879">
                  <a:moveTo>
                    <a:pt x="1103852" y="657879"/>
                  </a:moveTo>
                  <a:cubicBezTo>
                    <a:pt x="1071563" y="576250"/>
                    <a:pt x="937546" y="246494"/>
                    <a:pt x="883063" y="177724"/>
                  </a:cubicBezTo>
                  <a:cubicBezTo>
                    <a:pt x="828104" y="108382"/>
                    <a:pt x="761238" y="46279"/>
                    <a:pt x="678085" y="17132"/>
                  </a:cubicBezTo>
                  <a:cubicBezTo>
                    <a:pt x="608171" y="-7347"/>
                    <a:pt x="533210" y="-4013"/>
                    <a:pt x="461962" y="17132"/>
                  </a:cubicBezTo>
                  <a:cubicBezTo>
                    <a:pt x="326898" y="57137"/>
                    <a:pt x="214027" y="150101"/>
                    <a:pt x="136398" y="267735"/>
                  </a:cubicBezTo>
                  <a:cubicBezTo>
                    <a:pt x="86773" y="343078"/>
                    <a:pt x="16764" y="562153"/>
                    <a:pt x="0" y="650830"/>
                  </a:cubicBezTo>
                </a:path>
              </a:pathLst>
            </a:custGeom>
            <a:noFill/>
            <a:ln w="9525" cap="rnd">
              <a:solidFill>
                <a:schemeClr val="bg2">
                  <a:alpha val="2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4C120B3D-CF1C-49AE-B5B4-6BF589737A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1521047"/>
              <a:ext cx="1271168" cy="2861881"/>
            </a:xfrm>
            <a:custGeom>
              <a:avLst/>
              <a:gdLst>
                <a:gd name="connsiteX0" fmla="*/ 0 w 1271168"/>
                <a:gd name="connsiteY0" fmla="*/ 2861882 h 2861881"/>
                <a:gd name="connsiteX1" fmla="*/ 115157 w 1271168"/>
                <a:gd name="connsiteY1" fmla="*/ 2685002 h 2861881"/>
                <a:gd name="connsiteX2" fmla="*/ 277178 w 1271168"/>
                <a:gd name="connsiteY2" fmla="*/ 2461070 h 2861881"/>
                <a:gd name="connsiteX3" fmla="*/ 421958 w 1271168"/>
                <a:gd name="connsiteY3" fmla="*/ 2209514 h 2861881"/>
                <a:gd name="connsiteX4" fmla="*/ 690848 w 1271168"/>
                <a:gd name="connsiteY4" fmla="*/ 1751267 h 2861881"/>
                <a:gd name="connsiteX5" fmla="*/ 830580 w 1271168"/>
                <a:gd name="connsiteY5" fmla="*/ 1451039 h 2861881"/>
                <a:gd name="connsiteX6" fmla="*/ 917067 w 1271168"/>
                <a:gd name="connsiteY6" fmla="*/ 1276541 h 2861881"/>
                <a:gd name="connsiteX7" fmla="*/ 1114901 w 1271168"/>
                <a:gd name="connsiteY7" fmla="*/ 965835 h 2861881"/>
                <a:gd name="connsiteX8" fmla="*/ 1204627 w 1271168"/>
                <a:gd name="connsiteY8" fmla="*/ 819626 h 2861881"/>
                <a:gd name="connsiteX9" fmla="*/ 1271111 w 1271168"/>
                <a:gd name="connsiteY9" fmla="*/ 585311 h 2861881"/>
                <a:gd name="connsiteX10" fmla="*/ 1128141 w 1271168"/>
                <a:gd name="connsiteY10" fmla="*/ 292894 h 2861881"/>
                <a:gd name="connsiteX11" fmla="*/ 882110 w 1271168"/>
                <a:gd name="connsiteY11" fmla="*/ 135065 h 2861881"/>
                <a:gd name="connsiteX12" fmla="*/ 574929 w 1271168"/>
                <a:gd name="connsiteY12" fmla="*/ 0 h 28618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71168" h="2861881">
                  <a:moveTo>
                    <a:pt x="0" y="2861882"/>
                  </a:moveTo>
                  <a:cubicBezTo>
                    <a:pt x="0" y="2861882"/>
                    <a:pt x="67151" y="2751201"/>
                    <a:pt x="115157" y="2685002"/>
                  </a:cubicBezTo>
                  <a:cubicBezTo>
                    <a:pt x="169259" y="2610326"/>
                    <a:pt x="226981" y="2538317"/>
                    <a:pt x="277178" y="2461070"/>
                  </a:cubicBezTo>
                  <a:cubicBezTo>
                    <a:pt x="329946" y="2379917"/>
                    <a:pt x="374142" y="2293715"/>
                    <a:pt x="421958" y="2209514"/>
                  </a:cubicBezTo>
                  <a:cubicBezTo>
                    <a:pt x="509492" y="2055495"/>
                    <a:pt x="609695" y="1908715"/>
                    <a:pt x="690848" y="1751267"/>
                  </a:cubicBezTo>
                  <a:cubicBezTo>
                    <a:pt x="741426" y="1653159"/>
                    <a:pt x="784670" y="1551432"/>
                    <a:pt x="830580" y="1451039"/>
                  </a:cubicBezTo>
                  <a:cubicBezTo>
                    <a:pt x="857631" y="1391984"/>
                    <a:pt x="885635" y="1333405"/>
                    <a:pt x="917067" y="1276541"/>
                  </a:cubicBezTo>
                  <a:cubicBezTo>
                    <a:pt x="976408" y="1169003"/>
                    <a:pt x="1046417" y="1067848"/>
                    <a:pt x="1114901" y="965835"/>
                  </a:cubicBezTo>
                  <a:cubicBezTo>
                    <a:pt x="1146810" y="918305"/>
                    <a:pt x="1177671" y="870109"/>
                    <a:pt x="1204627" y="819626"/>
                  </a:cubicBezTo>
                  <a:cubicBezTo>
                    <a:pt x="1243679" y="746665"/>
                    <a:pt x="1272635" y="667703"/>
                    <a:pt x="1271111" y="585311"/>
                  </a:cubicBezTo>
                  <a:cubicBezTo>
                    <a:pt x="1269111" y="473012"/>
                    <a:pt x="1209485" y="371284"/>
                    <a:pt x="1128141" y="292894"/>
                  </a:cubicBezTo>
                  <a:cubicBezTo>
                    <a:pt x="1057561" y="224790"/>
                    <a:pt x="971836" y="175260"/>
                    <a:pt x="882110" y="135065"/>
                  </a:cubicBezTo>
                  <a:cubicBezTo>
                    <a:pt x="779907" y="89249"/>
                    <a:pt x="672560" y="54673"/>
                    <a:pt x="574929" y="0"/>
                  </a:cubicBezTo>
                </a:path>
              </a:pathLst>
            </a:custGeom>
            <a:noFill/>
            <a:ln w="9525" cap="rnd">
              <a:solidFill>
                <a:schemeClr val="bg2">
                  <a:alpha val="2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5F7B6392-DF04-4EF6-A433-4A7A757D65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1536477"/>
              <a:ext cx="919096" cy="2636139"/>
            </a:xfrm>
            <a:custGeom>
              <a:avLst/>
              <a:gdLst>
                <a:gd name="connsiteX0" fmla="*/ 0 w 919096"/>
                <a:gd name="connsiteY0" fmla="*/ 2636139 h 2636139"/>
                <a:gd name="connsiteX1" fmla="*/ 274415 w 919096"/>
                <a:gd name="connsiteY1" fmla="*/ 2218277 h 2636139"/>
                <a:gd name="connsiteX2" fmla="*/ 607981 w 919096"/>
                <a:gd name="connsiteY2" fmla="*/ 1655921 h 2636139"/>
                <a:gd name="connsiteX3" fmla="*/ 792290 w 919096"/>
                <a:gd name="connsiteY3" fmla="*/ 1163003 h 2636139"/>
                <a:gd name="connsiteX4" fmla="*/ 914400 w 919096"/>
                <a:gd name="connsiteY4" fmla="*/ 808863 h 2636139"/>
                <a:gd name="connsiteX5" fmla="*/ 847344 w 919096"/>
                <a:gd name="connsiteY5" fmla="*/ 516922 h 2636139"/>
                <a:gd name="connsiteX6" fmla="*/ 610362 w 919096"/>
                <a:gd name="connsiteY6" fmla="*/ 366141 h 2636139"/>
                <a:gd name="connsiteX7" fmla="*/ 361379 w 919096"/>
                <a:gd name="connsiteY7" fmla="*/ 222599 h 2636139"/>
                <a:gd name="connsiteX8" fmla="*/ 67056 w 919096"/>
                <a:gd name="connsiteY8" fmla="*/ 0 h 2636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9096" h="2636139">
                  <a:moveTo>
                    <a:pt x="0" y="2636139"/>
                  </a:moveTo>
                  <a:cubicBezTo>
                    <a:pt x="0" y="2636139"/>
                    <a:pt x="162020" y="2392394"/>
                    <a:pt x="274415" y="2218277"/>
                  </a:cubicBezTo>
                  <a:cubicBezTo>
                    <a:pt x="392906" y="2034730"/>
                    <a:pt x="518732" y="1854994"/>
                    <a:pt x="607981" y="1655921"/>
                  </a:cubicBezTo>
                  <a:cubicBezTo>
                    <a:pt x="679799" y="1495806"/>
                    <a:pt x="726091" y="1325594"/>
                    <a:pt x="792290" y="1163003"/>
                  </a:cubicBezTo>
                  <a:cubicBezTo>
                    <a:pt x="839724" y="1046607"/>
                    <a:pt x="897922" y="933164"/>
                    <a:pt x="914400" y="808863"/>
                  </a:cubicBezTo>
                  <a:cubicBezTo>
                    <a:pt x="928116" y="705326"/>
                    <a:pt x="913543" y="596932"/>
                    <a:pt x="847344" y="516922"/>
                  </a:cubicBezTo>
                  <a:cubicBezTo>
                    <a:pt x="786956" y="444056"/>
                    <a:pt x="696087" y="407956"/>
                    <a:pt x="610362" y="366141"/>
                  </a:cubicBezTo>
                  <a:cubicBezTo>
                    <a:pt x="524161" y="324136"/>
                    <a:pt x="442722" y="273272"/>
                    <a:pt x="361379" y="222599"/>
                  </a:cubicBezTo>
                  <a:cubicBezTo>
                    <a:pt x="245459" y="150400"/>
                    <a:pt x="126968" y="121348"/>
                    <a:pt x="67056" y="0"/>
                  </a:cubicBezTo>
                </a:path>
              </a:pathLst>
            </a:custGeom>
            <a:noFill/>
            <a:ln w="9525" cap="rnd">
              <a:solidFill>
                <a:schemeClr val="bg2">
                  <a:alpha val="25000"/>
                </a:schemeClr>
              </a:solidFill>
              <a:prstDash val="lgDash"/>
              <a:round/>
            </a:ln>
          </p:spPr>
          <p:txBody>
            <a:bodyPr rtlCol="0" anchor="ctr"/>
            <a:lstStyle/>
            <a:p>
              <a:endParaRPr lang="en-US"/>
            </a:p>
          </p:txBody>
        </p:sp>
        <p:sp>
          <p:nvSpPr>
            <p:cNvPr id="35" name="Freeform: Shape 34">
              <a:extLst>
                <a:ext uri="{FF2B5EF4-FFF2-40B4-BE49-F238E27FC236}">
                  <a16:creationId xmlns:a16="http://schemas.microsoft.com/office/drawing/2014/main" id="{CFB987BC-4338-4C63-8DB9-5CB9DC4890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1717738"/>
              <a:ext cx="625711" cy="2292381"/>
            </a:xfrm>
            <a:custGeom>
              <a:avLst/>
              <a:gdLst>
                <a:gd name="connsiteX0" fmla="*/ 0 w 625711"/>
                <a:gd name="connsiteY0" fmla="*/ 2292382 h 2292381"/>
                <a:gd name="connsiteX1" fmla="*/ 181070 w 625711"/>
                <a:gd name="connsiteY1" fmla="*/ 2019967 h 2292381"/>
                <a:gd name="connsiteX2" fmla="*/ 385000 w 625711"/>
                <a:gd name="connsiteY2" fmla="*/ 1640967 h 2292381"/>
                <a:gd name="connsiteX3" fmla="*/ 514255 w 625711"/>
                <a:gd name="connsiteY3" fmla="*/ 1376839 h 2292381"/>
                <a:gd name="connsiteX4" fmla="*/ 606171 w 625711"/>
                <a:gd name="connsiteY4" fmla="*/ 1015079 h 2292381"/>
                <a:gd name="connsiteX5" fmla="*/ 606171 w 625711"/>
                <a:gd name="connsiteY5" fmla="*/ 673418 h 2292381"/>
                <a:gd name="connsiteX6" fmla="*/ 485489 w 625711"/>
                <a:gd name="connsiteY6" fmla="*/ 475297 h 2292381"/>
                <a:gd name="connsiteX7" fmla="*/ 313182 w 625711"/>
                <a:gd name="connsiteY7" fmla="*/ 328898 h 2292381"/>
                <a:gd name="connsiteX8" fmla="*/ 173831 w 625711"/>
                <a:gd name="connsiteY8" fmla="*/ 189643 h 2292381"/>
                <a:gd name="connsiteX9" fmla="*/ 0 w 625711"/>
                <a:gd name="connsiteY9" fmla="*/ 0 h 2292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25711" h="2292381">
                  <a:moveTo>
                    <a:pt x="0" y="2292382"/>
                  </a:moveTo>
                  <a:cubicBezTo>
                    <a:pt x="0" y="2292382"/>
                    <a:pt x="110776" y="2140363"/>
                    <a:pt x="181070" y="2019967"/>
                  </a:cubicBezTo>
                  <a:cubicBezTo>
                    <a:pt x="253460" y="1896047"/>
                    <a:pt x="318325" y="1768031"/>
                    <a:pt x="385000" y="1640967"/>
                  </a:cubicBezTo>
                  <a:cubicBezTo>
                    <a:pt x="430625" y="1554099"/>
                    <a:pt x="478536" y="1468184"/>
                    <a:pt x="514255" y="1376839"/>
                  </a:cubicBezTo>
                  <a:cubicBezTo>
                    <a:pt x="559689" y="1260634"/>
                    <a:pt x="585788" y="1138333"/>
                    <a:pt x="606171" y="1015079"/>
                  </a:cubicBezTo>
                  <a:cubicBezTo>
                    <a:pt x="625031" y="900779"/>
                    <a:pt x="638556" y="784003"/>
                    <a:pt x="606171" y="673418"/>
                  </a:cubicBezTo>
                  <a:cubicBezTo>
                    <a:pt x="584168" y="598075"/>
                    <a:pt x="540258" y="531590"/>
                    <a:pt x="485489" y="475297"/>
                  </a:cubicBezTo>
                  <a:cubicBezTo>
                    <a:pt x="432911" y="421195"/>
                    <a:pt x="369475" y="379095"/>
                    <a:pt x="313182" y="328898"/>
                  </a:cubicBezTo>
                  <a:cubicBezTo>
                    <a:pt x="264128" y="285179"/>
                    <a:pt x="219361" y="237077"/>
                    <a:pt x="173831" y="189643"/>
                  </a:cubicBezTo>
                  <a:cubicBezTo>
                    <a:pt x="109347" y="122111"/>
                    <a:pt x="0" y="0"/>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36" name="Freeform: Shape 35">
              <a:extLst>
                <a:ext uri="{FF2B5EF4-FFF2-40B4-BE49-F238E27FC236}">
                  <a16:creationId xmlns:a16="http://schemas.microsoft.com/office/drawing/2014/main" id="{F0B5029E-655F-4CB5-BCA2-B62400CE76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1951196"/>
              <a:ext cx="421548" cy="1865756"/>
            </a:xfrm>
            <a:custGeom>
              <a:avLst/>
              <a:gdLst>
                <a:gd name="connsiteX0" fmla="*/ 0 w 421548"/>
                <a:gd name="connsiteY0" fmla="*/ 0 h 1865756"/>
                <a:gd name="connsiteX1" fmla="*/ 258699 w 421548"/>
                <a:gd name="connsiteY1" fmla="*/ 330803 h 1865756"/>
                <a:gd name="connsiteX2" fmla="*/ 408051 w 421548"/>
                <a:gd name="connsiteY2" fmla="*/ 617887 h 1865756"/>
                <a:gd name="connsiteX3" fmla="*/ 408051 w 421548"/>
                <a:gd name="connsiteY3" fmla="*/ 910781 h 1865756"/>
                <a:gd name="connsiteX4" fmla="*/ 336233 w 421548"/>
                <a:gd name="connsiteY4" fmla="*/ 1269683 h 1865756"/>
                <a:gd name="connsiteX5" fmla="*/ 186881 w 421548"/>
                <a:gd name="connsiteY5" fmla="*/ 1582674 h 1865756"/>
                <a:gd name="connsiteX6" fmla="*/ 0 w 421548"/>
                <a:gd name="connsiteY6" fmla="*/ 1865757 h 1865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1548" h="1865756">
                  <a:moveTo>
                    <a:pt x="0" y="0"/>
                  </a:moveTo>
                  <a:cubicBezTo>
                    <a:pt x="0" y="0"/>
                    <a:pt x="155734" y="188309"/>
                    <a:pt x="258699" y="330803"/>
                  </a:cubicBezTo>
                  <a:cubicBezTo>
                    <a:pt x="322517" y="419100"/>
                    <a:pt x="383096" y="512255"/>
                    <a:pt x="408051" y="617887"/>
                  </a:cubicBezTo>
                  <a:cubicBezTo>
                    <a:pt x="430625" y="713613"/>
                    <a:pt x="420815" y="812768"/>
                    <a:pt x="408051" y="910781"/>
                  </a:cubicBezTo>
                  <a:cubicBezTo>
                    <a:pt x="392240" y="1032129"/>
                    <a:pt x="376142" y="1154049"/>
                    <a:pt x="336233" y="1269683"/>
                  </a:cubicBezTo>
                  <a:cubicBezTo>
                    <a:pt x="298418" y="1379125"/>
                    <a:pt x="246412" y="1483138"/>
                    <a:pt x="186881" y="1582674"/>
                  </a:cubicBezTo>
                  <a:cubicBezTo>
                    <a:pt x="122777" y="1689640"/>
                    <a:pt x="0" y="1865757"/>
                    <a:pt x="0" y="1865757"/>
                  </a:cubicBezTo>
                </a:path>
              </a:pathLst>
            </a:custGeom>
            <a:noFill/>
            <a:ln w="9525" cap="rnd">
              <a:solidFill>
                <a:schemeClr val="bg2">
                  <a:alpha val="25000"/>
                </a:schemeClr>
              </a:solidFill>
              <a:prstDash val="lgDash"/>
              <a:round/>
            </a:ln>
          </p:spPr>
          <p:txBody>
            <a:bodyPr rtlCol="0" anchor="ctr"/>
            <a:lstStyle/>
            <a:p>
              <a:endParaRPr lang="en-US"/>
            </a:p>
          </p:txBody>
        </p:sp>
        <p:sp>
          <p:nvSpPr>
            <p:cNvPr id="37" name="Freeform: Shape 36">
              <a:extLst>
                <a:ext uri="{FF2B5EF4-FFF2-40B4-BE49-F238E27FC236}">
                  <a16:creationId xmlns:a16="http://schemas.microsoft.com/office/drawing/2014/main" id="{966F436B-D502-4927-A05D-0691A99F65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2201418"/>
              <a:ext cx="286935" cy="1358264"/>
            </a:xfrm>
            <a:custGeom>
              <a:avLst/>
              <a:gdLst>
                <a:gd name="connsiteX0" fmla="*/ 11621 w 286935"/>
                <a:gd name="connsiteY0" fmla="*/ 1358265 h 1358264"/>
                <a:gd name="connsiteX1" fmla="*/ 163830 w 286935"/>
                <a:gd name="connsiteY1" fmla="*/ 1157287 h 1358264"/>
                <a:gd name="connsiteX2" fmla="*/ 258604 w 286935"/>
                <a:gd name="connsiteY2" fmla="*/ 858679 h 1358264"/>
                <a:gd name="connsiteX3" fmla="*/ 284417 w 286935"/>
                <a:gd name="connsiteY3" fmla="*/ 577310 h 1358264"/>
                <a:gd name="connsiteX4" fmla="*/ 215456 w 286935"/>
                <a:gd name="connsiteY4" fmla="*/ 330422 h 1358264"/>
                <a:gd name="connsiteX5" fmla="*/ 0 w 286935"/>
                <a:gd name="connsiteY5" fmla="*/ 0 h 1358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6935" h="1358264">
                  <a:moveTo>
                    <a:pt x="11621" y="1358265"/>
                  </a:moveTo>
                  <a:cubicBezTo>
                    <a:pt x="11621" y="1358265"/>
                    <a:pt x="104299" y="1269016"/>
                    <a:pt x="163830" y="1157287"/>
                  </a:cubicBezTo>
                  <a:cubicBezTo>
                    <a:pt x="213074" y="1064800"/>
                    <a:pt x="237458" y="961453"/>
                    <a:pt x="258604" y="858679"/>
                  </a:cubicBezTo>
                  <a:cubicBezTo>
                    <a:pt x="277749" y="765905"/>
                    <a:pt x="293180" y="671512"/>
                    <a:pt x="284417" y="577310"/>
                  </a:cubicBezTo>
                  <a:cubicBezTo>
                    <a:pt x="276511" y="491680"/>
                    <a:pt x="250412" y="409099"/>
                    <a:pt x="215456" y="330422"/>
                  </a:cubicBezTo>
                  <a:cubicBezTo>
                    <a:pt x="153353" y="190405"/>
                    <a:pt x="0" y="0"/>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38" name="Freeform: Shape 37">
              <a:extLst>
                <a:ext uri="{FF2B5EF4-FFF2-40B4-BE49-F238E27FC236}">
                  <a16:creationId xmlns:a16="http://schemas.microsoft.com/office/drawing/2014/main" id="{63D19BC0-342A-4662-8B01-078F5BC25F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2482500"/>
              <a:ext cx="167300" cy="890873"/>
            </a:xfrm>
            <a:custGeom>
              <a:avLst/>
              <a:gdLst>
                <a:gd name="connsiteX0" fmla="*/ 0 w 167300"/>
                <a:gd name="connsiteY0" fmla="*/ 0 h 890873"/>
                <a:gd name="connsiteX1" fmla="*/ 143732 w 167300"/>
                <a:gd name="connsiteY1" fmla="*/ 233077 h 890873"/>
                <a:gd name="connsiteX2" fmla="*/ 160973 w 167300"/>
                <a:gd name="connsiteY2" fmla="*/ 482822 h 890873"/>
                <a:gd name="connsiteX3" fmla="*/ 0 w 167300"/>
                <a:gd name="connsiteY3" fmla="*/ 890873 h 890873"/>
              </a:gdLst>
              <a:ahLst/>
              <a:cxnLst>
                <a:cxn ang="0">
                  <a:pos x="connsiteX0" y="connsiteY0"/>
                </a:cxn>
                <a:cxn ang="0">
                  <a:pos x="connsiteX1" y="connsiteY1"/>
                </a:cxn>
                <a:cxn ang="0">
                  <a:pos x="connsiteX2" y="connsiteY2"/>
                </a:cxn>
                <a:cxn ang="0">
                  <a:pos x="connsiteX3" y="connsiteY3"/>
                </a:cxn>
              </a:cxnLst>
              <a:rect l="l" t="t" r="r" b="b"/>
              <a:pathLst>
                <a:path w="167300" h="890873">
                  <a:moveTo>
                    <a:pt x="0" y="0"/>
                  </a:moveTo>
                  <a:cubicBezTo>
                    <a:pt x="0" y="0"/>
                    <a:pt x="110585" y="127254"/>
                    <a:pt x="143732" y="233077"/>
                  </a:cubicBezTo>
                  <a:cubicBezTo>
                    <a:pt x="168974" y="313563"/>
                    <a:pt x="172593" y="399098"/>
                    <a:pt x="160973" y="482822"/>
                  </a:cubicBezTo>
                  <a:cubicBezTo>
                    <a:pt x="136970" y="655892"/>
                    <a:pt x="0" y="890873"/>
                    <a:pt x="0" y="890873"/>
                  </a:cubicBezTo>
                </a:path>
              </a:pathLst>
            </a:custGeom>
            <a:noFill/>
            <a:ln w="9525" cap="rnd">
              <a:solidFill>
                <a:schemeClr val="bg2">
                  <a:alpha val="25000"/>
                </a:schemeClr>
              </a:solidFill>
              <a:prstDash val="lgDash"/>
              <a:round/>
            </a:ln>
          </p:spPr>
          <p:txBody>
            <a:bodyPr rtlCol="0" anchor="ctr"/>
            <a:lstStyle/>
            <a:p>
              <a:endParaRPr lang="en-US"/>
            </a:p>
          </p:txBody>
        </p:sp>
        <p:sp>
          <p:nvSpPr>
            <p:cNvPr id="39" name="Freeform: Shape 38">
              <a:extLst>
                <a:ext uri="{FF2B5EF4-FFF2-40B4-BE49-F238E27FC236}">
                  <a16:creationId xmlns:a16="http://schemas.microsoft.com/office/drawing/2014/main" id="{DF32521F-B67B-4D14-BB6E-0DD27E1C70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49272" y="1514475"/>
              <a:ext cx="3076098" cy="1677721"/>
            </a:xfrm>
            <a:custGeom>
              <a:avLst/>
              <a:gdLst>
                <a:gd name="connsiteX0" fmla="*/ 3076099 w 3076098"/>
                <a:gd name="connsiteY0" fmla="*/ 12287 h 1677721"/>
                <a:gd name="connsiteX1" fmla="*/ 3054287 w 3076098"/>
                <a:gd name="connsiteY1" fmla="*/ 609029 h 1677721"/>
                <a:gd name="connsiteX2" fmla="*/ 3054287 w 3076098"/>
                <a:gd name="connsiteY2" fmla="*/ 824770 h 1677721"/>
                <a:gd name="connsiteX3" fmla="*/ 3002375 w 3076098"/>
                <a:gd name="connsiteY3" fmla="*/ 1158240 h 1677721"/>
                <a:gd name="connsiteX4" fmla="*/ 2945797 w 3076098"/>
                <a:gd name="connsiteY4" fmla="*/ 1277112 h 1677721"/>
                <a:gd name="connsiteX5" fmla="*/ 2706815 w 3076098"/>
                <a:gd name="connsiteY5" fmla="*/ 1492853 h 1677721"/>
                <a:gd name="connsiteX6" fmla="*/ 2451735 w 3076098"/>
                <a:gd name="connsiteY6" fmla="*/ 1618583 h 1677721"/>
                <a:gd name="connsiteX7" fmla="*/ 2128457 w 3076098"/>
                <a:gd name="connsiteY7" fmla="*/ 1677448 h 1677721"/>
                <a:gd name="connsiteX8" fmla="*/ 1672495 w 3076098"/>
                <a:gd name="connsiteY8" fmla="*/ 1505522 h 1677721"/>
                <a:gd name="connsiteX9" fmla="*/ 1445038 w 3076098"/>
                <a:gd name="connsiteY9" fmla="*/ 1230916 h 1677721"/>
                <a:gd name="connsiteX10" fmla="*/ 1381506 w 3076098"/>
                <a:gd name="connsiteY10" fmla="*/ 1044035 h 1677721"/>
                <a:gd name="connsiteX11" fmla="*/ 1260253 w 3076098"/>
                <a:gd name="connsiteY11" fmla="*/ 837533 h 1677721"/>
                <a:gd name="connsiteX12" fmla="*/ 1108520 w 3076098"/>
                <a:gd name="connsiteY12" fmla="*/ 772954 h 1677721"/>
                <a:gd name="connsiteX13" fmla="*/ 955358 w 3076098"/>
                <a:gd name="connsiteY13" fmla="*/ 751427 h 1677721"/>
                <a:gd name="connsiteX14" fmla="*/ 763810 w 3076098"/>
                <a:gd name="connsiteY14" fmla="*/ 764762 h 1677721"/>
                <a:gd name="connsiteX15" fmla="*/ 651224 w 3076098"/>
                <a:gd name="connsiteY15" fmla="*/ 728186 h 1677721"/>
                <a:gd name="connsiteX16" fmla="*/ 510730 w 3076098"/>
                <a:gd name="connsiteY16" fmla="*/ 587788 h 1677721"/>
                <a:gd name="connsiteX17" fmla="*/ 323183 w 3076098"/>
                <a:gd name="connsiteY17" fmla="*/ 353187 h 1677721"/>
                <a:gd name="connsiteX18" fmla="*/ 0 w 3076098"/>
                <a:gd name="connsiteY18" fmla="*/ 0 h 1677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076098" h="1677721">
                  <a:moveTo>
                    <a:pt x="3076099" y="12287"/>
                  </a:moveTo>
                  <a:cubicBezTo>
                    <a:pt x="3069336" y="183071"/>
                    <a:pt x="3053525" y="438150"/>
                    <a:pt x="3054287" y="609029"/>
                  </a:cubicBezTo>
                  <a:cubicBezTo>
                    <a:pt x="3054572" y="680942"/>
                    <a:pt x="3056477" y="752856"/>
                    <a:pt x="3054287" y="824770"/>
                  </a:cubicBezTo>
                  <a:cubicBezTo>
                    <a:pt x="3050858" y="937832"/>
                    <a:pt x="3038285" y="1051084"/>
                    <a:pt x="3002375" y="1158240"/>
                  </a:cubicBezTo>
                  <a:cubicBezTo>
                    <a:pt x="2988374" y="1200055"/>
                    <a:pt x="2969895" y="1240155"/>
                    <a:pt x="2945797" y="1277112"/>
                  </a:cubicBezTo>
                  <a:cubicBezTo>
                    <a:pt x="2886742" y="1367885"/>
                    <a:pt x="2798636" y="1434846"/>
                    <a:pt x="2706815" y="1492853"/>
                  </a:cubicBezTo>
                  <a:cubicBezTo>
                    <a:pt x="2626424" y="1543717"/>
                    <a:pt x="2541080" y="1586103"/>
                    <a:pt x="2451735" y="1618583"/>
                  </a:cubicBezTo>
                  <a:cubicBezTo>
                    <a:pt x="2347817" y="1656398"/>
                    <a:pt x="2238851" y="1680591"/>
                    <a:pt x="2128457" y="1677448"/>
                  </a:cubicBezTo>
                  <a:cubicBezTo>
                    <a:pt x="1962436" y="1672781"/>
                    <a:pt x="1804702" y="1606677"/>
                    <a:pt x="1672495" y="1505522"/>
                  </a:cubicBezTo>
                  <a:cubicBezTo>
                    <a:pt x="1576483" y="1432084"/>
                    <a:pt x="1493520" y="1341501"/>
                    <a:pt x="1445038" y="1230916"/>
                  </a:cubicBezTo>
                  <a:cubicBezTo>
                    <a:pt x="1418653" y="1170623"/>
                    <a:pt x="1401794" y="1106710"/>
                    <a:pt x="1381506" y="1044035"/>
                  </a:cubicBezTo>
                  <a:cubicBezTo>
                    <a:pt x="1356360" y="966026"/>
                    <a:pt x="1324261" y="887730"/>
                    <a:pt x="1260253" y="837533"/>
                  </a:cubicBezTo>
                  <a:cubicBezTo>
                    <a:pt x="1216628" y="803243"/>
                    <a:pt x="1162717" y="786194"/>
                    <a:pt x="1108520" y="772954"/>
                  </a:cubicBezTo>
                  <a:cubicBezTo>
                    <a:pt x="1058228" y="760667"/>
                    <a:pt x="1007078" y="750570"/>
                    <a:pt x="955358" y="751427"/>
                  </a:cubicBezTo>
                  <a:cubicBezTo>
                    <a:pt x="891064" y="752475"/>
                    <a:pt x="827818" y="770001"/>
                    <a:pt x="763810" y="764762"/>
                  </a:cubicBezTo>
                  <a:cubicBezTo>
                    <a:pt x="723995" y="761524"/>
                    <a:pt x="685514" y="748760"/>
                    <a:pt x="651224" y="728186"/>
                  </a:cubicBezTo>
                  <a:cubicBezTo>
                    <a:pt x="594074" y="693896"/>
                    <a:pt x="552545" y="639985"/>
                    <a:pt x="510730" y="587788"/>
                  </a:cubicBezTo>
                  <a:cubicBezTo>
                    <a:pt x="448151" y="509683"/>
                    <a:pt x="384524" y="432245"/>
                    <a:pt x="323183" y="353187"/>
                  </a:cubicBezTo>
                  <a:cubicBezTo>
                    <a:pt x="246221" y="253937"/>
                    <a:pt x="94202" y="82868"/>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40" name="Freeform: Shape 39">
              <a:extLst>
                <a:ext uri="{FF2B5EF4-FFF2-40B4-BE49-F238E27FC236}">
                  <a16:creationId xmlns:a16="http://schemas.microsoft.com/office/drawing/2014/main" id="{56F73602-5ACB-4102-894B-D140E71E67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9025" y="1548764"/>
              <a:ext cx="2607257" cy="1468691"/>
            </a:xfrm>
            <a:custGeom>
              <a:avLst/>
              <a:gdLst>
                <a:gd name="connsiteX0" fmla="*/ 2568321 w 2607257"/>
                <a:gd name="connsiteY0" fmla="*/ 18002 h 1468691"/>
                <a:gd name="connsiteX1" fmla="*/ 2590609 w 2607257"/>
                <a:gd name="connsiteY1" fmla="*/ 258509 h 1468691"/>
                <a:gd name="connsiteX2" fmla="*/ 2606802 w 2607257"/>
                <a:gd name="connsiteY2" fmla="*/ 563118 h 1468691"/>
                <a:gd name="connsiteX3" fmla="*/ 2587181 w 2607257"/>
                <a:gd name="connsiteY3" fmla="*/ 910400 h 1468691"/>
                <a:gd name="connsiteX4" fmla="*/ 2568702 w 2607257"/>
                <a:gd name="connsiteY4" fmla="*/ 1001554 h 1468691"/>
                <a:gd name="connsiteX5" fmla="*/ 2407063 w 2607257"/>
                <a:gd name="connsiteY5" fmla="*/ 1262348 h 1468691"/>
                <a:gd name="connsiteX6" fmla="*/ 2211896 w 2607257"/>
                <a:gd name="connsiteY6" fmla="*/ 1390078 h 1468691"/>
                <a:gd name="connsiteX7" fmla="*/ 1936623 w 2607257"/>
                <a:gd name="connsiteY7" fmla="*/ 1466660 h 1468691"/>
                <a:gd name="connsiteX8" fmla="*/ 1749933 w 2607257"/>
                <a:gd name="connsiteY8" fmla="*/ 1447514 h 1468691"/>
                <a:gd name="connsiteX9" fmla="*/ 1594295 w 2607257"/>
                <a:gd name="connsiteY9" fmla="*/ 1351788 h 1468691"/>
                <a:gd name="connsiteX10" fmla="*/ 1512951 w 2607257"/>
                <a:gd name="connsiteY10" fmla="*/ 1227392 h 1468691"/>
                <a:gd name="connsiteX11" fmla="*/ 1500949 w 2607257"/>
                <a:gd name="connsiteY11" fmla="*/ 992886 h 1468691"/>
                <a:gd name="connsiteX12" fmla="*/ 1541621 w 2607257"/>
                <a:gd name="connsiteY12" fmla="*/ 803910 h 1468691"/>
                <a:gd name="connsiteX13" fmla="*/ 1541621 w 2607257"/>
                <a:gd name="connsiteY13" fmla="*/ 665131 h 1468691"/>
                <a:gd name="connsiteX14" fmla="*/ 1429131 w 2607257"/>
                <a:gd name="connsiteY14" fmla="*/ 526352 h 1468691"/>
                <a:gd name="connsiteX15" fmla="*/ 1163383 w 2607257"/>
                <a:gd name="connsiteY15" fmla="*/ 449771 h 1468691"/>
                <a:gd name="connsiteX16" fmla="*/ 811530 w 2607257"/>
                <a:gd name="connsiteY16" fmla="*/ 406718 h 1468691"/>
                <a:gd name="connsiteX17" fmla="*/ 574548 w 2607257"/>
                <a:gd name="connsiteY17" fmla="*/ 354044 h 1468691"/>
                <a:gd name="connsiteX18" fmla="*/ 284893 w 2607257"/>
                <a:gd name="connsiteY18" fmla="*/ 224885 h 1468691"/>
                <a:gd name="connsiteX19" fmla="*/ 0 w 2607257"/>
                <a:gd name="connsiteY19" fmla="*/ 0 h 1468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607257" h="1468691">
                  <a:moveTo>
                    <a:pt x="2568321" y="18002"/>
                  </a:moveTo>
                  <a:cubicBezTo>
                    <a:pt x="2574989" y="70009"/>
                    <a:pt x="2587752" y="206121"/>
                    <a:pt x="2590609" y="258509"/>
                  </a:cubicBezTo>
                  <a:cubicBezTo>
                    <a:pt x="2596134" y="360045"/>
                    <a:pt x="2604707" y="461486"/>
                    <a:pt x="2606802" y="563118"/>
                  </a:cubicBezTo>
                  <a:cubicBezTo>
                    <a:pt x="2609088" y="679228"/>
                    <a:pt x="2602802" y="795338"/>
                    <a:pt x="2587181" y="910400"/>
                  </a:cubicBezTo>
                  <a:cubicBezTo>
                    <a:pt x="2582990" y="941165"/>
                    <a:pt x="2577274" y="971645"/>
                    <a:pt x="2568702" y="1001554"/>
                  </a:cubicBezTo>
                  <a:cubicBezTo>
                    <a:pt x="2540222" y="1101471"/>
                    <a:pt x="2482501" y="1190816"/>
                    <a:pt x="2407063" y="1262348"/>
                  </a:cubicBezTo>
                  <a:cubicBezTo>
                    <a:pt x="2350294" y="1316165"/>
                    <a:pt x="2283047" y="1357313"/>
                    <a:pt x="2211896" y="1390078"/>
                  </a:cubicBezTo>
                  <a:cubicBezTo>
                    <a:pt x="2124742" y="1430179"/>
                    <a:pt x="2032159" y="1458754"/>
                    <a:pt x="1936623" y="1466660"/>
                  </a:cubicBezTo>
                  <a:cubicBezTo>
                    <a:pt x="1873567" y="1471898"/>
                    <a:pt x="1809845" y="1467517"/>
                    <a:pt x="1749933" y="1447514"/>
                  </a:cubicBezTo>
                  <a:cubicBezTo>
                    <a:pt x="1691449" y="1428083"/>
                    <a:pt x="1638109" y="1395222"/>
                    <a:pt x="1594295" y="1351788"/>
                  </a:cubicBezTo>
                  <a:cubicBezTo>
                    <a:pt x="1558576" y="1316450"/>
                    <a:pt x="1530001" y="1274540"/>
                    <a:pt x="1512951" y="1227392"/>
                  </a:cubicBezTo>
                  <a:cubicBezTo>
                    <a:pt x="1485900" y="1152811"/>
                    <a:pt x="1487519" y="1071467"/>
                    <a:pt x="1500949" y="992886"/>
                  </a:cubicBezTo>
                  <a:cubicBezTo>
                    <a:pt x="1511808" y="929354"/>
                    <a:pt x="1529810" y="867251"/>
                    <a:pt x="1541621" y="803910"/>
                  </a:cubicBezTo>
                  <a:cubicBezTo>
                    <a:pt x="1550194" y="757714"/>
                    <a:pt x="1554194" y="710279"/>
                    <a:pt x="1541621" y="665131"/>
                  </a:cubicBezTo>
                  <a:cubicBezTo>
                    <a:pt x="1525143" y="605981"/>
                    <a:pt x="1481233" y="559403"/>
                    <a:pt x="1429131" y="526352"/>
                  </a:cubicBezTo>
                  <a:cubicBezTo>
                    <a:pt x="1350455" y="476536"/>
                    <a:pt x="1256157" y="461772"/>
                    <a:pt x="1163383" y="449771"/>
                  </a:cubicBezTo>
                  <a:cubicBezTo>
                    <a:pt x="1046131" y="434626"/>
                    <a:pt x="928306" y="424720"/>
                    <a:pt x="811530" y="406718"/>
                  </a:cubicBezTo>
                  <a:cubicBezTo>
                    <a:pt x="731425" y="394335"/>
                    <a:pt x="652081" y="377571"/>
                    <a:pt x="574548" y="354044"/>
                  </a:cubicBezTo>
                  <a:cubicBezTo>
                    <a:pt x="472916" y="323279"/>
                    <a:pt x="375094" y="280702"/>
                    <a:pt x="284893" y="224885"/>
                  </a:cubicBezTo>
                  <a:cubicBezTo>
                    <a:pt x="181832" y="161068"/>
                    <a:pt x="90868" y="80296"/>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41" name="Freeform: Shape 40">
              <a:extLst>
                <a:ext uri="{FF2B5EF4-FFF2-40B4-BE49-F238E27FC236}">
                  <a16:creationId xmlns:a16="http://schemas.microsoft.com/office/drawing/2014/main" id="{E87FA368-45DC-4276-A257-F67A12B20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50204" y="1524380"/>
              <a:ext cx="2095685" cy="1175182"/>
            </a:xfrm>
            <a:custGeom>
              <a:avLst/>
              <a:gdLst>
                <a:gd name="connsiteX0" fmla="*/ 1950434 w 2095685"/>
                <a:gd name="connsiteY0" fmla="*/ 0 h 1175182"/>
                <a:gd name="connsiteX1" fmla="*/ 2077307 w 2095685"/>
                <a:gd name="connsiteY1" fmla="*/ 479108 h 1175182"/>
                <a:gd name="connsiteX2" fmla="*/ 2089309 w 2095685"/>
                <a:gd name="connsiteY2" fmla="*/ 826008 h 1175182"/>
                <a:gd name="connsiteX3" fmla="*/ 1987582 w 2095685"/>
                <a:gd name="connsiteY3" fmla="*/ 1101185 h 1175182"/>
                <a:gd name="connsiteX4" fmla="*/ 1818037 w 2095685"/>
                <a:gd name="connsiteY4" fmla="*/ 1173004 h 1175182"/>
                <a:gd name="connsiteX5" fmla="*/ 1694402 w 2095685"/>
                <a:gd name="connsiteY5" fmla="*/ 1157097 h 1175182"/>
                <a:gd name="connsiteX6" fmla="*/ 1594676 w 2095685"/>
                <a:gd name="connsiteY6" fmla="*/ 1013555 h 1175182"/>
                <a:gd name="connsiteX7" fmla="*/ 1664494 w 2095685"/>
                <a:gd name="connsiteY7" fmla="*/ 790289 h 1175182"/>
                <a:gd name="connsiteX8" fmla="*/ 1684401 w 2095685"/>
                <a:gd name="connsiteY8" fmla="*/ 527114 h 1175182"/>
                <a:gd name="connsiteX9" fmla="*/ 1550765 w 2095685"/>
                <a:gd name="connsiteY9" fmla="*/ 343662 h 1175182"/>
                <a:gd name="connsiteX10" fmla="*/ 1315402 w 2095685"/>
                <a:gd name="connsiteY10" fmla="*/ 265938 h 1175182"/>
                <a:gd name="connsiteX11" fmla="*/ 876586 w 2095685"/>
                <a:gd name="connsiteY11" fmla="*/ 200120 h 1175182"/>
                <a:gd name="connsiteX12" fmla="*/ 591312 w 2095685"/>
                <a:gd name="connsiteY12" fmla="*/ 186119 h 1175182"/>
                <a:gd name="connsiteX13" fmla="*/ 0 w 2095685"/>
                <a:gd name="connsiteY13" fmla="*/ 16669 h 1175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95685" h="1175182">
                  <a:moveTo>
                    <a:pt x="1950434" y="0"/>
                  </a:moveTo>
                  <a:cubicBezTo>
                    <a:pt x="1973485" y="77629"/>
                    <a:pt x="2063115" y="399383"/>
                    <a:pt x="2077307" y="479108"/>
                  </a:cubicBezTo>
                  <a:cubicBezTo>
                    <a:pt x="2097786" y="593693"/>
                    <a:pt x="2100167" y="710089"/>
                    <a:pt x="2089309" y="826008"/>
                  </a:cubicBezTo>
                  <a:cubicBezTo>
                    <a:pt x="2079784" y="927545"/>
                    <a:pt x="2061401" y="1032891"/>
                    <a:pt x="1987582" y="1101185"/>
                  </a:cubicBezTo>
                  <a:cubicBezTo>
                    <a:pt x="1941481" y="1143762"/>
                    <a:pt x="1880616" y="1165670"/>
                    <a:pt x="1818037" y="1173004"/>
                  </a:cubicBezTo>
                  <a:cubicBezTo>
                    <a:pt x="1775746" y="1177957"/>
                    <a:pt x="1732693" y="1175195"/>
                    <a:pt x="1694402" y="1157097"/>
                  </a:cubicBezTo>
                  <a:cubicBezTo>
                    <a:pt x="1638110" y="1130427"/>
                    <a:pt x="1600295" y="1075373"/>
                    <a:pt x="1594676" y="1013555"/>
                  </a:cubicBezTo>
                  <a:cubicBezTo>
                    <a:pt x="1587532" y="934879"/>
                    <a:pt x="1635633" y="864870"/>
                    <a:pt x="1664494" y="790289"/>
                  </a:cubicBezTo>
                  <a:cubicBezTo>
                    <a:pt x="1696974" y="706279"/>
                    <a:pt x="1708594" y="613791"/>
                    <a:pt x="1684401" y="527114"/>
                  </a:cubicBezTo>
                  <a:cubicBezTo>
                    <a:pt x="1663351" y="451580"/>
                    <a:pt x="1616488" y="386620"/>
                    <a:pt x="1550765" y="343662"/>
                  </a:cubicBezTo>
                  <a:cubicBezTo>
                    <a:pt x="1480947" y="298133"/>
                    <a:pt x="1397508" y="282131"/>
                    <a:pt x="1315402" y="265938"/>
                  </a:cubicBezTo>
                  <a:cubicBezTo>
                    <a:pt x="1170051" y="237173"/>
                    <a:pt x="1024128" y="212027"/>
                    <a:pt x="876586" y="200120"/>
                  </a:cubicBezTo>
                  <a:cubicBezTo>
                    <a:pt x="781717" y="192500"/>
                    <a:pt x="686276" y="193643"/>
                    <a:pt x="591312" y="186119"/>
                  </a:cubicBezTo>
                  <a:cubicBezTo>
                    <a:pt x="465296" y="176213"/>
                    <a:pt x="160211" y="193453"/>
                    <a:pt x="0" y="16669"/>
                  </a:cubicBezTo>
                </a:path>
              </a:pathLst>
            </a:custGeom>
            <a:noFill/>
            <a:ln w="9525" cap="rnd">
              <a:solidFill>
                <a:schemeClr val="bg2">
                  <a:alpha val="25000"/>
                </a:schemeClr>
              </a:solidFill>
              <a:prstDash val="lgDash"/>
              <a:round/>
            </a:ln>
          </p:spPr>
          <p:txBody>
            <a:bodyPr rtlCol="0" anchor="ctr"/>
            <a:lstStyle/>
            <a:p>
              <a:endParaRPr lang="en-US"/>
            </a:p>
          </p:txBody>
        </p:sp>
      </p:grpSp>
      <p:grpSp>
        <p:nvGrpSpPr>
          <p:cNvPr id="48" name="Cross">
            <a:extLst>
              <a:ext uri="{FF2B5EF4-FFF2-40B4-BE49-F238E27FC236}">
                <a16:creationId xmlns:a16="http://schemas.microsoft.com/office/drawing/2014/main" id="{DDB99EF5-8801-40E2-83D3-196FADCBBA7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30939" y="3874229"/>
            <a:ext cx="118872" cy="118872"/>
            <a:chOff x="1175347" y="3733800"/>
            <a:chExt cx="118872" cy="118872"/>
          </a:xfrm>
        </p:grpSpPr>
        <p:cxnSp>
          <p:nvCxnSpPr>
            <p:cNvPr id="49" name="Straight Connector 48">
              <a:extLst>
                <a:ext uri="{FF2B5EF4-FFF2-40B4-BE49-F238E27FC236}">
                  <a16:creationId xmlns:a16="http://schemas.microsoft.com/office/drawing/2014/main" id="{50FE3A76-C0EC-41F2-92AD-1A75BA37712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50" name="Straight Connector 49">
              <a:extLst>
                <a:ext uri="{FF2B5EF4-FFF2-40B4-BE49-F238E27FC236}">
                  <a16:creationId xmlns:a16="http://schemas.microsoft.com/office/drawing/2014/main" id="{C22AF00A-AACB-4D06-A706-4231FD4EC6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sp>
        <p:nvSpPr>
          <p:cNvPr id="7" name="Hình chữ nhật 6">
            <a:extLst>
              <a:ext uri="{FF2B5EF4-FFF2-40B4-BE49-F238E27FC236}">
                <a16:creationId xmlns:a16="http://schemas.microsoft.com/office/drawing/2014/main" id="{06F17EF0-419E-1D24-AC5D-558A069584B9}"/>
              </a:ext>
            </a:extLst>
          </p:cNvPr>
          <p:cNvSpPr/>
          <p:nvPr/>
        </p:nvSpPr>
        <p:spPr>
          <a:xfrm>
            <a:off x="-147267" y="-131141"/>
            <a:ext cx="12478871" cy="7062793"/>
          </a:xfrm>
          <a:prstGeom prst="rect">
            <a:avLst/>
          </a:prstGeom>
          <a:solidFill>
            <a:srgbClr val="E8EAE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 name="Tiêu đề 1">
            <a:extLst>
              <a:ext uri="{FF2B5EF4-FFF2-40B4-BE49-F238E27FC236}">
                <a16:creationId xmlns:a16="http://schemas.microsoft.com/office/drawing/2014/main" id="{E3E07653-F7A5-4C24-9CFC-CC4882FD30F4}"/>
              </a:ext>
            </a:extLst>
          </p:cNvPr>
          <p:cNvSpPr>
            <a:spLocks noGrp="1"/>
          </p:cNvSpPr>
          <p:nvPr>
            <p:ph type="ctrTitle"/>
          </p:nvPr>
        </p:nvSpPr>
        <p:spPr>
          <a:xfrm>
            <a:off x="1175065" y="693743"/>
            <a:ext cx="5248045" cy="1486696"/>
          </a:xfrm>
          <a:noFill/>
        </p:spPr>
        <p:txBody>
          <a:bodyPr>
            <a:noAutofit/>
          </a:bodyPr>
          <a:lstStyle/>
          <a:p>
            <a:r>
              <a:rPr lang="en-US" sz="6600" dirty="0" err="1">
                <a:gradFill flip="none" rotWithShape="1">
                  <a:gsLst>
                    <a:gs pos="0">
                      <a:srgbClr val="220076"/>
                    </a:gs>
                    <a:gs pos="100000">
                      <a:srgbClr val="C00000"/>
                    </a:gs>
                  </a:gsLst>
                  <a:lin ang="0" scaled="1"/>
                  <a:tileRect/>
                </a:gradFill>
                <a:latin typeface="Google Sans Flex" panose="020B0503030502040204" pitchFamily="34" charset="0"/>
              </a:rPr>
              <a:t>Chào</a:t>
            </a:r>
            <a:r>
              <a:rPr lang="en-US" sz="6600" dirty="0">
                <a:gradFill flip="none" rotWithShape="1">
                  <a:gsLst>
                    <a:gs pos="0">
                      <a:srgbClr val="220076"/>
                    </a:gs>
                    <a:gs pos="100000">
                      <a:srgbClr val="C00000"/>
                    </a:gs>
                  </a:gsLst>
                  <a:lin ang="0" scaled="1"/>
                  <a:tileRect/>
                </a:gradFill>
                <a:latin typeface="Google Sans Flex" panose="020B0503030502040204" pitchFamily="34" charset="0"/>
              </a:rPr>
              <a:t> </a:t>
            </a:r>
            <a:r>
              <a:rPr lang="en-US" sz="6600" dirty="0" err="1">
                <a:gradFill flip="none" rotWithShape="1">
                  <a:gsLst>
                    <a:gs pos="0">
                      <a:srgbClr val="220076"/>
                    </a:gs>
                    <a:gs pos="100000">
                      <a:srgbClr val="C00000"/>
                    </a:gs>
                  </a:gsLst>
                  <a:lin ang="0" scaled="1"/>
                  <a:tileRect/>
                </a:gradFill>
                <a:latin typeface="Google Sans Flex" panose="020B0503030502040204" pitchFamily="34" charset="0"/>
              </a:rPr>
              <a:t>mừng</a:t>
            </a:r>
            <a:endParaRPr lang="vi-VN" sz="6600" dirty="0">
              <a:gradFill flip="none" rotWithShape="1">
                <a:gsLst>
                  <a:gs pos="0">
                    <a:srgbClr val="220076"/>
                  </a:gs>
                  <a:gs pos="100000">
                    <a:srgbClr val="C00000"/>
                  </a:gs>
                </a:gsLst>
                <a:lin ang="0" scaled="1"/>
                <a:tileRect/>
              </a:gradFill>
              <a:latin typeface="Praise" pitchFamily="2" charset="0"/>
            </a:endParaRPr>
          </a:p>
        </p:txBody>
      </p:sp>
      <p:sp>
        <p:nvSpPr>
          <p:cNvPr id="5" name="Hộp Văn bản 4">
            <a:extLst>
              <a:ext uri="{FF2B5EF4-FFF2-40B4-BE49-F238E27FC236}">
                <a16:creationId xmlns:a16="http://schemas.microsoft.com/office/drawing/2014/main" id="{69BD4EA1-0697-8911-810F-499579C326EC}"/>
              </a:ext>
            </a:extLst>
          </p:cNvPr>
          <p:cNvSpPr txBox="1"/>
          <p:nvPr/>
        </p:nvSpPr>
        <p:spPr>
          <a:xfrm>
            <a:off x="1036765" y="2004071"/>
            <a:ext cx="8819990" cy="1446550"/>
          </a:xfrm>
          <a:prstGeom prst="rect">
            <a:avLst/>
          </a:prstGeom>
          <a:noFill/>
        </p:spPr>
        <p:txBody>
          <a:bodyPr wrap="square" rtlCol="0">
            <a:spAutoFit/>
          </a:bodyPr>
          <a:lstStyle/>
          <a:p>
            <a:r>
              <a:rPr lang="en-US" sz="4400" dirty="0" err="1">
                <a:solidFill>
                  <a:srgbClr val="080A0E"/>
                </a:solidFill>
                <a:latin typeface="Google Sans Flex" panose="020B0503030502040204" pitchFamily="34" charset="0"/>
              </a:rPr>
              <a:t>Các</a:t>
            </a:r>
            <a:r>
              <a:rPr lang="en-US" sz="4400" dirty="0">
                <a:solidFill>
                  <a:srgbClr val="080A0E"/>
                </a:solidFill>
                <a:latin typeface="Google Sans Flex" panose="020B0503030502040204" pitchFamily="34" charset="0"/>
              </a:rPr>
              <a:t> </a:t>
            </a:r>
            <a:r>
              <a:rPr lang="en-US" sz="4400" dirty="0" err="1">
                <a:solidFill>
                  <a:srgbClr val="080A0E"/>
                </a:solidFill>
                <a:latin typeface="Google Sans Flex" panose="020B0503030502040204" pitchFamily="34" charset="0"/>
              </a:rPr>
              <a:t>bạn</a:t>
            </a:r>
            <a:r>
              <a:rPr lang="en-US" sz="4400" dirty="0">
                <a:solidFill>
                  <a:srgbClr val="080A0E"/>
                </a:solidFill>
                <a:latin typeface="Google Sans Flex" panose="020B0503030502040204" pitchFamily="34" charset="0"/>
              </a:rPr>
              <a:t> </a:t>
            </a:r>
            <a:r>
              <a:rPr lang="en-US" sz="4400" dirty="0" err="1">
                <a:solidFill>
                  <a:srgbClr val="080A0E"/>
                </a:solidFill>
                <a:latin typeface="Google Sans Flex" panose="020B0503030502040204" pitchFamily="34" charset="0"/>
              </a:rPr>
              <a:t>đến</a:t>
            </a:r>
            <a:r>
              <a:rPr lang="en-US" sz="4400" dirty="0">
                <a:solidFill>
                  <a:srgbClr val="080A0E"/>
                </a:solidFill>
                <a:latin typeface="Google Sans Flex" panose="020B0503030502040204" pitchFamily="34" charset="0"/>
              </a:rPr>
              <a:t> </a:t>
            </a:r>
            <a:r>
              <a:rPr lang="en-US" sz="4400" dirty="0" err="1">
                <a:solidFill>
                  <a:srgbClr val="080A0E"/>
                </a:solidFill>
                <a:latin typeface="Google Sans Flex" panose="020B0503030502040204" pitchFamily="34" charset="0"/>
              </a:rPr>
              <a:t>với</a:t>
            </a:r>
            <a:r>
              <a:rPr lang="en-US" sz="4400" dirty="0">
                <a:solidFill>
                  <a:srgbClr val="080A0E"/>
                </a:solidFill>
                <a:latin typeface="Google Sans Flex" panose="020B0503030502040204" pitchFamily="34" charset="0"/>
              </a:rPr>
              <a:t> </a:t>
            </a:r>
            <a:r>
              <a:rPr lang="en-US" sz="4400" dirty="0" err="1">
                <a:solidFill>
                  <a:srgbClr val="080A0E"/>
                </a:solidFill>
                <a:latin typeface="Google Sans Flex" panose="020B0503030502040204" pitchFamily="34" charset="0"/>
              </a:rPr>
              <a:t>bài</a:t>
            </a:r>
            <a:r>
              <a:rPr lang="en-US" sz="4400" dirty="0">
                <a:solidFill>
                  <a:srgbClr val="080A0E"/>
                </a:solidFill>
                <a:latin typeface="Google Sans Flex" panose="020B0503030502040204" pitchFamily="34" charset="0"/>
              </a:rPr>
              <a:t> </a:t>
            </a:r>
            <a:r>
              <a:rPr lang="en-US" sz="4400" dirty="0" err="1">
                <a:solidFill>
                  <a:srgbClr val="080A0E"/>
                </a:solidFill>
                <a:latin typeface="Google Sans Flex" panose="020B0503030502040204" pitchFamily="34" charset="0"/>
              </a:rPr>
              <a:t>thuyết</a:t>
            </a:r>
            <a:r>
              <a:rPr lang="en-US" sz="4400" dirty="0">
                <a:solidFill>
                  <a:srgbClr val="080A0E"/>
                </a:solidFill>
                <a:latin typeface="Google Sans Flex" panose="020B0503030502040204" pitchFamily="34" charset="0"/>
              </a:rPr>
              <a:t> </a:t>
            </a:r>
            <a:r>
              <a:rPr lang="en-US" sz="4400" dirty="0" err="1">
                <a:solidFill>
                  <a:srgbClr val="080A0E"/>
                </a:solidFill>
                <a:latin typeface="Google Sans Flex" panose="020B0503030502040204" pitchFamily="34" charset="0"/>
              </a:rPr>
              <a:t>trình</a:t>
            </a:r>
            <a:r>
              <a:rPr lang="en-US" sz="4400" dirty="0">
                <a:solidFill>
                  <a:srgbClr val="080A0E"/>
                </a:solidFill>
                <a:latin typeface="Google Sans Flex" panose="020B0503030502040204" pitchFamily="34" charset="0"/>
              </a:rPr>
              <a:t> </a:t>
            </a:r>
            <a:r>
              <a:rPr lang="en-US" sz="4400" dirty="0" err="1">
                <a:solidFill>
                  <a:srgbClr val="080A0E"/>
                </a:solidFill>
                <a:latin typeface="Google Sans Flex" panose="020B0503030502040204" pitchFamily="34" charset="0"/>
              </a:rPr>
              <a:t>của</a:t>
            </a:r>
            <a:r>
              <a:rPr lang="en-US" sz="4400" dirty="0">
                <a:solidFill>
                  <a:srgbClr val="080A0E"/>
                </a:solidFill>
                <a:latin typeface="Google Sans Flex" panose="020B0503030502040204" pitchFamily="34" charset="0"/>
              </a:rPr>
              <a:t> </a:t>
            </a:r>
            <a:r>
              <a:rPr lang="en-US" sz="4400" dirty="0" err="1">
                <a:solidFill>
                  <a:srgbClr val="080A0E"/>
                </a:solidFill>
                <a:latin typeface="Google Sans Flex" panose="020B0503030502040204" pitchFamily="34" charset="0"/>
              </a:rPr>
              <a:t>nhóm</a:t>
            </a:r>
            <a:r>
              <a:rPr lang="en-US" sz="4400" dirty="0">
                <a:solidFill>
                  <a:srgbClr val="080A0E"/>
                </a:solidFill>
                <a:latin typeface="Google Sans Flex" panose="020B0503030502040204" pitchFamily="34" charset="0"/>
              </a:rPr>
              <a:t> </a:t>
            </a:r>
            <a:r>
              <a:rPr lang="en-US" sz="4400" dirty="0" err="1">
                <a:solidFill>
                  <a:srgbClr val="080A0E"/>
                </a:solidFill>
                <a:latin typeface="Google Sans Flex" panose="020B0503030502040204" pitchFamily="34" charset="0"/>
              </a:rPr>
              <a:t>mình</a:t>
            </a:r>
            <a:r>
              <a:rPr lang="en-US" sz="4400" dirty="0">
                <a:solidFill>
                  <a:srgbClr val="080A0E"/>
                </a:solidFill>
                <a:latin typeface="Google Sans Flex" panose="020B0503030502040204" pitchFamily="34" charset="0"/>
              </a:rPr>
              <a:t>.</a:t>
            </a:r>
            <a:endParaRPr lang="vi-VN" sz="4400" dirty="0">
              <a:solidFill>
                <a:srgbClr val="080A0E"/>
              </a:solidFill>
            </a:endParaRPr>
          </a:p>
        </p:txBody>
      </p:sp>
      <p:sp>
        <p:nvSpPr>
          <p:cNvPr id="3" name="Tiêu đề phụ 2">
            <a:extLst>
              <a:ext uri="{FF2B5EF4-FFF2-40B4-BE49-F238E27FC236}">
                <a16:creationId xmlns:a16="http://schemas.microsoft.com/office/drawing/2014/main" id="{3BECB2B6-471A-9785-0F7B-4D88151563BF}"/>
              </a:ext>
            </a:extLst>
          </p:cNvPr>
          <p:cNvSpPr>
            <a:spLocks noGrp="1"/>
          </p:cNvSpPr>
          <p:nvPr>
            <p:ph type="subTitle" idx="1"/>
          </p:nvPr>
        </p:nvSpPr>
        <p:spPr>
          <a:xfrm>
            <a:off x="6391384" y="6338160"/>
            <a:ext cx="6581032" cy="550288"/>
          </a:xfrm>
        </p:spPr>
        <p:txBody>
          <a:bodyPr>
            <a:normAutofit/>
          </a:bodyPr>
          <a:lstStyle/>
          <a:p>
            <a:pPr algn="l"/>
            <a:r>
              <a:rPr lang="en-US" sz="1800" dirty="0">
                <a:solidFill>
                  <a:srgbClr val="080A0E"/>
                </a:solidFill>
              </a:rPr>
              <a:t>Thành </a:t>
            </a:r>
            <a:r>
              <a:rPr lang="en-US" sz="1800" dirty="0" err="1">
                <a:solidFill>
                  <a:srgbClr val="080A0E"/>
                </a:solidFill>
              </a:rPr>
              <a:t>viên</a:t>
            </a:r>
            <a:r>
              <a:rPr lang="en-US" sz="1800" dirty="0">
                <a:solidFill>
                  <a:srgbClr val="080A0E"/>
                </a:solidFill>
              </a:rPr>
              <a:t>: </a:t>
            </a:r>
            <a:r>
              <a:rPr lang="en-US" sz="1800" dirty="0" err="1">
                <a:solidFill>
                  <a:srgbClr val="080A0E"/>
                </a:solidFill>
              </a:rPr>
              <a:t>Phước</a:t>
            </a:r>
            <a:r>
              <a:rPr lang="en-US" sz="1800" dirty="0">
                <a:solidFill>
                  <a:srgbClr val="080A0E"/>
                </a:solidFill>
              </a:rPr>
              <a:t> </a:t>
            </a:r>
            <a:r>
              <a:rPr lang="en-US" sz="1800" dirty="0" err="1">
                <a:solidFill>
                  <a:srgbClr val="080A0E"/>
                </a:solidFill>
              </a:rPr>
              <a:t>Hiếu</a:t>
            </a:r>
            <a:r>
              <a:rPr lang="en-US" sz="1800" dirty="0">
                <a:solidFill>
                  <a:srgbClr val="080A0E"/>
                </a:solidFill>
              </a:rPr>
              <a:t>, Tiến Đạt, Duy </a:t>
            </a:r>
            <a:r>
              <a:rPr lang="en-US" sz="1800" dirty="0" err="1">
                <a:solidFill>
                  <a:srgbClr val="080A0E"/>
                </a:solidFill>
              </a:rPr>
              <a:t>Mạnh</a:t>
            </a:r>
            <a:r>
              <a:rPr lang="en-US" sz="1800" dirty="0">
                <a:solidFill>
                  <a:srgbClr val="080A0E"/>
                </a:solidFill>
              </a:rPr>
              <a:t>, Minh </a:t>
            </a:r>
            <a:r>
              <a:rPr lang="en-US" sz="1800" dirty="0" err="1">
                <a:solidFill>
                  <a:srgbClr val="080A0E"/>
                </a:solidFill>
              </a:rPr>
              <a:t>Nhật</a:t>
            </a:r>
            <a:endParaRPr lang="vi-VN" sz="1800" dirty="0">
              <a:solidFill>
                <a:srgbClr val="080A0E"/>
              </a:solidFill>
            </a:endParaRPr>
          </a:p>
        </p:txBody>
      </p:sp>
      <p:sp>
        <p:nvSpPr>
          <p:cNvPr id="4" name="Lưu đồ: Điểm Kết Thúc 3">
            <a:extLst>
              <a:ext uri="{FF2B5EF4-FFF2-40B4-BE49-F238E27FC236}">
                <a16:creationId xmlns:a16="http://schemas.microsoft.com/office/drawing/2014/main" id="{8813E649-E1E6-5584-E4D5-093847DD4086}"/>
              </a:ext>
            </a:extLst>
          </p:cNvPr>
          <p:cNvSpPr/>
          <p:nvPr/>
        </p:nvSpPr>
        <p:spPr>
          <a:xfrm>
            <a:off x="561864" y="4125445"/>
            <a:ext cx="3197269" cy="1055099"/>
          </a:xfrm>
          <a:prstGeom prst="flowChartTerminator">
            <a:avLst/>
          </a:prstGeom>
          <a:solidFill>
            <a:srgbClr val="F3F6F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spcBef>
                <a:spcPts val="100"/>
              </a:spcBef>
            </a:pPr>
            <a:endParaRPr lang="vi-VN" sz="3200" dirty="0"/>
          </a:p>
        </p:txBody>
      </p:sp>
      <p:sp>
        <p:nvSpPr>
          <p:cNvPr id="27" name="Lưu đồ: Điểm Kết Thúc 26">
            <a:extLst>
              <a:ext uri="{FF2B5EF4-FFF2-40B4-BE49-F238E27FC236}">
                <a16:creationId xmlns:a16="http://schemas.microsoft.com/office/drawing/2014/main" id="{103AE209-0D50-35BD-36BE-3EC06E179B4F}"/>
              </a:ext>
            </a:extLst>
          </p:cNvPr>
          <p:cNvSpPr/>
          <p:nvPr/>
        </p:nvSpPr>
        <p:spPr>
          <a:xfrm>
            <a:off x="2246593" y="4124609"/>
            <a:ext cx="3197269" cy="1055099"/>
          </a:xfrm>
          <a:prstGeom prst="flowChartTerminator">
            <a:avLst/>
          </a:prstGeom>
          <a:solidFill>
            <a:srgbClr val="F3F6F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spcBef>
                <a:spcPts val="100"/>
              </a:spcBef>
            </a:pPr>
            <a:endParaRPr lang="vi-VN" sz="3200" dirty="0"/>
          </a:p>
        </p:txBody>
      </p:sp>
      <p:sp>
        <p:nvSpPr>
          <p:cNvPr id="51" name="Lưu đồ: Điểm Kết Thúc 50">
            <a:extLst>
              <a:ext uri="{FF2B5EF4-FFF2-40B4-BE49-F238E27FC236}">
                <a16:creationId xmlns:a16="http://schemas.microsoft.com/office/drawing/2014/main" id="{E43F044B-3B6B-D1D5-F1F8-34E3223A0F17}"/>
              </a:ext>
            </a:extLst>
          </p:cNvPr>
          <p:cNvSpPr/>
          <p:nvPr/>
        </p:nvSpPr>
        <p:spPr>
          <a:xfrm>
            <a:off x="3886906" y="4122775"/>
            <a:ext cx="3197269" cy="1055099"/>
          </a:xfrm>
          <a:prstGeom prst="flowChartTerminator">
            <a:avLst/>
          </a:prstGeom>
          <a:solidFill>
            <a:srgbClr val="F3F6F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spcBef>
                <a:spcPts val="100"/>
              </a:spcBef>
            </a:pPr>
            <a:endParaRPr lang="vi-VN" sz="3200" dirty="0"/>
          </a:p>
        </p:txBody>
      </p:sp>
      <p:sp>
        <p:nvSpPr>
          <p:cNvPr id="52" name="Lưu đồ: Điểm Kết Thúc 51">
            <a:extLst>
              <a:ext uri="{FF2B5EF4-FFF2-40B4-BE49-F238E27FC236}">
                <a16:creationId xmlns:a16="http://schemas.microsoft.com/office/drawing/2014/main" id="{02A269B9-2BB3-57C4-373F-14A3F9FBDA07}"/>
              </a:ext>
            </a:extLst>
          </p:cNvPr>
          <p:cNvSpPr/>
          <p:nvPr/>
        </p:nvSpPr>
        <p:spPr>
          <a:xfrm>
            <a:off x="6096779" y="4124210"/>
            <a:ext cx="3197269" cy="1055099"/>
          </a:xfrm>
          <a:prstGeom prst="flowChartTerminator">
            <a:avLst/>
          </a:prstGeom>
          <a:solidFill>
            <a:srgbClr val="F3F6F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spcBef>
                <a:spcPts val="100"/>
              </a:spcBef>
            </a:pPr>
            <a:endParaRPr lang="vi-VN" sz="3200" dirty="0"/>
          </a:p>
        </p:txBody>
      </p:sp>
      <p:sp>
        <p:nvSpPr>
          <p:cNvPr id="54" name="Lưu đồ: Điểm Kết Thúc 53">
            <a:extLst>
              <a:ext uri="{FF2B5EF4-FFF2-40B4-BE49-F238E27FC236}">
                <a16:creationId xmlns:a16="http://schemas.microsoft.com/office/drawing/2014/main" id="{0088DCBD-461C-D4F9-E3FF-500FD4980BD9}"/>
              </a:ext>
            </a:extLst>
          </p:cNvPr>
          <p:cNvSpPr/>
          <p:nvPr/>
        </p:nvSpPr>
        <p:spPr>
          <a:xfrm>
            <a:off x="8187114" y="4124717"/>
            <a:ext cx="3197269" cy="1055099"/>
          </a:xfrm>
          <a:prstGeom prst="flowChartTerminator">
            <a:avLst/>
          </a:prstGeom>
          <a:solidFill>
            <a:srgbClr val="F3F6F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spcBef>
                <a:spcPts val="100"/>
              </a:spcBef>
            </a:pPr>
            <a:endParaRPr lang="vi-VN" sz="3200" dirty="0"/>
          </a:p>
        </p:txBody>
      </p:sp>
      <p:pic>
        <p:nvPicPr>
          <p:cNvPr id="1026" name="Picture 2">
            <a:extLst>
              <a:ext uri="{FF2B5EF4-FFF2-40B4-BE49-F238E27FC236}">
                <a16:creationId xmlns:a16="http://schemas.microsoft.com/office/drawing/2014/main" id="{A409F057-47A2-8260-BB35-3CBDEF32E0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883559" y="4417509"/>
            <a:ext cx="478956" cy="478956"/>
          </a:xfrm>
          <a:prstGeom prst="rect">
            <a:avLst/>
          </a:prstGeom>
          <a:noFill/>
          <a:extLst>
            <a:ext uri="{909E8E84-426E-40DD-AFC4-6F175D3DCCD1}">
              <a14:hiddenFill xmlns:a14="http://schemas.microsoft.com/office/drawing/2010/main">
                <a:solidFill>
                  <a:srgbClr val="FFFFFF"/>
                </a:solidFill>
              </a14:hiddenFill>
            </a:ext>
          </a:extLst>
        </p:spPr>
      </p:pic>
      <p:sp>
        <p:nvSpPr>
          <p:cNvPr id="12" name="Hộp Văn bản 11">
            <a:extLst>
              <a:ext uri="{FF2B5EF4-FFF2-40B4-BE49-F238E27FC236}">
                <a16:creationId xmlns:a16="http://schemas.microsoft.com/office/drawing/2014/main" id="{39BA76E3-2910-AA33-68BD-84EEEED82C01}"/>
              </a:ext>
            </a:extLst>
          </p:cNvPr>
          <p:cNvSpPr txBox="1"/>
          <p:nvPr/>
        </p:nvSpPr>
        <p:spPr>
          <a:xfrm>
            <a:off x="1566003" y="4427923"/>
            <a:ext cx="1507365" cy="523220"/>
          </a:xfrm>
          <a:prstGeom prst="rect">
            <a:avLst/>
          </a:prstGeom>
          <a:noFill/>
        </p:spPr>
        <p:txBody>
          <a:bodyPr wrap="square" rtlCol="0">
            <a:spAutoFit/>
          </a:bodyPr>
          <a:lstStyle/>
          <a:p>
            <a:r>
              <a:rPr lang="vi-VN" sz="2800" dirty="0">
                <a:solidFill>
                  <a:srgbClr val="080A0E"/>
                </a:solidFill>
              </a:rPr>
              <a:t>Chủ Đề:</a:t>
            </a:r>
          </a:p>
        </p:txBody>
      </p:sp>
      <p:sp>
        <p:nvSpPr>
          <p:cNvPr id="25" name="Hộp Văn bản 24">
            <a:extLst>
              <a:ext uri="{FF2B5EF4-FFF2-40B4-BE49-F238E27FC236}">
                <a16:creationId xmlns:a16="http://schemas.microsoft.com/office/drawing/2014/main" id="{68F78675-BA27-1B0E-60BE-F50A5A08F4A4}"/>
              </a:ext>
            </a:extLst>
          </p:cNvPr>
          <p:cNvSpPr txBox="1"/>
          <p:nvPr/>
        </p:nvSpPr>
        <p:spPr>
          <a:xfrm>
            <a:off x="2934108" y="4424350"/>
            <a:ext cx="8150888" cy="523220"/>
          </a:xfrm>
          <a:prstGeom prst="rect">
            <a:avLst/>
          </a:prstGeom>
          <a:noFill/>
        </p:spPr>
        <p:txBody>
          <a:bodyPr wrap="square" rtlCol="0">
            <a:spAutoFit/>
          </a:bodyPr>
          <a:lstStyle/>
          <a:p>
            <a:r>
              <a:rPr lang="vi-VN" sz="2800" dirty="0">
                <a:solidFill>
                  <a:srgbClr val="080A0E"/>
                </a:solidFill>
              </a:rPr>
              <a:t>Đạo đức, pháp luật và văn hóa trong môi trường số</a:t>
            </a:r>
          </a:p>
        </p:txBody>
      </p:sp>
    </p:spTree>
    <p:extLst>
      <p:ext uri="{BB962C8B-B14F-4D97-AF65-F5344CB8AC3E}">
        <p14:creationId xmlns:p14="http://schemas.microsoft.com/office/powerpoint/2010/main" val="222995007"/>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Hình chữ nhật 6">
            <a:extLst>
              <a:ext uri="{FF2B5EF4-FFF2-40B4-BE49-F238E27FC236}">
                <a16:creationId xmlns:a16="http://schemas.microsoft.com/office/drawing/2014/main" id="{06F17EF0-419E-1D24-AC5D-558A069584B9}"/>
              </a:ext>
            </a:extLst>
          </p:cNvPr>
          <p:cNvSpPr/>
          <p:nvPr/>
        </p:nvSpPr>
        <p:spPr>
          <a:xfrm>
            <a:off x="-147267" y="-131141"/>
            <a:ext cx="12478871" cy="7062793"/>
          </a:xfrm>
          <a:prstGeom prst="rect">
            <a:avLst/>
          </a:prstGeom>
          <a:solidFill>
            <a:srgbClr val="E8EAE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 name="Tiêu đề 1">
            <a:extLst>
              <a:ext uri="{FF2B5EF4-FFF2-40B4-BE49-F238E27FC236}">
                <a16:creationId xmlns:a16="http://schemas.microsoft.com/office/drawing/2014/main" id="{E3E07653-F7A5-4C24-9CFC-CC4882FD30F4}"/>
              </a:ext>
            </a:extLst>
          </p:cNvPr>
          <p:cNvSpPr>
            <a:spLocks noGrp="1"/>
          </p:cNvSpPr>
          <p:nvPr>
            <p:ph type="ctrTitle"/>
          </p:nvPr>
        </p:nvSpPr>
        <p:spPr>
          <a:xfrm>
            <a:off x="749256" y="2587006"/>
            <a:ext cx="5248045" cy="1486696"/>
          </a:xfrm>
          <a:noFill/>
        </p:spPr>
        <p:txBody>
          <a:bodyPr>
            <a:noAutofit/>
          </a:bodyPr>
          <a:lstStyle/>
          <a:p>
            <a:r>
              <a:rPr lang="vi-VN" sz="6600" dirty="0">
                <a:gradFill flip="none" rotWithShape="1">
                  <a:gsLst>
                    <a:gs pos="0">
                      <a:srgbClr val="220076"/>
                    </a:gs>
                    <a:gs pos="100000">
                      <a:srgbClr val="C00000"/>
                    </a:gs>
                  </a:gsLst>
                  <a:lin ang="0" scaled="1"/>
                  <a:tileRect/>
                </a:gradFill>
                <a:latin typeface="Google Sans Flex" panose="020B0503030502040204" pitchFamily="34" charset="0"/>
              </a:rPr>
              <a:t>Bài 2:</a:t>
            </a:r>
            <a:endParaRPr lang="vi-VN" sz="6600" dirty="0">
              <a:gradFill flip="none" rotWithShape="1">
                <a:gsLst>
                  <a:gs pos="0">
                    <a:srgbClr val="220076"/>
                  </a:gs>
                  <a:gs pos="100000">
                    <a:srgbClr val="C00000"/>
                  </a:gs>
                </a:gsLst>
                <a:lin ang="0" scaled="1"/>
                <a:tileRect/>
              </a:gradFill>
              <a:latin typeface="Praise" pitchFamily="2" charset="0"/>
            </a:endParaRPr>
          </a:p>
        </p:txBody>
      </p:sp>
      <p:sp>
        <p:nvSpPr>
          <p:cNvPr id="3" name="Tiêu đề phụ 2">
            <a:extLst>
              <a:ext uri="{FF2B5EF4-FFF2-40B4-BE49-F238E27FC236}">
                <a16:creationId xmlns:a16="http://schemas.microsoft.com/office/drawing/2014/main" id="{3BECB2B6-471A-9785-0F7B-4D88151563BF}"/>
              </a:ext>
            </a:extLst>
          </p:cNvPr>
          <p:cNvSpPr>
            <a:spLocks noGrp="1"/>
          </p:cNvSpPr>
          <p:nvPr>
            <p:ph type="subTitle" idx="1"/>
          </p:nvPr>
        </p:nvSpPr>
        <p:spPr>
          <a:xfrm>
            <a:off x="4994973" y="300592"/>
            <a:ext cx="6581032" cy="1627385"/>
          </a:xfrm>
        </p:spPr>
        <p:txBody>
          <a:bodyPr>
            <a:normAutofit fontScale="92500"/>
          </a:bodyPr>
          <a:lstStyle/>
          <a:p>
            <a:pPr algn="l"/>
            <a:r>
              <a:rPr lang="en-US" sz="2800" dirty="0">
                <a:solidFill>
                  <a:srgbClr val="080A0E"/>
                </a:solidFill>
              </a:rPr>
              <a:t>Thành </a:t>
            </a:r>
            <a:r>
              <a:rPr lang="en-US" sz="2800" dirty="0" err="1">
                <a:solidFill>
                  <a:srgbClr val="080A0E"/>
                </a:solidFill>
              </a:rPr>
              <a:t>viên</a:t>
            </a:r>
            <a:r>
              <a:rPr lang="en-US" sz="2800" dirty="0">
                <a:solidFill>
                  <a:srgbClr val="080A0E"/>
                </a:solidFill>
              </a:rPr>
              <a:t>:</a:t>
            </a:r>
          </a:p>
          <a:p>
            <a:pPr algn="l"/>
            <a:r>
              <a:rPr lang="en-US" sz="2800" dirty="0" err="1">
                <a:solidFill>
                  <a:srgbClr val="080A0E"/>
                </a:solidFill>
              </a:rPr>
              <a:t>Phước</a:t>
            </a:r>
            <a:r>
              <a:rPr lang="en-US" sz="2800" dirty="0">
                <a:solidFill>
                  <a:srgbClr val="080A0E"/>
                </a:solidFill>
              </a:rPr>
              <a:t> </a:t>
            </a:r>
            <a:r>
              <a:rPr lang="en-US" sz="2800" dirty="0" err="1">
                <a:solidFill>
                  <a:srgbClr val="080A0E"/>
                </a:solidFill>
              </a:rPr>
              <a:t>Hiếu</a:t>
            </a:r>
            <a:r>
              <a:rPr lang="en-US" sz="2800" dirty="0">
                <a:solidFill>
                  <a:srgbClr val="080A0E"/>
                </a:solidFill>
              </a:rPr>
              <a:t>, Tiến Đạt, Duy </a:t>
            </a:r>
            <a:r>
              <a:rPr lang="en-US" sz="2800" dirty="0" err="1">
                <a:solidFill>
                  <a:srgbClr val="080A0E"/>
                </a:solidFill>
              </a:rPr>
              <a:t>Mạnh</a:t>
            </a:r>
            <a:r>
              <a:rPr lang="en-US" sz="2800" dirty="0">
                <a:solidFill>
                  <a:srgbClr val="080A0E"/>
                </a:solidFill>
              </a:rPr>
              <a:t>, Minh </a:t>
            </a:r>
            <a:r>
              <a:rPr lang="en-US" sz="2800" dirty="0" err="1">
                <a:solidFill>
                  <a:srgbClr val="080A0E"/>
                </a:solidFill>
              </a:rPr>
              <a:t>Nhật</a:t>
            </a:r>
            <a:endParaRPr lang="vi-VN" sz="2800" dirty="0">
              <a:solidFill>
                <a:srgbClr val="080A0E"/>
              </a:solidFill>
            </a:endParaRPr>
          </a:p>
        </p:txBody>
      </p:sp>
      <p:sp>
        <p:nvSpPr>
          <p:cNvPr id="4" name="Lưu đồ: Điểm Kết Thúc 3">
            <a:extLst>
              <a:ext uri="{FF2B5EF4-FFF2-40B4-BE49-F238E27FC236}">
                <a16:creationId xmlns:a16="http://schemas.microsoft.com/office/drawing/2014/main" id="{8813E649-E1E6-5584-E4D5-093847DD4086}"/>
              </a:ext>
            </a:extLst>
          </p:cNvPr>
          <p:cNvSpPr/>
          <p:nvPr/>
        </p:nvSpPr>
        <p:spPr>
          <a:xfrm>
            <a:off x="561864" y="4125445"/>
            <a:ext cx="3197269" cy="1055099"/>
          </a:xfrm>
          <a:prstGeom prst="flowChartTerminator">
            <a:avLst/>
          </a:prstGeom>
          <a:solidFill>
            <a:srgbClr val="F3F6F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spcBef>
                <a:spcPts val="100"/>
              </a:spcBef>
            </a:pPr>
            <a:endParaRPr lang="vi-VN" sz="3200" dirty="0"/>
          </a:p>
        </p:txBody>
      </p:sp>
      <p:sp>
        <p:nvSpPr>
          <p:cNvPr id="27" name="Lưu đồ: Điểm Kết Thúc 26">
            <a:extLst>
              <a:ext uri="{FF2B5EF4-FFF2-40B4-BE49-F238E27FC236}">
                <a16:creationId xmlns:a16="http://schemas.microsoft.com/office/drawing/2014/main" id="{103AE209-0D50-35BD-36BE-3EC06E179B4F}"/>
              </a:ext>
            </a:extLst>
          </p:cNvPr>
          <p:cNvSpPr/>
          <p:nvPr/>
        </p:nvSpPr>
        <p:spPr>
          <a:xfrm>
            <a:off x="2246593" y="4124609"/>
            <a:ext cx="3197269" cy="1055099"/>
          </a:xfrm>
          <a:prstGeom prst="flowChartTerminator">
            <a:avLst/>
          </a:prstGeom>
          <a:solidFill>
            <a:srgbClr val="F3F6F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spcBef>
                <a:spcPts val="100"/>
              </a:spcBef>
            </a:pPr>
            <a:endParaRPr lang="vi-VN" sz="3200" dirty="0"/>
          </a:p>
        </p:txBody>
      </p:sp>
      <p:sp>
        <p:nvSpPr>
          <p:cNvPr id="51" name="Lưu đồ: Điểm Kết Thúc 50">
            <a:extLst>
              <a:ext uri="{FF2B5EF4-FFF2-40B4-BE49-F238E27FC236}">
                <a16:creationId xmlns:a16="http://schemas.microsoft.com/office/drawing/2014/main" id="{E43F044B-3B6B-D1D5-F1F8-34E3223A0F17}"/>
              </a:ext>
            </a:extLst>
          </p:cNvPr>
          <p:cNvSpPr/>
          <p:nvPr/>
        </p:nvSpPr>
        <p:spPr>
          <a:xfrm>
            <a:off x="3886906" y="4122775"/>
            <a:ext cx="3197269" cy="1055099"/>
          </a:xfrm>
          <a:prstGeom prst="flowChartTerminator">
            <a:avLst/>
          </a:prstGeom>
          <a:solidFill>
            <a:srgbClr val="F3F6F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spcBef>
                <a:spcPts val="100"/>
              </a:spcBef>
            </a:pPr>
            <a:endParaRPr lang="vi-VN" sz="3200" dirty="0"/>
          </a:p>
        </p:txBody>
      </p:sp>
      <p:sp>
        <p:nvSpPr>
          <p:cNvPr id="52" name="Lưu đồ: Điểm Kết Thúc 51">
            <a:extLst>
              <a:ext uri="{FF2B5EF4-FFF2-40B4-BE49-F238E27FC236}">
                <a16:creationId xmlns:a16="http://schemas.microsoft.com/office/drawing/2014/main" id="{02A269B9-2BB3-57C4-373F-14A3F9FBDA07}"/>
              </a:ext>
            </a:extLst>
          </p:cNvPr>
          <p:cNvSpPr/>
          <p:nvPr/>
        </p:nvSpPr>
        <p:spPr>
          <a:xfrm>
            <a:off x="6096779" y="4124210"/>
            <a:ext cx="3197269" cy="1055099"/>
          </a:xfrm>
          <a:prstGeom prst="flowChartTerminator">
            <a:avLst/>
          </a:prstGeom>
          <a:solidFill>
            <a:srgbClr val="F3F6F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spcBef>
                <a:spcPts val="100"/>
              </a:spcBef>
            </a:pPr>
            <a:endParaRPr lang="vi-VN" sz="3200" dirty="0"/>
          </a:p>
        </p:txBody>
      </p:sp>
      <p:sp>
        <p:nvSpPr>
          <p:cNvPr id="54" name="Lưu đồ: Điểm Kết Thúc 53">
            <a:extLst>
              <a:ext uri="{FF2B5EF4-FFF2-40B4-BE49-F238E27FC236}">
                <a16:creationId xmlns:a16="http://schemas.microsoft.com/office/drawing/2014/main" id="{0088DCBD-461C-D4F9-E3FF-500FD4980BD9}"/>
              </a:ext>
            </a:extLst>
          </p:cNvPr>
          <p:cNvSpPr/>
          <p:nvPr/>
        </p:nvSpPr>
        <p:spPr>
          <a:xfrm>
            <a:off x="8267328" y="4124717"/>
            <a:ext cx="3197269" cy="1055099"/>
          </a:xfrm>
          <a:prstGeom prst="flowChartTerminator">
            <a:avLst/>
          </a:prstGeom>
          <a:solidFill>
            <a:srgbClr val="F3F6F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spcBef>
                <a:spcPts val="100"/>
              </a:spcBef>
            </a:pPr>
            <a:endParaRPr lang="vi-VN" sz="3200" dirty="0"/>
          </a:p>
        </p:txBody>
      </p:sp>
      <p:sp>
        <p:nvSpPr>
          <p:cNvPr id="5" name="Lưu đồ: Điểm Kết Thúc 4">
            <a:extLst>
              <a:ext uri="{FF2B5EF4-FFF2-40B4-BE49-F238E27FC236}">
                <a16:creationId xmlns:a16="http://schemas.microsoft.com/office/drawing/2014/main" id="{3D434DF9-4041-654E-1D4F-416545534AFE}"/>
              </a:ext>
            </a:extLst>
          </p:cNvPr>
          <p:cNvSpPr/>
          <p:nvPr/>
        </p:nvSpPr>
        <p:spPr>
          <a:xfrm>
            <a:off x="9222954" y="4123330"/>
            <a:ext cx="3197269" cy="1055099"/>
          </a:xfrm>
          <a:prstGeom prst="flowChartTerminator">
            <a:avLst/>
          </a:prstGeom>
          <a:solidFill>
            <a:srgbClr val="F3F6F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spcBef>
                <a:spcPts val="100"/>
              </a:spcBef>
            </a:pPr>
            <a:endParaRPr lang="vi-VN" sz="3200" dirty="0"/>
          </a:p>
        </p:txBody>
      </p:sp>
      <p:sp>
        <p:nvSpPr>
          <p:cNvPr id="12" name="Hộp Văn bản 11">
            <a:extLst>
              <a:ext uri="{FF2B5EF4-FFF2-40B4-BE49-F238E27FC236}">
                <a16:creationId xmlns:a16="http://schemas.microsoft.com/office/drawing/2014/main" id="{39BA76E3-2910-AA33-68BD-84EEEED82C01}"/>
              </a:ext>
            </a:extLst>
          </p:cNvPr>
          <p:cNvSpPr txBox="1"/>
          <p:nvPr/>
        </p:nvSpPr>
        <p:spPr>
          <a:xfrm>
            <a:off x="657618" y="4427923"/>
            <a:ext cx="12166039" cy="523220"/>
          </a:xfrm>
          <a:prstGeom prst="rect">
            <a:avLst/>
          </a:prstGeom>
          <a:noFill/>
        </p:spPr>
        <p:txBody>
          <a:bodyPr wrap="square" rtlCol="0">
            <a:spAutoFit/>
          </a:bodyPr>
          <a:lstStyle/>
          <a:p>
            <a:r>
              <a:rPr lang="vi-VN" sz="2800" dirty="0" err="1">
                <a:solidFill>
                  <a:srgbClr val="080A0E"/>
                </a:solidFill>
              </a:rPr>
              <a:t>Khía</a:t>
            </a:r>
            <a:r>
              <a:rPr lang="vi-VN" sz="2800" dirty="0">
                <a:solidFill>
                  <a:srgbClr val="080A0E"/>
                </a:solidFill>
              </a:rPr>
              <a:t> cạnh pháp lí, đạo đức văn hóa của việc trao đổi thông tin qua mạng</a:t>
            </a:r>
          </a:p>
        </p:txBody>
      </p:sp>
      <p:sp>
        <p:nvSpPr>
          <p:cNvPr id="6" name="Hình chữ nhật 5">
            <a:extLst>
              <a:ext uri="{FF2B5EF4-FFF2-40B4-BE49-F238E27FC236}">
                <a16:creationId xmlns:a16="http://schemas.microsoft.com/office/drawing/2014/main" id="{288F481B-5EFA-1E54-4424-DB0A1AF81D28}"/>
              </a:ext>
            </a:extLst>
          </p:cNvPr>
          <p:cNvSpPr/>
          <p:nvPr/>
        </p:nvSpPr>
        <p:spPr>
          <a:xfrm>
            <a:off x="749256" y="4295274"/>
            <a:ext cx="816746" cy="745958"/>
          </a:xfrm>
          <a:prstGeom prst="rect">
            <a:avLst/>
          </a:prstGeom>
          <a:solidFill>
            <a:srgbClr val="F3F6F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026" name="Picture 2">
            <a:extLst>
              <a:ext uri="{FF2B5EF4-FFF2-40B4-BE49-F238E27FC236}">
                <a16:creationId xmlns:a16="http://schemas.microsoft.com/office/drawing/2014/main" id="{A409F057-47A2-8260-BB35-3CBDEF32E0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883559" y="4417509"/>
            <a:ext cx="478956" cy="478956"/>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a:extLst>
              <a:ext uri="{FF2B5EF4-FFF2-40B4-BE49-F238E27FC236}">
                <a16:creationId xmlns:a16="http://schemas.microsoft.com/office/drawing/2014/main" id="{A126CC5A-788D-A3DA-F677-2A1AD222055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9028" y="3186027"/>
            <a:ext cx="485945" cy="485945"/>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id="{47C5B776-FF68-F3A3-001D-4C4E9F17304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46161" y="3381153"/>
            <a:ext cx="528294" cy="5282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0884193"/>
      </p:ext>
    </p:extLst>
  </p:cSld>
  <p:clrMapOvr>
    <a:masterClrMapping/>
  </p:clrMapOvr>
  <mc:AlternateContent xmlns:mc="http://schemas.openxmlformats.org/markup-compatibility/2006">
    <mc:Choice xmlns:p159="http://schemas.microsoft.com/office/powerpoint/2015/09/main" Requires="p159">
      <p:transition advClick="0" advTm="100">
        <p159:morph option="byObject"/>
      </p:transition>
    </mc:Choice>
    <mc:Fallback>
      <p:transition advClick="0" advTm="100">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Hình chữ nhật 6">
            <a:extLst>
              <a:ext uri="{FF2B5EF4-FFF2-40B4-BE49-F238E27FC236}">
                <a16:creationId xmlns:a16="http://schemas.microsoft.com/office/drawing/2014/main" id="{06F17EF0-419E-1D24-AC5D-558A069584B9}"/>
              </a:ext>
            </a:extLst>
          </p:cNvPr>
          <p:cNvSpPr/>
          <p:nvPr/>
        </p:nvSpPr>
        <p:spPr>
          <a:xfrm>
            <a:off x="-147267" y="-131141"/>
            <a:ext cx="12478871" cy="7062793"/>
          </a:xfrm>
          <a:prstGeom prst="rect">
            <a:avLst/>
          </a:prstGeom>
          <a:solidFill>
            <a:srgbClr val="E8EAE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Tiêu đề phụ 2">
            <a:extLst>
              <a:ext uri="{FF2B5EF4-FFF2-40B4-BE49-F238E27FC236}">
                <a16:creationId xmlns:a16="http://schemas.microsoft.com/office/drawing/2014/main" id="{3BECB2B6-471A-9785-0F7B-4D88151563BF}"/>
              </a:ext>
            </a:extLst>
          </p:cNvPr>
          <p:cNvSpPr>
            <a:spLocks noGrp="1"/>
          </p:cNvSpPr>
          <p:nvPr>
            <p:ph type="subTitle" idx="1"/>
          </p:nvPr>
        </p:nvSpPr>
        <p:spPr>
          <a:xfrm>
            <a:off x="4994973" y="300592"/>
            <a:ext cx="6581032" cy="1627385"/>
          </a:xfrm>
        </p:spPr>
        <p:txBody>
          <a:bodyPr>
            <a:normAutofit fontScale="92500"/>
          </a:bodyPr>
          <a:lstStyle/>
          <a:p>
            <a:pPr algn="l"/>
            <a:r>
              <a:rPr lang="en-US" sz="2800" dirty="0">
                <a:solidFill>
                  <a:srgbClr val="080A0E"/>
                </a:solidFill>
              </a:rPr>
              <a:t>Thành </a:t>
            </a:r>
            <a:r>
              <a:rPr lang="en-US" sz="2800" dirty="0" err="1">
                <a:solidFill>
                  <a:srgbClr val="080A0E"/>
                </a:solidFill>
              </a:rPr>
              <a:t>viên</a:t>
            </a:r>
            <a:r>
              <a:rPr lang="en-US" sz="2800" dirty="0">
                <a:solidFill>
                  <a:srgbClr val="080A0E"/>
                </a:solidFill>
              </a:rPr>
              <a:t>:</a:t>
            </a:r>
          </a:p>
          <a:p>
            <a:pPr algn="l"/>
            <a:r>
              <a:rPr lang="en-US" sz="2800" dirty="0" err="1">
                <a:solidFill>
                  <a:srgbClr val="080A0E"/>
                </a:solidFill>
              </a:rPr>
              <a:t>Phước</a:t>
            </a:r>
            <a:r>
              <a:rPr lang="en-US" sz="2800" dirty="0">
                <a:solidFill>
                  <a:srgbClr val="080A0E"/>
                </a:solidFill>
              </a:rPr>
              <a:t> </a:t>
            </a:r>
            <a:r>
              <a:rPr lang="en-US" sz="2800" dirty="0" err="1">
                <a:solidFill>
                  <a:srgbClr val="080A0E"/>
                </a:solidFill>
              </a:rPr>
              <a:t>Hiếu</a:t>
            </a:r>
            <a:r>
              <a:rPr lang="en-US" sz="2800" dirty="0">
                <a:solidFill>
                  <a:srgbClr val="080A0E"/>
                </a:solidFill>
              </a:rPr>
              <a:t>, Tiến Đạt, Duy </a:t>
            </a:r>
            <a:r>
              <a:rPr lang="en-US" sz="2800" dirty="0" err="1">
                <a:solidFill>
                  <a:srgbClr val="080A0E"/>
                </a:solidFill>
              </a:rPr>
              <a:t>Mạnh</a:t>
            </a:r>
            <a:r>
              <a:rPr lang="en-US" sz="2800" dirty="0">
                <a:solidFill>
                  <a:srgbClr val="080A0E"/>
                </a:solidFill>
              </a:rPr>
              <a:t>, Minh </a:t>
            </a:r>
            <a:r>
              <a:rPr lang="en-US" sz="2800" dirty="0" err="1">
                <a:solidFill>
                  <a:srgbClr val="080A0E"/>
                </a:solidFill>
              </a:rPr>
              <a:t>Nhật</a:t>
            </a:r>
            <a:endParaRPr lang="vi-VN" sz="2800" dirty="0">
              <a:solidFill>
                <a:srgbClr val="080A0E"/>
              </a:solidFill>
            </a:endParaRPr>
          </a:p>
        </p:txBody>
      </p:sp>
      <p:pic>
        <p:nvPicPr>
          <p:cNvPr id="5126" name="Picture 6">
            <a:extLst>
              <a:ext uri="{FF2B5EF4-FFF2-40B4-BE49-F238E27FC236}">
                <a16:creationId xmlns:a16="http://schemas.microsoft.com/office/drawing/2014/main" id="{47C5B776-FF68-F3A3-001D-4C4E9F1730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78561" y="4401730"/>
            <a:ext cx="528294" cy="528294"/>
          </a:xfrm>
          <a:prstGeom prst="rect">
            <a:avLst/>
          </a:prstGeom>
          <a:noFill/>
          <a:extLst>
            <a:ext uri="{909E8E84-426E-40DD-AFC4-6F175D3DCCD1}">
              <a14:hiddenFill xmlns:a14="http://schemas.microsoft.com/office/drawing/2010/main">
                <a:solidFill>
                  <a:srgbClr val="FFFFFF"/>
                </a:solidFill>
              </a14:hiddenFill>
            </a:ext>
          </a:extLst>
        </p:spPr>
      </p:pic>
      <p:sp>
        <p:nvSpPr>
          <p:cNvPr id="10" name="Tiêu đề 1">
            <a:extLst>
              <a:ext uri="{FF2B5EF4-FFF2-40B4-BE49-F238E27FC236}">
                <a16:creationId xmlns:a16="http://schemas.microsoft.com/office/drawing/2014/main" id="{402B2A03-A044-4010-CC2F-DE9F425F0F9A}"/>
              </a:ext>
            </a:extLst>
          </p:cNvPr>
          <p:cNvSpPr>
            <a:spLocks noGrp="1"/>
          </p:cNvSpPr>
          <p:nvPr>
            <p:ph type="ctrTitle"/>
          </p:nvPr>
        </p:nvSpPr>
        <p:spPr>
          <a:xfrm>
            <a:off x="749256" y="2587005"/>
            <a:ext cx="8428611" cy="2205127"/>
          </a:xfrm>
          <a:noFill/>
        </p:spPr>
        <p:txBody>
          <a:bodyPr>
            <a:noAutofit/>
          </a:bodyPr>
          <a:lstStyle/>
          <a:p>
            <a:r>
              <a:rPr lang="vi-VN" sz="6600" dirty="0">
                <a:gradFill flip="none" rotWithShape="1">
                  <a:gsLst>
                    <a:gs pos="0">
                      <a:srgbClr val="220076"/>
                    </a:gs>
                    <a:gs pos="100000">
                      <a:srgbClr val="C00000"/>
                    </a:gs>
                  </a:gsLst>
                  <a:lin ang="0" scaled="1"/>
                  <a:tileRect/>
                </a:gradFill>
                <a:latin typeface="Google Sans Flex" panose="020B0503030502040204" pitchFamily="34" charset="0"/>
              </a:rPr>
              <a:t>Cảm ơn cô và các bạn đã xem</a:t>
            </a:r>
            <a:endParaRPr lang="vi-VN" sz="6600" dirty="0">
              <a:gradFill flip="none" rotWithShape="1">
                <a:gsLst>
                  <a:gs pos="0">
                    <a:srgbClr val="220076"/>
                  </a:gs>
                  <a:gs pos="100000">
                    <a:srgbClr val="C00000"/>
                  </a:gs>
                </a:gsLst>
                <a:lin ang="0" scaled="1"/>
                <a:tileRect/>
              </a:gradFill>
              <a:latin typeface="Praise" pitchFamily="2" charset="0"/>
            </a:endParaRPr>
          </a:p>
        </p:txBody>
      </p:sp>
    </p:spTree>
    <p:extLst>
      <p:ext uri="{BB962C8B-B14F-4D97-AF65-F5344CB8AC3E}">
        <p14:creationId xmlns:p14="http://schemas.microsoft.com/office/powerpoint/2010/main" val="563956010"/>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A6C273A-38F2-4D34-98BF-47B248862B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2E2CF659-EE5D-432C-B47F-10AC4A48A3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3" name="Rectangle 12">
            <a:extLst>
              <a:ext uri="{FF2B5EF4-FFF2-40B4-BE49-F238E27FC236}">
                <a16:creationId xmlns:a16="http://schemas.microsoft.com/office/drawing/2014/main" id="{683AA549-1F0C-46E0-AAD8-DC3DC6CA61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Bottom Right">
            <a:extLst>
              <a:ext uri="{FF2B5EF4-FFF2-40B4-BE49-F238E27FC236}">
                <a16:creationId xmlns:a16="http://schemas.microsoft.com/office/drawing/2014/main" id="{7B2F7E43-35EC-4103-9D95-2ACDB00387C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16" name="Graphic 157">
              <a:extLst>
                <a:ext uri="{FF2B5EF4-FFF2-40B4-BE49-F238E27FC236}">
                  <a16:creationId xmlns:a16="http://schemas.microsoft.com/office/drawing/2014/main" id="{4CBE545A-C704-48FA-8193-05D4FDAA210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18" name="Freeform: Shape 17">
                <a:extLst>
                  <a:ext uri="{FF2B5EF4-FFF2-40B4-BE49-F238E27FC236}">
                    <a16:creationId xmlns:a16="http://schemas.microsoft.com/office/drawing/2014/main" id="{DFC12F8B-A54C-43DD-B393-14555547B6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bg2">
                    <a:alpha val="35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E3B33274-B053-4224-A5A0-B90126BFFF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bg2">
                    <a:alpha val="35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1C7170C7-58C1-4C2A-BCB1-A35DA8E12D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bg2">
                    <a:alpha val="3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5931EDD4-C978-4F30-9A9D-2C5D3B3E4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bg2">
                    <a:alpha val="3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3E984CF3-8D55-4CD4-8256-69FDFE61C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bg2">
                    <a:alpha val="3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E9CC4F5D-4692-4689-807E-46C4886AD3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bg2">
                    <a:alpha val="3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B872E016-A490-4CAF-AAC9-3EE29CBD43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bg2">
                    <a:alpha val="35000"/>
                  </a:schemeClr>
                </a:solidFill>
                <a:prstDash val="lgDash"/>
                <a:round/>
              </a:ln>
            </p:spPr>
            <p:txBody>
              <a:bodyPr rtlCol="0" anchor="ctr"/>
              <a:lstStyle/>
              <a:p>
                <a:endParaRPr lang="en-US"/>
              </a:p>
            </p:txBody>
          </p:sp>
        </p:grpSp>
        <p:sp>
          <p:nvSpPr>
            <p:cNvPr id="17" name="Freeform: Shape 16">
              <a:extLst>
                <a:ext uri="{FF2B5EF4-FFF2-40B4-BE49-F238E27FC236}">
                  <a16:creationId xmlns:a16="http://schemas.microsoft.com/office/drawing/2014/main" id="{594A6B7E-847F-437A-BC2F-A78EE3F87D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6" name="Footer Placeholder 42">
            <a:extLst>
              <a:ext uri="{FF2B5EF4-FFF2-40B4-BE49-F238E27FC236}">
                <a16:creationId xmlns:a16="http://schemas.microsoft.com/office/drawing/2014/main" id="{03E51277-1095-412F-913B-8FA8021AA626}"/>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000" cap="all" spc="200">
              <a:latin typeface="Segoe UI Semilight" panose="020B0402040204020203" pitchFamily="34" charset="0"/>
              <a:cs typeface="Segoe UI Semilight" panose="020B0402040204020203" pitchFamily="34" charset="0"/>
            </a:endParaRPr>
          </a:p>
        </p:txBody>
      </p:sp>
      <p:grpSp>
        <p:nvGrpSpPr>
          <p:cNvPr id="28" name="Top Left">
            <a:extLst>
              <a:ext uri="{FF2B5EF4-FFF2-40B4-BE49-F238E27FC236}">
                <a16:creationId xmlns:a16="http://schemas.microsoft.com/office/drawing/2014/main" id="{96F2112D-BBBE-46A6-B66D-A3F02ED3284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087"/>
            <a:ext cx="7921775" cy="6887020"/>
            <a:chOff x="3662362" y="1504950"/>
            <a:chExt cx="4411694" cy="3835431"/>
          </a:xfrm>
          <a:noFill/>
        </p:grpSpPr>
        <p:sp>
          <p:nvSpPr>
            <p:cNvPr id="29" name="Freeform: Shape 28">
              <a:extLst>
                <a:ext uri="{FF2B5EF4-FFF2-40B4-BE49-F238E27FC236}">
                  <a16:creationId xmlns:a16="http://schemas.microsoft.com/office/drawing/2014/main" id="{712269F1-E4D6-4EEB-8A0F-059FAFC408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595342" y="1540859"/>
              <a:ext cx="2478714" cy="3799522"/>
            </a:xfrm>
            <a:custGeom>
              <a:avLst/>
              <a:gdLst>
                <a:gd name="connsiteX0" fmla="*/ 545711 w 2478714"/>
                <a:gd name="connsiteY0" fmla="*/ 3799523 h 3799522"/>
                <a:gd name="connsiteX1" fmla="*/ 280820 w 2478714"/>
                <a:gd name="connsiteY1" fmla="*/ 3178874 h 3799522"/>
                <a:gd name="connsiteX2" fmla="*/ 43076 w 2478714"/>
                <a:gd name="connsiteY2" fmla="*/ 2663762 h 3799522"/>
                <a:gd name="connsiteX3" fmla="*/ 3167 w 2478714"/>
                <a:gd name="connsiteY3" fmla="*/ 2344769 h 3799522"/>
                <a:gd name="connsiteX4" fmla="*/ 117943 w 2478714"/>
                <a:gd name="connsiteY4" fmla="*/ 1976723 h 3799522"/>
                <a:gd name="connsiteX5" fmla="*/ 224242 w 2478714"/>
                <a:gd name="connsiteY5" fmla="*/ 1744123 h 3799522"/>
                <a:gd name="connsiteX6" fmla="*/ 447222 w 2478714"/>
                <a:gd name="connsiteY6" fmla="*/ 1569244 h 3799522"/>
                <a:gd name="connsiteX7" fmla="*/ 708588 w 2478714"/>
                <a:gd name="connsiteY7" fmla="*/ 1598295 h 3799522"/>
                <a:gd name="connsiteX8" fmla="*/ 1024532 w 2478714"/>
                <a:gd name="connsiteY8" fmla="*/ 1741837 h 3799522"/>
                <a:gd name="connsiteX9" fmla="*/ 1538692 w 2478714"/>
                <a:gd name="connsiteY9" fmla="*/ 1773460 h 3799522"/>
                <a:gd name="connsiteX10" fmla="*/ 1869019 w 2478714"/>
                <a:gd name="connsiteY10" fmla="*/ 1650016 h 3799522"/>
                <a:gd name="connsiteX11" fmla="*/ 2124670 w 2478714"/>
                <a:gd name="connsiteY11" fmla="*/ 1515047 h 3799522"/>
                <a:gd name="connsiteX12" fmla="*/ 2334410 w 2478714"/>
                <a:gd name="connsiteY12" fmla="*/ 1305401 h 3799522"/>
                <a:gd name="connsiteX13" fmla="*/ 2430232 w 2478714"/>
                <a:gd name="connsiteY13" fmla="*/ 933164 h 3799522"/>
                <a:gd name="connsiteX14" fmla="*/ 2430232 w 2478714"/>
                <a:gd name="connsiteY14" fmla="*/ 571786 h 3799522"/>
                <a:gd name="connsiteX15" fmla="*/ 2445472 w 2478714"/>
                <a:gd name="connsiteY15" fmla="*/ 315659 h 3799522"/>
                <a:gd name="connsiteX16" fmla="*/ 2478714 w 2478714"/>
                <a:gd name="connsiteY16" fmla="*/ 0 h 3799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478714" h="3799522">
                  <a:moveTo>
                    <a:pt x="545711" y="3799523"/>
                  </a:moveTo>
                  <a:cubicBezTo>
                    <a:pt x="492847" y="3532346"/>
                    <a:pt x="330541" y="3270313"/>
                    <a:pt x="280820" y="3178874"/>
                  </a:cubicBezTo>
                  <a:cubicBezTo>
                    <a:pt x="190047" y="3012281"/>
                    <a:pt x="98988" y="2844832"/>
                    <a:pt x="43076" y="2663762"/>
                  </a:cubicBezTo>
                  <a:cubicBezTo>
                    <a:pt x="11072" y="2560130"/>
                    <a:pt x="-7882" y="2452402"/>
                    <a:pt x="3167" y="2344769"/>
                  </a:cubicBezTo>
                  <a:cubicBezTo>
                    <a:pt x="16311" y="2216468"/>
                    <a:pt x="71175" y="2097310"/>
                    <a:pt x="117943" y="1976723"/>
                  </a:cubicBezTo>
                  <a:cubicBezTo>
                    <a:pt x="148899" y="1896904"/>
                    <a:pt x="177569" y="1815751"/>
                    <a:pt x="224242" y="1744123"/>
                  </a:cubicBezTo>
                  <a:cubicBezTo>
                    <a:pt x="277677" y="1662017"/>
                    <a:pt x="352829" y="1593437"/>
                    <a:pt x="447222" y="1569244"/>
                  </a:cubicBezTo>
                  <a:cubicBezTo>
                    <a:pt x="534090" y="1547051"/>
                    <a:pt x="624387" y="1565910"/>
                    <a:pt x="708588" y="1598295"/>
                  </a:cubicBezTo>
                  <a:cubicBezTo>
                    <a:pt x="816697" y="1640015"/>
                    <a:pt x="915948" y="1701546"/>
                    <a:pt x="1024532" y="1741837"/>
                  </a:cubicBezTo>
                  <a:cubicBezTo>
                    <a:pt x="1188743" y="1802797"/>
                    <a:pt x="1367814" y="1811750"/>
                    <a:pt x="1538692" y="1773460"/>
                  </a:cubicBezTo>
                  <a:cubicBezTo>
                    <a:pt x="1653659" y="1747647"/>
                    <a:pt x="1761863" y="1699355"/>
                    <a:pt x="1869019" y="1650016"/>
                  </a:cubicBezTo>
                  <a:cubicBezTo>
                    <a:pt x="1956744" y="1609630"/>
                    <a:pt x="2044279" y="1568291"/>
                    <a:pt x="2124670" y="1515047"/>
                  </a:cubicBezTo>
                  <a:cubicBezTo>
                    <a:pt x="2208204" y="1459706"/>
                    <a:pt x="2282976" y="1391222"/>
                    <a:pt x="2334410" y="1305401"/>
                  </a:cubicBezTo>
                  <a:cubicBezTo>
                    <a:pt x="2401181" y="1194054"/>
                    <a:pt x="2423565" y="1063276"/>
                    <a:pt x="2430232" y="933164"/>
                  </a:cubicBezTo>
                  <a:cubicBezTo>
                    <a:pt x="2436423" y="812864"/>
                    <a:pt x="2428517" y="692277"/>
                    <a:pt x="2430232" y="571786"/>
                  </a:cubicBezTo>
                  <a:cubicBezTo>
                    <a:pt x="2431470" y="486251"/>
                    <a:pt x="2438233" y="400907"/>
                    <a:pt x="2445472" y="315659"/>
                  </a:cubicBezTo>
                  <a:cubicBezTo>
                    <a:pt x="2454426" y="210217"/>
                    <a:pt x="2463284" y="104680"/>
                    <a:pt x="2478714" y="0"/>
                  </a:cubicBezTo>
                </a:path>
              </a:pathLst>
            </a:custGeom>
            <a:noFill/>
            <a:ln w="9525" cap="rnd">
              <a:solidFill>
                <a:schemeClr val="bg2">
                  <a:alpha val="2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088D87B2-D2A4-4577-89DC-7AF275C017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982" y="2388008"/>
              <a:ext cx="2302192" cy="2952373"/>
            </a:xfrm>
            <a:custGeom>
              <a:avLst/>
              <a:gdLst>
                <a:gd name="connsiteX0" fmla="*/ 2302193 w 2302192"/>
                <a:gd name="connsiteY0" fmla="*/ 2952373 h 2952373"/>
                <a:gd name="connsiteX1" fmla="*/ 2022729 w 2302192"/>
                <a:gd name="connsiteY1" fmla="*/ 2442309 h 2952373"/>
                <a:gd name="connsiteX2" fmla="*/ 1834039 w 2302192"/>
                <a:gd name="connsiteY2" fmla="*/ 1937199 h 2952373"/>
                <a:gd name="connsiteX3" fmla="*/ 1789748 w 2302192"/>
                <a:gd name="connsiteY3" fmla="*/ 1609063 h 2952373"/>
                <a:gd name="connsiteX4" fmla="*/ 1870139 w 2302192"/>
                <a:gd name="connsiteY4" fmla="*/ 1183962 h 2952373"/>
                <a:gd name="connsiteX5" fmla="*/ 2021110 w 2302192"/>
                <a:gd name="connsiteY5" fmla="*/ 743621 h 2952373"/>
                <a:gd name="connsiteX6" fmla="*/ 2010061 w 2302192"/>
                <a:gd name="connsiteY6" fmla="*/ 342047 h 2952373"/>
                <a:gd name="connsiteX7" fmla="*/ 1867376 w 2302192"/>
                <a:gd name="connsiteY7" fmla="*/ 55440 h 2952373"/>
                <a:gd name="connsiteX8" fmla="*/ 1652683 w 2302192"/>
                <a:gd name="connsiteY8" fmla="*/ 2862 h 2952373"/>
                <a:gd name="connsiteX9" fmla="*/ 1295305 w 2302192"/>
                <a:gd name="connsiteY9" fmla="*/ 234129 h 2952373"/>
                <a:gd name="connsiteX10" fmla="*/ 812101 w 2302192"/>
                <a:gd name="connsiteY10" fmla="*/ 886401 h 2952373"/>
                <a:gd name="connsiteX11" fmla="*/ 668846 w 2302192"/>
                <a:gd name="connsiteY11" fmla="*/ 1126145 h 2952373"/>
                <a:gd name="connsiteX12" fmla="*/ 498443 w 2302192"/>
                <a:gd name="connsiteY12" fmla="*/ 1405799 h 2952373"/>
                <a:gd name="connsiteX13" fmla="*/ 355759 w 2302192"/>
                <a:gd name="connsiteY13" fmla="*/ 1634304 h 2952373"/>
                <a:gd name="connsiteX14" fmla="*/ 161449 w 2302192"/>
                <a:gd name="connsiteY14" fmla="*/ 1913576 h 2952373"/>
                <a:gd name="connsiteX15" fmla="*/ 0 w 2302192"/>
                <a:gd name="connsiteY15" fmla="*/ 2189802 h 2952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302192" h="2952373">
                  <a:moveTo>
                    <a:pt x="2302193" y="2952373"/>
                  </a:moveTo>
                  <a:cubicBezTo>
                    <a:pt x="2141125" y="2809308"/>
                    <a:pt x="2070068" y="2504603"/>
                    <a:pt x="2022729" y="2442309"/>
                  </a:cubicBezTo>
                  <a:cubicBezTo>
                    <a:pt x="1884140" y="2259810"/>
                    <a:pt x="1887760" y="2160274"/>
                    <a:pt x="1834039" y="1937199"/>
                  </a:cubicBezTo>
                  <a:cubicBezTo>
                    <a:pt x="1808131" y="1829376"/>
                    <a:pt x="1789367" y="1719838"/>
                    <a:pt x="1789748" y="1609063"/>
                  </a:cubicBezTo>
                  <a:cubicBezTo>
                    <a:pt x="1790224" y="1464092"/>
                    <a:pt x="1822418" y="1321122"/>
                    <a:pt x="1870139" y="1183962"/>
                  </a:cubicBezTo>
                  <a:cubicBezTo>
                    <a:pt x="1921288" y="1036896"/>
                    <a:pt x="1991868" y="896307"/>
                    <a:pt x="2021110" y="743621"/>
                  </a:cubicBezTo>
                  <a:cubicBezTo>
                    <a:pt x="2046637" y="610842"/>
                    <a:pt x="2036921" y="474730"/>
                    <a:pt x="2010061" y="342047"/>
                  </a:cubicBezTo>
                  <a:cubicBezTo>
                    <a:pt x="1988058" y="233367"/>
                    <a:pt x="1954340" y="122210"/>
                    <a:pt x="1867376" y="55440"/>
                  </a:cubicBezTo>
                  <a:cubicBezTo>
                    <a:pt x="1806512" y="8767"/>
                    <a:pt x="1728883" y="-7140"/>
                    <a:pt x="1652683" y="2862"/>
                  </a:cubicBezTo>
                  <a:cubicBezTo>
                    <a:pt x="1508474" y="21816"/>
                    <a:pt x="1395984" y="127068"/>
                    <a:pt x="1295305" y="234129"/>
                  </a:cubicBezTo>
                  <a:cubicBezTo>
                    <a:pt x="1109377" y="431772"/>
                    <a:pt x="953453" y="654657"/>
                    <a:pt x="812101" y="886401"/>
                  </a:cubicBezTo>
                  <a:cubicBezTo>
                    <a:pt x="763619" y="965934"/>
                    <a:pt x="716566" y="1046230"/>
                    <a:pt x="668846" y="1126145"/>
                  </a:cubicBezTo>
                  <a:cubicBezTo>
                    <a:pt x="612839" y="1219871"/>
                    <a:pt x="555308" y="1312644"/>
                    <a:pt x="498443" y="1405799"/>
                  </a:cubicBezTo>
                  <a:cubicBezTo>
                    <a:pt x="451676" y="1482475"/>
                    <a:pt x="405289" y="1559342"/>
                    <a:pt x="355759" y="1634304"/>
                  </a:cubicBezTo>
                  <a:cubicBezTo>
                    <a:pt x="293275" y="1728887"/>
                    <a:pt x="225362" y="1819946"/>
                    <a:pt x="161449" y="1913576"/>
                  </a:cubicBezTo>
                  <a:cubicBezTo>
                    <a:pt x="86487" y="2023495"/>
                    <a:pt x="0" y="2189802"/>
                    <a:pt x="0" y="2189802"/>
                  </a:cubicBezTo>
                </a:path>
              </a:pathLst>
            </a:custGeom>
            <a:noFill/>
            <a:ln w="9525" cap="rnd">
              <a:solidFill>
                <a:schemeClr val="bg2">
                  <a:alpha val="25000"/>
                </a:schemeClr>
              </a:solidFill>
              <a:prstDash val="lgDash"/>
              <a:round/>
            </a:ln>
          </p:spPr>
          <p:txBody>
            <a:bodyPr rtlCol="0" anchor="ctr"/>
            <a:lstStyle/>
            <a:p>
              <a:endParaRPr lang="en-US"/>
            </a:p>
          </p:txBody>
        </p:sp>
        <p:grpSp>
          <p:nvGrpSpPr>
            <p:cNvPr id="31" name="Graphic 3">
              <a:extLst>
                <a:ext uri="{FF2B5EF4-FFF2-40B4-BE49-F238E27FC236}">
                  <a16:creationId xmlns:a16="http://schemas.microsoft.com/office/drawing/2014/main" id="{96F2112D-BBBE-46A6-B66D-A3F02ED3284E}"/>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62362" y="1504950"/>
              <a:ext cx="1913000" cy="3816381"/>
              <a:chOff x="3662362" y="1504950"/>
              <a:chExt cx="1913000" cy="3816381"/>
            </a:xfrm>
            <a:noFill/>
          </p:grpSpPr>
          <p:sp>
            <p:nvSpPr>
              <p:cNvPr id="42" name="Freeform: Shape 41">
                <a:extLst>
                  <a:ext uri="{FF2B5EF4-FFF2-40B4-BE49-F238E27FC236}">
                    <a16:creationId xmlns:a16="http://schemas.microsoft.com/office/drawing/2014/main" id="{ACCB55F8-F950-431F-9B90-688950D9F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62362" y="1504950"/>
                <a:ext cx="9525" cy="9525"/>
              </a:xfrm>
              <a:custGeom>
                <a:avLst/>
                <a:gdLst/>
                <a:ahLst/>
                <a:cxnLst/>
                <a:rect l="l" t="t" r="r" b="b"/>
                <a:pathLst>
                  <a:path w="9525" h="9525"/>
                </a:pathLst>
              </a:custGeom>
              <a:noFill/>
              <a:ln w="9525" cap="rnd">
                <a:solidFill>
                  <a:schemeClr val="bg2">
                    <a:alpha val="25000"/>
                  </a:schemeClr>
                </a:solidFill>
                <a:prstDash val="lgDash"/>
                <a:round/>
              </a:ln>
            </p:spPr>
            <p:txBody>
              <a:bodyPr rtlCol="0" anchor="ctr"/>
              <a:lstStyle/>
              <a:p>
                <a:endParaRPr lang="en-US"/>
              </a:p>
            </p:txBody>
          </p:sp>
          <p:sp>
            <p:nvSpPr>
              <p:cNvPr id="43" name="Freeform: Shape 42">
                <a:extLst>
                  <a:ext uri="{FF2B5EF4-FFF2-40B4-BE49-F238E27FC236}">
                    <a16:creationId xmlns:a16="http://schemas.microsoft.com/office/drawing/2014/main" id="{27D0AA11-2E4E-479C-B953-547285E724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62362" y="1504950"/>
                <a:ext cx="9525" cy="9525"/>
              </a:xfrm>
              <a:custGeom>
                <a:avLst/>
                <a:gdLst/>
                <a:ahLst/>
                <a:cxnLst/>
                <a:rect l="l" t="t" r="r" b="b"/>
                <a:pathLst>
                  <a:path w="9525" h="9525"/>
                </a:pathLst>
              </a:custGeom>
              <a:noFill/>
              <a:ln w="9525" cap="rnd">
                <a:solidFill>
                  <a:schemeClr val="bg2">
                    <a:alpha val="25000"/>
                  </a:schemeClr>
                </a:solidFill>
                <a:prstDash val="lgDash"/>
                <a:round/>
              </a:ln>
            </p:spPr>
            <p:txBody>
              <a:bodyPr rtlCol="0" anchor="ctr"/>
              <a:lstStyle/>
              <a:p>
                <a:endParaRPr lang="en-US"/>
              </a:p>
            </p:txBody>
          </p:sp>
          <p:sp>
            <p:nvSpPr>
              <p:cNvPr id="44" name="Freeform: Shape 43">
                <a:extLst>
                  <a:ext uri="{FF2B5EF4-FFF2-40B4-BE49-F238E27FC236}">
                    <a16:creationId xmlns:a16="http://schemas.microsoft.com/office/drawing/2014/main" id="{90D86C66-EDF0-4ABB-87F4-A2882A2E02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791" y="3466048"/>
                <a:ext cx="1604295" cy="1847472"/>
              </a:xfrm>
              <a:custGeom>
                <a:avLst/>
                <a:gdLst>
                  <a:gd name="connsiteX0" fmla="*/ 1604296 w 1604295"/>
                  <a:gd name="connsiteY0" fmla="*/ 1847472 h 1847472"/>
                  <a:gd name="connsiteX1" fmla="*/ 1517809 w 1604295"/>
                  <a:gd name="connsiteY1" fmla="*/ 1544292 h 1847472"/>
                  <a:gd name="connsiteX2" fmla="*/ 1394841 w 1604295"/>
                  <a:gd name="connsiteY2" fmla="*/ 1183771 h 1847472"/>
                  <a:gd name="connsiteX3" fmla="*/ 1318355 w 1604295"/>
                  <a:gd name="connsiteY3" fmla="*/ 695233 h 1847472"/>
                  <a:gd name="connsiteX4" fmla="*/ 1359884 w 1604295"/>
                  <a:gd name="connsiteY4" fmla="*/ 397863 h 1847472"/>
                  <a:gd name="connsiteX5" fmla="*/ 1359884 w 1604295"/>
                  <a:gd name="connsiteY5" fmla="*/ 236700 h 1847472"/>
                  <a:gd name="connsiteX6" fmla="*/ 1351598 w 1604295"/>
                  <a:gd name="connsiteY6" fmla="*/ 67250 h 1847472"/>
                  <a:gd name="connsiteX7" fmla="*/ 1316641 w 1604295"/>
                  <a:gd name="connsiteY7" fmla="*/ 10767 h 1847472"/>
                  <a:gd name="connsiteX8" fmla="*/ 1195292 w 1604295"/>
                  <a:gd name="connsiteY8" fmla="*/ 34008 h 1847472"/>
                  <a:gd name="connsiteX9" fmla="*/ 1005745 w 1604295"/>
                  <a:gd name="connsiteY9" fmla="*/ 254988 h 1847472"/>
                  <a:gd name="connsiteX10" fmla="*/ 763048 w 1604295"/>
                  <a:gd name="connsiteY10" fmla="*/ 587315 h 1847472"/>
                  <a:gd name="connsiteX11" fmla="*/ 548640 w 1604295"/>
                  <a:gd name="connsiteY11" fmla="*/ 861444 h 1847472"/>
                  <a:gd name="connsiteX12" fmla="*/ 328803 w 1604295"/>
                  <a:gd name="connsiteY12" fmla="*/ 1145480 h 1847472"/>
                  <a:gd name="connsiteX13" fmla="*/ 0 w 1604295"/>
                  <a:gd name="connsiteY13" fmla="*/ 1607157 h 1847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04295" h="1847472">
                    <a:moveTo>
                      <a:pt x="1604296" y="1847472"/>
                    </a:moveTo>
                    <a:cubicBezTo>
                      <a:pt x="1573721" y="1753270"/>
                      <a:pt x="1548479" y="1638399"/>
                      <a:pt x="1517809" y="1544292"/>
                    </a:cubicBezTo>
                    <a:cubicBezTo>
                      <a:pt x="1478471" y="1423515"/>
                      <a:pt x="1432846" y="1304929"/>
                      <a:pt x="1394841" y="1183771"/>
                    </a:cubicBezTo>
                    <a:cubicBezTo>
                      <a:pt x="1345025" y="1024893"/>
                      <a:pt x="1305497" y="860778"/>
                      <a:pt x="1318355" y="695233"/>
                    </a:cubicBezTo>
                    <a:cubicBezTo>
                      <a:pt x="1326071" y="595316"/>
                      <a:pt x="1353312" y="497780"/>
                      <a:pt x="1359884" y="397863"/>
                    </a:cubicBezTo>
                    <a:cubicBezTo>
                      <a:pt x="1363409" y="344237"/>
                      <a:pt x="1359503" y="290421"/>
                      <a:pt x="1359884" y="236700"/>
                    </a:cubicBezTo>
                    <a:cubicBezTo>
                      <a:pt x="1360265" y="179740"/>
                      <a:pt x="1366076" y="122114"/>
                      <a:pt x="1351598" y="67250"/>
                    </a:cubicBezTo>
                    <a:cubicBezTo>
                      <a:pt x="1345692" y="44866"/>
                      <a:pt x="1335691" y="23530"/>
                      <a:pt x="1316641" y="10767"/>
                    </a:cubicBezTo>
                    <a:cubicBezTo>
                      <a:pt x="1279874" y="-13998"/>
                      <a:pt x="1233202" y="8290"/>
                      <a:pt x="1195292" y="34008"/>
                    </a:cubicBezTo>
                    <a:cubicBezTo>
                      <a:pt x="1114330" y="89062"/>
                      <a:pt x="1060990" y="173644"/>
                      <a:pt x="1005745" y="254988"/>
                    </a:cubicBezTo>
                    <a:cubicBezTo>
                      <a:pt x="928688" y="368526"/>
                      <a:pt x="847058" y="478825"/>
                      <a:pt x="763048" y="587315"/>
                    </a:cubicBezTo>
                    <a:cubicBezTo>
                      <a:pt x="691991" y="679041"/>
                      <a:pt x="621697" y="771338"/>
                      <a:pt x="548640" y="861444"/>
                    </a:cubicBezTo>
                    <a:cubicBezTo>
                      <a:pt x="425672" y="1012987"/>
                      <a:pt x="453866" y="995747"/>
                      <a:pt x="328803" y="1145480"/>
                    </a:cubicBezTo>
                    <a:cubicBezTo>
                      <a:pt x="294418" y="1186628"/>
                      <a:pt x="21146" y="1558103"/>
                      <a:pt x="0" y="1607157"/>
                    </a:cubicBezTo>
                  </a:path>
                </a:pathLst>
              </a:custGeom>
              <a:noFill/>
              <a:ln w="9525" cap="rnd">
                <a:solidFill>
                  <a:schemeClr val="bg2">
                    <a:alpha val="25000"/>
                  </a:schemeClr>
                </a:solidFill>
                <a:prstDash val="lgDash"/>
                <a:round/>
              </a:ln>
            </p:spPr>
            <p:txBody>
              <a:bodyPr rtlCol="0" anchor="ctr"/>
              <a:lstStyle/>
              <a:p>
                <a:endParaRPr lang="en-US"/>
              </a:p>
            </p:txBody>
          </p:sp>
          <p:sp>
            <p:nvSpPr>
              <p:cNvPr id="45" name="Freeform: Shape 44">
                <a:extLst>
                  <a:ext uri="{FF2B5EF4-FFF2-40B4-BE49-F238E27FC236}">
                    <a16:creationId xmlns:a16="http://schemas.microsoft.com/office/drawing/2014/main" id="{D026082B-E695-4987-8C03-332366C6C9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83507" y="3153822"/>
                <a:ext cx="1223105" cy="1676495"/>
              </a:xfrm>
              <a:custGeom>
                <a:avLst/>
                <a:gdLst>
                  <a:gd name="connsiteX0" fmla="*/ 1223105 w 1223105"/>
                  <a:gd name="connsiteY0" fmla="*/ 0 h 1676495"/>
                  <a:gd name="connsiteX1" fmla="*/ 1000792 w 1223105"/>
                  <a:gd name="connsiteY1" fmla="*/ 254794 h 1676495"/>
                  <a:gd name="connsiteX2" fmla="*/ 744760 w 1223105"/>
                  <a:gd name="connsiteY2" fmla="*/ 651891 h 1676495"/>
                  <a:gd name="connsiteX3" fmla="*/ 345758 w 1223105"/>
                  <a:gd name="connsiteY3" fmla="*/ 1231773 h 1676495"/>
                  <a:gd name="connsiteX4" fmla="*/ 0 w 1223105"/>
                  <a:gd name="connsiteY4" fmla="*/ 1676495 h 16764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3105" h="1676495">
                    <a:moveTo>
                      <a:pt x="1223105" y="0"/>
                    </a:moveTo>
                    <a:cubicBezTo>
                      <a:pt x="1136523" y="72771"/>
                      <a:pt x="1066324" y="162401"/>
                      <a:pt x="1000792" y="254794"/>
                    </a:cubicBezTo>
                    <a:cubicBezTo>
                      <a:pt x="909733" y="383286"/>
                      <a:pt x="827723" y="517970"/>
                      <a:pt x="744760" y="651891"/>
                    </a:cubicBezTo>
                    <a:cubicBezTo>
                      <a:pt x="621030" y="851726"/>
                      <a:pt x="497777" y="1052608"/>
                      <a:pt x="345758" y="1231773"/>
                    </a:cubicBezTo>
                    <a:cubicBezTo>
                      <a:pt x="248888" y="1345978"/>
                      <a:pt x="61722" y="1540764"/>
                      <a:pt x="0" y="1676495"/>
                    </a:cubicBezTo>
                  </a:path>
                </a:pathLst>
              </a:custGeom>
              <a:noFill/>
              <a:ln w="9525" cap="rnd">
                <a:solidFill>
                  <a:schemeClr val="bg2">
                    <a:alpha val="25000"/>
                  </a:schemeClr>
                </a:solidFill>
                <a:prstDash val="lgDash"/>
                <a:round/>
              </a:ln>
            </p:spPr>
            <p:txBody>
              <a:bodyPr rtlCol="0" anchor="ctr"/>
              <a:lstStyle/>
              <a:p>
                <a:endParaRPr lang="en-US"/>
              </a:p>
            </p:txBody>
          </p:sp>
          <p:sp>
            <p:nvSpPr>
              <p:cNvPr id="46" name="Freeform: Shape 45">
                <a:extLst>
                  <a:ext uri="{FF2B5EF4-FFF2-40B4-BE49-F238E27FC236}">
                    <a16:creationId xmlns:a16="http://schemas.microsoft.com/office/drawing/2014/main" id="{461A8835-D9FC-4CAB-AF19-A5513B17BA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6517" y="3097027"/>
                <a:ext cx="668845" cy="2224304"/>
              </a:xfrm>
              <a:custGeom>
                <a:avLst/>
                <a:gdLst>
                  <a:gd name="connsiteX0" fmla="*/ 668846 w 668845"/>
                  <a:gd name="connsiteY0" fmla="*/ 2224305 h 2224304"/>
                  <a:gd name="connsiteX1" fmla="*/ 486918 w 668845"/>
                  <a:gd name="connsiteY1" fmla="*/ 1944365 h 2224304"/>
                  <a:gd name="connsiteX2" fmla="*/ 376809 w 668845"/>
                  <a:gd name="connsiteY2" fmla="*/ 1659663 h 2224304"/>
                  <a:gd name="connsiteX3" fmla="*/ 319373 w 668845"/>
                  <a:gd name="connsiteY3" fmla="*/ 1425157 h 2224304"/>
                  <a:gd name="connsiteX4" fmla="*/ 264319 w 668845"/>
                  <a:gd name="connsiteY4" fmla="*/ 1130834 h 2224304"/>
                  <a:gd name="connsiteX5" fmla="*/ 278702 w 668845"/>
                  <a:gd name="connsiteY5" fmla="*/ 882041 h 2224304"/>
                  <a:gd name="connsiteX6" fmla="*/ 302609 w 668845"/>
                  <a:gd name="connsiteY6" fmla="*/ 736118 h 2224304"/>
                  <a:gd name="connsiteX7" fmla="*/ 360045 w 668845"/>
                  <a:gd name="connsiteY7" fmla="*/ 444177 h 2224304"/>
                  <a:gd name="connsiteX8" fmla="*/ 386334 w 668845"/>
                  <a:gd name="connsiteY8" fmla="*/ 233675 h 2224304"/>
                  <a:gd name="connsiteX9" fmla="*/ 0 w 668845"/>
                  <a:gd name="connsiteY9" fmla="*/ 56795 h 2224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8845" h="2224304">
                    <a:moveTo>
                      <a:pt x="668846" y="2224305"/>
                    </a:moveTo>
                    <a:cubicBezTo>
                      <a:pt x="599218" y="2137151"/>
                      <a:pt x="537210" y="2043996"/>
                      <a:pt x="486918" y="1944365"/>
                    </a:cubicBezTo>
                    <a:cubicBezTo>
                      <a:pt x="441008" y="1853306"/>
                      <a:pt x="404717" y="1757770"/>
                      <a:pt x="376809" y="1659663"/>
                    </a:cubicBezTo>
                    <a:cubicBezTo>
                      <a:pt x="354806" y="1582224"/>
                      <a:pt x="337757" y="1503548"/>
                      <a:pt x="319373" y="1425157"/>
                    </a:cubicBezTo>
                    <a:cubicBezTo>
                      <a:pt x="296418" y="1327811"/>
                      <a:pt x="270510" y="1230657"/>
                      <a:pt x="264319" y="1130834"/>
                    </a:cubicBezTo>
                    <a:cubicBezTo>
                      <a:pt x="259080" y="1047681"/>
                      <a:pt x="266891" y="964528"/>
                      <a:pt x="278702" y="882041"/>
                    </a:cubicBezTo>
                    <a:cubicBezTo>
                      <a:pt x="285655" y="833274"/>
                      <a:pt x="293751" y="784601"/>
                      <a:pt x="302609" y="736118"/>
                    </a:cubicBezTo>
                    <a:cubicBezTo>
                      <a:pt x="320516" y="638582"/>
                      <a:pt x="339471" y="541237"/>
                      <a:pt x="360045" y="444177"/>
                    </a:cubicBezTo>
                    <a:cubicBezTo>
                      <a:pt x="374809" y="374549"/>
                      <a:pt x="389763" y="304541"/>
                      <a:pt x="386334" y="233675"/>
                    </a:cubicBezTo>
                    <a:cubicBezTo>
                      <a:pt x="383191" y="168809"/>
                      <a:pt x="391287" y="-120751"/>
                      <a:pt x="0" y="56795"/>
                    </a:cubicBezTo>
                  </a:path>
                </a:pathLst>
              </a:custGeom>
              <a:noFill/>
              <a:ln w="9525" cap="rnd">
                <a:solidFill>
                  <a:schemeClr val="bg2">
                    <a:alpha val="25000"/>
                  </a:schemeClr>
                </a:solidFill>
                <a:prstDash val="lgDash"/>
                <a:round/>
              </a:ln>
            </p:spPr>
            <p:txBody>
              <a:bodyPr rtlCol="0" anchor="ctr"/>
              <a:lstStyle/>
              <a:p>
                <a:endParaRPr lang="en-US"/>
              </a:p>
            </p:txBody>
          </p:sp>
        </p:grpSp>
        <p:sp>
          <p:nvSpPr>
            <p:cNvPr id="32" name="Freeform: Shape 31">
              <a:extLst>
                <a:ext uri="{FF2B5EF4-FFF2-40B4-BE49-F238E27FC236}">
                  <a16:creationId xmlns:a16="http://schemas.microsoft.com/office/drawing/2014/main" id="{54E6BA76-9515-415F-BAC9-76958DA6E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39145" y="4663452"/>
              <a:ext cx="1103852" cy="657879"/>
            </a:xfrm>
            <a:custGeom>
              <a:avLst/>
              <a:gdLst>
                <a:gd name="connsiteX0" fmla="*/ 1103852 w 1103852"/>
                <a:gd name="connsiteY0" fmla="*/ 657879 h 657879"/>
                <a:gd name="connsiteX1" fmla="*/ 883063 w 1103852"/>
                <a:gd name="connsiteY1" fmla="*/ 177724 h 657879"/>
                <a:gd name="connsiteX2" fmla="*/ 678085 w 1103852"/>
                <a:gd name="connsiteY2" fmla="*/ 17132 h 657879"/>
                <a:gd name="connsiteX3" fmla="*/ 461962 w 1103852"/>
                <a:gd name="connsiteY3" fmla="*/ 17132 h 657879"/>
                <a:gd name="connsiteX4" fmla="*/ 136398 w 1103852"/>
                <a:gd name="connsiteY4" fmla="*/ 267735 h 657879"/>
                <a:gd name="connsiteX5" fmla="*/ 0 w 1103852"/>
                <a:gd name="connsiteY5" fmla="*/ 650830 h 657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3852" h="657879">
                  <a:moveTo>
                    <a:pt x="1103852" y="657879"/>
                  </a:moveTo>
                  <a:cubicBezTo>
                    <a:pt x="1071563" y="576250"/>
                    <a:pt x="937546" y="246494"/>
                    <a:pt x="883063" y="177724"/>
                  </a:cubicBezTo>
                  <a:cubicBezTo>
                    <a:pt x="828104" y="108382"/>
                    <a:pt x="761238" y="46279"/>
                    <a:pt x="678085" y="17132"/>
                  </a:cubicBezTo>
                  <a:cubicBezTo>
                    <a:pt x="608171" y="-7347"/>
                    <a:pt x="533210" y="-4013"/>
                    <a:pt x="461962" y="17132"/>
                  </a:cubicBezTo>
                  <a:cubicBezTo>
                    <a:pt x="326898" y="57137"/>
                    <a:pt x="214027" y="150101"/>
                    <a:pt x="136398" y="267735"/>
                  </a:cubicBezTo>
                  <a:cubicBezTo>
                    <a:pt x="86773" y="343078"/>
                    <a:pt x="16764" y="562153"/>
                    <a:pt x="0" y="650830"/>
                  </a:cubicBezTo>
                </a:path>
              </a:pathLst>
            </a:custGeom>
            <a:noFill/>
            <a:ln w="9525" cap="rnd">
              <a:solidFill>
                <a:schemeClr val="bg2">
                  <a:alpha val="2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4C120B3D-CF1C-49AE-B5B4-6BF589737A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1521047"/>
              <a:ext cx="1271168" cy="2861881"/>
            </a:xfrm>
            <a:custGeom>
              <a:avLst/>
              <a:gdLst>
                <a:gd name="connsiteX0" fmla="*/ 0 w 1271168"/>
                <a:gd name="connsiteY0" fmla="*/ 2861882 h 2861881"/>
                <a:gd name="connsiteX1" fmla="*/ 115157 w 1271168"/>
                <a:gd name="connsiteY1" fmla="*/ 2685002 h 2861881"/>
                <a:gd name="connsiteX2" fmla="*/ 277178 w 1271168"/>
                <a:gd name="connsiteY2" fmla="*/ 2461070 h 2861881"/>
                <a:gd name="connsiteX3" fmla="*/ 421958 w 1271168"/>
                <a:gd name="connsiteY3" fmla="*/ 2209514 h 2861881"/>
                <a:gd name="connsiteX4" fmla="*/ 690848 w 1271168"/>
                <a:gd name="connsiteY4" fmla="*/ 1751267 h 2861881"/>
                <a:gd name="connsiteX5" fmla="*/ 830580 w 1271168"/>
                <a:gd name="connsiteY5" fmla="*/ 1451039 h 2861881"/>
                <a:gd name="connsiteX6" fmla="*/ 917067 w 1271168"/>
                <a:gd name="connsiteY6" fmla="*/ 1276541 h 2861881"/>
                <a:gd name="connsiteX7" fmla="*/ 1114901 w 1271168"/>
                <a:gd name="connsiteY7" fmla="*/ 965835 h 2861881"/>
                <a:gd name="connsiteX8" fmla="*/ 1204627 w 1271168"/>
                <a:gd name="connsiteY8" fmla="*/ 819626 h 2861881"/>
                <a:gd name="connsiteX9" fmla="*/ 1271111 w 1271168"/>
                <a:gd name="connsiteY9" fmla="*/ 585311 h 2861881"/>
                <a:gd name="connsiteX10" fmla="*/ 1128141 w 1271168"/>
                <a:gd name="connsiteY10" fmla="*/ 292894 h 2861881"/>
                <a:gd name="connsiteX11" fmla="*/ 882110 w 1271168"/>
                <a:gd name="connsiteY11" fmla="*/ 135065 h 2861881"/>
                <a:gd name="connsiteX12" fmla="*/ 574929 w 1271168"/>
                <a:gd name="connsiteY12" fmla="*/ 0 h 28618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71168" h="2861881">
                  <a:moveTo>
                    <a:pt x="0" y="2861882"/>
                  </a:moveTo>
                  <a:cubicBezTo>
                    <a:pt x="0" y="2861882"/>
                    <a:pt x="67151" y="2751201"/>
                    <a:pt x="115157" y="2685002"/>
                  </a:cubicBezTo>
                  <a:cubicBezTo>
                    <a:pt x="169259" y="2610326"/>
                    <a:pt x="226981" y="2538317"/>
                    <a:pt x="277178" y="2461070"/>
                  </a:cubicBezTo>
                  <a:cubicBezTo>
                    <a:pt x="329946" y="2379917"/>
                    <a:pt x="374142" y="2293715"/>
                    <a:pt x="421958" y="2209514"/>
                  </a:cubicBezTo>
                  <a:cubicBezTo>
                    <a:pt x="509492" y="2055495"/>
                    <a:pt x="609695" y="1908715"/>
                    <a:pt x="690848" y="1751267"/>
                  </a:cubicBezTo>
                  <a:cubicBezTo>
                    <a:pt x="741426" y="1653159"/>
                    <a:pt x="784670" y="1551432"/>
                    <a:pt x="830580" y="1451039"/>
                  </a:cubicBezTo>
                  <a:cubicBezTo>
                    <a:pt x="857631" y="1391984"/>
                    <a:pt x="885635" y="1333405"/>
                    <a:pt x="917067" y="1276541"/>
                  </a:cubicBezTo>
                  <a:cubicBezTo>
                    <a:pt x="976408" y="1169003"/>
                    <a:pt x="1046417" y="1067848"/>
                    <a:pt x="1114901" y="965835"/>
                  </a:cubicBezTo>
                  <a:cubicBezTo>
                    <a:pt x="1146810" y="918305"/>
                    <a:pt x="1177671" y="870109"/>
                    <a:pt x="1204627" y="819626"/>
                  </a:cubicBezTo>
                  <a:cubicBezTo>
                    <a:pt x="1243679" y="746665"/>
                    <a:pt x="1272635" y="667703"/>
                    <a:pt x="1271111" y="585311"/>
                  </a:cubicBezTo>
                  <a:cubicBezTo>
                    <a:pt x="1269111" y="473012"/>
                    <a:pt x="1209485" y="371284"/>
                    <a:pt x="1128141" y="292894"/>
                  </a:cubicBezTo>
                  <a:cubicBezTo>
                    <a:pt x="1057561" y="224790"/>
                    <a:pt x="971836" y="175260"/>
                    <a:pt x="882110" y="135065"/>
                  </a:cubicBezTo>
                  <a:cubicBezTo>
                    <a:pt x="779907" y="89249"/>
                    <a:pt x="672560" y="54673"/>
                    <a:pt x="574929" y="0"/>
                  </a:cubicBezTo>
                </a:path>
              </a:pathLst>
            </a:custGeom>
            <a:noFill/>
            <a:ln w="9525" cap="rnd">
              <a:solidFill>
                <a:schemeClr val="bg2">
                  <a:alpha val="2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5F7B6392-DF04-4EF6-A433-4A7A757D65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1536477"/>
              <a:ext cx="919096" cy="2636139"/>
            </a:xfrm>
            <a:custGeom>
              <a:avLst/>
              <a:gdLst>
                <a:gd name="connsiteX0" fmla="*/ 0 w 919096"/>
                <a:gd name="connsiteY0" fmla="*/ 2636139 h 2636139"/>
                <a:gd name="connsiteX1" fmla="*/ 274415 w 919096"/>
                <a:gd name="connsiteY1" fmla="*/ 2218277 h 2636139"/>
                <a:gd name="connsiteX2" fmla="*/ 607981 w 919096"/>
                <a:gd name="connsiteY2" fmla="*/ 1655921 h 2636139"/>
                <a:gd name="connsiteX3" fmla="*/ 792290 w 919096"/>
                <a:gd name="connsiteY3" fmla="*/ 1163003 h 2636139"/>
                <a:gd name="connsiteX4" fmla="*/ 914400 w 919096"/>
                <a:gd name="connsiteY4" fmla="*/ 808863 h 2636139"/>
                <a:gd name="connsiteX5" fmla="*/ 847344 w 919096"/>
                <a:gd name="connsiteY5" fmla="*/ 516922 h 2636139"/>
                <a:gd name="connsiteX6" fmla="*/ 610362 w 919096"/>
                <a:gd name="connsiteY6" fmla="*/ 366141 h 2636139"/>
                <a:gd name="connsiteX7" fmla="*/ 361379 w 919096"/>
                <a:gd name="connsiteY7" fmla="*/ 222599 h 2636139"/>
                <a:gd name="connsiteX8" fmla="*/ 67056 w 919096"/>
                <a:gd name="connsiteY8" fmla="*/ 0 h 2636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9096" h="2636139">
                  <a:moveTo>
                    <a:pt x="0" y="2636139"/>
                  </a:moveTo>
                  <a:cubicBezTo>
                    <a:pt x="0" y="2636139"/>
                    <a:pt x="162020" y="2392394"/>
                    <a:pt x="274415" y="2218277"/>
                  </a:cubicBezTo>
                  <a:cubicBezTo>
                    <a:pt x="392906" y="2034730"/>
                    <a:pt x="518732" y="1854994"/>
                    <a:pt x="607981" y="1655921"/>
                  </a:cubicBezTo>
                  <a:cubicBezTo>
                    <a:pt x="679799" y="1495806"/>
                    <a:pt x="726091" y="1325594"/>
                    <a:pt x="792290" y="1163003"/>
                  </a:cubicBezTo>
                  <a:cubicBezTo>
                    <a:pt x="839724" y="1046607"/>
                    <a:pt x="897922" y="933164"/>
                    <a:pt x="914400" y="808863"/>
                  </a:cubicBezTo>
                  <a:cubicBezTo>
                    <a:pt x="928116" y="705326"/>
                    <a:pt x="913543" y="596932"/>
                    <a:pt x="847344" y="516922"/>
                  </a:cubicBezTo>
                  <a:cubicBezTo>
                    <a:pt x="786956" y="444056"/>
                    <a:pt x="696087" y="407956"/>
                    <a:pt x="610362" y="366141"/>
                  </a:cubicBezTo>
                  <a:cubicBezTo>
                    <a:pt x="524161" y="324136"/>
                    <a:pt x="442722" y="273272"/>
                    <a:pt x="361379" y="222599"/>
                  </a:cubicBezTo>
                  <a:cubicBezTo>
                    <a:pt x="245459" y="150400"/>
                    <a:pt x="126968" y="121348"/>
                    <a:pt x="67056" y="0"/>
                  </a:cubicBezTo>
                </a:path>
              </a:pathLst>
            </a:custGeom>
            <a:noFill/>
            <a:ln w="9525" cap="rnd">
              <a:solidFill>
                <a:schemeClr val="bg2">
                  <a:alpha val="25000"/>
                </a:schemeClr>
              </a:solidFill>
              <a:prstDash val="lgDash"/>
              <a:round/>
            </a:ln>
          </p:spPr>
          <p:txBody>
            <a:bodyPr rtlCol="0" anchor="ctr"/>
            <a:lstStyle/>
            <a:p>
              <a:endParaRPr lang="en-US"/>
            </a:p>
          </p:txBody>
        </p:sp>
        <p:sp>
          <p:nvSpPr>
            <p:cNvPr id="35" name="Freeform: Shape 34">
              <a:extLst>
                <a:ext uri="{FF2B5EF4-FFF2-40B4-BE49-F238E27FC236}">
                  <a16:creationId xmlns:a16="http://schemas.microsoft.com/office/drawing/2014/main" id="{CFB987BC-4338-4C63-8DB9-5CB9DC4890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1717738"/>
              <a:ext cx="625711" cy="2292381"/>
            </a:xfrm>
            <a:custGeom>
              <a:avLst/>
              <a:gdLst>
                <a:gd name="connsiteX0" fmla="*/ 0 w 625711"/>
                <a:gd name="connsiteY0" fmla="*/ 2292382 h 2292381"/>
                <a:gd name="connsiteX1" fmla="*/ 181070 w 625711"/>
                <a:gd name="connsiteY1" fmla="*/ 2019967 h 2292381"/>
                <a:gd name="connsiteX2" fmla="*/ 385000 w 625711"/>
                <a:gd name="connsiteY2" fmla="*/ 1640967 h 2292381"/>
                <a:gd name="connsiteX3" fmla="*/ 514255 w 625711"/>
                <a:gd name="connsiteY3" fmla="*/ 1376839 h 2292381"/>
                <a:gd name="connsiteX4" fmla="*/ 606171 w 625711"/>
                <a:gd name="connsiteY4" fmla="*/ 1015079 h 2292381"/>
                <a:gd name="connsiteX5" fmla="*/ 606171 w 625711"/>
                <a:gd name="connsiteY5" fmla="*/ 673418 h 2292381"/>
                <a:gd name="connsiteX6" fmla="*/ 485489 w 625711"/>
                <a:gd name="connsiteY6" fmla="*/ 475297 h 2292381"/>
                <a:gd name="connsiteX7" fmla="*/ 313182 w 625711"/>
                <a:gd name="connsiteY7" fmla="*/ 328898 h 2292381"/>
                <a:gd name="connsiteX8" fmla="*/ 173831 w 625711"/>
                <a:gd name="connsiteY8" fmla="*/ 189643 h 2292381"/>
                <a:gd name="connsiteX9" fmla="*/ 0 w 625711"/>
                <a:gd name="connsiteY9" fmla="*/ 0 h 2292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25711" h="2292381">
                  <a:moveTo>
                    <a:pt x="0" y="2292382"/>
                  </a:moveTo>
                  <a:cubicBezTo>
                    <a:pt x="0" y="2292382"/>
                    <a:pt x="110776" y="2140363"/>
                    <a:pt x="181070" y="2019967"/>
                  </a:cubicBezTo>
                  <a:cubicBezTo>
                    <a:pt x="253460" y="1896047"/>
                    <a:pt x="318325" y="1768031"/>
                    <a:pt x="385000" y="1640967"/>
                  </a:cubicBezTo>
                  <a:cubicBezTo>
                    <a:pt x="430625" y="1554099"/>
                    <a:pt x="478536" y="1468184"/>
                    <a:pt x="514255" y="1376839"/>
                  </a:cubicBezTo>
                  <a:cubicBezTo>
                    <a:pt x="559689" y="1260634"/>
                    <a:pt x="585788" y="1138333"/>
                    <a:pt x="606171" y="1015079"/>
                  </a:cubicBezTo>
                  <a:cubicBezTo>
                    <a:pt x="625031" y="900779"/>
                    <a:pt x="638556" y="784003"/>
                    <a:pt x="606171" y="673418"/>
                  </a:cubicBezTo>
                  <a:cubicBezTo>
                    <a:pt x="584168" y="598075"/>
                    <a:pt x="540258" y="531590"/>
                    <a:pt x="485489" y="475297"/>
                  </a:cubicBezTo>
                  <a:cubicBezTo>
                    <a:pt x="432911" y="421195"/>
                    <a:pt x="369475" y="379095"/>
                    <a:pt x="313182" y="328898"/>
                  </a:cubicBezTo>
                  <a:cubicBezTo>
                    <a:pt x="264128" y="285179"/>
                    <a:pt x="219361" y="237077"/>
                    <a:pt x="173831" y="189643"/>
                  </a:cubicBezTo>
                  <a:cubicBezTo>
                    <a:pt x="109347" y="122111"/>
                    <a:pt x="0" y="0"/>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36" name="Freeform: Shape 35">
              <a:extLst>
                <a:ext uri="{FF2B5EF4-FFF2-40B4-BE49-F238E27FC236}">
                  <a16:creationId xmlns:a16="http://schemas.microsoft.com/office/drawing/2014/main" id="{F0B5029E-655F-4CB5-BCA2-B62400CE76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1951196"/>
              <a:ext cx="421548" cy="1865756"/>
            </a:xfrm>
            <a:custGeom>
              <a:avLst/>
              <a:gdLst>
                <a:gd name="connsiteX0" fmla="*/ 0 w 421548"/>
                <a:gd name="connsiteY0" fmla="*/ 0 h 1865756"/>
                <a:gd name="connsiteX1" fmla="*/ 258699 w 421548"/>
                <a:gd name="connsiteY1" fmla="*/ 330803 h 1865756"/>
                <a:gd name="connsiteX2" fmla="*/ 408051 w 421548"/>
                <a:gd name="connsiteY2" fmla="*/ 617887 h 1865756"/>
                <a:gd name="connsiteX3" fmla="*/ 408051 w 421548"/>
                <a:gd name="connsiteY3" fmla="*/ 910781 h 1865756"/>
                <a:gd name="connsiteX4" fmla="*/ 336233 w 421548"/>
                <a:gd name="connsiteY4" fmla="*/ 1269683 h 1865756"/>
                <a:gd name="connsiteX5" fmla="*/ 186881 w 421548"/>
                <a:gd name="connsiteY5" fmla="*/ 1582674 h 1865756"/>
                <a:gd name="connsiteX6" fmla="*/ 0 w 421548"/>
                <a:gd name="connsiteY6" fmla="*/ 1865757 h 1865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1548" h="1865756">
                  <a:moveTo>
                    <a:pt x="0" y="0"/>
                  </a:moveTo>
                  <a:cubicBezTo>
                    <a:pt x="0" y="0"/>
                    <a:pt x="155734" y="188309"/>
                    <a:pt x="258699" y="330803"/>
                  </a:cubicBezTo>
                  <a:cubicBezTo>
                    <a:pt x="322517" y="419100"/>
                    <a:pt x="383096" y="512255"/>
                    <a:pt x="408051" y="617887"/>
                  </a:cubicBezTo>
                  <a:cubicBezTo>
                    <a:pt x="430625" y="713613"/>
                    <a:pt x="420815" y="812768"/>
                    <a:pt x="408051" y="910781"/>
                  </a:cubicBezTo>
                  <a:cubicBezTo>
                    <a:pt x="392240" y="1032129"/>
                    <a:pt x="376142" y="1154049"/>
                    <a:pt x="336233" y="1269683"/>
                  </a:cubicBezTo>
                  <a:cubicBezTo>
                    <a:pt x="298418" y="1379125"/>
                    <a:pt x="246412" y="1483138"/>
                    <a:pt x="186881" y="1582674"/>
                  </a:cubicBezTo>
                  <a:cubicBezTo>
                    <a:pt x="122777" y="1689640"/>
                    <a:pt x="0" y="1865757"/>
                    <a:pt x="0" y="1865757"/>
                  </a:cubicBezTo>
                </a:path>
              </a:pathLst>
            </a:custGeom>
            <a:noFill/>
            <a:ln w="9525" cap="rnd">
              <a:solidFill>
                <a:schemeClr val="bg2">
                  <a:alpha val="25000"/>
                </a:schemeClr>
              </a:solidFill>
              <a:prstDash val="lgDash"/>
              <a:round/>
            </a:ln>
          </p:spPr>
          <p:txBody>
            <a:bodyPr rtlCol="0" anchor="ctr"/>
            <a:lstStyle/>
            <a:p>
              <a:endParaRPr lang="en-US"/>
            </a:p>
          </p:txBody>
        </p:sp>
        <p:sp>
          <p:nvSpPr>
            <p:cNvPr id="37" name="Freeform: Shape 36">
              <a:extLst>
                <a:ext uri="{FF2B5EF4-FFF2-40B4-BE49-F238E27FC236}">
                  <a16:creationId xmlns:a16="http://schemas.microsoft.com/office/drawing/2014/main" id="{966F436B-D502-4927-A05D-0691A99F65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2201418"/>
              <a:ext cx="286935" cy="1358264"/>
            </a:xfrm>
            <a:custGeom>
              <a:avLst/>
              <a:gdLst>
                <a:gd name="connsiteX0" fmla="*/ 11621 w 286935"/>
                <a:gd name="connsiteY0" fmla="*/ 1358265 h 1358264"/>
                <a:gd name="connsiteX1" fmla="*/ 163830 w 286935"/>
                <a:gd name="connsiteY1" fmla="*/ 1157287 h 1358264"/>
                <a:gd name="connsiteX2" fmla="*/ 258604 w 286935"/>
                <a:gd name="connsiteY2" fmla="*/ 858679 h 1358264"/>
                <a:gd name="connsiteX3" fmla="*/ 284417 w 286935"/>
                <a:gd name="connsiteY3" fmla="*/ 577310 h 1358264"/>
                <a:gd name="connsiteX4" fmla="*/ 215456 w 286935"/>
                <a:gd name="connsiteY4" fmla="*/ 330422 h 1358264"/>
                <a:gd name="connsiteX5" fmla="*/ 0 w 286935"/>
                <a:gd name="connsiteY5" fmla="*/ 0 h 1358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6935" h="1358264">
                  <a:moveTo>
                    <a:pt x="11621" y="1358265"/>
                  </a:moveTo>
                  <a:cubicBezTo>
                    <a:pt x="11621" y="1358265"/>
                    <a:pt x="104299" y="1269016"/>
                    <a:pt x="163830" y="1157287"/>
                  </a:cubicBezTo>
                  <a:cubicBezTo>
                    <a:pt x="213074" y="1064800"/>
                    <a:pt x="237458" y="961453"/>
                    <a:pt x="258604" y="858679"/>
                  </a:cubicBezTo>
                  <a:cubicBezTo>
                    <a:pt x="277749" y="765905"/>
                    <a:pt x="293180" y="671512"/>
                    <a:pt x="284417" y="577310"/>
                  </a:cubicBezTo>
                  <a:cubicBezTo>
                    <a:pt x="276511" y="491680"/>
                    <a:pt x="250412" y="409099"/>
                    <a:pt x="215456" y="330422"/>
                  </a:cubicBezTo>
                  <a:cubicBezTo>
                    <a:pt x="153353" y="190405"/>
                    <a:pt x="0" y="0"/>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38" name="Freeform: Shape 37">
              <a:extLst>
                <a:ext uri="{FF2B5EF4-FFF2-40B4-BE49-F238E27FC236}">
                  <a16:creationId xmlns:a16="http://schemas.microsoft.com/office/drawing/2014/main" id="{63D19BC0-342A-4662-8B01-078F5BC25F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2482500"/>
              <a:ext cx="167300" cy="890873"/>
            </a:xfrm>
            <a:custGeom>
              <a:avLst/>
              <a:gdLst>
                <a:gd name="connsiteX0" fmla="*/ 0 w 167300"/>
                <a:gd name="connsiteY0" fmla="*/ 0 h 890873"/>
                <a:gd name="connsiteX1" fmla="*/ 143732 w 167300"/>
                <a:gd name="connsiteY1" fmla="*/ 233077 h 890873"/>
                <a:gd name="connsiteX2" fmla="*/ 160973 w 167300"/>
                <a:gd name="connsiteY2" fmla="*/ 482822 h 890873"/>
                <a:gd name="connsiteX3" fmla="*/ 0 w 167300"/>
                <a:gd name="connsiteY3" fmla="*/ 890873 h 890873"/>
              </a:gdLst>
              <a:ahLst/>
              <a:cxnLst>
                <a:cxn ang="0">
                  <a:pos x="connsiteX0" y="connsiteY0"/>
                </a:cxn>
                <a:cxn ang="0">
                  <a:pos x="connsiteX1" y="connsiteY1"/>
                </a:cxn>
                <a:cxn ang="0">
                  <a:pos x="connsiteX2" y="connsiteY2"/>
                </a:cxn>
                <a:cxn ang="0">
                  <a:pos x="connsiteX3" y="connsiteY3"/>
                </a:cxn>
              </a:cxnLst>
              <a:rect l="l" t="t" r="r" b="b"/>
              <a:pathLst>
                <a:path w="167300" h="890873">
                  <a:moveTo>
                    <a:pt x="0" y="0"/>
                  </a:moveTo>
                  <a:cubicBezTo>
                    <a:pt x="0" y="0"/>
                    <a:pt x="110585" y="127254"/>
                    <a:pt x="143732" y="233077"/>
                  </a:cubicBezTo>
                  <a:cubicBezTo>
                    <a:pt x="168974" y="313563"/>
                    <a:pt x="172593" y="399098"/>
                    <a:pt x="160973" y="482822"/>
                  </a:cubicBezTo>
                  <a:cubicBezTo>
                    <a:pt x="136970" y="655892"/>
                    <a:pt x="0" y="890873"/>
                    <a:pt x="0" y="890873"/>
                  </a:cubicBezTo>
                </a:path>
              </a:pathLst>
            </a:custGeom>
            <a:noFill/>
            <a:ln w="9525" cap="rnd">
              <a:solidFill>
                <a:schemeClr val="bg2">
                  <a:alpha val="25000"/>
                </a:schemeClr>
              </a:solidFill>
              <a:prstDash val="lgDash"/>
              <a:round/>
            </a:ln>
          </p:spPr>
          <p:txBody>
            <a:bodyPr rtlCol="0" anchor="ctr"/>
            <a:lstStyle/>
            <a:p>
              <a:endParaRPr lang="en-US"/>
            </a:p>
          </p:txBody>
        </p:sp>
        <p:sp>
          <p:nvSpPr>
            <p:cNvPr id="39" name="Freeform: Shape 38">
              <a:extLst>
                <a:ext uri="{FF2B5EF4-FFF2-40B4-BE49-F238E27FC236}">
                  <a16:creationId xmlns:a16="http://schemas.microsoft.com/office/drawing/2014/main" id="{DF32521F-B67B-4D14-BB6E-0DD27E1C70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49272" y="1514475"/>
              <a:ext cx="3076098" cy="1677721"/>
            </a:xfrm>
            <a:custGeom>
              <a:avLst/>
              <a:gdLst>
                <a:gd name="connsiteX0" fmla="*/ 3076099 w 3076098"/>
                <a:gd name="connsiteY0" fmla="*/ 12287 h 1677721"/>
                <a:gd name="connsiteX1" fmla="*/ 3054287 w 3076098"/>
                <a:gd name="connsiteY1" fmla="*/ 609029 h 1677721"/>
                <a:gd name="connsiteX2" fmla="*/ 3054287 w 3076098"/>
                <a:gd name="connsiteY2" fmla="*/ 824770 h 1677721"/>
                <a:gd name="connsiteX3" fmla="*/ 3002375 w 3076098"/>
                <a:gd name="connsiteY3" fmla="*/ 1158240 h 1677721"/>
                <a:gd name="connsiteX4" fmla="*/ 2945797 w 3076098"/>
                <a:gd name="connsiteY4" fmla="*/ 1277112 h 1677721"/>
                <a:gd name="connsiteX5" fmla="*/ 2706815 w 3076098"/>
                <a:gd name="connsiteY5" fmla="*/ 1492853 h 1677721"/>
                <a:gd name="connsiteX6" fmla="*/ 2451735 w 3076098"/>
                <a:gd name="connsiteY6" fmla="*/ 1618583 h 1677721"/>
                <a:gd name="connsiteX7" fmla="*/ 2128457 w 3076098"/>
                <a:gd name="connsiteY7" fmla="*/ 1677448 h 1677721"/>
                <a:gd name="connsiteX8" fmla="*/ 1672495 w 3076098"/>
                <a:gd name="connsiteY8" fmla="*/ 1505522 h 1677721"/>
                <a:gd name="connsiteX9" fmla="*/ 1445038 w 3076098"/>
                <a:gd name="connsiteY9" fmla="*/ 1230916 h 1677721"/>
                <a:gd name="connsiteX10" fmla="*/ 1381506 w 3076098"/>
                <a:gd name="connsiteY10" fmla="*/ 1044035 h 1677721"/>
                <a:gd name="connsiteX11" fmla="*/ 1260253 w 3076098"/>
                <a:gd name="connsiteY11" fmla="*/ 837533 h 1677721"/>
                <a:gd name="connsiteX12" fmla="*/ 1108520 w 3076098"/>
                <a:gd name="connsiteY12" fmla="*/ 772954 h 1677721"/>
                <a:gd name="connsiteX13" fmla="*/ 955358 w 3076098"/>
                <a:gd name="connsiteY13" fmla="*/ 751427 h 1677721"/>
                <a:gd name="connsiteX14" fmla="*/ 763810 w 3076098"/>
                <a:gd name="connsiteY14" fmla="*/ 764762 h 1677721"/>
                <a:gd name="connsiteX15" fmla="*/ 651224 w 3076098"/>
                <a:gd name="connsiteY15" fmla="*/ 728186 h 1677721"/>
                <a:gd name="connsiteX16" fmla="*/ 510730 w 3076098"/>
                <a:gd name="connsiteY16" fmla="*/ 587788 h 1677721"/>
                <a:gd name="connsiteX17" fmla="*/ 323183 w 3076098"/>
                <a:gd name="connsiteY17" fmla="*/ 353187 h 1677721"/>
                <a:gd name="connsiteX18" fmla="*/ 0 w 3076098"/>
                <a:gd name="connsiteY18" fmla="*/ 0 h 1677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076098" h="1677721">
                  <a:moveTo>
                    <a:pt x="3076099" y="12287"/>
                  </a:moveTo>
                  <a:cubicBezTo>
                    <a:pt x="3069336" y="183071"/>
                    <a:pt x="3053525" y="438150"/>
                    <a:pt x="3054287" y="609029"/>
                  </a:cubicBezTo>
                  <a:cubicBezTo>
                    <a:pt x="3054572" y="680942"/>
                    <a:pt x="3056477" y="752856"/>
                    <a:pt x="3054287" y="824770"/>
                  </a:cubicBezTo>
                  <a:cubicBezTo>
                    <a:pt x="3050858" y="937832"/>
                    <a:pt x="3038285" y="1051084"/>
                    <a:pt x="3002375" y="1158240"/>
                  </a:cubicBezTo>
                  <a:cubicBezTo>
                    <a:pt x="2988374" y="1200055"/>
                    <a:pt x="2969895" y="1240155"/>
                    <a:pt x="2945797" y="1277112"/>
                  </a:cubicBezTo>
                  <a:cubicBezTo>
                    <a:pt x="2886742" y="1367885"/>
                    <a:pt x="2798636" y="1434846"/>
                    <a:pt x="2706815" y="1492853"/>
                  </a:cubicBezTo>
                  <a:cubicBezTo>
                    <a:pt x="2626424" y="1543717"/>
                    <a:pt x="2541080" y="1586103"/>
                    <a:pt x="2451735" y="1618583"/>
                  </a:cubicBezTo>
                  <a:cubicBezTo>
                    <a:pt x="2347817" y="1656398"/>
                    <a:pt x="2238851" y="1680591"/>
                    <a:pt x="2128457" y="1677448"/>
                  </a:cubicBezTo>
                  <a:cubicBezTo>
                    <a:pt x="1962436" y="1672781"/>
                    <a:pt x="1804702" y="1606677"/>
                    <a:pt x="1672495" y="1505522"/>
                  </a:cubicBezTo>
                  <a:cubicBezTo>
                    <a:pt x="1576483" y="1432084"/>
                    <a:pt x="1493520" y="1341501"/>
                    <a:pt x="1445038" y="1230916"/>
                  </a:cubicBezTo>
                  <a:cubicBezTo>
                    <a:pt x="1418653" y="1170623"/>
                    <a:pt x="1401794" y="1106710"/>
                    <a:pt x="1381506" y="1044035"/>
                  </a:cubicBezTo>
                  <a:cubicBezTo>
                    <a:pt x="1356360" y="966026"/>
                    <a:pt x="1324261" y="887730"/>
                    <a:pt x="1260253" y="837533"/>
                  </a:cubicBezTo>
                  <a:cubicBezTo>
                    <a:pt x="1216628" y="803243"/>
                    <a:pt x="1162717" y="786194"/>
                    <a:pt x="1108520" y="772954"/>
                  </a:cubicBezTo>
                  <a:cubicBezTo>
                    <a:pt x="1058228" y="760667"/>
                    <a:pt x="1007078" y="750570"/>
                    <a:pt x="955358" y="751427"/>
                  </a:cubicBezTo>
                  <a:cubicBezTo>
                    <a:pt x="891064" y="752475"/>
                    <a:pt x="827818" y="770001"/>
                    <a:pt x="763810" y="764762"/>
                  </a:cubicBezTo>
                  <a:cubicBezTo>
                    <a:pt x="723995" y="761524"/>
                    <a:pt x="685514" y="748760"/>
                    <a:pt x="651224" y="728186"/>
                  </a:cubicBezTo>
                  <a:cubicBezTo>
                    <a:pt x="594074" y="693896"/>
                    <a:pt x="552545" y="639985"/>
                    <a:pt x="510730" y="587788"/>
                  </a:cubicBezTo>
                  <a:cubicBezTo>
                    <a:pt x="448151" y="509683"/>
                    <a:pt x="384524" y="432245"/>
                    <a:pt x="323183" y="353187"/>
                  </a:cubicBezTo>
                  <a:cubicBezTo>
                    <a:pt x="246221" y="253937"/>
                    <a:pt x="94202" y="82868"/>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40" name="Freeform: Shape 39">
              <a:extLst>
                <a:ext uri="{FF2B5EF4-FFF2-40B4-BE49-F238E27FC236}">
                  <a16:creationId xmlns:a16="http://schemas.microsoft.com/office/drawing/2014/main" id="{56F73602-5ACB-4102-894B-D140E71E67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9025" y="1548764"/>
              <a:ext cx="2607257" cy="1468691"/>
            </a:xfrm>
            <a:custGeom>
              <a:avLst/>
              <a:gdLst>
                <a:gd name="connsiteX0" fmla="*/ 2568321 w 2607257"/>
                <a:gd name="connsiteY0" fmla="*/ 18002 h 1468691"/>
                <a:gd name="connsiteX1" fmla="*/ 2590609 w 2607257"/>
                <a:gd name="connsiteY1" fmla="*/ 258509 h 1468691"/>
                <a:gd name="connsiteX2" fmla="*/ 2606802 w 2607257"/>
                <a:gd name="connsiteY2" fmla="*/ 563118 h 1468691"/>
                <a:gd name="connsiteX3" fmla="*/ 2587181 w 2607257"/>
                <a:gd name="connsiteY3" fmla="*/ 910400 h 1468691"/>
                <a:gd name="connsiteX4" fmla="*/ 2568702 w 2607257"/>
                <a:gd name="connsiteY4" fmla="*/ 1001554 h 1468691"/>
                <a:gd name="connsiteX5" fmla="*/ 2407063 w 2607257"/>
                <a:gd name="connsiteY5" fmla="*/ 1262348 h 1468691"/>
                <a:gd name="connsiteX6" fmla="*/ 2211896 w 2607257"/>
                <a:gd name="connsiteY6" fmla="*/ 1390078 h 1468691"/>
                <a:gd name="connsiteX7" fmla="*/ 1936623 w 2607257"/>
                <a:gd name="connsiteY7" fmla="*/ 1466660 h 1468691"/>
                <a:gd name="connsiteX8" fmla="*/ 1749933 w 2607257"/>
                <a:gd name="connsiteY8" fmla="*/ 1447514 h 1468691"/>
                <a:gd name="connsiteX9" fmla="*/ 1594295 w 2607257"/>
                <a:gd name="connsiteY9" fmla="*/ 1351788 h 1468691"/>
                <a:gd name="connsiteX10" fmla="*/ 1512951 w 2607257"/>
                <a:gd name="connsiteY10" fmla="*/ 1227392 h 1468691"/>
                <a:gd name="connsiteX11" fmla="*/ 1500949 w 2607257"/>
                <a:gd name="connsiteY11" fmla="*/ 992886 h 1468691"/>
                <a:gd name="connsiteX12" fmla="*/ 1541621 w 2607257"/>
                <a:gd name="connsiteY12" fmla="*/ 803910 h 1468691"/>
                <a:gd name="connsiteX13" fmla="*/ 1541621 w 2607257"/>
                <a:gd name="connsiteY13" fmla="*/ 665131 h 1468691"/>
                <a:gd name="connsiteX14" fmla="*/ 1429131 w 2607257"/>
                <a:gd name="connsiteY14" fmla="*/ 526352 h 1468691"/>
                <a:gd name="connsiteX15" fmla="*/ 1163383 w 2607257"/>
                <a:gd name="connsiteY15" fmla="*/ 449771 h 1468691"/>
                <a:gd name="connsiteX16" fmla="*/ 811530 w 2607257"/>
                <a:gd name="connsiteY16" fmla="*/ 406718 h 1468691"/>
                <a:gd name="connsiteX17" fmla="*/ 574548 w 2607257"/>
                <a:gd name="connsiteY17" fmla="*/ 354044 h 1468691"/>
                <a:gd name="connsiteX18" fmla="*/ 284893 w 2607257"/>
                <a:gd name="connsiteY18" fmla="*/ 224885 h 1468691"/>
                <a:gd name="connsiteX19" fmla="*/ 0 w 2607257"/>
                <a:gd name="connsiteY19" fmla="*/ 0 h 1468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607257" h="1468691">
                  <a:moveTo>
                    <a:pt x="2568321" y="18002"/>
                  </a:moveTo>
                  <a:cubicBezTo>
                    <a:pt x="2574989" y="70009"/>
                    <a:pt x="2587752" y="206121"/>
                    <a:pt x="2590609" y="258509"/>
                  </a:cubicBezTo>
                  <a:cubicBezTo>
                    <a:pt x="2596134" y="360045"/>
                    <a:pt x="2604707" y="461486"/>
                    <a:pt x="2606802" y="563118"/>
                  </a:cubicBezTo>
                  <a:cubicBezTo>
                    <a:pt x="2609088" y="679228"/>
                    <a:pt x="2602802" y="795338"/>
                    <a:pt x="2587181" y="910400"/>
                  </a:cubicBezTo>
                  <a:cubicBezTo>
                    <a:pt x="2582990" y="941165"/>
                    <a:pt x="2577274" y="971645"/>
                    <a:pt x="2568702" y="1001554"/>
                  </a:cubicBezTo>
                  <a:cubicBezTo>
                    <a:pt x="2540222" y="1101471"/>
                    <a:pt x="2482501" y="1190816"/>
                    <a:pt x="2407063" y="1262348"/>
                  </a:cubicBezTo>
                  <a:cubicBezTo>
                    <a:pt x="2350294" y="1316165"/>
                    <a:pt x="2283047" y="1357313"/>
                    <a:pt x="2211896" y="1390078"/>
                  </a:cubicBezTo>
                  <a:cubicBezTo>
                    <a:pt x="2124742" y="1430179"/>
                    <a:pt x="2032159" y="1458754"/>
                    <a:pt x="1936623" y="1466660"/>
                  </a:cubicBezTo>
                  <a:cubicBezTo>
                    <a:pt x="1873567" y="1471898"/>
                    <a:pt x="1809845" y="1467517"/>
                    <a:pt x="1749933" y="1447514"/>
                  </a:cubicBezTo>
                  <a:cubicBezTo>
                    <a:pt x="1691449" y="1428083"/>
                    <a:pt x="1638109" y="1395222"/>
                    <a:pt x="1594295" y="1351788"/>
                  </a:cubicBezTo>
                  <a:cubicBezTo>
                    <a:pt x="1558576" y="1316450"/>
                    <a:pt x="1530001" y="1274540"/>
                    <a:pt x="1512951" y="1227392"/>
                  </a:cubicBezTo>
                  <a:cubicBezTo>
                    <a:pt x="1485900" y="1152811"/>
                    <a:pt x="1487519" y="1071467"/>
                    <a:pt x="1500949" y="992886"/>
                  </a:cubicBezTo>
                  <a:cubicBezTo>
                    <a:pt x="1511808" y="929354"/>
                    <a:pt x="1529810" y="867251"/>
                    <a:pt x="1541621" y="803910"/>
                  </a:cubicBezTo>
                  <a:cubicBezTo>
                    <a:pt x="1550194" y="757714"/>
                    <a:pt x="1554194" y="710279"/>
                    <a:pt x="1541621" y="665131"/>
                  </a:cubicBezTo>
                  <a:cubicBezTo>
                    <a:pt x="1525143" y="605981"/>
                    <a:pt x="1481233" y="559403"/>
                    <a:pt x="1429131" y="526352"/>
                  </a:cubicBezTo>
                  <a:cubicBezTo>
                    <a:pt x="1350455" y="476536"/>
                    <a:pt x="1256157" y="461772"/>
                    <a:pt x="1163383" y="449771"/>
                  </a:cubicBezTo>
                  <a:cubicBezTo>
                    <a:pt x="1046131" y="434626"/>
                    <a:pt x="928306" y="424720"/>
                    <a:pt x="811530" y="406718"/>
                  </a:cubicBezTo>
                  <a:cubicBezTo>
                    <a:pt x="731425" y="394335"/>
                    <a:pt x="652081" y="377571"/>
                    <a:pt x="574548" y="354044"/>
                  </a:cubicBezTo>
                  <a:cubicBezTo>
                    <a:pt x="472916" y="323279"/>
                    <a:pt x="375094" y="280702"/>
                    <a:pt x="284893" y="224885"/>
                  </a:cubicBezTo>
                  <a:cubicBezTo>
                    <a:pt x="181832" y="161068"/>
                    <a:pt x="90868" y="80296"/>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41" name="Freeform: Shape 40">
              <a:extLst>
                <a:ext uri="{FF2B5EF4-FFF2-40B4-BE49-F238E27FC236}">
                  <a16:creationId xmlns:a16="http://schemas.microsoft.com/office/drawing/2014/main" id="{E87FA368-45DC-4276-A257-F67A12B20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50204" y="1524380"/>
              <a:ext cx="2095685" cy="1175182"/>
            </a:xfrm>
            <a:custGeom>
              <a:avLst/>
              <a:gdLst>
                <a:gd name="connsiteX0" fmla="*/ 1950434 w 2095685"/>
                <a:gd name="connsiteY0" fmla="*/ 0 h 1175182"/>
                <a:gd name="connsiteX1" fmla="*/ 2077307 w 2095685"/>
                <a:gd name="connsiteY1" fmla="*/ 479108 h 1175182"/>
                <a:gd name="connsiteX2" fmla="*/ 2089309 w 2095685"/>
                <a:gd name="connsiteY2" fmla="*/ 826008 h 1175182"/>
                <a:gd name="connsiteX3" fmla="*/ 1987582 w 2095685"/>
                <a:gd name="connsiteY3" fmla="*/ 1101185 h 1175182"/>
                <a:gd name="connsiteX4" fmla="*/ 1818037 w 2095685"/>
                <a:gd name="connsiteY4" fmla="*/ 1173004 h 1175182"/>
                <a:gd name="connsiteX5" fmla="*/ 1694402 w 2095685"/>
                <a:gd name="connsiteY5" fmla="*/ 1157097 h 1175182"/>
                <a:gd name="connsiteX6" fmla="*/ 1594676 w 2095685"/>
                <a:gd name="connsiteY6" fmla="*/ 1013555 h 1175182"/>
                <a:gd name="connsiteX7" fmla="*/ 1664494 w 2095685"/>
                <a:gd name="connsiteY7" fmla="*/ 790289 h 1175182"/>
                <a:gd name="connsiteX8" fmla="*/ 1684401 w 2095685"/>
                <a:gd name="connsiteY8" fmla="*/ 527114 h 1175182"/>
                <a:gd name="connsiteX9" fmla="*/ 1550765 w 2095685"/>
                <a:gd name="connsiteY9" fmla="*/ 343662 h 1175182"/>
                <a:gd name="connsiteX10" fmla="*/ 1315402 w 2095685"/>
                <a:gd name="connsiteY10" fmla="*/ 265938 h 1175182"/>
                <a:gd name="connsiteX11" fmla="*/ 876586 w 2095685"/>
                <a:gd name="connsiteY11" fmla="*/ 200120 h 1175182"/>
                <a:gd name="connsiteX12" fmla="*/ 591312 w 2095685"/>
                <a:gd name="connsiteY12" fmla="*/ 186119 h 1175182"/>
                <a:gd name="connsiteX13" fmla="*/ 0 w 2095685"/>
                <a:gd name="connsiteY13" fmla="*/ 16669 h 1175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95685" h="1175182">
                  <a:moveTo>
                    <a:pt x="1950434" y="0"/>
                  </a:moveTo>
                  <a:cubicBezTo>
                    <a:pt x="1973485" y="77629"/>
                    <a:pt x="2063115" y="399383"/>
                    <a:pt x="2077307" y="479108"/>
                  </a:cubicBezTo>
                  <a:cubicBezTo>
                    <a:pt x="2097786" y="593693"/>
                    <a:pt x="2100167" y="710089"/>
                    <a:pt x="2089309" y="826008"/>
                  </a:cubicBezTo>
                  <a:cubicBezTo>
                    <a:pt x="2079784" y="927545"/>
                    <a:pt x="2061401" y="1032891"/>
                    <a:pt x="1987582" y="1101185"/>
                  </a:cubicBezTo>
                  <a:cubicBezTo>
                    <a:pt x="1941481" y="1143762"/>
                    <a:pt x="1880616" y="1165670"/>
                    <a:pt x="1818037" y="1173004"/>
                  </a:cubicBezTo>
                  <a:cubicBezTo>
                    <a:pt x="1775746" y="1177957"/>
                    <a:pt x="1732693" y="1175195"/>
                    <a:pt x="1694402" y="1157097"/>
                  </a:cubicBezTo>
                  <a:cubicBezTo>
                    <a:pt x="1638110" y="1130427"/>
                    <a:pt x="1600295" y="1075373"/>
                    <a:pt x="1594676" y="1013555"/>
                  </a:cubicBezTo>
                  <a:cubicBezTo>
                    <a:pt x="1587532" y="934879"/>
                    <a:pt x="1635633" y="864870"/>
                    <a:pt x="1664494" y="790289"/>
                  </a:cubicBezTo>
                  <a:cubicBezTo>
                    <a:pt x="1696974" y="706279"/>
                    <a:pt x="1708594" y="613791"/>
                    <a:pt x="1684401" y="527114"/>
                  </a:cubicBezTo>
                  <a:cubicBezTo>
                    <a:pt x="1663351" y="451580"/>
                    <a:pt x="1616488" y="386620"/>
                    <a:pt x="1550765" y="343662"/>
                  </a:cubicBezTo>
                  <a:cubicBezTo>
                    <a:pt x="1480947" y="298133"/>
                    <a:pt x="1397508" y="282131"/>
                    <a:pt x="1315402" y="265938"/>
                  </a:cubicBezTo>
                  <a:cubicBezTo>
                    <a:pt x="1170051" y="237173"/>
                    <a:pt x="1024128" y="212027"/>
                    <a:pt x="876586" y="200120"/>
                  </a:cubicBezTo>
                  <a:cubicBezTo>
                    <a:pt x="781717" y="192500"/>
                    <a:pt x="686276" y="193643"/>
                    <a:pt x="591312" y="186119"/>
                  </a:cubicBezTo>
                  <a:cubicBezTo>
                    <a:pt x="465296" y="176213"/>
                    <a:pt x="160211" y="193453"/>
                    <a:pt x="0" y="16669"/>
                  </a:cubicBezTo>
                </a:path>
              </a:pathLst>
            </a:custGeom>
            <a:noFill/>
            <a:ln w="9525" cap="rnd">
              <a:solidFill>
                <a:schemeClr val="bg2">
                  <a:alpha val="25000"/>
                </a:schemeClr>
              </a:solidFill>
              <a:prstDash val="lgDash"/>
              <a:round/>
            </a:ln>
          </p:spPr>
          <p:txBody>
            <a:bodyPr rtlCol="0" anchor="ctr"/>
            <a:lstStyle/>
            <a:p>
              <a:endParaRPr lang="en-US"/>
            </a:p>
          </p:txBody>
        </p:sp>
      </p:grpSp>
      <p:grpSp>
        <p:nvGrpSpPr>
          <p:cNvPr id="48" name="Cross">
            <a:extLst>
              <a:ext uri="{FF2B5EF4-FFF2-40B4-BE49-F238E27FC236}">
                <a16:creationId xmlns:a16="http://schemas.microsoft.com/office/drawing/2014/main" id="{DDB99EF5-8801-40E2-83D3-196FADCBBA7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30939" y="3874229"/>
            <a:ext cx="118872" cy="118872"/>
            <a:chOff x="1175347" y="3733800"/>
            <a:chExt cx="118872" cy="118872"/>
          </a:xfrm>
        </p:grpSpPr>
        <p:cxnSp>
          <p:nvCxnSpPr>
            <p:cNvPr id="49" name="Straight Connector 48">
              <a:extLst>
                <a:ext uri="{FF2B5EF4-FFF2-40B4-BE49-F238E27FC236}">
                  <a16:creationId xmlns:a16="http://schemas.microsoft.com/office/drawing/2014/main" id="{50FE3A76-C0EC-41F2-92AD-1A75BA37712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50" name="Straight Connector 49">
              <a:extLst>
                <a:ext uri="{FF2B5EF4-FFF2-40B4-BE49-F238E27FC236}">
                  <a16:creationId xmlns:a16="http://schemas.microsoft.com/office/drawing/2014/main" id="{C22AF00A-AACB-4D06-A706-4231FD4EC6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sp>
        <p:nvSpPr>
          <p:cNvPr id="7" name="Hình chữ nhật 6">
            <a:extLst>
              <a:ext uri="{FF2B5EF4-FFF2-40B4-BE49-F238E27FC236}">
                <a16:creationId xmlns:a16="http://schemas.microsoft.com/office/drawing/2014/main" id="{06F17EF0-419E-1D24-AC5D-558A069584B9}"/>
              </a:ext>
            </a:extLst>
          </p:cNvPr>
          <p:cNvSpPr/>
          <p:nvPr/>
        </p:nvSpPr>
        <p:spPr>
          <a:xfrm>
            <a:off x="-147267" y="-131141"/>
            <a:ext cx="12478871" cy="7062793"/>
          </a:xfrm>
          <a:prstGeom prst="rect">
            <a:avLst/>
          </a:prstGeom>
          <a:solidFill>
            <a:srgbClr val="E8EAE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 name="Tiêu đề 1">
            <a:extLst>
              <a:ext uri="{FF2B5EF4-FFF2-40B4-BE49-F238E27FC236}">
                <a16:creationId xmlns:a16="http://schemas.microsoft.com/office/drawing/2014/main" id="{E3E07653-F7A5-4C24-9CFC-CC4882FD30F4}"/>
              </a:ext>
            </a:extLst>
          </p:cNvPr>
          <p:cNvSpPr>
            <a:spLocks noGrp="1"/>
          </p:cNvSpPr>
          <p:nvPr>
            <p:ph type="ctrTitle"/>
          </p:nvPr>
        </p:nvSpPr>
        <p:spPr>
          <a:xfrm>
            <a:off x="749256" y="2587006"/>
            <a:ext cx="5248045" cy="1486696"/>
          </a:xfrm>
          <a:noFill/>
        </p:spPr>
        <p:txBody>
          <a:bodyPr>
            <a:noAutofit/>
          </a:bodyPr>
          <a:lstStyle/>
          <a:p>
            <a:r>
              <a:rPr lang="vi-VN" sz="6600" dirty="0">
                <a:gradFill flip="none" rotWithShape="1">
                  <a:gsLst>
                    <a:gs pos="0">
                      <a:srgbClr val="220076"/>
                    </a:gs>
                    <a:gs pos="100000">
                      <a:srgbClr val="C00000"/>
                    </a:gs>
                  </a:gsLst>
                  <a:lin ang="0" scaled="1"/>
                  <a:tileRect/>
                </a:gradFill>
                <a:latin typeface="Google Sans Flex" panose="020B0503030502040204" pitchFamily="34" charset="0"/>
              </a:rPr>
              <a:t>Bài 1:</a:t>
            </a:r>
            <a:endParaRPr lang="vi-VN" sz="6600" dirty="0">
              <a:gradFill flip="none" rotWithShape="1">
                <a:gsLst>
                  <a:gs pos="0">
                    <a:srgbClr val="220076"/>
                  </a:gs>
                  <a:gs pos="100000">
                    <a:srgbClr val="C00000"/>
                  </a:gs>
                </a:gsLst>
                <a:lin ang="0" scaled="1"/>
                <a:tileRect/>
              </a:gradFill>
              <a:latin typeface="Praise" pitchFamily="2" charset="0"/>
            </a:endParaRPr>
          </a:p>
        </p:txBody>
      </p:sp>
      <p:sp>
        <p:nvSpPr>
          <p:cNvPr id="3" name="Tiêu đề phụ 2">
            <a:extLst>
              <a:ext uri="{FF2B5EF4-FFF2-40B4-BE49-F238E27FC236}">
                <a16:creationId xmlns:a16="http://schemas.microsoft.com/office/drawing/2014/main" id="{3BECB2B6-471A-9785-0F7B-4D88151563BF}"/>
              </a:ext>
            </a:extLst>
          </p:cNvPr>
          <p:cNvSpPr>
            <a:spLocks noGrp="1"/>
          </p:cNvSpPr>
          <p:nvPr>
            <p:ph type="subTitle" idx="1"/>
          </p:nvPr>
        </p:nvSpPr>
        <p:spPr>
          <a:xfrm>
            <a:off x="4994973" y="300592"/>
            <a:ext cx="6581032" cy="1627385"/>
          </a:xfrm>
        </p:spPr>
        <p:txBody>
          <a:bodyPr>
            <a:normAutofit fontScale="92500"/>
          </a:bodyPr>
          <a:lstStyle/>
          <a:p>
            <a:pPr algn="l"/>
            <a:r>
              <a:rPr lang="en-US" sz="2800" dirty="0">
                <a:solidFill>
                  <a:srgbClr val="080A0E"/>
                </a:solidFill>
              </a:rPr>
              <a:t>Thành </a:t>
            </a:r>
            <a:r>
              <a:rPr lang="en-US" sz="2800" dirty="0" err="1">
                <a:solidFill>
                  <a:srgbClr val="080A0E"/>
                </a:solidFill>
              </a:rPr>
              <a:t>viên</a:t>
            </a:r>
            <a:r>
              <a:rPr lang="en-US" sz="2800" dirty="0">
                <a:solidFill>
                  <a:srgbClr val="080A0E"/>
                </a:solidFill>
              </a:rPr>
              <a:t>:</a:t>
            </a:r>
          </a:p>
          <a:p>
            <a:pPr algn="l"/>
            <a:r>
              <a:rPr lang="en-US" sz="2800" dirty="0" err="1">
                <a:solidFill>
                  <a:srgbClr val="080A0E"/>
                </a:solidFill>
              </a:rPr>
              <a:t>Phước</a:t>
            </a:r>
            <a:r>
              <a:rPr lang="en-US" sz="2800" dirty="0">
                <a:solidFill>
                  <a:srgbClr val="080A0E"/>
                </a:solidFill>
              </a:rPr>
              <a:t> </a:t>
            </a:r>
            <a:r>
              <a:rPr lang="en-US" sz="2800" dirty="0" err="1">
                <a:solidFill>
                  <a:srgbClr val="080A0E"/>
                </a:solidFill>
              </a:rPr>
              <a:t>Hiếu</a:t>
            </a:r>
            <a:r>
              <a:rPr lang="en-US" sz="2800" dirty="0">
                <a:solidFill>
                  <a:srgbClr val="080A0E"/>
                </a:solidFill>
              </a:rPr>
              <a:t>, Tiến Đạt, Duy </a:t>
            </a:r>
            <a:r>
              <a:rPr lang="en-US" sz="2800" dirty="0" err="1">
                <a:solidFill>
                  <a:srgbClr val="080A0E"/>
                </a:solidFill>
              </a:rPr>
              <a:t>Mạnh</a:t>
            </a:r>
            <a:r>
              <a:rPr lang="en-US" sz="2800" dirty="0">
                <a:solidFill>
                  <a:srgbClr val="080A0E"/>
                </a:solidFill>
              </a:rPr>
              <a:t>, Minh </a:t>
            </a:r>
            <a:r>
              <a:rPr lang="en-US" sz="2800" dirty="0" err="1">
                <a:solidFill>
                  <a:srgbClr val="080A0E"/>
                </a:solidFill>
              </a:rPr>
              <a:t>Nhật</a:t>
            </a:r>
            <a:endParaRPr lang="vi-VN" sz="2800" dirty="0">
              <a:solidFill>
                <a:srgbClr val="080A0E"/>
              </a:solidFill>
            </a:endParaRPr>
          </a:p>
        </p:txBody>
      </p:sp>
      <p:sp>
        <p:nvSpPr>
          <p:cNvPr id="4" name="Lưu đồ: Điểm Kết Thúc 3">
            <a:extLst>
              <a:ext uri="{FF2B5EF4-FFF2-40B4-BE49-F238E27FC236}">
                <a16:creationId xmlns:a16="http://schemas.microsoft.com/office/drawing/2014/main" id="{8813E649-E1E6-5584-E4D5-093847DD4086}"/>
              </a:ext>
            </a:extLst>
          </p:cNvPr>
          <p:cNvSpPr/>
          <p:nvPr/>
        </p:nvSpPr>
        <p:spPr>
          <a:xfrm>
            <a:off x="561864" y="4125445"/>
            <a:ext cx="3197269" cy="1055099"/>
          </a:xfrm>
          <a:prstGeom prst="flowChartTerminator">
            <a:avLst/>
          </a:prstGeom>
          <a:solidFill>
            <a:srgbClr val="F3F6F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spcBef>
                <a:spcPts val="100"/>
              </a:spcBef>
            </a:pPr>
            <a:endParaRPr lang="vi-VN" sz="3200" dirty="0"/>
          </a:p>
        </p:txBody>
      </p:sp>
      <p:sp>
        <p:nvSpPr>
          <p:cNvPr id="27" name="Lưu đồ: Điểm Kết Thúc 26">
            <a:extLst>
              <a:ext uri="{FF2B5EF4-FFF2-40B4-BE49-F238E27FC236}">
                <a16:creationId xmlns:a16="http://schemas.microsoft.com/office/drawing/2014/main" id="{103AE209-0D50-35BD-36BE-3EC06E179B4F}"/>
              </a:ext>
            </a:extLst>
          </p:cNvPr>
          <p:cNvSpPr/>
          <p:nvPr/>
        </p:nvSpPr>
        <p:spPr>
          <a:xfrm>
            <a:off x="2246593" y="4124609"/>
            <a:ext cx="3197269" cy="1055099"/>
          </a:xfrm>
          <a:prstGeom prst="flowChartTerminator">
            <a:avLst/>
          </a:prstGeom>
          <a:solidFill>
            <a:srgbClr val="F3F6F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spcBef>
                <a:spcPts val="100"/>
              </a:spcBef>
            </a:pPr>
            <a:endParaRPr lang="vi-VN" sz="3200" dirty="0"/>
          </a:p>
        </p:txBody>
      </p:sp>
      <p:sp>
        <p:nvSpPr>
          <p:cNvPr id="51" name="Lưu đồ: Điểm Kết Thúc 50">
            <a:extLst>
              <a:ext uri="{FF2B5EF4-FFF2-40B4-BE49-F238E27FC236}">
                <a16:creationId xmlns:a16="http://schemas.microsoft.com/office/drawing/2014/main" id="{E43F044B-3B6B-D1D5-F1F8-34E3223A0F17}"/>
              </a:ext>
            </a:extLst>
          </p:cNvPr>
          <p:cNvSpPr/>
          <p:nvPr/>
        </p:nvSpPr>
        <p:spPr>
          <a:xfrm>
            <a:off x="3886906" y="4122775"/>
            <a:ext cx="3197269" cy="1055099"/>
          </a:xfrm>
          <a:prstGeom prst="flowChartTerminator">
            <a:avLst/>
          </a:prstGeom>
          <a:solidFill>
            <a:srgbClr val="F3F6F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spcBef>
                <a:spcPts val="100"/>
              </a:spcBef>
            </a:pPr>
            <a:endParaRPr lang="vi-VN" sz="3200" dirty="0"/>
          </a:p>
        </p:txBody>
      </p:sp>
      <p:sp>
        <p:nvSpPr>
          <p:cNvPr id="52" name="Lưu đồ: Điểm Kết Thúc 51">
            <a:extLst>
              <a:ext uri="{FF2B5EF4-FFF2-40B4-BE49-F238E27FC236}">
                <a16:creationId xmlns:a16="http://schemas.microsoft.com/office/drawing/2014/main" id="{02A269B9-2BB3-57C4-373F-14A3F9FBDA07}"/>
              </a:ext>
            </a:extLst>
          </p:cNvPr>
          <p:cNvSpPr/>
          <p:nvPr/>
        </p:nvSpPr>
        <p:spPr>
          <a:xfrm>
            <a:off x="6096779" y="4124210"/>
            <a:ext cx="3197269" cy="1055099"/>
          </a:xfrm>
          <a:prstGeom prst="flowChartTerminator">
            <a:avLst/>
          </a:prstGeom>
          <a:solidFill>
            <a:srgbClr val="F3F6F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spcBef>
                <a:spcPts val="100"/>
              </a:spcBef>
            </a:pPr>
            <a:endParaRPr lang="vi-VN" sz="3200" dirty="0"/>
          </a:p>
        </p:txBody>
      </p:sp>
      <p:sp>
        <p:nvSpPr>
          <p:cNvPr id="54" name="Lưu đồ: Điểm Kết Thúc 53">
            <a:extLst>
              <a:ext uri="{FF2B5EF4-FFF2-40B4-BE49-F238E27FC236}">
                <a16:creationId xmlns:a16="http://schemas.microsoft.com/office/drawing/2014/main" id="{0088DCBD-461C-D4F9-E3FF-500FD4980BD9}"/>
              </a:ext>
            </a:extLst>
          </p:cNvPr>
          <p:cNvSpPr/>
          <p:nvPr/>
        </p:nvSpPr>
        <p:spPr>
          <a:xfrm>
            <a:off x="7032083" y="4124717"/>
            <a:ext cx="3197269" cy="1055099"/>
          </a:xfrm>
          <a:prstGeom prst="flowChartTerminator">
            <a:avLst/>
          </a:prstGeom>
          <a:solidFill>
            <a:srgbClr val="F3F6F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spcBef>
                <a:spcPts val="100"/>
              </a:spcBef>
            </a:pPr>
            <a:endParaRPr lang="vi-VN" sz="3200" dirty="0"/>
          </a:p>
        </p:txBody>
      </p:sp>
      <p:pic>
        <p:nvPicPr>
          <p:cNvPr id="1026" name="Picture 2">
            <a:extLst>
              <a:ext uri="{FF2B5EF4-FFF2-40B4-BE49-F238E27FC236}">
                <a16:creationId xmlns:a16="http://schemas.microsoft.com/office/drawing/2014/main" id="{A409F057-47A2-8260-BB35-3CBDEF32E0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883559" y="4417509"/>
            <a:ext cx="478956" cy="478956"/>
          </a:xfrm>
          <a:prstGeom prst="rect">
            <a:avLst/>
          </a:prstGeom>
          <a:noFill/>
          <a:extLst>
            <a:ext uri="{909E8E84-426E-40DD-AFC4-6F175D3DCCD1}">
              <a14:hiddenFill xmlns:a14="http://schemas.microsoft.com/office/drawing/2010/main">
                <a:solidFill>
                  <a:srgbClr val="FFFFFF"/>
                </a:solidFill>
              </a14:hiddenFill>
            </a:ext>
          </a:extLst>
        </p:spPr>
      </p:pic>
      <p:sp>
        <p:nvSpPr>
          <p:cNvPr id="12" name="Hộp Văn bản 11">
            <a:extLst>
              <a:ext uri="{FF2B5EF4-FFF2-40B4-BE49-F238E27FC236}">
                <a16:creationId xmlns:a16="http://schemas.microsoft.com/office/drawing/2014/main" id="{39BA76E3-2910-AA33-68BD-84EEEED82C01}"/>
              </a:ext>
            </a:extLst>
          </p:cNvPr>
          <p:cNvSpPr txBox="1"/>
          <p:nvPr/>
        </p:nvSpPr>
        <p:spPr>
          <a:xfrm>
            <a:off x="1566003" y="4427923"/>
            <a:ext cx="9742438" cy="523220"/>
          </a:xfrm>
          <a:prstGeom prst="rect">
            <a:avLst/>
          </a:prstGeom>
          <a:noFill/>
        </p:spPr>
        <p:txBody>
          <a:bodyPr wrap="square" rtlCol="0">
            <a:spAutoFit/>
          </a:bodyPr>
          <a:lstStyle/>
          <a:p>
            <a:r>
              <a:rPr lang="vi-VN" sz="2800" dirty="0">
                <a:solidFill>
                  <a:srgbClr val="080A0E"/>
                </a:solidFill>
              </a:rPr>
              <a:t>Một số tác động tiêu cực của công nghệ kĩ thuật số</a:t>
            </a:r>
          </a:p>
        </p:txBody>
      </p:sp>
    </p:spTree>
    <p:extLst>
      <p:ext uri="{BB962C8B-B14F-4D97-AF65-F5344CB8AC3E}">
        <p14:creationId xmlns:p14="http://schemas.microsoft.com/office/powerpoint/2010/main" val="4188213070"/>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A6C273A-38F2-4D34-98BF-47B248862B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2E2CF659-EE5D-432C-B47F-10AC4A48A3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3" name="Rectangle 12">
            <a:extLst>
              <a:ext uri="{FF2B5EF4-FFF2-40B4-BE49-F238E27FC236}">
                <a16:creationId xmlns:a16="http://schemas.microsoft.com/office/drawing/2014/main" id="{683AA549-1F0C-46E0-AAD8-DC3DC6CA61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Bottom Right">
            <a:extLst>
              <a:ext uri="{FF2B5EF4-FFF2-40B4-BE49-F238E27FC236}">
                <a16:creationId xmlns:a16="http://schemas.microsoft.com/office/drawing/2014/main" id="{7B2F7E43-35EC-4103-9D95-2ACDB00387C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16" name="Graphic 157">
              <a:extLst>
                <a:ext uri="{FF2B5EF4-FFF2-40B4-BE49-F238E27FC236}">
                  <a16:creationId xmlns:a16="http://schemas.microsoft.com/office/drawing/2014/main" id="{4CBE545A-C704-48FA-8193-05D4FDAA210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18" name="Freeform: Shape 17">
                <a:extLst>
                  <a:ext uri="{FF2B5EF4-FFF2-40B4-BE49-F238E27FC236}">
                    <a16:creationId xmlns:a16="http://schemas.microsoft.com/office/drawing/2014/main" id="{DFC12F8B-A54C-43DD-B393-14555547B6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bg2">
                    <a:alpha val="35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E3B33274-B053-4224-A5A0-B90126BFFF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bg2">
                    <a:alpha val="35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1C7170C7-58C1-4C2A-BCB1-A35DA8E12D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bg2">
                    <a:alpha val="3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5931EDD4-C978-4F30-9A9D-2C5D3B3E4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bg2">
                    <a:alpha val="3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3E984CF3-8D55-4CD4-8256-69FDFE61C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bg2">
                    <a:alpha val="3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E9CC4F5D-4692-4689-807E-46C4886AD3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bg2">
                    <a:alpha val="3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B872E016-A490-4CAF-AAC9-3EE29CBD43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bg2">
                    <a:alpha val="35000"/>
                  </a:schemeClr>
                </a:solidFill>
                <a:prstDash val="lgDash"/>
                <a:round/>
              </a:ln>
            </p:spPr>
            <p:txBody>
              <a:bodyPr rtlCol="0" anchor="ctr"/>
              <a:lstStyle/>
              <a:p>
                <a:endParaRPr lang="en-US"/>
              </a:p>
            </p:txBody>
          </p:sp>
        </p:grpSp>
        <p:sp>
          <p:nvSpPr>
            <p:cNvPr id="17" name="Freeform: Shape 16">
              <a:extLst>
                <a:ext uri="{FF2B5EF4-FFF2-40B4-BE49-F238E27FC236}">
                  <a16:creationId xmlns:a16="http://schemas.microsoft.com/office/drawing/2014/main" id="{594A6B7E-847F-437A-BC2F-A78EE3F87D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6" name="Footer Placeholder 42">
            <a:extLst>
              <a:ext uri="{FF2B5EF4-FFF2-40B4-BE49-F238E27FC236}">
                <a16:creationId xmlns:a16="http://schemas.microsoft.com/office/drawing/2014/main" id="{03E51277-1095-412F-913B-8FA8021AA626}"/>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000" cap="all" spc="200">
              <a:latin typeface="Segoe UI Semilight" panose="020B0402040204020203" pitchFamily="34" charset="0"/>
              <a:cs typeface="Segoe UI Semilight" panose="020B0402040204020203" pitchFamily="34" charset="0"/>
            </a:endParaRPr>
          </a:p>
        </p:txBody>
      </p:sp>
      <p:grpSp>
        <p:nvGrpSpPr>
          <p:cNvPr id="28" name="Top Left">
            <a:extLst>
              <a:ext uri="{FF2B5EF4-FFF2-40B4-BE49-F238E27FC236}">
                <a16:creationId xmlns:a16="http://schemas.microsoft.com/office/drawing/2014/main" id="{96F2112D-BBBE-46A6-B66D-A3F02ED3284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087"/>
            <a:ext cx="7921775" cy="6887020"/>
            <a:chOff x="3662362" y="1504950"/>
            <a:chExt cx="4411694" cy="3835431"/>
          </a:xfrm>
          <a:noFill/>
        </p:grpSpPr>
        <p:sp>
          <p:nvSpPr>
            <p:cNvPr id="29" name="Freeform: Shape 28">
              <a:extLst>
                <a:ext uri="{FF2B5EF4-FFF2-40B4-BE49-F238E27FC236}">
                  <a16:creationId xmlns:a16="http://schemas.microsoft.com/office/drawing/2014/main" id="{712269F1-E4D6-4EEB-8A0F-059FAFC408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595342" y="1540859"/>
              <a:ext cx="2478714" cy="3799522"/>
            </a:xfrm>
            <a:custGeom>
              <a:avLst/>
              <a:gdLst>
                <a:gd name="connsiteX0" fmla="*/ 545711 w 2478714"/>
                <a:gd name="connsiteY0" fmla="*/ 3799523 h 3799522"/>
                <a:gd name="connsiteX1" fmla="*/ 280820 w 2478714"/>
                <a:gd name="connsiteY1" fmla="*/ 3178874 h 3799522"/>
                <a:gd name="connsiteX2" fmla="*/ 43076 w 2478714"/>
                <a:gd name="connsiteY2" fmla="*/ 2663762 h 3799522"/>
                <a:gd name="connsiteX3" fmla="*/ 3167 w 2478714"/>
                <a:gd name="connsiteY3" fmla="*/ 2344769 h 3799522"/>
                <a:gd name="connsiteX4" fmla="*/ 117943 w 2478714"/>
                <a:gd name="connsiteY4" fmla="*/ 1976723 h 3799522"/>
                <a:gd name="connsiteX5" fmla="*/ 224242 w 2478714"/>
                <a:gd name="connsiteY5" fmla="*/ 1744123 h 3799522"/>
                <a:gd name="connsiteX6" fmla="*/ 447222 w 2478714"/>
                <a:gd name="connsiteY6" fmla="*/ 1569244 h 3799522"/>
                <a:gd name="connsiteX7" fmla="*/ 708588 w 2478714"/>
                <a:gd name="connsiteY7" fmla="*/ 1598295 h 3799522"/>
                <a:gd name="connsiteX8" fmla="*/ 1024532 w 2478714"/>
                <a:gd name="connsiteY8" fmla="*/ 1741837 h 3799522"/>
                <a:gd name="connsiteX9" fmla="*/ 1538692 w 2478714"/>
                <a:gd name="connsiteY9" fmla="*/ 1773460 h 3799522"/>
                <a:gd name="connsiteX10" fmla="*/ 1869019 w 2478714"/>
                <a:gd name="connsiteY10" fmla="*/ 1650016 h 3799522"/>
                <a:gd name="connsiteX11" fmla="*/ 2124670 w 2478714"/>
                <a:gd name="connsiteY11" fmla="*/ 1515047 h 3799522"/>
                <a:gd name="connsiteX12" fmla="*/ 2334410 w 2478714"/>
                <a:gd name="connsiteY12" fmla="*/ 1305401 h 3799522"/>
                <a:gd name="connsiteX13" fmla="*/ 2430232 w 2478714"/>
                <a:gd name="connsiteY13" fmla="*/ 933164 h 3799522"/>
                <a:gd name="connsiteX14" fmla="*/ 2430232 w 2478714"/>
                <a:gd name="connsiteY14" fmla="*/ 571786 h 3799522"/>
                <a:gd name="connsiteX15" fmla="*/ 2445472 w 2478714"/>
                <a:gd name="connsiteY15" fmla="*/ 315659 h 3799522"/>
                <a:gd name="connsiteX16" fmla="*/ 2478714 w 2478714"/>
                <a:gd name="connsiteY16" fmla="*/ 0 h 3799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478714" h="3799522">
                  <a:moveTo>
                    <a:pt x="545711" y="3799523"/>
                  </a:moveTo>
                  <a:cubicBezTo>
                    <a:pt x="492847" y="3532346"/>
                    <a:pt x="330541" y="3270313"/>
                    <a:pt x="280820" y="3178874"/>
                  </a:cubicBezTo>
                  <a:cubicBezTo>
                    <a:pt x="190047" y="3012281"/>
                    <a:pt x="98988" y="2844832"/>
                    <a:pt x="43076" y="2663762"/>
                  </a:cubicBezTo>
                  <a:cubicBezTo>
                    <a:pt x="11072" y="2560130"/>
                    <a:pt x="-7882" y="2452402"/>
                    <a:pt x="3167" y="2344769"/>
                  </a:cubicBezTo>
                  <a:cubicBezTo>
                    <a:pt x="16311" y="2216468"/>
                    <a:pt x="71175" y="2097310"/>
                    <a:pt x="117943" y="1976723"/>
                  </a:cubicBezTo>
                  <a:cubicBezTo>
                    <a:pt x="148899" y="1896904"/>
                    <a:pt x="177569" y="1815751"/>
                    <a:pt x="224242" y="1744123"/>
                  </a:cubicBezTo>
                  <a:cubicBezTo>
                    <a:pt x="277677" y="1662017"/>
                    <a:pt x="352829" y="1593437"/>
                    <a:pt x="447222" y="1569244"/>
                  </a:cubicBezTo>
                  <a:cubicBezTo>
                    <a:pt x="534090" y="1547051"/>
                    <a:pt x="624387" y="1565910"/>
                    <a:pt x="708588" y="1598295"/>
                  </a:cubicBezTo>
                  <a:cubicBezTo>
                    <a:pt x="816697" y="1640015"/>
                    <a:pt x="915948" y="1701546"/>
                    <a:pt x="1024532" y="1741837"/>
                  </a:cubicBezTo>
                  <a:cubicBezTo>
                    <a:pt x="1188743" y="1802797"/>
                    <a:pt x="1367814" y="1811750"/>
                    <a:pt x="1538692" y="1773460"/>
                  </a:cubicBezTo>
                  <a:cubicBezTo>
                    <a:pt x="1653659" y="1747647"/>
                    <a:pt x="1761863" y="1699355"/>
                    <a:pt x="1869019" y="1650016"/>
                  </a:cubicBezTo>
                  <a:cubicBezTo>
                    <a:pt x="1956744" y="1609630"/>
                    <a:pt x="2044279" y="1568291"/>
                    <a:pt x="2124670" y="1515047"/>
                  </a:cubicBezTo>
                  <a:cubicBezTo>
                    <a:pt x="2208204" y="1459706"/>
                    <a:pt x="2282976" y="1391222"/>
                    <a:pt x="2334410" y="1305401"/>
                  </a:cubicBezTo>
                  <a:cubicBezTo>
                    <a:pt x="2401181" y="1194054"/>
                    <a:pt x="2423565" y="1063276"/>
                    <a:pt x="2430232" y="933164"/>
                  </a:cubicBezTo>
                  <a:cubicBezTo>
                    <a:pt x="2436423" y="812864"/>
                    <a:pt x="2428517" y="692277"/>
                    <a:pt x="2430232" y="571786"/>
                  </a:cubicBezTo>
                  <a:cubicBezTo>
                    <a:pt x="2431470" y="486251"/>
                    <a:pt x="2438233" y="400907"/>
                    <a:pt x="2445472" y="315659"/>
                  </a:cubicBezTo>
                  <a:cubicBezTo>
                    <a:pt x="2454426" y="210217"/>
                    <a:pt x="2463284" y="104680"/>
                    <a:pt x="2478714" y="0"/>
                  </a:cubicBezTo>
                </a:path>
              </a:pathLst>
            </a:custGeom>
            <a:noFill/>
            <a:ln w="9525" cap="rnd">
              <a:solidFill>
                <a:schemeClr val="bg2">
                  <a:alpha val="2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088D87B2-D2A4-4577-89DC-7AF275C017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982" y="2388008"/>
              <a:ext cx="2302192" cy="2952373"/>
            </a:xfrm>
            <a:custGeom>
              <a:avLst/>
              <a:gdLst>
                <a:gd name="connsiteX0" fmla="*/ 2302193 w 2302192"/>
                <a:gd name="connsiteY0" fmla="*/ 2952373 h 2952373"/>
                <a:gd name="connsiteX1" fmla="*/ 2022729 w 2302192"/>
                <a:gd name="connsiteY1" fmla="*/ 2442309 h 2952373"/>
                <a:gd name="connsiteX2" fmla="*/ 1834039 w 2302192"/>
                <a:gd name="connsiteY2" fmla="*/ 1937199 h 2952373"/>
                <a:gd name="connsiteX3" fmla="*/ 1789748 w 2302192"/>
                <a:gd name="connsiteY3" fmla="*/ 1609063 h 2952373"/>
                <a:gd name="connsiteX4" fmla="*/ 1870139 w 2302192"/>
                <a:gd name="connsiteY4" fmla="*/ 1183962 h 2952373"/>
                <a:gd name="connsiteX5" fmla="*/ 2021110 w 2302192"/>
                <a:gd name="connsiteY5" fmla="*/ 743621 h 2952373"/>
                <a:gd name="connsiteX6" fmla="*/ 2010061 w 2302192"/>
                <a:gd name="connsiteY6" fmla="*/ 342047 h 2952373"/>
                <a:gd name="connsiteX7" fmla="*/ 1867376 w 2302192"/>
                <a:gd name="connsiteY7" fmla="*/ 55440 h 2952373"/>
                <a:gd name="connsiteX8" fmla="*/ 1652683 w 2302192"/>
                <a:gd name="connsiteY8" fmla="*/ 2862 h 2952373"/>
                <a:gd name="connsiteX9" fmla="*/ 1295305 w 2302192"/>
                <a:gd name="connsiteY9" fmla="*/ 234129 h 2952373"/>
                <a:gd name="connsiteX10" fmla="*/ 812101 w 2302192"/>
                <a:gd name="connsiteY10" fmla="*/ 886401 h 2952373"/>
                <a:gd name="connsiteX11" fmla="*/ 668846 w 2302192"/>
                <a:gd name="connsiteY11" fmla="*/ 1126145 h 2952373"/>
                <a:gd name="connsiteX12" fmla="*/ 498443 w 2302192"/>
                <a:gd name="connsiteY12" fmla="*/ 1405799 h 2952373"/>
                <a:gd name="connsiteX13" fmla="*/ 355759 w 2302192"/>
                <a:gd name="connsiteY13" fmla="*/ 1634304 h 2952373"/>
                <a:gd name="connsiteX14" fmla="*/ 161449 w 2302192"/>
                <a:gd name="connsiteY14" fmla="*/ 1913576 h 2952373"/>
                <a:gd name="connsiteX15" fmla="*/ 0 w 2302192"/>
                <a:gd name="connsiteY15" fmla="*/ 2189802 h 2952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302192" h="2952373">
                  <a:moveTo>
                    <a:pt x="2302193" y="2952373"/>
                  </a:moveTo>
                  <a:cubicBezTo>
                    <a:pt x="2141125" y="2809308"/>
                    <a:pt x="2070068" y="2504603"/>
                    <a:pt x="2022729" y="2442309"/>
                  </a:cubicBezTo>
                  <a:cubicBezTo>
                    <a:pt x="1884140" y="2259810"/>
                    <a:pt x="1887760" y="2160274"/>
                    <a:pt x="1834039" y="1937199"/>
                  </a:cubicBezTo>
                  <a:cubicBezTo>
                    <a:pt x="1808131" y="1829376"/>
                    <a:pt x="1789367" y="1719838"/>
                    <a:pt x="1789748" y="1609063"/>
                  </a:cubicBezTo>
                  <a:cubicBezTo>
                    <a:pt x="1790224" y="1464092"/>
                    <a:pt x="1822418" y="1321122"/>
                    <a:pt x="1870139" y="1183962"/>
                  </a:cubicBezTo>
                  <a:cubicBezTo>
                    <a:pt x="1921288" y="1036896"/>
                    <a:pt x="1991868" y="896307"/>
                    <a:pt x="2021110" y="743621"/>
                  </a:cubicBezTo>
                  <a:cubicBezTo>
                    <a:pt x="2046637" y="610842"/>
                    <a:pt x="2036921" y="474730"/>
                    <a:pt x="2010061" y="342047"/>
                  </a:cubicBezTo>
                  <a:cubicBezTo>
                    <a:pt x="1988058" y="233367"/>
                    <a:pt x="1954340" y="122210"/>
                    <a:pt x="1867376" y="55440"/>
                  </a:cubicBezTo>
                  <a:cubicBezTo>
                    <a:pt x="1806512" y="8767"/>
                    <a:pt x="1728883" y="-7140"/>
                    <a:pt x="1652683" y="2862"/>
                  </a:cubicBezTo>
                  <a:cubicBezTo>
                    <a:pt x="1508474" y="21816"/>
                    <a:pt x="1395984" y="127068"/>
                    <a:pt x="1295305" y="234129"/>
                  </a:cubicBezTo>
                  <a:cubicBezTo>
                    <a:pt x="1109377" y="431772"/>
                    <a:pt x="953453" y="654657"/>
                    <a:pt x="812101" y="886401"/>
                  </a:cubicBezTo>
                  <a:cubicBezTo>
                    <a:pt x="763619" y="965934"/>
                    <a:pt x="716566" y="1046230"/>
                    <a:pt x="668846" y="1126145"/>
                  </a:cubicBezTo>
                  <a:cubicBezTo>
                    <a:pt x="612839" y="1219871"/>
                    <a:pt x="555308" y="1312644"/>
                    <a:pt x="498443" y="1405799"/>
                  </a:cubicBezTo>
                  <a:cubicBezTo>
                    <a:pt x="451676" y="1482475"/>
                    <a:pt x="405289" y="1559342"/>
                    <a:pt x="355759" y="1634304"/>
                  </a:cubicBezTo>
                  <a:cubicBezTo>
                    <a:pt x="293275" y="1728887"/>
                    <a:pt x="225362" y="1819946"/>
                    <a:pt x="161449" y="1913576"/>
                  </a:cubicBezTo>
                  <a:cubicBezTo>
                    <a:pt x="86487" y="2023495"/>
                    <a:pt x="0" y="2189802"/>
                    <a:pt x="0" y="2189802"/>
                  </a:cubicBezTo>
                </a:path>
              </a:pathLst>
            </a:custGeom>
            <a:noFill/>
            <a:ln w="9525" cap="rnd">
              <a:solidFill>
                <a:schemeClr val="bg2">
                  <a:alpha val="25000"/>
                </a:schemeClr>
              </a:solidFill>
              <a:prstDash val="lgDash"/>
              <a:round/>
            </a:ln>
          </p:spPr>
          <p:txBody>
            <a:bodyPr rtlCol="0" anchor="ctr"/>
            <a:lstStyle/>
            <a:p>
              <a:endParaRPr lang="en-US"/>
            </a:p>
          </p:txBody>
        </p:sp>
        <p:grpSp>
          <p:nvGrpSpPr>
            <p:cNvPr id="31" name="Graphic 3">
              <a:extLst>
                <a:ext uri="{FF2B5EF4-FFF2-40B4-BE49-F238E27FC236}">
                  <a16:creationId xmlns:a16="http://schemas.microsoft.com/office/drawing/2014/main" id="{96F2112D-BBBE-46A6-B66D-A3F02ED3284E}"/>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62362" y="1504950"/>
              <a:ext cx="1913000" cy="3816381"/>
              <a:chOff x="3662362" y="1504950"/>
              <a:chExt cx="1913000" cy="3816381"/>
            </a:xfrm>
            <a:noFill/>
          </p:grpSpPr>
          <p:sp>
            <p:nvSpPr>
              <p:cNvPr id="42" name="Freeform: Shape 41">
                <a:extLst>
                  <a:ext uri="{FF2B5EF4-FFF2-40B4-BE49-F238E27FC236}">
                    <a16:creationId xmlns:a16="http://schemas.microsoft.com/office/drawing/2014/main" id="{ACCB55F8-F950-431F-9B90-688950D9F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62362" y="1504950"/>
                <a:ext cx="9525" cy="9525"/>
              </a:xfrm>
              <a:custGeom>
                <a:avLst/>
                <a:gdLst/>
                <a:ahLst/>
                <a:cxnLst/>
                <a:rect l="l" t="t" r="r" b="b"/>
                <a:pathLst>
                  <a:path w="9525" h="9525"/>
                </a:pathLst>
              </a:custGeom>
              <a:noFill/>
              <a:ln w="9525" cap="rnd">
                <a:solidFill>
                  <a:schemeClr val="bg2">
                    <a:alpha val="25000"/>
                  </a:schemeClr>
                </a:solidFill>
                <a:prstDash val="lgDash"/>
                <a:round/>
              </a:ln>
            </p:spPr>
            <p:txBody>
              <a:bodyPr rtlCol="0" anchor="ctr"/>
              <a:lstStyle/>
              <a:p>
                <a:endParaRPr lang="en-US"/>
              </a:p>
            </p:txBody>
          </p:sp>
          <p:sp>
            <p:nvSpPr>
              <p:cNvPr id="43" name="Freeform: Shape 42">
                <a:extLst>
                  <a:ext uri="{FF2B5EF4-FFF2-40B4-BE49-F238E27FC236}">
                    <a16:creationId xmlns:a16="http://schemas.microsoft.com/office/drawing/2014/main" id="{27D0AA11-2E4E-479C-B953-547285E724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62362" y="1504950"/>
                <a:ext cx="9525" cy="9525"/>
              </a:xfrm>
              <a:custGeom>
                <a:avLst/>
                <a:gdLst/>
                <a:ahLst/>
                <a:cxnLst/>
                <a:rect l="l" t="t" r="r" b="b"/>
                <a:pathLst>
                  <a:path w="9525" h="9525"/>
                </a:pathLst>
              </a:custGeom>
              <a:noFill/>
              <a:ln w="9525" cap="rnd">
                <a:solidFill>
                  <a:schemeClr val="bg2">
                    <a:alpha val="25000"/>
                  </a:schemeClr>
                </a:solidFill>
                <a:prstDash val="lgDash"/>
                <a:round/>
              </a:ln>
            </p:spPr>
            <p:txBody>
              <a:bodyPr rtlCol="0" anchor="ctr"/>
              <a:lstStyle/>
              <a:p>
                <a:endParaRPr lang="en-US"/>
              </a:p>
            </p:txBody>
          </p:sp>
          <p:sp>
            <p:nvSpPr>
              <p:cNvPr id="44" name="Freeform: Shape 43">
                <a:extLst>
                  <a:ext uri="{FF2B5EF4-FFF2-40B4-BE49-F238E27FC236}">
                    <a16:creationId xmlns:a16="http://schemas.microsoft.com/office/drawing/2014/main" id="{90D86C66-EDF0-4ABB-87F4-A2882A2E02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791" y="3466048"/>
                <a:ext cx="1604295" cy="1847472"/>
              </a:xfrm>
              <a:custGeom>
                <a:avLst/>
                <a:gdLst>
                  <a:gd name="connsiteX0" fmla="*/ 1604296 w 1604295"/>
                  <a:gd name="connsiteY0" fmla="*/ 1847472 h 1847472"/>
                  <a:gd name="connsiteX1" fmla="*/ 1517809 w 1604295"/>
                  <a:gd name="connsiteY1" fmla="*/ 1544292 h 1847472"/>
                  <a:gd name="connsiteX2" fmla="*/ 1394841 w 1604295"/>
                  <a:gd name="connsiteY2" fmla="*/ 1183771 h 1847472"/>
                  <a:gd name="connsiteX3" fmla="*/ 1318355 w 1604295"/>
                  <a:gd name="connsiteY3" fmla="*/ 695233 h 1847472"/>
                  <a:gd name="connsiteX4" fmla="*/ 1359884 w 1604295"/>
                  <a:gd name="connsiteY4" fmla="*/ 397863 h 1847472"/>
                  <a:gd name="connsiteX5" fmla="*/ 1359884 w 1604295"/>
                  <a:gd name="connsiteY5" fmla="*/ 236700 h 1847472"/>
                  <a:gd name="connsiteX6" fmla="*/ 1351598 w 1604295"/>
                  <a:gd name="connsiteY6" fmla="*/ 67250 h 1847472"/>
                  <a:gd name="connsiteX7" fmla="*/ 1316641 w 1604295"/>
                  <a:gd name="connsiteY7" fmla="*/ 10767 h 1847472"/>
                  <a:gd name="connsiteX8" fmla="*/ 1195292 w 1604295"/>
                  <a:gd name="connsiteY8" fmla="*/ 34008 h 1847472"/>
                  <a:gd name="connsiteX9" fmla="*/ 1005745 w 1604295"/>
                  <a:gd name="connsiteY9" fmla="*/ 254988 h 1847472"/>
                  <a:gd name="connsiteX10" fmla="*/ 763048 w 1604295"/>
                  <a:gd name="connsiteY10" fmla="*/ 587315 h 1847472"/>
                  <a:gd name="connsiteX11" fmla="*/ 548640 w 1604295"/>
                  <a:gd name="connsiteY11" fmla="*/ 861444 h 1847472"/>
                  <a:gd name="connsiteX12" fmla="*/ 328803 w 1604295"/>
                  <a:gd name="connsiteY12" fmla="*/ 1145480 h 1847472"/>
                  <a:gd name="connsiteX13" fmla="*/ 0 w 1604295"/>
                  <a:gd name="connsiteY13" fmla="*/ 1607157 h 1847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04295" h="1847472">
                    <a:moveTo>
                      <a:pt x="1604296" y="1847472"/>
                    </a:moveTo>
                    <a:cubicBezTo>
                      <a:pt x="1573721" y="1753270"/>
                      <a:pt x="1548479" y="1638399"/>
                      <a:pt x="1517809" y="1544292"/>
                    </a:cubicBezTo>
                    <a:cubicBezTo>
                      <a:pt x="1478471" y="1423515"/>
                      <a:pt x="1432846" y="1304929"/>
                      <a:pt x="1394841" y="1183771"/>
                    </a:cubicBezTo>
                    <a:cubicBezTo>
                      <a:pt x="1345025" y="1024893"/>
                      <a:pt x="1305497" y="860778"/>
                      <a:pt x="1318355" y="695233"/>
                    </a:cubicBezTo>
                    <a:cubicBezTo>
                      <a:pt x="1326071" y="595316"/>
                      <a:pt x="1353312" y="497780"/>
                      <a:pt x="1359884" y="397863"/>
                    </a:cubicBezTo>
                    <a:cubicBezTo>
                      <a:pt x="1363409" y="344237"/>
                      <a:pt x="1359503" y="290421"/>
                      <a:pt x="1359884" y="236700"/>
                    </a:cubicBezTo>
                    <a:cubicBezTo>
                      <a:pt x="1360265" y="179740"/>
                      <a:pt x="1366076" y="122114"/>
                      <a:pt x="1351598" y="67250"/>
                    </a:cubicBezTo>
                    <a:cubicBezTo>
                      <a:pt x="1345692" y="44866"/>
                      <a:pt x="1335691" y="23530"/>
                      <a:pt x="1316641" y="10767"/>
                    </a:cubicBezTo>
                    <a:cubicBezTo>
                      <a:pt x="1279874" y="-13998"/>
                      <a:pt x="1233202" y="8290"/>
                      <a:pt x="1195292" y="34008"/>
                    </a:cubicBezTo>
                    <a:cubicBezTo>
                      <a:pt x="1114330" y="89062"/>
                      <a:pt x="1060990" y="173644"/>
                      <a:pt x="1005745" y="254988"/>
                    </a:cubicBezTo>
                    <a:cubicBezTo>
                      <a:pt x="928688" y="368526"/>
                      <a:pt x="847058" y="478825"/>
                      <a:pt x="763048" y="587315"/>
                    </a:cubicBezTo>
                    <a:cubicBezTo>
                      <a:pt x="691991" y="679041"/>
                      <a:pt x="621697" y="771338"/>
                      <a:pt x="548640" y="861444"/>
                    </a:cubicBezTo>
                    <a:cubicBezTo>
                      <a:pt x="425672" y="1012987"/>
                      <a:pt x="453866" y="995747"/>
                      <a:pt x="328803" y="1145480"/>
                    </a:cubicBezTo>
                    <a:cubicBezTo>
                      <a:pt x="294418" y="1186628"/>
                      <a:pt x="21146" y="1558103"/>
                      <a:pt x="0" y="1607157"/>
                    </a:cubicBezTo>
                  </a:path>
                </a:pathLst>
              </a:custGeom>
              <a:noFill/>
              <a:ln w="9525" cap="rnd">
                <a:solidFill>
                  <a:schemeClr val="bg2">
                    <a:alpha val="25000"/>
                  </a:schemeClr>
                </a:solidFill>
                <a:prstDash val="lgDash"/>
                <a:round/>
              </a:ln>
            </p:spPr>
            <p:txBody>
              <a:bodyPr rtlCol="0" anchor="ctr"/>
              <a:lstStyle/>
              <a:p>
                <a:endParaRPr lang="en-US"/>
              </a:p>
            </p:txBody>
          </p:sp>
          <p:sp>
            <p:nvSpPr>
              <p:cNvPr id="45" name="Freeform: Shape 44">
                <a:extLst>
                  <a:ext uri="{FF2B5EF4-FFF2-40B4-BE49-F238E27FC236}">
                    <a16:creationId xmlns:a16="http://schemas.microsoft.com/office/drawing/2014/main" id="{D026082B-E695-4987-8C03-332366C6C9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83507" y="3153822"/>
                <a:ext cx="1223105" cy="1676495"/>
              </a:xfrm>
              <a:custGeom>
                <a:avLst/>
                <a:gdLst>
                  <a:gd name="connsiteX0" fmla="*/ 1223105 w 1223105"/>
                  <a:gd name="connsiteY0" fmla="*/ 0 h 1676495"/>
                  <a:gd name="connsiteX1" fmla="*/ 1000792 w 1223105"/>
                  <a:gd name="connsiteY1" fmla="*/ 254794 h 1676495"/>
                  <a:gd name="connsiteX2" fmla="*/ 744760 w 1223105"/>
                  <a:gd name="connsiteY2" fmla="*/ 651891 h 1676495"/>
                  <a:gd name="connsiteX3" fmla="*/ 345758 w 1223105"/>
                  <a:gd name="connsiteY3" fmla="*/ 1231773 h 1676495"/>
                  <a:gd name="connsiteX4" fmla="*/ 0 w 1223105"/>
                  <a:gd name="connsiteY4" fmla="*/ 1676495 h 16764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3105" h="1676495">
                    <a:moveTo>
                      <a:pt x="1223105" y="0"/>
                    </a:moveTo>
                    <a:cubicBezTo>
                      <a:pt x="1136523" y="72771"/>
                      <a:pt x="1066324" y="162401"/>
                      <a:pt x="1000792" y="254794"/>
                    </a:cubicBezTo>
                    <a:cubicBezTo>
                      <a:pt x="909733" y="383286"/>
                      <a:pt x="827723" y="517970"/>
                      <a:pt x="744760" y="651891"/>
                    </a:cubicBezTo>
                    <a:cubicBezTo>
                      <a:pt x="621030" y="851726"/>
                      <a:pt x="497777" y="1052608"/>
                      <a:pt x="345758" y="1231773"/>
                    </a:cubicBezTo>
                    <a:cubicBezTo>
                      <a:pt x="248888" y="1345978"/>
                      <a:pt x="61722" y="1540764"/>
                      <a:pt x="0" y="1676495"/>
                    </a:cubicBezTo>
                  </a:path>
                </a:pathLst>
              </a:custGeom>
              <a:noFill/>
              <a:ln w="9525" cap="rnd">
                <a:solidFill>
                  <a:schemeClr val="bg2">
                    <a:alpha val="25000"/>
                  </a:schemeClr>
                </a:solidFill>
                <a:prstDash val="lgDash"/>
                <a:round/>
              </a:ln>
            </p:spPr>
            <p:txBody>
              <a:bodyPr rtlCol="0" anchor="ctr"/>
              <a:lstStyle/>
              <a:p>
                <a:endParaRPr lang="en-US"/>
              </a:p>
            </p:txBody>
          </p:sp>
          <p:sp>
            <p:nvSpPr>
              <p:cNvPr id="46" name="Freeform: Shape 45">
                <a:extLst>
                  <a:ext uri="{FF2B5EF4-FFF2-40B4-BE49-F238E27FC236}">
                    <a16:creationId xmlns:a16="http://schemas.microsoft.com/office/drawing/2014/main" id="{461A8835-D9FC-4CAB-AF19-A5513B17BA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6517" y="3097027"/>
                <a:ext cx="668845" cy="2224304"/>
              </a:xfrm>
              <a:custGeom>
                <a:avLst/>
                <a:gdLst>
                  <a:gd name="connsiteX0" fmla="*/ 668846 w 668845"/>
                  <a:gd name="connsiteY0" fmla="*/ 2224305 h 2224304"/>
                  <a:gd name="connsiteX1" fmla="*/ 486918 w 668845"/>
                  <a:gd name="connsiteY1" fmla="*/ 1944365 h 2224304"/>
                  <a:gd name="connsiteX2" fmla="*/ 376809 w 668845"/>
                  <a:gd name="connsiteY2" fmla="*/ 1659663 h 2224304"/>
                  <a:gd name="connsiteX3" fmla="*/ 319373 w 668845"/>
                  <a:gd name="connsiteY3" fmla="*/ 1425157 h 2224304"/>
                  <a:gd name="connsiteX4" fmla="*/ 264319 w 668845"/>
                  <a:gd name="connsiteY4" fmla="*/ 1130834 h 2224304"/>
                  <a:gd name="connsiteX5" fmla="*/ 278702 w 668845"/>
                  <a:gd name="connsiteY5" fmla="*/ 882041 h 2224304"/>
                  <a:gd name="connsiteX6" fmla="*/ 302609 w 668845"/>
                  <a:gd name="connsiteY6" fmla="*/ 736118 h 2224304"/>
                  <a:gd name="connsiteX7" fmla="*/ 360045 w 668845"/>
                  <a:gd name="connsiteY7" fmla="*/ 444177 h 2224304"/>
                  <a:gd name="connsiteX8" fmla="*/ 386334 w 668845"/>
                  <a:gd name="connsiteY8" fmla="*/ 233675 h 2224304"/>
                  <a:gd name="connsiteX9" fmla="*/ 0 w 668845"/>
                  <a:gd name="connsiteY9" fmla="*/ 56795 h 2224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8845" h="2224304">
                    <a:moveTo>
                      <a:pt x="668846" y="2224305"/>
                    </a:moveTo>
                    <a:cubicBezTo>
                      <a:pt x="599218" y="2137151"/>
                      <a:pt x="537210" y="2043996"/>
                      <a:pt x="486918" y="1944365"/>
                    </a:cubicBezTo>
                    <a:cubicBezTo>
                      <a:pt x="441008" y="1853306"/>
                      <a:pt x="404717" y="1757770"/>
                      <a:pt x="376809" y="1659663"/>
                    </a:cubicBezTo>
                    <a:cubicBezTo>
                      <a:pt x="354806" y="1582224"/>
                      <a:pt x="337757" y="1503548"/>
                      <a:pt x="319373" y="1425157"/>
                    </a:cubicBezTo>
                    <a:cubicBezTo>
                      <a:pt x="296418" y="1327811"/>
                      <a:pt x="270510" y="1230657"/>
                      <a:pt x="264319" y="1130834"/>
                    </a:cubicBezTo>
                    <a:cubicBezTo>
                      <a:pt x="259080" y="1047681"/>
                      <a:pt x="266891" y="964528"/>
                      <a:pt x="278702" y="882041"/>
                    </a:cubicBezTo>
                    <a:cubicBezTo>
                      <a:pt x="285655" y="833274"/>
                      <a:pt x="293751" y="784601"/>
                      <a:pt x="302609" y="736118"/>
                    </a:cubicBezTo>
                    <a:cubicBezTo>
                      <a:pt x="320516" y="638582"/>
                      <a:pt x="339471" y="541237"/>
                      <a:pt x="360045" y="444177"/>
                    </a:cubicBezTo>
                    <a:cubicBezTo>
                      <a:pt x="374809" y="374549"/>
                      <a:pt x="389763" y="304541"/>
                      <a:pt x="386334" y="233675"/>
                    </a:cubicBezTo>
                    <a:cubicBezTo>
                      <a:pt x="383191" y="168809"/>
                      <a:pt x="391287" y="-120751"/>
                      <a:pt x="0" y="56795"/>
                    </a:cubicBezTo>
                  </a:path>
                </a:pathLst>
              </a:custGeom>
              <a:noFill/>
              <a:ln w="9525" cap="rnd">
                <a:solidFill>
                  <a:schemeClr val="bg2">
                    <a:alpha val="25000"/>
                  </a:schemeClr>
                </a:solidFill>
                <a:prstDash val="lgDash"/>
                <a:round/>
              </a:ln>
            </p:spPr>
            <p:txBody>
              <a:bodyPr rtlCol="0" anchor="ctr"/>
              <a:lstStyle/>
              <a:p>
                <a:endParaRPr lang="en-US"/>
              </a:p>
            </p:txBody>
          </p:sp>
        </p:grpSp>
        <p:sp>
          <p:nvSpPr>
            <p:cNvPr id="32" name="Freeform: Shape 31">
              <a:extLst>
                <a:ext uri="{FF2B5EF4-FFF2-40B4-BE49-F238E27FC236}">
                  <a16:creationId xmlns:a16="http://schemas.microsoft.com/office/drawing/2014/main" id="{54E6BA76-9515-415F-BAC9-76958DA6E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39145" y="4663452"/>
              <a:ext cx="1103852" cy="657879"/>
            </a:xfrm>
            <a:custGeom>
              <a:avLst/>
              <a:gdLst>
                <a:gd name="connsiteX0" fmla="*/ 1103852 w 1103852"/>
                <a:gd name="connsiteY0" fmla="*/ 657879 h 657879"/>
                <a:gd name="connsiteX1" fmla="*/ 883063 w 1103852"/>
                <a:gd name="connsiteY1" fmla="*/ 177724 h 657879"/>
                <a:gd name="connsiteX2" fmla="*/ 678085 w 1103852"/>
                <a:gd name="connsiteY2" fmla="*/ 17132 h 657879"/>
                <a:gd name="connsiteX3" fmla="*/ 461962 w 1103852"/>
                <a:gd name="connsiteY3" fmla="*/ 17132 h 657879"/>
                <a:gd name="connsiteX4" fmla="*/ 136398 w 1103852"/>
                <a:gd name="connsiteY4" fmla="*/ 267735 h 657879"/>
                <a:gd name="connsiteX5" fmla="*/ 0 w 1103852"/>
                <a:gd name="connsiteY5" fmla="*/ 650830 h 657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3852" h="657879">
                  <a:moveTo>
                    <a:pt x="1103852" y="657879"/>
                  </a:moveTo>
                  <a:cubicBezTo>
                    <a:pt x="1071563" y="576250"/>
                    <a:pt x="937546" y="246494"/>
                    <a:pt x="883063" y="177724"/>
                  </a:cubicBezTo>
                  <a:cubicBezTo>
                    <a:pt x="828104" y="108382"/>
                    <a:pt x="761238" y="46279"/>
                    <a:pt x="678085" y="17132"/>
                  </a:cubicBezTo>
                  <a:cubicBezTo>
                    <a:pt x="608171" y="-7347"/>
                    <a:pt x="533210" y="-4013"/>
                    <a:pt x="461962" y="17132"/>
                  </a:cubicBezTo>
                  <a:cubicBezTo>
                    <a:pt x="326898" y="57137"/>
                    <a:pt x="214027" y="150101"/>
                    <a:pt x="136398" y="267735"/>
                  </a:cubicBezTo>
                  <a:cubicBezTo>
                    <a:pt x="86773" y="343078"/>
                    <a:pt x="16764" y="562153"/>
                    <a:pt x="0" y="650830"/>
                  </a:cubicBezTo>
                </a:path>
              </a:pathLst>
            </a:custGeom>
            <a:noFill/>
            <a:ln w="9525" cap="rnd">
              <a:solidFill>
                <a:schemeClr val="bg2">
                  <a:alpha val="2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4C120B3D-CF1C-49AE-B5B4-6BF589737A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1521047"/>
              <a:ext cx="1271168" cy="2861881"/>
            </a:xfrm>
            <a:custGeom>
              <a:avLst/>
              <a:gdLst>
                <a:gd name="connsiteX0" fmla="*/ 0 w 1271168"/>
                <a:gd name="connsiteY0" fmla="*/ 2861882 h 2861881"/>
                <a:gd name="connsiteX1" fmla="*/ 115157 w 1271168"/>
                <a:gd name="connsiteY1" fmla="*/ 2685002 h 2861881"/>
                <a:gd name="connsiteX2" fmla="*/ 277178 w 1271168"/>
                <a:gd name="connsiteY2" fmla="*/ 2461070 h 2861881"/>
                <a:gd name="connsiteX3" fmla="*/ 421958 w 1271168"/>
                <a:gd name="connsiteY3" fmla="*/ 2209514 h 2861881"/>
                <a:gd name="connsiteX4" fmla="*/ 690848 w 1271168"/>
                <a:gd name="connsiteY4" fmla="*/ 1751267 h 2861881"/>
                <a:gd name="connsiteX5" fmla="*/ 830580 w 1271168"/>
                <a:gd name="connsiteY5" fmla="*/ 1451039 h 2861881"/>
                <a:gd name="connsiteX6" fmla="*/ 917067 w 1271168"/>
                <a:gd name="connsiteY6" fmla="*/ 1276541 h 2861881"/>
                <a:gd name="connsiteX7" fmla="*/ 1114901 w 1271168"/>
                <a:gd name="connsiteY7" fmla="*/ 965835 h 2861881"/>
                <a:gd name="connsiteX8" fmla="*/ 1204627 w 1271168"/>
                <a:gd name="connsiteY8" fmla="*/ 819626 h 2861881"/>
                <a:gd name="connsiteX9" fmla="*/ 1271111 w 1271168"/>
                <a:gd name="connsiteY9" fmla="*/ 585311 h 2861881"/>
                <a:gd name="connsiteX10" fmla="*/ 1128141 w 1271168"/>
                <a:gd name="connsiteY10" fmla="*/ 292894 h 2861881"/>
                <a:gd name="connsiteX11" fmla="*/ 882110 w 1271168"/>
                <a:gd name="connsiteY11" fmla="*/ 135065 h 2861881"/>
                <a:gd name="connsiteX12" fmla="*/ 574929 w 1271168"/>
                <a:gd name="connsiteY12" fmla="*/ 0 h 28618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71168" h="2861881">
                  <a:moveTo>
                    <a:pt x="0" y="2861882"/>
                  </a:moveTo>
                  <a:cubicBezTo>
                    <a:pt x="0" y="2861882"/>
                    <a:pt x="67151" y="2751201"/>
                    <a:pt x="115157" y="2685002"/>
                  </a:cubicBezTo>
                  <a:cubicBezTo>
                    <a:pt x="169259" y="2610326"/>
                    <a:pt x="226981" y="2538317"/>
                    <a:pt x="277178" y="2461070"/>
                  </a:cubicBezTo>
                  <a:cubicBezTo>
                    <a:pt x="329946" y="2379917"/>
                    <a:pt x="374142" y="2293715"/>
                    <a:pt x="421958" y="2209514"/>
                  </a:cubicBezTo>
                  <a:cubicBezTo>
                    <a:pt x="509492" y="2055495"/>
                    <a:pt x="609695" y="1908715"/>
                    <a:pt x="690848" y="1751267"/>
                  </a:cubicBezTo>
                  <a:cubicBezTo>
                    <a:pt x="741426" y="1653159"/>
                    <a:pt x="784670" y="1551432"/>
                    <a:pt x="830580" y="1451039"/>
                  </a:cubicBezTo>
                  <a:cubicBezTo>
                    <a:pt x="857631" y="1391984"/>
                    <a:pt x="885635" y="1333405"/>
                    <a:pt x="917067" y="1276541"/>
                  </a:cubicBezTo>
                  <a:cubicBezTo>
                    <a:pt x="976408" y="1169003"/>
                    <a:pt x="1046417" y="1067848"/>
                    <a:pt x="1114901" y="965835"/>
                  </a:cubicBezTo>
                  <a:cubicBezTo>
                    <a:pt x="1146810" y="918305"/>
                    <a:pt x="1177671" y="870109"/>
                    <a:pt x="1204627" y="819626"/>
                  </a:cubicBezTo>
                  <a:cubicBezTo>
                    <a:pt x="1243679" y="746665"/>
                    <a:pt x="1272635" y="667703"/>
                    <a:pt x="1271111" y="585311"/>
                  </a:cubicBezTo>
                  <a:cubicBezTo>
                    <a:pt x="1269111" y="473012"/>
                    <a:pt x="1209485" y="371284"/>
                    <a:pt x="1128141" y="292894"/>
                  </a:cubicBezTo>
                  <a:cubicBezTo>
                    <a:pt x="1057561" y="224790"/>
                    <a:pt x="971836" y="175260"/>
                    <a:pt x="882110" y="135065"/>
                  </a:cubicBezTo>
                  <a:cubicBezTo>
                    <a:pt x="779907" y="89249"/>
                    <a:pt x="672560" y="54673"/>
                    <a:pt x="574929" y="0"/>
                  </a:cubicBezTo>
                </a:path>
              </a:pathLst>
            </a:custGeom>
            <a:noFill/>
            <a:ln w="9525" cap="rnd">
              <a:solidFill>
                <a:schemeClr val="bg2">
                  <a:alpha val="2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5F7B6392-DF04-4EF6-A433-4A7A757D65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1536477"/>
              <a:ext cx="919096" cy="2636139"/>
            </a:xfrm>
            <a:custGeom>
              <a:avLst/>
              <a:gdLst>
                <a:gd name="connsiteX0" fmla="*/ 0 w 919096"/>
                <a:gd name="connsiteY0" fmla="*/ 2636139 h 2636139"/>
                <a:gd name="connsiteX1" fmla="*/ 274415 w 919096"/>
                <a:gd name="connsiteY1" fmla="*/ 2218277 h 2636139"/>
                <a:gd name="connsiteX2" fmla="*/ 607981 w 919096"/>
                <a:gd name="connsiteY2" fmla="*/ 1655921 h 2636139"/>
                <a:gd name="connsiteX3" fmla="*/ 792290 w 919096"/>
                <a:gd name="connsiteY3" fmla="*/ 1163003 h 2636139"/>
                <a:gd name="connsiteX4" fmla="*/ 914400 w 919096"/>
                <a:gd name="connsiteY4" fmla="*/ 808863 h 2636139"/>
                <a:gd name="connsiteX5" fmla="*/ 847344 w 919096"/>
                <a:gd name="connsiteY5" fmla="*/ 516922 h 2636139"/>
                <a:gd name="connsiteX6" fmla="*/ 610362 w 919096"/>
                <a:gd name="connsiteY6" fmla="*/ 366141 h 2636139"/>
                <a:gd name="connsiteX7" fmla="*/ 361379 w 919096"/>
                <a:gd name="connsiteY7" fmla="*/ 222599 h 2636139"/>
                <a:gd name="connsiteX8" fmla="*/ 67056 w 919096"/>
                <a:gd name="connsiteY8" fmla="*/ 0 h 2636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9096" h="2636139">
                  <a:moveTo>
                    <a:pt x="0" y="2636139"/>
                  </a:moveTo>
                  <a:cubicBezTo>
                    <a:pt x="0" y="2636139"/>
                    <a:pt x="162020" y="2392394"/>
                    <a:pt x="274415" y="2218277"/>
                  </a:cubicBezTo>
                  <a:cubicBezTo>
                    <a:pt x="392906" y="2034730"/>
                    <a:pt x="518732" y="1854994"/>
                    <a:pt x="607981" y="1655921"/>
                  </a:cubicBezTo>
                  <a:cubicBezTo>
                    <a:pt x="679799" y="1495806"/>
                    <a:pt x="726091" y="1325594"/>
                    <a:pt x="792290" y="1163003"/>
                  </a:cubicBezTo>
                  <a:cubicBezTo>
                    <a:pt x="839724" y="1046607"/>
                    <a:pt x="897922" y="933164"/>
                    <a:pt x="914400" y="808863"/>
                  </a:cubicBezTo>
                  <a:cubicBezTo>
                    <a:pt x="928116" y="705326"/>
                    <a:pt x="913543" y="596932"/>
                    <a:pt x="847344" y="516922"/>
                  </a:cubicBezTo>
                  <a:cubicBezTo>
                    <a:pt x="786956" y="444056"/>
                    <a:pt x="696087" y="407956"/>
                    <a:pt x="610362" y="366141"/>
                  </a:cubicBezTo>
                  <a:cubicBezTo>
                    <a:pt x="524161" y="324136"/>
                    <a:pt x="442722" y="273272"/>
                    <a:pt x="361379" y="222599"/>
                  </a:cubicBezTo>
                  <a:cubicBezTo>
                    <a:pt x="245459" y="150400"/>
                    <a:pt x="126968" y="121348"/>
                    <a:pt x="67056" y="0"/>
                  </a:cubicBezTo>
                </a:path>
              </a:pathLst>
            </a:custGeom>
            <a:noFill/>
            <a:ln w="9525" cap="rnd">
              <a:solidFill>
                <a:schemeClr val="bg2">
                  <a:alpha val="25000"/>
                </a:schemeClr>
              </a:solidFill>
              <a:prstDash val="lgDash"/>
              <a:round/>
            </a:ln>
          </p:spPr>
          <p:txBody>
            <a:bodyPr rtlCol="0" anchor="ctr"/>
            <a:lstStyle/>
            <a:p>
              <a:endParaRPr lang="en-US"/>
            </a:p>
          </p:txBody>
        </p:sp>
        <p:sp>
          <p:nvSpPr>
            <p:cNvPr id="35" name="Freeform: Shape 34">
              <a:extLst>
                <a:ext uri="{FF2B5EF4-FFF2-40B4-BE49-F238E27FC236}">
                  <a16:creationId xmlns:a16="http://schemas.microsoft.com/office/drawing/2014/main" id="{CFB987BC-4338-4C63-8DB9-5CB9DC4890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1717738"/>
              <a:ext cx="625711" cy="2292381"/>
            </a:xfrm>
            <a:custGeom>
              <a:avLst/>
              <a:gdLst>
                <a:gd name="connsiteX0" fmla="*/ 0 w 625711"/>
                <a:gd name="connsiteY0" fmla="*/ 2292382 h 2292381"/>
                <a:gd name="connsiteX1" fmla="*/ 181070 w 625711"/>
                <a:gd name="connsiteY1" fmla="*/ 2019967 h 2292381"/>
                <a:gd name="connsiteX2" fmla="*/ 385000 w 625711"/>
                <a:gd name="connsiteY2" fmla="*/ 1640967 h 2292381"/>
                <a:gd name="connsiteX3" fmla="*/ 514255 w 625711"/>
                <a:gd name="connsiteY3" fmla="*/ 1376839 h 2292381"/>
                <a:gd name="connsiteX4" fmla="*/ 606171 w 625711"/>
                <a:gd name="connsiteY4" fmla="*/ 1015079 h 2292381"/>
                <a:gd name="connsiteX5" fmla="*/ 606171 w 625711"/>
                <a:gd name="connsiteY5" fmla="*/ 673418 h 2292381"/>
                <a:gd name="connsiteX6" fmla="*/ 485489 w 625711"/>
                <a:gd name="connsiteY6" fmla="*/ 475297 h 2292381"/>
                <a:gd name="connsiteX7" fmla="*/ 313182 w 625711"/>
                <a:gd name="connsiteY7" fmla="*/ 328898 h 2292381"/>
                <a:gd name="connsiteX8" fmla="*/ 173831 w 625711"/>
                <a:gd name="connsiteY8" fmla="*/ 189643 h 2292381"/>
                <a:gd name="connsiteX9" fmla="*/ 0 w 625711"/>
                <a:gd name="connsiteY9" fmla="*/ 0 h 2292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25711" h="2292381">
                  <a:moveTo>
                    <a:pt x="0" y="2292382"/>
                  </a:moveTo>
                  <a:cubicBezTo>
                    <a:pt x="0" y="2292382"/>
                    <a:pt x="110776" y="2140363"/>
                    <a:pt x="181070" y="2019967"/>
                  </a:cubicBezTo>
                  <a:cubicBezTo>
                    <a:pt x="253460" y="1896047"/>
                    <a:pt x="318325" y="1768031"/>
                    <a:pt x="385000" y="1640967"/>
                  </a:cubicBezTo>
                  <a:cubicBezTo>
                    <a:pt x="430625" y="1554099"/>
                    <a:pt x="478536" y="1468184"/>
                    <a:pt x="514255" y="1376839"/>
                  </a:cubicBezTo>
                  <a:cubicBezTo>
                    <a:pt x="559689" y="1260634"/>
                    <a:pt x="585788" y="1138333"/>
                    <a:pt x="606171" y="1015079"/>
                  </a:cubicBezTo>
                  <a:cubicBezTo>
                    <a:pt x="625031" y="900779"/>
                    <a:pt x="638556" y="784003"/>
                    <a:pt x="606171" y="673418"/>
                  </a:cubicBezTo>
                  <a:cubicBezTo>
                    <a:pt x="584168" y="598075"/>
                    <a:pt x="540258" y="531590"/>
                    <a:pt x="485489" y="475297"/>
                  </a:cubicBezTo>
                  <a:cubicBezTo>
                    <a:pt x="432911" y="421195"/>
                    <a:pt x="369475" y="379095"/>
                    <a:pt x="313182" y="328898"/>
                  </a:cubicBezTo>
                  <a:cubicBezTo>
                    <a:pt x="264128" y="285179"/>
                    <a:pt x="219361" y="237077"/>
                    <a:pt x="173831" y="189643"/>
                  </a:cubicBezTo>
                  <a:cubicBezTo>
                    <a:pt x="109347" y="122111"/>
                    <a:pt x="0" y="0"/>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36" name="Freeform: Shape 35">
              <a:extLst>
                <a:ext uri="{FF2B5EF4-FFF2-40B4-BE49-F238E27FC236}">
                  <a16:creationId xmlns:a16="http://schemas.microsoft.com/office/drawing/2014/main" id="{F0B5029E-655F-4CB5-BCA2-B62400CE76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1951196"/>
              <a:ext cx="421548" cy="1865756"/>
            </a:xfrm>
            <a:custGeom>
              <a:avLst/>
              <a:gdLst>
                <a:gd name="connsiteX0" fmla="*/ 0 w 421548"/>
                <a:gd name="connsiteY0" fmla="*/ 0 h 1865756"/>
                <a:gd name="connsiteX1" fmla="*/ 258699 w 421548"/>
                <a:gd name="connsiteY1" fmla="*/ 330803 h 1865756"/>
                <a:gd name="connsiteX2" fmla="*/ 408051 w 421548"/>
                <a:gd name="connsiteY2" fmla="*/ 617887 h 1865756"/>
                <a:gd name="connsiteX3" fmla="*/ 408051 w 421548"/>
                <a:gd name="connsiteY3" fmla="*/ 910781 h 1865756"/>
                <a:gd name="connsiteX4" fmla="*/ 336233 w 421548"/>
                <a:gd name="connsiteY4" fmla="*/ 1269683 h 1865756"/>
                <a:gd name="connsiteX5" fmla="*/ 186881 w 421548"/>
                <a:gd name="connsiteY5" fmla="*/ 1582674 h 1865756"/>
                <a:gd name="connsiteX6" fmla="*/ 0 w 421548"/>
                <a:gd name="connsiteY6" fmla="*/ 1865757 h 1865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1548" h="1865756">
                  <a:moveTo>
                    <a:pt x="0" y="0"/>
                  </a:moveTo>
                  <a:cubicBezTo>
                    <a:pt x="0" y="0"/>
                    <a:pt x="155734" y="188309"/>
                    <a:pt x="258699" y="330803"/>
                  </a:cubicBezTo>
                  <a:cubicBezTo>
                    <a:pt x="322517" y="419100"/>
                    <a:pt x="383096" y="512255"/>
                    <a:pt x="408051" y="617887"/>
                  </a:cubicBezTo>
                  <a:cubicBezTo>
                    <a:pt x="430625" y="713613"/>
                    <a:pt x="420815" y="812768"/>
                    <a:pt x="408051" y="910781"/>
                  </a:cubicBezTo>
                  <a:cubicBezTo>
                    <a:pt x="392240" y="1032129"/>
                    <a:pt x="376142" y="1154049"/>
                    <a:pt x="336233" y="1269683"/>
                  </a:cubicBezTo>
                  <a:cubicBezTo>
                    <a:pt x="298418" y="1379125"/>
                    <a:pt x="246412" y="1483138"/>
                    <a:pt x="186881" y="1582674"/>
                  </a:cubicBezTo>
                  <a:cubicBezTo>
                    <a:pt x="122777" y="1689640"/>
                    <a:pt x="0" y="1865757"/>
                    <a:pt x="0" y="1865757"/>
                  </a:cubicBezTo>
                </a:path>
              </a:pathLst>
            </a:custGeom>
            <a:noFill/>
            <a:ln w="9525" cap="rnd">
              <a:solidFill>
                <a:schemeClr val="bg2">
                  <a:alpha val="25000"/>
                </a:schemeClr>
              </a:solidFill>
              <a:prstDash val="lgDash"/>
              <a:round/>
            </a:ln>
          </p:spPr>
          <p:txBody>
            <a:bodyPr rtlCol="0" anchor="ctr"/>
            <a:lstStyle/>
            <a:p>
              <a:endParaRPr lang="en-US"/>
            </a:p>
          </p:txBody>
        </p:sp>
        <p:sp>
          <p:nvSpPr>
            <p:cNvPr id="37" name="Freeform: Shape 36">
              <a:extLst>
                <a:ext uri="{FF2B5EF4-FFF2-40B4-BE49-F238E27FC236}">
                  <a16:creationId xmlns:a16="http://schemas.microsoft.com/office/drawing/2014/main" id="{966F436B-D502-4927-A05D-0691A99F65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2201418"/>
              <a:ext cx="286935" cy="1358264"/>
            </a:xfrm>
            <a:custGeom>
              <a:avLst/>
              <a:gdLst>
                <a:gd name="connsiteX0" fmla="*/ 11621 w 286935"/>
                <a:gd name="connsiteY0" fmla="*/ 1358265 h 1358264"/>
                <a:gd name="connsiteX1" fmla="*/ 163830 w 286935"/>
                <a:gd name="connsiteY1" fmla="*/ 1157287 h 1358264"/>
                <a:gd name="connsiteX2" fmla="*/ 258604 w 286935"/>
                <a:gd name="connsiteY2" fmla="*/ 858679 h 1358264"/>
                <a:gd name="connsiteX3" fmla="*/ 284417 w 286935"/>
                <a:gd name="connsiteY3" fmla="*/ 577310 h 1358264"/>
                <a:gd name="connsiteX4" fmla="*/ 215456 w 286935"/>
                <a:gd name="connsiteY4" fmla="*/ 330422 h 1358264"/>
                <a:gd name="connsiteX5" fmla="*/ 0 w 286935"/>
                <a:gd name="connsiteY5" fmla="*/ 0 h 1358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6935" h="1358264">
                  <a:moveTo>
                    <a:pt x="11621" y="1358265"/>
                  </a:moveTo>
                  <a:cubicBezTo>
                    <a:pt x="11621" y="1358265"/>
                    <a:pt x="104299" y="1269016"/>
                    <a:pt x="163830" y="1157287"/>
                  </a:cubicBezTo>
                  <a:cubicBezTo>
                    <a:pt x="213074" y="1064800"/>
                    <a:pt x="237458" y="961453"/>
                    <a:pt x="258604" y="858679"/>
                  </a:cubicBezTo>
                  <a:cubicBezTo>
                    <a:pt x="277749" y="765905"/>
                    <a:pt x="293180" y="671512"/>
                    <a:pt x="284417" y="577310"/>
                  </a:cubicBezTo>
                  <a:cubicBezTo>
                    <a:pt x="276511" y="491680"/>
                    <a:pt x="250412" y="409099"/>
                    <a:pt x="215456" y="330422"/>
                  </a:cubicBezTo>
                  <a:cubicBezTo>
                    <a:pt x="153353" y="190405"/>
                    <a:pt x="0" y="0"/>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38" name="Freeform: Shape 37">
              <a:extLst>
                <a:ext uri="{FF2B5EF4-FFF2-40B4-BE49-F238E27FC236}">
                  <a16:creationId xmlns:a16="http://schemas.microsoft.com/office/drawing/2014/main" id="{63D19BC0-342A-4662-8B01-078F5BC25F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2482500"/>
              <a:ext cx="167300" cy="890873"/>
            </a:xfrm>
            <a:custGeom>
              <a:avLst/>
              <a:gdLst>
                <a:gd name="connsiteX0" fmla="*/ 0 w 167300"/>
                <a:gd name="connsiteY0" fmla="*/ 0 h 890873"/>
                <a:gd name="connsiteX1" fmla="*/ 143732 w 167300"/>
                <a:gd name="connsiteY1" fmla="*/ 233077 h 890873"/>
                <a:gd name="connsiteX2" fmla="*/ 160973 w 167300"/>
                <a:gd name="connsiteY2" fmla="*/ 482822 h 890873"/>
                <a:gd name="connsiteX3" fmla="*/ 0 w 167300"/>
                <a:gd name="connsiteY3" fmla="*/ 890873 h 890873"/>
              </a:gdLst>
              <a:ahLst/>
              <a:cxnLst>
                <a:cxn ang="0">
                  <a:pos x="connsiteX0" y="connsiteY0"/>
                </a:cxn>
                <a:cxn ang="0">
                  <a:pos x="connsiteX1" y="connsiteY1"/>
                </a:cxn>
                <a:cxn ang="0">
                  <a:pos x="connsiteX2" y="connsiteY2"/>
                </a:cxn>
                <a:cxn ang="0">
                  <a:pos x="connsiteX3" y="connsiteY3"/>
                </a:cxn>
              </a:cxnLst>
              <a:rect l="l" t="t" r="r" b="b"/>
              <a:pathLst>
                <a:path w="167300" h="890873">
                  <a:moveTo>
                    <a:pt x="0" y="0"/>
                  </a:moveTo>
                  <a:cubicBezTo>
                    <a:pt x="0" y="0"/>
                    <a:pt x="110585" y="127254"/>
                    <a:pt x="143732" y="233077"/>
                  </a:cubicBezTo>
                  <a:cubicBezTo>
                    <a:pt x="168974" y="313563"/>
                    <a:pt x="172593" y="399098"/>
                    <a:pt x="160973" y="482822"/>
                  </a:cubicBezTo>
                  <a:cubicBezTo>
                    <a:pt x="136970" y="655892"/>
                    <a:pt x="0" y="890873"/>
                    <a:pt x="0" y="890873"/>
                  </a:cubicBezTo>
                </a:path>
              </a:pathLst>
            </a:custGeom>
            <a:noFill/>
            <a:ln w="9525" cap="rnd">
              <a:solidFill>
                <a:schemeClr val="bg2">
                  <a:alpha val="25000"/>
                </a:schemeClr>
              </a:solidFill>
              <a:prstDash val="lgDash"/>
              <a:round/>
            </a:ln>
          </p:spPr>
          <p:txBody>
            <a:bodyPr rtlCol="0" anchor="ctr"/>
            <a:lstStyle/>
            <a:p>
              <a:endParaRPr lang="en-US"/>
            </a:p>
          </p:txBody>
        </p:sp>
        <p:sp>
          <p:nvSpPr>
            <p:cNvPr id="39" name="Freeform: Shape 38">
              <a:extLst>
                <a:ext uri="{FF2B5EF4-FFF2-40B4-BE49-F238E27FC236}">
                  <a16:creationId xmlns:a16="http://schemas.microsoft.com/office/drawing/2014/main" id="{DF32521F-B67B-4D14-BB6E-0DD27E1C70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49272" y="1514475"/>
              <a:ext cx="3076098" cy="1677721"/>
            </a:xfrm>
            <a:custGeom>
              <a:avLst/>
              <a:gdLst>
                <a:gd name="connsiteX0" fmla="*/ 3076099 w 3076098"/>
                <a:gd name="connsiteY0" fmla="*/ 12287 h 1677721"/>
                <a:gd name="connsiteX1" fmla="*/ 3054287 w 3076098"/>
                <a:gd name="connsiteY1" fmla="*/ 609029 h 1677721"/>
                <a:gd name="connsiteX2" fmla="*/ 3054287 w 3076098"/>
                <a:gd name="connsiteY2" fmla="*/ 824770 h 1677721"/>
                <a:gd name="connsiteX3" fmla="*/ 3002375 w 3076098"/>
                <a:gd name="connsiteY3" fmla="*/ 1158240 h 1677721"/>
                <a:gd name="connsiteX4" fmla="*/ 2945797 w 3076098"/>
                <a:gd name="connsiteY4" fmla="*/ 1277112 h 1677721"/>
                <a:gd name="connsiteX5" fmla="*/ 2706815 w 3076098"/>
                <a:gd name="connsiteY5" fmla="*/ 1492853 h 1677721"/>
                <a:gd name="connsiteX6" fmla="*/ 2451735 w 3076098"/>
                <a:gd name="connsiteY6" fmla="*/ 1618583 h 1677721"/>
                <a:gd name="connsiteX7" fmla="*/ 2128457 w 3076098"/>
                <a:gd name="connsiteY7" fmla="*/ 1677448 h 1677721"/>
                <a:gd name="connsiteX8" fmla="*/ 1672495 w 3076098"/>
                <a:gd name="connsiteY8" fmla="*/ 1505522 h 1677721"/>
                <a:gd name="connsiteX9" fmla="*/ 1445038 w 3076098"/>
                <a:gd name="connsiteY9" fmla="*/ 1230916 h 1677721"/>
                <a:gd name="connsiteX10" fmla="*/ 1381506 w 3076098"/>
                <a:gd name="connsiteY10" fmla="*/ 1044035 h 1677721"/>
                <a:gd name="connsiteX11" fmla="*/ 1260253 w 3076098"/>
                <a:gd name="connsiteY11" fmla="*/ 837533 h 1677721"/>
                <a:gd name="connsiteX12" fmla="*/ 1108520 w 3076098"/>
                <a:gd name="connsiteY12" fmla="*/ 772954 h 1677721"/>
                <a:gd name="connsiteX13" fmla="*/ 955358 w 3076098"/>
                <a:gd name="connsiteY13" fmla="*/ 751427 h 1677721"/>
                <a:gd name="connsiteX14" fmla="*/ 763810 w 3076098"/>
                <a:gd name="connsiteY14" fmla="*/ 764762 h 1677721"/>
                <a:gd name="connsiteX15" fmla="*/ 651224 w 3076098"/>
                <a:gd name="connsiteY15" fmla="*/ 728186 h 1677721"/>
                <a:gd name="connsiteX16" fmla="*/ 510730 w 3076098"/>
                <a:gd name="connsiteY16" fmla="*/ 587788 h 1677721"/>
                <a:gd name="connsiteX17" fmla="*/ 323183 w 3076098"/>
                <a:gd name="connsiteY17" fmla="*/ 353187 h 1677721"/>
                <a:gd name="connsiteX18" fmla="*/ 0 w 3076098"/>
                <a:gd name="connsiteY18" fmla="*/ 0 h 1677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076098" h="1677721">
                  <a:moveTo>
                    <a:pt x="3076099" y="12287"/>
                  </a:moveTo>
                  <a:cubicBezTo>
                    <a:pt x="3069336" y="183071"/>
                    <a:pt x="3053525" y="438150"/>
                    <a:pt x="3054287" y="609029"/>
                  </a:cubicBezTo>
                  <a:cubicBezTo>
                    <a:pt x="3054572" y="680942"/>
                    <a:pt x="3056477" y="752856"/>
                    <a:pt x="3054287" y="824770"/>
                  </a:cubicBezTo>
                  <a:cubicBezTo>
                    <a:pt x="3050858" y="937832"/>
                    <a:pt x="3038285" y="1051084"/>
                    <a:pt x="3002375" y="1158240"/>
                  </a:cubicBezTo>
                  <a:cubicBezTo>
                    <a:pt x="2988374" y="1200055"/>
                    <a:pt x="2969895" y="1240155"/>
                    <a:pt x="2945797" y="1277112"/>
                  </a:cubicBezTo>
                  <a:cubicBezTo>
                    <a:pt x="2886742" y="1367885"/>
                    <a:pt x="2798636" y="1434846"/>
                    <a:pt x="2706815" y="1492853"/>
                  </a:cubicBezTo>
                  <a:cubicBezTo>
                    <a:pt x="2626424" y="1543717"/>
                    <a:pt x="2541080" y="1586103"/>
                    <a:pt x="2451735" y="1618583"/>
                  </a:cubicBezTo>
                  <a:cubicBezTo>
                    <a:pt x="2347817" y="1656398"/>
                    <a:pt x="2238851" y="1680591"/>
                    <a:pt x="2128457" y="1677448"/>
                  </a:cubicBezTo>
                  <a:cubicBezTo>
                    <a:pt x="1962436" y="1672781"/>
                    <a:pt x="1804702" y="1606677"/>
                    <a:pt x="1672495" y="1505522"/>
                  </a:cubicBezTo>
                  <a:cubicBezTo>
                    <a:pt x="1576483" y="1432084"/>
                    <a:pt x="1493520" y="1341501"/>
                    <a:pt x="1445038" y="1230916"/>
                  </a:cubicBezTo>
                  <a:cubicBezTo>
                    <a:pt x="1418653" y="1170623"/>
                    <a:pt x="1401794" y="1106710"/>
                    <a:pt x="1381506" y="1044035"/>
                  </a:cubicBezTo>
                  <a:cubicBezTo>
                    <a:pt x="1356360" y="966026"/>
                    <a:pt x="1324261" y="887730"/>
                    <a:pt x="1260253" y="837533"/>
                  </a:cubicBezTo>
                  <a:cubicBezTo>
                    <a:pt x="1216628" y="803243"/>
                    <a:pt x="1162717" y="786194"/>
                    <a:pt x="1108520" y="772954"/>
                  </a:cubicBezTo>
                  <a:cubicBezTo>
                    <a:pt x="1058228" y="760667"/>
                    <a:pt x="1007078" y="750570"/>
                    <a:pt x="955358" y="751427"/>
                  </a:cubicBezTo>
                  <a:cubicBezTo>
                    <a:pt x="891064" y="752475"/>
                    <a:pt x="827818" y="770001"/>
                    <a:pt x="763810" y="764762"/>
                  </a:cubicBezTo>
                  <a:cubicBezTo>
                    <a:pt x="723995" y="761524"/>
                    <a:pt x="685514" y="748760"/>
                    <a:pt x="651224" y="728186"/>
                  </a:cubicBezTo>
                  <a:cubicBezTo>
                    <a:pt x="594074" y="693896"/>
                    <a:pt x="552545" y="639985"/>
                    <a:pt x="510730" y="587788"/>
                  </a:cubicBezTo>
                  <a:cubicBezTo>
                    <a:pt x="448151" y="509683"/>
                    <a:pt x="384524" y="432245"/>
                    <a:pt x="323183" y="353187"/>
                  </a:cubicBezTo>
                  <a:cubicBezTo>
                    <a:pt x="246221" y="253937"/>
                    <a:pt x="94202" y="82868"/>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40" name="Freeform: Shape 39">
              <a:extLst>
                <a:ext uri="{FF2B5EF4-FFF2-40B4-BE49-F238E27FC236}">
                  <a16:creationId xmlns:a16="http://schemas.microsoft.com/office/drawing/2014/main" id="{56F73602-5ACB-4102-894B-D140E71E67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9025" y="1548764"/>
              <a:ext cx="2607257" cy="1468691"/>
            </a:xfrm>
            <a:custGeom>
              <a:avLst/>
              <a:gdLst>
                <a:gd name="connsiteX0" fmla="*/ 2568321 w 2607257"/>
                <a:gd name="connsiteY0" fmla="*/ 18002 h 1468691"/>
                <a:gd name="connsiteX1" fmla="*/ 2590609 w 2607257"/>
                <a:gd name="connsiteY1" fmla="*/ 258509 h 1468691"/>
                <a:gd name="connsiteX2" fmla="*/ 2606802 w 2607257"/>
                <a:gd name="connsiteY2" fmla="*/ 563118 h 1468691"/>
                <a:gd name="connsiteX3" fmla="*/ 2587181 w 2607257"/>
                <a:gd name="connsiteY3" fmla="*/ 910400 h 1468691"/>
                <a:gd name="connsiteX4" fmla="*/ 2568702 w 2607257"/>
                <a:gd name="connsiteY4" fmla="*/ 1001554 h 1468691"/>
                <a:gd name="connsiteX5" fmla="*/ 2407063 w 2607257"/>
                <a:gd name="connsiteY5" fmla="*/ 1262348 h 1468691"/>
                <a:gd name="connsiteX6" fmla="*/ 2211896 w 2607257"/>
                <a:gd name="connsiteY6" fmla="*/ 1390078 h 1468691"/>
                <a:gd name="connsiteX7" fmla="*/ 1936623 w 2607257"/>
                <a:gd name="connsiteY7" fmla="*/ 1466660 h 1468691"/>
                <a:gd name="connsiteX8" fmla="*/ 1749933 w 2607257"/>
                <a:gd name="connsiteY8" fmla="*/ 1447514 h 1468691"/>
                <a:gd name="connsiteX9" fmla="*/ 1594295 w 2607257"/>
                <a:gd name="connsiteY9" fmla="*/ 1351788 h 1468691"/>
                <a:gd name="connsiteX10" fmla="*/ 1512951 w 2607257"/>
                <a:gd name="connsiteY10" fmla="*/ 1227392 h 1468691"/>
                <a:gd name="connsiteX11" fmla="*/ 1500949 w 2607257"/>
                <a:gd name="connsiteY11" fmla="*/ 992886 h 1468691"/>
                <a:gd name="connsiteX12" fmla="*/ 1541621 w 2607257"/>
                <a:gd name="connsiteY12" fmla="*/ 803910 h 1468691"/>
                <a:gd name="connsiteX13" fmla="*/ 1541621 w 2607257"/>
                <a:gd name="connsiteY13" fmla="*/ 665131 h 1468691"/>
                <a:gd name="connsiteX14" fmla="*/ 1429131 w 2607257"/>
                <a:gd name="connsiteY14" fmla="*/ 526352 h 1468691"/>
                <a:gd name="connsiteX15" fmla="*/ 1163383 w 2607257"/>
                <a:gd name="connsiteY15" fmla="*/ 449771 h 1468691"/>
                <a:gd name="connsiteX16" fmla="*/ 811530 w 2607257"/>
                <a:gd name="connsiteY16" fmla="*/ 406718 h 1468691"/>
                <a:gd name="connsiteX17" fmla="*/ 574548 w 2607257"/>
                <a:gd name="connsiteY17" fmla="*/ 354044 h 1468691"/>
                <a:gd name="connsiteX18" fmla="*/ 284893 w 2607257"/>
                <a:gd name="connsiteY18" fmla="*/ 224885 h 1468691"/>
                <a:gd name="connsiteX19" fmla="*/ 0 w 2607257"/>
                <a:gd name="connsiteY19" fmla="*/ 0 h 1468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607257" h="1468691">
                  <a:moveTo>
                    <a:pt x="2568321" y="18002"/>
                  </a:moveTo>
                  <a:cubicBezTo>
                    <a:pt x="2574989" y="70009"/>
                    <a:pt x="2587752" y="206121"/>
                    <a:pt x="2590609" y="258509"/>
                  </a:cubicBezTo>
                  <a:cubicBezTo>
                    <a:pt x="2596134" y="360045"/>
                    <a:pt x="2604707" y="461486"/>
                    <a:pt x="2606802" y="563118"/>
                  </a:cubicBezTo>
                  <a:cubicBezTo>
                    <a:pt x="2609088" y="679228"/>
                    <a:pt x="2602802" y="795338"/>
                    <a:pt x="2587181" y="910400"/>
                  </a:cubicBezTo>
                  <a:cubicBezTo>
                    <a:pt x="2582990" y="941165"/>
                    <a:pt x="2577274" y="971645"/>
                    <a:pt x="2568702" y="1001554"/>
                  </a:cubicBezTo>
                  <a:cubicBezTo>
                    <a:pt x="2540222" y="1101471"/>
                    <a:pt x="2482501" y="1190816"/>
                    <a:pt x="2407063" y="1262348"/>
                  </a:cubicBezTo>
                  <a:cubicBezTo>
                    <a:pt x="2350294" y="1316165"/>
                    <a:pt x="2283047" y="1357313"/>
                    <a:pt x="2211896" y="1390078"/>
                  </a:cubicBezTo>
                  <a:cubicBezTo>
                    <a:pt x="2124742" y="1430179"/>
                    <a:pt x="2032159" y="1458754"/>
                    <a:pt x="1936623" y="1466660"/>
                  </a:cubicBezTo>
                  <a:cubicBezTo>
                    <a:pt x="1873567" y="1471898"/>
                    <a:pt x="1809845" y="1467517"/>
                    <a:pt x="1749933" y="1447514"/>
                  </a:cubicBezTo>
                  <a:cubicBezTo>
                    <a:pt x="1691449" y="1428083"/>
                    <a:pt x="1638109" y="1395222"/>
                    <a:pt x="1594295" y="1351788"/>
                  </a:cubicBezTo>
                  <a:cubicBezTo>
                    <a:pt x="1558576" y="1316450"/>
                    <a:pt x="1530001" y="1274540"/>
                    <a:pt x="1512951" y="1227392"/>
                  </a:cubicBezTo>
                  <a:cubicBezTo>
                    <a:pt x="1485900" y="1152811"/>
                    <a:pt x="1487519" y="1071467"/>
                    <a:pt x="1500949" y="992886"/>
                  </a:cubicBezTo>
                  <a:cubicBezTo>
                    <a:pt x="1511808" y="929354"/>
                    <a:pt x="1529810" y="867251"/>
                    <a:pt x="1541621" y="803910"/>
                  </a:cubicBezTo>
                  <a:cubicBezTo>
                    <a:pt x="1550194" y="757714"/>
                    <a:pt x="1554194" y="710279"/>
                    <a:pt x="1541621" y="665131"/>
                  </a:cubicBezTo>
                  <a:cubicBezTo>
                    <a:pt x="1525143" y="605981"/>
                    <a:pt x="1481233" y="559403"/>
                    <a:pt x="1429131" y="526352"/>
                  </a:cubicBezTo>
                  <a:cubicBezTo>
                    <a:pt x="1350455" y="476536"/>
                    <a:pt x="1256157" y="461772"/>
                    <a:pt x="1163383" y="449771"/>
                  </a:cubicBezTo>
                  <a:cubicBezTo>
                    <a:pt x="1046131" y="434626"/>
                    <a:pt x="928306" y="424720"/>
                    <a:pt x="811530" y="406718"/>
                  </a:cubicBezTo>
                  <a:cubicBezTo>
                    <a:pt x="731425" y="394335"/>
                    <a:pt x="652081" y="377571"/>
                    <a:pt x="574548" y="354044"/>
                  </a:cubicBezTo>
                  <a:cubicBezTo>
                    <a:pt x="472916" y="323279"/>
                    <a:pt x="375094" y="280702"/>
                    <a:pt x="284893" y="224885"/>
                  </a:cubicBezTo>
                  <a:cubicBezTo>
                    <a:pt x="181832" y="161068"/>
                    <a:pt x="90868" y="80296"/>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41" name="Freeform: Shape 40">
              <a:extLst>
                <a:ext uri="{FF2B5EF4-FFF2-40B4-BE49-F238E27FC236}">
                  <a16:creationId xmlns:a16="http://schemas.microsoft.com/office/drawing/2014/main" id="{E87FA368-45DC-4276-A257-F67A12B20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50204" y="1524380"/>
              <a:ext cx="2095685" cy="1175182"/>
            </a:xfrm>
            <a:custGeom>
              <a:avLst/>
              <a:gdLst>
                <a:gd name="connsiteX0" fmla="*/ 1950434 w 2095685"/>
                <a:gd name="connsiteY0" fmla="*/ 0 h 1175182"/>
                <a:gd name="connsiteX1" fmla="*/ 2077307 w 2095685"/>
                <a:gd name="connsiteY1" fmla="*/ 479108 h 1175182"/>
                <a:gd name="connsiteX2" fmla="*/ 2089309 w 2095685"/>
                <a:gd name="connsiteY2" fmla="*/ 826008 h 1175182"/>
                <a:gd name="connsiteX3" fmla="*/ 1987582 w 2095685"/>
                <a:gd name="connsiteY3" fmla="*/ 1101185 h 1175182"/>
                <a:gd name="connsiteX4" fmla="*/ 1818037 w 2095685"/>
                <a:gd name="connsiteY4" fmla="*/ 1173004 h 1175182"/>
                <a:gd name="connsiteX5" fmla="*/ 1694402 w 2095685"/>
                <a:gd name="connsiteY5" fmla="*/ 1157097 h 1175182"/>
                <a:gd name="connsiteX6" fmla="*/ 1594676 w 2095685"/>
                <a:gd name="connsiteY6" fmla="*/ 1013555 h 1175182"/>
                <a:gd name="connsiteX7" fmla="*/ 1664494 w 2095685"/>
                <a:gd name="connsiteY7" fmla="*/ 790289 h 1175182"/>
                <a:gd name="connsiteX8" fmla="*/ 1684401 w 2095685"/>
                <a:gd name="connsiteY8" fmla="*/ 527114 h 1175182"/>
                <a:gd name="connsiteX9" fmla="*/ 1550765 w 2095685"/>
                <a:gd name="connsiteY9" fmla="*/ 343662 h 1175182"/>
                <a:gd name="connsiteX10" fmla="*/ 1315402 w 2095685"/>
                <a:gd name="connsiteY10" fmla="*/ 265938 h 1175182"/>
                <a:gd name="connsiteX11" fmla="*/ 876586 w 2095685"/>
                <a:gd name="connsiteY11" fmla="*/ 200120 h 1175182"/>
                <a:gd name="connsiteX12" fmla="*/ 591312 w 2095685"/>
                <a:gd name="connsiteY12" fmla="*/ 186119 h 1175182"/>
                <a:gd name="connsiteX13" fmla="*/ 0 w 2095685"/>
                <a:gd name="connsiteY13" fmla="*/ 16669 h 1175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95685" h="1175182">
                  <a:moveTo>
                    <a:pt x="1950434" y="0"/>
                  </a:moveTo>
                  <a:cubicBezTo>
                    <a:pt x="1973485" y="77629"/>
                    <a:pt x="2063115" y="399383"/>
                    <a:pt x="2077307" y="479108"/>
                  </a:cubicBezTo>
                  <a:cubicBezTo>
                    <a:pt x="2097786" y="593693"/>
                    <a:pt x="2100167" y="710089"/>
                    <a:pt x="2089309" y="826008"/>
                  </a:cubicBezTo>
                  <a:cubicBezTo>
                    <a:pt x="2079784" y="927545"/>
                    <a:pt x="2061401" y="1032891"/>
                    <a:pt x="1987582" y="1101185"/>
                  </a:cubicBezTo>
                  <a:cubicBezTo>
                    <a:pt x="1941481" y="1143762"/>
                    <a:pt x="1880616" y="1165670"/>
                    <a:pt x="1818037" y="1173004"/>
                  </a:cubicBezTo>
                  <a:cubicBezTo>
                    <a:pt x="1775746" y="1177957"/>
                    <a:pt x="1732693" y="1175195"/>
                    <a:pt x="1694402" y="1157097"/>
                  </a:cubicBezTo>
                  <a:cubicBezTo>
                    <a:pt x="1638110" y="1130427"/>
                    <a:pt x="1600295" y="1075373"/>
                    <a:pt x="1594676" y="1013555"/>
                  </a:cubicBezTo>
                  <a:cubicBezTo>
                    <a:pt x="1587532" y="934879"/>
                    <a:pt x="1635633" y="864870"/>
                    <a:pt x="1664494" y="790289"/>
                  </a:cubicBezTo>
                  <a:cubicBezTo>
                    <a:pt x="1696974" y="706279"/>
                    <a:pt x="1708594" y="613791"/>
                    <a:pt x="1684401" y="527114"/>
                  </a:cubicBezTo>
                  <a:cubicBezTo>
                    <a:pt x="1663351" y="451580"/>
                    <a:pt x="1616488" y="386620"/>
                    <a:pt x="1550765" y="343662"/>
                  </a:cubicBezTo>
                  <a:cubicBezTo>
                    <a:pt x="1480947" y="298133"/>
                    <a:pt x="1397508" y="282131"/>
                    <a:pt x="1315402" y="265938"/>
                  </a:cubicBezTo>
                  <a:cubicBezTo>
                    <a:pt x="1170051" y="237173"/>
                    <a:pt x="1024128" y="212027"/>
                    <a:pt x="876586" y="200120"/>
                  </a:cubicBezTo>
                  <a:cubicBezTo>
                    <a:pt x="781717" y="192500"/>
                    <a:pt x="686276" y="193643"/>
                    <a:pt x="591312" y="186119"/>
                  </a:cubicBezTo>
                  <a:cubicBezTo>
                    <a:pt x="465296" y="176213"/>
                    <a:pt x="160211" y="193453"/>
                    <a:pt x="0" y="16669"/>
                  </a:cubicBezTo>
                </a:path>
              </a:pathLst>
            </a:custGeom>
            <a:noFill/>
            <a:ln w="9525" cap="rnd">
              <a:solidFill>
                <a:schemeClr val="bg2">
                  <a:alpha val="25000"/>
                </a:schemeClr>
              </a:solidFill>
              <a:prstDash val="lgDash"/>
              <a:round/>
            </a:ln>
          </p:spPr>
          <p:txBody>
            <a:bodyPr rtlCol="0" anchor="ctr"/>
            <a:lstStyle/>
            <a:p>
              <a:endParaRPr lang="en-US"/>
            </a:p>
          </p:txBody>
        </p:sp>
      </p:grpSp>
      <p:grpSp>
        <p:nvGrpSpPr>
          <p:cNvPr id="48" name="Cross">
            <a:extLst>
              <a:ext uri="{FF2B5EF4-FFF2-40B4-BE49-F238E27FC236}">
                <a16:creationId xmlns:a16="http://schemas.microsoft.com/office/drawing/2014/main" id="{DDB99EF5-8801-40E2-83D3-196FADCBBA7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30939" y="3874229"/>
            <a:ext cx="118872" cy="118872"/>
            <a:chOff x="1175347" y="3733800"/>
            <a:chExt cx="118872" cy="118872"/>
          </a:xfrm>
        </p:grpSpPr>
        <p:cxnSp>
          <p:nvCxnSpPr>
            <p:cNvPr id="49" name="Straight Connector 48">
              <a:extLst>
                <a:ext uri="{FF2B5EF4-FFF2-40B4-BE49-F238E27FC236}">
                  <a16:creationId xmlns:a16="http://schemas.microsoft.com/office/drawing/2014/main" id="{50FE3A76-C0EC-41F2-92AD-1A75BA37712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50" name="Straight Connector 49">
              <a:extLst>
                <a:ext uri="{FF2B5EF4-FFF2-40B4-BE49-F238E27FC236}">
                  <a16:creationId xmlns:a16="http://schemas.microsoft.com/office/drawing/2014/main" id="{C22AF00A-AACB-4D06-A706-4231FD4EC6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sp>
        <p:nvSpPr>
          <p:cNvPr id="7" name="Hình chữ nhật 6">
            <a:extLst>
              <a:ext uri="{FF2B5EF4-FFF2-40B4-BE49-F238E27FC236}">
                <a16:creationId xmlns:a16="http://schemas.microsoft.com/office/drawing/2014/main" id="{06F17EF0-419E-1D24-AC5D-558A069584B9}"/>
              </a:ext>
            </a:extLst>
          </p:cNvPr>
          <p:cNvSpPr/>
          <p:nvPr/>
        </p:nvSpPr>
        <p:spPr>
          <a:xfrm>
            <a:off x="-147267" y="-131141"/>
            <a:ext cx="12478871" cy="7062793"/>
          </a:xfrm>
          <a:prstGeom prst="rect">
            <a:avLst/>
          </a:prstGeom>
          <a:solidFill>
            <a:srgbClr val="E8EAE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 name="Hộp Văn bản 4">
            <a:extLst>
              <a:ext uri="{FF2B5EF4-FFF2-40B4-BE49-F238E27FC236}">
                <a16:creationId xmlns:a16="http://schemas.microsoft.com/office/drawing/2014/main" id="{69BD4EA1-0697-8911-810F-499579C326EC}"/>
              </a:ext>
            </a:extLst>
          </p:cNvPr>
          <p:cNvSpPr txBox="1"/>
          <p:nvPr/>
        </p:nvSpPr>
        <p:spPr>
          <a:xfrm>
            <a:off x="75137" y="1568534"/>
            <a:ext cx="6008101" cy="5078313"/>
          </a:xfrm>
          <a:prstGeom prst="rect">
            <a:avLst/>
          </a:prstGeom>
          <a:noFill/>
        </p:spPr>
        <p:txBody>
          <a:bodyPr wrap="square" rtlCol="0">
            <a:spAutoFit/>
          </a:bodyPr>
          <a:lstStyle/>
          <a:p>
            <a:r>
              <a:rPr lang="vi-VN" sz="3600" dirty="0">
                <a:solidFill>
                  <a:srgbClr val="080A0E"/>
                </a:solidFill>
              </a:rPr>
              <a:t>Ảnh hưởng tiêu cực đến tâm lí và lối sống</a:t>
            </a:r>
            <a:br>
              <a:rPr lang="vi-VN" sz="3600" dirty="0">
                <a:solidFill>
                  <a:srgbClr val="080A0E"/>
                </a:solidFill>
              </a:rPr>
            </a:br>
            <a:r>
              <a:rPr lang="vi-VN" sz="3600" dirty="0">
                <a:solidFill>
                  <a:srgbClr val="080A0E"/>
                </a:solidFill>
              </a:rPr>
              <a:t>Mạng xã hội và các ứng dụng trao đổi qua mạng được tạo ra để gắn kết con người lại với nhau, nhưng đôi khi người sử dụng quá coi trọng cuộc sống ảo mà sao nhãng những giá trị thật.</a:t>
            </a:r>
            <a:endParaRPr lang="vi-VN" sz="8000" dirty="0">
              <a:solidFill>
                <a:srgbClr val="080A0E"/>
              </a:solidFill>
            </a:endParaRPr>
          </a:p>
        </p:txBody>
      </p:sp>
      <p:pic>
        <p:nvPicPr>
          <p:cNvPr id="27" name="Picture 4">
            <a:extLst>
              <a:ext uri="{FF2B5EF4-FFF2-40B4-BE49-F238E27FC236}">
                <a16:creationId xmlns:a16="http://schemas.microsoft.com/office/drawing/2014/main" id="{5D6FE682-56B8-F993-A1B5-4558E9AC17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13" b="13"/>
          <a:stretch/>
        </p:blipFill>
        <p:spPr bwMode="auto">
          <a:xfrm>
            <a:off x="6371189" y="580685"/>
            <a:ext cx="5348452" cy="5461895"/>
          </a:xfrm>
          <a:prstGeom prst="rect">
            <a:avLst/>
          </a:prstGeom>
          <a:noFill/>
          <a:extLst>
            <a:ext uri="{909E8E84-426E-40DD-AFC4-6F175D3DCCD1}">
              <a14:hiddenFill xmlns:a14="http://schemas.microsoft.com/office/drawing/2010/main">
                <a:solidFill>
                  <a:srgbClr val="FFFFFF"/>
                </a:solidFill>
              </a14:hiddenFill>
            </a:ext>
          </a:extLst>
        </p:spPr>
      </p:pic>
      <p:sp>
        <p:nvSpPr>
          <p:cNvPr id="47" name="Lưu đồ: Điểm Kết Thúc 46">
            <a:extLst>
              <a:ext uri="{FF2B5EF4-FFF2-40B4-BE49-F238E27FC236}">
                <a16:creationId xmlns:a16="http://schemas.microsoft.com/office/drawing/2014/main" id="{4D08CB6A-6E74-982D-35F2-48C4D89D082D}"/>
              </a:ext>
            </a:extLst>
          </p:cNvPr>
          <p:cNvSpPr/>
          <p:nvPr/>
        </p:nvSpPr>
        <p:spPr>
          <a:xfrm>
            <a:off x="806858" y="471630"/>
            <a:ext cx="2167103" cy="715144"/>
          </a:xfrm>
          <a:prstGeom prst="flowChartTerminator">
            <a:avLst/>
          </a:prstGeom>
          <a:solidFill>
            <a:srgbClr val="F3F6FC"/>
          </a:solidFill>
          <a:ln>
            <a:gradFill flip="none" rotWithShape="1">
              <a:gsLst>
                <a:gs pos="0">
                  <a:srgbClr val="003192"/>
                </a:gs>
                <a:gs pos="100000">
                  <a:srgbClr val="A50021"/>
                </a:gs>
              </a:gsLst>
              <a:lin ang="0" scaled="1"/>
              <a:tileRect/>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sz="4800" dirty="0"/>
          </a:p>
        </p:txBody>
      </p:sp>
      <p:sp>
        <p:nvSpPr>
          <p:cNvPr id="51" name="Hộp Văn bản 50">
            <a:extLst>
              <a:ext uri="{FF2B5EF4-FFF2-40B4-BE49-F238E27FC236}">
                <a16:creationId xmlns:a16="http://schemas.microsoft.com/office/drawing/2014/main" id="{94C27204-6E9F-D34D-61E6-5EEDD13B2A69}"/>
              </a:ext>
            </a:extLst>
          </p:cNvPr>
          <p:cNvSpPr txBox="1"/>
          <p:nvPr/>
        </p:nvSpPr>
        <p:spPr>
          <a:xfrm>
            <a:off x="1654307" y="451682"/>
            <a:ext cx="988694" cy="923330"/>
          </a:xfrm>
          <a:prstGeom prst="rect">
            <a:avLst/>
          </a:prstGeom>
          <a:noFill/>
        </p:spPr>
        <p:txBody>
          <a:bodyPr wrap="square" rtlCol="0">
            <a:spAutoFit/>
          </a:bodyPr>
          <a:lstStyle/>
          <a:p>
            <a:r>
              <a:rPr lang="en-US" sz="5400" dirty="0">
                <a:gradFill flip="none" rotWithShape="1">
                  <a:gsLst>
                    <a:gs pos="0">
                      <a:srgbClr val="003192"/>
                    </a:gs>
                    <a:gs pos="100000">
                      <a:srgbClr val="C00000"/>
                    </a:gs>
                  </a:gsLst>
                  <a:lin ang="0" scaled="1"/>
                  <a:tileRect/>
                </a:gradFill>
                <a:latin typeface="Google Sans Flex" panose="020B0503030502040204" pitchFamily="34" charset="0"/>
              </a:rPr>
              <a:t>1.</a:t>
            </a:r>
            <a:endParaRPr lang="vi-VN" sz="5400" dirty="0"/>
          </a:p>
        </p:txBody>
      </p:sp>
      <p:sp>
        <p:nvSpPr>
          <p:cNvPr id="52" name="Hộp Văn bản 51">
            <a:extLst>
              <a:ext uri="{FF2B5EF4-FFF2-40B4-BE49-F238E27FC236}">
                <a16:creationId xmlns:a16="http://schemas.microsoft.com/office/drawing/2014/main" id="{032883D4-785F-A599-EAF1-78361303F647}"/>
              </a:ext>
            </a:extLst>
          </p:cNvPr>
          <p:cNvSpPr txBox="1"/>
          <p:nvPr/>
        </p:nvSpPr>
        <p:spPr>
          <a:xfrm>
            <a:off x="4236230" y="623606"/>
            <a:ext cx="988694" cy="584775"/>
          </a:xfrm>
          <a:prstGeom prst="rect">
            <a:avLst/>
          </a:prstGeom>
          <a:noFill/>
        </p:spPr>
        <p:txBody>
          <a:bodyPr wrap="square" rtlCol="0">
            <a:spAutoFit/>
          </a:bodyPr>
          <a:lstStyle/>
          <a:p>
            <a:r>
              <a:rPr lang="en-US" sz="3200" dirty="0">
                <a:gradFill flip="none" rotWithShape="1">
                  <a:gsLst>
                    <a:gs pos="0">
                      <a:srgbClr val="003192"/>
                    </a:gs>
                    <a:gs pos="100000">
                      <a:srgbClr val="C00000"/>
                    </a:gs>
                  </a:gsLst>
                  <a:lin ang="0" scaled="1"/>
                  <a:tileRect/>
                </a:gradFill>
                <a:latin typeface="Google Sans Flex" panose="020B0503030502040204" pitchFamily="34" charset="0"/>
              </a:rPr>
              <a:t>2.</a:t>
            </a:r>
            <a:endParaRPr lang="vi-VN" sz="3200" dirty="0"/>
          </a:p>
        </p:txBody>
      </p:sp>
    </p:spTree>
    <p:extLst>
      <p:ext uri="{BB962C8B-B14F-4D97-AF65-F5344CB8AC3E}">
        <p14:creationId xmlns:p14="http://schemas.microsoft.com/office/powerpoint/2010/main" val="2850203806"/>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A6C273A-38F2-4D34-98BF-47B248862B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2E2CF659-EE5D-432C-B47F-10AC4A48A3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3" name="Rectangle 12">
            <a:extLst>
              <a:ext uri="{FF2B5EF4-FFF2-40B4-BE49-F238E27FC236}">
                <a16:creationId xmlns:a16="http://schemas.microsoft.com/office/drawing/2014/main" id="{683AA549-1F0C-46E0-AAD8-DC3DC6CA61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Bottom Right">
            <a:extLst>
              <a:ext uri="{FF2B5EF4-FFF2-40B4-BE49-F238E27FC236}">
                <a16:creationId xmlns:a16="http://schemas.microsoft.com/office/drawing/2014/main" id="{7B2F7E43-35EC-4103-9D95-2ACDB00387C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16" name="Graphic 157">
              <a:extLst>
                <a:ext uri="{FF2B5EF4-FFF2-40B4-BE49-F238E27FC236}">
                  <a16:creationId xmlns:a16="http://schemas.microsoft.com/office/drawing/2014/main" id="{4CBE545A-C704-48FA-8193-05D4FDAA210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18" name="Freeform: Shape 17">
                <a:extLst>
                  <a:ext uri="{FF2B5EF4-FFF2-40B4-BE49-F238E27FC236}">
                    <a16:creationId xmlns:a16="http://schemas.microsoft.com/office/drawing/2014/main" id="{DFC12F8B-A54C-43DD-B393-14555547B6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bg2">
                    <a:alpha val="35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E3B33274-B053-4224-A5A0-B90126BFFF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bg2">
                    <a:alpha val="35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1C7170C7-58C1-4C2A-BCB1-A35DA8E12D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bg2">
                    <a:alpha val="3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5931EDD4-C978-4F30-9A9D-2C5D3B3E4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bg2">
                    <a:alpha val="3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3E984CF3-8D55-4CD4-8256-69FDFE61C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bg2">
                    <a:alpha val="3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E9CC4F5D-4692-4689-807E-46C4886AD3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bg2">
                    <a:alpha val="3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B872E016-A490-4CAF-AAC9-3EE29CBD43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bg2">
                    <a:alpha val="35000"/>
                  </a:schemeClr>
                </a:solidFill>
                <a:prstDash val="lgDash"/>
                <a:round/>
              </a:ln>
            </p:spPr>
            <p:txBody>
              <a:bodyPr rtlCol="0" anchor="ctr"/>
              <a:lstStyle/>
              <a:p>
                <a:endParaRPr lang="en-US"/>
              </a:p>
            </p:txBody>
          </p:sp>
        </p:grpSp>
        <p:sp>
          <p:nvSpPr>
            <p:cNvPr id="17" name="Freeform: Shape 16">
              <a:extLst>
                <a:ext uri="{FF2B5EF4-FFF2-40B4-BE49-F238E27FC236}">
                  <a16:creationId xmlns:a16="http://schemas.microsoft.com/office/drawing/2014/main" id="{594A6B7E-847F-437A-BC2F-A78EE3F87D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6" name="Footer Placeholder 42">
            <a:extLst>
              <a:ext uri="{FF2B5EF4-FFF2-40B4-BE49-F238E27FC236}">
                <a16:creationId xmlns:a16="http://schemas.microsoft.com/office/drawing/2014/main" id="{03E51277-1095-412F-913B-8FA8021AA626}"/>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000" cap="all" spc="200">
              <a:latin typeface="Segoe UI Semilight" panose="020B0402040204020203" pitchFamily="34" charset="0"/>
              <a:cs typeface="Segoe UI Semilight" panose="020B0402040204020203" pitchFamily="34" charset="0"/>
            </a:endParaRPr>
          </a:p>
        </p:txBody>
      </p:sp>
      <p:grpSp>
        <p:nvGrpSpPr>
          <p:cNvPr id="28" name="Top Left">
            <a:extLst>
              <a:ext uri="{FF2B5EF4-FFF2-40B4-BE49-F238E27FC236}">
                <a16:creationId xmlns:a16="http://schemas.microsoft.com/office/drawing/2014/main" id="{96F2112D-BBBE-46A6-B66D-A3F02ED3284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087"/>
            <a:ext cx="7921775" cy="6887020"/>
            <a:chOff x="3662362" y="1504950"/>
            <a:chExt cx="4411694" cy="3835431"/>
          </a:xfrm>
          <a:noFill/>
        </p:grpSpPr>
        <p:sp>
          <p:nvSpPr>
            <p:cNvPr id="29" name="Freeform: Shape 28">
              <a:extLst>
                <a:ext uri="{FF2B5EF4-FFF2-40B4-BE49-F238E27FC236}">
                  <a16:creationId xmlns:a16="http://schemas.microsoft.com/office/drawing/2014/main" id="{712269F1-E4D6-4EEB-8A0F-059FAFC408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595342" y="1540859"/>
              <a:ext cx="2478714" cy="3799522"/>
            </a:xfrm>
            <a:custGeom>
              <a:avLst/>
              <a:gdLst>
                <a:gd name="connsiteX0" fmla="*/ 545711 w 2478714"/>
                <a:gd name="connsiteY0" fmla="*/ 3799523 h 3799522"/>
                <a:gd name="connsiteX1" fmla="*/ 280820 w 2478714"/>
                <a:gd name="connsiteY1" fmla="*/ 3178874 h 3799522"/>
                <a:gd name="connsiteX2" fmla="*/ 43076 w 2478714"/>
                <a:gd name="connsiteY2" fmla="*/ 2663762 h 3799522"/>
                <a:gd name="connsiteX3" fmla="*/ 3167 w 2478714"/>
                <a:gd name="connsiteY3" fmla="*/ 2344769 h 3799522"/>
                <a:gd name="connsiteX4" fmla="*/ 117943 w 2478714"/>
                <a:gd name="connsiteY4" fmla="*/ 1976723 h 3799522"/>
                <a:gd name="connsiteX5" fmla="*/ 224242 w 2478714"/>
                <a:gd name="connsiteY5" fmla="*/ 1744123 h 3799522"/>
                <a:gd name="connsiteX6" fmla="*/ 447222 w 2478714"/>
                <a:gd name="connsiteY6" fmla="*/ 1569244 h 3799522"/>
                <a:gd name="connsiteX7" fmla="*/ 708588 w 2478714"/>
                <a:gd name="connsiteY7" fmla="*/ 1598295 h 3799522"/>
                <a:gd name="connsiteX8" fmla="*/ 1024532 w 2478714"/>
                <a:gd name="connsiteY8" fmla="*/ 1741837 h 3799522"/>
                <a:gd name="connsiteX9" fmla="*/ 1538692 w 2478714"/>
                <a:gd name="connsiteY9" fmla="*/ 1773460 h 3799522"/>
                <a:gd name="connsiteX10" fmla="*/ 1869019 w 2478714"/>
                <a:gd name="connsiteY10" fmla="*/ 1650016 h 3799522"/>
                <a:gd name="connsiteX11" fmla="*/ 2124670 w 2478714"/>
                <a:gd name="connsiteY11" fmla="*/ 1515047 h 3799522"/>
                <a:gd name="connsiteX12" fmla="*/ 2334410 w 2478714"/>
                <a:gd name="connsiteY12" fmla="*/ 1305401 h 3799522"/>
                <a:gd name="connsiteX13" fmla="*/ 2430232 w 2478714"/>
                <a:gd name="connsiteY13" fmla="*/ 933164 h 3799522"/>
                <a:gd name="connsiteX14" fmla="*/ 2430232 w 2478714"/>
                <a:gd name="connsiteY14" fmla="*/ 571786 h 3799522"/>
                <a:gd name="connsiteX15" fmla="*/ 2445472 w 2478714"/>
                <a:gd name="connsiteY15" fmla="*/ 315659 h 3799522"/>
                <a:gd name="connsiteX16" fmla="*/ 2478714 w 2478714"/>
                <a:gd name="connsiteY16" fmla="*/ 0 h 3799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478714" h="3799522">
                  <a:moveTo>
                    <a:pt x="545711" y="3799523"/>
                  </a:moveTo>
                  <a:cubicBezTo>
                    <a:pt x="492847" y="3532346"/>
                    <a:pt x="330541" y="3270313"/>
                    <a:pt x="280820" y="3178874"/>
                  </a:cubicBezTo>
                  <a:cubicBezTo>
                    <a:pt x="190047" y="3012281"/>
                    <a:pt x="98988" y="2844832"/>
                    <a:pt x="43076" y="2663762"/>
                  </a:cubicBezTo>
                  <a:cubicBezTo>
                    <a:pt x="11072" y="2560130"/>
                    <a:pt x="-7882" y="2452402"/>
                    <a:pt x="3167" y="2344769"/>
                  </a:cubicBezTo>
                  <a:cubicBezTo>
                    <a:pt x="16311" y="2216468"/>
                    <a:pt x="71175" y="2097310"/>
                    <a:pt x="117943" y="1976723"/>
                  </a:cubicBezTo>
                  <a:cubicBezTo>
                    <a:pt x="148899" y="1896904"/>
                    <a:pt x="177569" y="1815751"/>
                    <a:pt x="224242" y="1744123"/>
                  </a:cubicBezTo>
                  <a:cubicBezTo>
                    <a:pt x="277677" y="1662017"/>
                    <a:pt x="352829" y="1593437"/>
                    <a:pt x="447222" y="1569244"/>
                  </a:cubicBezTo>
                  <a:cubicBezTo>
                    <a:pt x="534090" y="1547051"/>
                    <a:pt x="624387" y="1565910"/>
                    <a:pt x="708588" y="1598295"/>
                  </a:cubicBezTo>
                  <a:cubicBezTo>
                    <a:pt x="816697" y="1640015"/>
                    <a:pt x="915948" y="1701546"/>
                    <a:pt x="1024532" y="1741837"/>
                  </a:cubicBezTo>
                  <a:cubicBezTo>
                    <a:pt x="1188743" y="1802797"/>
                    <a:pt x="1367814" y="1811750"/>
                    <a:pt x="1538692" y="1773460"/>
                  </a:cubicBezTo>
                  <a:cubicBezTo>
                    <a:pt x="1653659" y="1747647"/>
                    <a:pt x="1761863" y="1699355"/>
                    <a:pt x="1869019" y="1650016"/>
                  </a:cubicBezTo>
                  <a:cubicBezTo>
                    <a:pt x="1956744" y="1609630"/>
                    <a:pt x="2044279" y="1568291"/>
                    <a:pt x="2124670" y="1515047"/>
                  </a:cubicBezTo>
                  <a:cubicBezTo>
                    <a:pt x="2208204" y="1459706"/>
                    <a:pt x="2282976" y="1391222"/>
                    <a:pt x="2334410" y="1305401"/>
                  </a:cubicBezTo>
                  <a:cubicBezTo>
                    <a:pt x="2401181" y="1194054"/>
                    <a:pt x="2423565" y="1063276"/>
                    <a:pt x="2430232" y="933164"/>
                  </a:cubicBezTo>
                  <a:cubicBezTo>
                    <a:pt x="2436423" y="812864"/>
                    <a:pt x="2428517" y="692277"/>
                    <a:pt x="2430232" y="571786"/>
                  </a:cubicBezTo>
                  <a:cubicBezTo>
                    <a:pt x="2431470" y="486251"/>
                    <a:pt x="2438233" y="400907"/>
                    <a:pt x="2445472" y="315659"/>
                  </a:cubicBezTo>
                  <a:cubicBezTo>
                    <a:pt x="2454426" y="210217"/>
                    <a:pt x="2463284" y="104680"/>
                    <a:pt x="2478714" y="0"/>
                  </a:cubicBezTo>
                </a:path>
              </a:pathLst>
            </a:custGeom>
            <a:noFill/>
            <a:ln w="9525" cap="rnd">
              <a:solidFill>
                <a:schemeClr val="bg2">
                  <a:alpha val="2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088D87B2-D2A4-4577-89DC-7AF275C017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982" y="2388008"/>
              <a:ext cx="2302192" cy="2952373"/>
            </a:xfrm>
            <a:custGeom>
              <a:avLst/>
              <a:gdLst>
                <a:gd name="connsiteX0" fmla="*/ 2302193 w 2302192"/>
                <a:gd name="connsiteY0" fmla="*/ 2952373 h 2952373"/>
                <a:gd name="connsiteX1" fmla="*/ 2022729 w 2302192"/>
                <a:gd name="connsiteY1" fmla="*/ 2442309 h 2952373"/>
                <a:gd name="connsiteX2" fmla="*/ 1834039 w 2302192"/>
                <a:gd name="connsiteY2" fmla="*/ 1937199 h 2952373"/>
                <a:gd name="connsiteX3" fmla="*/ 1789748 w 2302192"/>
                <a:gd name="connsiteY3" fmla="*/ 1609063 h 2952373"/>
                <a:gd name="connsiteX4" fmla="*/ 1870139 w 2302192"/>
                <a:gd name="connsiteY4" fmla="*/ 1183962 h 2952373"/>
                <a:gd name="connsiteX5" fmla="*/ 2021110 w 2302192"/>
                <a:gd name="connsiteY5" fmla="*/ 743621 h 2952373"/>
                <a:gd name="connsiteX6" fmla="*/ 2010061 w 2302192"/>
                <a:gd name="connsiteY6" fmla="*/ 342047 h 2952373"/>
                <a:gd name="connsiteX7" fmla="*/ 1867376 w 2302192"/>
                <a:gd name="connsiteY7" fmla="*/ 55440 h 2952373"/>
                <a:gd name="connsiteX8" fmla="*/ 1652683 w 2302192"/>
                <a:gd name="connsiteY8" fmla="*/ 2862 h 2952373"/>
                <a:gd name="connsiteX9" fmla="*/ 1295305 w 2302192"/>
                <a:gd name="connsiteY9" fmla="*/ 234129 h 2952373"/>
                <a:gd name="connsiteX10" fmla="*/ 812101 w 2302192"/>
                <a:gd name="connsiteY10" fmla="*/ 886401 h 2952373"/>
                <a:gd name="connsiteX11" fmla="*/ 668846 w 2302192"/>
                <a:gd name="connsiteY11" fmla="*/ 1126145 h 2952373"/>
                <a:gd name="connsiteX12" fmla="*/ 498443 w 2302192"/>
                <a:gd name="connsiteY12" fmla="*/ 1405799 h 2952373"/>
                <a:gd name="connsiteX13" fmla="*/ 355759 w 2302192"/>
                <a:gd name="connsiteY13" fmla="*/ 1634304 h 2952373"/>
                <a:gd name="connsiteX14" fmla="*/ 161449 w 2302192"/>
                <a:gd name="connsiteY14" fmla="*/ 1913576 h 2952373"/>
                <a:gd name="connsiteX15" fmla="*/ 0 w 2302192"/>
                <a:gd name="connsiteY15" fmla="*/ 2189802 h 2952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302192" h="2952373">
                  <a:moveTo>
                    <a:pt x="2302193" y="2952373"/>
                  </a:moveTo>
                  <a:cubicBezTo>
                    <a:pt x="2141125" y="2809308"/>
                    <a:pt x="2070068" y="2504603"/>
                    <a:pt x="2022729" y="2442309"/>
                  </a:cubicBezTo>
                  <a:cubicBezTo>
                    <a:pt x="1884140" y="2259810"/>
                    <a:pt x="1887760" y="2160274"/>
                    <a:pt x="1834039" y="1937199"/>
                  </a:cubicBezTo>
                  <a:cubicBezTo>
                    <a:pt x="1808131" y="1829376"/>
                    <a:pt x="1789367" y="1719838"/>
                    <a:pt x="1789748" y="1609063"/>
                  </a:cubicBezTo>
                  <a:cubicBezTo>
                    <a:pt x="1790224" y="1464092"/>
                    <a:pt x="1822418" y="1321122"/>
                    <a:pt x="1870139" y="1183962"/>
                  </a:cubicBezTo>
                  <a:cubicBezTo>
                    <a:pt x="1921288" y="1036896"/>
                    <a:pt x="1991868" y="896307"/>
                    <a:pt x="2021110" y="743621"/>
                  </a:cubicBezTo>
                  <a:cubicBezTo>
                    <a:pt x="2046637" y="610842"/>
                    <a:pt x="2036921" y="474730"/>
                    <a:pt x="2010061" y="342047"/>
                  </a:cubicBezTo>
                  <a:cubicBezTo>
                    <a:pt x="1988058" y="233367"/>
                    <a:pt x="1954340" y="122210"/>
                    <a:pt x="1867376" y="55440"/>
                  </a:cubicBezTo>
                  <a:cubicBezTo>
                    <a:pt x="1806512" y="8767"/>
                    <a:pt x="1728883" y="-7140"/>
                    <a:pt x="1652683" y="2862"/>
                  </a:cubicBezTo>
                  <a:cubicBezTo>
                    <a:pt x="1508474" y="21816"/>
                    <a:pt x="1395984" y="127068"/>
                    <a:pt x="1295305" y="234129"/>
                  </a:cubicBezTo>
                  <a:cubicBezTo>
                    <a:pt x="1109377" y="431772"/>
                    <a:pt x="953453" y="654657"/>
                    <a:pt x="812101" y="886401"/>
                  </a:cubicBezTo>
                  <a:cubicBezTo>
                    <a:pt x="763619" y="965934"/>
                    <a:pt x="716566" y="1046230"/>
                    <a:pt x="668846" y="1126145"/>
                  </a:cubicBezTo>
                  <a:cubicBezTo>
                    <a:pt x="612839" y="1219871"/>
                    <a:pt x="555308" y="1312644"/>
                    <a:pt x="498443" y="1405799"/>
                  </a:cubicBezTo>
                  <a:cubicBezTo>
                    <a:pt x="451676" y="1482475"/>
                    <a:pt x="405289" y="1559342"/>
                    <a:pt x="355759" y="1634304"/>
                  </a:cubicBezTo>
                  <a:cubicBezTo>
                    <a:pt x="293275" y="1728887"/>
                    <a:pt x="225362" y="1819946"/>
                    <a:pt x="161449" y="1913576"/>
                  </a:cubicBezTo>
                  <a:cubicBezTo>
                    <a:pt x="86487" y="2023495"/>
                    <a:pt x="0" y="2189802"/>
                    <a:pt x="0" y="2189802"/>
                  </a:cubicBezTo>
                </a:path>
              </a:pathLst>
            </a:custGeom>
            <a:noFill/>
            <a:ln w="9525" cap="rnd">
              <a:solidFill>
                <a:schemeClr val="bg2">
                  <a:alpha val="25000"/>
                </a:schemeClr>
              </a:solidFill>
              <a:prstDash val="lgDash"/>
              <a:round/>
            </a:ln>
          </p:spPr>
          <p:txBody>
            <a:bodyPr rtlCol="0" anchor="ctr"/>
            <a:lstStyle/>
            <a:p>
              <a:endParaRPr lang="en-US"/>
            </a:p>
          </p:txBody>
        </p:sp>
        <p:grpSp>
          <p:nvGrpSpPr>
            <p:cNvPr id="31" name="Graphic 3">
              <a:extLst>
                <a:ext uri="{FF2B5EF4-FFF2-40B4-BE49-F238E27FC236}">
                  <a16:creationId xmlns:a16="http://schemas.microsoft.com/office/drawing/2014/main" id="{96F2112D-BBBE-46A6-B66D-A3F02ED3284E}"/>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62362" y="1504950"/>
              <a:ext cx="1913000" cy="3816381"/>
              <a:chOff x="3662362" y="1504950"/>
              <a:chExt cx="1913000" cy="3816381"/>
            </a:xfrm>
            <a:noFill/>
          </p:grpSpPr>
          <p:sp>
            <p:nvSpPr>
              <p:cNvPr id="42" name="Freeform: Shape 41">
                <a:extLst>
                  <a:ext uri="{FF2B5EF4-FFF2-40B4-BE49-F238E27FC236}">
                    <a16:creationId xmlns:a16="http://schemas.microsoft.com/office/drawing/2014/main" id="{ACCB55F8-F950-431F-9B90-688950D9F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62362" y="1504950"/>
                <a:ext cx="9525" cy="9525"/>
              </a:xfrm>
              <a:custGeom>
                <a:avLst/>
                <a:gdLst/>
                <a:ahLst/>
                <a:cxnLst/>
                <a:rect l="l" t="t" r="r" b="b"/>
                <a:pathLst>
                  <a:path w="9525" h="9525"/>
                </a:pathLst>
              </a:custGeom>
              <a:noFill/>
              <a:ln w="9525" cap="rnd">
                <a:solidFill>
                  <a:schemeClr val="bg2">
                    <a:alpha val="25000"/>
                  </a:schemeClr>
                </a:solidFill>
                <a:prstDash val="lgDash"/>
                <a:round/>
              </a:ln>
            </p:spPr>
            <p:txBody>
              <a:bodyPr rtlCol="0" anchor="ctr"/>
              <a:lstStyle/>
              <a:p>
                <a:endParaRPr lang="en-US"/>
              </a:p>
            </p:txBody>
          </p:sp>
          <p:sp>
            <p:nvSpPr>
              <p:cNvPr id="43" name="Freeform: Shape 42">
                <a:extLst>
                  <a:ext uri="{FF2B5EF4-FFF2-40B4-BE49-F238E27FC236}">
                    <a16:creationId xmlns:a16="http://schemas.microsoft.com/office/drawing/2014/main" id="{27D0AA11-2E4E-479C-B953-547285E724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62362" y="1504950"/>
                <a:ext cx="9525" cy="9525"/>
              </a:xfrm>
              <a:custGeom>
                <a:avLst/>
                <a:gdLst/>
                <a:ahLst/>
                <a:cxnLst/>
                <a:rect l="l" t="t" r="r" b="b"/>
                <a:pathLst>
                  <a:path w="9525" h="9525"/>
                </a:pathLst>
              </a:custGeom>
              <a:noFill/>
              <a:ln w="9525" cap="rnd">
                <a:solidFill>
                  <a:schemeClr val="bg2">
                    <a:alpha val="25000"/>
                  </a:schemeClr>
                </a:solidFill>
                <a:prstDash val="lgDash"/>
                <a:round/>
              </a:ln>
            </p:spPr>
            <p:txBody>
              <a:bodyPr rtlCol="0" anchor="ctr"/>
              <a:lstStyle/>
              <a:p>
                <a:endParaRPr lang="en-US"/>
              </a:p>
            </p:txBody>
          </p:sp>
          <p:sp>
            <p:nvSpPr>
              <p:cNvPr id="44" name="Freeform: Shape 43">
                <a:extLst>
                  <a:ext uri="{FF2B5EF4-FFF2-40B4-BE49-F238E27FC236}">
                    <a16:creationId xmlns:a16="http://schemas.microsoft.com/office/drawing/2014/main" id="{90D86C66-EDF0-4ABB-87F4-A2882A2E02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791" y="3466048"/>
                <a:ext cx="1604295" cy="1847472"/>
              </a:xfrm>
              <a:custGeom>
                <a:avLst/>
                <a:gdLst>
                  <a:gd name="connsiteX0" fmla="*/ 1604296 w 1604295"/>
                  <a:gd name="connsiteY0" fmla="*/ 1847472 h 1847472"/>
                  <a:gd name="connsiteX1" fmla="*/ 1517809 w 1604295"/>
                  <a:gd name="connsiteY1" fmla="*/ 1544292 h 1847472"/>
                  <a:gd name="connsiteX2" fmla="*/ 1394841 w 1604295"/>
                  <a:gd name="connsiteY2" fmla="*/ 1183771 h 1847472"/>
                  <a:gd name="connsiteX3" fmla="*/ 1318355 w 1604295"/>
                  <a:gd name="connsiteY3" fmla="*/ 695233 h 1847472"/>
                  <a:gd name="connsiteX4" fmla="*/ 1359884 w 1604295"/>
                  <a:gd name="connsiteY4" fmla="*/ 397863 h 1847472"/>
                  <a:gd name="connsiteX5" fmla="*/ 1359884 w 1604295"/>
                  <a:gd name="connsiteY5" fmla="*/ 236700 h 1847472"/>
                  <a:gd name="connsiteX6" fmla="*/ 1351598 w 1604295"/>
                  <a:gd name="connsiteY6" fmla="*/ 67250 h 1847472"/>
                  <a:gd name="connsiteX7" fmla="*/ 1316641 w 1604295"/>
                  <a:gd name="connsiteY7" fmla="*/ 10767 h 1847472"/>
                  <a:gd name="connsiteX8" fmla="*/ 1195292 w 1604295"/>
                  <a:gd name="connsiteY8" fmla="*/ 34008 h 1847472"/>
                  <a:gd name="connsiteX9" fmla="*/ 1005745 w 1604295"/>
                  <a:gd name="connsiteY9" fmla="*/ 254988 h 1847472"/>
                  <a:gd name="connsiteX10" fmla="*/ 763048 w 1604295"/>
                  <a:gd name="connsiteY10" fmla="*/ 587315 h 1847472"/>
                  <a:gd name="connsiteX11" fmla="*/ 548640 w 1604295"/>
                  <a:gd name="connsiteY11" fmla="*/ 861444 h 1847472"/>
                  <a:gd name="connsiteX12" fmla="*/ 328803 w 1604295"/>
                  <a:gd name="connsiteY12" fmla="*/ 1145480 h 1847472"/>
                  <a:gd name="connsiteX13" fmla="*/ 0 w 1604295"/>
                  <a:gd name="connsiteY13" fmla="*/ 1607157 h 1847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04295" h="1847472">
                    <a:moveTo>
                      <a:pt x="1604296" y="1847472"/>
                    </a:moveTo>
                    <a:cubicBezTo>
                      <a:pt x="1573721" y="1753270"/>
                      <a:pt x="1548479" y="1638399"/>
                      <a:pt x="1517809" y="1544292"/>
                    </a:cubicBezTo>
                    <a:cubicBezTo>
                      <a:pt x="1478471" y="1423515"/>
                      <a:pt x="1432846" y="1304929"/>
                      <a:pt x="1394841" y="1183771"/>
                    </a:cubicBezTo>
                    <a:cubicBezTo>
                      <a:pt x="1345025" y="1024893"/>
                      <a:pt x="1305497" y="860778"/>
                      <a:pt x="1318355" y="695233"/>
                    </a:cubicBezTo>
                    <a:cubicBezTo>
                      <a:pt x="1326071" y="595316"/>
                      <a:pt x="1353312" y="497780"/>
                      <a:pt x="1359884" y="397863"/>
                    </a:cubicBezTo>
                    <a:cubicBezTo>
                      <a:pt x="1363409" y="344237"/>
                      <a:pt x="1359503" y="290421"/>
                      <a:pt x="1359884" y="236700"/>
                    </a:cubicBezTo>
                    <a:cubicBezTo>
                      <a:pt x="1360265" y="179740"/>
                      <a:pt x="1366076" y="122114"/>
                      <a:pt x="1351598" y="67250"/>
                    </a:cubicBezTo>
                    <a:cubicBezTo>
                      <a:pt x="1345692" y="44866"/>
                      <a:pt x="1335691" y="23530"/>
                      <a:pt x="1316641" y="10767"/>
                    </a:cubicBezTo>
                    <a:cubicBezTo>
                      <a:pt x="1279874" y="-13998"/>
                      <a:pt x="1233202" y="8290"/>
                      <a:pt x="1195292" y="34008"/>
                    </a:cubicBezTo>
                    <a:cubicBezTo>
                      <a:pt x="1114330" y="89062"/>
                      <a:pt x="1060990" y="173644"/>
                      <a:pt x="1005745" y="254988"/>
                    </a:cubicBezTo>
                    <a:cubicBezTo>
                      <a:pt x="928688" y="368526"/>
                      <a:pt x="847058" y="478825"/>
                      <a:pt x="763048" y="587315"/>
                    </a:cubicBezTo>
                    <a:cubicBezTo>
                      <a:pt x="691991" y="679041"/>
                      <a:pt x="621697" y="771338"/>
                      <a:pt x="548640" y="861444"/>
                    </a:cubicBezTo>
                    <a:cubicBezTo>
                      <a:pt x="425672" y="1012987"/>
                      <a:pt x="453866" y="995747"/>
                      <a:pt x="328803" y="1145480"/>
                    </a:cubicBezTo>
                    <a:cubicBezTo>
                      <a:pt x="294418" y="1186628"/>
                      <a:pt x="21146" y="1558103"/>
                      <a:pt x="0" y="1607157"/>
                    </a:cubicBezTo>
                  </a:path>
                </a:pathLst>
              </a:custGeom>
              <a:noFill/>
              <a:ln w="9525" cap="rnd">
                <a:solidFill>
                  <a:schemeClr val="bg2">
                    <a:alpha val="25000"/>
                  </a:schemeClr>
                </a:solidFill>
                <a:prstDash val="lgDash"/>
                <a:round/>
              </a:ln>
            </p:spPr>
            <p:txBody>
              <a:bodyPr rtlCol="0" anchor="ctr"/>
              <a:lstStyle/>
              <a:p>
                <a:endParaRPr lang="en-US"/>
              </a:p>
            </p:txBody>
          </p:sp>
          <p:sp>
            <p:nvSpPr>
              <p:cNvPr id="45" name="Freeform: Shape 44">
                <a:extLst>
                  <a:ext uri="{FF2B5EF4-FFF2-40B4-BE49-F238E27FC236}">
                    <a16:creationId xmlns:a16="http://schemas.microsoft.com/office/drawing/2014/main" id="{D026082B-E695-4987-8C03-332366C6C9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83507" y="3153822"/>
                <a:ext cx="1223105" cy="1676495"/>
              </a:xfrm>
              <a:custGeom>
                <a:avLst/>
                <a:gdLst>
                  <a:gd name="connsiteX0" fmla="*/ 1223105 w 1223105"/>
                  <a:gd name="connsiteY0" fmla="*/ 0 h 1676495"/>
                  <a:gd name="connsiteX1" fmla="*/ 1000792 w 1223105"/>
                  <a:gd name="connsiteY1" fmla="*/ 254794 h 1676495"/>
                  <a:gd name="connsiteX2" fmla="*/ 744760 w 1223105"/>
                  <a:gd name="connsiteY2" fmla="*/ 651891 h 1676495"/>
                  <a:gd name="connsiteX3" fmla="*/ 345758 w 1223105"/>
                  <a:gd name="connsiteY3" fmla="*/ 1231773 h 1676495"/>
                  <a:gd name="connsiteX4" fmla="*/ 0 w 1223105"/>
                  <a:gd name="connsiteY4" fmla="*/ 1676495 h 16764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3105" h="1676495">
                    <a:moveTo>
                      <a:pt x="1223105" y="0"/>
                    </a:moveTo>
                    <a:cubicBezTo>
                      <a:pt x="1136523" y="72771"/>
                      <a:pt x="1066324" y="162401"/>
                      <a:pt x="1000792" y="254794"/>
                    </a:cubicBezTo>
                    <a:cubicBezTo>
                      <a:pt x="909733" y="383286"/>
                      <a:pt x="827723" y="517970"/>
                      <a:pt x="744760" y="651891"/>
                    </a:cubicBezTo>
                    <a:cubicBezTo>
                      <a:pt x="621030" y="851726"/>
                      <a:pt x="497777" y="1052608"/>
                      <a:pt x="345758" y="1231773"/>
                    </a:cubicBezTo>
                    <a:cubicBezTo>
                      <a:pt x="248888" y="1345978"/>
                      <a:pt x="61722" y="1540764"/>
                      <a:pt x="0" y="1676495"/>
                    </a:cubicBezTo>
                  </a:path>
                </a:pathLst>
              </a:custGeom>
              <a:noFill/>
              <a:ln w="9525" cap="rnd">
                <a:solidFill>
                  <a:schemeClr val="bg2">
                    <a:alpha val="25000"/>
                  </a:schemeClr>
                </a:solidFill>
                <a:prstDash val="lgDash"/>
                <a:round/>
              </a:ln>
            </p:spPr>
            <p:txBody>
              <a:bodyPr rtlCol="0" anchor="ctr"/>
              <a:lstStyle/>
              <a:p>
                <a:endParaRPr lang="en-US"/>
              </a:p>
            </p:txBody>
          </p:sp>
          <p:sp>
            <p:nvSpPr>
              <p:cNvPr id="46" name="Freeform: Shape 45">
                <a:extLst>
                  <a:ext uri="{FF2B5EF4-FFF2-40B4-BE49-F238E27FC236}">
                    <a16:creationId xmlns:a16="http://schemas.microsoft.com/office/drawing/2014/main" id="{461A8835-D9FC-4CAB-AF19-A5513B17BA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6517" y="3097027"/>
                <a:ext cx="668845" cy="2224304"/>
              </a:xfrm>
              <a:custGeom>
                <a:avLst/>
                <a:gdLst>
                  <a:gd name="connsiteX0" fmla="*/ 668846 w 668845"/>
                  <a:gd name="connsiteY0" fmla="*/ 2224305 h 2224304"/>
                  <a:gd name="connsiteX1" fmla="*/ 486918 w 668845"/>
                  <a:gd name="connsiteY1" fmla="*/ 1944365 h 2224304"/>
                  <a:gd name="connsiteX2" fmla="*/ 376809 w 668845"/>
                  <a:gd name="connsiteY2" fmla="*/ 1659663 h 2224304"/>
                  <a:gd name="connsiteX3" fmla="*/ 319373 w 668845"/>
                  <a:gd name="connsiteY3" fmla="*/ 1425157 h 2224304"/>
                  <a:gd name="connsiteX4" fmla="*/ 264319 w 668845"/>
                  <a:gd name="connsiteY4" fmla="*/ 1130834 h 2224304"/>
                  <a:gd name="connsiteX5" fmla="*/ 278702 w 668845"/>
                  <a:gd name="connsiteY5" fmla="*/ 882041 h 2224304"/>
                  <a:gd name="connsiteX6" fmla="*/ 302609 w 668845"/>
                  <a:gd name="connsiteY6" fmla="*/ 736118 h 2224304"/>
                  <a:gd name="connsiteX7" fmla="*/ 360045 w 668845"/>
                  <a:gd name="connsiteY7" fmla="*/ 444177 h 2224304"/>
                  <a:gd name="connsiteX8" fmla="*/ 386334 w 668845"/>
                  <a:gd name="connsiteY8" fmla="*/ 233675 h 2224304"/>
                  <a:gd name="connsiteX9" fmla="*/ 0 w 668845"/>
                  <a:gd name="connsiteY9" fmla="*/ 56795 h 2224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8845" h="2224304">
                    <a:moveTo>
                      <a:pt x="668846" y="2224305"/>
                    </a:moveTo>
                    <a:cubicBezTo>
                      <a:pt x="599218" y="2137151"/>
                      <a:pt x="537210" y="2043996"/>
                      <a:pt x="486918" y="1944365"/>
                    </a:cubicBezTo>
                    <a:cubicBezTo>
                      <a:pt x="441008" y="1853306"/>
                      <a:pt x="404717" y="1757770"/>
                      <a:pt x="376809" y="1659663"/>
                    </a:cubicBezTo>
                    <a:cubicBezTo>
                      <a:pt x="354806" y="1582224"/>
                      <a:pt x="337757" y="1503548"/>
                      <a:pt x="319373" y="1425157"/>
                    </a:cubicBezTo>
                    <a:cubicBezTo>
                      <a:pt x="296418" y="1327811"/>
                      <a:pt x="270510" y="1230657"/>
                      <a:pt x="264319" y="1130834"/>
                    </a:cubicBezTo>
                    <a:cubicBezTo>
                      <a:pt x="259080" y="1047681"/>
                      <a:pt x="266891" y="964528"/>
                      <a:pt x="278702" y="882041"/>
                    </a:cubicBezTo>
                    <a:cubicBezTo>
                      <a:pt x="285655" y="833274"/>
                      <a:pt x="293751" y="784601"/>
                      <a:pt x="302609" y="736118"/>
                    </a:cubicBezTo>
                    <a:cubicBezTo>
                      <a:pt x="320516" y="638582"/>
                      <a:pt x="339471" y="541237"/>
                      <a:pt x="360045" y="444177"/>
                    </a:cubicBezTo>
                    <a:cubicBezTo>
                      <a:pt x="374809" y="374549"/>
                      <a:pt x="389763" y="304541"/>
                      <a:pt x="386334" y="233675"/>
                    </a:cubicBezTo>
                    <a:cubicBezTo>
                      <a:pt x="383191" y="168809"/>
                      <a:pt x="391287" y="-120751"/>
                      <a:pt x="0" y="56795"/>
                    </a:cubicBezTo>
                  </a:path>
                </a:pathLst>
              </a:custGeom>
              <a:noFill/>
              <a:ln w="9525" cap="rnd">
                <a:solidFill>
                  <a:schemeClr val="bg2">
                    <a:alpha val="25000"/>
                  </a:schemeClr>
                </a:solidFill>
                <a:prstDash val="lgDash"/>
                <a:round/>
              </a:ln>
            </p:spPr>
            <p:txBody>
              <a:bodyPr rtlCol="0" anchor="ctr"/>
              <a:lstStyle/>
              <a:p>
                <a:endParaRPr lang="en-US"/>
              </a:p>
            </p:txBody>
          </p:sp>
        </p:grpSp>
        <p:sp>
          <p:nvSpPr>
            <p:cNvPr id="32" name="Freeform: Shape 31">
              <a:extLst>
                <a:ext uri="{FF2B5EF4-FFF2-40B4-BE49-F238E27FC236}">
                  <a16:creationId xmlns:a16="http://schemas.microsoft.com/office/drawing/2014/main" id="{54E6BA76-9515-415F-BAC9-76958DA6E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39145" y="4663452"/>
              <a:ext cx="1103852" cy="657879"/>
            </a:xfrm>
            <a:custGeom>
              <a:avLst/>
              <a:gdLst>
                <a:gd name="connsiteX0" fmla="*/ 1103852 w 1103852"/>
                <a:gd name="connsiteY0" fmla="*/ 657879 h 657879"/>
                <a:gd name="connsiteX1" fmla="*/ 883063 w 1103852"/>
                <a:gd name="connsiteY1" fmla="*/ 177724 h 657879"/>
                <a:gd name="connsiteX2" fmla="*/ 678085 w 1103852"/>
                <a:gd name="connsiteY2" fmla="*/ 17132 h 657879"/>
                <a:gd name="connsiteX3" fmla="*/ 461962 w 1103852"/>
                <a:gd name="connsiteY3" fmla="*/ 17132 h 657879"/>
                <a:gd name="connsiteX4" fmla="*/ 136398 w 1103852"/>
                <a:gd name="connsiteY4" fmla="*/ 267735 h 657879"/>
                <a:gd name="connsiteX5" fmla="*/ 0 w 1103852"/>
                <a:gd name="connsiteY5" fmla="*/ 650830 h 657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3852" h="657879">
                  <a:moveTo>
                    <a:pt x="1103852" y="657879"/>
                  </a:moveTo>
                  <a:cubicBezTo>
                    <a:pt x="1071563" y="576250"/>
                    <a:pt x="937546" y="246494"/>
                    <a:pt x="883063" y="177724"/>
                  </a:cubicBezTo>
                  <a:cubicBezTo>
                    <a:pt x="828104" y="108382"/>
                    <a:pt x="761238" y="46279"/>
                    <a:pt x="678085" y="17132"/>
                  </a:cubicBezTo>
                  <a:cubicBezTo>
                    <a:pt x="608171" y="-7347"/>
                    <a:pt x="533210" y="-4013"/>
                    <a:pt x="461962" y="17132"/>
                  </a:cubicBezTo>
                  <a:cubicBezTo>
                    <a:pt x="326898" y="57137"/>
                    <a:pt x="214027" y="150101"/>
                    <a:pt x="136398" y="267735"/>
                  </a:cubicBezTo>
                  <a:cubicBezTo>
                    <a:pt x="86773" y="343078"/>
                    <a:pt x="16764" y="562153"/>
                    <a:pt x="0" y="650830"/>
                  </a:cubicBezTo>
                </a:path>
              </a:pathLst>
            </a:custGeom>
            <a:noFill/>
            <a:ln w="9525" cap="rnd">
              <a:solidFill>
                <a:schemeClr val="bg2">
                  <a:alpha val="2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4C120B3D-CF1C-49AE-B5B4-6BF589737A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1521047"/>
              <a:ext cx="1271168" cy="2861881"/>
            </a:xfrm>
            <a:custGeom>
              <a:avLst/>
              <a:gdLst>
                <a:gd name="connsiteX0" fmla="*/ 0 w 1271168"/>
                <a:gd name="connsiteY0" fmla="*/ 2861882 h 2861881"/>
                <a:gd name="connsiteX1" fmla="*/ 115157 w 1271168"/>
                <a:gd name="connsiteY1" fmla="*/ 2685002 h 2861881"/>
                <a:gd name="connsiteX2" fmla="*/ 277178 w 1271168"/>
                <a:gd name="connsiteY2" fmla="*/ 2461070 h 2861881"/>
                <a:gd name="connsiteX3" fmla="*/ 421958 w 1271168"/>
                <a:gd name="connsiteY3" fmla="*/ 2209514 h 2861881"/>
                <a:gd name="connsiteX4" fmla="*/ 690848 w 1271168"/>
                <a:gd name="connsiteY4" fmla="*/ 1751267 h 2861881"/>
                <a:gd name="connsiteX5" fmla="*/ 830580 w 1271168"/>
                <a:gd name="connsiteY5" fmla="*/ 1451039 h 2861881"/>
                <a:gd name="connsiteX6" fmla="*/ 917067 w 1271168"/>
                <a:gd name="connsiteY6" fmla="*/ 1276541 h 2861881"/>
                <a:gd name="connsiteX7" fmla="*/ 1114901 w 1271168"/>
                <a:gd name="connsiteY7" fmla="*/ 965835 h 2861881"/>
                <a:gd name="connsiteX8" fmla="*/ 1204627 w 1271168"/>
                <a:gd name="connsiteY8" fmla="*/ 819626 h 2861881"/>
                <a:gd name="connsiteX9" fmla="*/ 1271111 w 1271168"/>
                <a:gd name="connsiteY9" fmla="*/ 585311 h 2861881"/>
                <a:gd name="connsiteX10" fmla="*/ 1128141 w 1271168"/>
                <a:gd name="connsiteY10" fmla="*/ 292894 h 2861881"/>
                <a:gd name="connsiteX11" fmla="*/ 882110 w 1271168"/>
                <a:gd name="connsiteY11" fmla="*/ 135065 h 2861881"/>
                <a:gd name="connsiteX12" fmla="*/ 574929 w 1271168"/>
                <a:gd name="connsiteY12" fmla="*/ 0 h 28618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71168" h="2861881">
                  <a:moveTo>
                    <a:pt x="0" y="2861882"/>
                  </a:moveTo>
                  <a:cubicBezTo>
                    <a:pt x="0" y="2861882"/>
                    <a:pt x="67151" y="2751201"/>
                    <a:pt x="115157" y="2685002"/>
                  </a:cubicBezTo>
                  <a:cubicBezTo>
                    <a:pt x="169259" y="2610326"/>
                    <a:pt x="226981" y="2538317"/>
                    <a:pt x="277178" y="2461070"/>
                  </a:cubicBezTo>
                  <a:cubicBezTo>
                    <a:pt x="329946" y="2379917"/>
                    <a:pt x="374142" y="2293715"/>
                    <a:pt x="421958" y="2209514"/>
                  </a:cubicBezTo>
                  <a:cubicBezTo>
                    <a:pt x="509492" y="2055495"/>
                    <a:pt x="609695" y="1908715"/>
                    <a:pt x="690848" y="1751267"/>
                  </a:cubicBezTo>
                  <a:cubicBezTo>
                    <a:pt x="741426" y="1653159"/>
                    <a:pt x="784670" y="1551432"/>
                    <a:pt x="830580" y="1451039"/>
                  </a:cubicBezTo>
                  <a:cubicBezTo>
                    <a:pt x="857631" y="1391984"/>
                    <a:pt x="885635" y="1333405"/>
                    <a:pt x="917067" y="1276541"/>
                  </a:cubicBezTo>
                  <a:cubicBezTo>
                    <a:pt x="976408" y="1169003"/>
                    <a:pt x="1046417" y="1067848"/>
                    <a:pt x="1114901" y="965835"/>
                  </a:cubicBezTo>
                  <a:cubicBezTo>
                    <a:pt x="1146810" y="918305"/>
                    <a:pt x="1177671" y="870109"/>
                    <a:pt x="1204627" y="819626"/>
                  </a:cubicBezTo>
                  <a:cubicBezTo>
                    <a:pt x="1243679" y="746665"/>
                    <a:pt x="1272635" y="667703"/>
                    <a:pt x="1271111" y="585311"/>
                  </a:cubicBezTo>
                  <a:cubicBezTo>
                    <a:pt x="1269111" y="473012"/>
                    <a:pt x="1209485" y="371284"/>
                    <a:pt x="1128141" y="292894"/>
                  </a:cubicBezTo>
                  <a:cubicBezTo>
                    <a:pt x="1057561" y="224790"/>
                    <a:pt x="971836" y="175260"/>
                    <a:pt x="882110" y="135065"/>
                  </a:cubicBezTo>
                  <a:cubicBezTo>
                    <a:pt x="779907" y="89249"/>
                    <a:pt x="672560" y="54673"/>
                    <a:pt x="574929" y="0"/>
                  </a:cubicBezTo>
                </a:path>
              </a:pathLst>
            </a:custGeom>
            <a:noFill/>
            <a:ln w="9525" cap="rnd">
              <a:solidFill>
                <a:schemeClr val="bg2">
                  <a:alpha val="2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5F7B6392-DF04-4EF6-A433-4A7A757D65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1536477"/>
              <a:ext cx="919096" cy="2636139"/>
            </a:xfrm>
            <a:custGeom>
              <a:avLst/>
              <a:gdLst>
                <a:gd name="connsiteX0" fmla="*/ 0 w 919096"/>
                <a:gd name="connsiteY0" fmla="*/ 2636139 h 2636139"/>
                <a:gd name="connsiteX1" fmla="*/ 274415 w 919096"/>
                <a:gd name="connsiteY1" fmla="*/ 2218277 h 2636139"/>
                <a:gd name="connsiteX2" fmla="*/ 607981 w 919096"/>
                <a:gd name="connsiteY2" fmla="*/ 1655921 h 2636139"/>
                <a:gd name="connsiteX3" fmla="*/ 792290 w 919096"/>
                <a:gd name="connsiteY3" fmla="*/ 1163003 h 2636139"/>
                <a:gd name="connsiteX4" fmla="*/ 914400 w 919096"/>
                <a:gd name="connsiteY4" fmla="*/ 808863 h 2636139"/>
                <a:gd name="connsiteX5" fmla="*/ 847344 w 919096"/>
                <a:gd name="connsiteY5" fmla="*/ 516922 h 2636139"/>
                <a:gd name="connsiteX6" fmla="*/ 610362 w 919096"/>
                <a:gd name="connsiteY6" fmla="*/ 366141 h 2636139"/>
                <a:gd name="connsiteX7" fmla="*/ 361379 w 919096"/>
                <a:gd name="connsiteY7" fmla="*/ 222599 h 2636139"/>
                <a:gd name="connsiteX8" fmla="*/ 67056 w 919096"/>
                <a:gd name="connsiteY8" fmla="*/ 0 h 2636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9096" h="2636139">
                  <a:moveTo>
                    <a:pt x="0" y="2636139"/>
                  </a:moveTo>
                  <a:cubicBezTo>
                    <a:pt x="0" y="2636139"/>
                    <a:pt x="162020" y="2392394"/>
                    <a:pt x="274415" y="2218277"/>
                  </a:cubicBezTo>
                  <a:cubicBezTo>
                    <a:pt x="392906" y="2034730"/>
                    <a:pt x="518732" y="1854994"/>
                    <a:pt x="607981" y="1655921"/>
                  </a:cubicBezTo>
                  <a:cubicBezTo>
                    <a:pt x="679799" y="1495806"/>
                    <a:pt x="726091" y="1325594"/>
                    <a:pt x="792290" y="1163003"/>
                  </a:cubicBezTo>
                  <a:cubicBezTo>
                    <a:pt x="839724" y="1046607"/>
                    <a:pt x="897922" y="933164"/>
                    <a:pt x="914400" y="808863"/>
                  </a:cubicBezTo>
                  <a:cubicBezTo>
                    <a:pt x="928116" y="705326"/>
                    <a:pt x="913543" y="596932"/>
                    <a:pt x="847344" y="516922"/>
                  </a:cubicBezTo>
                  <a:cubicBezTo>
                    <a:pt x="786956" y="444056"/>
                    <a:pt x="696087" y="407956"/>
                    <a:pt x="610362" y="366141"/>
                  </a:cubicBezTo>
                  <a:cubicBezTo>
                    <a:pt x="524161" y="324136"/>
                    <a:pt x="442722" y="273272"/>
                    <a:pt x="361379" y="222599"/>
                  </a:cubicBezTo>
                  <a:cubicBezTo>
                    <a:pt x="245459" y="150400"/>
                    <a:pt x="126968" y="121348"/>
                    <a:pt x="67056" y="0"/>
                  </a:cubicBezTo>
                </a:path>
              </a:pathLst>
            </a:custGeom>
            <a:noFill/>
            <a:ln w="9525" cap="rnd">
              <a:solidFill>
                <a:schemeClr val="bg2">
                  <a:alpha val="25000"/>
                </a:schemeClr>
              </a:solidFill>
              <a:prstDash val="lgDash"/>
              <a:round/>
            </a:ln>
          </p:spPr>
          <p:txBody>
            <a:bodyPr rtlCol="0" anchor="ctr"/>
            <a:lstStyle/>
            <a:p>
              <a:endParaRPr lang="en-US"/>
            </a:p>
          </p:txBody>
        </p:sp>
        <p:sp>
          <p:nvSpPr>
            <p:cNvPr id="35" name="Freeform: Shape 34">
              <a:extLst>
                <a:ext uri="{FF2B5EF4-FFF2-40B4-BE49-F238E27FC236}">
                  <a16:creationId xmlns:a16="http://schemas.microsoft.com/office/drawing/2014/main" id="{CFB987BC-4338-4C63-8DB9-5CB9DC4890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1717738"/>
              <a:ext cx="625711" cy="2292381"/>
            </a:xfrm>
            <a:custGeom>
              <a:avLst/>
              <a:gdLst>
                <a:gd name="connsiteX0" fmla="*/ 0 w 625711"/>
                <a:gd name="connsiteY0" fmla="*/ 2292382 h 2292381"/>
                <a:gd name="connsiteX1" fmla="*/ 181070 w 625711"/>
                <a:gd name="connsiteY1" fmla="*/ 2019967 h 2292381"/>
                <a:gd name="connsiteX2" fmla="*/ 385000 w 625711"/>
                <a:gd name="connsiteY2" fmla="*/ 1640967 h 2292381"/>
                <a:gd name="connsiteX3" fmla="*/ 514255 w 625711"/>
                <a:gd name="connsiteY3" fmla="*/ 1376839 h 2292381"/>
                <a:gd name="connsiteX4" fmla="*/ 606171 w 625711"/>
                <a:gd name="connsiteY4" fmla="*/ 1015079 h 2292381"/>
                <a:gd name="connsiteX5" fmla="*/ 606171 w 625711"/>
                <a:gd name="connsiteY5" fmla="*/ 673418 h 2292381"/>
                <a:gd name="connsiteX6" fmla="*/ 485489 w 625711"/>
                <a:gd name="connsiteY6" fmla="*/ 475297 h 2292381"/>
                <a:gd name="connsiteX7" fmla="*/ 313182 w 625711"/>
                <a:gd name="connsiteY7" fmla="*/ 328898 h 2292381"/>
                <a:gd name="connsiteX8" fmla="*/ 173831 w 625711"/>
                <a:gd name="connsiteY8" fmla="*/ 189643 h 2292381"/>
                <a:gd name="connsiteX9" fmla="*/ 0 w 625711"/>
                <a:gd name="connsiteY9" fmla="*/ 0 h 2292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25711" h="2292381">
                  <a:moveTo>
                    <a:pt x="0" y="2292382"/>
                  </a:moveTo>
                  <a:cubicBezTo>
                    <a:pt x="0" y="2292382"/>
                    <a:pt x="110776" y="2140363"/>
                    <a:pt x="181070" y="2019967"/>
                  </a:cubicBezTo>
                  <a:cubicBezTo>
                    <a:pt x="253460" y="1896047"/>
                    <a:pt x="318325" y="1768031"/>
                    <a:pt x="385000" y="1640967"/>
                  </a:cubicBezTo>
                  <a:cubicBezTo>
                    <a:pt x="430625" y="1554099"/>
                    <a:pt x="478536" y="1468184"/>
                    <a:pt x="514255" y="1376839"/>
                  </a:cubicBezTo>
                  <a:cubicBezTo>
                    <a:pt x="559689" y="1260634"/>
                    <a:pt x="585788" y="1138333"/>
                    <a:pt x="606171" y="1015079"/>
                  </a:cubicBezTo>
                  <a:cubicBezTo>
                    <a:pt x="625031" y="900779"/>
                    <a:pt x="638556" y="784003"/>
                    <a:pt x="606171" y="673418"/>
                  </a:cubicBezTo>
                  <a:cubicBezTo>
                    <a:pt x="584168" y="598075"/>
                    <a:pt x="540258" y="531590"/>
                    <a:pt x="485489" y="475297"/>
                  </a:cubicBezTo>
                  <a:cubicBezTo>
                    <a:pt x="432911" y="421195"/>
                    <a:pt x="369475" y="379095"/>
                    <a:pt x="313182" y="328898"/>
                  </a:cubicBezTo>
                  <a:cubicBezTo>
                    <a:pt x="264128" y="285179"/>
                    <a:pt x="219361" y="237077"/>
                    <a:pt x="173831" y="189643"/>
                  </a:cubicBezTo>
                  <a:cubicBezTo>
                    <a:pt x="109347" y="122111"/>
                    <a:pt x="0" y="0"/>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36" name="Freeform: Shape 35">
              <a:extLst>
                <a:ext uri="{FF2B5EF4-FFF2-40B4-BE49-F238E27FC236}">
                  <a16:creationId xmlns:a16="http://schemas.microsoft.com/office/drawing/2014/main" id="{F0B5029E-655F-4CB5-BCA2-B62400CE76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1951196"/>
              <a:ext cx="421548" cy="1865756"/>
            </a:xfrm>
            <a:custGeom>
              <a:avLst/>
              <a:gdLst>
                <a:gd name="connsiteX0" fmla="*/ 0 w 421548"/>
                <a:gd name="connsiteY0" fmla="*/ 0 h 1865756"/>
                <a:gd name="connsiteX1" fmla="*/ 258699 w 421548"/>
                <a:gd name="connsiteY1" fmla="*/ 330803 h 1865756"/>
                <a:gd name="connsiteX2" fmla="*/ 408051 w 421548"/>
                <a:gd name="connsiteY2" fmla="*/ 617887 h 1865756"/>
                <a:gd name="connsiteX3" fmla="*/ 408051 w 421548"/>
                <a:gd name="connsiteY3" fmla="*/ 910781 h 1865756"/>
                <a:gd name="connsiteX4" fmla="*/ 336233 w 421548"/>
                <a:gd name="connsiteY4" fmla="*/ 1269683 h 1865756"/>
                <a:gd name="connsiteX5" fmla="*/ 186881 w 421548"/>
                <a:gd name="connsiteY5" fmla="*/ 1582674 h 1865756"/>
                <a:gd name="connsiteX6" fmla="*/ 0 w 421548"/>
                <a:gd name="connsiteY6" fmla="*/ 1865757 h 1865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1548" h="1865756">
                  <a:moveTo>
                    <a:pt x="0" y="0"/>
                  </a:moveTo>
                  <a:cubicBezTo>
                    <a:pt x="0" y="0"/>
                    <a:pt x="155734" y="188309"/>
                    <a:pt x="258699" y="330803"/>
                  </a:cubicBezTo>
                  <a:cubicBezTo>
                    <a:pt x="322517" y="419100"/>
                    <a:pt x="383096" y="512255"/>
                    <a:pt x="408051" y="617887"/>
                  </a:cubicBezTo>
                  <a:cubicBezTo>
                    <a:pt x="430625" y="713613"/>
                    <a:pt x="420815" y="812768"/>
                    <a:pt x="408051" y="910781"/>
                  </a:cubicBezTo>
                  <a:cubicBezTo>
                    <a:pt x="392240" y="1032129"/>
                    <a:pt x="376142" y="1154049"/>
                    <a:pt x="336233" y="1269683"/>
                  </a:cubicBezTo>
                  <a:cubicBezTo>
                    <a:pt x="298418" y="1379125"/>
                    <a:pt x="246412" y="1483138"/>
                    <a:pt x="186881" y="1582674"/>
                  </a:cubicBezTo>
                  <a:cubicBezTo>
                    <a:pt x="122777" y="1689640"/>
                    <a:pt x="0" y="1865757"/>
                    <a:pt x="0" y="1865757"/>
                  </a:cubicBezTo>
                </a:path>
              </a:pathLst>
            </a:custGeom>
            <a:noFill/>
            <a:ln w="9525" cap="rnd">
              <a:solidFill>
                <a:schemeClr val="bg2">
                  <a:alpha val="25000"/>
                </a:schemeClr>
              </a:solidFill>
              <a:prstDash val="lgDash"/>
              <a:round/>
            </a:ln>
          </p:spPr>
          <p:txBody>
            <a:bodyPr rtlCol="0" anchor="ctr"/>
            <a:lstStyle/>
            <a:p>
              <a:endParaRPr lang="en-US"/>
            </a:p>
          </p:txBody>
        </p:sp>
        <p:sp>
          <p:nvSpPr>
            <p:cNvPr id="37" name="Freeform: Shape 36">
              <a:extLst>
                <a:ext uri="{FF2B5EF4-FFF2-40B4-BE49-F238E27FC236}">
                  <a16:creationId xmlns:a16="http://schemas.microsoft.com/office/drawing/2014/main" id="{966F436B-D502-4927-A05D-0691A99F65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2201418"/>
              <a:ext cx="286935" cy="1358264"/>
            </a:xfrm>
            <a:custGeom>
              <a:avLst/>
              <a:gdLst>
                <a:gd name="connsiteX0" fmla="*/ 11621 w 286935"/>
                <a:gd name="connsiteY0" fmla="*/ 1358265 h 1358264"/>
                <a:gd name="connsiteX1" fmla="*/ 163830 w 286935"/>
                <a:gd name="connsiteY1" fmla="*/ 1157287 h 1358264"/>
                <a:gd name="connsiteX2" fmla="*/ 258604 w 286935"/>
                <a:gd name="connsiteY2" fmla="*/ 858679 h 1358264"/>
                <a:gd name="connsiteX3" fmla="*/ 284417 w 286935"/>
                <a:gd name="connsiteY3" fmla="*/ 577310 h 1358264"/>
                <a:gd name="connsiteX4" fmla="*/ 215456 w 286935"/>
                <a:gd name="connsiteY4" fmla="*/ 330422 h 1358264"/>
                <a:gd name="connsiteX5" fmla="*/ 0 w 286935"/>
                <a:gd name="connsiteY5" fmla="*/ 0 h 1358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6935" h="1358264">
                  <a:moveTo>
                    <a:pt x="11621" y="1358265"/>
                  </a:moveTo>
                  <a:cubicBezTo>
                    <a:pt x="11621" y="1358265"/>
                    <a:pt x="104299" y="1269016"/>
                    <a:pt x="163830" y="1157287"/>
                  </a:cubicBezTo>
                  <a:cubicBezTo>
                    <a:pt x="213074" y="1064800"/>
                    <a:pt x="237458" y="961453"/>
                    <a:pt x="258604" y="858679"/>
                  </a:cubicBezTo>
                  <a:cubicBezTo>
                    <a:pt x="277749" y="765905"/>
                    <a:pt x="293180" y="671512"/>
                    <a:pt x="284417" y="577310"/>
                  </a:cubicBezTo>
                  <a:cubicBezTo>
                    <a:pt x="276511" y="491680"/>
                    <a:pt x="250412" y="409099"/>
                    <a:pt x="215456" y="330422"/>
                  </a:cubicBezTo>
                  <a:cubicBezTo>
                    <a:pt x="153353" y="190405"/>
                    <a:pt x="0" y="0"/>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38" name="Freeform: Shape 37">
              <a:extLst>
                <a:ext uri="{FF2B5EF4-FFF2-40B4-BE49-F238E27FC236}">
                  <a16:creationId xmlns:a16="http://schemas.microsoft.com/office/drawing/2014/main" id="{63D19BC0-342A-4662-8B01-078F5BC25F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2482500"/>
              <a:ext cx="167300" cy="890873"/>
            </a:xfrm>
            <a:custGeom>
              <a:avLst/>
              <a:gdLst>
                <a:gd name="connsiteX0" fmla="*/ 0 w 167300"/>
                <a:gd name="connsiteY0" fmla="*/ 0 h 890873"/>
                <a:gd name="connsiteX1" fmla="*/ 143732 w 167300"/>
                <a:gd name="connsiteY1" fmla="*/ 233077 h 890873"/>
                <a:gd name="connsiteX2" fmla="*/ 160973 w 167300"/>
                <a:gd name="connsiteY2" fmla="*/ 482822 h 890873"/>
                <a:gd name="connsiteX3" fmla="*/ 0 w 167300"/>
                <a:gd name="connsiteY3" fmla="*/ 890873 h 890873"/>
              </a:gdLst>
              <a:ahLst/>
              <a:cxnLst>
                <a:cxn ang="0">
                  <a:pos x="connsiteX0" y="connsiteY0"/>
                </a:cxn>
                <a:cxn ang="0">
                  <a:pos x="connsiteX1" y="connsiteY1"/>
                </a:cxn>
                <a:cxn ang="0">
                  <a:pos x="connsiteX2" y="connsiteY2"/>
                </a:cxn>
                <a:cxn ang="0">
                  <a:pos x="connsiteX3" y="connsiteY3"/>
                </a:cxn>
              </a:cxnLst>
              <a:rect l="l" t="t" r="r" b="b"/>
              <a:pathLst>
                <a:path w="167300" h="890873">
                  <a:moveTo>
                    <a:pt x="0" y="0"/>
                  </a:moveTo>
                  <a:cubicBezTo>
                    <a:pt x="0" y="0"/>
                    <a:pt x="110585" y="127254"/>
                    <a:pt x="143732" y="233077"/>
                  </a:cubicBezTo>
                  <a:cubicBezTo>
                    <a:pt x="168974" y="313563"/>
                    <a:pt x="172593" y="399098"/>
                    <a:pt x="160973" y="482822"/>
                  </a:cubicBezTo>
                  <a:cubicBezTo>
                    <a:pt x="136970" y="655892"/>
                    <a:pt x="0" y="890873"/>
                    <a:pt x="0" y="890873"/>
                  </a:cubicBezTo>
                </a:path>
              </a:pathLst>
            </a:custGeom>
            <a:noFill/>
            <a:ln w="9525" cap="rnd">
              <a:solidFill>
                <a:schemeClr val="bg2">
                  <a:alpha val="25000"/>
                </a:schemeClr>
              </a:solidFill>
              <a:prstDash val="lgDash"/>
              <a:round/>
            </a:ln>
          </p:spPr>
          <p:txBody>
            <a:bodyPr rtlCol="0" anchor="ctr"/>
            <a:lstStyle/>
            <a:p>
              <a:endParaRPr lang="en-US"/>
            </a:p>
          </p:txBody>
        </p:sp>
        <p:sp>
          <p:nvSpPr>
            <p:cNvPr id="39" name="Freeform: Shape 38">
              <a:extLst>
                <a:ext uri="{FF2B5EF4-FFF2-40B4-BE49-F238E27FC236}">
                  <a16:creationId xmlns:a16="http://schemas.microsoft.com/office/drawing/2014/main" id="{DF32521F-B67B-4D14-BB6E-0DD27E1C70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49272" y="1514475"/>
              <a:ext cx="3076098" cy="1677721"/>
            </a:xfrm>
            <a:custGeom>
              <a:avLst/>
              <a:gdLst>
                <a:gd name="connsiteX0" fmla="*/ 3076099 w 3076098"/>
                <a:gd name="connsiteY0" fmla="*/ 12287 h 1677721"/>
                <a:gd name="connsiteX1" fmla="*/ 3054287 w 3076098"/>
                <a:gd name="connsiteY1" fmla="*/ 609029 h 1677721"/>
                <a:gd name="connsiteX2" fmla="*/ 3054287 w 3076098"/>
                <a:gd name="connsiteY2" fmla="*/ 824770 h 1677721"/>
                <a:gd name="connsiteX3" fmla="*/ 3002375 w 3076098"/>
                <a:gd name="connsiteY3" fmla="*/ 1158240 h 1677721"/>
                <a:gd name="connsiteX4" fmla="*/ 2945797 w 3076098"/>
                <a:gd name="connsiteY4" fmla="*/ 1277112 h 1677721"/>
                <a:gd name="connsiteX5" fmla="*/ 2706815 w 3076098"/>
                <a:gd name="connsiteY5" fmla="*/ 1492853 h 1677721"/>
                <a:gd name="connsiteX6" fmla="*/ 2451735 w 3076098"/>
                <a:gd name="connsiteY6" fmla="*/ 1618583 h 1677721"/>
                <a:gd name="connsiteX7" fmla="*/ 2128457 w 3076098"/>
                <a:gd name="connsiteY7" fmla="*/ 1677448 h 1677721"/>
                <a:gd name="connsiteX8" fmla="*/ 1672495 w 3076098"/>
                <a:gd name="connsiteY8" fmla="*/ 1505522 h 1677721"/>
                <a:gd name="connsiteX9" fmla="*/ 1445038 w 3076098"/>
                <a:gd name="connsiteY9" fmla="*/ 1230916 h 1677721"/>
                <a:gd name="connsiteX10" fmla="*/ 1381506 w 3076098"/>
                <a:gd name="connsiteY10" fmla="*/ 1044035 h 1677721"/>
                <a:gd name="connsiteX11" fmla="*/ 1260253 w 3076098"/>
                <a:gd name="connsiteY11" fmla="*/ 837533 h 1677721"/>
                <a:gd name="connsiteX12" fmla="*/ 1108520 w 3076098"/>
                <a:gd name="connsiteY12" fmla="*/ 772954 h 1677721"/>
                <a:gd name="connsiteX13" fmla="*/ 955358 w 3076098"/>
                <a:gd name="connsiteY13" fmla="*/ 751427 h 1677721"/>
                <a:gd name="connsiteX14" fmla="*/ 763810 w 3076098"/>
                <a:gd name="connsiteY14" fmla="*/ 764762 h 1677721"/>
                <a:gd name="connsiteX15" fmla="*/ 651224 w 3076098"/>
                <a:gd name="connsiteY15" fmla="*/ 728186 h 1677721"/>
                <a:gd name="connsiteX16" fmla="*/ 510730 w 3076098"/>
                <a:gd name="connsiteY16" fmla="*/ 587788 h 1677721"/>
                <a:gd name="connsiteX17" fmla="*/ 323183 w 3076098"/>
                <a:gd name="connsiteY17" fmla="*/ 353187 h 1677721"/>
                <a:gd name="connsiteX18" fmla="*/ 0 w 3076098"/>
                <a:gd name="connsiteY18" fmla="*/ 0 h 1677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076098" h="1677721">
                  <a:moveTo>
                    <a:pt x="3076099" y="12287"/>
                  </a:moveTo>
                  <a:cubicBezTo>
                    <a:pt x="3069336" y="183071"/>
                    <a:pt x="3053525" y="438150"/>
                    <a:pt x="3054287" y="609029"/>
                  </a:cubicBezTo>
                  <a:cubicBezTo>
                    <a:pt x="3054572" y="680942"/>
                    <a:pt x="3056477" y="752856"/>
                    <a:pt x="3054287" y="824770"/>
                  </a:cubicBezTo>
                  <a:cubicBezTo>
                    <a:pt x="3050858" y="937832"/>
                    <a:pt x="3038285" y="1051084"/>
                    <a:pt x="3002375" y="1158240"/>
                  </a:cubicBezTo>
                  <a:cubicBezTo>
                    <a:pt x="2988374" y="1200055"/>
                    <a:pt x="2969895" y="1240155"/>
                    <a:pt x="2945797" y="1277112"/>
                  </a:cubicBezTo>
                  <a:cubicBezTo>
                    <a:pt x="2886742" y="1367885"/>
                    <a:pt x="2798636" y="1434846"/>
                    <a:pt x="2706815" y="1492853"/>
                  </a:cubicBezTo>
                  <a:cubicBezTo>
                    <a:pt x="2626424" y="1543717"/>
                    <a:pt x="2541080" y="1586103"/>
                    <a:pt x="2451735" y="1618583"/>
                  </a:cubicBezTo>
                  <a:cubicBezTo>
                    <a:pt x="2347817" y="1656398"/>
                    <a:pt x="2238851" y="1680591"/>
                    <a:pt x="2128457" y="1677448"/>
                  </a:cubicBezTo>
                  <a:cubicBezTo>
                    <a:pt x="1962436" y="1672781"/>
                    <a:pt x="1804702" y="1606677"/>
                    <a:pt x="1672495" y="1505522"/>
                  </a:cubicBezTo>
                  <a:cubicBezTo>
                    <a:pt x="1576483" y="1432084"/>
                    <a:pt x="1493520" y="1341501"/>
                    <a:pt x="1445038" y="1230916"/>
                  </a:cubicBezTo>
                  <a:cubicBezTo>
                    <a:pt x="1418653" y="1170623"/>
                    <a:pt x="1401794" y="1106710"/>
                    <a:pt x="1381506" y="1044035"/>
                  </a:cubicBezTo>
                  <a:cubicBezTo>
                    <a:pt x="1356360" y="966026"/>
                    <a:pt x="1324261" y="887730"/>
                    <a:pt x="1260253" y="837533"/>
                  </a:cubicBezTo>
                  <a:cubicBezTo>
                    <a:pt x="1216628" y="803243"/>
                    <a:pt x="1162717" y="786194"/>
                    <a:pt x="1108520" y="772954"/>
                  </a:cubicBezTo>
                  <a:cubicBezTo>
                    <a:pt x="1058228" y="760667"/>
                    <a:pt x="1007078" y="750570"/>
                    <a:pt x="955358" y="751427"/>
                  </a:cubicBezTo>
                  <a:cubicBezTo>
                    <a:pt x="891064" y="752475"/>
                    <a:pt x="827818" y="770001"/>
                    <a:pt x="763810" y="764762"/>
                  </a:cubicBezTo>
                  <a:cubicBezTo>
                    <a:pt x="723995" y="761524"/>
                    <a:pt x="685514" y="748760"/>
                    <a:pt x="651224" y="728186"/>
                  </a:cubicBezTo>
                  <a:cubicBezTo>
                    <a:pt x="594074" y="693896"/>
                    <a:pt x="552545" y="639985"/>
                    <a:pt x="510730" y="587788"/>
                  </a:cubicBezTo>
                  <a:cubicBezTo>
                    <a:pt x="448151" y="509683"/>
                    <a:pt x="384524" y="432245"/>
                    <a:pt x="323183" y="353187"/>
                  </a:cubicBezTo>
                  <a:cubicBezTo>
                    <a:pt x="246221" y="253937"/>
                    <a:pt x="94202" y="82868"/>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40" name="Freeform: Shape 39">
              <a:extLst>
                <a:ext uri="{FF2B5EF4-FFF2-40B4-BE49-F238E27FC236}">
                  <a16:creationId xmlns:a16="http://schemas.microsoft.com/office/drawing/2014/main" id="{56F73602-5ACB-4102-894B-D140E71E67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9025" y="1548764"/>
              <a:ext cx="2607257" cy="1468691"/>
            </a:xfrm>
            <a:custGeom>
              <a:avLst/>
              <a:gdLst>
                <a:gd name="connsiteX0" fmla="*/ 2568321 w 2607257"/>
                <a:gd name="connsiteY0" fmla="*/ 18002 h 1468691"/>
                <a:gd name="connsiteX1" fmla="*/ 2590609 w 2607257"/>
                <a:gd name="connsiteY1" fmla="*/ 258509 h 1468691"/>
                <a:gd name="connsiteX2" fmla="*/ 2606802 w 2607257"/>
                <a:gd name="connsiteY2" fmla="*/ 563118 h 1468691"/>
                <a:gd name="connsiteX3" fmla="*/ 2587181 w 2607257"/>
                <a:gd name="connsiteY3" fmla="*/ 910400 h 1468691"/>
                <a:gd name="connsiteX4" fmla="*/ 2568702 w 2607257"/>
                <a:gd name="connsiteY4" fmla="*/ 1001554 h 1468691"/>
                <a:gd name="connsiteX5" fmla="*/ 2407063 w 2607257"/>
                <a:gd name="connsiteY5" fmla="*/ 1262348 h 1468691"/>
                <a:gd name="connsiteX6" fmla="*/ 2211896 w 2607257"/>
                <a:gd name="connsiteY6" fmla="*/ 1390078 h 1468691"/>
                <a:gd name="connsiteX7" fmla="*/ 1936623 w 2607257"/>
                <a:gd name="connsiteY7" fmla="*/ 1466660 h 1468691"/>
                <a:gd name="connsiteX8" fmla="*/ 1749933 w 2607257"/>
                <a:gd name="connsiteY8" fmla="*/ 1447514 h 1468691"/>
                <a:gd name="connsiteX9" fmla="*/ 1594295 w 2607257"/>
                <a:gd name="connsiteY9" fmla="*/ 1351788 h 1468691"/>
                <a:gd name="connsiteX10" fmla="*/ 1512951 w 2607257"/>
                <a:gd name="connsiteY10" fmla="*/ 1227392 h 1468691"/>
                <a:gd name="connsiteX11" fmla="*/ 1500949 w 2607257"/>
                <a:gd name="connsiteY11" fmla="*/ 992886 h 1468691"/>
                <a:gd name="connsiteX12" fmla="*/ 1541621 w 2607257"/>
                <a:gd name="connsiteY12" fmla="*/ 803910 h 1468691"/>
                <a:gd name="connsiteX13" fmla="*/ 1541621 w 2607257"/>
                <a:gd name="connsiteY13" fmla="*/ 665131 h 1468691"/>
                <a:gd name="connsiteX14" fmla="*/ 1429131 w 2607257"/>
                <a:gd name="connsiteY14" fmla="*/ 526352 h 1468691"/>
                <a:gd name="connsiteX15" fmla="*/ 1163383 w 2607257"/>
                <a:gd name="connsiteY15" fmla="*/ 449771 h 1468691"/>
                <a:gd name="connsiteX16" fmla="*/ 811530 w 2607257"/>
                <a:gd name="connsiteY16" fmla="*/ 406718 h 1468691"/>
                <a:gd name="connsiteX17" fmla="*/ 574548 w 2607257"/>
                <a:gd name="connsiteY17" fmla="*/ 354044 h 1468691"/>
                <a:gd name="connsiteX18" fmla="*/ 284893 w 2607257"/>
                <a:gd name="connsiteY18" fmla="*/ 224885 h 1468691"/>
                <a:gd name="connsiteX19" fmla="*/ 0 w 2607257"/>
                <a:gd name="connsiteY19" fmla="*/ 0 h 1468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607257" h="1468691">
                  <a:moveTo>
                    <a:pt x="2568321" y="18002"/>
                  </a:moveTo>
                  <a:cubicBezTo>
                    <a:pt x="2574989" y="70009"/>
                    <a:pt x="2587752" y="206121"/>
                    <a:pt x="2590609" y="258509"/>
                  </a:cubicBezTo>
                  <a:cubicBezTo>
                    <a:pt x="2596134" y="360045"/>
                    <a:pt x="2604707" y="461486"/>
                    <a:pt x="2606802" y="563118"/>
                  </a:cubicBezTo>
                  <a:cubicBezTo>
                    <a:pt x="2609088" y="679228"/>
                    <a:pt x="2602802" y="795338"/>
                    <a:pt x="2587181" y="910400"/>
                  </a:cubicBezTo>
                  <a:cubicBezTo>
                    <a:pt x="2582990" y="941165"/>
                    <a:pt x="2577274" y="971645"/>
                    <a:pt x="2568702" y="1001554"/>
                  </a:cubicBezTo>
                  <a:cubicBezTo>
                    <a:pt x="2540222" y="1101471"/>
                    <a:pt x="2482501" y="1190816"/>
                    <a:pt x="2407063" y="1262348"/>
                  </a:cubicBezTo>
                  <a:cubicBezTo>
                    <a:pt x="2350294" y="1316165"/>
                    <a:pt x="2283047" y="1357313"/>
                    <a:pt x="2211896" y="1390078"/>
                  </a:cubicBezTo>
                  <a:cubicBezTo>
                    <a:pt x="2124742" y="1430179"/>
                    <a:pt x="2032159" y="1458754"/>
                    <a:pt x="1936623" y="1466660"/>
                  </a:cubicBezTo>
                  <a:cubicBezTo>
                    <a:pt x="1873567" y="1471898"/>
                    <a:pt x="1809845" y="1467517"/>
                    <a:pt x="1749933" y="1447514"/>
                  </a:cubicBezTo>
                  <a:cubicBezTo>
                    <a:pt x="1691449" y="1428083"/>
                    <a:pt x="1638109" y="1395222"/>
                    <a:pt x="1594295" y="1351788"/>
                  </a:cubicBezTo>
                  <a:cubicBezTo>
                    <a:pt x="1558576" y="1316450"/>
                    <a:pt x="1530001" y="1274540"/>
                    <a:pt x="1512951" y="1227392"/>
                  </a:cubicBezTo>
                  <a:cubicBezTo>
                    <a:pt x="1485900" y="1152811"/>
                    <a:pt x="1487519" y="1071467"/>
                    <a:pt x="1500949" y="992886"/>
                  </a:cubicBezTo>
                  <a:cubicBezTo>
                    <a:pt x="1511808" y="929354"/>
                    <a:pt x="1529810" y="867251"/>
                    <a:pt x="1541621" y="803910"/>
                  </a:cubicBezTo>
                  <a:cubicBezTo>
                    <a:pt x="1550194" y="757714"/>
                    <a:pt x="1554194" y="710279"/>
                    <a:pt x="1541621" y="665131"/>
                  </a:cubicBezTo>
                  <a:cubicBezTo>
                    <a:pt x="1525143" y="605981"/>
                    <a:pt x="1481233" y="559403"/>
                    <a:pt x="1429131" y="526352"/>
                  </a:cubicBezTo>
                  <a:cubicBezTo>
                    <a:pt x="1350455" y="476536"/>
                    <a:pt x="1256157" y="461772"/>
                    <a:pt x="1163383" y="449771"/>
                  </a:cubicBezTo>
                  <a:cubicBezTo>
                    <a:pt x="1046131" y="434626"/>
                    <a:pt x="928306" y="424720"/>
                    <a:pt x="811530" y="406718"/>
                  </a:cubicBezTo>
                  <a:cubicBezTo>
                    <a:pt x="731425" y="394335"/>
                    <a:pt x="652081" y="377571"/>
                    <a:pt x="574548" y="354044"/>
                  </a:cubicBezTo>
                  <a:cubicBezTo>
                    <a:pt x="472916" y="323279"/>
                    <a:pt x="375094" y="280702"/>
                    <a:pt x="284893" y="224885"/>
                  </a:cubicBezTo>
                  <a:cubicBezTo>
                    <a:pt x="181832" y="161068"/>
                    <a:pt x="90868" y="80296"/>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41" name="Freeform: Shape 40">
              <a:extLst>
                <a:ext uri="{FF2B5EF4-FFF2-40B4-BE49-F238E27FC236}">
                  <a16:creationId xmlns:a16="http://schemas.microsoft.com/office/drawing/2014/main" id="{E87FA368-45DC-4276-A257-F67A12B20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50204" y="1524380"/>
              <a:ext cx="2095685" cy="1175182"/>
            </a:xfrm>
            <a:custGeom>
              <a:avLst/>
              <a:gdLst>
                <a:gd name="connsiteX0" fmla="*/ 1950434 w 2095685"/>
                <a:gd name="connsiteY0" fmla="*/ 0 h 1175182"/>
                <a:gd name="connsiteX1" fmla="*/ 2077307 w 2095685"/>
                <a:gd name="connsiteY1" fmla="*/ 479108 h 1175182"/>
                <a:gd name="connsiteX2" fmla="*/ 2089309 w 2095685"/>
                <a:gd name="connsiteY2" fmla="*/ 826008 h 1175182"/>
                <a:gd name="connsiteX3" fmla="*/ 1987582 w 2095685"/>
                <a:gd name="connsiteY3" fmla="*/ 1101185 h 1175182"/>
                <a:gd name="connsiteX4" fmla="*/ 1818037 w 2095685"/>
                <a:gd name="connsiteY4" fmla="*/ 1173004 h 1175182"/>
                <a:gd name="connsiteX5" fmla="*/ 1694402 w 2095685"/>
                <a:gd name="connsiteY5" fmla="*/ 1157097 h 1175182"/>
                <a:gd name="connsiteX6" fmla="*/ 1594676 w 2095685"/>
                <a:gd name="connsiteY6" fmla="*/ 1013555 h 1175182"/>
                <a:gd name="connsiteX7" fmla="*/ 1664494 w 2095685"/>
                <a:gd name="connsiteY7" fmla="*/ 790289 h 1175182"/>
                <a:gd name="connsiteX8" fmla="*/ 1684401 w 2095685"/>
                <a:gd name="connsiteY8" fmla="*/ 527114 h 1175182"/>
                <a:gd name="connsiteX9" fmla="*/ 1550765 w 2095685"/>
                <a:gd name="connsiteY9" fmla="*/ 343662 h 1175182"/>
                <a:gd name="connsiteX10" fmla="*/ 1315402 w 2095685"/>
                <a:gd name="connsiteY10" fmla="*/ 265938 h 1175182"/>
                <a:gd name="connsiteX11" fmla="*/ 876586 w 2095685"/>
                <a:gd name="connsiteY11" fmla="*/ 200120 h 1175182"/>
                <a:gd name="connsiteX12" fmla="*/ 591312 w 2095685"/>
                <a:gd name="connsiteY12" fmla="*/ 186119 h 1175182"/>
                <a:gd name="connsiteX13" fmla="*/ 0 w 2095685"/>
                <a:gd name="connsiteY13" fmla="*/ 16669 h 1175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95685" h="1175182">
                  <a:moveTo>
                    <a:pt x="1950434" y="0"/>
                  </a:moveTo>
                  <a:cubicBezTo>
                    <a:pt x="1973485" y="77629"/>
                    <a:pt x="2063115" y="399383"/>
                    <a:pt x="2077307" y="479108"/>
                  </a:cubicBezTo>
                  <a:cubicBezTo>
                    <a:pt x="2097786" y="593693"/>
                    <a:pt x="2100167" y="710089"/>
                    <a:pt x="2089309" y="826008"/>
                  </a:cubicBezTo>
                  <a:cubicBezTo>
                    <a:pt x="2079784" y="927545"/>
                    <a:pt x="2061401" y="1032891"/>
                    <a:pt x="1987582" y="1101185"/>
                  </a:cubicBezTo>
                  <a:cubicBezTo>
                    <a:pt x="1941481" y="1143762"/>
                    <a:pt x="1880616" y="1165670"/>
                    <a:pt x="1818037" y="1173004"/>
                  </a:cubicBezTo>
                  <a:cubicBezTo>
                    <a:pt x="1775746" y="1177957"/>
                    <a:pt x="1732693" y="1175195"/>
                    <a:pt x="1694402" y="1157097"/>
                  </a:cubicBezTo>
                  <a:cubicBezTo>
                    <a:pt x="1638110" y="1130427"/>
                    <a:pt x="1600295" y="1075373"/>
                    <a:pt x="1594676" y="1013555"/>
                  </a:cubicBezTo>
                  <a:cubicBezTo>
                    <a:pt x="1587532" y="934879"/>
                    <a:pt x="1635633" y="864870"/>
                    <a:pt x="1664494" y="790289"/>
                  </a:cubicBezTo>
                  <a:cubicBezTo>
                    <a:pt x="1696974" y="706279"/>
                    <a:pt x="1708594" y="613791"/>
                    <a:pt x="1684401" y="527114"/>
                  </a:cubicBezTo>
                  <a:cubicBezTo>
                    <a:pt x="1663351" y="451580"/>
                    <a:pt x="1616488" y="386620"/>
                    <a:pt x="1550765" y="343662"/>
                  </a:cubicBezTo>
                  <a:cubicBezTo>
                    <a:pt x="1480947" y="298133"/>
                    <a:pt x="1397508" y="282131"/>
                    <a:pt x="1315402" y="265938"/>
                  </a:cubicBezTo>
                  <a:cubicBezTo>
                    <a:pt x="1170051" y="237173"/>
                    <a:pt x="1024128" y="212027"/>
                    <a:pt x="876586" y="200120"/>
                  </a:cubicBezTo>
                  <a:cubicBezTo>
                    <a:pt x="781717" y="192500"/>
                    <a:pt x="686276" y="193643"/>
                    <a:pt x="591312" y="186119"/>
                  </a:cubicBezTo>
                  <a:cubicBezTo>
                    <a:pt x="465296" y="176213"/>
                    <a:pt x="160211" y="193453"/>
                    <a:pt x="0" y="16669"/>
                  </a:cubicBezTo>
                </a:path>
              </a:pathLst>
            </a:custGeom>
            <a:noFill/>
            <a:ln w="9525" cap="rnd">
              <a:solidFill>
                <a:schemeClr val="bg2">
                  <a:alpha val="25000"/>
                </a:schemeClr>
              </a:solidFill>
              <a:prstDash val="lgDash"/>
              <a:round/>
            </a:ln>
          </p:spPr>
          <p:txBody>
            <a:bodyPr rtlCol="0" anchor="ctr"/>
            <a:lstStyle/>
            <a:p>
              <a:endParaRPr lang="en-US"/>
            </a:p>
          </p:txBody>
        </p:sp>
      </p:grpSp>
      <p:grpSp>
        <p:nvGrpSpPr>
          <p:cNvPr id="48" name="Cross">
            <a:extLst>
              <a:ext uri="{FF2B5EF4-FFF2-40B4-BE49-F238E27FC236}">
                <a16:creationId xmlns:a16="http://schemas.microsoft.com/office/drawing/2014/main" id="{DDB99EF5-8801-40E2-83D3-196FADCBBA7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30939" y="3874229"/>
            <a:ext cx="118872" cy="118872"/>
            <a:chOff x="1175347" y="3733800"/>
            <a:chExt cx="118872" cy="118872"/>
          </a:xfrm>
        </p:grpSpPr>
        <p:cxnSp>
          <p:nvCxnSpPr>
            <p:cNvPr id="49" name="Straight Connector 48">
              <a:extLst>
                <a:ext uri="{FF2B5EF4-FFF2-40B4-BE49-F238E27FC236}">
                  <a16:creationId xmlns:a16="http://schemas.microsoft.com/office/drawing/2014/main" id="{50FE3A76-C0EC-41F2-92AD-1A75BA37712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50" name="Straight Connector 49">
              <a:extLst>
                <a:ext uri="{FF2B5EF4-FFF2-40B4-BE49-F238E27FC236}">
                  <a16:creationId xmlns:a16="http://schemas.microsoft.com/office/drawing/2014/main" id="{C22AF00A-AACB-4D06-A706-4231FD4EC6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sp>
        <p:nvSpPr>
          <p:cNvPr id="7" name="Hình chữ nhật 6">
            <a:extLst>
              <a:ext uri="{FF2B5EF4-FFF2-40B4-BE49-F238E27FC236}">
                <a16:creationId xmlns:a16="http://schemas.microsoft.com/office/drawing/2014/main" id="{06F17EF0-419E-1D24-AC5D-558A069584B9}"/>
              </a:ext>
            </a:extLst>
          </p:cNvPr>
          <p:cNvSpPr/>
          <p:nvPr/>
        </p:nvSpPr>
        <p:spPr>
          <a:xfrm>
            <a:off x="-147267" y="-131141"/>
            <a:ext cx="12478871" cy="7062793"/>
          </a:xfrm>
          <a:prstGeom prst="rect">
            <a:avLst/>
          </a:prstGeom>
          <a:solidFill>
            <a:srgbClr val="E8EAE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7" name="Hộp Văn bản 46">
            <a:extLst>
              <a:ext uri="{FF2B5EF4-FFF2-40B4-BE49-F238E27FC236}">
                <a16:creationId xmlns:a16="http://schemas.microsoft.com/office/drawing/2014/main" id="{431EB77C-D6C5-1DB4-84FD-B0895E5A11BF}"/>
              </a:ext>
            </a:extLst>
          </p:cNvPr>
          <p:cNvSpPr txBox="1"/>
          <p:nvPr/>
        </p:nvSpPr>
        <p:spPr>
          <a:xfrm>
            <a:off x="75137" y="1568534"/>
            <a:ext cx="6008101" cy="4524315"/>
          </a:xfrm>
          <a:prstGeom prst="rect">
            <a:avLst/>
          </a:prstGeom>
          <a:noFill/>
        </p:spPr>
        <p:txBody>
          <a:bodyPr wrap="square" rtlCol="0">
            <a:spAutoFit/>
          </a:bodyPr>
          <a:lstStyle/>
          <a:p>
            <a:r>
              <a:rPr lang="vi-VN" sz="3600" dirty="0">
                <a:solidFill>
                  <a:srgbClr val="080A0E"/>
                </a:solidFill>
              </a:rPr>
              <a:t>Dần mất đi hiểu biết đúng đắn về thực tế và dễ có những cảm xúc tiêu cực. Những người bị các tác động tiêu cực qua mạng (bị người khác so sánh, chê bai, đánh giá thấp) có thể bị lo âu, trầm cảm.</a:t>
            </a:r>
            <a:endParaRPr lang="vi-VN" sz="8000" dirty="0">
              <a:solidFill>
                <a:srgbClr val="080A0E"/>
              </a:solidFill>
            </a:endParaRPr>
          </a:p>
        </p:txBody>
      </p:sp>
      <p:pic>
        <p:nvPicPr>
          <p:cNvPr id="51" name="Picture 4">
            <a:extLst>
              <a:ext uri="{FF2B5EF4-FFF2-40B4-BE49-F238E27FC236}">
                <a16:creationId xmlns:a16="http://schemas.microsoft.com/office/drawing/2014/main" id="{62D6C2B8-AA8D-E7DC-54A8-FB575A847A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13" b="13"/>
          <a:stretch/>
        </p:blipFill>
        <p:spPr bwMode="auto">
          <a:xfrm>
            <a:off x="6371189" y="580685"/>
            <a:ext cx="5348452" cy="5461895"/>
          </a:xfrm>
          <a:prstGeom prst="rect">
            <a:avLst/>
          </a:prstGeom>
          <a:noFill/>
          <a:extLst>
            <a:ext uri="{909E8E84-426E-40DD-AFC4-6F175D3DCCD1}">
              <a14:hiddenFill xmlns:a14="http://schemas.microsoft.com/office/drawing/2010/main">
                <a:solidFill>
                  <a:srgbClr val="FFFFFF"/>
                </a:solidFill>
              </a14:hiddenFill>
            </a:ext>
          </a:extLst>
        </p:spPr>
      </p:pic>
      <p:sp>
        <p:nvSpPr>
          <p:cNvPr id="54" name="Lưu đồ: Điểm Kết Thúc 53">
            <a:extLst>
              <a:ext uri="{FF2B5EF4-FFF2-40B4-BE49-F238E27FC236}">
                <a16:creationId xmlns:a16="http://schemas.microsoft.com/office/drawing/2014/main" id="{7924B428-82D7-82BA-0D65-B3442C349C8B}"/>
              </a:ext>
            </a:extLst>
          </p:cNvPr>
          <p:cNvSpPr/>
          <p:nvPr/>
        </p:nvSpPr>
        <p:spPr>
          <a:xfrm>
            <a:off x="806858" y="471630"/>
            <a:ext cx="2167103" cy="715144"/>
          </a:xfrm>
          <a:prstGeom prst="flowChartTerminator">
            <a:avLst/>
          </a:prstGeom>
          <a:solidFill>
            <a:srgbClr val="F3F6FC"/>
          </a:solidFill>
          <a:ln>
            <a:gradFill flip="none" rotWithShape="1">
              <a:gsLst>
                <a:gs pos="0">
                  <a:srgbClr val="003192"/>
                </a:gs>
                <a:gs pos="100000">
                  <a:srgbClr val="A50021"/>
                </a:gs>
              </a:gsLst>
              <a:lin ang="0" scaled="1"/>
              <a:tileRect/>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sz="4800" dirty="0"/>
          </a:p>
        </p:txBody>
      </p:sp>
      <p:sp>
        <p:nvSpPr>
          <p:cNvPr id="55" name="Hộp Văn bản 54">
            <a:extLst>
              <a:ext uri="{FF2B5EF4-FFF2-40B4-BE49-F238E27FC236}">
                <a16:creationId xmlns:a16="http://schemas.microsoft.com/office/drawing/2014/main" id="{3529DD95-21E4-9F36-838B-53ED77FA973A}"/>
              </a:ext>
            </a:extLst>
          </p:cNvPr>
          <p:cNvSpPr txBox="1"/>
          <p:nvPr/>
        </p:nvSpPr>
        <p:spPr>
          <a:xfrm>
            <a:off x="1654307" y="451682"/>
            <a:ext cx="988694" cy="923330"/>
          </a:xfrm>
          <a:prstGeom prst="rect">
            <a:avLst/>
          </a:prstGeom>
          <a:noFill/>
        </p:spPr>
        <p:txBody>
          <a:bodyPr wrap="square" rtlCol="0">
            <a:spAutoFit/>
          </a:bodyPr>
          <a:lstStyle/>
          <a:p>
            <a:r>
              <a:rPr lang="en-US" sz="5400" dirty="0">
                <a:gradFill flip="none" rotWithShape="1">
                  <a:gsLst>
                    <a:gs pos="0">
                      <a:srgbClr val="003192"/>
                    </a:gs>
                    <a:gs pos="100000">
                      <a:srgbClr val="C00000"/>
                    </a:gs>
                  </a:gsLst>
                  <a:lin ang="0" scaled="1"/>
                  <a:tileRect/>
                </a:gradFill>
                <a:latin typeface="Google Sans Flex" panose="020B0503030502040204" pitchFamily="34" charset="0"/>
              </a:rPr>
              <a:t>1.</a:t>
            </a:r>
            <a:endParaRPr lang="vi-VN" sz="5400" dirty="0"/>
          </a:p>
        </p:txBody>
      </p:sp>
      <p:sp>
        <p:nvSpPr>
          <p:cNvPr id="56" name="Hộp Văn bản 55">
            <a:extLst>
              <a:ext uri="{FF2B5EF4-FFF2-40B4-BE49-F238E27FC236}">
                <a16:creationId xmlns:a16="http://schemas.microsoft.com/office/drawing/2014/main" id="{7FFEF633-EAEC-7CDD-384D-BE284EAD0AEE}"/>
              </a:ext>
            </a:extLst>
          </p:cNvPr>
          <p:cNvSpPr txBox="1"/>
          <p:nvPr/>
        </p:nvSpPr>
        <p:spPr>
          <a:xfrm>
            <a:off x="4236230" y="623606"/>
            <a:ext cx="988694" cy="584775"/>
          </a:xfrm>
          <a:prstGeom prst="rect">
            <a:avLst/>
          </a:prstGeom>
          <a:noFill/>
        </p:spPr>
        <p:txBody>
          <a:bodyPr wrap="square" rtlCol="0">
            <a:spAutoFit/>
          </a:bodyPr>
          <a:lstStyle/>
          <a:p>
            <a:r>
              <a:rPr lang="en-US" sz="3200" dirty="0">
                <a:gradFill flip="none" rotWithShape="1">
                  <a:gsLst>
                    <a:gs pos="0">
                      <a:srgbClr val="003192"/>
                    </a:gs>
                    <a:gs pos="100000">
                      <a:srgbClr val="C00000"/>
                    </a:gs>
                  </a:gsLst>
                  <a:lin ang="0" scaled="1"/>
                  <a:tileRect/>
                </a:gradFill>
                <a:latin typeface="Google Sans Flex" panose="020B0503030502040204" pitchFamily="34" charset="0"/>
              </a:rPr>
              <a:t>2.</a:t>
            </a:r>
            <a:endParaRPr lang="vi-VN" sz="3200" dirty="0"/>
          </a:p>
        </p:txBody>
      </p:sp>
    </p:spTree>
    <p:extLst>
      <p:ext uri="{BB962C8B-B14F-4D97-AF65-F5344CB8AC3E}">
        <p14:creationId xmlns:p14="http://schemas.microsoft.com/office/powerpoint/2010/main" val="4257082085"/>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A6C273A-38F2-4D34-98BF-47B248862B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2E2CF659-EE5D-432C-B47F-10AC4A48A3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3" name="Rectangle 12">
            <a:extLst>
              <a:ext uri="{FF2B5EF4-FFF2-40B4-BE49-F238E27FC236}">
                <a16:creationId xmlns:a16="http://schemas.microsoft.com/office/drawing/2014/main" id="{683AA549-1F0C-46E0-AAD8-DC3DC6CA61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Bottom Right">
            <a:extLst>
              <a:ext uri="{FF2B5EF4-FFF2-40B4-BE49-F238E27FC236}">
                <a16:creationId xmlns:a16="http://schemas.microsoft.com/office/drawing/2014/main" id="{7B2F7E43-35EC-4103-9D95-2ACDB00387C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16" name="Graphic 157">
              <a:extLst>
                <a:ext uri="{FF2B5EF4-FFF2-40B4-BE49-F238E27FC236}">
                  <a16:creationId xmlns:a16="http://schemas.microsoft.com/office/drawing/2014/main" id="{4CBE545A-C704-48FA-8193-05D4FDAA210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18" name="Freeform: Shape 17">
                <a:extLst>
                  <a:ext uri="{FF2B5EF4-FFF2-40B4-BE49-F238E27FC236}">
                    <a16:creationId xmlns:a16="http://schemas.microsoft.com/office/drawing/2014/main" id="{DFC12F8B-A54C-43DD-B393-14555547B6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bg2">
                    <a:alpha val="35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E3B33274-B053-4224-A5A0-B90126BFFF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bg2">
                    <a:alpha val="35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1C7170C7-58C1-4C2A-BCB1-A35DA8E12D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bg2">
                    <a:alpha val="3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5931EDD4-C978-4F30-9A9D-2C5D3B3E4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bg2">
                    <a:alpha val="3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3E984CF3-8D55-4CD4-8256-69FDFE61C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bg2">
                    <a:alpha val="3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E9CC4F5D-4692-4689-807E-46C4886AD3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bg2">
                    <a:alpha val="3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B872E016-A490-4CAF-AAC9-3EE29CBD43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bg2">
                    <a:alpha val="35000"/>
                  </a:schemeClr>
                </a:solidFill>
                <a:prstDash val="lgDash"/>
                <a:round/>
              </a:ln>
            </p:spPr>
            <p:txBody>
              <a:bodyPr rtlCol="0" anchor="ctr"/>
              <a:lstStyle/>
              <a:p>
                <a:endParaRPr lang="en-US"/>
              </a:p>
            </p:txBody>
          </p:sp>
        </p:grpSp>
        <p:sp>
          <p:nvSpPr>
            <p:cNvPr id="17" name="Freeform: Shape 16">
              <a:extLst>
                <a:ext uri="{FF2B5EF4-FFF2-40B4-BE49-F238E27FC236}">
                  <a16:creationId xmlns:a16="http://schemas.microsoft.com/office/drawing/2014/main" id="{594A6B7E-847F-437A-BC2F-A78EE3F87D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6" name="Footer Placeholder 42">
            <a:extLst>
              <a:ext uri="{FF2B5EF4-FFF2-40B4-BE49-F238E27FC236}">
                <a16:creationId xmlns:a16="http://schemas.microsoft.com/office/drawing/2014/main" id="{03E51277-1095-412F-913B-8FA8021AA626}"/>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000" cap="all" spc="200">
              <a:latin typeface="Segoe UI Semilight" panose="020B0402040204020203" pitchFamily="34" charset="0"/>
              <a:cs typeface="Segoe UI Semilight" panose="020B0402040204020203" pitchFamily="34" charset="0"/>
            </a:endParaRPr>
          </a:p>
        </p:txBody>
      </p:sp>
      <p:grpSp>
        <p:nvGrpSpPr>
          <p:cNvPr id="28" name="Top Left">
            <a:extLst>
              <a:ext uri="{FF2B5EF4-FFF2-40B4-BE49-F238E27FC236}">
                <a16:creationId xmlns:a16="http://schemas.microsoft.com/office/drawing/2014/main" id="{96F2112D-BBBE-46A6-B66D-A3F02ED3284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087"/>
            <a:ext cx="7921775" cy="6887020"/>
            <a:chOff x="3662362" y="1504950"/>
            <a:chExt cx="4411694" cy="3835431"/>
          </a:xfrm>
          <a:noFill/>
        </p:grpSpPr>
        <p:sp>
          <p:nvSpPr>
            <p:cNvPr id="29" name="Freeform: Shape 28">
              <a:extLst>
                <a:ext uri="{FF2B5EF4-FFF2-40B4-BE49-F238E27FC236}">
                  <a16:creationId xmlns:a16="http://schemas.microsoft.com/office/drawing/2014/main" id="{712269F1-E4D6-4EEB-8A0F-059FAFC408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595342" y="1540859"/>
              <a:ext cx="2478714" cy="3799522"/>
            </a:xfrm>
            <a:custGeom>
              <a:avLst/>
              <a:gdLst>
                <a:gd name="connsiteX0" fmla="*/ 545711 w 2478714"/>
                <a:gd name="connsiteY0" fmla="*/ 3799523 h 3799522"/>
                <a:gd name="connsiteX1" fmla="*/ 280820 w 2478714"/>
                <a:gd name="connsiteY1" fmla="*/ 3178874 h 3799522"/>
                <a:gd name="connsiteX2" fmla="*/ 43076 w 2478714"/>
                <a:gd name="connsiteY2" fmla="*/ 2663762 h 3799522"/>
                <a:gd name="connsiteX3" fmla="*/ 3167 w 2478714"/>
                <a:gd name="connsiteY3" fmla="*/ 2344769 h 3799522"/>
                <a:gd name="connsiteX4" fmla="*/ 117943 w 2478714"/>
                <a:gd name="connsiteY4" fmla="*/ 1976723 h 3799522"/>
                <a:gd name="connsiteX5" fmla="*/ 224242 w 2478714"/>
                <a:gd name="connsiteY5" fmla="*/ 1744123 h 3799522"/>
                <a:gd name="connsiteX6" fmla="*/ 447222 w 2478714"/>
                <a:gd name="connsiteY6" fmla="*/ 1569244 h 3799522"/>
                <a:gd name="connsiteX7" fmla="*/ 708588 w 2478714"/>
                <a:gd name="connsiteY7" fmla="*/ 1598295 h 3799522"/>
                <a:gd name="connsiteX8" fmla="*/ 1024532 w 2478714"/>
                <a:gd name="connsiteY8" fmla="*/ 1741837 h 3799522"/>
                <a:gd name="connsiteX9" fmla="*/ 1538692 w 2478714"/>
                <a:gd name="connsiteY9" fmla="*/ 1773460 h 3799522"/>
                <a:gd name="connsiteX10" fmla="*/ 1869019 w 2478714"/>
                <a:gd name="connsiteY10" fmla="*/ 1650016 h 3799522"/>
                <a:gd name="connsiteX11" fmla="*/ 2124670 w 2478714"/>
                <a:gd name="connsiteY11" fmla="*/ 1515047 h 3799522"/>
                <a:gd name="connsiteX12" fmla="*/ 2334410 w 2478714"/>
                <a:gd name="connsiteY12" fmla="*/ 1305401 h 3799522"/>
                <a:gd name="connsiteX13" fmla="*/ 2430232 w 2478714"/>
                <a:gd name="connsiteY13" fmla="*/ 933164 h 3799522"/>
                <a:gd name="connsiteX14" fmla="*/ 2430232 w 2478714"/>
                <a:gd name="connsiteY14" fmla="*/ 571786 h 3799522"/>
                <a:gd name="connsiteX15" fmla="*/ 2445472 w 2478714"/>
                <a:gd name="connsiteY15" fmla="*/ 315659 h 3799522"/>
                <a:gd name="connsiteX16" fmla="*/ 2478714 w 2478714"/>
                <a:gd name="connsiteY16" fmla="*/ 0 h 3799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478714" h="3799522">
                  <a:moveTo>
                    <a:pt x="545711" y="3799523"/>
                  </a:moveTo>
                  <a:cubicBezTo>
                    <a:pt x="492847" y="3532346"/>
                    <a:pt x="330541" y="3270313"/>
                    <a:pt x="280820" y="3178874"/>
                  </a:cubicBezTo>
                  <a:cubicBezTo>
                    <a:pt x="190047" y="3012281"/>
                    <a:pt x="98988" y="2844832"/>
                    <a:pt x="43076" y="2663762"/>
                  </a:cubicBezTo>
                  <a:cubicBezTo>
                    <a:pt x="11072" y="2560130"/>
                    <a:pt x="-7882" y="2452402"/>
                    <a:pt x="3167" y="2344769"/>
                  </a:cubicBezTo>
                  <a:cubicBezTo>
                    <a:pt x="16311" y="2216468"/>
                    <a:pt x="71175" y="2097310"/>
                    <a:pt x="117943" y="1976723"/>
                  </a:cubicBezTo>
                  <a:cubicBezTo>
                    <a:pt x="148899" y="1896904"/>
                    <a:pt x="177569" y="1815751"/>
                    <a:pt x="224242" y="1744123"/>
                  </a:cubicBezTo>
                  <a:cubicBezTo>
                    <a:pt x="277677" y="1662017"/>
                    <a:pt x="352829" y="1593437"/>
                    <a:pt x="447222" y="1569244"/>
                  </a:cubicBezTo>
                  <a:cubicBezTo>
                    <a:pt x="534090" y="1547051"/>
                    <a:pt x="624387" y="1565910"/>
                    <a:pt x="708588" y="1598295"/>
                  </a:cubicBezTo>
                  <a:cubicBezTo>
                    <a:pt x="816697" y="1640015"/>
                    <a:pt x="915948" y="1701546"/>
                    <a:pt x="1024532" y="1741837"/>
                  </a:cubicBezTo>
                  <a:cubicBezTo>
                    <a:pt x="1188743" y="1802797"/>
                    <a:pt x="1367814" y="1811750"/>
                    <a:pt x="1538692" y="1773460"/>
                  </a:cubicBezTo>
                  <a:cubicBezTo>
                    <a:pt x="1653659" y="1747647"/>
                    <a:pt x="1761863" y="1699355"/>
                    <a:pt x="1869019" y="1650016"/>
                  </a:cubicBezTo>
                  <a:cubicBezTo>
                    <a:pt x="1956744" y="1609630"/>
                    <a:pt x="2044279" y="1568291"/>
                    <a:pt x="2124670" y="1515047"/>
                  </a:cubicBezTo>
                  <a:cubicBezTo>
                    <a:pt x="2208204" y="1459706"/>
                    <a:pt x="2282976" y="1391222"/>
                    <a:pt x="2334410" y="1305401"/>
                  </a:cubicBezTo>
                  <a:cubicBezTo>
                    <a:pt x="2401181" y="1194054"/>
                    <a:pt x="2423565" y="1063276"/>
                    <a:pt x="2430232" y="933164"/>
                  </a:cubicBezTo>
                  <a:cubicBezTo>
                    <a:pt x="2436423" y="812864"/>
                    <a:pt x="2428517" y="692277"/>
                    <a:pt x="2430232" y="571786"/>
                  </a:cubicBezTo>
                  <a:cubicBezTo>
                    <a:pt x="2431470" y="486251"/>
                    <a:pt x="2438233" y="400907"/>
                    <a:pt x="2445472" y="315659"/>
                  </a:cubicBezTo>
                  <a:cubicBezTo>
                    <a:pt x="2454426" y="210217"/>
                    <a:pt x="2463284" y="104680"/>
                    <a:pt x="2478714" y="0"/>
                  </a:cubicBezTo>
                </a:path>
              </a:pathLst>
            </a:custGeom>
            <a:noFill/>
            <a:ln w="9525" cap="rnd">
              <a:solidFill>
                <a:schemeClr val="bg2">
                  <a:alpha val="2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088D87B2-D2A4-4577-89DC-7AF275C017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982" y="2388008"/>
              <a:ext cx="2302192" cy="2952373"/>
            </a:xfrm>
            <a:custGeom>
              <a:avLst/>
              <a:gdLst>
                <a:gd name="connsiteX0" fmla="*/ 2302193 w 2302192"/>
                <a:gd name="connsiteY0" fmla="*/ 2952373 h 2952373"/>
                <a:gd name="connsiteX1" fmla="*/ 2022729 w 2302192"/>
                <a:gd name="connsiteY1" fmla="*/ 2442309 h 2952373"/>
                <a:gd name="connsiteX2" fmla="*/ 1834039 w 2302192"/>
                <a:gd name="connsiteY2" fmla="*/ 1937199 h 2952373"/>
                <a:gd name="connsiteX3" fmla="*/ 1789748 w 2302192"/>
                <a:gd name="connsiteY3" fmla="*/ 1609063 h 2952373"/>
                <a:gd name="connsiteX4" fmla="*/ 1870139 w 2302192"/>
                <a:gd name="connsiteY4" fmla="*/ 1183962 h 2952373"/>
                <a:gd name="connsiteX5" fmla="*/ 2021110 w 2302192"/>
                <a:gd name="connsiteY5" fmla="*/ 743621 h 2952373"/>
                <a:gd name="connsiteX6" fmla="*/ 2010061 w 2302192"/>
                <a:gd name="connsiteY6" fmla="*/ 342047 h 2952373"/>
                <a:gd name="connsiteX7" fmla="*/ 1867376 w 2302192"/>
                <a:gd name="connsiteY7" fmla="*/ 55440 h 2952373"/>
                <a:gd name="connsiteX8" fmla="*/ 1652683 w 2302192"/>
                <a:gd name="connsiteY8" fmla="*/ 2862 h 2952373"/>
                <a:gd name="connsiteX9" fmla="*/ 1295305 w 2302192"/>
                <a:gd name="connsiteY9" fmla="*/ 234129 h 2952373"/>
                <a:gd name="connsiteX10" fmla="*/ 812101 w 2302192"/>
                <a:gd name="connsiteY10" fmla="*/ 886401 h 2952373"/>
                <a:gd name="connsiteX11" fmla="*/ 668846 w 2302192"/>
                <a:gd name="connsiteY11" fmla="*/ 1126145 h 2952373"/>
                <a:gd name="connsiteX12" fmla="*/ 498443 w 2302192"/>
                <a:gd name="connsiteY12" fmla="*/ 1405799 h 2952373"/>
                <a:gd name="connsiteX13" fmla="*/ 355759 w 2302192"/>
                <a:gd name="connsiteY13" fmla="*/ 1634304 h 2952373"/>
                <a:gd name="connsiteX14" fmla="*/ 161449 w 2302192"/>
                <a:gd name="connsiteY14" fmla="*/ 1913576 h 2952373"/>
                <a:gd name="connsiteX15" fmla="*/ 0 w 2302192"/>
                <a:gd name="connsiteY15" fmla="*/ 2189802 h 2952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302192" h="2952373">
                  <a:moveTo>
                    <a:pt x="2302193" y="2952373"/>
                  </a:moveTo>
                  <a:cubicBezTo>
                    <a:pt x="2141125" y="2809308"/>
                    <a:pt x="2070068" y="2504603"/>
                    <a:pt x="2022729" y="2442309"/>
                  </a:cubicBezTo>
                  <a:cubicBezTo>
                    <a:pt x="1884140" y="2259810"/>
                    <a:pt x="1887760" y="2160274"/>
                    <a:pt x="1834039" y="1937199"/>
                  </a:cubicBezTo>
                  <a:cubicBezTo>
                    <a:pt x="1808131" y="1829376"/>
                    <a:pt x="1789367" y="1719838"/>
                    <a:pt x="1789748" y="1609063"/>
                  </a:cubicBezTo>
                  <a:cubicBezTo>
                    <a:pt x="1790224" y="1464092"/>
                    <a:pt x="1822418" y="1321122"/>
                    <a:pt x="1870139" y="1183962"/>
                  </a:cubicBezTo>
                  <a:cubicBezTo>
                    <a:pt x="1921288" y="1036896"/>
                    <a:pt x="1991868" y="896307"/>
                    <a:pt x="2021110" y="743621"/>
                  </a:cubicBezTo>
                  <a:cubicBezTo>
                    <a:pt x="2046637" y="610842"/>
                    <a:pt x="2036921" y="474730"/>
                    <a:pt x="2010061" y="342047"/>
                  </a:cubicBezTo>
                  <a:cubicBezTo>
                    <a:pt x="1988058" y="233367"/>
                    <a:pt x="1954340" y="122210"/>
                    <a:pt x="1867376" y="55440"/>
                  </a:cubicBezTo>
                  <a:cubicBezTo>
                    <a:pt x="1806512" y="8767"/>
                    <a:pt x="1728883" y="-7140"/>
                    <a:pt x="1652683" y="2862"/>
                  </a:cubicBezTo>
                  <a:cubicBezTo>
                    <a:pt x="1508474" y="21816"/>
                    <a:pt x="1395984" y="127068"/>
                    <a:pt x="1295305" y="234129"/>
                  </a:cubicBezTo>
                  <a:cubicBezTo>
                    <a:pt x="1109377" y="431772"/>
                    <a:pt x="953453" y="654657"/>
                    <a:pt x="812101" y="886401"/>
                  </a:cubicBezTo>
                  <a:cubicBezTo>
                    <a:pt x="763619" y="965934"/>
                    <a:pt x="716566" y="1046230"/>
                    <a:pt x="668846" y="1126145"/>
                  </a:cubicBezTo>
                  <a:cubicBezTo>
                    <a:pt x="612839" y="1219871"/>
                    <a:pt x="555308" y="1312644"/>
                    <a:pt x="498443" y="1405799"/>
                  </a:cubicBezTo>
                  <a:cubicBezTo>
                    <a:pt x="451676" y="1482475"/>
                    <a:pt x="405289" y="1559342"/>
                    <a:pt x="355759" y="1634304"/>
                  </a:cubicBezTo>
                  <a:cubicBezTo>
                    <a:pt x="293275" y="1728887"/>
                    <a:pt x="225362" y="1819946"/>
                    <a:pt x="161449" y="1913576"/>
                  </a:cubicBezTo>
                  <a:cubicBezTo>
                    <a:pt x="86487" y="2023495"/>
                    <a:pt x="0" y="2189802"/>
                    <a:pt x="0" y="2189802"/>
                  </a:cubicBezTo>
                </a:path>
              </a:pathLst>
            </a:custGeom>
            <a:noFill/>
            <a:ln w="9525" cap="rnd">
              <a:solidFill>
                <a:schemeClr val="bg2">
                  <a:alpha val="25000"/>
                </a:schemeClr>
              </a:solidFill>
              <a:prstDash val="lgDash"/>
              <a:round/>
            </a:ln>
          </p:spPr>
          <p:txBody>
            <a:bodyPr rtlCol="0" anchor="ctr"/>
            <a:lstStyle/>
            <a:p>
              <a:endParaRPr lang="en-US"/>
            </a:p>
          </p:txBody>
        </p:sp>
        <p:grpSp>
          <p:nvGrpSpPr>
            <p:cNvPr id="31" name="Graphic 3">
              <a:extLst>
                <a:ext uri="{FF2B5EF4-FFF2-40B4-BE49-F238E27FC236}">
                  <a16:creationId xmlns:a16="http://schemas.microsoft.com/office/drawing/2014/main" id="{96F2112D-BBBE-46A6-B66D-A3F02ED3284E}"/>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62362" y="1504950"/>
              <a:ext cx="1913000" cy="3816381"/>
              <a:chOff x="3662362" y="1504950"/>
              <a:chExt cx="1913000" cy="3816381"/>
            </a:xfrm>
            <a:noFill/>
          </p:grpSpPr>
          <p:sp>
            <p:nvSpPr>
              <p:cNvPr id="42" name="Freeform: Shape 41">
                <a:extLst>
                  <a:ext uri="{FF2B5EF4-FFF2-40B4-BE49-F238E27FC236}">
                    <a16:creationId xmlns:a16="http://schemas.microsoft.com/office/drawing/2014/main" id="{ACCB55F8-F950-431F-9B90-688950D9F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62362" y="1504950"/>
                <a:ext cx="9525" cy="9525"/>
              </a:xfrm>
              <a:custGeom>
                <a:avLst/>
                <a:gdLst/>
                <a:ahLst/>
                <a:cxnLst/>
                <a:rect l="l" t="t" r="r" b="b"/>
                <a:pathLst>
                  <a:path w="9525" h="9525"/>
                </a:pathLst>
              </a:custGeom>
              <a:noFill/>
              <a:ln w="9525" cap="rnd">
                <a:solidFill>
                  <a:schemeClr val="bg2">
                    <a:alpha val="25000"/>
                  </a:schemeClr>
                </a:solidFill>
                <a:prstDash val="lgDash"/>
                <a:round/>
              </a:ln>
            </p:spPr>
            <p:txBody>
              <a:bodyPr rtlCol="0" anchor="ctr"/>
              <a:lstStyle/>
              <a:p>
                <a:endParaRPr lang="en-US"/>
              </a:p>
            </p:txBody>
          </p:sp>
          <p:sp>
            <p:nvSpPr>
              <p:cNvPr id="43" name="Freeform: Shape 42">
                <a:extLst>
                  <a:ext uri="{FF2B5EF4-FFF2-40B4-BE49-F238E27FC236}">
                    <a16:creationId xmlns:a16="http://schemas.microsoft.com/office/drawing/2014/main" id="{27D0AA11-2E4E-479C-B953-547285E724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62362" y="1504950"/>
                <a:ext cx="9525" cy="9525"/>
              </a:xfrm>
              <a:custGeom>
                <a:avLst/>
                <a:gdLst/>
                <a:ahLst/>
                <a:cxnLst/>
                <a:rect l="l" t="t" r="r" b="b"/>
                <a:pathLst>
                  <a:path w="9525" h="9525"/>
                </a:pathLst>
              </a:custGeom>
              <a:noFill/>
              <a:ln w="9525" cap="rnd">
                <a:solidFill>
                  <a:schemeClr val="bg2">
                    <a:alpha val="25000"/>
                  </a:schemeClr>
                </a:solidFill>
                <a:prstDash val="lgDash"/>
                <a:round/>
              </a:ln>
            </p:spPr>
            <p:txBody>
              <a:bodyPr rtlCol="0" anchor="ctr"/>
              <a:lstStyle/>
              <a:p>
                <a:endParaRPr lang="en-US"/>
              </a:p>
            </p:txBody>
          </p:sp>
          <p:sp>
            <p:nvSpPr>
              <p:cNvPr id="44" name="Freeform: Shape 43">
                <a:extLst>
                  <a:ext uri="{FF2B5EF4-FFF2-40B4-BE49-F238E27FC236}">
                    <a16:creationId xmlns:a16="http://schemas.microsoft.com/office/drawing/2014/main" id="{90D86C66-EDF0-4ABB-87F4-A2882A2E02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791" y="3466048"/>
                <a:ext cx="1604295" cy="1847472"/>
              </a:xfrm>
              <a:custGeom>
                <a:avLst/>
                <a:gdLst>
                  <a:gd name="connsiteX0" fmla="*/ 1604296 w 1604295"/>
                  <a:gd name="connsiteY0" fmla="*/ 1847472 h 1847472"/>
                  <a:gd name="connsiteX1" fmla="*/ 1517809 w 1604295"/>
                  <a:gd name="connsiteY1" fmla="*/ 1544292 h 1847472"/>
                  <a:gd name="connsiteX2" fmla="*/ 1394841 w 1604295"/>
                  <a:gd name="connsiteY2" fmla="*/ 1183771 h 1847472"/>
                  <a:gd name="connsiteX3" fmla="*/ 1318355 w 1604295"/>
                  <a:gd name="connsiteY3" fmla="*/ 695233 h 1847472"/>
                  <a:gd name="connsiteX4" fmla="*/ 1359884 w 1604295"/>
                  <a:gd name="connsiteY4" fmla="*/ 397863 h 1847472"/>
                  <a:gd name="connsiteX5" fmla="*/ 1359884 w 1604295"/>
                  <a:gd name="connsiteY5" fmla="*/ 236700 h 1847472"/>
                  <a:gd name="connsiteX6" fmla="*/ 1351598 w 1604295"/>
                  <a:gd name="connsiteY6" fmla="*/ 67250 h 1847472"/>
                  <a:gd name="connsiteX7" fmla="*/ 1316641 w 1604295"/>
                  <a:gd name="connsiteY7" fmla="*/ 10767 h 1847472"/>
                  <a:gd name="connsiteX8" fmla="*/ 1195292 w 1604295"/>
                  <a:gd name="connsiteY8" fmla="*/ 34008 h 1847472"/>
                  <a:gd name="connsiteX9" fmla="*/ 1005745 w 1604295"/>
                  <a:gd name="connsiteY9" fmla="*/ 254988 h 1847472"/>
                  <a:gd name="connsiteX10" fmla="*/ 763048 w 1604295"/>
                  <a:gd name="connsiteY10" fmla="*/ 587315 h 1847472"/>
                  <a:gd name="connsiteX11" fmla="*/ 548640 w 1604295"/>
                  <a:gd name="connsiteY11" fmla="*/ 861444 h 1847472"/>
                  <a:gd name="connsiteX12" fmla="*/ 328803 w 1604295"/>
                  <a:gd name="connsiteY12" fmla="*/ 1145480 h 1847472"/>
                  <a:gd name="connsiteX13" fmla="*/ 0 w 1604295"/>
                  <a:gd name="connsiteY13" fmla="*/ 1607157 h 1847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04295" h="1847472">
                    <a:moveTo>
                      <a:pt x="1604296" y="1847472"/>
                    </a:moveTo>
                    <a:cubicBezTo>
                      <a:pt x="1573721" y="1753270"/>
                      <a:pt x="1548479" y="1638399"/>
                      <a:pt x="1517809" y="1544292"/>
                    </a:cubicBezTo>
                    <a:cubicBezTo>
                      <a:pt x="1478471" y="1423515"/>
                      <a:pt x="1432846" y="1304929"/>
                      <a:pt x="1394841" y="1183771"/>
                    </a:cubicBezTo>
                    <a:cubicBezTo>
                      <a:pt x="1345025" y="1024893"/>
                      <a:pt x="1305497" y="860778"/>
                      <a:pt x="1318355" y="695233"/>
                    </a:cubicBezTo>
                    <a:cubicBezTo>
                      <a:pt x="1326071" y="595316"/>
                      <a:pt x="1353312" y="497780"/>
                      <a:pt x="1359884" y="397863"/>
                    </a:cubicBezTo>
                    <a:cubicBezTo>
                      <a:pt x="1363409" y="344237"/>
                      <a:pt x="1359503" y="290421"/>
                      <a:pt x="1359884" y="236700"/>
                    </a:cubicBezTo>
                    <a:cubicBezTo>
                      <a:pt x="1360265" y="179740"/>
                      <a:pt x="1366076" y="122114"/>
                      <a:pt x="1351598" y="67250"/>
                    </a:cubicBezTo>
                    <a:cubicBezTo>
                      <a:pt x="1345692" y="44866"/>
                      <a:pt x="1335691" y="23530"/>
                      <a:pt x="1316641" y="10767"/>
                    </a:cubicBezTo>
                    <a:cubicBezTo>
                      <a:pt x="1279874" y="-13998"/>
                      <a:pt x="1233202" y="8290"/>
                      <a:pt x="1195292" y="34008"/>
                    </a:cubicBezTo>
                    <a:cubicBezTo>
                      <a:pt x="1114330" y="89062"/>
                      <a:pt x="1060990" y="173644"/>
                      <a:pt x="1005745" y="254988"/>
                    </a:cubicBezTo>
                    <a:cubicBezTo>
                      <a:pt x="928688" y="368526"/>
                      <a:pt x="847058" y="478825"/>
                      <a:pt x="763048" y="587315"/>
                    </a:cubicBezTo>
                    <a:cubicBezTo>
                      <a:pt x="691991" y="679041"/>
                      <a:pt x="621697" y="771338"/>
                      <a:pt x="548640" y="861444"/>
                    </a:cubicBezTo>
                    <a:cubicBezTo>
                      <a:pt x="425672" y="1012987"/>
                      <a:pt x="453866" y="995747"/>
                      <a:pt x="328803" y="1145480"/>
                    </a:cubicBezTo>
                    <a:cubicBezTo>
                      <a:pt x="294418" y="1186628"/>
                      <a:pt x="21146" y="1558103"/>
                      <a:pt x="0" y="1607157"/>
                    </a:cubicBezTo>
                  </a:path>
                </a:pathLst>
              </a:custGeom>
              <a:noFill/>
              <a:ln w="9525" cap="rnd">
                <a:solidFill>
                  <a:schemeClr val="bg2">
                    <a:alpha val="25000"/>
                  </a:schemeClr>
                </a:solidFill>
                <a:prstDash val="lgDash"/>
                <a:round/>
              </a:ln>
            </p:spPr>
            <p:txBody>
              <a:bodyPr rtlCol="0" anchor="ctr"/>
              <a:lstStyle/>
              <a:p>
                <a:endParaRPr lang="en-US"/>
              </a:p>
            </p:txBody>
          </p:sp>
          <p:sp>
            <p:nvSpPr>
              <p:cNvPr id="45" name="Freeform: Shape 44">
                <a:extLst>
                  <a:ext uri="{FF2B5EF4-FFF2-40B4-BE49-F238E27FC236}">
                    <a16:creationId xmlns:a16="http://schemas.microsoft.com/office/drawing/2014/main" id="{D026082B-E695-4987-8C03-332366C6C9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83507" y="3153822"/>
                <a:ext cx="1223105" cy="1676495"/>
              </a:xfrm>
              <a:custGeom>
                <a:avLst/>
                <a:gdLst>
                  <a:gd name="connsiteX0" fmla="*/ 1223105 w 1223105"/>
                  <a:gd name="connsiteY0" fmla="*/ 0 h 1676495"/>
                  <a:gd name="connsiteX1" fmla="*/ 1000792 w 1223105"/>
                  <a:gd name="connsiteY1" fmla="*/ 254794 h 1676495"/>
                  <a:gd name="connsiteX2" fmla="*/ 744760 w 1223105"/>
                  <a:gd name="connsiteY2" fmla="*/ 651891 h 1676495"/>
                  <a:gd name="connsiteX3" fmla="*/ 345758 w 1223105"/>
                  <a:gd name="connsiteY3" fmla="*/ 1231773 h 1676495"/>
                  <a:gd name="connsiteX4" fmla="*/ 0 w 1223105"/>
                  <a:gd name="connsiteY4" fmla="*/ 1676495 h 16764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3105" h="1676495">
                    <a:moveTo>
                      <a:pt x="1223105" y="0"/>
                    </a:moveTo>
                    <a:cubicBezTo>
                      <a:pt x="1136523" y="72771"/>
                      <a:pt x="1066324" y="162401"/>
                      <a:pt x="1000792" y="254794"/>
                    </a:cubicBezTo>
                    <a:cubicBezTo>
                      <a:pt x="909733" y="383286"/>
                      <a:pt x="827723" y="517970"/>
                      <a:pt x="744760" y="651891"/>
                    </a:cubicBezTo>
                    <a:cubicBezTo>
                      <a:pt x="621030" y="851726"/>
                      <a:pt x="497777" y="1052608"/>
                      <a:pt x="345758" y="1231773"/>
                    </a:cubicBezTo>
                    <a:cubicBezTo>
                      <a:pt x="248888" y="1345978"/>
                      <a:pt x="61722" y="1540764"/>
                      <a:pt x="0" y="1676495"/>
                    </a:cubicBezTo>
                  </a:path>
                </a:pathLst>
              </a:custGeom>
              <a:noFill/>
              <a:ln w="9525" cap="rnd">
                <a:solidFill>
                  <a:schemeClr val="bg2">
                    <a:alpha val="25000"/>
                  </a:schemeClr>
                </a:solidFill>
                <a:prstDash val="lgDash"/>
                <a:round/>
              </a:ln>
            </p:spPr>
            <p:txBody>
              <a:bodyPr rtlCol="0" anchor="ctr"/>
              <a:lstStyle/>
              <a:p>
                <a:endParaRPr lang="en-US"/>
              </a:p>
            </p:txBody>
          </p:sp>
          <p:sp>
            <p:nvSpPr>
              <p:cNvPr id="46" name="Freeform: Shape 45">
                <a:extLst>
                  <a:ext uri="{FF2B5EF4-FFF2-40B4-BE49-F238E27FC236}">
                    <a16:creationId xmlns:a16="http://schemas.microsoft.com/office/drawing/2014/main" id="{461A8835-D9FC-4CAB-AF19-A5513B17BA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6517" y="3097027"/>
                <a:ext cx="668845" cy="2224304"/>
              </a:xfrm>
              <a:custGeom>
                <a:avLst/>
                <a:gdLst>
                  <a:gd name="connsiteX0" fmla="*/ 668846 w 668845"/>
                  <a:gd name="connsiteY0" fmla="*/ 2224305 h 2224304"/>
                  <a:gd name="connsiteX1" fmla="*/ 486918 w 668845"/>
                  <a:gd name="connsiteY1" fmla="*/ 1944365 h 2224304"/>
                  <a:gd name="connsiteX2" fmla="*/ 376809 w 668845"/>
                  <a:gd name="connsiteY2" fmla="*/ 1659663 h 2224304"/>
                  <a:gd name="connsiteX3" fmla="*/ 319373 w 668845"/>
                  <a:gd name="connsiteY3" fmla="*/ 1425157 h 2224304"/>
                  <a:gd name="connsiteX4" fmla="*/ 264319 w 668845"/>
                  <a:gd name="connsiteY4" fmla="*/ 1130834 h 2224304"/>
                  <a:gd name="connsiteX5" fmla="*/ 278702 w 668845"/>
                  <a:gd name="connsiteY5" fmla="*/ 882041 h 2224304"/>
                  <a:gd name="connsiteX6" fmla="*/ 302609 w 668845"/>
                  <a:gd name="connsiteY6" fmla="*/ 736118 h 2224304"/>
                  <a:gd name="connsiteX7" fmla="*/ 360045 w 668845"/>
                  <a:gd name="connsiteY7" fmla="*/ 444177 h 2224304"/>
                  <a:gd name="connsiteX8" fmla="*/ 386334 w 668845"/>
                  <a:gd name="connsiteY8" fmla="*/ 233675 h 2224304"/>
                  <a:gd name="connsiteX9" fmla="*/ 0 w 668845"/>
                  <a:gd name="connsiteY9" fmla="*/ 56795 h 2224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8845" h="2224304">
                    <a:moveTo>
                      <a:pt x="668846" y="2224305"/>
                    </a:moveTo>
                    <a:cubicBezTo>
                      <a:pt x="599218" y="2137151"/>
                      <a:pt x="537210" y="2043996"/>
                      <a:pt x="486918" y="1944365"/>
                    </a:cubicBezTo>
                    <a:cubicBezTo>
                      <a:pt x="441008" y="1853306"/>
                      <a:pt x="404717" y="1757770"/>
                      <a:pt x="376809" y="1659663"/>
                    </a:cubicBezTo>
                    <a:cubicBezTo>
                      <a:pt x="354806" y="1582224"/>
                      <a:pt x="337757" y="1503548"/>
                      <a:pt x="319373" y="1425157"/>
                    </a:cubicBezTo>
                    <a:cubicBezTo>
                      <a:pt x="296418" y="1327811"/>
                      <a:pt x="270510" y="1230657"/>
                      <a:pt x="264319" y="1130834"/>
                    </a:cubicBezTo>
                    <a:cubicBezTo>
                      <a:pt x="259080" y="1047681"/>
                      <a:pt x="266891" y="964528"/>
                      <a:pt x="278702" y="882041"/>
                    </a:cubicBezTo>
                    <a:cubicBezTo>
                      <a:pt x="285655" y="833274"/>
                      <a:pt x="293751" y="784601"/>
                      <a:pt x="302609" y="736118"/>
                    </a:cubicBezTo>
                    <a:cubicBezTo>
                      <a:pt x="320516" y="638582"/>
                      <a:pt x="339471" y="541237"/>
                      <a:pt x="360045" y="444177"/>
                    </a:cubicBezTo>
                    <a:cubicBezTo>
                      <a:pt x="374809" y="374549"/>
                      <a:pt x="389763" y="304541"/>
                      <a:pt x="386334" y="233675"/>
                    </a:cubicBezTo>
                    <a:cubicBezTo>
                      <a:pt x="383191" y="168809"/>
                      <a:pt x="391287" y="-120751"/>
                      <a:pt x="0" y="56795"/>
                    </a:cubicBezTo>
                  </a:path>
                </a:pathLst>
              </a:custGeom>
              <a:noFill/>
              <a:ln w="9525" cap="rnd">
                <a:solidFill>
                  <a:schemeClr val="bg2">
                    <a:alpha val="25000"/>
                  </a:schemeClr>
                </a:solidFill>
                <a:prstDash val="lgDash"/>
                <a:round/>
              </a:ln>
            </p:spPr>
            <p:txBody>
              <a:bodyPr rtlCol="0" anchor="ctr"/>
              <a:lstStyle/>
              <a:p>
                <a:endParaRPr lang="en-US"/>
              </a:p>
            </p:txBody>
          </p:sp>
        </p:grpSp>
        <p:sp>
          <p:nvSpPr>
            <p:cNvPr id="32" name="Freeform: Shape 31">
              <a:extLst>
                <a:ext uri="{FF2B5EF4-FFF2-40B4-BE49-F238E27FC236}">
                  <a16:creationId xmlns:a16="http://schemas.microsoft.com/office/drawing/2014/main" id="{54E6BA76-9515-415F-BAC9-76958DA6E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39145" y="4663452"/>
              <a:ext cx="1103852" cy="657879"/>
            </a:xfrm>
            <a:custGeom>
              <a:avLst/>
              <a:gdLst>
                <a:gd name="connsiteX0" fmla="*/ 1103852 w 1103852"/>
                <a:gd name="connsiteY0" fmla="*/ 657879 h 657879"/>
                <a:gd name="connsiteX1" fmla="*/ 883063 w 1103852"/>
                <a:gd name="connsiteY1" fmla="*/ 177724 h 657879"/>
                <a:gd name="connsiteX2" fmla="*/ 678085 w 1103852"/>
                <a:gd name="connsiteY2" fmla="*/ 17132 h 657879"/>
                <a:gd name="connsiteX3" fmla="*/ 461962 w 1103852"/>
                <a:gd name="connsiteY3" fmla="*/ 17132 h 657879"/>
                <a:gd name="connsiteX4" fmla="*/ 136398 w 1103852"/>
                <a:gd name="connsiteY4" fmla="*/ 267735 h 657879"/>
                <a:gd name="connsiteX5" fmla="*/ 0 w 1103852"/>
                <a:gd name="connsiteY5" fmla="*/ 650830 h 657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3852" h="657879">
                  <a:moveTo>
                    <a:pt x="1103852" y="657879"/>
                  </a:moveTo>
                  <a:cubicBezTo>
                    <a:pt x="1071563" y="576250"/>
                    <a:pt x="937546" y="246494"/>
                    <a:pt x="883063" y="177724"/>
                  </a:cubicBezTo>
                  <a:cubicBezTo>
                    <a:pt x="828104" y="108382"/>
                    <a:pt x="761238" y="46279"/>
                    <a:pt x="678085" y="17132"/>
                  </a:cubicBezTo>
                  <a:cubicBezTo>
                    <a:pt x="608171" y="-7347"/>
                    <a:pt x="533210" y="-4013"/>
                    <a:pt x="461962" y="17132"/>
                  </a:cubicBezTo>
                  <a:cubicBezTo>
                    <a:pt x="326898" y="57137"/>
                    <a:pt x="214027" y="150101"/>
                    <a:pt x="136398" y="267735"/>
                  </a:cubicBezTo>
                  <a:cubicBezTo>
                    <a:pt x="86773" y="343078"/>
                    <a:pt x="16764" y="562153"/>
                    <a:pt x="0" y="650830"/>
                  </a:cubicBezTo>
                </a:path>
              </a:pathLst>
            </a:custGeom>
            <a:noFill/>
            <a:ln w="9525" cap="rnd">
              <a:solidFill>
                <a:schemeClr val="bg2">
                  <a:alpha val="2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4C120B3D-CF1C-49AE-B5B4-6BF589737A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1521047"/>
              <a:ext cx="1271168" cy="2861881"/>
            </a:xfrm>
            <a:custGeom>
              <a:avLst/>
              <a:gdLst>
                <a:gd name="connsiteX0" fmla="*/ 0 w 1271168"/>
                <a:gd name="connsiteY0" fmla="*/ 2861882 h 2861881"/>
                <a:gd name="connsiteX1" fmla="*/ 115157 w 1271168"/>
                <a:gd name="connsiteY1" fmla="*/ 2685002 h 2861881"/>
                <a:gd name="connsiteX2" fmla="*/ 277178 w 1271168"/>
                <a:gd name="connsiteY2" fmla="*/ 2461070 h 2861881"/>
                <a:gd name="connsiteX3" fmla="*/ 421958 w 1271168"/>
                <a:gd name="connsiteY3" fmla="*/ 2209514 h 2861881"/>
                <a:gd name="connsiteX4" fmla="*/ 690848 w 1271168"/>
                <a:gd name="connsiteY4" fmla="*/ 1751267 h 2861881"/>
                <a:gd name="connsiteX5" fmla="*/ 830580 w 1271168"/>
                <a:gd name="connsiteY5" fmla="*/ 1451039 h 2861881"/>
                <a:gd name="connsiteX6" fmla="*/ 917067 w 1271168"/>
                <a:gd name="connsiteY6" fmla="*/ 1276541 h 2861881"/>
                <a:gd name="connsiteX7" fmla="*/ 1114901 w 1271168"/>
                <a:gd name="connsiteY7" fmla="*/ 965835 h 2861881"/>
                <a:gd name="connsiteX8" fmla="*/ 1204627 w 1271168"/>
                <a:gd name="connsiteY8" fmla="*/ 819626 h 2861881"/>
                <a:gd name="connsiteX9" fmla="*/ 1271111 w 1271168"/>
                <a:gd name="connsiteY9" fmla="*/ 585311 h 2861881"/>
                <a:gd name="connsiteX10" fmla="*/ 1128141 w 1271168"/>
                <a:gd name="connsiteY10" fmla="*/ 292894 h 2861881"/>
                <a:gd name="connsiteX11" fmla="*/ 882110 w 1271168"/>
                <a:gd name="connsiteY11" fmla="*/ 135065 h 2861881"/>
                <a:gd name="connsiteX12" fmla="*/ 574929 w 1271168"/>
                <a:gd name="connsiteY12" fmla="*/ 0 h 28618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71168" h="2861881">
                  <a:moveTo>
                    <a:pt x="0" y="2861882"/>
                  </a:moveTo>
                  <a:cubicBezTo>
                    <a:pt x="0" y="2861882"/>
                    <a:pt x="67151" y="2751201"/>
                    <a:pt x="115157" y="2685002"/>
                  </a:cubicBezTo>
                  <a:cubicBezTo>
                    <a:pt x="169259" y="2610326"/>
                    <a:pt x="226981" y="2538317"/>
                    <a:pt x="277178" y="2461070"/>
                  </a:cubicBezTo>
                  <a:cubicBezTo>
                    <a:pt x="329946" y="2379917"/>
                    <a:pt x="374142" y="2293715"/>
                    <a:pt x="421958" y="2209514"/>
                  </a:cubicBezTo>
                  <a:cubicBezTo>
                    <a:pt x="509492" y="2055495"/>
                    <a:pt x="609695" y="1908715"/>
                    <a:pt x="690848" y="1751267"/>
                  </a:cubicBezTo>
                  <a:cubicBezTo>
                    <a:pt x="741426" y="1653159"/>
                    <a:pt x="784670" y="1551432"/>
                    <a:pt x="830580" y="1451039"/>
                  </a:cubicBezTo>
                  <a:cubicBezTo>
                    <a:pt x="857631" y="1391984"/>
                    <a:pt x="885635" y="1333405"/>
                    <a:pt x="917067" y="1276541"/>
                  </a:cubicBezTo>
                  <a:cubicBezTo>
                    <a:pt x="976408" y="1169003"/>
                    <a:pt x="1046417" y="1067848"/>
                    <a:pt x="1114901" y="965835"/>
                  </a:cubicBezTo>
                  <a:cubicBezTo>
                    <a:pt x="1146810" y="918305"/>
                    <a:pt x="1177671" y="870109"/>
                    <a:pt x="1204627" y="819626"/>
                  </a:cubicBezTo>
                  <a:cubicBezTo>
                    <a:pt x="1243679" y="746665"/>
                    <a:pt x="1272635" y="667703"/>
                    <a:pt x="1271111" y="585311"/>
                  </a:cubicBezTo>
                  <a:cubicBezTo>
                    <a:pt x="1269111" y="473012"/>
                    <a:pt x="1209485" y="371284"/>
                    <a:pt x="1128141" y="292894"/>
                  </a:cubicBezTo>
                  <a:cubicBezTo>
                    <a:pt x="1057561" y="224790"/>
                    <a:pt x="971836" y="175260"/>
                    <a:pt x="882110" y="135065"/>
                  </a:cubicBezTo>
                  <a:cubicBezTo>
                    <a:pt x="779907" y="89249"/>
                    <a:pt x="672560" y="54673"/>
                    <a:pt x="574929" y="0"/>
                  </a:cubicBezTo>
                </a:path>
              </a:pathLst>
            </a:custGeom>
            <a:noFill/>
            <a:ln w="9525" cap="rnd">
              <a:solidFill>
                <a:schemeClr val="bg2">
                  <a:alpha val="2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5F7B6392-DF04-4EF6-A433-4A7A757D65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1536477"/>
              <a:ext cx="919096" cy="2636139"/>
            </a:xfrm>
            <a:custGeom>
              <a:avLst/>
              <a:gdLst>
                <a:gd name="connsiteX0" fmla="*/ 0 w 919096"/>
                <a:gd name="connsiteY0" fmla="*/ 2636139 h 2636139"/>
                <a:gd name="connsiteX1" fmla="*/ 274415 w 919096"/>
                <a:gd name="connsiteY1" fmla="*/ 2218277 h 2636139"/>
                <a:gd name="connsiteX2" fmla="*/ 607981 w 919096"/>
                <a:gd name="connsiteY2" fmla="*/ 1655921 h 2636139"/>
                <a:gd name="connsiteX3" fmla="*/ 792290 w 919096"/>
                <a:gd name="connsiteY3" fmla="*/ 1163003 h 2636139"/>
                <a:gd name="connsiteX4" fmla="*/ 914400 w 919096"/>
                <a:gd name="connsiteY4" fmla="*/ 808863 h 2636139"/>
                <a:gd name="connsiteX5" fmla="*/ 847344 w 919096"/>
                <a:gd name="connsiteY5" fmla="*/ 516922 h 2636139"/>
                <a:gd name="connsiteX6" fmla="*/ 610362 w 919096"/>
                <a:gd name="connsiteY6" fmla="*/ 366141 h 2636139"/>
                <a:gd name="connsiteX7" fmla="*/ 361379 w 919096"/>
                <a:gd name="connsiteY7" fmla="*/ 222599 h 2636139"/>
                <a:gd name="connsiteX8" fmla="*/ 67056 w 919096"/>
                <a:gd name="connsiteY8" fmla="*/ 0 h 2636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9096" h="2636139">
                  <a:moveTo>
                    <a:pt x="0" y="2636139"/>
                  </a:moveTo>
                  <a:cubicBezTo>
                    <a:pt x="0" y="2636139"/>
                    <a:pt x="162020" y="2392394"/>
                    <a:pt x="274415" y="2218277"/>
                  </a:cubicBezTo>
                  <a:cubicBezTo>
                    <a:pt x="392906" y="2034730"/>
                    <a:pt x="518732" y="1854994"/>
                    <a:pt x="607981" y="1655921"/>
                  </a:cubicBezTo>
                  <a:cubicBezTo>
                    <a:pt x="679799" y="1495806"/>
                    <a:pt x="726091" y="1325594"/>
                    <a:pt x="792290" y="1163003"/>
                  </a:cubicBezTo>
                  <a:cubicBezTo>
                    <a:pt x="839724" y="1046607"/>
                    <a:pt x="897922" y="933164"/>
                    <a:pt x="914400" y="808863"/>
                  </a:cubicBezTo>
                  <a:cubicBezTo>
                    <a:pt x="928116" y="705326"/>
                    <a:pt x="913543" y="596932"/>
                    <a:pt x="847344" y="516922"/>
                  </a:cubicBezTo>
                  <a:cubicBezTo>
                    <a:pt x="786956" y="444056"/>
                    <a:pt x="696087" y="407956"/>
                    <a:pt x="610362" y="366141"/>
                  </a:cubicBezTo>
                  <a:cubicBezTo>
                    <a:pt x="524161" y="324136"/>
                    <a:pt x="442722" y="273272"/>
                    <a:pt x="361379" y="222599"/>
                  </a:cubicBezTo>
                  <a:cubicBezTo>
                    <a:pt x="245459" y="150400"/>
                    <a:pt x="126968" y="121348"/>
                    <a:pt x="67056" y="0"/>
                  </a:cubicBezTo>
                </a:path>
              </a:pathLst>
            </a:custGeom>
            <a:noFill/>
            <a:ln w="9525" cap="rnd">
              <a:solidFill>
                <a:schemeClr val="bg2">
                  <a:alpha val="25000"/>
                </a:schemeClr>
              </a:solidFill>
              <a:prstDash val="lgDash"/>
              <a:round/>
            </a:ln>
          </p:spPr>
          <p:txBody>
            <a:bodyPr rtlCol="0" anchor="ctr"/>
            <a:lstStyle/>
            <a:p>
              <a:endParaRPr lang="en-US"/>
            </a:p>
          </p:txBody>
        </p:sp>
        <p:sp>
          <p:nvSpPr>
            <p:cNvPr id="35" name="Freeform: Shape 34">
              <a:extLst>
                <a:ext uri="{FF2B5EF4-FFF2-40B4-BE49-F238E27FC236}">
                  <a16:creationId xmlns:a16="http://schemas.microsoft.com/office/drawing/2014/main" id="{CFB987BC-4338-4C63-8DB9-5CB9DC4890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1717738"/>
              <a:ext cx="625711" cy="2292381"/>
            </a:xfrm>
            <a:custGeom>
              <a:avLst/>
              <a:gdLst>
                <a:gd name="connsiteX0" fmla="*/ 0 w 625711"/>
                <a:gd name="connsiteY0" fmla="*/ 2292382 h 2292381"/>
                <a:gd name="connsiteX1" fmla="*/ 181070 w 625711"/>
                <a:gd name="connsiteY1" fmla="*/ 2019967 h 2292381"/>
                <a:gd name="connsiteX2" fmla="*/ 385000 w 625711"/>
                <a:gd name="connsiteY2" fmla="*/ 1640967 h 2292381"/>
                <a:gd name="connsiteX3" fmla="*/ 514255 w 625711"/>
                <a:gd name="connsiteY3" fmla="*/ 1376839 h 2292381"/>
                <a:gd name="connsiteX4" fmla="*/ 606171 w 625711"/>
                <a:gd name="connsiteY4" fmla="*/ 1015079 h 2292381"/>
                <a:gd name="connsiteX5" fmla="*/ 606171 w 625711"/>
                <a:gd name="connsiteY5" fmla="*/ 673418 h 2292381"/>
                <a:gd name="connsiteX6" fmla="*/ 485489 w 625711"/>
                <a:gd name="connsiteY6" fmla="*/ 475297 h 2292381"/>
                <a:gd name="connsiteX7" fmla="*/ 313182 w 625711"/>
                <a:gd name="connsiteY7" fmla="*/ 328898 h 2292381"/>
                <a:gd name="connsiteX8" fmla="*/ 173831 w 625711"/>
                <a:gd name="connsiteY8" fmla="*/ 189643 h 2292381"/>
                <a:gd name="connsiteX9" fmla="*/ 0 w 625711"/>
                <a:gd name="connsiteY9" fmla="*/ 0 h 2292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25711" h="2292381">
                  <a:moveTo>
                    <a:pt x="0" y="2292382"/>
                  </a:moveTo>
                  <a:cubicBezTo>
                    <a:pt x="0" y="2292382"/>
                    <a:pt x="110776" y="2140363"/>
                    <a:pt x="181070" y="2019967"/>
                  </a:cubicBezTo>
                  <a:cubicBezTo>
                    <a:pt x="253460" y="1896047"/>
                    <a:pt x="318325" y="1768031"/>
                    <a:pt x="385000" y="1640967"/>
                  </a:cubicBezTo>
                  <a:cubicBezTo>
                    <a:pt x="430625" y="1554099"/>
                    <a:pt x="478536" y="1468184"/>
                    <a:pt x="514255" y="1376839"/>
                  </a:cubicBezTo>
                  <a:cubicBezTo>
                    <a:pt x="559689" y="1260634"/>
                    <a:pt x="585788" y="1138333"/>
                    <a:pt x="606171" y="1015079"/>
                  </a:cubicBezTo>
                  <a:cubicBezTo>
                    <a:pt x="625031" y="900779"/>
                    <a:pt x="638556" y="784003"/>
                    <a:pt x="606171" y="673418"/>
                  </a:cubicBezTo>
                  <a:cubicBezTo>
                    <a:pt x="584168" y="598075"/>
                    <a:pt x="540258" y="531590"/>
                    <a:pt x="485489" y="475297"/>
                  </a:cubicBezTo>
                  <a:cubicBezTo>
                    <a:pt x="432911" y="421195"/>
                    <a:pt x="369475" y="379095"/>
                    <a:pt x="313182" y="328898"/>
                  </a:cubicBezTo>
                  <a:cubicBezTo>
                    <a:pt x="264128" y="285179"/>
                    <a:pt x="219361" y="237077"/>
                    <a:pt x="173831" y="189643"/>
                  </a:cubicBezTo>
                  <a:cubicBezTo>
                    <a:pt x="109347" y="122111"/>
                    <a:pt x="0" y="0"/>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36" name="Freeform: Shape 35">
              <a:extLst>
                <a:ext uri="{FF2B5EF4-FFF2-40B4-BE49-F238E27FC236}">
                  <a16:creationId xmlns:a16="http://schemas.microsoft.com/office/drawing/2014/main" id="{F0B5029E-655F-4CB5-BCA2-B62400CE76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1951196"/>
              <a:ext cx="421548" cy="1865756"/>
            </a:xfrm>
            <a:custGeom>
              <a:avLst/>
              <a:gdLst>
                <a:gd name="connsiteX0" fmla="*/ 0 w 421548"/>
                <a:gd name="connsiteY0" fmla="*/ 0 h 1865756"/>
                <a:gd name="connsiteX1" fmla="*/ 258699 w 421548"/>
                <a:gd name="connsiteY1" fmla="*/ 330803 h 1865756"/>
                <a:gd name="connsiteX2" fmla="*/ 408051 w 421548"/>
                <a:gd name="connsiteY2" fmla="*/ 617887 h 1865756"/>
                <a:gd name="connsiteX3" fmla="*/ 408051 w 421548"/>
                <a:gd name="connsiteY3" fmla="*/ 910781 h 1865756"/>
                <a:gd name="connsiteX4" fmla="*/ 336233 w 421548"/>
                <a:gd name="connsiteY4" fmla="*/ 1269683 h 1865756"/>
                <a:gd name="connsiteX5" fmla="*/ 186881 w 421548"/>
                <a:gd name="connsiteY5" fmla="*/ 1582674 h 1865756"/>
                <a:gd name="connsiteX6" fmla="*/ 0 w 421548"/>
                <a:gd name="connsiteY6" fmla="*/ 1865757 h 1865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1548" h="1865756">
                  <a:moveTo>
                    <a:pt x="0" y="0"/>
                  </a:moveTo>
                  <a:cubicBezTo>
                    <a:pt x="0" y="0"/>
                    <a:pt x="155734" y="188309"/>
                    <a:pt x="258699" y="330803"/>
                  </a:cubicBezTo>
                  <a:cubicBezTo>
                    <a:pt x="322517" y="419100"/>
                    <a:pt x="383096" y="512255"/>
                    <a:pt x="408051" y="617887"/>
                  </a:cubicBezTo>
                  <a:cubicBezTo>
                    <a:pt x="430625" y="713613"/>
                    <a:pt x="420815" y="812768"/>
                    <a:pt x="408051" y="910781"/>
                  </a:cubicBezTo>
                  <a:cubicBezTo>
                    <a:pt x="392240" y="1032129"/>
                    <a:pt x="376142" y="1154049"/>
                    <a:pt x="336233" y="1269683"/>
                  </a:cubicBezTo>
                  <a:cubicBezTo>
                    <a:pt x="298418" y="1379125"/>
                    <a:pt x="246412" y="1483138"/>
                    <a:pt x="186881" y="1582674"/>
                  </a:cubicBezTo>
                  <a:cubicBezTo>
                    <a:pt x="122777" y="1689640"/>
                    <a:pt x="0" y="1865757"/>
                    <a:pt x="0" y="1865757"/>
                  </a:cubicBezTo>
                </a:path>
              </a:pathLst>
            </a:custGeom>
            <a:noFill/>
            <a:ln w="9525" cap="rnd">
              <a:solidFill>
                <a:schemeClr val="bg2">
                  <a:alpha val="25000"/>
                </a:schemeClr>
              </a:solidFill>
              <a:prstDash val="lgDash"/>
              <a:round/>
            </a:ln>
          </p:spPr>
          <p:txBody>
            <a:bodyPr rtlCol="0" anchor="ctr"/>
            <a:lstStyle/>
            <a:p>
              <a:endParaRPr lang="en-US"/>
            </a:p>
          </p:txBody>
        </p:sp>
        <p:sp>
          <p:nvSpPr>
            <p:cNvPr id="37" name="Freeform: Shape 36">
              <a:extLst>
                <a:ext uri="{FF2B5EF4-FFF2-40B4-BE49-F238E27FC236}">
                  <a16:creationId xmlns:a16="http://schemas.microsoft.com/office/drawing/2014/main" id="{966F436B-D502-4927-A05D-0691A99F65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2201418"/>
              <a:ext cx="286935" cy="1358264"/>
            </a:xfrm>
            <a:custGeom>
              <a:avLst/>
              <a:gdLst>
                <a:gd name="connsiteX0" fmla="*/ 11621 w 286935"/>
                <a:gd name="connsiteY0" fmla="*/ 1358265 h 1358264"/>
                <a:gd name="connsiteX1" fmla="*/ 163830 w 286935"/>
                <a:gd name="connsiteY1" fmla="*/ 1157287 h 1358264"/>
                <a:gd name="connsiteX2" fmla="*/ 258604 w 286935"/>
                <a:gd name="connsiteY2" fmla="*/ 858679 h 1358264"/>
                <a:gd name="connsiteX3" fmla="*/ 284417 w 286935"/>
                <a:gd name="connsiteY3" fmla="*/ 577310 h 1358264"/>
                <a:gd name="connsiteX4" fmla="*/ 215456 w 286935"/>
                <a:gd name="connsiteY4" fmla="*/ 330422 h 1358264"/>
                <a:gd name="connsiteX5" fmla="*/ 0 w 286935"/>
                <a:gd name="connsiteY5" fmla="*/ 0 h 1358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6935" h="1358264">
                  <a:moveTo>
                    <a:pt x="11621" y="1358265"/>
                  </a:moveTo>
                  <a:cubicBezTo>
                    <a:pt x="11621" y="1358265"/>
                    <a:pt x="104299" y="1269016"/>
                    <a:pt x="163830" y="1157287"/>
                  </a:cubicBezTo>
                  <a:cubicBezTo>
                    <a:pt x="213074" y="1064800"/>
                    <a:pt x="237458" y="961453"/>
                    <a:pt x="258604" y="858679"/>
                  </a:cubicBezTo>
                  <a:cubicBezTo>
                    <a:pt x="277749" y="765905"/>
                    <a:pt x="293180" y="671512"/>
                    <a:pt x="284417" y="577310"/>
                  </a:cubicBezTo>
                  <a:cubicBezTo>
                    <a:pt x="276511" y="491680"/>
                    <a:pt x="250412" y="409099"/>
                    <a:pt x="215456" y="330422"/>
                  </a:cubicBezTo>
                  <a:cubicBezTo>
                    <a:pt x="153353" y="190405"/>
                    <a:pt x="0" y="0"/>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38" name="Freeform: Shape 37">
              <a:extLst>
                <a:ext uri="{FF2B5EF4-FFF2-40B4-BE49-F238E27FC236}">
                  <a16:creationId xmlns:a16="http://schemas.microsoft.com/office/drawing/2014/main" id="{63D19BC0-342A-4662-8B01-078F5BC25F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2482500"/>
              <a:ext cx="167300" cy="890873"/>
            </a:xfrm>
            <a:custGeom>
              <a:avLst/>
              <a:gdLst>
                <a:gd name="connsiteX0" fmla="*/ 0 w 167300"/>
                <a:gd name="connsiteY0" fmla="*/ 0 h 890873"/>
                <a:gd name="connsiteX1" fmla="*/ 143732 w 167300"/>
                <a:gd name="connsiteY1" fmla="*/ 233077 h 890873"/>
                <a:gd name="connsiteX2" fmla="*/ 160973 w 167300"/>
                <a:gd name="connsiteY2" fmla="*/ 482822 h 890873"/>
                <a:gd name="connsiteX3" fmla="*/ 0 w 167300"/>
                <a:gd name="connsiteY3" fmla="*/ 890873 h 890873"/>
              </a:gdLst>
              <a:ahLst/>
              <a:cxnLst>
                <a:cxn ang="0">
                  <a:pos x="connsiteX0" y="connsiteY0"/>
                </a:cxn>
                <a:cxn ang="0">
                  <a:pos x="connsiteX1" y="connsiteY1"/>
                </a:cxn>
                <a:cxn ang="0">
                  <a:pos x="connsiteX2" y="connsiteY2"/>
                </a:cxn>
                <a:cxn ang="0">
                  <a:pos x="connsiteX3" y="connsiteY3"/>
                </a:cxn>
              </a:cxnLst>
              <a:rect l="l" t="t" r="r" b="b"/>
              <a:pathLst>
                <a:path w="167300" h="890873">
                  <a:moveTo>
                    <a:pt x="0" y="0"/>
                  </a:moveTo>
                  <a:cubicBezTo>
                    <a:pt x="0" y="0"/>
                    <a:pt x="110585" y="127254"/>
                    <a:pt x="143732" y="233077"/>
                  </a:cubicBezTo>
                  <a:cubicBezTo>
                    <a:pt x="168974" y="313563"/>
                    <a:pt x="172593" y="399098"/>
                    <a:pt x="160973" y="482822"/>
                  </a:cubicBezTo>
                  <a:cubicBezTo>
                    <a:pt x="136970" y="655892"/>
                    <a:pt x="0" y="890873"/>
                    <a:pt x="0" y="890873"/>
                  </a:cubicBezTo>
                </a:path>
              </a:pathLst>
            </a:custGeom>
            <a:noFill/>
            <a:ln w="9525" cap="rnd">
              <a:solidFill>
                <a:schemeClr val="bg2">
                  <a:alpha val="25000"/>
                </a:schemeClr>
              </a:solidFill>
              <a:prstDash val="lgDash"/>
              <a:round/>
            </a:ln>
          </p:spPr>
          <p:txBody>
            <a:bodyPr rtlCol="0" anchor="ctr"/>
            <a:lstStyle/>
            <a:p>
              <a:endParaRPr lang="en-US"/>
            </a:p>
          </p:txBody>
        </p:sp>
        <p:sp>
          <p:nvSpPr>
            <p:cNvPr id="39" name="Freeform: Shape 38">
              <a:extLst>
                <a:ext uri="{FF2B5EF4-FFF2-40B4-BE49-F238E27FC236}">
                  <a16:creationId xmlns:a16="http://schemas.microsoft.com/office/drawing/2014/main" id="{DF32521F-B67B-4D14-BB6E-0DD27E1C70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49272" y="1514475"/>
              <a:ext cx="3076098" cy="1677721"/>
            </a:xfrm>
            <a:custGeom>
              <a:avLst/>
              <a:gdLst>
                <a:gd name="connsiteX0" fmla="*/ 3076099 w 3076098"/>
                <a:gd name="connsiteY0" fmla="*/ 12287 h 1677721"/>
                <a:gd name="connsiteX1" fmla="*/ 3054287 w 3076098"/>
                <a:gd name="connsiteY1" fmla="*/ 609029 h 1677721"/>
                <a:gd name="connsiteX2" fmla="*/ 3054287 w 3076098"/>
                <a:gd name="connsiteY2" fmla="*/ 824770 h 1677721"/>
                <a:gd name="connsiteX3" fmla="*/ 3002375 w 3076098"/>
                <a:gd name="connsiteY3" fmla="*/ 1158240 h 1677721"/>
                <a:gd name="connsiteX4" fmla="*/ 2945797 w 3076098"/>
                <a:gd name="connsiteY4" fmla="*/ 1277112 h 1677721"/>
                <a:gd name="connsiteX5" fmla="*/ 2706815 w 3076098"/>
                <a:gd name="connsiteY5" fmla="*/ 1492853 h 1677721"/>
                <a:gd name="connsiteX6" fmla="*/ 2451735 w 3076098"/>
                <a:gd name="connsiteY6" fmla="*/ 1618583 h 1677721"/>
                <a:gd name="connsiteX7" fmla="*/ 2128457 w 3076098"/>
                <a:gd name="connsiteY7" fmla="*/ 1677448 h 1677721"/>
                <a:gd name="connsiteX8" fmla="*/ 1672495 w 3076098"/>
                <a:gd name="connsiteY8" fmla="*/ 1505522 h 1677721"/>
                <a:gd name="connsiteX9" fmla="*/ 1445038 w 3076098"/>
                <a:gd name="connsiteY9" fmla="*/ 1230916 h 1677721"/>
                <a:gd name="connsiteX10" fmla="*/ 1381506 w 3076098"/>
                <a:gd name="connsiteY10" fmla="*/ 1044035 h 1677721"/>
                <a:gd name="connsiteX11" fmla="*/ 1260253 w 3076098"/>
                <a:gd name="connsiteY11" fmla="*/ 837533 h 1677721"/>
                <a:gd name="connsiteX12" fmla="*/ 1108520 w 3076098"/>
                <a:gd name="connsiteY12" fmla="*/ 772954 h 1677721"/>
                <a:gd name="connsiteX13" fmla="*/ 955358 w 3076098"/>
                <a:gd name="connsiteY13" fmla="*/ 751427 h 1677721"/>
                <a:gd name="connsiteX14" fmla="*/ 763810 w 3076098"/>
                <a:gd name="connsiteY14" fmla="*/ 764762 h 1677721"/>
                <a:gd name="connsiteX15" fmla="*/ 651224 w 3076098"/>
                <a:gd name="connsiteY15" fmla="*/ 728186 h 1677721"/>
                <a:gd name="connsiteX16" fmla="*/ 510730 w 3076098"/>
                <a:gd name="connsiteY16" fmla="*/ 587788 h 1677721"/>
                <a:gd name="connsiteX17" fmla="*/ 323183 w 3076098"/>
                <a:gd name="connsiteY17" fmla="*/ 353187 h 1677721"/>
                <a:gd name="connsiteX18" fmla="*/ 0 w 3076098"/>
                <a:gd name="connsiteY18" fmla="*/ 0 h 1677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076098" h="1677721">
                  <a:moveTo>
                    <a:pt x="3076099" y="12287"/>
                  </a:moveTo>
                  <a:cubicBezTo>
                    <a:pt x="3069336" y="183071"/>
                    <a:pt x="3053525" y="438150"/>
                    <a:pt x="3054287" y="609029"/>
                  </a:cubicBezTo>
                  <a:cubicBezTo>
                    <a:pt x="3054572" y="680942"/>
                    <a:pt x="3056477" y="752856"/>
                    <a:pt x="3054287" y="824770"/>
                  </a:cubicBezTo>
                  <a:cubicBezTo>
                    <a:pt x="3050858" y="937832"/>
                    <a:pt x="3038285" y="1051084"/>
                    <a:pt x="3002375" y="1158240"/>
                  </a:cubicBezTo>
                  <a:cubicBezTo>
                    <a:pt x="2988374" y="1200055"/>
                    <a:pt x="2969895" y="1240155"/>
                    <a:pt x="2945797" y="1277112"/>
                  </a:cubicBezTo>
                  <a:cubicBezTo>
                    <a:pt x="2886742" y="1367885"/>
                    <a:pt x="2798636" y="1434846"/>
                    <a:pt x="2706815" y="1492853"/>
                  </a:cubicBezTo>
                  <a:cubicBezTo>
                    <a:pt x="2626424" y="1543717"/>
                    <a:pt x="2541080" y="1586103"/>
                    <a:pt x="2451735" y="1618583"/>
                  </a:cubicBezTo>
                  <a:cubicBezTo>
                    <a:pt x="2347817" y="1656398"/>
                    <a:pt x="2238851" y="1680591"/>
                    <a:pt x="2128457" y="1677448"/>
                  </a:cubicBezTo>
                  <a:cubicBezTo>
                    <a:pt x="1962436" y="1672781"/>
                    <a:pt x="1804702" y="1606677"/>
                    <a:pt x="1672495" y="1505522"/>
                  </a:cubicBezTo>
                  <a:cubicBezTo>
                    <a:pt x="1576483" y="1432084"/>
                    <a:pt x="1493520" y="1341501"/>
                    <a:pt x="1445038" y="1230916"/>
                  </a:cubicBezTo>
                  <a:cubicBezTo>
                    <a:pt x="1418653" y="1170623"/>
                    <a:pt x="1401794" y="1106710"/>
                    <a:pt x="1381506" y="1044035"/>
                  </a:cubicBezTo>
                  <a:cubicBezTo>
                    <a:pt x="1356360" y="966026"/>
                    <a:pt x="1324261" y="887730"/>
                    <a:pt x="1260253" y="837533"/>
                  </a:cubicBezTo>
                  <a:cubicBezTo>
                    <a:pt x="1216628" y="803243"/>
                    <a:pt x="1162717" y="786194"/>
                    <a:pt x="1108520" y="772954"/>
                  </a:cubicBezTo>
                  <a:cubicBezTo>
                    <a:pt x="1058228" y="760667"/>
                    <a:pt x="1007078" y="750570"/>
                    <a:pt x="955358" y="751427"/>
                  </a:cubicBezTo>
                  <a:cubicBezTo>
                    <a:pt x="891064" y="752475"/>
                    <a:pt x="827818" y="770001"/>
                    <a:pt x="763810" y="764762"/>
                  </a:cubicBezTo>
                  <a:cubicBezTo>
                    <a:pt x="723995" y="761524"/>
                    <a:pt x="685514" y="748760"/>
                    <a:pt x="651224" y="728186"/>
                  </a:cubicBezTo>
                  <a:cubicBezTo>
                    <a:pt x="594074" y="693896"/>
                    <a:pt x="552545" y="639985"/>
                    <a:pt x="510730" y="587788"/>
                  </a:cubicBezTo>
                  <a:cubicBezTo>
                    <a:pt x="448151" y="509683"/>
                    <a:pt x="384524" y="432245"/>
                    <a:pt x="323183" y="353187"/>
                  </a:cubicBezTo>
                  <a:cubicBezTo>
                    <a:pt x="246221" y="253937"/>
                    <a:pt x="94202" y="82868"/>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40" name="Freeform: Shape 39">
              <a:extLst>
                <a:ext uri="{FF2B5EF4-FFF2-40B4-BE49-F238E27FC236}">
                  <a16:creationId xmlns:a16="http://schemas.microsoft.com/office/drawing/2014/main" id="{56F73602-5ACB-4102-894B-D140E71E67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9025" y="1548764"/>
              <a:ext cx="2607257" cy="1468691"/>
            </a:xfrm>
            <a:custGeom>
              <a:avLst/>
              <a:gdLst>
                <a:gd name="connsiteX0" fmla="*/ 2568321 w 2607257"/>
                <a:gd name="connsiteY0" fmla="*/ 18002 h 1468691"/>
                <a:gd name="connsiteX1" fmla="*/ 2590609 w 2607257"/>
                <a:gd name="connsiteY1" fmla="*/ 258509 h 1468691"/>
                <a:gd name="connsiteX2" fmla="*/ 2606802 w 2607257"/>
                <a:gd name="connsiteY2" fmla="*/ 563118 h 1468691"/>
                <a:gd name="connsiteX3" fmla="*/ 2587181 w 2607257"/>
                <a:gd name="connsiteY3" fmla="*/ 910400 h 1468691"/>
                <a:gd name="connsiteX4" fmla="*/ 2568702 w 2607257"/>
                <a:gd name="connsiteY4" fmla="*/ 1001554 h 1468691"/>
                <a:gd name="connsiteX5" fmla="*/ 2407063 w 2607257"/>
                <a:gd name="connsiteY5" fmla="*/ 1262348 h 1468691"/>
                <a:gd name="connsiteX6" fmla="*/ 2211896 w 2607257"/>
                <a:gd name="connsiteY6" fmla="*/ 1390078 h 1468691"/>
                <a:gd name="connsiteX7" fmla="*/ 1936623 w 2607257"/>
                <a:gd name="connsiteY7" fmla="*/ 1466660 h 1468691"/>
                <a:gd name="connsiteX8" fmla="*/ 1749933 w 2607257"/>
                <a:gd name="connsiteY8" fmla="*/ 1447514 h 1468691"/>
                <a:gd name="connsiteX9" fmla="*/ 1594295 w 2607257"/>
                <a:gd name="connsiteY9" fmla="*/ 1351788 h 1468691"/>
                <a:gd name="connsiteX10" fmla="*/ 1512951 w 2607257"/>
                <a:gd name="connsiteY10" fmla="*/ 1227392 h 1468691"/>
                <a:gd name="connsiteX11" fmla="*/ 1500949 w 2607257"/>
                <a:gd name="connsiteY11" fmla="*/ 992886 h 1468691"/>
                <a:gd name="connsiteX12" fmla="*/ 1541621 w 2607257"/>
                <a:gd name="connsiteY12" fmla="*/ 803910 h 1468691"/>
                <a:gd name="connsiteX13" fmla="*/ 1541621 w 2607257"/>
                <a:gd name="connsiteY13" fmla="*/ 665131 h 1468691"/>
                <a:gd name="connsiteX14" fmla="*/ 1429131 w 2607257"/>
                <a:gd name="connsiteY14" fmla="*/ 526352 h 1468691"/>
                <a:gd name="connsiteX15" fmla="*/ 1163383 w 2607257"/>
                <a:gd name="connsiteY15" fmla="*/ 449771 h 1468691"/>
                <a:gd name="connsiteX16" fmla="*/ 811530 w 2607257"/>
                <a:gd name="connsiteY16" fmla="*/ 406718 h 1468691"/>
                <a:gd name="connsiteX17" fmla="*/ 574548 w 2607257"/>
                <a:gd name="connsiteY17" fmla="*/ 354044 h 1468691"/>
                <a:gd name="connsiteX18" fmla="*/ 284893 w 2607257"/>
                <a:gd name="connsiteY18" fmla="*/ 224885 h 1468691"/>
                <a:gd name="connsiteX19" fmla="*/ 0 w 2607257"/>
                <a:gd name="connsiteY19" fmla="*/ 0 h 1468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607257" h="1468691">
                  <a:moveTo>
                    <a:pt x="2568321" y="18002"/>
                  </a:moveTo>
                  <a:cubicBezTo>
                    <a:pt x="2574989" y="70009"/>
                    <a:pt x="2587752" y="206121"/>
                    <a:pt x="2590609" y="258509"/>
                  </a:cubicBezTo>
                  <a:cubicBezTo>
                    <a:pt x="2596134" y="360045"/>
                    <a:pt x="2604707" y="461486"/>
                    <a:pt x="2606802" y="563118"/>
                  </a:cubicBezTo>
                  <a:cubicBezTo>
                    <a:pt x="2609088" y="679228"/>
                    <a:pt x="2602802" y="795338"/>
                    <a:pt x="2587181" y="910400"/>
                  </a:cubicBezTo>
                  <a:cubicBezTo>
                    <a:pt x="2582990" y="941165"/>
                    <a:pt x="2577274" y="971645"/>
                    <a:pt x="2568702" y="1001554"/>
                  </a:cubicBezTo>
                  <a:cubicBezTo>
                    <a:pt x="2540222" y="1101471"/>
                    <a:pt x="2482501" y="1190816"/>
                    <a:pt x="2407063" y="1262348"/>
                  </a:cubicBezTo>
                  <a:cubicBezTo>
                    <a:pt x="2350294" y="1316165"/>
                    <a:pt x="2283047" y="1357313"/>
                    <a:pt x="2211896" y="1390078"/>
                  </a:cubicBezTo>
                  <a:cubicBezTo>
                    <a:pt x="2124742" y="1430179"/>
                    <a:pt x="2032159" y="1458754"/>
                    <a:pt x="1936623" y="1466660"/>
                  </a:cubicBezTo>
                  <a:cubicBezTo>
                    <a:pt x="1873567" y="1471898"/>
                    <a:pt x="1809845" y="1467517"/>
                    <a:pt x="1749933" y="1447514"/>
                  </a:cubicBezTo>
                  <a:cubicBezTo>
                    <a:pt x="1691449" y="1428083"/>
                    <a:pt x="1638109" y="1395222"/>
                    <a:pt x="1594295" y="1351788"/>
                  </a:cubicBezTo>
                  <a:cubicBezTo>
                    <a:pt x="1558576" y="1316450"/>
                    <a:pt x="1530001" y="1274540"/>
                    <a:pt x="1512951" y="1227392"/>
                  </a:cubicBezTo>
                  <a:cubicBezTo>
                    <a:pt x="1485900" y="1152811"/>
                    <a:pt x="1487519" y="1071467"/>
                    <a:pt x="1500949" y="992886"/>
                  </a:cubicBezTo>
                  <a:cubicBezTo>
                    <a:pt x="1511808" y="929354"/>
                    <a:pt x="1529810" y="867251"/>
                    <a:pt x="1541621" y="803910"/>
                  </a:cubicBezTo>
                  <a:cubicBezTo>
                    <a:pt x="1550194" y="757714"/>
                    <a:pt x="1554194" y="710279"/>
                    <a:pt x="1541621" y="665131"/>
                  </a:cubicBezTo>
                  <a:cubicBezTo>
                    <a:pt x="1525143" y="605981"/>
                    <a:pt x="1481233" y="559403"/>
                    <a:pt x="1429131" y="526352"/>
                  </a:cubicBezTo>
                  <a:cubicBezTo>
                    <a:pt x="1350455" y="476536"/>
                    <a:pt x="1256157" y="461772"/>
                    <a:pt x="1163383" y="449771"/>
                  </a:cubicBezTo>
                  <a:cubicBezTo>
                    <a:pt x="1046131" y="434626"/>
                    <a:pt x="928306" y="424720"/>
                    <a:pt x="811530" y="406718"/>
                  </a:cubicBezTo>
                  <a:cubicBezTo>
                    <a:pt x="731425" y="394335"/>
                    <a:pt x="652081" y="377571"/>
                    <a:pt x="574548" y="354044"/>
                  </a:cubicBezTo>
                  <a:cubicBezTo>
                    <a:pt x="472916" y="323279"/>
                    <a:pt x="375094" y="280702"/>
                    <a:pt x="284893" y="224885"/>
                  </a:cubicBezTo>
                  <a:cubicBezTo>
                    <a:pt x="181832" y="161068"/>
                    <a:pt x="90868" y="80296"/>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41" name="Freeform: Shape 40">
              <a:extLst>
                <a:ext uri="{FF2B5EF4-FFF2-40B4-BE49-F238E27FC236}">
                  <a16:creationId xmlns:a16="http://schemas.microsoft.com/office/drawing/2014/main" id="{E87FA368-45DC-4276-A257-F67A12B20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50204" y="1524380"/>
              <a:ext cx="2095685" cy="1175182"/>
            </a:xfrm>
            <a:custGeom>
              <a:avLst/>
              <a:gdLst>
                <a:gd name="connsiteX0" fmla="*/ 1950434 w 2095685"/>
                <a:gd name="connsiteY0" fmla="*/ 0 h 1175182"/>
                <a:gd name="connsiteX1" fmla="*/ 2077307 w 2095685"/>
                <a:gd name="connsiteY1" fmla="*/ 479108 h 1175182"/>
                <a:gd name="connsiteX2" fmla="*/ 2089309 w 2095685"/>
                <a:gd name="connsiteY2" fmla="*/ 826008 h 1175182"/>
                <a:gd name="connsiteX3" fmla="*/ 1987582 w 2095685"/>
                <a:gd name="connsiteY3" fmla="*/ 1101185 h 1175182"/>
                <a:gd name="connsiteX4" fmla="*/ 1818037 w 2095685"/>
                <a:gd name="connsiteY4" fmla="*/ 1173004 h 1175182"/>
                <a:gd name="connsiteX5" fmla="*/ 1694402 w 2095685"/>
                <a:gd name="connsiteY5" fmla="*/ 1157097 h 1175182"/>
                <a:gd name="connsiteX6" fmla="*/ 1594676 w 2095685"/>
                <a:gd name="connsiteY6" fmla="*/ 1013555 h 1175182"/>
                <a:gd name="connsiteX7" fmla="*/ 1664494 w 2095685"/>
                <a:gd name="connsiteY7" fmla="*/ 790289 h 1175182"/>
                <a:gd name="connsiteX8" fmla="*/ 1684401 w 2095685"/>
                <a:gd name="connsiteY8" fmla="*/ 527114 h 1175182"/>
                <a:gd name="connsiteX9" fmla="*/ 1550765 w 2095685"/>
                <a:gd name="connsiteY9" fmla="*/ 343662 h 1175182"/>
                <a:gd name="connsiteX10" fmla="*/ 1315402 w 2095685"/>
                <a:gd name="connsiteY10" fmla="*/ 265938 h 1175182"/>
                <a:gd name="connsiteX11" fmla="*/ 876586 w 2095685"/>
                <a:gd name="connsiteY11" fmla="*/ 200120 h 1175182"/>
                <a:gd name="connsiteX12" fmla="*/ 591312 w 2095685"/>
                <a:gd name="connsiteY12" fmla="*/ 186119 h 1175182"/>
                <a:gd name="connsiteX13" fmla="*/ 0 w 2095685"/>
                <a:gd name="connsiteY13" fmla="*/ 16669 h 1175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95685" h="1175182">
                  <a:moveTo>
                    <a:pt x="1950434" y="0"/>
                  </a:moveTo>
                  <a:cubicBezTo>
                    <a:pt x="1973485" y="77629"/>
                    <a:pt x="2063115" y="399383"/>
                    <a:pt x="2077307" y="479108"/>
                  </a:cubicBezTo>
                  <a:cubicBezTo>
                    <a:pt x="2097786" y="593693"/>
                    <a:pt x="2100167" y="710089"/>
                    <a:pt x="2089309" y="826008"/>
                  </a:cubicBezTo>
                  <a:cubicBezTo>
                    <a:pt x="2079784" y="927545"/>
                    <a:pt x="2061401" y="1032891"/>
                    <a:pt x="1987582" y="1101185"/>
                  </a:cubicBezTo>
                  <a:cubicBezTo>
                    <a:pt x="1941481" y="1143762"/>
                    <a:pt x="1880616" y="1165670"/>
                    <a:pt x="1818037" y="1173004"/>
                  </a:cubicBezTo>
                  <a:cubicBezTo>
                    <a:pt x="1775746" y="1177957"/>
                    <a:pt x="1732693" y="1175195"/>
                    <a:pt x="1694402" y="1157097"/>
                  </a:cubicBezTo>
                  <a:cubicBezTo>
                    <a:pt x="1638110" y="1130427"/>
                    <a:pt x="1600295" y="1075373"/>
                    <a:pt x="1594676" y="1013555"/>
                  </a:cubicBezTo>
                  <a:cubicBezTo>
                    <a:pt x="1587532" y="934879"/>
                    <a:pt x="1635633" y="864870"/>
                    <a:pt x="1664494" y="790289"/>
                  </a:cubicBezTo>
                  <a:cubicBezTo>
                    <a:pt x="1696974" y="706279"/>
                    <a:pt x="1708594" y="613791"/>
                    <a:pt x="1684401" y="527114"/>
                  </a:cubicBezTo>
                  <a:cubicBezTo>
                    <a:pt x="1663351" y="451580"/>
                    <a:pt x="1616488" y="386620"/>
                    <a:pt x="1550765" y="343662"/>
                  </a:cubicBezTo>
                  <a:cubicBezTo>
                    <a:pt x="1480947" y="298133"/>
                    <a:pt x="1397508" y="282131"/>
                    <a:pt x="1315402" y="265938"/>
                  </a:cubicBezTo>
                  <a:cubicBezTo>
                    <a:pt x="1170051" y="237173"/>
                    <a:pt x="1024128" y="212027"/>
                    <a:pt x="876586" y="200120"/>
                  </a:cubicBezTo>
                  <a:cubicBezTo>
                    <a:pt x="781717" y="192500"/>
                    <a:pt x="686276" y="193643"/>
                    <a:pt x="591312" y="186119"/>
                  </a:cubicBezTo>
                  <a:cubicBezTo>
                    <a:pt x="465296" y="176213"/>
                    <a:pt x="160211" y="193453"/>
                    <a:pt x="0" y="16669"/>
                  </a:cubicBezTo>
                </a:path>
              </a:pathLst>
            </a:custGeom>
            <a:noFill/>
            <a:ln w="9525" cap="rnd">
              <a:solidFill>
                <a:schemeClr val="bg2">
                  <a:alpha val="25000"/>
                </a:schemeClr>
              </a:solidFill>
              <a:prstDash val="lgDash"/>
              <a:round/>
            </a:ln>
          </p:spPr>
          <p:txBody>
            <a:bodyPr rtlCol="0" anchor="ctr"/>
            <a:lstStyle/>
            <a:p>
              <a:endParaRPr lang="en-US"/>
            </a:p>
          </p:txBody>
        </p:sp>
      </p:grpSp>
      <p:grpSp>
        <p:nvGrpSpPr>
          <p:cNvPr id="48" name="Cross">
            <a:extLst>
              <a:ext uri="{FF2B5EF4-FFF2-40B4-BE49-F238E27FC236}">
                <a16:creationId xmlns:a16="http://schemas.microsoft.com/office/drawing/2014/main" id="{DDB99EF5-8801-40E2-83D3-196FADCBBA7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30939" y="3874229"/>
            <a:ext cx="118872" cy="118872"/>
            <a:chOff x="1175347" y="3733800"/>
            <a:chExt cx="118872" cy="118872"/>
          </a:xfrm>
        </p:grpSpPr>
        <p:cxnSp>
          <p:nvCxnSpPr>
            <p:cNvPr id="49" name="Straight Connector 48">
              <a:extLst>
                <a:ext uri="{FF2B5EF4-FFF2-40B4-BE49-F238E27FC236}">
                  <a16:creationId xmlns:a16="http://schemas.microsoft.com/office/drawing/2014/main" id="{50FE3A76-C0EC-41F2-92AD-1A75BA37712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50" name="Straight Connector 49">
              <a:extLst>
                <a:ext uri="{FF2B5EF4-FFF2-40B4-BE49-F238E27FC236}">
                  <a16:creationId xmlns:a16="http://schemas.microsoft.com/office/drawing/2014/main" id="{C22AF00A-AACB-4D06-A706-4231FD4EC6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sp>
        <p:nvSpPr>
          <p:cNvPr id="7" name="Hình chữ nhật 6">
            <a:extLst>
              <a:ext uri="{FF2B5EF4-FFF2-40B4-BE49-F238E27FC236}">
                <a16:creationId xmlns:a16="http://schemas.microsoft.com/office/drawing/2014/main" id="{06F17EF0-419E-1D24-AC5D-558A069584B9}"/>
              </a:ext>
            </a:extLst>
          </p:cNvPr>
          <p:cNvSpPr/>
          <p:nvPr/>
        </p:nvSpPr>
        <p:spPr>
          <a:xfrm>
            <a:off x="-147267" y="-131141"/>
            <a:ext cx="12478871" cy="7062793"/>
          </a:xfrm>
          <a:prstGeom prst="rect">
            <a:avLst/>
          </a:prstGeom>
          <a:solidFill>
            <a:srgbClr val="E8EAE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1" name="Hộp Văn bản 50">
            <a:extLst>
              <a:ext uri="{FF2B5EF4-FFF2-40B4-BE49-F238E27FC236}">
                <a16:creationId xmlns:a16="http://schemas.microsoft.com/office/drawing/2014/main" id="{B771401D-B02F-5D78-CDB4-884E56D1DEC7}"/>
              </a:ext>
            </a:extLst>
          </p:cNvPr>
          <p:cNvSpPr txBox="1"/>
          <p:nvPr/>
        </p:nvSpPr>
        <p:spPr>
          <a:xfrm>
            <a:off x="75137" y="1568534"/>
            <a:ext cx="6008101" cy="4524315"/>
          </a:xfrm>
          <a:prstGeom prst="rect">
            <a:avLst/>
          </a:prstGeom>
          <a:noFill/>
        </p:spPr>
        <p:txBody>
          <a:bodyPr wrap="square" rtlCol="0">
            <a:spAutoFit/>
          </a:bodyPr>
          <a:lstStyle/>
          <a:p>
            <a:pPr marL="0" algn="l" rtl="0" eaLnBrk="1" latinLnBrk="0" hangingPunct="1">
              <a:spcBef>
                <a:spcPts val="0"/>
              </a:spcBef>
              <a:spcAft>
                <a:spcPts val="0"/>
              </a:spcAft>
            </a:pPr>
            <a:r>
              <a:rPr lang="vi-VN" sz="3600" kern="1200" dirty="0">
                <a:solidFill>
                  <a:srgbClr val="080A0E"/>
                </a:solidFill>
                <a:effectLst/>
                <a:latin typeface="Google Sans Flex" panose="020B0503030502040204" pitchFamily="34" charset="0"/>
                <a:ea typeface="+mn-ea"/>
                <a:cs typeface="+mn-cs"/>
              </a:rPr>
              <a:t>Nhiều người thường nhìn vào cuộc sống hào nhoáng của người khác thể hiện trên mạng xã hội và các kênh truyền thông, từ đó có những cách nhìn phiến diện, không biết trân trọng những giá trị mình đang có.</a:t>
            </a:r>
            <a:endParaRPr lang="vi-VN" sz="6000" dirty="0">
              <a:solidFill>
                <a:srgbClr val="080A0E"/>
              </a:solidFill>
              <a:effectLst/>
            </a:endParaRPr>
          </a:p>
        </p:txBody>
      </p:sp>
      <p:pic>
        <p:nvPicPr>
          <p:cNvPr id="52" name="Picture 4">
            <a:extLst>
              <a:ext uri="{FF2B5EF4-FFF2-40B4-BE49-F238E27FC236}">
                <a16:creationId xmlns:a16="http://schemas.microsoft.com/office/drawing/2014/main" id="{128D590F-31DC-CF35-4743-4483CAA26D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318" r="1318"/>
          <a:stretch/>
        </p:blipFill>
        <p:spPr bwMode="auto">
          <a:xfrm>
            <a:off x="6371189" y="580685"/>
            <a:ext cx="5348452" cy="5461895"/>
          </a:xfrm>
          <a:prstGeom prst="rect">
            <a:avLst/>
          </a:prstGeom>
          <a:noFill/>
          <a:extLst>
            <a:ext uri="{909E8E84-426E-40DD-AFC4-6F175D3DCCD1}">
              <a14:hiddenFill xmlns:a14="http://schemas.microsoft.com/office/drawing/2010/main">
                <a:solidFill>
                  <a:srgbClr val="FFFFFF"/>
                </a:solidFill>
              </a14:hiddenFill>
            </a:ext>
          </a:extLst>
        </p:spPr>
      </p:pic>
      <p:sp>
        <p:nvSpPr>
          <p:cNvPr id="60" name="Lưu đồ: Điểm Kết Thúc 59">
            <a:extLst>
              <a:ext uri="{FF2B5EF4-FFF2-40B4-BE49-F238E27FC236}">
                <a16:creationId xmlns:a16="http://schemas.microsoft.com/office/drawing/2014/main" id="{6D2F8B9A-BB50-FD91-0EE4-F7398C109F62}"/>
              </a:ext>
            </a:extLst>
          </p:cNvPr>
          <p:cNvSpPr/>
          <p:nvPr/>
        </p:nvSpPr>
        <p:spPr>
          <a:xfrm>
            <a:off x="806858" y="471630"/>
            <a:ext cx="2167103" cy="715144"/>
          </a:xfrm>
          <a:prstGeom prst="flowChartTerminator">
            <a:avLst/>
          </a:prstGeom>
          <a:solidFill>
            <a:srgbClr val="F3F6FC"/>
          </a:solidFill>
          <a:ln>
            <a:gradFill flip="none" rotWithShape="1">
              <a:gsLst>
                <a:gs pos="0">
                  <a:srgbClr val="003192"/>
                </a:gs>
                <a:gs pos="100000">
                  <a:srgbClr val="A50021"/>
                </a:gs>
              </a:gsLst>
              <a:lin ang="0" scaled="1"/>
              <a:tileRect/>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sz="4800" dirty="0"/>
          </a:p>
        </p:txBody>
      </p:sp>
      <p:sp>
        <p:nvSpPr>
          <p:cNvPr id="61" name="Hộp Văn bản 60">
            <a:extLst>
              <a:ext uri="{FF2B5EF4-FFF2-40B4-BE49-F238E27FC236}">
                <a16:creationId xmlns:a16="http://schemas.microsoft.com/office/drawing/2014/main" id="{2E99842B-0B65-A95C-11D5-988D16051F88}"/>
              </a:ext>
            </a:extLst>
          </p:cNvPr>
          <p:cNvSpPr txBox="1"/>
          <p:nvPr/>
        </p:nvSpPr>
        <p:spPr>
          <a:xfrm>
            <a:off x="1654307" y="451682"/>
            <a:ext cx="988694" cy="923330"/>
          </a:xfrm>
          <a:prstGeom prst="rect">
            <a:avLst/>
          </a:prstGeom>
          <a:noFill/>
        </p:spPr>
        <p:txBody>
          <a:bodyPr wrap="square" rtlCol="0">
            <a:spAutoFit/>
          </a:bodyPr>
          <a:lstStyle/>
          <a:p>
            <a:r>
              <a:rPr lang="en-US" sz="5400" dirty="0">
                <a:gradFill flip="none" rotWithShape="1">
                  <a:gsLst>
                    <a:gs pos="0">
                      <a:srgbClr val="003192"/>
                    </a:gs>
                    <a:gs pos="100000">
                      <a:srgbClr val="C00000"/>
                    </a:gs>
                  </a:gsLst>
                  <a:lin ang="0" scaled="1"/>
                  <a:tileRect/>
                </a:gradFill>
                <a:latin typeface="Google Sans Flex" panose="020B0503030502040204" pitchFamily="34" charset="0"/>
              </a:rPr>
              <a:t>1.</a:t>
            </a:r>
            <a:endParaRPr lang="vi-VN" sz="5400" dirty="0"/>
          </a:p>
        </p:txBody>
      </p:sp>
      <p:sp>
        <p:nvSpPr>
          <p:cNvPr id="62" name="Hộp Văn bản 61">
            <a:extLst>
              <a:ext uri="{FF2B5EF4-FFF2-40B4-BE49-F238E27FC236}">
                <a16:creationId xmlns:a16="http://schemas.microsoft.com/office/drawing/2014/main" id="{E7498F5A-FCF3-5E1F-E957-902238FB9A68}"/>
              </a:ext>
            </a:extLst>
          </p:cNvPr>
          <p:cNvSpPr txBox="1"/>
          <p:nvPr/>
        </p:nvSpPr>
        <p:spPr>
          <a:xfrm>
            <a:off x="4236230" y="623606"/>
            <a:ext cx="988694" cy="584775"/>
          </a:xfrm>
          <a:prstGeom prst="rect">
            <a:avLst/>
          </a:prstGeom>
          <a:noFill/>
        </p:spPr>
        <p:txBody>
          <a:bodyPr wrap="square" rtlCol="0">
            <a:spAutoFit/>
          </a:bodyPr>
          <a:lstStyle/>
          <a:p>
            <a:r>
              <a:rPr lang="en-US" sz="3200" dirty="0">
                <a:gradFill flip="none" rotWithShape="1">
                  <a:gsLst>
                    <a:gs pos="0">
                      <a:srgbClr val="003192"/>
                    </a:gs>
                    <a:gs pos="100000">
                      <a:srgbClr val="C00000"/>
                    </a:gs>
                  </a:gsLst>
                  <a:lin ang="0" scaled="1"/>
                  <a:tileRect/>
                </a:gradFill>
                <a:latin typeface="Google Sans Flex" panose="020B0503030502040204" pitchFamily="34" charset="0"/>
              </a:rPr>
              <a:t>2.</a:t>
            </a:r>
            <a:endParaRPr lang="vi-VN" sz="3200" dirty="0"/>
          </a:p>
        </p:txBody>
      </p:sp>
    </p:spTree>
    <p:extLst>
      <p:ext uri="{BB962C8B-B14F-4D97-AF65-F5344CB8AC3E}">
        <p14:creationId xmlns:p14="http://schemas.microsoft.com/office/powerpoint/2010/main" val="1034727582"/>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A6C273A-38F2-4D34-98BF-47B248862B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2E2CF659-EE5D-432C-B47F-10AC4A48A3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3" name="Rectangle 12">
            <a:extLst>
              <a:ext uri="{FF2B5EF4-FFF2-40B4-BE49-F238E27FC236}">
                <a16:creationId xmlns:a16="http://schemas.microsoft.com/office/drawing/2014/main" id="{683AA549-1F0C-46E0-AAD8-DC3DC6CA61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Bottom Right">
            <a:extLst>
              <a:ext uri="{FF2B5EF4-FFF2-40B4-BE49-F238E27FC236}">
                <a16:creationId xmlns:a16="http://schemas.microsoft.com/office/drawing/2014/main" id="{7B2F7E43-35EC-4103-9D95-2ACDB00387C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16" name="Graphic 157">
              <a:extLst>
                <a:ext uri="{FF2B5EF4-FFF2-40B4-BE49-F238E27FC236}">
                  <a16:creationId xmlns:a16="http://schemas.microsoft.com/office/drawing/2014/main" id="{4CBE545A-C704-48FA-8193-05D4FDAA210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18" name="Freeform: Shape 17">
                <a:extLst>
                  <a:ext uri="{FF2B5EF4-FFF2-40B4-BE49-F238E27FC236}">
                    <a16:creationId xmlns:a16="http://schemas.microsoft.com/office/drawing/2014/main" id="{DFC12F8B-A54C-43DD-B393-14555547B6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bg2">
                    <a:alpha val="35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E3B33274-B053-4224-A5A0-B90126BFFF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bg2">
                    <a:alpha val="35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1C7170C7-58C1-4C2A-BCB1-A35DA8E12D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bg2">
                    <a:alpha val="3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5931EDD4-C978-4F30-9A9D-2C5D3B3E4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bg2">
                    <a:alpha val="3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3E984CF3-8D55-4CD4-8256-69FDFE61C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bg2">
                    <a:alpha val="3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E9CC4F5D-4692-4689-807E-46C4886AD3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bg2">
                    <a:alpha val="3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B872E016-A490-4CAF-AAC9-3EE29CBD43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bg2">
                    <a:alpha val="35000"/>
                  </a:schemeClr>
                </a:solidFill>
                <a:prstDash val="lgDash"/>
                <a:round/>
              </a:ln>
            </p:spPr>
            <p:txBody>
              <a:bodyPr rtlCol="0" anchor="ctr"/>
              <a:lstStyle/>
              <a:p>
                <a:endParaRPr lang="en-US"/>
              </a:p>
            </p:txBody>
          </p:sp>
        </p:grpSp>
        <p:sp>
          <p:nvSpPr>
            <p:cNvPr id="17" name="Freeform: Shape 16">
              <a:extLst>
                <a:ext uri="{FF2B5EF4-FFF2-40B4-BE49-F238E27FC236}">
                  <a16:creationId xmlns:a16="http://schemas.microsoft.com/office/drawing/2014/main" id="{594A6B7E-847F-437A-BC2F-A78EE3F87D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6" name="Footer Placeholder 42">
            <a:extLst>
              <a:ext uri="{FF2B5EF4-FFF2-40B4-BE49-F238E27FC236}">
                <a16:creationId xmlns:a16="http://schemas.microsoft.com/office/drawing/2014/main" id="{03E51277-1095-412F-913B-8FA8021AA626}"/>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000" cap="all" spc="200">
              <a:latin typeface="Segoe UI Semilight" panose="020B0402040204020203" pitchFamily="34" charset="0"/>
              <a:cs typeface="Segoe UI Semilight" panose="020B0402040204020203" pitchFamily="34" charset="0"/>
            </a:endParaRPr>
          </a:p>
        </p:txBody>
      </p:sp>
      <p:grpSp>
        <p:nvGrpSpPr>
          <p:cNvPr id="28" name="Top Left">
            <a:extLst>
              <a:ext uri="{FF2B5EF4-FFF2-40B4-BE49-F238E27FC236}">
                <a16:creationId xmlns:a16="http://schemas.microsoft.com/office/drawing/2014/main" id="{96F2112D-BBBE-46A6-B66D-A3F02ED3284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087"/>
            <a:ext cx="7921775" cy="6887020"/>
            <a:chOff x="3662362" y="1504950"/>
            <a:chExt cx="4411694" cy="3835431"/>
          </a:xfrm>
          <a:noFill/>
        </p:grpSpPr>
        <p:sp>
          <p:nvSpPr>
            <p:cNvPr id="29" name="Freeform: Shape 28">
              <a:extLst>
                <a:ext uri="{FF2B5EF4-FFF2-40B4-BE49-F238E27FC236}">
                  <a16:creationId xmlns:a16="http://schemas.microsoft.com/office/drawing/2014/main" id="{712269F1-E4D6-4EEB-8A0F-059FAFC408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595342" y="1540859"/>
              <a:ext cx="2478714" cy="3799522"/>
            </a:xfrm>
            <a:custGeom>
              <a:avLst/>
              <a:gdLst>
                <a:gd name="connsiteX0" fmla="*/ 545711 w 2478714"/>
                <a:gd name="connsiteY0" fmla="*/ 3799523 h 3799522"/>
                <a:gd name="connsiteX1" fmla="*/ 280820 w 2478714"/>
                <a:gd name="connsiteY1" fmla="*/ 3178874 h 3799522"/>
                <a:gd name="connsiteX2" fmla="*/ 43076 w 2478714"/>
                <a:gd name="connsiteY2" fmla="*/ 2663762 h 3799522"/>
                <a:gd name="connsiteX3" fmla="*/ 3167 w 2478714"/>
                <a:gd name="connsiteY3" fmla="*/ 2344769 h 3799522"/>
                <a:gd name="connsiteX4" fmla="*/ 117943 w 2478714"/>
                <a:gd name="connsiteY4" fmla="*/ 1976723 h 3799522"/>
                <a:gd name="connsiteX5" fmla="*/ 224242 w 2478714"/>
                <a:gd name="connsiteY5" fmla="*/ 1744123 h 3799522"/>
                <a:gd name="connsiteX6" fmla="*/ 447222 w 2478714"/>
                <a:gd name="connsiteY6" fmla="*/ 1569244 h 3799522"/>
                <a:gd name="connsiteX7" fmla="*/ 708588 w 2478714"/>
                <a:gd name="connsiteY7" fmla="*/ 1598295 h 3799522"/>
                <a:gd name="connsiteX8" fmla="*/ 1024532 w 2478714"/>
                <a:gd name="connsiteY8" fmla="*/ 1741837 h 3799522"/>
                <a:gd name="connsiteX9" fmla="*/ 1538692 w 2478714"/>
                <a:gd name="connsiteY9" fmla="*/ 1773460 h 3799522"/>
                <a:gd name="connsiteX10" fmla="*/ 1869019 w 2478714"/>
                <a:gd name="connsiteY10" fmla="*/ 1650016 h 3799522"/>
                <a:gd name="connsiteX11" fmla="*/ 2124670 w 2478714"/>
                <a:gd name="connsiteY11" fmla="*/ 1515047 h 3799522"/>
                <a:gd name="connsiteX12" fmla="*/ 2334410 w 2478714"/>
                <a:gd name="connsiteY12" fmla="*/ 1305401 h 3799522"/>
                <a:gd name="connsiteX13" fmla="*/ 2430232 w 2478714"/>
                <a:gd name="connsiteY13" fmla="*/ 933164 h 3799522"/>
                <a:gd name="connsiteX14" fmla="*/ 2430232 w 2478714"/>
                <a:gd name="connsiteY14" fmla="*/ 571786 h 3799522"/>
                <a:gd name="connsiteX15" fmla="*/ 2445472 w 2478714"/>
                <a:gd name="connsiteY15" fmla="*/ 315659 h 3799522"/>
                <a:gd name="connsiteX16" fmla="*/ 2478714 w 2478714"/>
                <a:gd name="connsiteY16" fmla="*/ 0 h 3799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478714" h="3799522">
                  <a:moveTo>
                    <a:pt x="545711" y="3799523"/>
                  </a:moveTo>
                  <a:cubicBezTo>
                    <a:pt x="492847" y="3532346"/>
                    <a:pt x="330541" y="3270313"/>
                    <a:pt x="280820" y="3178874"/>
                  </a:cubicBezTo>
                  <a:cubicBezTo>
                    <a:pt x="190047" y="3012281"/>
                    <a:pt x="98988" y="2844832"/>
                    <a:pt x="43076" y="2663762"/>
                  </a:cubicBezTo>
                  <a:cubicBezTo>
                    <a:pt x="11072" y="2560130"/>
                    <a:pt x="-7882" y="2452402"/>
                    <a:pt x="3167" y="2344769"/>
                  </a:cubicBezTo>
                  <a:cubicBezTo>
                    <a:pt x="16311" y="2216468"/>
                    <a:pt x="71175" y="2097310"/>
                    <a:pt x="117943" y="1976723"/>
                  </a:cubicBezTo>
                  <a:cubicBezTo>
                    <a:pt x="148899" y="1896904"/>
                    <a:pt x="177569" y="1815751"/>
                    <a:pt x="224242" y="1744123"/>
                  </a:cubicBezTo>
                  <a:cubicBezTo>
                    <a:pt x="277677" y="1662017"/>
                    <a:pt x="352829" y="1593437"/>
                    <a:pt x="447222" y="1569244"/>
                  </a:cubicBezTo>
                  <a:cubicBezTo>
                    <a:pt x="534090" y="1547051"/>
                    <a:pt x="624387" y="1565910"/>
                    <a:pt x="708588" y="1598295"/>
                  </a:cubicBezTo>
                  <a:cubicBezTo>
                    <a:pt x="816697" y="1640015"/>
                    <a:pt x="915948" y="1701546"/>
                    <a:pt x="1024532" y="1741837"/>
                  </a:cubicBezTo>
                  <a:cubicBezTo>
                    <a:pt x="1188743" y="1802797"/>
                    <a:pt x="1367814" y="1811750"/>
                    <a:pt x="1538692" y="1773460"/>
                  </a:cubicBezTo>
                  <a:cubicBezTo>
                    <a:pt x="1653659" y="1747647"/>
                    <a:pt x="1761863" y="1699355"/>
                    <a:pt x="1869019" y="1650016"/>
                  </a:cubicBezTo>
                  <a:cubicBezTo>
                    <a:pt x="1956744" y="1609630"/>
                    <a:pt x="2044279" y="1568291"/>
                    <a:pt x="2124670" y="1515047"/>
                  </a:cubicBezTo>
                  <a:cubicBezTo>
                    <a:pt x="2208204" y="1459706"/>
                    <a:pt x="2282976" y="1391222"/>
                    <a:pt x="2334410" y="1305401"/>
                  </a:cubicBezTo>
                  <a:cubicBezTo>
                    <a:pt x="2401181" y="1194054"/>
                    <a:pt x="2423565" y="1063276"/>
                    <a:pt x="2430232" y="933164"/>
                  </a:cubicBezTo>
                  <a:cubicBezTo>
                    <a:pt x="2436423" y="812864"/>
                    <a:pt x="2428517" y="692277"/>
                    <a:pt x="2430232" y="571786"/>
                  </a:cubicBezTo>
                  <a:cubicBezTo>
                    <a:pt x="2431470" y="486251"/>
                    <a:pt x="2438233" y="400907"/>
                    <a:pt x="2445472" y="315659"/>
                  </a:cubicBezTo>
                  <a:cubicBezTo>
                    <a:pt x="2454426" y="210217"/>
                    <a:pt x="2463284" y="104680"/>
                    <a:pt x="2478714" y="0"/>
                  </a:cubicBezTo>
                </a:path>
              </a:pathLst>
            </a:custGeom>
            <a:noFill/>
            <a:ln w="9525" cap="rnd">
              <a:solidFill>
                <a:schemeClr val="bg2">
                  <a:alpha val="2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088D87B2-D2A4-4577-89DC-7AF275C017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982" y="2388008"/>
              <a:ext cx="2302192" cy="2952373"/>
            </a:xfrm>
            <a:custGeom>
              <a:avLst/>
              <a:gdLst>
                <a:gd name="connsiteX0" fmla="*/ 2302193 w 2302192"/>
                <a:gd name="connsiteY0" fmla="*/ 2952373 h 2952373"/>
                <a:gd name="connsiteX1" fmla="*/ 2022729 w 2302192"/>
                <a:gd name="connsiteY1" fmla="*/ 2442309 h 2952373"/>
                <a:gd name="connsiteX2" fmla="*/ 1834039 w 2302192"/>
                <a:gd name="connsiteY2" fmla="*/ 1937199 h 2952373"/>
                <a:gd name="connsiteX3" fmla="*/ 1789748 w 2302192"/>
                <a:gd name="connsiteY3" fmla="*/ 1609063 h 2952373"/>
                <a:gd name="connsiteX4" fmla="*/ 1870139 w 2302192"/>
                <a:gd name="connsiteY4" fmla="*/ 1183962 h 2952373"/>
                <a:gd name="connsiteX5" fmla="*/ 2021110 w 2302192"/>
                <a:gd name="connsiteY5" fmla="*/ 743621 h 2952373"/>
                <a:gd name="connsiteX6" fmla="*/ 2010061 w 2302192"/>
                <a:gd name="connsiteY6" fmla="*/ 342047 h 2952373"/>
                <a:gd name="connsiteX7" fmla="*/ 1867376 w 2302192"/>
                <a:gd name="connsiteY7" fmla="*/ 55440 h 2952373"/>
                <a:gd name="connsiteX8" fmla="*/ 1652683 w 2302192"/>
                <a:gd name="connsiteY8" fmla="*/ 2862 h 2952373"/>
                <a:gd name="connsiteX9" fmla="*/ 1295305 w 2302192"/>
                <a:gd name="connsiteY9" fmla="*/ 234129 h 2952373"/>
                <a:gd name="connsiteX10" fmla="*/ 812101 w 2302192"/>
                <a:gd name="connsiteY10" fmla="*/ 886401 h 2952373"/>
                <a:gd name="connsiteX11" fmla="*/ 668846 w 2302192"/>
                <a:gd name="connsiteY11" fmla="*/ 1126145 h 2952373"/>
                <a:gd name="connsiteX12" fmla="*/ 498443 w 2302192"/>
                <a:gd name="connsiteY12" fmla="*/ 1405799 h 2952373"/>
                <a:gd name="connsiteX13" fmla="*/ 355759 w 2302192"/>
                <a:gd name="connsiteY13" fmla="*/ 1634304 h 2952373"/>
                <a:gd name="connsiteX14" fmla="*/ 161449 w 2302192"/>
                <a:gd name="connsiteY14" fmla="*/ 1913576 h 2952373"/>
                <a:gd name="connsiteX15" fmla="*/ 0 w 2302192"/>
                <a:gd name="connsiteY15" fmla="*/ 2189802 h 2952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302192" h="2952373">
                  <a:moveTo>
                    <a:pt x="2302193" y="2952373"/>
                  </a:moveTo>
                  <a:cubicBezTo>
                    <a:pt x="2141125" y="2809308"/>
                    <a:pt x="2070068" y="2504603"/>
                    <a:pt x="2022729" y="2442309"/>
                  </a:cubicBezTo>
                  <a:cubicBezTo>
                    <a:pt x="1884140" y="2259810"/>
                    <a:pt x="1887760" y="2160274"/>
                    <a:pt x="1834039" y="1937199"/>
                  </a:cubicBezTo>
                  <a:cubicBezTo>
                    <a:pt x="1808131" y="1829376"/>
                    <a:pt x="1789367" y="1719838"/>
                    <a:pt x="1789748" y="1609063"/>
                  </a:cubicBezTo>
                  <a:cubicBezTo>
                    <a:pt x="1790224" y="1464092"/>
                    <a:pt x="1822418" y="1321122"/>
                    <a:pt x="1870139" y="1183962"/>
                  </a:cubicBezTo>
                  <a:cubicBezTo>
                    <a:pt x="1921288" y="1036896"/>
                    <a:pt x="1991868" y="896307"/>
                    <a:pt x="2021110" y="743621"/>
                  </a:cubicBezTo>
                  <a:cubicBezTo>
                    <a:pt x="2046637" y="610842"/>
                    <a:pt x="2036921" y="474730"/>
                    <a:pt x="2010061" y="342047"/>
                  </a:cubicBezTo>
                  <a:cubicBezTo>
                    <a:pt x="1988058" y="233367"/>
                    <a:pt x="1954340" y="122210"/>
                    <a:pt x="1867376" y="55440"/>
                  </a:cubicBezTo>
                  <a:cubicBezTo>
                    <a:pt x="1806512" y="8767"/>
                    <a:pt x="1728883" y="-7140"/>
                    <a:pt x="1652683" y="2862"/>
                  </a:cubicBezTo>
                  <a:cubicBezTo>
                    <a:pt x="1508474" y="21816"/>
                    <a:pt x="1395984" y="127068"/>
                    <a:pt x="1295305" y="234129"/>
                  </a:cubicBezTo>
                  <a:cubicBezTo>
                    <a:pt x="1109377" y="431772"/>
                    <a:pt x="953453" y="654657"/>
                    <a:pt x="812101" y="886401"/>
                  </a:cubicBezTo>
                  <a:cubicBezTo>
                    <a:pt x="763619" y="965934"/>
                    <a:pt x="716566" y="1046230"/>
                    <a:pt x="668846" y="1126145"/>
                  </a:cubicBezTo>
                  <a:cubicBezTo>
                    <a:pt x="612839" y="1219871"/>
                    <a:pt x="555308" y="1312644"/>
                    <a:pt x="498443" y="1405799"/>
                  </a:cubicBezTo>
                  <a:cubicBezTo>
                    <a:pt x="451676" y="1482475"/>
                    <a:pt x="405289" y="1559342"/>
                    <a:pt x="355759" y="1634304"/>
                  </a:cubicBezTo>
                  <a:cubicBezTo>
                    <a:pt x="293275" y="1728887"/>
                    <a:pt x="225362" y="1819946"/>
                    <a:pt x="161449" y="1913576"/>
                  </a:cubicBezTo>
                  <a:cubicBezTo>
                    <a:pt x="86487" y="2023495"/>
                    <a:pt x="0" y="2189802"/>
                    <a:pt x="0" y="2189802"/>
                  </a:cubicBezTo>
                </a:path>
              </a:pathLst>
            </a:custGeom>
            <a:noFill/>
            <a:ln w="9525" cap="rnd">
              <a:solidFill>
                <a:schemeClr val="bg2">
                  <a:alpha val="25000"/>
                </a:schemeClr>
              </a:solidFill>
              <a:prstDash val="lgDash"/>
              <a:round/>
            </a:ln>
          </p:spPr>
          <p:txBody>
            <a:bodyPr rtlCol="0" anchor="ctr"/>
            <a:lstStyle/>
            <a:p>
              <a:endParaRPr lang="en-US"/>
            </a:p>
          </p:txBody>
        </p:sp>
        <p:grpSp>
          <p:nvGrpSpPr>
            <p:cNvPr id="31" name="Graphic 3">
              <a:extLst>
                <a:ext uri="{FF2B5EF4-FFF2-40B4-BE49-F238E27FC236}">
                  <a16:creationId xmlns:a16="http://schemas.microsoft.com/office/drawing/2014/main" id="{96F2112D-BBBE-46A6-B66D-A3F02ED3284E}"/>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62362" y="1504950"/>
              <a:ext cx="1913000" cy="3816381"/>
              <a:chOff x="3662362" y="1504950"/>
              <a:chExt cx="1913000" cy="3816381"/>
            </a:xfrm>
            <a:noFill/>
          </p:grpSpPr>
          <p:sp>
            <p:nvSpPr>
              <p:cNvPr id="42" name="Freeform: Shape 41">
                <a:extLst>
                  <a:ext uri="{FF2B5EF4-FFF2-40B4-BE49-F238E27FC236}">
                    <a16:creationId xmlns:a16="http://schemas.microsoft.com/office/drawing/2014/main" id="{ACCB55F8-F950-431F-9B90-688950D9F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62362" y="1504950"/>
                <a:ext cx="9525" cy="9525"/>
              </a:xfrm>
              <a:custGeom>
                <a:avLst/>
                <a:gdLst/>
                <a:ahLst/>
                <a:cxnLst/>
                <a:rect l="l" t="t" r="r" b="b"/>
                <a:pathLst>
                  <a:path w="9525" h="9525"/>
                </a:pathLst>
              </a:custGeom>
              <a:noFill/>
              <a:ln w="9525" cap="rnd">
                <a:solidFill>
                  <a:schemeClr val="bg2">
                    <a:alpha val="25000"/>
                  </a:schemeClr>
                </a:solidFill>
                <a:prstDash val="lgDash"/>
                <a:round/>
              </a:ln>
            </p:spPr>
            <p:txBody>
              <a:bodyPr rtlCol="0" anchor="ctr"/>
              <a:lstStyle/>
              <a:p>
                <a:endParaRPr lang="en-US"/>
              </a:p>
            </p:txBody>
          </p:sp>
          <p:sp>
            <p:nvSpPr>
              <p:cNvPr id="43" name="Freeform: Shape 42">
                <a:extLst>
                  <a:ext uri="{FF2B5EF4-FFF2-40B4-BE49-F238E27FC236}">
                    <a16:creationId xmlns:a16="http://schemas.microsoft.com/office/drawing/2014/main" id="{27D0AA11-2E4E-479C-B953-547285E724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62362" y="1504950"/>
                <a:ext cx="9525" cy="9525"/>
              </a:xfrm>
              <a:custGeom>
                <a:avLst/>
                <a:gdLst/>
                <a:ahLst/>
                <a:cxnLst/>
                <a:rect l="l" t="t" r="r" b="b"/>
                <a:pathLst>
                  <a:path w="9525" h="9525"/>
                </a:pathLst>
              </a:custGeom>
              <a:noFill/>
              <a:ln w="9525" cap="rnd">
                <a:solidFill>
                  <a:schemeClr val="bg2">
                    <a:alpha val="25000"/>
                  </a:schemeClr>
                </a:solidFill>
                <a:prstDash val="lgDash"/>
                <a:round/>
              </a:ln>
            </p:spPr>
            <p:txBody>
              <a:bodyPr rtlCol="0" anchor="ctr"/>
              <a:lstStyle/>
              <a:p>
                <a:endParaRPr lang="en-US"/>
              </a:p>
            </p:txBody>
          </p:sp>
          <p:sp>
            <p:nvSpPr>
              <p:cNvPr id="44" name="Freeform: Shape 43">
                <a:extLst>
                  <a:ext uri="{FF2B5EF4-FFF2-40B4-BE49-F238E27FC236}">
                    <a16:creationId xmlns:a16="http://schemas.microsoft.com/office/drawing/2014/main" id="{90D86C66-EDF0-4ABB-87F4-A2882A2E02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791" y="3466048"/>
                <a:ext cx="1604295" cy="1847472"/>
              </a:xfrm>
              <a:custGeom>
                <a:avLst/>
                <a:gdLst>
                  <a:gd name="connsiteX0" fmla="*/ 1604296 w 1604295"/>
                  <a:gd name="connsiteY0" fmla="*/ 1847472 h 1847472"/>
                  <a:gd name="connsiteX1" fmla="*/ 1517809 w 1604295"/>
                  <a:gd name="connsiteY1" fmla="*/ 1544292 h 1847472"/>
                  <a:gd name="connsiteX2" fmla="*/ 1394841 w 1604295"/>
                  <a:gd name="connsiteY2" fmla="*/ 1183771 h 1847472"/>
                  <a:gd name="connsiteX3" fmla="*/ 1318355 w 1604295"/>
                  <a:gd name="connsiteY3" fmla="*/ 695233 h 1847472"/>
                  <a:gd name="connsiteX4" fmla="*/ 1359884 w 1604295"/>
                  <a:gd name="connsiteY4" fmla="*/ 397863 h 1847472"/>
                  <a:gd name="connsiteX5" fmla="*/ 1359884 w 1604295"/>
                  <a:gd name="connsiteY5" fmla="*/ 236700 h 1847472"/>
                  <a:gd name="connsiteX6" fmla="*/ 1351598 w 1604295"/>
                  <a:gd name="connsiteY6" fmla="*/ 67250 h 1847472"/>
                  <a:gd name="connsiteX7" fmla="*/ 1316641 w 1604295"/>
                  <a:gd name="connsiteY7" fmla="*/ 10767 h 1847472"/>
                  <a:gd name="connsiteX8" fmla="*/ 1195292 w 1604295"/>
                  <a:gd name="connsiteY8" fmla="*/ 34008 h 1847472"/>
                  <a:gd name="connsiteX9" fmla="*/ 1005745 w 1604295"/>
                  <a:gd name="connsiteY9" fmla="*/ 254988 h 1847472"/>
                  <a:gd name="connsiteX10" fmla="*/ 763048 w 1604295"/>
                  <a:gd name="connsiteY10" fmla="*/ 587315 h 1847472"/>
                  <a:gd name="connsiteX11" fmla="*/ 548640 w 1604295"/>
                  <a:gd name="connsiteY11" fmla="*/ 861444 h 1847472"/>
                  <a:gd name="connsiteX12" fmla="*/ 328803 w 1604295"/>
                  <a:gd name="connsiteY12" fmla="*/ 1145480 h 1847472"/>
                  <a:gd name="connsiteX13" fmla="*/ 0 w 1604295"/>
                  <a:gd name="connsiteY13" fmla="*/ 1607157 h 1847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04295" h="1847472">
                    <a:moveTo>
                      <a:pt x="1604296" y="1847472"/>
                    </a:moveTo>
                    <a:cubicBezTo>
                      <a:pt x="1573721" y="1753270"/>
                      <a:pt x="1548479" y="1638399"/>
                      <a:pt x="1517809" y="1544292"/>
                    </a:cubicBezTo>
                    <a:cubicBezTo>
                      <a:pt x="1478471" y="1423515"/>
                      <a:pt x="1432846" y="1304929"/>
                      <a:pt x="1394841" y="1183771"/>
                    </a:cubicBezTo>
                    <a:cubicBezTo>
                      <a:pt x="1345025" y="1024893"/>
                      <a:pt x="1305497" y="860778"/>
                      <a:pt x="1318355" y="695233"/>
                    </a:cubicBezTo>
                    <a:cubicBezTo>
                      <a:pt x="1326071" y="595316"/>
                      <a:pt x="1353312" y="497780"/>
                      <a:pt x="1359884" y="397863"/>
                    </a:cubicBezTo>
                    <a:cubicBezTo>
                      <a:pt x="1363409" y="344237"/>
                      <a:pt x="1359503" y="290421"/>
                      <a:pt x="1359884" y="236700"/>
                    </a:cubicBezTo>
                    <a:cubicBezTo>
                      <a:pt x="1360265" y="179740"/>
                      <a:pt x="1366076" y="122114"/>
                      <a:pt x="1351598" y="67250"/>
                    </a:cubicBezTo>
                    <a:cubicBezTo>
                      <a:pt x="1345692" y="44866"/>
                      <a:pt x="1335691" y="23530"/>
                      <a:pt x="1316641" y="10767"/>
                    </a:cubicBezTo>
                    <a:cubicBezTo>
                      <a:pt x="1279874" y="-13998"/>
                      <a:pt x="1233202" y="8290"/>
                      <a:pt x="1195292" y="34008"/>
                    </a:cubicBezTo>
                    <a:cubicBezTo>
                      <a:pt x="1114330" y="89062"/>
                      <a:pt x="1060990" y="173644"/>
                      <a:pt x="1005745" y="254988"/>
                    </a:cubicBezTo>
                    <a:cubicBezTo>
                      <a:pt x="928688" y="368526"/>
                      <a:pt x="847058" y="478825"/>
                      <a:pt x="763048" y="587315"/>
                    </a:cubicBezTo>
                    <a:cubicBezTo>
                      <a:pt x="691991" y="679041"/>
                      <a:pt x="621697" y="771338"/>
                      <a:pt x="548640" y="861444"/>
                    </a:cubicBezTo>
                    <a:cubicBezTo>
                      <a:pt x="425672" y="1012987"/>
                      <a:pt x="453866" y="995747"/>
                      <a:pt x="328803" y="1145480"/>
                    </a:cubicBezTo>
                    <a:cubicBezTo>
                      <a:pt x="294418" y="1186628"/>
                      <a:pt x="21146" y="1558103"/>
                      <a:pt x="0" y="1607157"/>
                    </a:cubicBezTo>
                  </a:path>
                </a:pathLst>
              </a:custGeom>
              <a:noFill/>
              <a:ln w="9525" cap="rnd">
                <a:solidFill>
                  <a:schemeClr val="bg2">
                    <a:alpha val="25000"/>
                  </a:schemeClr>
                </a:solidFill>
                <a:prstDash val="lgDash"/>
                <a:round/>
              </a:ln>
            </p:spPr>
            <p:txBody>
              <a:bodyPr rtlCol="0" anchor="ctr"/>
              <a:lstStyle/>
              <a:p>
                <a:endParaRPr lang="en-US"/>
              </a:p>
            </p:txBody>
          </p:sp>
          <p:sp>
            <p:nvSpPr>
              <p:cNvPr id="45" name="Freeform: Shape 44">
                <a:extLst>
                  <a:ext uri="{FF2B5EF4-FFF2-40B4-BE49-F238E27FC236}">
                    <a16:creationId xmlns:a16="http://schemas.microsoft.com/office/drawing/2014/main" id="{D026082B-E695-4987-8C03-332366C6C9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83507" y="3153822"/>
                <a:ext cx="1223105" cy="1676495"/>
              </a:xfrm>
              <a:custGeom>
                <a:avLst/>
                <a:gdLst>
                  <a:gd name="connsiteX0" fmla="*/ 1223105 w 1223105"/>
                  <a:gd name="connsiteY0" fmla="*/ 0 h 1676495"/>
                  <a:gd name="connsiteX1" fmla="*/ 1000792 w 1223105"/>
                  <a:gd name="connsiteY1" fmla="*/ 254794 h 1676495"/>
                  <a:gd name="connsiteX2" fmla="*/ 744760 w 1223105"/>
                  <a:gd name="connsiteY2" fmla="*/ 651891 h 1676495"/>
                  <a:gd name="connsiteX3" fmla="*/ 345758 w 1223105"/>
                  <a:gd name="connsiteY3" fmla="*/ 1231773 h 1676495"/>
                  <a:gd name="connsiteX4" fmla="*/ 0 w 1223105"/>
                  <a:gd name="connsiteY4" fmla="*/ 1676495 h 16764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3105" h="1676495">
                    <a:moveTo>
                      <a:pt x="1223105" y="0"/>
                    </a:moveTo>
                    <a:cubicBezTo>
                      <a:pt x="1136523" y="72771"/>
                      <a:pt x="1066324" y="162401"/>
                      <a:pt x="1000792" y="254794"/>
                    </a:cubicBezTo>
                    <a:cubicBezTo>
                      <a:pt x="909733" y="383286"/>
                      <a:pt x="827723" y="517970"/>
                      <a:pt x="744760" y="651891"/>
                    </a:cubicBezTo>
                    <a:cubicBezTo>
                      <a:pt x="621030" y="851726"/>
                      <a:pt x="497777" y="1052608"/>
                      <a:pt x="345758" y="1231773"/>
                    </a:cubicBezTo>
                    <a:cubicBezTo>
                      <a:pt x="248888" y="1345978"/>
                      <a:pt x="61722" y="1540764"/>
                      <a:pt x="0" y="1676495"/>
                    </a:cubicBezTo>
                  </a:path>
                </a:pathLst>
              </a:custGeom>
              <a:noFill/>
              <a:ln w="9525" cap="rnd">
                <a:solidFill>
                  <a:schemeClr val="bg2">
                    <a:alpha val="25000"/>
                  </a:schemeClr>
                </a:solidFill>
                <a:prstDash val="lgDash"/>
                <a:round/>
              </a:ln>
            </p:spPr>
            <p:txBody>
              <a:bodyPr rtlCol="0" anchor="ctr"/>
              <a:lstStyle/>
              <a:p>
                <a:endParaRPr lang="en-US"/>
              </a:p>
            </p:txBody>
          </p:sp>
          <p:sp>
            <p:nvSpPr>
              <p:cNvPr id="46" name="Freeform: Shape 45">
                <a:extLst>
                  <a:ext uri="{FF2B5EF4-FFF2-40B4-BE49-F238E27FC236}">
                    <a16:creationId xmlns:a16="http://schemas.microsoft.com/office/drawing/2014/main" id="{461A8835-D9FC-4CAB-AF19-A5513B17BA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6517" y="3097027"/>
                <a:ext cx="668845" cy="2224304"/>
              </a:xfrm>
              <a:custGeom>
                <a:avLst/>
                <a:gdLst>
                  <a:gd name="connsiteX0" fmla="*/ 668846 w 668845"/>
                  <a:gd name="connsiteY0" fmla="*/ 2224305 h 2224304"/>
                  <a:gd name="connsiteX1" fmla="*/ 486918 w 668845"/>
                  <a:gd name="connsiteY1" fmla="*/ 1944365 h 2224304"/>
                  <a:gd name="connsiteX2" fmla="*/ 376809 w 668845"/>
                  <a:gd name="connsiteY2" fmla="*/ 1659663 h 2224304"/>
                  <a:gd name="connsiteX3" fmla="*/ 319373 w 668845"/>
                  <a:gd name="connsiteY3" fmla="*/ 1425157 h 2224304"/>
                  <a:gd name="connsiteX4" fmla="*/ 264319 w 668845"/>
                  <a:gd name="connsiteY4" fmla="*/ 1130834 h 2224304"/>
                  <a:gd name="connsiteX5" fmla="*/ 278702 w 668845"/>
                  <a:gd name="connsiteY5" fmla="*/ 882041 h 2224304"/>
                  <a:gd name="connsiteX6" fmla="*/ 302609 w 668845"/>
                  <a:gd name="connsiteY6" fmla="*/ 736118 h 2224304"/>
                  <a:gd name="connsiteX7" fmla="*/ 360045 w 668845"/>
                  <a:gd name="connsiteY7" fmla="*/ 444177 h 2224304"/>
                  <a:gd name="connsiteX8" fmla="*/ 386334 w 668845"/>
                  <a:gd name="connsiteY8" fmla="*/ 233675 h 2224304"/>
                  <a:gd name="connsiteX9" fmla="*/ 0 w 668845"/>
                  <a:gd name="connsiteY9" fmla="*/ 56795 h 2224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8845" h="2224304">
                    <a:moveTo>
                      <a:pt x="668846" y="2224305"/>
                    </a:moveTo>
                    <a:cubicBezTo>
                      <a:pt x="599218" y="2137151"/>
                      <a:pt x="537210" y="2043996"/>
                      <a:pt x="486918" y="1944365"/>
                    </a:cubicBezTo>
                    <a:cubicBezTo>
                      <a:pt x="441008" y="1853306"/>
                      <a:pt x="404717" y="1757770"/>
                      <a:pt x="376809" y="1659663"/>
                    </a:cubicBezTo>
                    <a:cubicBezTo>
                      <a:pt x="354806" y="1582224"/>
                      <a:pt x="337757" y="1503548"/>
                      <a:pt x="319373" y="1425157"/>
                    </a:cubicBezTo>
                    <a:cubicBezTo>
                      <a:pt x="296418" y="1327811"/>
                      <a:pt x="270510" y="1230657"/>
                      <a:pt x="264319" y="1130834"/>
                    </a:cubicBezTo>
                    <a:cubicBezTo>
                      <a:pt x="259080" y="1047681"/>
                      <a:pt x="266891" y="964528"/>
                      <a:pt x="278702" y="882041"/>
                    </a:cubicBezTo>
                    <a:cubicBezTo>
                      <a:pt x="285655" y="833274"/>
                      <a:pt x="293751" y="784601"/>
                      <a:pt x="302609" y="736118"/>
                    </a:cubicBezTo>
                    <a:cubicBezTo>
                      <a:pt x="320516" y="638582"/>
                      <a:pt x="339471" y="541237"/>
                      <a:pt x="360045" y="444177"/>
                    </a:cubicBezTo>
                    <a:cubicBezTo>
                      <a:pt x="374809" y="374549"/>
                      <a:pt x="389763" y="304541"/>
                      <a:pt x="386334" y="233675"/>
                    </a:cubicBezTo>
                    <a:cubicBezTo>
                      <a:pt x="383191" y="168809"/>
                      <a:pt x="391287" y="-120751"/>
                      <a:pt x="0" y="56795"/>
                    </a:cubicBezTo>
                  </a:path>
                </a:pathLst>
              </a:custGeom>
              <a:noFill/>
              <a:ln w="9525" cap="rnd">
                <a:solidFill>
                  <a:schemeClr val="bg2">
                    <a:alpha val="25000"/>
                  </a:schemeClr>
                </a:solidFill>
                <a:prstDash val="lgDash"/>
                <a:round/>
              </a:ln>
            </p:spPr>
            <p:txBody>
              <a:bodyPr rtlCol="0" anchor="ctr"/>
              <a:lstStyle/>
              <a:p>
                <a:endParaRPr lang="en-US"/>
              </a:p>
            </p:txBody>
          </p:sp>
        </p:grpSp>
        <p:sp>
          <p:nvSpPr>
            <p:cNvPr id="32" name="Freeform: Shape 31">
              <a:extLst>
                <a:ext uri="{FF2B5EF4-FFF2-40B4-BE49-F238E27FC236}">
                  <a16:creationId xmlns:a16="http://schemas.microsoft.com/office/drawing/2014/main" id="{54E6BA76-9515-415F-BAC9-76958DA6E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39145" y="4663452"/>
              <a:ext cx="1103852" cy="657879"/>
            </a:xfrm>
            <a:custGeom>
              <a:avLst/>
              <a:gdLst>
                <a:gd name="connsiteX0" fmla="*/ 1103852 w 1103852"/>
                <a:gd name="connsiteY0" fmla="*/ 657879 h 657879"/>
                <a:gd name="connsiteX1" fmla="*/ 883063 w 1103852"/>
                <a:gd name="connsiteY1" fmla="*/ 177724 h 657879"/>
                <a:gd name="connsiteX2" fmla="*/ 678085 w 1103852"/>
                <a:gd name="connsiteY2" fmla="*/ 17132 h 657879"/>
                <a:gd name="connsiteX3" fmla="*/ 461962 w 1103852"/>
                <a:gd name="connsiteY3" fmla="*/ 17132 h 657879"/>
                <a:gd name="connsiteX4" fmla="*/ 136398 w 1103852"/>
                <a:gd name="connsiteY4" fmla="*/ 267735 h 657879"/>
                <a:gd name="connsiteX5" fmla="*/ 0 w 1103852"/>
                <a:gd name="connsiteY5" fmla="*/ 650830 h 657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3852" h="657879">
                  <a:moveTo>
                    <a:pt x="1103852" y="657879"/>
                  </a:moveTo>
                  <a:cubicBezTo>
                    <a:pt x="1071563" y="576250"/>
                    <a:pt x="937546" y="246494"/>
                    <a:pt x="883063" y="177724"/>
                  </a:cubicBezTo>
                  <a:cubicBezTo>
                    <a:pt x="828104" y="108382"/>
                    <a:pt x="761238" y="46279"/>
                    <a:pt x="678085" y="17132"/>
                  </a:cubicBezTo>
                  <a:cubicBezTo>
                    <a:pt x="608171" y="-7347"/>
                    <a:pt x="533210" y="-4013"/>
                    <a:pt x="461962" y="17132"/>
                  </a:cubicBezTo>
                  <a:cubicBezTo>
                    <a:pt x="326898" y="57137"/>
                    <a:pt x="214027" y="150101"/>
                    <a:pt x="136398" y="267735"/>
                  </a:cubicBezTo>
                  <a:cubicBezTo>
                    <a:pt x="86773" y="343078"/>
                    <a:pt x="16764" y="562153"/>
                    <a:pt x="0" y="650830"/>
                  </a:cubicBezTo>
                </a:path>
              </a:pathLst>
            </a:custGeom>
            <a:noFill/>
            <a:ln w="9525" cap="rnd">
              <a:solidFill>
                <a:schemeClr val="bg2">
                  <a:alpha val="2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4C120B3D-CF1C-49AE-B5B4-6BF589737A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1521047"/>
              <a:ext cx="1271168" cy="2861881"/>
            </a:xfrm>
            <a:custGeom>
              <a:avLst/>
              <a:gdLst>
                <a:gd name="connsiteX0" fmla="*/ 0 w 1271168"/>
                <a:gd name="connsiteY0" fmla="*/ 2861882 h 2861881"/>
                <a:gd name="connsiteX1" fmla="*/ 115157 w 1271168"/>
                <a:gd name="connsiteY1" fmla="*/ 2685002 h 2861881"/>
                <a:gd name="connsiteX2" fmla="*/ 277178 w 1271168"/>
                <a:gd name="connsiteY2" fmla="*/ 2461070 h 2861881"/>
                <a:gd name="connsiteX3" fmla="*/ 421958 w 1271168"/>
                <a:gd name="connsiteY3" fmla="*/ 2209514 h 2861881"/>
                <a:gd name="connsiteX4" fmla="*/ 690848 w 1271168"/>
                <a:gd name="connsiteY4" fmla="*/ 1751267 h 2861881"/>
                <a:gd name="connsiteX5" fmla="*/ 830580 w 1271168"/>
                <a:gd name="connsiteY5" fmla="*/ 1451039 h 2861881"/>
                <a:gd name="connsiteX6" fmla="*/ 917067 w 1271168"/>
                <a:gd name="connsiteY6" fmla="*/ 1276541 h 2861881"/>
                <a:gd name="connsiteX7" fmla="*/ 1114901 w 1271168"/>
                <a:gd name="connsiteY7" fmla="*/ 965835 h 2861881"/>
                <a:gd name="connsiteX8" fmla="*/ 1204627 w 1271168"/>
                <a:gd name="connsiteY8" fmla="*/ 819626 h 2861881"/>
                <a:gd name="connsiteX9" fmla="*/ 1271111 w 1271168"/>
                <a:gd name="connsiteY9" fmla="*/ 585311 h 2861881"/>
                <a:gd name="connsiteX10" fmla="*/ 1128141 w 1271168"/>
                <a:gd name="connsiteY10" fmla="*/ 292894 h 2861881"/>
                <a:gd name="connsiteX11" fmla="*/ 882110 w 1271168"/>
                <a:gd name="connsiteY11" fmla="*/ 135065 h 2861881"/>
                <a:gd name="connsiteX12" fmla="*/ 574929 w 1271168"/>
                <a:gd name="connsiteY12" fmla="*/ 0 h 28618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71168" h="2861881">
                  <a:moveTo>
                    <a:pt x="0" y="2861882"/>
                  </a:moveTo>
                  <a:cubicBezTo>
                    <a:pt x="0" y="2861882"/>
                    <a:pt x="67151" y="2751201"/>
                    <a:pt x="115157" y="2685002"/>
                  </a:cubicBezTo>
                  <a:cubicBezTo>
                    <a:pt x="169259" y="2610326"/>
                    <a:pt x="226981" y="2538317"/>
                    <a:pt x="277178" y="2461070"/>
                  </a:cubicBezTo>
                  <a:cubicBezTo>
                    <a:pt x="329946" y="2379917"/>
                    <a:pt x="374142" y="2293715"/>
                    <a:pt x="421958" y="2209514"/>
                  </a:cubicBezTo>
                  <a:cubicBezTo>
                    <a:pt x="509492" y="2055495"/>
                    <a:pt x="609695" y="1908715"/>
                    <a:pt x="690848" y="1751267"/>
                  </a:cubicBezTo>
                  <a:cubicBezTo>
                    <a:pt x="741426" y="1653159"/>
                    <a:pt x="784670" y="1551432"/>
                    <a:pt x="830580" y="1451039"/>
                  </a:cubicBezTo>
                  <a:cubicBezTo>
                    <a:pt x="857631" y="1391984"/>
                    <a:pt x="885635" y="1333405"/>
                    <a:pt x="917067" y="1276541"/>
                  </a:cubicBezTo>
                  <a:cubicBezTo>
                    <a:pt x="976408" y="1169003"/>
                    <a:pt x="1046417" y="1067848"/>
                    <a:pt x="1114901" y="965835"/>
                  </a:cubicBezTo>
                  <a:cubicBezTo>
                    <a:pt x="1146810" y="918305"/>
                    <a:pt x="1177671" y="870109"/>
                    <a:pt x="1204627" y="819626"/>
                  </a:cubicBezTo>
                  <a:cubicBezTo>
                    <a:pt x="1243679" y="746665"/>
                    <a:pt x="1272635" y="667703"/>
                    <a:pt x="1271111" y="585311"/>
                  </a:cubicBezTo>
                  <a:cubicBezTo>
                    <a:pt x="1269111" y="473012"/>
                    <a:pt x="1209485" y="371284"/>
                    <a:pt x="1128141" y="292894"/>
                  </a:cubicBezTo>
                  <a:cubicBezTo>
                    <a:pt x="1057561" y="224790"/>
                    <a:pt x="971836" y="175260"/>
                    <a:pt x="882110" y="135065"/>
                  </a:cubicBezTo>
                  <a:cubicBezTo>
                    <a:pt x="779907" y="89249"/>
                    <a:pt x="672560" y="54673"/>
                    <a:pt x="574929" y="0"/>
                  </a:cubicBezTo>
                </a:path>
              </a:pathLst>
            </a:custGeom>
            <a:noFill/>
            <a:ln w="9525" cap="rnd">
              <a:solidFill>
                <a:schemeClr val="bg2">
                  <a:alpha val="2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5F7B6392-DF04-4EF6-A433-4A7A757D65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1536477"/>
              <a:ext cx="919096" cy="2636139"/>
            </a:xfrm>
            <a:custGeom>
              <a:avLst/>
              <a:gdLst>
                <a:gd name="connsiteX0" fmla="*/ 0 w 919096"/>
                <a:gd name="connsiteY0" fmla="*/ 2636139 h 2636139"/>
                <a:gd name="connsiteX1" fmla="*/ 274415 w 919096"/>
                <a:gd name="connsiteY1" fmla="*/ 2218277 h 2636139"/>
                <a:gd name="connsiteX2" fmla="*/ 607981 w 919096"/>
                <a:gd name="connsiteY2" fmla="*/ 1655921 h 2636139"/>
                <a:gd name="connsiteX3" fmla="*/ 792290 w 919096"/>
                <a:gd name="connsiteY3" fmla="*/ 1163003 h 2636139"/>
                <a:gd name="connsiteX4" fmla="*/ 914400 w 919096"/>
                <a:gd name="connsiteY4" fmla="*/ 808863 h 2636139"/>
                <a:gd name="connsiteX5" fmla="*/ 847344 w 919096"/>
                <a:gd name="connsiteY5" fmla="*/ 516922 h 2636139"/>
                <a:gd name="connsiteX6" fmla="*/ 610362 w 919096"/>
                <a:gd name="connsiteY6" fmla="*/ 366141 h 2636139"/>
                <a:gd name="connsiteX7" fmla="*/ 361379 w 919096"/>
                <a:gd name="connsiteY7" fmla="*/ 222599 h 2636139"/>
                <a:gd name="connsiteX8" fmla="*/ 67056 w 919096"/>
                <a:gd name="connsiteY8" fmla="*/ 0 h 2636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9096" h="2636139">
                  <a:moveTo>
                    <a:pt x="0" y="2636139"/>
                  </a:moveTo>
                  <a:cubicBezTo>
                    <a:pt x="0" y="2636139"/>
                    <a:pt x="162020" y="2392394"/>
                    <a:pt x="274415" y="2218277"/>
                  </a:cubicBezTo>
                  <a:cubicBezTo>
                    <a:pt x="392906" y="2034730"/>
                    <a:pt x="518732" y="1854994"/>
                    <a:pt x="607981" y="1655921"/>
                  </a:cubicBezTo>
                  <a:cubicBezTo>
                    <a:pt x="679799" y="1495806"/>
                    <a:pt x="726091" y="1325594"/>
                    <a:pt x="792290" y="1163003"/>
                  </a:cubicBezTo>
                  <a:cubicBezTo>
                    <a:pt x="839724" y="1046607"/>
                    <a:pt x="897922" y="933164"/>
                    <a:pt x="914400" y="808863"/>
                  </a:cubicBezTo>
                  <a:cubicBezTo>
                    <a:pt x="928116" y="705326"/>
                    <a:pt x="913543" y="596932"/>
                    <a:pt x="847344" y="516922"/>
                  </a:cubicBezTo>
                  <a:cubicBezTo>
                    <a:pt x="786956" y="444056"/>
                    <a:pt x="696087" y="407956"/>
                    <a:pt x="610362" y="366141"/>
                  </a:cubicBezTo>
                  <a:cubicBezTo>
                    <a:pt x="524161" y="324136"/>
                    <a:pt x="442722" y="273272"/>
                    <a:pt x="361379" y="222599"/>
                  </a:cubicBezTo>
                  <a:cubicBezTo>
                    <a:pt x="245459" y="150400"/>
                    <a:pt x="126968" y="121348"/>
                    <a:pt x="67056" y="0"/>
                  </a:cubicBezTo>
                </a:path>
              </a:pathLst>
            </a:custGeom>
            <a:noFill/>
            <a:ln w="9525" cap="rnd">
              <a:solidFill>
                <a:schemeClr val="bg2">
                  <a:alpha val="25000"/>
                </a:schemeClr>
              </a:solidFill>
              <a:prstDash val="lgDash"/>
              <a:round/>
            </a:ln>
          </p:spPr>
          <p:txBody>
            <a:bodyPr rtlCol="0" anchor="ctr"/>
            <a:lstStyle/>
            <a:p>
              <a:endParaRPr lang="en-US"/>
            </a:p>
          </p:txBody>
        </p:sp>
        <p:sp>
          <p:nvSpPr>
            <p:cNvPr id="35" name="Freeform: Shape 34">
              <a:extLst>
                <a:ext uri="{FF2B5EF4-FFF2-40B4-BE49-F238E27FC236}">
                  <a16:creationId xmlns:a16="http://schemas.microsoft.com/office/drawing/2014/main" id="{CFB987BC-4338-4C63-8DB9-5CB9DC4890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1717738"/>
              <a:ext cx="625711" cy="2292381"/>
            </a:xfrm>
            <a:custGeom>
              <a:avLst/>
              <a:gdLst>
                <a:gd name="connsiteX0" fmla="*/ 0 w 625711"/>
                <a:gd name="connsiteY0" fmla="*/ 2292382 h 2292381"/>
                <a:gd name="connsiteX1" fmla="*/ 181070 w 625711"/>
                <a:gd name="connsiteY1" fmla="*/ 2019967 h 2292381"/>
                <a:gd name="connsiteX2" fmla="*/ 385000 w 625711"/>
                <a:gd name="connsiteY2" fmla="*/ 1640967 h 2292381"/>
                <a:gd name="connsiteX3" fmla="*/ 514255 w 625711"/>
                <a:gd name="connsiteY3" fmla="*/ 1376839 h 2292381"/>
                <a:gd name="connsiteX4" fmla="*/ 606171 w 625711"/>
                <a:gd name="connsiteY4" fmla="*/ 1015079 h 2292381"/>
                <a:gd name="connsiteX5" fmla="*/ 606171 w 625711"/>
                <a:gd name="connsiteY5" fmla="*/ 673418 h 2292381"/>
                <a:gd name="connsiteX6" fmla="*/ 485489 w 625711"/>
                <a:gd name="connsiteY6" fmla="*/ 475297 h 2292381"/>
                <a:gd name="connsiteX7" fmla="*/ 313182 w 625711"/>
                <a:gd name="connsiteY7" fmla="*/ 328898 h 2292381"/>
                <a:gd name="connsiteX8" fmla="*/ 173831 w 625711"/>
                <a:gd name="connsiteY8" fmla="*/ 189643 h 2292381"/>
                <a:gd name="connsiteX9" fmla="*/ 0 w 625711"/>
                <a:gd name="connsiteY9" fmla="*/ 0 h 2292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25711" h="2292381">
                  <a:moveTo>
                    <a:pt x="0" y="2292382"/>
                  </a:moveTo>
                  <a:cubicBezTo>
                    <a:pt x="0" y="2292382"/>
                    <a:pt x="110776" y="2140363"/>
                    <a:pt x="181070" y="2019967"/>
                  </a:cubicBezTo>
                  <a:cubicBezTo>
                    <a:pt x="253460" y="1896047"/>
                    <a:pt x="318325" y="1768031"/>
                    <a:pt x="385000" y="1640967"/>
                  </a:cubicBezTo>
                  <a:cubicBezTo>
                    <a:pt x="430625" y="1554099"/>
                    <a:pt x="478536" y="1468184"/>
                    <a:pt x="514255" y="1376839"/>
                  </a:cubicBezTo>
                  <a:cubicBezTo>
                    <a:pt x="559689" y="1260634"/>
                    <a:pt x="585788" y="1138333"/>
                    <a:pt x="606171" y="1015079"/>
                  </a:cubicBezTo>
                  <a:cubicBezTo>
                    <a:pt x="625031" y="900779"/>
                    <a:pt x="638556" y="784003"/>
                    <a:pt x="606171" y="673418"/>
                  </a:cubicBezTo>
                  <a:cubicBezTo>
                    <a:pt x="584168" y="598075"/>
                    <a:pt x="540258" y="531590"/>
                    <a:pt x="485489" y="475297"/>
                  </a:cubicBezTo>
                  <a:cubicBezTo>
                    <a:pt x="432911" y="421195"/>
                    <a:pt x="369475" y="379095"/>
                    <a:pt x="313182" y="328898"/>
                  </a:cubicBezTo>
                  <a:cubicBezTo>
                    <a:pt x="264128" y="285179"/>
                    <a:pt x="219361" y="237077"/>
                    <a:pt x="173831" y="189643"/>
                  </a:cubicBezTo>
                  <a:cubicBezTo>
                    <a:pt x="109347" y="122111"/>
                    <a:pt x="0" y="0"/>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36" name="Freeform: Shape 35">
              <a:extLst>
                <a:ext uri="{FF2B5EF4-FFF2-40B4-BE49-F238E27FC236}">
                  <a16:creationId xmlns:a16="http://schemas.microsoft.com/office/drawing/2014/main" id="{F0B5029E-655F-4CB5-BCA2-B62400CE76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1951196"/>
              <a:ext cx="421548" cy="1865756"/>
            </a:xfrm>
            <a:custGeom>
              <a:avLst/>
              <a:gdLst>
                <a:gd name="connsiteX0" fmla="*/ 0 w 421548"/>
                <a:gd name="connsiteY0" fmla="*/ 0 h 1865756"/>
                <a:gd name="connsiteX1" fmla="*/ 258699 w 421548"/>
                <a:gd name="connsiteY1" fmla="*/ 330803 h 1865756"/>
                <a:gd name="connsiteX2" fmla="*/ 408051 w 421548"/>
                <a:gd name="connsiteY2" fmla="*/ 617887 h 1865756"/>
                <a:gd name="connsiteX3" fmla="*/ 408051 w 421548"/>
                <a:gd name="connsiteY3" fmla="*/ 910781 h 1865756"/>
                <a:gd name="connsiteX4" fmla="*/ 336233 w 421548"/>
                <a:gd name="connsiteY4" fmla="*/ 1269683 h 1865756"/>
                <a:gd name="connsiteX5" fmla="*/ 186881 w 421548"/>
                <a:gd name="connsiteY5" fmla="*/ 1582674 h 1865756"/>
                <a:gd name="connsiteX6" fmla="*/ 0 w 421548"/>
                <a:gd name="connsiteY6" fmla="*/ 1865757 h 1865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1548" h="1865756">
                  <a:moveTo>
                    <a:pt x="0" y="0"/>
                  </a:moveTo>
                  <a:cubicBezTo>
                    <a:pt x="0" y="0"/>
                    <a:pt x="155734" y="188309"/>
                    <a:pt x="258699" y="330803"/>
                  </a:cubicBezTo>
                  <a:cubicBezTo>
                    <a:pt x="322517" y="419100"/>
                    <a:pt x="383096" y="512255"/>
                    <a:pt x="408051" y="617887"/>
                  </a:cubicBezTo>
                  <a:cubicBezTo>
                    <a:pt x="430625" y="713613"/>
                    <a:pt x="420815" y="812768"/>
                    <a:pt x="408051" y="910781"/>
                  </a:cubicBezTo>
                  <a:cubicBezTo>
                    <a:pt x="392240" y="1032129"/>
                    <a:pt x="376142" y="1154049"/>
                    <a:pt x="336233" y="1269683"/>
                  </a:cubicBezTo>
                  <a:cubicBezTo>
                    <a:pt x="298418" y="1379125"/>
                    <a:pt x="246412" y="1483138"/>
                    <a:pt x="186881" y="1582674"/>
                  </a:cubicBezTo>
                  <a:cubicBezTo>
                    <a:pt x="122777" y="1689640"/>
                    <a:pt x="0" y="1865757"/>
                    <a:pt x="0" y="1865757"/>
                  </a:cubicBezTo>
                </a:path>
              </a:pathLst>
            </a:custGeom>
            <a:noFill/>
            <a:ln w="9525" cap="rnd">
              <a:solidFill>
                <a:schemeClr val="bg2">
                  <a:alpha val="25000"/>
                </a:schemeClr>
              </a:solidFill>
              <a:prstDash val="lgDash"/>
              <a:round/>
            </a:ln>
          </p:spPr>
          <p:txBody>
            <a:bodyPr rtlCol="0" anchor="ctr"/>
            <a:lstStyle/>
            <a:p>
              <a:endParaRPr lang="en-US"/>
            </a:p>
          </p:txBody>
        </p:sp>
        <p:sp>
          <p:nvSpPr>
            <p:cNvPr id="37" name="Freeform: Shape 36">
              <a:extLst>
                <a:ext uri="{FF2B5EF4-FFF2-40B4-BE49-F238E27FC236}">
                  <a16:creationId xmlns:a16="http://schemas.microsoft.com/office/drawing/2014/main" id="{966F436B-D502-4927-A05D-0691A99F65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2201418"/>
              <a:ext cx="286935" cy="1358264"/>
            </a:xfrm>
            <a:custGeom>
              <a:avLst/>
              <a:gdLst>
                <a:gd name="connsiteX0" fmla="*/ 11621 w 286935"/>
                <a:gd name="connsiteY0" fmla="*/ 1358265 h 1358264"/>
                <a:gd name="connsiteX1" fmla="*/ 163830 w 286935"/>
                <a:gd name="connsiteY1" fmla="*/ 1157287 h 1358264"/>
                <a:gd name="connsiteX2" fmla="*/ 258604 w 286935"/>
                <a:gd name="connsiteY2" fmla="*/ 858679 h 1358264"/>
                <a:gd name="connsiteX3" fmla="*/ 284417 w 286935"/>
                <a:gd name="connsiteY3" fmla="*/ 577310 h 1358264"/>
                <a:gd name="connsiteX4" fmla="*/ 215456 w 286935"/>
                <a:gd name="connsiteY4" fmla="*/ 330422 h 1358264"/>
                <a:gd name="connsiteX5" fmla="*/ 0 w 286935"/>
                <a:gd name="connsiteY5" fmla="*/ 0 h 1358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6935" h="1358264">
                  <a:moveTo>
                    <a:pt x="11621" y="1358265"/>
                  </a:moveTo>
                  <a:cubicBezTo>
                    <a:pt x="11621" y="1358265"/>
                    <a:pt x="104299" y="1269016"/>
                    <a:pt x="163830" y="1157287"/>
                  </a:cubicBezTo>
                  <a:cubicBezTo>
                    <a:pt x="213074" y="1064800"/>
                    <a:pt x="237458" y="961453"/>
                    <a:pt x="258604" y="858679"/>
                  </a:cubicBezTo>
                  <a:cubicBezTo>
                    <a:pt x="277749" y="765905"/>
                    <a:pt x="293180" y="671512"/>
                    <a:pt x="284417" y="577310"/>
                  </a:cubicBezTo>
                  <a:cubicBezTo>
                    <a:pt x="276511" y="491680"/>
                    <a:pt x="250412" y="409099"/>
                    <a:pt x="215456" y="330422"/>
                  </a:cubicBezTo>
                  <a:cubicBezTo>
                    <a:pt x="153353" y="190405"/>
                    <a:pt x="0" y="0"/>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38" name="Freeform: Shape 37">
              <a:extLst>
                <a:ext uri="{FF2B5EF4-FFF2-40B4-BE49-F238E27FC236}">
                  <a16:creationId xmlns:a16="http://schemas.microsoft.com/office/drawing/2014/main" id="{63D19BC0-342A-4662-8B01-078F5BC25F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2482500"/>
              <a:ext cx="167300" cy="890873"/>
            </a:xfrm>
            <a:custGeom>
              <a:avLst/>
              <a:gdLst>
                <a:gd name="connsiteX0" fmla="*/ 0 w 167300"/>
                <a:gd name="connsiteY0" fmla="*/ 0 h 890873"/>
                <a:gd name="connsiteX1" fmla="*/ 143732 w 167300"/>
                <a:gd name="connsiteY1" fmla="*/ 233077 h 890873"/>
                <a:gd name="connsiteX2" fmla="*/ 160973 w 167300"/>
                <a:gd name="connsiteY2" fmla="*/ 482822 h 890873"/>
                <a:gd name="connsiteX3" fmla="*/ 0 w 167300"/>
                <a:gd name="connsiteY3" fmla="*/ 890873 h 890873"/>
              </a:gdLst>
              <a:ahLst/>
              <a:cxnLst>
                <a:cxn ang="0">
                  <a:pos x="connsiteX0" y="connsiteY0"/>
                </a:cxn>
                <a:cxn ang="0">
                  <a:pos x="connsiteX1" y="connsiteY1"/>
                </a:cxn>
                <a:cxn ang="0">
                  <a:pos x="connsiteX2" y="connsiteY2"/>
                </a:cxn>
                <a:cxn ang="0">
                  <a:pos x="connsiteX3" y="connsiteY3"/>
                </a:cxn>
              </a:cxnLst>
              <a:rect l="l" t="t" r="r" b="b"/>
              <a:pathLst>
                <a:path w="167300" h="890873">
                  <a:moveTo>
                    <a:pt x="0" y="0"/>
                  </a:moveTo>
                  <a:cubicBezTo>
                    <a:pt x="0" y="0"/>
                    <a:pt x="110585" y="127254"/>
                    <a:pt x="143732" y="233077"/>
                  </a:cubicBezTo>
                  <a:cubicBezTo>
                    <a:pt x="168974" y="313563"/>
                    <a:pt x="172593" y="399098"/>
                    <a:pt x="160973" y="482822"/>
                  </a:cubicBezTo>
                  <a:cubicBezTo>
                    <a:pt x="136970" y="655892"/>
                    <a:pt x="0" y="890873"/>
                    <a:pt x="0" y="890873"/>
                  </a:cubicBezTo>
                </a:path>
              </a:pathLst>
            </a:custGeom>
            <a:noFill/>
            <a:ln w="9525" cap="rnd">
              <a:solidFill>
                <a:schemeClr val="bg2">
                  <a:alpha val="25000"/>
                </a:schemeClr>
              </a:solidFill>
              <a:prstDash val="lgDash"/>
              <a:round/>
            </a:ln>
          </p:spPr>
          <p:txBody>
            <a:bodyPr rtlCol="0" anchor="ctr"/>
            <a:lstStyle/>
            <a:p>
              <a:endParaRPr lang="en-US"/>
            </a:p>
          </p:txBody>
        </p:sp>
        <p:sp>
          <p:nvSpPr>
            <p:cNvPr id="39" name="Freeform: Shape 38">
              <a:extLst>
                <a:ext uri="{FF2B5EF4-FFF2-40B4-BE49-F238E27FC236}">
                  <a16:creationId xmlns:a16="http://schemas.microsoft.com/office/drawing/2014/main" id="{DF32521F-B67B-4D14-BB6E-0DD27E1C70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49272" y="1514475"/>
              <a:ext cx="3076098" cy="1677721"/>
            </a:xfrm>
            <a:custGeom>
              <a:avLst/>
              <a:gdLst>
                <a:gd name="connsiteX0" fmla="*/ 3076099 w 3076098"/>
                <a:gd name="connsiteY0" fmla="*/ 12287 h 1677721"/>
                <a:gd name="connsiteX1" fmla="*/ 3054287 w 3076098"/>
                <a:gd name="connsiteY1" fmla="*/ 609029 h 1677721"/>
                <a:gd name="connsiteX2" fmla="*/ 3054287 w 3076098"/>
                <a:gd name="connsiteY2" fmla="*/ 824770 h 1677721"/>
                <a:gd name="connsiteX3" fmla="*/ 3002375 w 3076098"/>
                <a:gd name="connsiteY3" fmla="*/ 1158240 h 1677721"/>
                <a:gd name="connsiteX4" fmla="*/ 2945797 w 3076098"/>
                <a:gd name="connsiteY4" fmla="*/ 1277112 h 1677721"/>
                <a:gd name="connsiteX5" fmla="*/ 2706815 w 3076098"/>
                <a:gd name="connsiteY5" fmla="*/ 1492853 h 1677721"/>
                <a:gd name="connsiteX6" fmla="*/ 2451735 w 3076098"/>
                <a:gd name="connsiteY6" fmla="*/ 1618583 h 1677721"/>
                <a:gd name="connsiteX7" fmla="*/ 2128457 w 3076098"/>
                <a:gd name="connsiteY7" fmla="*/ 1677448 h 1677721"/>
                <a:gd name="connsiteX8" fmla="*/ 1672495 w 3076098"/>
                <a:gd name="connsiteY8" fmla="*/ 1505522 h 1677721"/>
                <a:gd name="connsiteX9" fmla="*/ 1445038 w 3076098"/>
                <a:gd name="connsiteY9" fmla="*/ 1230916 h 1677721"/>
                <a:gd name="connsiteX10" fmla="*/ 1381506 w 3076098"/>
                <a:gd name="connsiteY10" fmla="*/ 1044035 h 1677721"/>
                <a:gd name="connsiteX11" fmla="*/ 1260253 w 3076098"/>
                <a:gd name="connsiteY11" fmla="*/ 837533 h 1677721"/>
                <a:gd name="connsiteX12" fmla="*/ 1108520 w 3076098"/>
                <a:gd name="connsiteY12" fmla="*/ 772954 h 1677721"/>
                <a:gd name="connsiteX13" fmla="*/ 955358 w 3076098"/>
                <a:gd name="connsiteY13" fmla="*/ 751427 h 1677721"/>
                <a:gd name="connsiteX14" fmla="*/ 763810 w 3076098"/>
                <a:gd name="connsiteY14" fmla="*/ 764762 h 1677721"/>
                <a:gd name="connsiteX15" fmla="*/ 651224 w 3076098"/>
                <a:gd name="connsiteY15" fmla="*/ 728186 h 1677721"/>
                <a:gd name="connsiteX16" fmla="*/ 510730 w 3076098"/>
                <a:gd name="connsiteY16" fmla="*/ 587788 h 1677721"/>
                <a:gd name="connsiteX17" fmla="*/ 323183 w 3076098"/>
                <a:gd name="connsiteY17" fmla="*/ 353187 h 1677721"/>
                <a:gd name="connsiteX18" fmla="*/ 0 w 3076098"/>
                <a:gd name="connsiteY18" fmla="*/ 0 h 1677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076098" h="1677721">
                  <a:moveTo>
                    <a:pt x="3076099" y="12287"/>
                  </a:moveTo>
                  <a:cubicBezTo>
                    <a:pt x="3069336" y="183071"/>
                    <a:pt x="3053525" y="438150"/>
                    <a:pt x="3054287" y="609029"/>
                  </a:cubicBezTo>
                  <a:cubicBezTo>
                    <a:pt x="3054572" y="680942"/>
                    <a:pt x="3056477" y="752856"/>
                    <a:pt x="3054287" y="824770"/>
                  </a:cubicBezTo>
                  <a:cubicBezTo>
                    <a:pt x="3050858" y="937832"/>
                    <a:pt x="3038285" y="1051084"/>
                    <a:pt x="3002375" y="1158240"/>
                  </a:cubicBezTo>
                  <a:cubicBezTo>
                    <a:pt x="2988374" y="1200055"/>
                    <a:pt x="2969895" y="1240155"/>
                    <a:pt x="2945797" y="1277112"/>
                  </a:cubicBezTo>
                  <a:cubicBezTo>
                    <a:pt x="2886742" y="1367885"/>
                    <a:pt x="2798636" y="1434846"/>
                    <a:pt x="2706815" y="1492853"/>
                  </a:cubicBezTo>
                  <a:cubicBezTo>
                    <a:pt x="2626424" y="1543717"/>
                    <a:pt x="2541080" y="1586103"/>
                    <a:pt x="2451735" y="1618583"/>
                  </a:cubicBezTo>
                  <a:cubicBezTo>
                    <a:pt x="2347817" y="1656398"/>
                    <a:pt x="2238851" y="1680591"/>
                    <a:pt x="2128457" y="1677448"/>
                  </a:cubicBezTo>
                  <a:cubicBezTo>
                    <a:pt x="1962436" y="1672781"/>
                    <a:pt x="1804702" y="1606677"/>
                    <a:pt x="1672495" y="1505522"/>
                  </a:cubicBezTo>
                  <a:cubicBezTo>
                    <a:pt x="1576483" y="1432084"/>
                    <a:pt x="1493520" y="1341501"/>
                    <a:pt x="1445038" y="1230916"/>
                  </a:cubicBezTo>
                  <a:cubicBezTo>
                    <a:pt x="1418653" y="1170623"/>
                    <a:pt x="1401794" y="1106710"/>
                    <a:pt x="1381506" y="1044035"/>
                  </a:cubicBezTo>
                  <a:cubicBezTo>
                    <a:pt x="1356360" y="966026"/>
                    <a:pt x="1324261" y="887730"/>
                    <a:pt x="1260253" y="837533"/>
                  </a:cubicBezTo>
                  <a:cubicBezTo>
                    <a:pt x="1216628" y="803243"/>
                    <a:pt x="1162717" y="786194"/>
                    <a:pt x="1108520" y="772954"/>
                  </a:cubicBezTo>
                  <a:cubicBezTo>
                    <a:pt x="1058228" y="760667"/>
                    <a:pt x="1007078" y="750570"/>
                    <a:pt x="955358" y="751427"/>
                  </a:cubicBezTo>
                  <a:cubicBezTo>
                    <a:pt x="891064" y="752475"/>
                    <a:pt x="827818" y="770001"/>
                    <a:pt x="763810" y="764762"/>
                  </a:cubicBezTo>
                  <a:cubicBezTo>
                    <a:pt x="723995" y="761524"/>
                    <a:pt x="685514" y="748760"/>
                    <a:pt x="651224" y="728186"/>
                  </a:cubicBezTo>
                  <a:cubicBezTo>
                    <a:pt x="594074" y="693896"/>
                    <a:pt x="552545" y="639985"/>
                    <a:pt x="510730" y="587788"/>
                  </a:cubicBezTo>
                  <a:cubicBezTo>
                    <a:pt x="448151" y="509683"/>
                    <a:pt x="384524" y="432245"/>
                    <a:pt x="323183" y="353187"/>
                  </a:cubicBezTo>
                  <a:cubicBezTo>
                    <a:pt x="246221" y="253937"/>
                    <a:pt x="94202" y="82868"/>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40" name="Freeform: Shape 39">
              <a:extLst>
                <a:ext uri="{FF2B5EF4-FFF2-40B4-BE49-F238E27FC236}">
                  <a16:creationId xmlns:a16="http://schemas.microsoft.com/office/drawing/2014/main" id="{56F73602-5ACB-4102-894B-D140E71E67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9025" y="1548764"/>
              <a:ext cx="2607257" cy="1468691"/>
            </a:xfrm>
            <a:custGeom>
              <a:avLst/>
              <a:gdLst>
                <a:gd name="connsiteX0" fmla="*/ 2568321 w 2607257"/>
                <a:gd name="connsiteY0" fmla="*/ 18002 h 1468691"/>
                <a:gd name="connsiteX1" fmla="*/ 2590609 w 2607257"/>
                <a:gd name="connsiteY1" fmla="*/ 258509 h 1468691"/>
                <a:gd name="connsiteX2" fmla="*/ 2606802 w 2607257"/>
                <a:gd name="connsiteY2" fmla="*/ 563118 h 1468691"/>
                <a:gd name="connsiteX3" fmla="*/ 2587181 w 2607257"/>
                <a:gd name="connsiteY3" fmla="*/ 910400 h 1468691"/>
                <a:gd name="connsiteX4" fmla="*/ 2568702 w 2607257"/>
                <a:gd name="connsiteY4" fmla="*/ 1001554 h 1468691"/>
                <a:gd name="connsiteX5" fmla="*/ 2407063 w 2607257"/>
                <a:gd name="connsiteY5" fmla="*/ 1262348 h 1468691"/>
                <a:gd name="connsiteX6" fmla="*/ 2211896 w 2607257"/>
                <a:gd name="connsiteY6" fmla="*/ 1390078 h 1468691"/>
                <a:gd name="connsiteX7" fmla="*/ 1936623 w 2607257"/>
                <a:gd name="connsiteY7" fmla="*/ 1466660 h 1468691"/>
                <a:gd name="connsiteX8" fmla="*/ 1749933 w 2607257"/>
                <a:gd name="connsiteY8" fmla="*/ 1447514 h 1468691"/>
                <a:gd name="connsiteX9" fmla="*/ 1594295 w 2607257"/>
                <a:gd name="connsiteY9" fmla="*/ 1351788 h 1468691"/>
                <a:gd name="connsiteX10" fmla="*/ 1512951 w 2607257"/>
                <a:gd name="connsiteY10" fmla="*/ 1227392 h 1468691"/>
                <a:gd name="connsiteX11" fmla="*/ 1500949 w 2607257"/>
                <a:gd name="connsiteY11" fmla="*/ 992886 h 1468691"/>
                <a:gd name="connsiteX12" fmla="*/ 1541621 w 2607257"/>
                <a:gd name="connsiteY12" fmla="*/ 803910 h 1468691"/>
                <a:gd name="connsiteX13" fmla="*/ 1541621 w 2607257"/>
                <a:gd name="connsiteY13" fmla="*/ 665131 h 1468691"/>
                <a:gd name="connsiteX14" fmla="*/ 1429131 w 2607257"/>
                <a:gd name="connsiteY14" fmla="*/ 526352 h 1468691"/>
                <a:gd name="connsiteX15" fmla="*/ 1163383 w 2607257"/>
                <a:gd name="connsiteY15" fmla="*/ 449771 h 1468691"/>
                <a:gd name="connsiteX16" fmla="*/ 811530 w 2607257"/>
                <a:gd name="connsiteY16" fmla="*/ 406718 h 1468691"/>
                <a:gd name="connsiteX17" fmla="*/ 574548 w 2607257"/>
                <a:gd name="connsiteY17" fmla="*/ 354044 h 1468691"/>
                <a:gd name="connsiteX18" fmla="*/ 284893 w 2607257"/>
                <a:gd name="connsiteY18" fmla="*/ 224885 h 1468691"/>
                <a:gd name="connsiteX19" fmla="*/ 0 w 2607257"/>
                <a:gd name="connsiteY19" fmla="*/ 0 h 1468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607257" h="1468691">
                  <a:moveTo>
                    <a:pt x="2568321" y="18002"/>
                  </a:moveTo>
                  <a:cubicBezTo>
                    <a:pt x="2574989" y="70009"/>
                    <a:pt x="2587752" y="206121"/>
                    <a:pt x="2590609" y="258509"/>
                  </a:cubicBezTo>
                  <a:cubicBezTo>
                    <a:pt x="2596134" y="360045"/>
                    <a:pt x="2604707" y="461486"/>
                    <a:pt x="2606802" y="563118"/>
                  </a:cubicBezTo>
                  <a:cubicBezTo>
                    <a:pt x="2609088" y="679228"/>
                    <a:pt x="2602802" y="795338"/>
                    <a:pt x="2587181" y="910400"/>
                  </a:cubicBezTo>
                  <a:cubicBezTo>
                    <a:pt x="2582990" y="941165"/>
                    <a:pt x="2577274" y="971645"/>
                    <a:pt x="2568702" y="1001554"/>
                  </a:cubicBezTo>
                  <a:cubicBezTo>
                    <a:pt x="2540222" y="1101471"/>
                    <a:pt x="2482501" y="1190816"/>
                    <a:pt x="2407063" y="1262348"/>
                  </a:cubicBezTo>
                  <a:cubicBezTo>
                    <a:pt x="2350294" y="1316165"/>
                    <a:pt x="2283047" y="1357313"/>
                    <a:pt x="2211896" y="1390078"/>
                  </a:cubicBezTo>
                  <a:cubicBezTo>
                    <a:pt x="2124742" y="1430179"/>
                    <a:pt x="2032159" y="1458754"/>
                    <a:pt x="1936623" y="1466660"/>
                  </a:cubicBezTo>
                  <a:cubicBezTo>
                    <a:pt x="1873567" y="1471898"/>
                    <a:pt x="1809845" y="1467517"/>
                    <a:pt x="1749933" y="1447514"/>
                  </a:cubicBezTo>
                  <a:cubicBezTo>
                    <a:pt x="1691449" y="1428083"/>
                    <a:pt x="1638109" y="1395222"/>
                    <a:pt x="1594295" y="1351788"/>
                  </a:cubicBezTo>
                  <a:cubicBezTo>
                    <a:pt x="1558576" y="1316450"/>
                    <a:pt x="1530001" y="1274540"/>
                    <a:pt x="1512951" y="1227392"/>
                  </a:cubicBezTo>
                  <a:cubicBezTo>
                    <a:pt x="1485900" y="1152811"/>
                    <a:pt x="1487519" y="1071467"/>
                    <a:pt x="1500949" y="992886"/>
                  </a:cubicBezTo>
                  <a:cubicBezTo>
                    <a:pt x="1511808" y="929354"/>
                    <a:pt x="1529810" y="867251"/>
                    <a:pt x="1541621" y="803910"/>
                  </a:cubicBezTo>
                  <a:cubicBezTo>
                    <a:pt x="1550194" y="757714"/>
                    <a:pt x="1554194" y="710279"/>
                    <a:pt x="1541621" y="665131"/>
                  </a:cubicBezTo>
                  <a:cubicBezTo>
                    <a:pt x="1525143" y="605981"/>
                    <a:pt x="1481233" y="559403"/>
                    <a:pt x="1429131" y="526352"/>
                  </a:cubicBezTo>
                  <a:cubicBezTo>
                    <a:pt x="1350455" y="476536"/>
                    <a:pt x="1256157" y="461772"/>
                    <a:pt x="1163383" y="449771"/>
                  </a:cubicBezTo>
                  <a:cubicBezTo>
                    <a:pt x="1046131" y="434626"/>
                    <a:pt x="928306" y="424720"/>
                    <a:pt x="811530" y="406718"/>
                  </a:cubicBezTo>
                  <a:cubicBezTo>
                    <a:pt x="731425" y="394335"/>
                    <a:pt x="652081" y="377571"/>
                    <a:pt x="574548" y="354044"/>
                  </a:cubicBezTo>
                  <a:cubicBezTo>
                    <a:pt x="472916" y="323279"/>
                    <a:pt x="375094" y="280702"/>
                    <a:pt x="284893" y="224885"/>
                  </a:cubicBezTo>
                  <a:cubicBezTo>
                    <a:pt x="181832" y="161068"/>
                    <a:pt x="90868" y="80296"/>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41" name="Freeform: Shape 40">
              <a:extLst>
                <a:ext uri="{FF2B5EF4-FFF2-40B4-BE49-F238E27FC236}">
                  <a16:creationId xmlns:a16="http://schemas.microsoft.com/office/drawing/2014/main" id="{E87FA368-45DC-4276-A257-F67A12B20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50204" y="1524380"/>
              <a:ext cx="2095685" cy="1175182"/>
            </a:xfrm>
            <a:custGeom>
              <a:avLst/>
              <a:gdLst>
                <a:gd name="connsiteX0" fmla="*/ 1950434 w 2095685"/>
                <a:gd name="connsiteY0" fmla="*/ 0 h 1175182"/>
                <a:gd name="connsiteX1" fmla="*/ 2077307 w 2095685"/>
                <a:gd name="connsiteY1" fmla="*/ 479108 h 1175182"/>
                <a:gd name="connsiteX2" fmla="*/ 2089309 w 2095685"/>
                <a:gd name="connsiteY2" fmla="*/ 826008 h 1175182"/>
                <a:gd name="connsiteX3" fmla="*/ 1987582 w 2095685"/>
                <a:gd name="connsiteY3" fmla="*/ 1101185 h 1175182"/>
                <a:gd name="connsiteX4" fmla="*/ 1818037 w 2095685"/>
                <a:gd name="connsiteY4" fmla="*/ 1173004 h 1175182"/>
                <a:gd name="connsiteX5" fmla="*/ 1694402 w 2095685"/>
                <a:gd name="connsiteY5" fmla="*/ 1157097 h 1175182"/>
                <a:gd name="connsiteX6" fmla="*/ 1594676 w 2095685"/>
                <a:gd name="connsiteY6" fmla="*/ 1013555 h 1175182"/>
                <a:gd name="connsiteX7" fmla="*/ 1664494 w 2095685"/>
                <a:gd name="connsiteY7" fmla="*/ 790289 h 1175182"/>
                <a:gd name="connsiteX8" fmla="*/ 1684401 w 2095685"/>
                <a:gd name="connsiteY8" fmla="*/ 527114 h 1175182"/>
                <a:gd name="connsiteX9" fmla="*/ 1550765 w 2095685"/>
                <a:gd name="connsiteY9" fmla="*/ 343662 h 1175182"/>
                <a:gd name="connsiteX10" fmla="*/ 1315402 w 2095685"/>
                <a:gd name="connsiteY10" fmla="*/ 265938 h 1175182"/>
                <a:gd name="connsiteX11" fmla="*/ 876586 w 2095685"/>
                <a:gd name="connsiteY11" fmla="*/ 200120 h 1175182"/>
                <a:gd name="connsiteX12" fmla="*/ 591312 w 2095685"/>
                <a:gd name="connsiteY12" fmla="*/ 186119 h 1175182"/>
                <a:gd name="connsiteX13" fmla="*/ 0 w 2095685"/>
                <a:gd name="connsiteY13" fmla="*/ 16669 h 1175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95685" h="1175182">
                  <a:moveTo>
                    <a:pt x="1950434" y="0"/>
                  </a:moveTo>
                  <a:cubicBezTo>
                    <a:pt x="1973485" y="77629"/>
                    <a:pt x="2063115" y="399383"/>
                    <a:pt x="2077307" y="479108"/>
                  </a:cubicBezTo>
                  <a:cubicBezTo>
                    <a:pt x="2097786" y="593693"/>
                    <a:pt x="2100167" y="710089"/>
                    <a:pt x="2089309" y="826008"/>
                  </a:cubicBezTo>
                  <a:cubicBezTo>
                    <a:pt x="2079784" y="927545"/>
                    <a:pt x="2061401" y="1032891"/>
                    <a:pt x="1987582" y="1101185"/>
                  </a:cubicBezTo>
                  <a:cubicBezTo>
                    <a:pt x="1941481" y="1143762"/>
                    <a:pt x="1880616" y="1165670"/>
                    <a:pt x="1818037" y="1173004"/>
                  </a:cubicBezTo>
                  <a:cubicBezTo>
                    <a:pt x="1775746" y="1177957"/>
                    <a:pt x="1732693" y="1175195"/>
                    <a:pt x="1694402" y="1157097"/>
                  </a:cubicBezTo>
                  <a:cubicBezTo>
                    <a:pt x="1638110" y="1130427"/>
                    <a:pt x="1600295" y="1075373"/>
                    <a:pt x="1594676" y="1013555"/>
                  </a:cubicBezTo>
                  <a:cubicBezTo>
                    <a:pt x="1587532" y="934879"/>
                    <a:pt x="1635633" y="864870"/>
                    <a:pt x="1664494" y="790289"/>
                  </a:cubicBezTo>
                  <a:cubicBezTo>
                    <a:pt x="1696974" y="706279"/>
                    <a:pt x="1708594" y="613791"/>
                    <a:pt x="1684401" y="527114"/>
                  </a:cubicBezTo>
                  <a:cubicBezTo>
                    <a:pt x="1663351" y="451580"/>
                    <a:pt x="1616488" y="386620"/>
                    <a:pt x="1550765" y="343662"/>
                  </a:cubicBezTo>
                  <a:cubicBezTo>
                    <a:pt x="1480947" y="298133"/>
                    <a:pt x="1397508" y="282131"/>
                    <a:pt x="1315402" y="265938"/>
                  </a:cubicBezTo>
                  <a:cubicBezTo>
                    <a:pt x="1170051" y="237173"/>
                    <a:pt x="1024128" y="212027"/>
                    <a:pt x="876586" y="200120"/>
                  </a:cubicBezTo>
                  <a:cubicBezTo>
                    <a:pt x="781717" y="192500"/>
                    <a:pt x="686276" y="193643"/>
                    <a:pt x="591312" y="186119"/>
                  </a:cubicBezTo>
                  <a:cubicBezTo>
                    <a:pt x="465296" y="176213"/>
                    <a:pt x="160211" y="193453"/>
                    <a:pt x="0" y="16669"/>
                  </a:cubicBezTo>
                </a:path>
              </a:pathLst>
            </a:custGeom>
            <a:noFill/>
            <a:ln w="9525" cap="rnd">
              <a:solidFill>
                <a:schemeClr val="bg2">
                  <a:alpha val="25000"/>
                </a:schemeClr>
              </a:solidFill>
              <a:prstDash val="lgDash"/>
              <a:round/>
            </a:ln>
          </p:spPr>
          <p:txBody>
            <a:bodyPr rtlCol="0" anchor="ctr"/>
            <a:lstStyle/>
            <a:p>
              <a:endParaRPr lang="en-US"/>
            </a:p>
          </p:txBody>
        </p:sp>
      </p:grpSp>
      <p:grpSp>
        <p:nvGrpSpPr>
          <p:cNvPr id="48" name="Cross">
            <a:extLst>
              <a:ext uri="{FF2B5EF4-FFF2-40B4-BE49-F238E27FC236}">
                <a16:creationId xmlns:a16="http://schemas.microsoft.com/office/drawing/2014/main" id="{DDB99EF5-8801-40E2-83D3-196FADCBBA7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30939" y="3874229"/>
            <a:ext cx="118872" cy="118872"/>
            <a:chOff x="1175347" y="3733800"/>
            <a:chExt cx="118872" cy="118872"/>
          </a:xfrm>
        </p:grpSpPr>
        <p:cxnSp>
          <p:nvCxnSpPr>
            <p:cNvPr id="49" name="Straight Connector 48">
              <a:extLst>
                <a:ext uri="{FF2B5EF4-FFF2-40B4-BE49-F238E27FC236}">
                  <a16:creationId xmlns:a16="http://schemas.microsoft.com/office/drawing/2014/main" id="{50FE3A76-C0EC-41F2-92AD-1A75BA37712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50" name="Straight Connector 49">
              <a:extLst>
                <a:ext uri="{FF2B5EF4-FFF2-40B4-BE49-F238E27FC236}">
                  <a16:creationId xmlns:a16="http://schemas.microsoft.com/office/drawing/2014/main" id="{C22AF00A-AACB-4D06-A706-4231FD4EC6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sp>
        <p:nvSpPr>
          <p:cNvPr id="7" name="Hình chữ nhật 6">
            <a:extLst>
              <a:ext uri="{FF2B5EF4-FFF2-40B4-BE49-F238E27FC236}">
                <a16:creationId xmlns:a16="http://schemas.microsoft.com/office/drawing/2014/main" id="{06F17EF0-419E-1D24-AC5D-558A069584B9}"/>
              </a:ext>
            </a:extLst>
          </p:cNvPr>
          <p:cNvSpPr/>
          <p:nvPr/>
        </p:nvSpPr>
        <p:spPr>
          <a:xfrm>
            <a:off x="-147267" y="-131141"/>
            <a:ext cx="12478871" cy="7062793"/>
          </a:xfrm>
          <a:prstGeom prst="rect">
            <a:avLst/>
          </a:prstGeom>
          <a:solidFill>
            <a:srgbClr val="E8EAE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2" name="Picture 4">
            <a:extLst>
              <a:ext uri="{FF2B5EF4-FFF2-40B4-BE49-F238E27FC236}">
                <a16:creationId xmlns:a16="http://schemas.microsoft.com/office/drawing/2014/main" id="{10E96480-D8ED-63EE-B014-BD517080F6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318" r="1318"/>
          <a:stretch/>
        </p:blipFill>
        <p:spPr bwMode="auto">
          <a:xfrm>
            <a:off x="6371189" y="580685"/>
            <a:ext cx="5348452" cy="5461895"/>
          </a:xfrm>
          <a:prstGeom prst="rect">
            <a:avLst/>
          </a:prstGeom>
          <a:noFill/>
          <a:extLst>
            <a:ext uri="{909E8E84-426E-40DD-AFC4-6F175D3DCCD1}">
              <a14:hiddenFill xmlns:a14="http://schemas.microsoft.com/office/drawing/2010/main">
                <a:solidFill>
                  <a:srgbClr val="FFFFFF"/>
                </a:solidFill>
              </a14:hiddenFill>
            </a:ext>
          </a:extLst>
        </p:spPr>
      </p:pic>
      <p:sp>
        <p:nvSpPr>
          <p:cNvPr id="27" name="Hộp Văn bản 26">
            <a:extLst>
              <a:ext uri="{FF2B5EF4-FFF2-40B4-BE49-F238E27FC236}">
                <a16:creationId xmlns:a16="http://schemas.microsoft.com/office/drawing/2014/main" id="{5EFB04CF-F854-E7E8-B6F2-204CB23F1381}"/>
              </a:ext>
            </a:extLst>
          </p:cNvPr>
          <p:cNvSpPr txBox="1"/>
          <p:nvPr/>
        </p:nvSpPr>
        <p:spPr>
          <a:xfrm>
            <a:off x="75137" y="1568534"/>
            <a:ext cx="6008101" cy="4524315"/>
          </a:xfrm>
          <a:prstGeom prst="rect">
            <a:avLst/>
          </a:prstGeom>
          <a:noFill/>
        </p:spPr>
        <p:txBody>
          <a:bodyPr wrap="square" rtlCol="0">
            <a:spAutoFit/>
          </a:bodyPr>
          <a:lstStyle/>
          <a:p>
            <a:r>
              <a:rPr lang="vi-VN" sz="3600" kern="1200" dirty="0">
                <a:solidFill>
                  <a:srgbClr val="080A0E"/>
                </a:solidFill>
                <a:effectLst/>
                <a:latin typeface="Google Sans Flex" panose="020B0503030502040204" pitchFamily="34" charset="0"/>
                <a:ea typeface="+mn-ea"/>
                <a:cs typeface="+mn-cs"/>
              </a:rPr>
              <a:t>Một số người, trong đó phần lớn là thanh thiếu niên, bị ảnh hưởng bởi những nội dung xấu, trái thuần phong mĩ tục trên mạng, bị lây nhiễm lối sống thiếu văn </a:t>
            </a:r>
            <a:r>
              <a:rPr lang="vi-VN" sz="3600" kern="1200" dirty="0" err="1">
                <a:solidFill>
                  <a:srgbClr val="080A0E"/>
                </a:solidFill>
                <a:effectLst/>
                <a:latin typeface="Google Sans Flex" panose="020B0503030502040204" pitchFamily="34" charset="0"/>
                <a:ea typeface="+mn-ea"/>
                <a:cs typeface="+mn-cs"/>
              </a:rPr>
              <a:t>hoá</a:t>
            </a:r>
            <a:r>
              <a:rPr lang="vi-VN" sz="3600" kern="1200" dirty="0">
                <a:solidFill>
                  <a:srgbClr val="080A0E"/>
                </a:solidFill>
                <a:effectLst/>
                <a:latin typeface="Google Sans Flex" panose="020B0503030502040204" pitchFamily="34" charset="0"/>
                <a:ea typeface="+mn-ea"/>
                <a:cs typeface="+mn-cs"/>
              </a:rPr>
              <a:t> hay bị lôi kéo tham gia vào những hoạt động phi pháp.</a:t>
            </a:r>
            <a:endParaRPr lang="vi-VN" sz="3600" dirty="0">
              <a:solidFill>
                <a:srgbClr val="080A0E"/>
              </a:solidFill>
            </a:endParaRPr>
          </a:p>
        </p:txBody>
      </p:sp>
      <p:sp>
        <p:nvSpPr>
          <p:cNvPr id="52" name="Lưu đồ: Điểm Kết Thúc 51">
            <a:extLst>
              <a:ext uri="{FF2B5EF4-FFF2-40B4-BE49-F238E27FC236}">
                <a16:creationId xmlns:a16="http://schemas.microsoft.com/office/drawing/2014/main" id="{26298010-ED49-6D74-37E7-EC3C59D83FFD}"/>
              </a:ext>
            </a:extLst>
          </p:cNvPr>
          <p:cNvSpPr/>
          <p:nvPr/>
        </p:nvSpPr>
        <p:spPr>
          <a:xfrm>
            <a:off x="806858" y="471630"/>
            <a:ext cx="2167103" cy="715144"/>
          </a:xfrm>
          <a:prstGeom prst="flowChartTerminator">
            <a:avLst/>
          </a:prstGeom>
          <a:solidFill>
            <a:srgbClr val="F3F6FC"/>
          </a:solidFill>
          <a:ln>
            <a:gradFill flip="none" rotWithShape="1">
              <a:gsLst>
                <a:gs pos="0">
                  <a:srgbClr val="003192"/>
                </a:gs>
                <a:gs pos="100000">
                  <a:srgbClr val="A50021"/>
                </a:gs>
              </a:gsLst>
              <a:lin ang="0" scaled="1"/>
              <a:tileRect/>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sz="4800" dirty="0"/>
          </a:p>
        </p:txBody>
      </p:sp>
      <p:sp>
        <p:nvSpPr>
          <p:cNvPr id="53" name="Hộp Văn bản 52">
            <a:extLst>
              <a:ext uri="{FF2B5EF4-FFF2-40B4-BE49-F238E27FC236}">
                <a16:creationId xmlns:a16="http://schemas.microsoft.com/office/drawing/2014/main" id="{9FC016CD-B9A0-BDEB-F091-B98E29B9307A}"/>
              </a:ext>
            </a:extLst>
          </p:cNvPr>
          <p:cNvSpPr txBox="1"/>
          <p:nvPr/>
        </p:nvSpPr>
        <p:spPr>
          <a:xfrm>
            <a:off x="1654307" y="451682"/>
            <a:ext cx="988694" cy="923330"/>
          </a:xfrm>
          <a:prstGeom prst="rect">
            <a:avLst/>
          </a:prstGeom>
          <a:noFill/>
        </p:spPr>
        <p:txBody>
          <a:bodyPr wrap="square" rtlCol="0">
            <a:spAutoFit/>
          </a:bodyPr>
          <a:lstStyle/>
          <a:p>
            <a:r>
              <a:rPr lang="en-US" sz="5400" dirty="0">
                <a:gradFill flip="none" rotWithShape="1">
                  <a:gsLst>
                    <a:gs pos="0">
                      <a:srgbClr val="003192"/>
                    </a:gs>
                    <a:gs pos="100000">
                      <a:srgbClr val="C00000"/>
                    </a:gs>
                  </a:gsLst>
                  <a:lin ang="0" scaled="1"/>
                  <a:tileRect/>
                </a:gradFill>
                <a:latin typeface="Google Sans Flex" panose="020B0503030502040204" pitchFamily="34" charset="0"/>
              </a:rPr>
              <a:t>1.</a:t>
            </a:r>
            <a:endParaRPr lang="vi-VN" sz="5400" dirty="0"/>
          </a:p>
        </p:txBody>
      </p:sp>
      <p:sp>
        <p:nvSpPr>
          <p:cNvPr id="54" name="Hộp Văn bản 53">
            <a:extLst>
              <a:ext uri="{FF2B5EF4-FFF2-40B4-BE49-F238E27FC236}">
                <a16:creationId xmlns:a16="http://schemas.microsoft.com/office/drawing/2014/main" id="{AB6542A5-840D-AE97-1D3C-7CB62233EC93}"/>
              </a:ext>
            </a:extLst>
          </p:cNvPr>
          <p:cNvSpPr txBox="1"/>
          <p:nvPr/>
        </p:nvSpPr>
        <p:spPr>
          <a:xfrm>
            <a:off x="4236230" y="623606"/>
            <a:ext cx="988694" cy="584775"/>
          </a:xfrm>
          <a:prstGeom prst="rect">
            <a:avLst/>
          </a:prstGeom>
          <a:noFill/>
        </p:spPr>
        <p:txBody>
          <a:bodyPr wrap="square" rtlCol="0">
            <a:spAutoFit/>
          </a:bodyPr>
          <a:lstStyle/>
          <a:p>
            <a:r>
              <a:rPr lang="en-US" sz="3200" dirty="0">
                <a:gradFill flip="none" rotWithShape="1">
                  <a:gsLst>
                    <a:gs pos="0">
                      <a:srgbClr val="003192"/>
                    </a:gs>
                    <a:gs pos="100000">
                      <a:srgbClr val="C00000"/>
                    </a:gs>
                  </a:gsLst>
                  <a:lin ang="0" scaled="1"/>
                  <a:tileRect/>
                </a:gradFill>
                <a:latin typeface="Google Sans Flex" panose="020B0503030502040204" pitchFamily="34" charset="0"/>
              </a:rPr>
              <a:t>2.</a:t>
            </a:r>
            <a:endParaRPr lang="vi-VN" sz="3200" dirty="0"/>
          </a:p>
        </p:txBody>
      </p:sp>
    </p:spTree>
    <p:extLst>
      <p:ext uri="{BB962C8B-B14F-4D97-AF65-F5344CB8AC3E}">
        <p14:creationId xmlns:p14="http://schemas.microsoft.com/office/powerpoint/2010/main" val="2054036159"/>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7" name="Rectangle 66">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69" name="Rectangle 68">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71" name="Top Left">
            <a:extLst>
              <a:ext uri="{FF2B5EF4-FFF2-40B4-BE49-F238E27FC236}">
                <a16:creationId xmlns:a16="http://schemas.microsoft.com/office/drawing/2014/main" id="{DC655204-C06A-4A55-9BB4-C79C4AF9D6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72" name="Freeform: Shape 71">
              <a:extLst>
                <a:ext uri="{FF2B5EF4-FFF2-40B4-BE49-F238E27FC236}">
                  <a16:creationId xmlns:a16="http://schemas.microsoft.com/office/drawing/2014/main" id="{F83BC876-5C0C-438A-8928-B1EC2E1E4D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73" name="Freeform: Shape 72">
              <a:extLst>
                <a:ext uri="{FF2B5EF4-FFF2-40B4-BE49-F238E27FC236}">
                  <a16:creationId xmlns:a16="http://schemas.microsoft.com/office/drawing/2014/main" id="{B9B3EEC1-86B7-4DB1-AB38-E2D7493927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74" name="Freeform: Shape 73">
              <a:extLst>
                <a:ext uri="{FF2B5EF4-FFF2-40B4-BE49-F238E27FC236}">
                  <a16:creationId xmlns:a16="http://schemas.microsoft.com/office/drawing/2014/main" id="{BEB2CD0B-3D3E-4CF3-92F5-7AE77C22C9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75" name="Freeform: Shape 74">
              <a:extLst>
                <a:ext uri="{FF2B5EF4-FFF2-40B4-BE49-F238E27FC236}">
                  <a16:creationId xmlns:a16="http://schemas.microsoft.com/office/drawing/2014/main" id="{01561934-15F2-4620-A65F-28EB73CD7D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76" name="Freeform: Shape 75">
              <a:extLst>
                <a:ext uri="{FF2B5EF4-FFF2-40B4-BE49-F238E27FC236}">
                  <a16:creationId xmlns:a16="http://schemas.microsoft.com/office/drawing/2014/main" id="{DB9278E2-D464-4DE2-B229-D3D02ED2B1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77" name="Freeform: Shape 76">
              <a:extLst>
                <a:ext uri="{FF2B5EF4-FFF2-40B4-BE49-F238E27FC236}">
                  <a16:creationId xmlns:a16="http://schemas.microsoft.com/office/drawing/2014/main" id="{67AA3CE0-412D-4C03-9203-878479E0A1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78" name="Freeform: Shape 77">
              <a:extLst>
                <a:ext uri="{FF2B5EF4-FFF2-40B4-BE49-F238E27FC236}">
                  <a16:creationId xmlns:a16="http://schemas.microsoft.com/office/drawing/2014/main" id="{85785346-E446-47E2-B3DD-C1C561E689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79" name="Freeform: Shape 78">
              <a:extLst>
                <a:ext uri="{FF2B5EF4-FFF2-40B4-BE49-F238E27FC236}">
                  <a16:creationId xmlns:a16="http://schemas.microsoft.com/office/drawing/2014/main" id="{0F6388E0-BD20-4901-B128-88D3D56A13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64" name="Content Placeholder 63">
            <a:extLst>
              <a:ext uri="{FF2B5EF4-FFF2-40B4-BE49-F238E27FC236}">
                <a16:creationId xmlns:a16="http://schemas.microsoft.com/office/drawing/2014/main" id="{3370689E-308F-26C4-54A9-1ED379477099}"/>
              </a:ext>
            </a:extLst>
          </p:cNvPr>
          <p:cNvSpPr>
            <a:spLocks noGrp="1"/>
          </p:cNvSpPr>
          <p:nvPr>
            <p:ph idx="1"/>
          </p:nvPr>
        </p:nvSpPr>
        <p:spPr>
          <a:xfrm>
            <a:off x="1185756" y="2384474"/>
            <a:ext cx="4987488" cy="3728613"/>
          </a:xfrm>
        </p:spPr>
        <p:txBody>
          <a:bodyPr>
            <a:normAutofit/>
          </a:bodyPr>
          <a:lstStyle/>
          <a:p>
            <a:endParaRPr lang="en-US" sz="1800"/>
          </a:p>
        </p:txBody>
      </p:sp>
      <p:grpSp>
        <p:nvGrpSpPr>
          <p:cNvPr id="81" name="Bottom Right">
            <a:extLst>
              <a:ext uri="{FF2B5EF4-FFF2-40B4-BE49-F238E27FC236}">
                <a16:creationId xmlns:a16="http://schemas.microsoft.com/office/drawing/2014/main" id="{4C476EAB-383B-48F9-B661-B049EB50AE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82" name="Freeform: Shape 81">
              <a:extLst>
                <a:ext uri="{FF2B5EF4-FFF2-40B4-BE49-F238E27FC236}">
                  <a16:creationId xmlns:a16="http://schemas.microsoft.com/office/drawing/2014/main" id="{3045FFB7-76A2-4C6F-A15F-23BF1597C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83" name="Graphic 157">
              <a:extLst>
                <a:ext uri="{FF2B5EF4-FFF2-40B4-BE49-F238E27FC236}">
                  <a16:creationId xmlns:a16="http://schemas.microsoft.com/office/drawing/2014/main" id="{F4E5EB5B-D417-4B20-9CBE-F3DCCA5F3D0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85" name="Freeform: Shape 84">
                <a:extLst>
                  <a:ext uri="{FF2B5EF4-FFF2-40B4-BE49-F238E27FC236}">
                    <a16:creationId xmlns:a16="http://schemas.microsoft.com/office/drawing/2014/main" id="{56643958-DAAD-4611-BCC7-9BDB5917C2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86" name="Freeform: Shape 85">
                <a:extLst>
                  <a:ext uri="{FF2B5EF4-FFF2-40B4-BE49-F238E27FC236}">
                    <a16:creationId xmlns:a16="http://schemas.microsoft.com/office/drawing/2014/main" id="{263D00C7-B9D3-4681-8C55-F137CBD364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87" name="Freeform: Shape 86">
                <a:extLst>
                  <a:ext uri="{FF2B5EF4-FFF2-40B4-BE49-F238E27FC236}">
                    <a16:creationId xmlns:a16="http://schemas.microsoft.com/office/drawing/2014/main" id="{0539B678-9BB9-4639-B9A4-4511639BB4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88" name="Freeform: Shape 87">
                <a:extLst>
                  <a:ext uri="{FF2B5EF4-FFF2-40B4-BE49-F238E27FC236}">
                    <a16:creationId xmlns:a16="http://schemas.microsoft.com/office/drawing/2014/main" id="{C14F8CDF-D0D2-43AD-A7AB-0871C24A6E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89" name="Freeform: Shape 88">
                <a:extLst>
                  <a:ext uri="{FF2B5EF4-FFF2-40B4-BE49-F238E27FC236}">
                    <a16:creationId xmlns:a16="http://schemas.microsoft.com/office/drawing/2014/main" id="{25D54C27-D98D-4E8C-87BD-E0ECAB3BAE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90" name="Freeform: Shape 89">
                <a:extLst>
                  <a:ext uri="{FF2B5EF4-FFF2-40B4-BE49-F238E27FC236}">
                    <a16:creationId xmlns:a16="http://schemas.microsoft.com/office/drawing/2014/main" id="{CA10EDED-B646-4197-BF0C-C4A83018BA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91" name="Freeform: Shape 90">
                <a:extLst>
                  <a:ext uri="{FF2B5EF4-FFF2-40B4-BE49-F238E27FC236}">
                    <a16:creationId xmlns:a16="http://schemas.microsoft.com/office/drawing/2014/main" id="{B9B3D029-DC96-4655-89E2-D9387B3D56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84" name="Freeform: Shape 83">
              <a:extLst>
                <a:ext uri="{FF2B5EF4-FFF2-40B4-BE49-F238E27FC236}">
                  <a16:creationId xmlns:a16="http://schemas.microsoft.com/office/drawing/2014/main" id="{EF12D98D-E6A5-437D-830E-C5C0E7ACE1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 name="Hình chữ nhật 2">
            <a:extLst>
              <a:ext uri="{FF2B5EF4-FFF2-40B4-BE49-F238E27FC236}">
                <a16:creationId xmlns:a16="http://schemas.microsoft.com/office/drawing/2014/main" id="{57EE4BDF-345A-DF9E-DA2A-E2A818AB2941}"/>
              </a:ext>
            </a:extLst>
          </p:cNvPr>
          <p:cNvSpPr/>
          <p:nvPr/>
        </p:nvSpPr>
        <p:spPr>
          <a:xfrm>
            <a:off x="-147267" y="-131141"/>
            <a:ext cx="12478871" cy="7062793"/>
          </a:xfrm>
          <a:prstGeom prst="rect">
            <a:avLst/>
          </a:prstGeom>
          <a:solidFill>
            <a:srgbClr val="E8EAED"/>
          </a:solidFill>
          <a:ln>
            <a:solidFill>
              <a:srgbClr val="1400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5" name="Hộp Văn bản 14">
            <a:extLst>
              <a:ext uri="{FF2B5EF4-FFF2-40B4-BE49-F238E27FC236}">
                <a16:creationId xmlns:a16="http://schemas.microsoft.com/office/drawing/2014/main" id="{EB71D3A6-1B79-F0F4-F800-CFE2C0C08DEC}"/>
              </a:ext>
            </a:extLst>
          </p:cNvPr>
          <p:cNvSpPr txBox="1"/>
          <p:nvPr/>
        </p:nvSpPr>
        <p:spPr>
          <a:xfrm>
            <a:off x="97027" y="1517437"/>
            <a:ext cx="7087477" cy="5324535"/>
          </a:xfrm>
          <a:prstGeom prst="rect">
            <a:avLst/>
          </a:prstGeom>
          <a:noFill/>
        </p:spPr>
        <p:txBody>
          <a:bodyPr wrap="square" rtlCol="0">
            <a:spAutoFit/>
          </a:bodyPr>
          <a:lstStyle/>
          <a:p>
            <a:r>
              <a:rPr lang="vi-VN" sz="3400" kern="1200" dirty="0">
                <a:solidFill>
                  <a:srgbClr val="080A0E"/>
                </a:solidFill>
                <a:effectLst/>
                <a:latin typeface="Google Sans Flex" panose="020B0503030502040204" pitchFamily="34" charset="0"/>
                <a:ea typeface="+mn-ea"/>
                <a:cs typeface="+mn-cs"/>
              </a:rPr>
              <a:t>Ảnh hưởng tiêu cực đến thể chất.</a:t>
            </a:r>
            <a:br>
              <a:rPr lang="vi-VN" sz="3400" kern="1200" dirty="0">
                <a:solidFill>
                  <a:srgbClr val="080A0E"/>
                </a:solidFill>
                <a:effectLst/>
                <a:latin typeface="Google Sans Flex" panose="020B0503030502040204" pitchFamily="34" charset="0"/>
                <a:ea typeface="+mn-ea"/>
                <a:cs typeface="+mn-cs"/>
              </a:rPr>
            </a:br>
            <a:r>
              <a:rPr lang="vi-VN" sz="3400" kern="1200" dirty="0">
                <a:solidFill>
                  <a:srgbClr val="080A0E"/>
                </a:solidFill>
                <a:effectLst/>
                <a:latin typeface="Google Sans Flex" panose="020B0503030502040204" pitchFamily="34" charset="0"/>
                <a:ea typeface="+mn-ea"/>
                <a:cs typeface="+mn-cs"/>
              </a:rPr>
              <a:t>Liên tục nhìn vào màn hình máy tính hay điện thoại thông minh trong thời gian dài thường gây ra bệnh khô mắt và suy giảm thị lực. Hiệp hội nhãn khoa Hoa Kỳ khuyên nên áp dụng quy tắc 20-20-20: Sau khi nhìn màn hình 20 phút nên nghỉ 20 giây để nhìn ra xa ít nhất 20 </a:t>
            </a:r>
            <a:r>
              <a:rPr lang="vi-VN" sz="3400" kern="1200" dirty="0" err="1">
                <a:solidFill>
                  <a:srgbClr val="080A0E"/>
                </a:solidFill>
                <a:effectLst/>
                <a:latin typeface="Google Sans Flex" panose="020B0503030502040204" pitchFamily="34" charset="0"/>
                <a:ea typeface="+mn-ea"/>
                <a:cs typeface="+mn-cs"/>
              </a:rPr>
              <a:t>feet</a:t>
            </a:r>
            <a:r>
              <a:rPr lang="vi-VN" sz="3400" kern="1200" dirty="0">
                <a:solidFill>
                  <a:srgbClr val="080A0E"/>
                </a:solidFill>
                <a:effectLst/>
                <a:latin typeface="Google Sans Flex" panose="020B0503030502040204" pitchFamily="34" charset="0"/>
              </a:rPr>
              <a:t> (khoảng 6 mét).</a:t>
            </a:r>
            <a:endParaRPr lang="vi-VN" sz="3400" dirty="0">
              <a:solidFill>
                <a:srgbClr val="080A0E"/>
              </a:solidFill>
            </a:endParaRPr>
          </a:p>
        </p:txBody>
      </p:sp>
      <p:pic>
        <p:nvPicPr>
          <p:cNvPr id="35" name="Chỗ dành sẵn cho Nội dung 4" descr="Ảnh có chứa đồ đạc, văn bản, bảng trắng, bàn làm việc&#10;&#10;Mô tả được tạo tự động">
            <a:extLst>
              <a:ext uri="{FF2B5EF4-FFF2-40B4-BE49-F238E27FC236}">
                <a16:creationId xmlns:a16="http://schemas.microsoft.com/office/drawing/2014/main" id="{73C268F2-DDDD-7BD6-0CC5-774FC4881363}"/>
              </a:ext>
            </a:extLst>
          </p:cNvPr>
          <p:cNvPicPr>
            <a:picLocks noChangeAspect="1"/>
          </p:cNvPicPr>
          <p:nvPr/>
        </p:nvPicPr>
        <p:blipFill>
          <a:blip r:embed="rId2"/>
          <a:srcRect l="6744" r="11504" b="-2"/>
          <a:stretch/>
        </p:blipFill>
        <p:spPr>
          <a:xfrm>
            <a:off x="6920248" y="980699"/>
            <a:ext cx="5132388" cy="5132388"/>
          </a:xfrm>
          <a:custGeom>
            <a:avLst/>
            <a:gdLst/>
            <a:ahLst/>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p:spPr>
      </p:pic>
      <p:sp>
        <p:nvSpPr>
          <p:cNvPr id="37" name="Lưu đồ: Điểm Kết Thúc 36">
            <a:extLst>
              <a:ext uri="{FF2B5EF4-FFF2-40B4-BE49-F238E27FC236}">
                <a16:creationId xmlns:a16="http://schemas.microsoft.com/office/drawing/2014/main" id="{269B4A58-C8B1-FF81-5725-F88206400BB6}"/>
              </a:ext>
            </a:extLst>
          </p:cNvPr>
          <p:cNvSpPr/>
          <p:nvPr/>
        </p:nvSpPr>
        <p:spPr>
          <a:xfrm>
            <a:off x="806858" y="471630"/>
            <a:ext cx="2167103" cy="715144"/>
          </a:xfrm>
          <a:prstGeom prst="flowChartTerminator">
            <a:avLst/>
          </a:prstGeom>
          <a:solidFill>
            <a:srgbClr val="F3F6FC"/>
          </a:solidFill>
          <a:ln>
            <a:gradFill flip="none" rotWithShape="1">
              <a:gsLst>
                <a:gs pos="0">
                  <a:srgbClr val="003192"/>
                </a:gs>
                <a:gs pos="100000">
                  <a:srgbClr val="A50021"/>
                </a:gs>
              </a:gsLst>
              <a:lin ang="0" scaled="1"/>
              <a:tileRect/>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sz="4800" dirty="0"/>
          </a:p>
        </p:txBody>
      </p:sp>
      <p:sp>
        <p:nvSpPr>
          <p:cNvPr id="39" name="Hộp Văn bản 38">
            <a:extLst>
              <a:ext uri="{FF2B5EF4-FFF2-40B4-BE49-F238E27FC236}">
                <a16:creationId xmlns:a16="http://schemas.microsoft.com/office/drawing/2014/main" id="{6FE7F009-A3C1-2E5D-9149-866B45812614}"/>
              </a:ext>
            </a:extLst>
          </p:cNvPr>
          <p:cNvSpPr txBox="1"/>
          <p:nvPr/>
        </p:nvSpPr>
        <p:spPr>
          <a:xfrm>
            <a:off x="1654307" y="451682"/>
            <a:ext cx="988694" cy="923330"/>
          </a:xfrm>
          <a:prstGeom prst="rect">
            <a:avLst/>
          </a:prstGeom>
          <a:noFill/>
        </p:spPr>
        <p:txBody>
          <a:bodyPr wrap="square" rtlCol="0">
            <a:spAutoFit/>
          </a:bodyPr>
          <a:lstStyle/>
          <a:p>
            <a:r>
              <a:rPr lang="en-US" sz="5400" dirty="0">
                <a:gradFill flip="none" rotWithShape="1">
                  <a:gsLst>
                    <a:gs pos="0">
                      <a:srgbClr val="003192"/>
                    </a:gs>
                    <a:gs pos="100000">
                      <a:srgbClr val="C00000"/>
                    </a:gs>
                  </a:gsLst>
                  <a:lin ang="0" scaled="1"/>
                  <a:tileRect/>
                </a:gradFill>
                <a:latin typeface="Google Sans Flex" panose="020B0503030502040204" pitchFamily="34" charset="0"/>
              </a:rPr>
              <a:t>1.</a:t>
            </a:r>
            <a:endParaRPr lang="vi-VN" sz="5400" dirty="0"/>
          </a:p>
        </p:txBody>
      </p:sp>
      <p:sp>
        <p:nvSpPr>
          <p:cNvPr id="41" name="Hộp Văn bản 40">
            <a:extLst>
              <a:ext uri="{FF2B5EF4-FFF2-40B4-BE49-F238E27FC236}">
                <a16:creationId xmlns:a16="http://schemas.microsoft.com/office/drawing/2014/main" id="{B904CC2B-FC4F-0759-04DC-D2EB43643FA0}"/>
              </a:ext>
            </a:extLst>
          </p:cNvPr>
          <p:cNvSpPr txBox="1"/>
          <p:nvPr/>
        </p:nvSpPr>
        <p:spPr>
          <a:xfrm>
            <a:off x="4236230" y="623606"/>
            <a:ext cx="988694" cy="584775"/>
          </a:xfrm>
          <a:prstGeom prst="rect">
            <a:avLst/>
          </a:prstGeom>
          <a:noFill/>
        </p:spPr>
        <p:txBody>
          <a:bodyPr wrap="square" rtlCol="0">
            <a:spAutoFit/>
          </a:bodyPr>
          <a:lstStyle/>
          <a:p>
            <a:r>
              <a:rPr lang="en-US" sz="3200" dirty="0">
                <a:gradFill flip="none" rotWithShape="1">
                  <a:gsLst>
                    <a:gs pos="0">
                      <a:srgbClr val="003192"/>
                    </a:gs>
                    <a:gs pos="100000">
                      <a:srgbClr val="C00000"/>
                    </a:gs>
                  </a:gsLst>
                  <a:lin ang="0" scaled="1"/>
                  <a:tileRect/>
                </a:gradFill>
                <a:latin typeface="Google Sans Flex" panose="020B0503030502040204" pitchFamily="34" charset="0"/>
              </a:rPr>
              <a:t>2.</a:t>
            </a:r>
            <a:endParaRPr lang="vi-VN" sz="3200" dirty="0"/>
          </a:p>
        </p:txBody>
      </p:sp>
    </p:spTree>
    <p:extLst>
      <p:ext uri="{BB962C8B-B14F-4D97-AF65-F5344CB8AC3E}">
        <p14:creationId xmlns:p14="http://schemas.microsoft.com/office/powerpoint/2010/main" val="1204685467"/>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theme/theme1.xml><?xml version="1.0" encoding="utf-8"?>
<a:theme xmlns:a="http://schemas.openxmlformats.org/drawingml/2006/main" name="ExploreVTI">
  <a:themeElements>
    <a:clrScheme name="AnalogousFromLightSeedLeftStep">
      <a:dk1>
        <a:srgbClr val="000000"/>
      </a:dk1>
      <a:lt1>
        <a:srgbClr val="FFFFFF"/>
      </a:lt1>
      <a:dk2>
        <a:srgbClr val="213B33"/>
      </a:dk2>
      <a:lt2>
        <a:srgbClr val="E8E3E2"/>
      </a:lt2>
      <a:accent1>
        <a:srgbClr val="4EAFBA"/>
      </a:accent1>
      <a:accent2>
        <a:srgbClr val="4DB392"/>
      </a:accent2>
      <a:accent3>
        <a:srgbClr val="4FB369"/>
      </a:accent3>
      <a:accent4>
        <a:srgbClr val="5DB54E"/>
      </a:accent4>
      <a:accent5>
        <a:srgbClr val="89AA5D"/>
      </a:accent5>
      <a:accent6>
        <a:srgbClr val="A3A546"/>
      </a:accent6>
      <a:hlink>
        <a:srgbClr val="AE7069"/>
      </a:hlink>
      <a:folHlink>
        <a:srgbClr val="7F7F7F"/>
      </a:folHlink>
    </a:clrScheme>
    <a:fontScheme name="1 Tùy chỉnh">
      <a:majorFont>
        <a:latin typeface="Google Sans Flex"/>
        <a:ea typeface=""/>
        <a:cs typeface=""/>
      </a:majorFont>
      <a:minorFont>
        <a:latin typeface="Google Sans Flex"/>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xploreVTI" id="{157DDAE2-BFCD-43FD-9602-E5EFEAD66DC3}" vid="{04B6EBF8-4645-4305-9753-050B4204785C}"/>
    </a:ext>
  </a:extLst>
</a:theme>
</file>

<file path=ppt/theme/theme2.xml><?xml version="1.0" encoding="utf-8"?>
<a:theme xmlns:a="http://schemas.openxmlformats.org/drawingml/2006/main" name="Chủ đề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474</TotalTime>
  <Words>1758</Words>
  <Application>Microsoft Office PowerPoint</Application>
  <PresentationFormat>Màn hình rộng</PresentationFormat>
  <Paragraphs>115</Paragraphs>
  <Slides>31</Slides>
  <Notes>13</Notes>
  <HiddenSlides>0</HiddenSlides>
  <MMClips>0</MMClips>
  <ScaleCrop>false</ScaleCrop>
  <HeadingPairs>
    <vt:vector size="6" baseType="variant">
      <vt:variant>
        <vt:lpstr>Phông được Dùng</vt:lpstr>
      </vt:variant>
      <vt:variant>
        <vt:i4>6</vt:i4>
      </vt:variant>
      <vt:variant>
        <vt:lpstr>Chủ đề</vt:lpstr>
      </vt:variant>
      <vt:variant>
        <vt:i4>1</vt:i4>
      </vt:variant>
      <vt:variant>
        <vt:lpstr>Tiêu đề Bản chiếu</vt:lpstr>
      </vt:variant>
      <vt:variant>
        <vt:i4>31</vt:i4>
      </vt:variant>
    </vt:vector>
  </HeadingPairs>
  <TitlesOfParts>
    <vt:vector size="38" baseType="lpstr">
      <vt:lpstr>Arial</vt:lpstr>
      <vt:lpstr>Avenir Next LT Pro</vt:lpstr>
      <vt:lpstr>AvenirNext LT Pro Medium</vt:lpstr>
      <vt:lpstr>Google Sans Flex</vt:lpstr>
      <vt:lpstr>Praise</vt:lpstr>
      <vt:lpstr>Segoe UI Semilight</vt:lpstr>
      <vt:lpstr>ExploreVTI</vt:lpstr>
      <vt:lpstr>Chào mừng</vt:lpstr>
      <vt:lpstr>Chào mừng</vt:lpstr>
      <vt:lpstr>Chào mừng</vt:lpstr>
      <vt:lpstr>Bài 1:</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Bài 2:</vt:lpstr>
      <vt:lpstr>Bài 2:</vt:lpstr>
      <vt:lpstr>Bản trình bày PowerPoint</vt:lpstr>
      <vt:lpstr>Bản trình bày PowerPoint</vt:lpstr>
      <vt:lpstr>Bản trình bày PowerPoint</vt:lpstr>
      <vt:lpstr>Bản trình bày PowerPoint</vt:lpstr>
      <vt:lpstr>Bản trình bày PowerPoint</vt:lpstr>
      <vt:lpstr>Bài 2:</vt:lpstr>
      <vt:lpstr>Bài 2:</vt:lpstr>
      <vt:lpstr>Bài 2:</vt:lpstr>
      <vt:lpstr>Cảm ơn cô và các bạn đã xem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phước hiếu lê</dc:creator>
  <cp:lastModifiedBy>Tiến Đạt Châu</cp:lastModifiedBy>
  <cp:revision>10</cp:revision>
  <dcterms:created xsi:type="dcterms:W3CDTF">2024-10-13T01:36:54Z</dcterms:created>
  <dcterms:modified xsi:type="dcterms:W3CDTF">2024-10-13T16:16:40Z</dcterms:modified>
</cp:coreProperties>
</file>