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932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22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17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25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007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17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765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407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37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699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605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B181-6B1E-4342-A046-6F0EB4E65A2F}" type="datetimeFigureOut">
              <a:rPr lang="vi-VN" smtClean="0"/>
              <a:t>17/09/2024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7B469-3958-4022-A1BB-722EFD7BD2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823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717" y="160020"/>
            <a:ext cx="9144000" cy="4972050"/>
          </a:xfrm>
        </p:spPr>
        <p:txBody>
          <a:bodyPr>
            <a:normAutofit fontScale="90000"/>
          </a:bodyPr>
          <a:lstStyle/>
          <a:p>
            <a: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  <a:t>Trường THCS Mỹ Thới</a:t>
            </a:r>
            <a:br>
              <a:rPr lang="vi-VN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vi-VN" sz="5300" dirty="0" smtClean="0">
                <a:solidFill>
                  <a:schemeClr val="accent5">
                    <a:lumMod val="75000"/>
                  </a:schemeClr>
                </a:solidFill>
              </a:rPr>
              <a:t>lớp 9A1</a:t>
            </a:r>
            <a:br>
              <a:rPr lang="vi-VN" sz="53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vi-VN" sz="5300" dirty="0" smtClean="0">
                <a:solidFill>
                  <a:srgbClr val="AECF07"/>
                </a:solidFill>
              </a:rPr>
              <a:t>TỐC ĐỘ PHẢN ỨNG PHỤ THUỘC VÀO KHỐI LƯỢNG CỦA CÁC CHẤT  </a:t>
            </a:r>
            <a:r>
              <a:rPr lang="vi-VN" sz="53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vi-VN" sz="53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vi-VN" sz="5300" dirty="0" smtClean="0">
                <a:solidFill>
                  <a:srgbClr val="FF0000"/>
                </a:solidFill>
              </a:rPr>
              <a:t>nhóm gì đó</a:t>
            </a:r>
            <a:r>
              <a:rPr lang="vi-VN" sz="4800" dirty="0" smtClean="0"/>
              <a:t/>
            </a:r>
            <a:br>
              <a:rPr lang="vi-VN" sz="4800" dirty="0" smtClean="0"/>
            </a:b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670" y="4339343"/>
            <a:ext cx="9144000" cy="1655762"/>
          </a:xfrm>
        </p:spPr>
        <p:txBody>
          <a:bodyPr/>
          <a:lstStyle/>
          <a:p>
            <a:r>
              <a:rPr lang="vi-VN" sz="4400" dirty="0" smtClean="0"/>
              <a:t>Thành viên 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Minh An</a:t>
            </a:r>
          </a:p>
          <a:p>
            <a:r>
              <a:rPr lang="vi-VN" dirty="0" smtClean="0">
                <a:solidFill>
                  <a:srgbClr val="00B050"/>
                </a:solidFill>
              </a:rPr>
              <a:t>Tiến Phong</a:t>
            </a:r>
            <a:endParaRPr lang="vi-V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80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75000"/>
              </a:schemeClr>
            </a:gs>
            <a:gs pos="89000">
              <a:schemeClr val="accent1">
                <a:lumMod val="60000"/>
                <a:lumOff val="40000"/>
              </a:schemeClr>
            </a:gs>
            <a:gs pos="35000">
              <a:schemeClr val="accent4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vi-VN" dirty="0" smtClean="0"/>
              <a:t>Bài thuyết rình đến đây là hết</a:t>
            </a:r>
            <a:br>
              <a:rPr lang="vi-VN" dirty="0" smtClean="0"/>
            </a:br>
            <a:r>
              <a:rPr lang="vi-VN" dirty="0" smtClean="0"/>
              <a:t>cảm ơn các bạn đã theo dõi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19" cy="4351338"/>
          </a:xfrm>
        </p:spPr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3554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chemeClr val="accent2">
                    <a:lumMod val="75000"/>
                  </a:schemeClr>
                </a:solidFill>
              </a:rPr>
              <a:t>Nội dung:</a:t>
            </a:r>
            <a:endParaRPr lang="vi-V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vi-VN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Tổng quan vấn đề nghiên cứu</a:t>
            </a:r>
          </a:p>
          <a:p>
            <a:pPr marL="0" indent="0">
              <a:buNone/>
            </a:pPr>
            <a:r>
              <a:rPr lang="vi-VN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+khái niệm chất tan dung môi dung dịch</a:t>
            </a:r>
          </a:p>
          <a:p>
            <a:pPr marL="0" indent="0">
              <a:buNone/>
            </a:pPr>
            <a:r>
              <a:rPr lang="vi-VN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+thí nghiệm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51443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020"/>
            <a:ext cx="10515600" cy="1530668"/>
          </a:xfrm>
        </p:spPr>
        <p:txBody>
          <a:bodyPr>
            <a:normAutofit fontScale="90000"/>
          </a:bodyPr>
          <a:lstStyle/>
          <a:p>
            <a:r>
              <a:rPr lang="vi-VN" b="1" dirty="0"/>
              <a:t> DUNG MÔI – CHẤT TAN – DUNG DỊCH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vi-VN" b="1" dirty="0"/>
              <a:t> </a:t>
            </a:r>
            <a:r>
              <a:rPr lang="vi-VN" dirty="0" smtClean="0"/>
              <a:t>- </a:t>
            </a:r>
            <a:r>
              <a:rPr lang="vi-VN" dirty="0"/>
              <a:t>Dung môi là chất có khả năng hòa tan chất khác để tạo thành dung dịch.</a:t>
            </a:r>
          </a:p>
          <a:p>
            <a:r>
              <a:rPr lang="vi-VN" dirty="0"/>
              <a:t>- Chất tan là chất bị hòa tan trong dung môi.</a:t>
            </a:r>
          </a:p>
          <a:p>
            <a:r>
              <a:rPr lang="vi-VN" dirty="0"/>
              <a:t>- Dung dịch là hỗn hợp đồng nhất của dung môi và chất tan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825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69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0150" y="2628900"/>
            <a:ext cx="10469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 smtClean="0">
                <a:solidFill>
                  <a:schemeClr val="accent2">
                    <a:lumMod val="75000"/>
                  </a:schemeClr>
                </a:solidFill>
              </a:rPr>
              <a:t>Chứng minh : khối lượng chất tan càng lớn thì tốc độ tan càng nhanh</a:t>
            </a:r>
            <a:endParaRPr lang="vi-VN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2754630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Mẫu vật thí nghiệm</a:t>
            </a:r>
            <a:br>
              <a:rPr lang="vi-VN" dirty="0" smtClean="0"/>
            </a:br>
            <a:r>
              <a:rPr lang="vi-VN" sz="4000" dirty="0" smtClean="0"/>
              <a:t>+viên sủi C (1)</a:t>
            </a:r>
            <a:br>
              <a:rPr lang="vi-VN" sz="4000" dirty="0" smtClean="0"/>
            </a:br>
            <a:r>
              <a:rPr lang="vi-VN" sz="4000" dirty="0" smtClean="0"/>
              <a:t>+viên sủi C (2) bằng ½ viên (1)</a:t>
            </a:r>
            <a:br>
              <a:rPr lang="vi-VN" sz="4000" dirty="0" smtClean="0"/>
            </a:br>
            <a:r>
              <a:rPr lang="vi-VN" sz="4000" dirty="0" smtClean="0"/>
              <a:t>+viên sủi C (3) bằng ½ viên (2)</a:t>
            </a:r>
            <a:r>
              <a:rPr lang="vi-VN" sz="4800" dirty="0" smtClean="0"/>
              <a:t/>
            </a:r>
            <a:br>
              <a:rPr lang="vi-VN" sz="4800" dirty="0" smtClean="0"/>
            </a:br>
            <a:endParaRPr lang="vi-VN" dirty="0"/>
          </a:p>
        </p:txBody>
      </p:sp>
      <p:pic>
        <p:nvPicPr>
          <p:cNvPr id="1026" name="Picture 2" descr="Viên sủi Vitamin C có tác dụng gì? Nên dùng như thế nào?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2766060"/>
            <a:ext cx="6277596" cy="34109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96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9000">
              <a:schemeClr val="accent1">
                <a:lumMod val="0"/>
                <a:lumOff val="100000"/>
              </a:schemeClr>
            </a:gs>
            <a:gs pos="69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Dụng cụ thí nghiệm</a:t>
            </a:r>
            <a:br>
              <a:rPr lang="vi-VN" dirty="0" smtClean="0"/>
            </a:br>
            <a:r>
              <a:rPr lang="vi-VN" sz="3600" dirty="0" smtClean="0"/>
              <a:t>+3 cái chén , ca đo dung tích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347" y="1825625"/>
            <a:ext cx="76193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3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89000">
              <a:schemeClr val="accent1">
                <a:lumMod val="0"/>
                <a:lumOff val="100000"/>
              </a:schemeClr>
            </a:gs>
            <a:gs pos="35000">
              <a:schemeClr val="accent1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03805"/>
          </a:xfrm>
        </p:spPr>
        <p:txBody>
          <a:bodyPr>
            <a:normAutofit/>
          </a:bodyPr>
          <a:lstStyle/>
          <a:p>
            <a:r>
              <a:rPr lang="vi-VN" dirty="0" smtClean="0"/>
              <a:t>Tiến hành thí nghiệm</a:t>
            </a:r>
            <a:br>
              <a:rPr lang="vi-VN" dirty="0" smtClean="0"/>
            </a:br>
            <a:r>
              <a:rPr lang="vi-VN" sz="3600" dirty="0" smtClean="0"/>
              <a:t>+cho vào mỗi chén 100ml nước</a:t>
            </a:r>
            <a:br>
              <a:rPr lang="vi-VN" sz="3600" dirty="0" smtClean="0"/>
            </a:br>
            <a:r>
              <a:rPr lang="vi-VN" sz="3600" dirty="0" smtClean="0"/>
              <a:t>+cho các viên sủi đã chuẩn bị vào 3 chén đó</a:t>
            </a:r>
            <a:br>
              <a:rPr lang="vi-VN" sz="3600" dirty="0" smtClean="0"/>
            </a:br>
            <a:r>
              <a:rPr lang="vi-VN" sz="3600" dirty="0" smtClean="0"/>
              <a:t>+đo thời gian các viên sủi tan</a:t>
            </a:r>
            <a:endParaRPr lang="vi-V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540" y="2868930"/>
            <a:ext cx="3348990" cy="36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958602"/>
              </p:ext>
            </p:extLst>
          </p:nvPr>
        </p:nvGraphicFramePr>
        <p:xfrm>
          <a:off x="838200" y="1825625"/>
          <a:ext cx="10515600" cy="436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602344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9371356"/>
                    </a:ext>
                  </a:extLst>
                </a:gridCol>
              </a:tblGrid>
              <a:tr h="1090718">
                <a:tc>
                  <a:txBody>
                    <a:bodyPr/>
                    <a:lstStyle/>
                    <a:p>
                      <a:pPr algn="ctr"/>
                      <a:r>
                        <a:rPr lang="vi-VN" sz="4000" dirty="0" smtClean="0">
                          <a:solidFill>
                            <a:srgbClr val="FF0000"/>
                          </a:solidFill>
                        </a:rPr>
                        <a:t>Viên sủi</a:t>
                      </a:r>
                      <a:endParaRPr lang="vi-VN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3600" dirty="0" smtClean="0">
                          <a:solidFill>
                            <a:srgbClr val="FF0000"/>
                          </a:solidFill>
                        </a:rPr>
                        <a:t>   Thời gian tan</a:t>
                      </a:r>
                      <a:endParaRPr lang="vi-VN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79862"/>
                  </a:ext>
                </a:extLst>
              </a:tr>
              <a:tr h="1090718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/>
                        <a:t>(1)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4000" dirty="0" smtClean="0"/>
                        <a:t>             5p4s</a:t>
                      </a:r>
                      <a:endParaRPr lang="vi-V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28822"/>
                  </a:ext>
                </a:extLst>
              </a:tr>
              <a:tr h="1090718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/>
                        <a:t>(2)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4000" dirty="0" smtClean="0"/>
                        <a:t>            3p37s</a:t>
                      </a:r>
                      <a:endParaRPr lang="vi-V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62048"/>
                  </a:ext>
                </a:extLst>
              </a:tr>
              <a:tr h="1090718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 smtClean="0"/>
                        <a:t>(3)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4000" dirty="0" smtClean="0"/>
                        <a:t>   2p46s</a:t>
                      </a:r>
                      <a:endParaRPr lang="vi-V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3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63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9825"/>
          </a:xfrm>
          <a:noFill/>
        </p:spPr>
        <p:txBody>
          <a:bodyPr>
            <a:normAutofit/>
          </a:bodyPr>
          <a:lstStyle/>
          <a:p>
            <a:r>
              <a:rPr lang="vi-VN" dirty="0" smtClean="0"/>
              <a:t>Kết </a:t>
            </a:r>
            <a:r>
              <a:rPr lang="vi-VN" smtClean="0"/>
              <a:t>luận:</a:t>
            </a:r>
            <a:br>
              <a:rPr lang="vi-VN" smtClean="0"/>
            </a:br>
            <a:r>
              <a:rPr lang="vi-VN" smtClean="0"/>
              <a:t>+chất tan có khối lượng càng cao thì thời gian tan càng cao và ngược lại</a:t>
            </a:r>
            <a:r>
              <a:rPr lang="vi-VN" dirty="0" smtClean="0"/>
              <a:t/>
            </a:r>
            <a:br>
              <a:rPr lang="vi-VN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15049"/>
            <a:ext cx="10515600" cy="61913"/>
          </a:xfrm>
        </p:spPr>
        <p:txBody>
          <a:bodyPr>
            <a:normAutofit fontScale="25000" lnSpcReduction="20000"/>
          </a:bodyPr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0013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6949</TotalTime>
  <Words>89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Trường THCS Mỹ Thới lớp 9A1 TỐC ĐỘ PHẢN ỨNG PHỤ THUỘC VÀO KHỐI LƯỢNG CỦA CÁC CHẤT   nhóm gì đó </vt:lpstr>
      <vt:lpstr>Nội dung:</vt:lpstr>
      <vt:lpstr> DUNG MÔI – CHẤT TAN – DUNG DỊCH  </vt:lpstr>
      <vt:lpstr>PowerPoint Presentation</vt:lpstr>
      <vt:lpstr>Mẫu vật thí nghiệm +viên sủi C (1) +viên sủi C (2) bằng ½ viên (1) +viên sủi C (3) bằng ½ viên (2) </vt:lpstr>
      <vt:lpstr>Dụng cụ thí nghiệm +3 cái chén , ca đo dung tích</vt:lpstr>
      <vt:lpstr>Tiến hành thí nghiệm +cho vào mỗi chén 100ml nước +cho các viên sủi đã chuẩn bị vào 3 chén đó +đo thời gian các viên sủi tan</vt:lpstr>
      <vt:lpstr>PowerPoint Presentation</vt:lpstr>
      <vt:lpstr>Kết luận: +chất tan có khối lượng càng cao thì thời gian tan càng cao và ngược lại </vt:lpstr>
      <vt:lpstr>Bài thuyết rình đến đây là hết cảm ơn các bạn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THCS Mỹ Thới lớp 9A1 nhóm gì đó</dc:title>
  <dc:creator>admin</dc:creator>
  <cp:lastModifiedBy>admin</cp:lastModifiedBy>
  <cp:revision>6</cp:revision>
  <dcterms:created xsi:type="dcterms:W3CDTF">2024-09-17T13:36:19Z</dcterms:created>
  <dcterms:modified xsi:type="dcterms:W3CDTF">2024-09-22T09:25:44Z</dcterms:modified>
</cp:coreProperties>
</file>