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855-9662-4811-80D5-C56DA716D99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8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855-9662-4811-80D5-C56DA716D99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08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855-9662-4811-80D5-C56DA716D99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14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855-9662-4811-80D5-C56DA716D99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86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855-9662-4811-80D5-C56DA716D99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21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855-9662-4811-80D5-C56DA716D99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88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855-9662-4811-80D5-C56DA716D99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49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855-9662-4811-80D5-C56DA716D99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855-9662-4811-80D5-C56DA716D99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3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855-9662-4811-80D5-C56DA716D99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84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855-9662-4811-80D5-C56DA716D99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19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55855-9662-4811-80D5-C56DA716D99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15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990610" y="4189613"/>
            <a:ext cx="689955" cy="2460569"/>
          </a:xfrm>
          <a:prstGeom prst="round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95101" y="249381"/>
            <a:ext cx="972589" cy="379060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752252" y="249381"/>
            <a:ext cx="972589" cy="379060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814443" y="249381"/>
            <a:ext cx="972589" cy="37906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10253590" y="249380"/>
            <a:ext cx="972589" cy="37906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4683453" y="565264"/>
            <a:ext cx="756456" cy="251875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081372" y="565263"/>
            <a:ext cx="756456" cy="251875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 rot="16200000">
            <a:off x="5317210" y="2381595"/>
            <a:ext cx="972589" cy="37906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89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6693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PETREAN RAOUL</dc:creator>
  <cp:lastModifiedBy>PETREAN RAOUL</cp:lastModifiedBy>
  <cp:revision>11</cp:revision>
  <dcterms:created xsi:type="dcterms:W3CDTF">2023-05-16T12:57:07Z</dcterms:created>
  <dcterms:modified xsi:type="dcterms:W3CDTF">2023-05-30T10:35:03Z</dcterms:modified>
</cp:coreProperties>
</file>