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xygen"/>
      <p:regular r:id="rId23"/>
      <p:bold r:id="rId24"/>
    </p:embeddedFont>
    <p:embeddedFont>
      <p:font typeface="Oxygen Light"/>
      <p:regular r:id="rId25"/>
      <p:bold r:id="rId26"/>
    </p:embeddedFont>
    <p:embeddedFont>
      <p:font typeface="Montserrat"/>
      <p:regular r:id="rId27"/>
      <p:bold r:id="rId28"/>
      <p:italic r:id="rId29"/>
      <p:boldItalic r:id="rId30"/>
    </p:embeddedFont>
    <p:embeddedFont>
      <p:font typeface="Assistant"/>
      <p:regular r:id="rId31"/>
      <p:bold r:id="rId32"/>
    </p:embeddedFont>
    <p:embeddedFont>
      <p:font typeface="Alata"/>
      <p:regular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xygen-bold.fntdata"/><Relationship Id="rId23" Type="http://schemas.openxmlformats.org/officeDocument/2006/relationships/font" Target="fonts/Oxyge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xygenLight-bold.fntdata"/><Relationship Id="rId25" Type="http://schemas.openxmlformats.org/officeDocument/2006/relationships/font" Target="fonts/OxygenLight-regular.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ssistant-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Alata-regular.fntdata"/><Relationship Id="rId10" Type="http://schemas.openxmlformats.org/officeDocument/2006/relationships/slide" Target="slides/slide5.xml"/><Relationship Id="rId32" Type="http://schemas.openxmlformats.org/officeDocument/2006/relationships/font" Target="fonts/Assistant-bold.fntdata"/><Relationship Id="rId13" Type="http://schemas.openxmlformats.org/officeDocument/2006/relationships/slide" Target="slides/slide8.xml"/><Relationship Id="rId35" Type="http://schemas.openxmlformats.org/officeDocument/2006/relationships/font" Target="fonts/PTSans-bold.fntdata"/><Relationship Id="rId12" Type="http://schemas.openxmlformats.org/officeDocument/2006/relationships/slide" Target="slides/slide7.xml"/><Relationship Id="rId34" Type="http://schemas.openxmlformats.org/officeDocument/2006/relationships/font" Target="fonts/PTSans-regular.fntdata"/><Relationship Id="rId15" Type="http://schemas.openxmlformats.org/officeDocument/2006/relationships/slide" Target="slides/slide10.xml"/><Relationship Id="rId37" Type="http://schemas.openxmlformats.org/officeDocument/2006/relationships/font" Target="fonts/PTSans-boldItalic.fntdata"/><Relationship Id="rId14" Type="http://schemas.openxmlformats.org/officeDocument/2006/relationships/slide" Target="slides/slide9.xml"/><Relationship Id="rId36"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1d5b9993f6_0_2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1d5b9993f6_0_2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21d5b9993f6_0_2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21d5b9993f6_0_2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1d5b9993f6_0_2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21d5b9993f6_0_2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1d5b9993f6_0_2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2" name="Google Shape;1632;g21d5b9993f6_0_2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21d9885f1d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21d9885f1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21d9885f1d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2" name="Google Shape;1682;g21d9885f1d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21d9885f1d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21d9885f1d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21d9885f1d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21d9885f1d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1d5b9993f6_0_2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1d5b9993f6_0_2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21d5b9993f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21d5b9993f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1d5b9993f6_0_2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1d5b9993f6_0_2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1d5b9993f6_0_2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1d5b9993f6_0_2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1d5b9993f6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21d5b9993f6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1d5b9993f6_0_2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21d5b9993f6_0_2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21d5b9993f6_0_2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21d5b9993f6_0_2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1d5b9993f6_0_2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21d5b9993f6_0_2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92275" y="1196300"/>
            <a:ext cx="4816800" cy="2114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b="1" sz="4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792275" y="3471400"/>
            <a:ext cx="36255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8702100" y="35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2"/>
          <p:cNvGrpSpPr/>
          <p:nvPr/>
        </p:nvGrpSpPr>
        <p:grpSpPr>
          <a:xfrm>
            <a:off x="4680207" y="183017"/>
            <a:ext cx="928971" cy="893969"/>
            <a:chOff x="-2360575" y="1882769"/>
            <a:chExt cx="1289700" cy="1241106"/>
          </a:xfrm>
        </p:grpSpPr>
        <p:cxnSp>
          <p:nvCxnSpPr>
            <p:cNvPr id="13" name="Google Shape;13;p2"/>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14" name="Google Shape;14;p2"/>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15" name="Google Shape;15;p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16" name="Google Shape;16;p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17" name="Google Shape;17;p2"/>
          <p:cNvGrpSpPr/>
          <p:nvPr/>
        </p:nvGrpSpPr>
        <p:grpSpPr>
          <a:xfrm>
            <a:off x="374457" y="2040443"/>
            <a:ext cx="127800" cy="4165300"/>
            <a:chOff x="384975" y="988725"/>
            <a:chExt cx="127800" cy="4165300"/>
          </a:xfrm>
        </p:grpSpPr>
        <p:cxnSp>
          <p:nvCxnSpPr>
            <p:cNvPr id="18" name="Google Shape;18;p2"/>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19" name="Google Shape;19;p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4865825" y="3947200"/>
            <a:ext cx="127800" cy="1223800"/>
            <a:chOff x="384975" y="988725"/>
            <a:chExt cx="127800" cy="1223800"/>
          </a:xfrm>
        </p:grpSpPr>
        <p:cxnSp>
          <p:nvCxnSpPr>
            <p:cNvPr id="23" name="Google Shape;23;p2"/>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24" name="Google Shape;24;p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p:nvPr/>
        </p:nvSpPr>
        <p:spPr>
          <a:xfrm>
            <a:off x="786912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2"/>
          <p:cNvGrpSpPr/>
          <p:nvPr/>
        </p:nvGrpSpPr>
        <p:grpSpPr>
          <a:xfrm>
            <a:off x="-2291875" y="-223200"/>
            <a:ext cx="5290500" cy="853200"/>
            <a:chOff x="-2291875" y="-223200"/>
            <a:chExt cx="5290500" cy="853200"/>
          </a:xfrm>
        </p:grpSpPr>
        <p:sp>
          <p:nvSpPr>
            <p:cNvPr id="29" name="Google Shape;29;p2"/>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2"/>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31" name="Google Shape;31;p2"/>
          <p:cNvGrpSpPr/>
          <p:nvPr/>
        </p:nvGrpSpPr>
        <p:grpSpPr>
          <a:xfrm>
            <a:off x="1056975" y="4231700"/>
            <a:ext cx="3030095" cy="1223700"/>
            <a:chOff x="1056975" y="4231700"/>
            <a:chExt cx="3030095" cy="1223700"/>
          </a:xfrm>
        </p:grpSpPr>
        <p:sp>
          <p:nvSpPr>
            <p:cNvPr id="32" name="Google Shape;32;p2"/>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2"/>
          <p:cNvGrpSpPr/>
          <p:nvPr/>
        </p:nvGrpSpPr>
        <p:grpSpPr>
          <a:xfrm rot="-5400000">
            <a:off x="6770062" y="348189"/>
            <a:ext cx="333801" cy="563621"/>
            <a:chOff x="238125" y="1646075"/>
            <a:chExt cx="271825" cy="458975"/>
          </a:xfrm>
        </p:grpSpPr>
        <p:sp>
          <p:nvSpPr>
            <p:cNvPr id="35" name="Google Shape;35;p2"/>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2"/>
          <p:cNvGrpSpPr/>
          <p:nvPr/>
        </p:nvGrpSpPr>
        <p:grpSpPr>
          <a:xfrm rot="10800000">
            <a:off x="271468" y="962063"/>
            <a:ext cx="333801" cy="563621"/>
            <a:chOff x="238125" y="1646075"/>
            <a:chExt cx="271825" cy="458975"/>
          </a:xfrm>
        </p:grpSpPr>
        <p:sp>
          <p:nvSpPr>
            <p:cNvPr id="38" name="Google Shape;38;p2"/>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
          <p:cNvGrpSpPr/>
          <p:nvPr/>
        </p:nvGrpSpPr>
        <p:grpSpPr>
          <a:xfrm>
            <a:off x="7781352" y="4231701"/>
            <a:ext cx="585653" cy="563586"/>
            <a:chOff x="-2360575" y="1882769"/>
            <a:chExt cx="1289700" cy="1241106"/>
          </a:xfrm>
        </p:grpSpPr>
        <p:cxnSp>
          <p:nvCxnSpPr>
            <p:cNvPr id="41" name="Google Shape;41;p2"/>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42" name="Google Shape;42;p2"/>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43" name="Google Shape;43;p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44" name="Google Shape;44;p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6" name="Shape 226"/>
        <p:cNvGrpSpPr/>
        <p:nvPr/>
      </p:nvGrpSpPr>
      <p:grpSpPr>
        <a:xfrm>
          <a:off x="0" y="0"/>
          <a:ext cx="0" cy="0"/>
          <a:chOff x="0" y="0"/>
          <a:chExt cx="0" cy="0"/>
        </a:xfrm>
      </p:grpSpPr>
      <p:sp>
        <p:nvSpPr>
          <p:cNvPr id="227" name="Google Shape;227;p11"/>
          <p:cNvSpPr txBox="1"/>
          <p:nvPr>
            <p:ph type="title"/>
          </p:nvPr>
        </p:nvSpPr>
        <p:spPr>
          <a:xfrm>
            <a:off x="1213125" y="945000"/>
            <a:ext cx="6717600" cy="24600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28" name="Google Shape;228;p11"/>
          <p:cNvGrpSpPr/>
          <p:nvPr/>
        </p:nvGrpSpPr>
        <p:grpSpPr>
          <a:xfrm>
            <a:off x="7959520" y="2423442"/>
            <a:ext cx="928971" cy="893969"/>
            <a:chOff x="-2360575" y="1882769"/>
            <a:chExt cx="1289700" cy="1241106"/>
          </a:xfrm>
        </p:grpSpPr>
        <p:cxnSp>
          <p:nvCxnSpPr>
            <p:cNvPr id="229" name="Google Shape;229;p11"/>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230" name="Google Shape;230;p11"/>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231" name="Google Shape;231;p11"/>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232" name="Google Shape;232;p11"/>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233" name="Google Shape;233;p11"/>
          <p:cNvSpPr/>
          <p:nvPr/>
        </p:nvSpPr>
        <p:spPr>
          <a:xfrm>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 name="Google Shape;234;p11"/>
          <p:cNvGrpSpPr/>
          <p:nvPr/>
        </p:nvGrpSpPr>
        <p:grpSpPr>
          <a:xfrm>
            <a:off x="-2291875" y="-223200"/>
            <a:ext cx="5290500" cy="853200"/>
            <a:chOff x="-2291875" y="-223200"/>
            <a:chExt cx="5290500" cy="853200"/>
          </a:xfrm>
        </p:grpSpPr>
        <p:sp>
          <p:nvSpPr>
            <p:cNvPr id="235" name="Google Shape;235;p11"/>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11"/>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237" name="Google Shape;237;p11"/>
          <p:cNvGrpSpPr/>
          <p:nvPr/>
        </p:nvGrpSpPr>
        <p:grpSpPr>
          <a:xfrm rot="-5400000">
            <a:off x="6770062" y="348189"/>
            <a:ext cx="333801" cy="563621"/>
            <a:chOff x="238125" y="1646075"/>
            <a:chExt cx="271825" cy="458975"/>
          </a:xfrm>
        </p:grpSpPr>
        <p:sp>
          <p:nvSpPr>
            <p:cNvPr id="238" name="Google Shape;238;p11"/>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1"/>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11"/>
          <p:cNvGrpSpPr/>
          <p:nvPr/>
        </p:nvGrpSpPr>
        <p:grpSpPr>
          <a:xfrm>
            <a:off x="374457" y="2040443"/>
            <a:ext cx="8327518" cy="4165407"/>
            <a:chOff x="374457" y="2040443"/>
            <a:chExt cx="8327518" cy="4165407"/>
          </a:xfrm>
        </p:grpSpPr>
        <p:sp>
          <p:nvSpPr>
            <p:cNvPr id="241" name="Google Shape;241;p11"/>
            <p:cNvSpPr/>
            <p:nvPr/>
          </p:nvSpPr>
          <p:spPr>
            <a:xfrm rot="10800000">
              <a:off x="441723" y="3794484"/>
              <a:ext cx="8260200" cy="717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11"/>
            <p:cNvGrpSpPr/>
            <p:nvPr/>
          </p:nvGrpSpPr>
          <p:grpSpPr>
            <a:xfrm>
              <a:off x="374457" y="2040443"/>
              <a:ext cx="127800" cy="4165300"/>
              <a:chOff x="384975" y="988725"/>
              <a:chExt cx="127800" cy="4165300"/>
            </a:xfrm>
          </p:grpSpPr>
          <p:cxnSp>
            <p:nvCxnSpPr>
              <p:cNvPr id="243" name="Google Shape;243;p11"/>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244" name="Google Shape;244;p11"/>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7" name="Google Shape;247;p11"/>
            <p:cNvCxnSpPr/>
            <p:nvPr/>
          </p:nvCxnSpPr>
          <p:spPr>
            <a:xfrm>
              <a:off x="8701975" y="3797150"/>
              <a:ext cx="0" cy="240870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8" name="Shape 248"/>
        <p:cNvGrpSpPr/>
        <p:nvPr/>
      </p:nvGrpSpPr>
      <p:grpSpPr>
        <a:xfrm>
          <a:off x="0" y="0"/>
          <a:ext cx="0" cy="0"/>
          <a:chOff x="0" y="0"/>
          <a:chExt cx="0" cy="0"/>
        </a:xfrm>
      </p:grpSpPr>
      <p:sp>
        <p:nvSpPr>
          <p:cNvPr id="249" name="Google Shape;249;p12"/>
          <p:cNvSpPr txBox="1"/>
          <p:nvPr>
            <p:ph idx="1" type="subTitle"/>
          </p:nvPr>
        </p:nvSpPr>
        <p:spPr>
          <a:xfrm>
            <a:off x="919725" y="3336148"/>
            <a:ext cx="23970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0" name="Google Shape;250;p12"/>
          <p:cNvSpPr txBox="1"/>
          <p:nvPr>
            <p:ph idx="2" type="subTitle"/>
          </p:nvPr>
        </p:nvSpPr>
        <p:spPr>
          <a:xfrm>
            <a:off x="3373503" y="3336148"/>
            <a:ext cx="23970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1" name="Google Shape;251;p12"/>
          <p:cNvSpPr txBox="1"/>
          <p:nvPr>
            <p:ph idx="3" type="subTitle"/>
          </p:nvPr>
        </p:nvSpPr>
        <p:spPr>
          <a:xfrm>
            <a:off x="5827280" y="3336148"/>
            <a:ext cx="23970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52" name="Google Shape;252;p12"/>
          <p:cNvSpPr txBox="1"/>
          <p:nvPr>
            <p:ph idx="4" type="subTitle"/>
          </p:nvPr>
        </p:nvSpPr>
        <p:spPr>
          <a:xfrm>
            <a:off x="919725" y="2839150"/>
            <a:ext cx="2397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253" name="Google Shape;253;p12"/>
          <p:cNvSpPr txBox="1"/>
          <p:nvPr>
            <p:ph idx="5" type="subTitle"/>
          </p:nvPr>
        </p:nvSpPr>
        <p:spPr>
          <a:xfrm>
            <a:off x="3373502" y="2839150"/>
            <a:ext cx="2397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254" name="Google Shape;254;p12"/>
          <p:cNvSpPr txBox="1"/>
          <p:nvPr>
            <p:ph idx="6" type="subTitle"/>
          </p:nvPr>
        </p:nvSpPr>
        <p:spPr>
          <a:xfrm>
            <a:off x="5827280" y="2839150"/>
            <a:ext cx="2397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255" name="Google Shape;255;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256" name="Google Shape;256;p12"/>
          <p:cNvGrpSpPr/>
          <p:nvPr/>
        </p:nvGrpSpPr>
        <p:grpSpPr>
          <a:xfrm rot="-5400000">
            <a:off x="4887350" y="570868"/>
            <a:ext cx="127800" cy="8462500"/>
            <a:chOff x="384975" y="988725"/>
            <a:chExt cx="127800" cy="8462500"/>
          </a:xfrm>
        </p:grpSpPr>
        <p:cxnSp>
          <p:nvCxnSpPr>
            <p:cNvPr id="257" name="Google Shape;257;p12"/>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258" name="Google Shape;258;p1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2"/>
          <p:cNvGrpSpPr/>
          <p:nvPr/>
        </p:nvGrpSpPr>
        <p:grpSpPr>
          <a:xfrm rot="-5400000">
            <a:off x="8506700" y="-260000"/>
            <a:ext cx="127800" cy="1223800"/>
            <a:chOff x="384975" y="988725"/>
            <a:chExt cx="127800" cy="1223800"/>
          </a:xfrm>
        </p:grpSpPr>
        <p:cxnSp>
          <p:nvCxnSpPr>
            <p:cNvPr id="262" name="Google Shape;262;p12"/>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263" name="Google Shape;263;p1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12"/>
          <p:cNvGrpSpPr/>
          <p:nvPr/>
        </p:nvGrpSpPr>
        <p:grpSpPr>
          <a:xfrm>
            <a:off x="8409277" y="1046951"/>
            <a:ext cx="585653" cy="563586"/>
            <a:chOff x="-2360575" y="1882769"/>
            <a:chExt cx="1289700" cy="1241106"/>
          </a:xfrm>
        </p:grpSpPr>
        <p:cxnSp>
          <p:nvCxnSpPr>
            <p:cNvPr id="267" name="Google Shape;267;p12"/>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268" name="Google Shape;268;p12"/>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1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270" name="Google Shape;270;p1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271" name="Google Shape;271;p12"/>
          <p:cNvSpPr/>
          <p:nvPr/>
        </p:nvSpPr>
        <p:spPr>
          <a:xfrm>
            <a:off x="4416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12"/>
          <p:cNvGrpSpPr/>
          <p:nvPr/>
        </p:nvGrpSpPr>
        <p:grpSpPr>
          <a:xfrm>
            <a:off x="271468" y="4231690"/>
            <a:ext cx="333801" cy="563621"/>
            <a:chOff x="238125" y="1646075"/>
            <a:chExt cx="271825" cy="458975"/>
          </a:xfrm>
        </p:grpSpPr>
        <p:sp>
          <p:nvSpPr>
            <p:cNvPr id="273" name="Google Shape;273;p12"/>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2"/>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12"/>
          <p:cNvGrpSpPr/>
          <p:nvPr/>
        </p:nvGrpSpPr>
        <p:grpSpPr>
          <a:xfrm>
            <a:off x="234532" y="1832502"/>
            <a:ext cx="414139" cy="563584"/>
            <a:chOff x="-2171756" y="1882769"/>
            <a:chExt cx="912000" cy="1241100"/>
          </a:xfrm>
        </p:grpSpPr>
        <p:cxnSp>
          <p:nvCxnSpPr>
            <p:cNvPr id="276" name="Google Shape;276;p1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277" name="Google Shape;277;p1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78" name="Shape 278"/>
        <p:cNvGrpSpPr/>
        <p:nvPr/>
      </p:nvGrpSpPr>
      <p:grpSpPr>
        <a:xfrm>
          <a:off x="0" y="0"/>
          <a:ext cx="0" cy="0"/>
          <a:chOff x="0" y="0"/>
          <a:chExt cx="0" cy="0"/>
        </a:xfrm>
      </p:grpSpPr>
      <p:sp>
        <p:nvSpPr>
          <p:cNvPr id="279" name="Google Shape;279;p13"/>
          <p:cNvSpPr txBox="1"/>
          <p:nvPr>
            <p:ph idx="1" type="subTitle"/>
          </p:nvPr>
        </p:nvSpPr>
        <p:spPr>
          <a:xfrm>
            <a:off x="1884200" y="1437350"/>
            <a:ext cx="2561100" cy="7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Font typeface="Oxygen"/>
              <a:buNone/>
              <a:defRPr b="1" sz="2200">
                <a:latin typeface="Oxygen"/>
                <a:ea typeface="Oxygen"/>
                <a:cs typeface="Oxygen"/>
                <a:sym typeface="Oxygen"/>
              </a:defRPr>
            </a:lvl1pPr>
            <a:lvl2pPr lvl="1" algn="l">
              <a:lnSpc>
                <a:spcPct val="100000"/>
              </a:lnSpc>
              <a:spcBef>
                <a:spcPts val="0"/>
              </a:spcBef>
              <a:spcAft>
                <a:spcPts val="0"/>
              </a:spcAft>
              <a:buSzPts val="2200"/>
              <a:buFont typeface="Oxygen"/>
              <a:buNone/>
              <a:defRPr b="1" sz="2200">
                <a:latin typeface="Oxygen"/>
                <a:ea typeface="Oxygen"/>
                <a:cs typeface="Oxygen"/>
                <a:sym typeface="Oxygen"/>
              </a:defRPr>
            </a:lvl2pPr>
            <a:lvl3pPr lvl="2" algn="l">
              <a:lnSpc>
                <a:spcPct val="100000"/>
              </a:lnSpc>
              <a:spcBef>
                <a:spcPts val="1600"/>
              </a:spcBef>
              <a:spcAft>
                <a:spcPts val="0"/>
              </a:spcAft>
              <a:buSzPts val="2200"/>
              <a:buFont typeface="Oxygen"/>
              <a:buNone/>
              <a:defRPr b="1" sz="2200">
                <a:latin typeface="Oxygen"/>
                <a:ea typeface="Oxygen"/>
                <a:cs typeface="Oxygen"/>
                <a:sym typeface="Oxygen"/>
              </a:defRPr>
            </a:lvl3pPr>
            <a:lvl4pPr lvl="3" algn="l">
              <a:lnSpc>
                <a:spcPct val="100000"/>
              </a:lnSpc>
              <a:spcBef>
                <a:spcPts val="1600"/>
              </a:spcBef>
              <a:spcAft>
                <a:spcPts val="0"/>
              </a:spcAft>
              <a:buSzPts val="2200"/>
              <a:buFont typeface="Oxygen"/>
              <a:buNone/>
              <a:defRPr b="1" sz="2200">
                <a:latin typeface="Oxygen"/>
                <a:ea typeface="Oxygen"/>
                <a:cs typeface="Oxygen"/>
                <a:sym typeface="Oxygen"/>
              </a:defRPr>
            </a:lvl4pPr>
            <a:lvl5pPr lvl="4" algn="l">
              <a:lnSpc>
                <a:spcPct val="100000"/>
              </a:lnSpc>
              <a:spcBef>
                <a:spcPts val="1600"/>
              </a:spcBef>
              <a:spcAft>
                <a:spcPts val="0"/>
              </a:spcAft>
              <a:buSzPts val="2200"/>
              <a:buFont typeface="Oxygen"/>
              <a:buNone/>
              <a:defRPr b="1" sz="2200">
                <a:latin typeface="Oxygen"/>
                <a:ea typeface="Oxygen"/>
                <a:cs typeface="Oxygen"/>
                <a:sym typeface="Oxygen"/>
              </a:defRPr>
            </a:lvl5pPr>
            <a:lvl6pPr lvl="5" algn="l">
              <a:lnSpc>
                <a:spcPct val="100000"/>
              </a:lnSpc>
              <a:spcBef>
                <a:spcPts val="1600"/>
              </a:spcBef>
              <a:spcAft>
                <a:spcPts val="0"/>
              </a:spcAft>
              <a:buSzPts val="2200"/>
              <a:buFont typeface="Oxygen"/>
              <a:buNone/>
              <a:defRPr b="1" sz="2200">
                <a:latin typeface="Oxygen"/>
                <a:ea typeface="Oxygen"/>
                <a:cs typeface="Oxygen"/>
                <a:sym typeface="Oxygen"/>
              </a:defRPr>
            </a:lvl6pPr>
            <a:lvl7pPr lvl="6" algn="l">
              <a:lnSpc>
                <a:spcPct val="100000"/>
              </a:lnSpc>
              <a:spcBef>
                <a:spcPts val="1600"/>
              </a:spcBef>
              <a:spcAft>
                <a:spcPts val="0"/>
              </a:spcAft>
              <a:buSzPts val="2200"/>
              <a:buFont typeface="Oxygen"/>
              <a:buNone/>
              <a:defRPr b="1" sz="2200">
                <a:latin typeface="Oxygen"/>
                <a:ea typeface="Oxygen"/>
                <a:cs typeface="Oxygen"/>
                <a:sym typeface="Oxygen"/>
              </a:defRPr>
            </a:lvl7pPr>
            <a:lvl8pPr lvl="7" algn="l">
              <a:lnSpc>
                <a:spcPct val="100000"/>
              </a:lnSpc>
              <a:spcBef>
                <a:spcPts val="1600"/>
              </a:spcBef>
              <a:spcAft>
                <a:spcPts val="0"/>
              </a:spcAft>
              <a:buSzPts val="2200"/>
              <a:buFont typeface="Oxygen"/>
              <a:buNone/>
              <a:defRPr b="1" sz="2200">
                <a:latin typeface="Oxygen"/>
                <a:ea typeface="Oxygen"/>
                <a:cs typeface="Oxygen"/>
                <a:sym typeface="Oxygen"/>
              </a:defRPr>
            </a:lvl8pPr>
            <a:lvl9pPr lvl="8" algn="l">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280" name="Google Shape;280;p13"/>
          <p:cNvSpPr txBox="1"/>
          <p:nvPr>
            <p:ph idx="2" type="subTitle"/>
          </p:nvPr>
        </p:nvSpPr>
        <p:spPr>
          <a:xfrm>
            <a:off x="1884200" y="2859457"/>
            <a:ext cx="2561100" cy="7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Font typeface="Oxygen"/>
              <a:buNone/>
              <a:defRPr b="1" sz="2200">
                <a:latin typeface="Oxygen"/>
                <a:ea typeface="Oxygen"/>
                <a:cs typeface="Oxygen"/>
                <a:sym typeface="Oxygen"/>
              </a:defRPr>
            </a:lvl1pPr>
            <a:lvl2pPr lvl="1" algn="l">
              <a:lnSpc>
                <a:spcPct val="100000"/>
              </a:lnSpc>
              <a:spcBef>
                <a:spcPts val="0"/>
              </a:spcBef>
              <a:spcAft>
                <a:spcPts val="0"/>
              </a:spcAft>
              <a:buSzPts val="2200"/>
              <a:buFont typeface="Oxygen"/>
              <a:buNone/>
              <a:defRPr b="1" sz="2200">
                <a:latin typeface="Oxygen"/>
                <a:ea typeface="Oxygen"/>
                <a:cs typeface="Oxygen"/>
                <a:sym typeface="Oxygen"/>
              </a:defRPr>
            </a:lvl2pPr>
            <a:lvl3pPr lvl="2" algn="l">
              <a:lnSpc>
                <a:spcPct val="100000"/>
              </a:lnSpc>
              <a:spcBef>
                <a:spcPts val="1600"/>
              </a:spcBef>
              <a:spcAft>
                <a:spcPts val="0"/>
              </a:spcAft>
              <a:buSzPts val="2200"/>
              <a:buFont typeface="Oxygen"/>
              <a:buNone/>
              <a:defRPr b="1" sz="2200">
                <a:latin typeface="Oxygen"/>
                <a:ea typeface="Oxygen"/>
                <a:cs typeface="Oxygen"/>
                <a:sym typeface="Oxygen"/>
              </a:defRPr>
            </a:lvl3pPr>
            <a:lvl4pPr lvl="3" algn="l">
              <a:lnSpc>
                <a:spcPct val="100000"/>
              </a:lnSpc>
              <a:spcBef>
                <a:spcPts val="1600"/>
              </a:spcBef>
              <a:spcAft>
                <a:spcPts val="0"/>
              </a:spcAft>
              <a:buSzPts val="2200"/>
              <a:buFont typeface="Oxygen"/>
              <a:buNone/>
              <a:defRPr b="1" sz="2200">
                <a:latin typeface="Oxygen"/>
                <a:ea typeface="Oxygen"/>
                <a:cs typeface="Oxygen"/>
                <a:sym typeface="Oxygen"/>
              </a:defRPr>
            </a:lvl4pPr>
            <a:lvl5pPr lvl="4" algn="l">
              <a:lnSpc>
                <a:spcPct val="100000"/>
              </a:lnSpc>
              <a:spcBef>
                <a:spcPts val="1600"/>
              </a:spcBef>
              <a:spcAft>
                <a:spcPts val="0"/>
              </a:spcAft>
              <a:buSzPts val="2200"/>
              <a:buFont typeface="Oxygen"/>
              <a:buNone/>
              <a:defRPr b="1" sz="2200">
                <a:latin typeface="Oxygen"/>
                <a:ea typeface="Oxygen"/>
                <a:cs typeface="Oxygen"/>
                <a:sym typeface="Oxygen"/>
              </a:defRPr>
            </a:lvl5pPr>
            <a:lvl6pPr lvl="5" algn="l">
              <a:lnSpc>
                <a:spcPct val="100000"/>
              </a:lnSpc>
              <a:spcBef>
                <a:spcPts val="1600"/>
              </a:spcBef>
              <a:spcAft>
                <a:spcPts val="0"/>
              </a:spcAft>
              <a:buSzPts val="2200"/>
              <a:buFont typeface="Oxygen"/>
              <a:buNone/>
              <a:defRPr b="1" sz="2200">
                <a:latin typeface="Oxygen"/>
                <a:ea typeface="Oxygen"/>
                <a:cs typeface="Oxygen"/>
                <a:sym typeface="Oxygen"/>
              </a:defRPr>
            </a:lvl6pPr>
            <a:lvl7pPr lvl="6" algn="l">
              <a:lnSpc>
                <a:spcPct val="100000"/>
              </a:lnSpc>
              <a:spcBef>
                <a:spcPts val="1600"/>
              </a:spcBef>
              <a:spcAft>
                <a:spcPts val="0"/>
              </a:spcAft>
              <a:buSzPts val="2200"/>
              <a:buFont typeface="Oxygen"/>
              <a:buNone/>
              <a:defRPr b="1" sz="2200">
                <a:latin typeface="Oxygen"/>
                <a:ea typeface="Oxygen"/>
                <a:cs typeface="Oxygen"/>
                <a:sym typeface="Oxygen"/>
              </a:defRPr>
            </a:lvl7pPr>
            <a:lvl8pPr lvl="7" algn="l">
              <a:lnSpc>
                <a:spcPct val="100000"/>
              </a:lnSpc>
              <a:spcBef>
                <a:spcPts val="1600"/>
              </a:spcBef>
              <a:spcAft>
                <a:spcPts val="0"/>
              </a:spcAft>
              <a:buSzPts val="2200"/>
              <a:buFont typeface="Oxygen"/>
              <a:buNone/>
              <a:defRPr b="1" sz="2200">
                <a:latin typeface="Oxygen"/>
                <a:ea typeface="Oxygen"/>
                <a:cs typeface="Oxygen"/>
                <a:sym typeface="Oxygen"/>
              </a:defRPr>
            </a:lvl8pPr>
            <a:lvl9pPr lvl="8" algn="l">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281" name="Google Shape;281;p13"/>
          <p:cNvSpPr txBox="1"/>
          <p:nvPr>
            <p:ph idx="3" type="subTitle"/>
          </p:nvPr>
        </p:nvSpPr>
        <p:spPr>
          <a:xfrm>
            <a:off x="4672651" y="1437350"/>
            <a:ext cx="2561100" cy="781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Font typeface="Oxygen"/>
              <a:buNone/>
              <a:defRPr b="1" sz="2200">
                <a:latin typeface="Oxygen"/>
                <a:ea typeface="Oxygen"/>
                <a:cs typeface="Oxygen"/>
                <a:sym typeface="Oxygen"/>
              </a:defRPr>
            </a:lvl1pPr>
            <a:lvl2pPr lvl="1" algn="r">
              <a:lnSpc>
                <a:spcPct val="100000"/>
              </a:lnSpc>
              <a:spcBef>
                <a:spcPts val="0"/>
              </a:spcBef>
              <a:spcAft>
                <a:spcPts val="0"/>
              </a:spcAft>
              <a:buSzPts val="2200"/>
              <a:buFont typeface="Oxygen"/>
              <a:buNone/>
              <a:defRPr b="1" sz="2200">
                <a:latin typeface="Oxygen"/>
                <a:ea typeface="Oxygen"/>
                <a:cs typeface="Oxygen"/>
                <a:sym typeface="Oxygen"/>
              </a:defRPr>
            </a:lvl2pPr>
            <a:lvl3pPr lvl="2" algn="r">
              <a:lnSpc>
                <a:spcPct val="100000"/>
              </a:lnSpc>
              <a:spcBef>
                <a:spcPts val="1600"/>
              </a:spcBef>
              <a:spcAft>
                <a:spcPts val="0"/>
              </a:spcAft>
              <a:buSzPts val="2200"/>
              <a:buFont typeface="Oxygen"/>
              <a:buNone/>
              <a:defRPr b="1" sz="2200">
                <a:latin typeface="Oxygen"/>
                <a:ea typeface="Oxygen"/>
                <a:cs typeface="Oxygen"/>
                <a:sym typeface="Oxygen"/>
              </a:defRPr>
            </a:lvl3pPr>
            <a:lvl4pPr lvl="3" algn="r">
              <a:lnSpc>
                <a:spcPct val="100000"/>
              </a:lnSpc>
              <a:spcBef>
                <a:spcPts val="1600"/>
              </a:spcBef>
              <a:spcAft>
                <a:spcPts val="0"/>
              </a:spcAft>
              <a:buSzPts val="2200"/>
              <a:buFont typeface="Oxygen"/>
              <a:buNone/>
              <a:defRPr b="1" sz="2200">
                <a:latin typeface="Oxygen"/>
                <a:ea typeface="Oxygen"/>
                <a:cs typeface="Oxygen"/>
                <a:sym typeface="Oxygen"/>
              </a:defRPr>
            </a:lvl4pPr>
            <a:lvl5pPr lvl="4" algn="r">
              <a:lnSpc>
                <a:spcPct val="100000"/>
              </a:lnSpc>
              <a:spcBef>
                <a:spcPts val="1600"/>
              </a:spcBef>
              <a:spcAft>
                <a:spcPts val="0"/>
              </a:spcAft>
              <a:buSzPts val="2200"/>
              <a:buFont typeface="Oxygen"/>
              <a:buNone/>
              <a:defRPr b="1" sz="2200">
                <a:latin typeface="Oxygen"/>
                <a:ea typeface="Oxygen"/>
                <a:cs typeface="Oxygen"/>
                <a:sym typeface="Oxygen"/>
              </a:defRPr>
            </a:lvl5pPr>
            <a:lvl6pPr lvl="5" algn="r">
              <a:lnSpc>
                <a:spcPct val="100000"/>
              </a:lnSpc>
              <a:spcBef>
                <a:spcPts val="1600"/>
              </a:spcBef>
              <a:spcAft>
                <a:spcPts val="0"/>
              </a:spcAft>
              <a:buSzPts val="2200"/>
              <a:buFont typeface="Oxygen"/>
              <a:buNone/>
              <a:defRPr b="1" sz="2200">
                <a:latin typeface="Oxygen"/>
                <a:ea typeface="Oxygen"/>
                <a:cs typeface="Oxygen"/>
                <a:sym typeface="Oxygen"/>
              </a:defRPr>
            </a:lvl6pPr>
            <a:lvl7pPr lvl="6" algn="r">
              <a:lnSpc>
                <a:spcPct val="100000"/>
              </a:lnSpc>
              <a:spcBef>
                <a:spcPts val="1600"/>
              </a:spcBef>
              <a:spcAft>
                <a:spcPts val="0"/>
              </a:spcAft>
              <a:buSzPts val="2200"/>
              <a:buFont typeface="Oxygen"/>
              <a:buNone/>
              <a:defRPr b="1" sz="2200">
                <a:latin typeface="Oxygen"/>
                <a:ea typeface="Oxygen"/>
                <a:cs typeface="Oxygen"/>
                <a:sym typeface="Oxygen"/>
              </a:defRPr>
            </a:lvl7pPr>
            <a:lvl8pPr lvl="7" algn="r">
              <a:lnSpc>
                <a:spcPct val="100000"/>
              </a:lnSpc>
              <a:spcBef>
                <a:spcPts val="1600"/>
              </a:spcBef>
              <a:spcAft>
                <a:spcPts val="0"/>
              </a:spcAft>
              <a:buSzPts val="2200"/>
              <a:buFont typeface="Oxygen"/>
              <a:buNone/>
              <a:defRPr b="1" sz="2200">
                <a:latin typeface="Oxygen"/>
                <a:ea typeface="Oxygen"/>
                <a:cs typeface="Oxygen"/>
                <a:sym typeface="Oxygen"/>
              </a:defRPr>
            </a:lvl8pPr>
            <a:lvl9pPr lvl="8" algn="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282" name="Google Shape;282;p13"/>
          <p:cNvSpPr txBox="1"/>
          <p:nvPr>
            <p:ph idx="4" type="subTitle"/>
          </p:nvPr>
        </p:nvSpPr>
        <p:spPr>
          <a:xfrm>
            <a:off x="4672651" y="2859456"/>
            <a:ext cx="2561100" cy="781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Font typeface="Oxygen"/>
              <a:buNone/>
              <a:defRPr b="1" sz="2200">
                <a:latin typeface="Oxygen"/>
                <a:ea typeface="Oxygen"/>
                <a:cs typeface="Oxygen"/>
                <a:sym typeface="Oxygen"/>
              </a:defRPr>
            </a:lvl1pPr>
            <a:lvl2pPr lvl="1" algn="r">
              <a:lnSpc>
                <a:spcPct val="100000"/>
              </a:lnSpc>
              <a:spcBef>
                <a:spcPts val="0"/>
              </a:spcBef>
              <a:spcAft>
                <a:spcPts val="0"/>
              </a:spcAft>
              <a:buSzPts val="2200"/>
              <a:buFont typeface="Oxygen"/>
              <a:buNone/>
              <a:defRPr b="1" sz="2200">
                <a:latin typeface="Oxygen"/>
                <a:ea typeface="Oxygen"/>
                <a:cs typeface="Oxygen"/>
                <a:sym typeface="Oxygen"/>
              </a:defRPr>
            </a:lvl2pPr>
            <a:lvl3pPr lvl="2" algn="r">
              <a:lnSpc>
                <a:spcPct val="100000"/>
              </a:lnSpc>
              <a:spcBef>
                <a:spcPts val="1600"/>
              </a:spcBef>
              <a:spcAft>
                <a:spcPts val="0"/>
              </a:spcAft>
              <a:buSzPts val="2200"/>
              <a:buFont typeface="Oxygen"/>
              <a:buNone/>
              <a:defRPr b="1" sz="2200">
                <a:latin typeface="Oxygen"/>
                <a:ea typeface="Oxygen"/>
                <a:cs typeface="Oxygen"/>
                <a:sym typeface="Oxygen"/>
              </a:defRPr>
            </a:lvl3pPr>
            <a:lvl4pPr lvl="3" algn="r">
              <a:lnSpc>
                <a:spcPct val="100000"/>
              </a:lnSpc>
              <a:spcBef>
                <a:spcPts val="1600"/>
              </a:spcBef>
              <a:spcAft>
                <a:spcPts val="0"/>
              </a:spcAft>
              <a:buSzPts val="2200"/>
              <a:buFont typeface="Oxygen"/>
              <a:buNone/>
              <a:defRPr b="1" sz="2200">
                <a:latin typeface="Oxygen"/>
                <a:ea typeface="Oxygen"/>
                <a:cs typeface="Oxygen"/>
                <a:sym typeface="Oxygen"/>
              </a:defRPr>
            </a:lvl4pPr>
            <a:lvl5pPr lvl="4" algn="r">
              <a:lnSpc>
                <a:spcPct val="100000"/>
              </a:lnSpc>
              <a:spcBef>
                <a:spcPts val="1600"/>
              </a:spcBef>
              <a:spcAft>
                <a:spcPts val="0"/>
              </a:spcAft>
              <a:buSzPts val="2200"/>
              <a:buFont typeface="Oxygen"/>
              <a:buNone/>
              <a:defRPr b="1" sz="2200">
                <a:latin typeface="Oxygen"/>
                <a:ea typeface="Oxygen"/>
                <a:cs typeface="Oxygen"/>
                <a:sym typeface="Oxygen"/>
              </a:defRPr>
            </a:lvl5pPr>
            <a:lvl6pPr lvl="5" algn="r">
              <a:lnSpc>
                <a:spcPct val="100000"/>
              </a:lnSpc>
              <a:spcBef>
                <a:spcPts val="1600"/>
              </a:spcBef>
              <a:spcAft>
                <a:spcPts val="0"/>
              </a:spcAft>
              <a:buSzPts val="2200"/>
              <a:buFont typeface="Oxygen"/>
              <a:buNone/>
              <a:defRPr b="1" sz="2200">
                <a:latin typeface="Oxygen"/>
                <a:ea typeface="Oxygen"/>
                <a:cs typeface="Oxygen"/>
                <a:sym typeface="Oxygen"/>
              </a:defRPr>
            </a:lvl6pPr>
            <a:lvl7pPr lvl="6" algn="r">
              <a:lnSpc>
                <a:spcPct val="100000"/>
              </a:lnSpc>
              <a:spcBef>
                <a:spcPts val="1600"/>
              </a:spcBef>
              <a:spcAft>
                <a:spcPts val="0"/>
              </a:spcAft>
              <a:buSzPts val="2200"/>
              <a:buFont typeface="Oxygen"/>
              <a:buNone/>
              <a:defRPr b="1" sz="2200">
                <a:latin typeface="Oxygen"/>
                <a:ea typeface="Oxygen"/>
                <a:cs typeface="Oxygen"/>
                <a:sym typeface="Oxygen"/>
              </a:defRPr>
            </a:lvl7pPr>
            <a:lvl8pPr lvl="7" algn="r">
              <a:lnSpc>
                <a:spcPct val="100000"/>
              </a:lnSpc>
              <a:spcBef>
                <a:spcPts val="1600"/>
              </a:spcBef>
              <a:spcAft>
                <a:spcPts val="0"/>
              </a:spcAft>
              <a:buSzPts val="2200"/>
              <a:buFont typeface="Oxygen"/>
              <a:buNone/>
              <a:defRPr b="1" sz="2200">
                <a:latin typeface="Oxygen"/>
                <a:ea typeface="Oxygen"/>
                <a:cs typeface="Oxygen"/>
                <a:sym typeface="Oxygen"/>
              </a:defRPr>
            </a:lvl8pPr>
            <a:lvl9pPr lvl="8" algn="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283" name="Google Shape;283;p13"/>
          <p:cNvSpPr txBox="1"/>
          <p:nvPr>
            <p:ph idx="5" type="subTitle"/>
          </p:nvPr>
        </p:nvSpPr>
        <p:spPr>
          <a:xfrm>
            <a:off x="1884200" y="2185500"/>
            <a:ext cx="25611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4" name="Google Shape;284;p13"/>
          <p:cNvSpPr txBox="1"/>
          <p:nvPr>
            <p:ph idx="6" type="subTitle"/>
          </p:nvPr>
        </p:nvSpPr>
        <p:spPr>
          <a:xfrm>
            <a:off x="4672650" y="2185499"/>
            <a:ext cx="2561100" cy="535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5" name="Google Shape;285;p13"/>
          <p:cNvSpPr txBox="1"/>
          <p:nvPr>
            <p:ph idx="7" type="subTitle"/>
          </p:nvPr>
        </p:nvSpPr>
        <p:spPr>
          <a:xfrm>
            <a:off x="1884200" y="3607625"/>
            <a:ext cx="25611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6" name="Google Shape;286;p13"/>
          <p:cNvSpPr txBox="1"/>
          <p:nvPr>
            <p:ph idx="8" type="subTitle"/>
          </p:nvPr>
        </p:nvSpPr>
        <p:spPr>
          <a:xfrm>
            <a:off x="4672650" y="3607623"/>
            <a:ext cx="2561100" cy="535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87" name="Google Shape;287;p13"/>
          <p:cNvGrpSpPr/>
          <p:nvPr/>
        </p:nvGrpSpPr>
        <p:grpSpPr>
          <a:xfrm rot="-5400000">
            <a:off x="7520805" y="-159839"/>
            <a:ext cx="3030095" cy="1223700"/>
            <a:chOff x="1056975" y="4231700"/>
            <a:chExt cx="3030095" cy="1223700"/>
          </a:xfrm>
        </p:grpSpPr>
        <p:sp>
          <p:nvSpPr>
            <p:cNvPr id="288" name="Google Shape;288;p13"/>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13"/>
          <p:cNvGrpSpPr/>
          <p:nvPr/>
        </p:nvGrpSpPr>
        <p:grpSpPr>
          <a:xfrm flipH="1" rot="5400000">
            <a:off x="2005550" y="2736705"/>
            <a:ext cx="127800" cy="4138900"/>
            <a:chOff x="384975" y="988725"/>
            <a:chExt cx="127800" cy="4138900"/>
          </a:xfrm>
        </p:grpSpPr>
        <p:cxnSp>
          <p:nvCxnSpPr>
            <p:cNvPr id="291" name="Google Shape;291;p13"/>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292" name="Google Shape;292;p1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13"/>
          <p:cNvGrpSpPr/>
          <p:nvPr/>
        </p:nvGrpSpPr>
        <p:grpSpPr>
          <a:xfrm flipH="1">
            <a:off x="148770" y="1046951"/>
            <a:ext cx="585653" cy="563586"/>
            <a:chOff x="-2360575" y="1882769"/>
            <a:chExt cx="1289700" cy="1241106"/>
          </a:xfrm>
        </p:grpSpPr>
        <p:cxnSp>
          <p:nvCxnSpPr>
            <p:cNvPr id="296" name="Google Shape;296;p13"/>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p13"/>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298" name="Google Shape;298;p13"/>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p13"/>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300" name="Google Shape;300;p13"/>
          <p:cNvGrpSpPr/>
          <p:nvPr/>
        </p:nvGrpSpPr>
        <p:grpSpPr>
          <a:xfrm flipH="1" rot="10800000">
            <a:off x="8535063" y="4231687"/>
            <a:ext cx="333801" cy="563621"/>
            <a:chOff x="238125" y="1646075"/>
            <a:chExt cx="271825" cy="458975"/>
          </a:xfrm>
        </p:grpSpPr>
        <p:sp>
          <p:nvSpPr>
            <p:cNvPr id="301" name="Google Shape;301;p13"/>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3"/>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13"/>
          <p:cNvGrpSpPr/>
          <p:nvPr/>
        </p:nvGrpSpPr>
        <p:grpSpPr>
          <a:xfrm flipH="1" rot="5400000">
            <a:off x="4697712" y="4524351"/>
            <a:ext cx="333801" cy="563621"/>
            <a:chOff x="238125" y="1646075"/>
            <a:chExt cx="271825" cy="458975"/>
          </a:xfrm>
        </p:grpSpPr>
        <p:sp>
          <p:nvSpPr>
            <p:cNvPr id="304" name="Google Shape;304;p13"/>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3"/>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13"/>
          <p:cNvGrpSpPr/>
          <p:nvPr/>
        </p:nvGrpSpPr>
        <p:grpSpPr>
          <a:xfrm flipH="1" rot="5400000">
            <a:off x="548000" y="-260000"/>
            <a:ext cx="127800" cy="1223800"/>
            <a:chOff x="384975" y="988725"/>
            <a:chExt cx="127800" cy="1223800"/>
          </a:xfrm>
        </p:grpSpPr>
        <p:cxnSp>
          <p:nvCxnSpPr>
            <p:cNvPr id="307" name="Google Shape;307;p13"/>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308" name="Google Shape;308;p1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2" name="Shape 312"/>
        <p:cNvGrpSpPr/>
        <p:nvPr/>
      </p:nvGrpSpPr>
      <p:grpSpPr>
        <a:xfrm>
          <a:off x="0" y="0"/>
          <a:ext cx="0" cy="0"/>
          <a:chOff x="0" y="0"/>
          <a:chExt cx="0" cy="0"/>
        </a:xfrm>
      </p:grpSpPr>
      <p:sp>
        <p:nvSpPr>
          <p:cNvPr id="313" name="Google Shape;313;p14"/>
          <p:cNvSpPr txBox="1"/>
          <p:nvPr>
            <p:ph hasCustomPrompt="1" type="title"/>
          </p:nvPr>
        </p:nvSpPr>
        <p:spPr>
          <a:xfrm>
            <a:off x="939650" y="1483075"/>
            <a:ext cx="7264800" cy="175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14" name="Google Shape;314;p14"/>
          <p:cNvSpPr txBox="1"/>
          <p:nvPr>
            <p:ph idx="1" type="subTitle"/>
          </p:nvPr>
        </p:nvSpPr>
        <p:spPr>
          <a:xfrm>
            <a:off x="939650" y="3446925"/>
            <a:ext cx="7264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15" name="Google Shape;315;p14"/>
          <p:cNvGrpSpPr/>
          <p:nvPr/>
        </p:nvGrpSpPr>
        <p:grpSpPr>
          <a:xfrm flipH="1" rot="10800000">
            <a:off x="7959520" y="2013088"/>
            <a:ext cx="928971" cy="893969"/>
            <a:chOff x="-2360575" y="1882769"/>
            <a:chExt cx="1289700" cy="1241106"/>
          </a:xfrm>
        </p:grpSpPr>
        <p:cxnSp>
          <p:nvCxnSpPr>
            <p:cNvPr id="316" name="Google Shape;316;p14"/>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14"/>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318" name="Google Shape;318;p14"/>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14"/>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320" name="Google Shape;320;p14"/>
          <p:cNvSpPr/>
          <p:nvPr/>
        </p:nvSpPr>
        <p:spPr>
          <a:xfrm flipH="1" rot="10800000">
            <a:off x="8291875" y="430612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14"/>
          <p:cNvGrpSpPr/>
          <p:nvPr/>
        </p:nvGrpSpPr>
        <p:grpSpPr>
          <a:xfrm flipH="1" rot="10800000">
            <a:off x="-2291875" y="4511170"/>
            <a:ext cx="5290500" cy="853200"/>
            <a:chOff x="-2291875" y="-223200"/>
            <a:chExt cx="5290500" cy="853200"/>
          </a:xfrm>
        </p:grpSpPr>
        <p:sp>
          <p:nvSpPr>
            <p:cNvPr id="322" name="Google Shape;322;p14"/>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3" name="Google Shape;323;p14"/>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324" name="Google Shape;324;p14"/>
          <p:cNvGrpSpPr/>
          <p:nvPr/>
        </p:nvGrpSpPr>
        <p:grpSpPr>
          <a:xfrm flipH="1" rot="-5400000">
            <a:off x="6770062" y="4229360"/>
            <a:ext cx="333801" cy="563621"/>
            <a:chOff x="238125" y="1646075"/>
            <a:chExt cx="271825" cy="458975"/>
          </a:xfrm>
        </p:grpSpPr>
        <p:sp>
          <p:nvSpPr>
            <p:cNvPr id="325" name="Google Shape;325;p14"/>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14"/>
          <p:cNvGrpSpPr/>
          <p:nvPr/>
        </p:nvGrpSpPr>
        <p:grpSpPr>
          <a:xfrm flipH="1" rot="10800000">
            <a:off x="374457" y="-1201425"/>
            <a:ext cx="8327518" cy="4165407"/>
            <a:chOff x="374457" y="2040443"/>
            <a:chExt cx="8327518" cy="4165407"/>
          </a:xfrm>
        </p:grpSpPr>
        <p:sp>
          <p:nvSpPr>
            <p:cNvPr id="328" name="Google Shape;328;p14"/>
            <p:cNvSpPr/>
            <p:nvPr/>
          </p:nvSpPr>
          <p:spPr>
            <a:xfrm rot="10800000">
              <a:off x="441723" y="3794484"/>
              <a:ext cx="8260200" cy="717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14"/>
            <p:cNvGrpSpPr/>
            <p:nvPr/>
          </p:nvGrpSpPr>
          <p:grpSpPr>
            <a:xfrm>
              <a:off x="374457" y="2040443"/>
              <a:ext cx="127800" cy="4165300"/>
              <a:chOff x="384975" y="988725"/>
              <a:chExt cx="127800" cy="4165300"/>
            </a:xfrm>
          </p:grpSpPr>
          <p:cxnSp>
            <p:nvCxnSpPr>
              <p:cNvPr id="330" name="Google Shape;330;p14"/>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331" name="Google Shape;331;p14"/>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4" name="Google Shape;334;p14"/>
            <p:cNvCxnSpPr/>
            <p:nvPr/>
          </p:nvCxnSpPr>
          <p:spPr>
            <a:xfrm>
              <a:off x="8701975" y="3797150"/>
              <a:ext cx="0" cy="2408700"/>
            </a:xfrm>
            <a:prstGeom prst="straightConnector1">
              <a:avLst/>
            </a:prstGeom>
            <a:noFill/>
            <a:ln cap="flat" cmpd="sng" w="9525">
              <a:solidFill>
                <a:schemeClr val="dk2"/>
              </a:solidFill>
              <a:prstDash val="solid"/>
              <a:round/>
              <a:headEnd len="sm" w="sm" type="none"/>
              <a:tailEnd len="sm" w="sm" type="none"/>
            </a:ln>
          </p:spPr>
        </p:cxnSp>
      </p:grpSp>
      <p:grpSp>
        <p:nvGrpSpPr>
          <p:cNvPr id="335" name="Google Shape;335;p14"/>
          <p:cNvGrpSpPr/>
          <p:nvPr/>
        </p:nvGrpSpPr>
        <p:grpSpPr>
          <a:xfrm>
            <a:off x="3765182" y="4231702"/>
            <a:ext cx="414139" cy="563584"/>
            <a:chOff x="-2171756" y="1882769"/>
            <a:chExt cx="912000" cy="1241100"/>
          </a:xfrm>
        </p:grpSpPr>
        <p:cxnSp>
          <p:nvCxnSpPr>
            <p:cNvPr id="336" name="Google Shape;336;p14"/>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337" name="Google Shape;337;p14"/>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8" name="Shape 338"/>
        <p:cNvGrpSpPr/>
        <p:nvPr/>
      </p:nvGrpSpPr>
      <p:grpSpPr>
        <a:xfrm>
          <a:off x="0" y="0"/>
          <a:ext cx="0" cy="0"/>
          <a:chOff x="0" y="0"/>
          <a:chExt cx="0" cy="0"/>
        </a:xfrm>
      </p:grpSpPr>
      <p:sp>
        <p:nvSpPr>
          <p:cNvPr id="339" name="Google Shape;339;p15"/>
          <p:cNvSpPr txBox="1"/>
          <p:nvPr>
            <p:ph type="title"/>
          </p:nvPr>
        </p:nvSpPr>
        <p:spPr>
          <a:xfrm>
            <a:off x="4322411" y="1048225"/>
            <a:ext cx="4101600" cy="66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0" name="Google Shape;340;p15"/>
          <p:cNvSpPr txBox="1"/>
          <p:nvPr>
            <p:ph idx="1" type="subTitle"/>
          </p:nvPr>
        </p:nvSpPr>
        <p:spPr>
          <a:xfrm>
            <a:off x="4322400" y="1757197"/>
            <a:ext cx="4101600" cy="3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1" name="Google Shape;341;p15"/>
          <p:cNvSpPr txBox="1"/>
          <p:nvPr>
            <p:ph idx="2" type="title"/>
          </p:nvPr>
        </p:nvSpPr>
        <p:spPr>
          <a:xfrm>
            <a:off x="4322411" y="2256097"/>
            <a:ext cx="4101600" cy="66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2" name="Google Shape;342;p15"/>
          <p:cNvSpPr txBox="1"/>
          <p:nvPr>
            <p:ph idx="3" type="subTitle"/>
          </p:nvPr>
        </p:nvSpPr>
        <p:spPr>
          <a:xfrm>
            <a:off x="4322400" y="2965065"/>
            <a:ext cx="4101600" cy="3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3" name="Google Shape;343;p15"/>
          <p:cNvSpPr txBox="1"/>
          <p:nvPr>
            <p:ph idx="4" type="title"/>
          </p:nvPr>
        </p:nvSpPr>
        <p:spPr>
          <a:xfrm>
            <a:off x="4322411" y="3491142"/>
            <a:ext cx="4101600" cy="66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44" name="Google Shape;344;p15"/>
          <p:cNvSpPr txBox="1"/>
          <p:nvPr>
            <p:ph idx="5" type="subTitle"/>
          </p:nvPr>
        </p:nvSpPr>
        <p:spPr>
          <a:xfrm>
            <a:off x="4322400" y="4200601"/>
            <a:ext cx="4101600" cy="3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345" name="Google Shape;345;p15"/>
          <p:cNvGrpSpPr/>
          <p:nvPr/>
        </p:nvGrpSpPr>
        <p:grpSpPr>
          <a:xfrm rot="-5400000">
            <a:off x="6997450" y="-1452650"/>
            <a:ext cx="127800" cy="4165300"/>
            <a:chOff x="384975" y="988725"/>
            <a:chExt cx="127800" cy="4165300"/>
          </a:xfrm>
        </p:grpSpPr>
        <p:cxnSp>
          <p:nvCxnSpPr>
            <p:cNvPr id="346" name="Google Shape;346;p15"/>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347" name="Google Shape;347;p1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15"/>
          <p:cNvGrpSpPr/>
          <p:nvPr/>
        </p:nvGrpSpPr>
        <p:grpSpPr>
          <a:xfrm>
            <a:off x="2877757" y="629992"/>
            <a:ext cx="928971" cy="893969"/>
            <a:chOff x="-2360575" y="1882769"/>
            <a:chExt cx="1289700" cy="1241106"/>
          </a:xfrm>
        </p:grpSpPr>
        <p:cxnSp>
          <p:nvCxnSpPr>
            <p:cNvPr id="351" name="Google Shape;351;p15"/>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352" name="Google Shape;352;p15"/>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353" name="Google Shape;353;p15"/>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p15"/>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5" name="Shape 355"/>
        <p:cNvGrpSpPr/>
        <p:nvPr/>
      </p:nvGrpSpPr>
      <p:grpSpPr>
        <a:xfrm>
          <a:off x="0" y="0"/>
          <a:ext cx="0" cy="0"/>
          <a:chOff x="0" y="0"/>
          <a:chExt cx="0" cy="0"/>
        </a:xfrm>
      </p:grpSpPr>
      <p:sp>
        <p:nvSpPr>
          <p:cNvPr id="356" name="Google Shape;356;p16"/>
          <p:cNvSpPr txBox="1"/>
          <p:nvPr>
            <p:ph type="title"/>
          </p:nvPr>
        </p:nvSpPr>
        <p:spPr>
          <a:xfrm>
            <a:off x="720000" y="1375725"/>
            <a:ext cx="4276200" cy="164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357" name="Google Shape;357;p16"/>
          <p:cNvSpPr txBox="1"/>
          <p:nvPr>
            <p:ph idx="1" type="subTitle"/>
          </p:nvPr>
        </p:nvSpPr>
        <p:spPr>
          <a:xfrm>
            <a:off x="720000" y="3111925"/>
            <a:ext cx="4276200" cy="95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358" name="Google Shape;358;p16"/>
          <p:cNvGrpSpPr/>
          <p:nvPr/>
        </p:nvGrpSpPr>
        <p:grpSpPr>
          <a:xfrm>
            <a:off x="8409277" y="3666051"/>
            <a:ext cx="585653" cy="563586"/>
            <a:chOff x="-2360575" y="1882769"/>
            <a:chExt cx="1289700" cy="1241106"/>
          </a:xfrm>
        </p:grpSpPr>
        <p:cxnSp>
          <p:nvCxnSpPr>
            <p:cNvPr id="359" name="Google Shape;359;p16"/>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360" name="Google Shape;360;p16"/>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361" name="Google Shape;361;p16"/>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362" name="Google Shape;362;p16"/>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363" name="Google Shape;363;p16"/>
          <p:cNvGrpSpPr/>
          <p:nvPr/>
        </p:nvGrpSpPr>
        <p:grpSpPr>
          <a:xfrm>
            <a:off x="3880807" y="183017"/>
            <a:ext cx="928971" cy="893969"/>
            <a:chOff x="-2360575" y="1882769"/>
            <a:chExt cx="1289700" cy="1241106"/>
          </a:xfrm>
        </p:grpSpPr>
        <p:cxnSp>
          <p:nvCxnSpPr>
            <p:cNvPr id="364" name="Google Shape;364;p16"/>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365" name="Google Shape;365;p16"/>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366" name="Google Shape;366;p16"/>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367" name="Google Shape;367;p16"/>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368" name="Google Shape;368;p16"/>
          <p:cNvSpPr/>
          <p:nvPr/>
        </p:nvSpPr>
        <p:spPr>
          <a:xfrm>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16"/>
          <p:cNvGrpSpPr/>
          <p:nvPr/>
        </p:nvGrpSpPr>
        <p:grpSpPr>
          <a:xfrm>
            <a:off x="-2291875" y="-223200"/>
            <a:ext cx="5290500" cy="853200"/>
            <a:chOff x="-2291875" y="-223200"/>
            <a:chExt cx="5290500" cy="853200"/>
          </a:xfrm>
        </p:grpSpPr>
        <p:sp>
          <p:nvSpPr>
            <p:cNvPr id="370" name="Google Shape;370;p16"/>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1" name="Google Shape;371;p16"/>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372" name="Google Shape;372;p16"/>
          <p:cNvGrpSpPr/>
          <p:nvPr/>
        </p:nvGrpSpPr>
        <p:grpSpPr>
          <a:xfrm rot="-5400000">
            <a:off x="6770062" y="348189"/>
            <a:ext cx="333801" cy="563621"/>
            <a:chOff x="238125" y="1646075"/>
            <a:chExt cx="271825" cy="458975"/>
          </a:xfrm>
        </p:grpSpPr>
        <p:sp>
          <p:nvSpPr>
            <p:cNvPr id="373" name="Google Shape;373;p16"/>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6"/>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16"/>
          <p:cNvGrpSpPr/>
          <p:nvPr/>
        </p:nvGrpSpPr>
        <p:grpSpPr>
          <a:xfrm flipH="1" rot="5400000">
            <a:off x="2005550" y="2736705"/>
            <a:ext cx="127800" cy="4138900"/>
            <a:chOff x="384975" y="988725"/>
            <a:chExt cx="127800" cy="4138900"/>
          </a:xfrm>
        </p:grpSpPr>
        <p:cxnSp>
          <p:nvCxnSpPr>
            <p:cNvPr id="376" name="Google Shape;376;p16"/>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377" name="Google Shape;377;p16"/>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6"/>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6"/>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0" name="Google Shape;380;p16"/>
          <p:cNvGrpSpPr/>
          <p:nvPr/>
        </p:nvGrpSpPr>
        <p:grpSpPr>
          <a:xfrm flipH="1" rot="5400000">
            <a:off x="4618749" y="4520539"/>
            <a:ext cx="333801" cy="563621"/>
            <a:chOff x="238125" y="1646075"/>
            <a:chExt cx="271825" cy="458975"/>
          </a:xfrm>
        </p:grpSpPr>
        <p:sp>
          <p:nvSpPr>
            <p:cNvPr id="381" name="Google Shape;381;p16"/>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6"/>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3" name="Shape 383"/>
        <p:cNvGrpSpPr/>
        <p:nvPr/>
      </p:nvGrpSpPr>
      <p:grpSpPr>
        <a:xfrm>
          <a:off x="0" y="0"/>
          <a:ext cx="0" cy="0"/>
          <a:chOff x="0" y="0"/>
          <a:chExt cx="0" cy="0"/>
        </a:xfrm>
      </p:grpSpPr>
      <p:sp>
        <p:nvSpPr>
          <p:cNvPr id="384" name="Google Shape;384;p17"/>
          <p:cNvSpPr txBox="1"/>
          <p:nvPr>
            <p:ph type="title"/>
          </p:nvPr>
        </p:nvSpPr>
        <p:spPr>
          <a:xfrm>
            <a:off x="720000" y="445025"/>
            <a:ext cx="4076400" cy="21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85" name="Shape 385"/>
        <p:cNvGrpSpPr/>
        <p:nvPr/>
      </p:nvGrpSpPr>
      <p:grpSpPr>
        <a:xfrm>
          <a:off x="0" y="0"/>
          <a:ext cx="0" cy="0"/>
          <a:chOff x="0" y="0"/>
          <a:chExt cx="0" cy="0"/>
        </a:xfrm>
      </p:grpSpPr>
      <p:sp>
        <p:nvSpPr>
          <p:cNvPr id="386" name="Google Shape;386;p18"/>
          <p:cNvSpPr txBox="1"/>
          <p:nvPr>
            <p:ph type="title"/>
          </p:nvPr>
        </p:nvSpPr>
        <p:spPr>
          <a:xfrm>
            <a:off x="5122475" y="1794350"/>
            <a:ext cx="3301500" cy="17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sz="53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387" name="Google Shape;387;p18"/>
          <p:cNvSpPr txBox="1"/>
          <p:nvPr>
            <p:ph idx="2" type="title"/>
          </p:nvPr>
        </p:nvSpPr>
        <p:spPr>
          <a:xfrm>
            <a:off x="7396500" y="724650"/>
            <a:ext cx="1027500" cy="865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5300">
                <a:solidFill>
                  <a:schemeClr val="lt2"/>
                </a:solidFill>
              </a:defRPr>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388" name="Google Shape;388;p18"/>
          <p:cNvSpPr txBox="1"/>
          <p:nvPr>
            <p:ph idx="1" type="subTitle"/>
          </p:nvPr>
        </p:nvSpPr>
        <p:spPr>
          <a:xfrm>
            <a:off x="6090150" y="3755325"/>
            <a:ext cx="2219100" cy="71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solidFill>
                  <a:schemeClr val="lt1"/>
                </a:solidFill>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389" name="Google Shape;389;p18"/>
          <p:cNvSpPr/>
          <p:nvPr/>
        </p:nvSpPr>
        <p:spPr>
          <a:xfrm flipH="1">
            <a:off x="35251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18"/>
          <p:cNvGrpSpPr/>
          <p:nvPr/>
        </p:nvGrpSpPr>
        <p:grpSpPr>
          <a:xfrm flipH="1" rot="10800000">
            <a:off x="377695" y="0"/>
            <a:ext cx="127800" cy="1223800"/>
            <a:chOff x="384975" y="988725"/>
            <a:chExt cx="127800" cy="1223800"/>
          </a:xfrm>
        </p:grpSpPr>
        <p:cxnSp>
          <p:nvCxnSpPr>
            <p:cNvPr id="391" name="Google Shape;391;p18"/>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392" name="Google Shape;392;p1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18"/>
          <p:cNvGrpSpPr/>
          <p:nvPr/>
        </p:nvGrpSpPr>
        <p:grpSpPr>
          <a:xfrm flipH="1" rot="5400000">
            <a:off x="1200882" y="348189"/>
            <a:ext cx="333801" cy="563621"/>
            <a:chOff x="238125" y="1646075"/>
            <a:chExt cx="271825" cy="458975"/>
          </a:xfrm>
        </p:grpSpPr>
        <p:sp>
          <p:nvSpPr>
            <p:cNvPr id="396" name="Google Shape;396;p18"/>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p18"/>
          <p:cNvGrpSpPr/>
          <p:nvPr/>
        </p:nvGrpSpPr>
        <p:grpSpPr>
          <a:xfrm flipH="1" rot="5400000">
            <a:off x="7975282" y="71739"/>
            <a:ext cx="333801" cy="563621"/>
            <a:chOff x="238125" y="1646075"/>
            <a:chExt cx="271825" cy="458975"/>
          </a:xfrm>
        </p:grpSpPr>
        <p:sp>
          <p:nvSpPr>
            <p:cNvPr id="399" name="Google Shape;399;p18"/>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8"/>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18"/>
          <p:cNvGrpSpPr/>
          <p:nvPr/>
        </p:nvGrpSpPr>
        <p:grpSpPr>
          <a:xfrm rot="10800000">
            <a:off x="4035600" y="-280687"/>
            <a:ext cx="3030095" cy="1223700"/>
            <a:chOff x="1056975" y="4231700"/>
            <a:chExt cx="3030095" cy="1223700"/>
          </a:xfrm>
        </p:grpSpPr>
        <p:sp>
          <p:nvSpPr>
            <p:cNvPr id="402" name="Google Shape;402;p18"/>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18"/>
          <p:cNvGrpSpPr/>
          <p:nvPr/>
        </p:nvGrpSpPr>
        <p:grpSpPr>
          <a:xfrm flipH="1">
            <a:off x="8637293" y="2029375"/>
            <a:ext cx="127800" cy="3190000"/>
            <a:chOff x="384975" y="988725"/>
            <a:chExt cx="127800" cy="3190000"/>
          </a:xfrm>
        </p:grpSpPr>
        <p:cxnSp>
          <p:nvCxnSpPr>
            <p:cNvPr id="405" name="Google Shape;405;p18"/>
            <p:cNvCxnSpPr/>
            <p:nvPr/>
          </p:nvCxnSpPr>
          <p:spPr>
            <a:xfrm>
              <a:off x="448875" y="1556725"/>
              <a:ext cx="0" cy="2622000"/>
            </a:xfrm>
            <a:prstGeom prst="straightConnector1">
              <a:avLst/>
            </a:prstGeom>
            <a:noFill/>
            <a:ln cap="flat" cmpd="sng" w="9525">
              <a:solidFill>
                <a:schemeClr val="dk2"/>
              </a:solidFill>
              <a:prstDash val="solid"/>
              <a:round/>
              <a:headEnd len="sm" w="sm" type="none"/>
              <a:tailEnd len="sm" w="sm" type="none"/>
            </a:ln>
          </p:spPr>
        </p:cxnSp>
        <p:sp>
          <p:nvSpPr>
            <p:cNvPr id="406" name="Google Shape;406;p1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18"/>
          <p:cNvGrpSpPr/>
          <p:nvPr/>
        </p:nvGrpSpPr>
        <p:grpSpPr>
          <a:xfrm flipH="1">
            <a:off x="-1328125" y="2838750"/>
            <a:ext cx="5533000" cy="3249350"/>
            <a:chOff x="4568000" y="2575775"/>
            <a:chExt cx="5533000" cy="3249350"/>
          </a:xfrm>
        </p:grpSpPr>
        <p:sp>
          <p:nvSpPr>
            <p:cNvPr id="410" name="Google Shape;410;p18"/>
            <p:cNvSpPr/>
            <p:nvPr/>
          </p:nvSpPr>
          <p:spPr>
            <a:xfrm>
              <a:off x="9872500" y="2652775"/>
              <a:ext cx="224725" cy="164125"/>
            </a:xfrm>
            <a:custGeom>
              <a:rect b="b" l="l" r="r" t="t"/>
              <a:pathLst>
                <a:path extrusionOk="0" h="6565" w="8989">
                  <a:moveTo>
                    <a:pt x="8988" y="1"/>
                  </a:moveTo>
                  <a:lnTo>
                    <a:pt x="0" y="5202"/>
                  </a:lnTo>
                  <a:lnTo>
                    <a:pt x="0" y="6565"/>
                  </a:lnTo>
                  <a:lnTo>
                    <a:pt x="8988" y="1314"/>
                  </a:lnTo>
                  <a:lnTo>
                    <a:pt x="898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8"/>
            <p:cNvSpPr/>
            <p:nvPr/>
          </p:nvSpPr>
          <p:spPr>
            <a:xfrm>
              <a:off x="9743725" y="2708325"/>
              <a:ext cx="128775" cy="108575"/>
            </a:xfrm>
            <a:custGeom>
              <a:rect b="b" l="l" r="r" t="t"/>
              <a:pathLst>
                <a:path extrusionOk="0" h="4343" w="5151">
                  <a:moveTo>
                    <a:pt x="1" y="0"/>
                  </a:moveTo>
                  <a:lnTo>
                    <a:pt x="1" y="1364"/>
                  </a:lnTo>
                  <a:lnTo>
                    <a:pt x="5151" y="4343"/>
                  </a:lnTo>
                  <a:lnTo>
                    <a:pt x="5151" y="298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8"/>
            <p:cNvSpPr/>
            <p:nvPr/>
          </p:nvSpPr>
          <p:spPr>
            <a:xfrm>
              <a:off x="9743725" y="2578300"/>
              <a:ext cx="353500" cy="204525"/>
            </a:xfrm>
            <a:custGeom>
              <a:rect b="b" l="l" r="r" t="t"/>
              <a:pathLst>
                <a:path extrusionOk="0" h="8181" w="14140">
                  <a:moveTo>
                    <a:pt x="8989" y="0"/>
                  </a:moveTo>
                  <a:lnTo>
                    <a:pt x="1" y="5201"/>
                  </a:lnTo>
                  <a:lnTo>
                    <a:pt x="5151" y="8181"/>
                  </a:lnTo>
                  <a:lnTo>
                    <a:pt x="14139" y="2980"/>
                  </a:lnTo>
                  <a:lnTo>
                    <a:pt x="898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8"/>
            <p:cNvSpPr/>
            <p:nvPr/>
          </p:nvSpPr>
          <p:spPr>
            <a:xfrm>
              <a:off x="9296850" y="2848450"/>
              <a:ext cx="462050" cy="301725"/>
            </a:xfrm>
            <a:custGeom>
              <a:rect b="b" l="l" r="r" t="t"/>
              <a:pathLst>
                <a:path extrusionOk="0" h="12069" w="18482">
                  <a:moveTo>
                    <a:pt x="18481" y="0"/>
                  </a:moveTo>
                  <a:lnTo>
                    <a:pt x="51" y="10756"/>
                  </a:lnTo>
                  <a:lnTo>
                    <a:pt x="0" y="12069"/>
                  </a:lnTo>
                  <a:lnTo>
                    <a:pt x="18481" y="1364"/>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8"/>
            <p:cNvSpPr/>
            <p:nvPr/>
          </p:nvSpPr>
          <p:spPr>
            <a:xfrm>
              <a:off x="9168075" y="3042850"/>
              <a:ext cx="130050" cy="107325"/>
            </a:xfrm>
            <a:custGeom>
              <a:rect b="b" l="l" r="r" t="t"/>
              <a:pathLst>
                <a:path extrusionOk="0" h="4293" w="5202">
                  <a:moveTo>
                    <a:pt x="1" y="0"/>
                  </a:moveTo>
                  <a:lnTo>
                    <a:pt x="1" y="1313"/>
                  </a:lnTo>
                  <a:lnTo>
                    <a:pt x="5151" y="4293"/>
                  </a:lnTo>
                  <a:lnTo>
                    <a:pt x="5202" y="298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8"/>
            <p:cNvSpPr/>
            <p:nvPr/>
          </p:nvSpPr>
          <p:spPr>
            <a:xfrm>
              <a:off x="9168075" y="2773975"/>
              <a:ext cx="590825" cy="343375"/>
            </a:xfrm>
            <a:custGeom>
              <a:rect b="b" l="l" r="r" t="t"/>
              <a:pathLst>
                <a:path extrusionOk="0" h="13735" w="23633">
                  <a:moveTo>
                    <a:pt x="18482" y="0"/>
                  </a:moveTo>
                  <a:lnTo>
                    <a:pt x="1" y="10755"/>
                  </a:lnTo>
                  <a:lnTo>
                    <a:pt x="5202" y="13735"/>
                  </a:lnTo>
                  <a:lnTo>
                    <a:pt x="23632" y="2979"/>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8"/>
            <p:cNvSpPr/>
            <p:nvPr/>
          </p:nvSpPr>
          <p:spPr>
            <a:xfrm>
              <a:off x="8722475" y="3182975"/>
              <a:ext cx="462050" cy="301725"/>
            </a:xfrm>
            <a:custGeom>
              <a:rect b="b" l="l" r="r" t="t"/>
              <a:pathLst>
                <a:path extrusionOk="0" h="12069" w="18482">
                  <a:moveTo>
                    <a:pt x="18481" y="0"/>
                  </a:moveTo>
                  <a:lnTo>
                    <a:pt x="0" y="10756"/>
                  </a:lnTo>
                  <a:lnTo>
                    <a:pt x="0" y="12069"/>
                  </a:lnTo>
                  <a:lnTo>
                    <a:pt x="18481" y="1313"/>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8"/>
            <p:cNvSpPr/>
            <p:nvPr/>
          </p:nvSpPr>
          <p:spPr>
            <a:xfrm>
              <a:off x="8593700" y="3377375"/>
              <a:ext cx="128800" cy="107325"/>
            </a:xfrm>
            <a:custGeom>
              <a:rect b="b" l="l" r="r" t="t"/>
              <a:pathLst>
                <a:path extrusionOk="0" h="4293" w="5152">
                  <a:moveTo>
                    <a:pt x="1" y="1"/>
                  </a:moveTo>
                  <a:lnTo>
                    <a:pt x="1" y="1313"/>
                  </a:lnTo>
                  <a:lnTo>
                    <a:pt x="5151" y="4293"/>
                  </a:lnTo>
                  <a:lnTo>
                    <a:pt x="5151" y="298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8"/>
            <p:cNvSpPr/>
            <p:nvPr/>
          </p:nvSpPr>
          <p:spPr>
            <a:xfrm>
              <a:off x="8593700" y="3108500"/>
              <a:ext cx="590825" cy="343375"/>
            </a:xfrm>
            <a:custGeom>
              <a:rect b="b" l="l" r="r" t="t"/>
              <a:pathLst>
                <a:path extrusionOk="0" h="13735" w="23633">
                  <a:moveTo>
                    <a:pt x="18482" y="0"/>
                  </a:moveTo>
                  <a:lnTo>
                    <a:pt x="1" y="10756"/>
                  </a:lnTo>
                  <a:lnTo>
                    <a:pt x="5151" y="13735"/>
                  </a:lnTo>
                  <a:lnTo>
                    <a:pt x="23632" y="2979"/>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8"/>
            <p:cNvSpPr/>
            <p:nvPr/>
          </p:nvSpPr>
          <p:spPr>
            <a:xfrm>
              <a:off x="8148100" y="3517500"/>
              <a:ext cx="462050" cy="300475"/>
            </a:xfrm>
            <a:custGeom>
              <a:rect b="b" l="l" r="r" t="t"/>
              <a:pathLst>
                <a:path extrusionOk="0" h="12019" w="18482">
                  <a:moveTo>
                    <a:pt x="18481" y="0"/>
                  </a:moveTo>
                  <a:lnTo>
                    <a:pt x="0" y="10705"/>
                  </a:lnTo>
                  <a:lnTo>
                    <a:pt x="0" y="12018"/>
                  </a:lnTo>
                  <a:lnTo>
                    <a:pt x="18481" y="1313"/>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8"/>
            <p:cNvSpPr/>
            <p:nvPr/>
          </p:nvSpPr>
          <p:spPr>
            <a:xfrm>
              <a:off x="8019325" y="3710650"/>
              <a:ext cx="128800" cy="107325"/>
            </a:xfrm>
            <a:custGeom>
              <a:rect b="b" l="l" r="r" t="t"/>
              <a:pathLst>
                <a:path extrusionOk="0" h="4293" w="5152">
                  <a:moveTo>
                    <a:pt x="1" y="0"/>
                  </a:moveTo>
                  <a:lnTo>
                    <a:pt x="1" y="1313"/>
                  </a:lnTo>
                  <a:lnTo>
                    <a:pt x="5151" y="4292"/>
                  </a:lnTo>
                  <a:lnTo>
                    <a:pt x="5151" y="29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8"/>
            <p:cNvSpPr/>
            <p:nvPr/>
          </p:nvSpPr>
          <p:spPr>
            <a:xfrm>
              <a:off x="8019325" y="3443025"/>
              <a:ext cx="590825" cy="342125"/>
            </a:xfrm>
            <a:custGeom>
              <a:rect b="b" l="l" r="r" t="t"/>
              <a:pathLst>
                <a:path extrusionOk="0" h="13685" w="23633">
                  <a:moveTo>
                    <a:pt x="18482" y="0"/>
                  </a:moveTo>
                  <a:lnTo>
                    <a:pt x="1" y="10705"/>
                  </a:lnTo>
                  <a:lnTo>
                    <a:pt x="5151" y="13684"/>
                  </a:lnTo>
                  <a:lnTo>
                    <a:pt x="23632" y="2979"/>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8"/>
            <p:cNvSpPr/>
            <p:nvPr/>
          </p:nvSpPr>
          <p:spPr>
            <a:xfrm>
              <a:off x="7573725" y="3850775"/>
              <a:ext cx="462050" cy="301725"/>
            </a:xfrm>
            <a:custGeom>
              <a:rect b="b" l="l" r="r" t="t"/>
              <a:pathLst>
                <a:path extrusionOk="0" h="12069" w="18482">
                  <a:moveTo>
                    <a:pt x="18481" y="0"/>
                  </a:moveTo>
                  <a:lnTo>
                    <a:pt x="0" y="10755"/>
                  </a:lnTo>
                  <a:lnTo>
                    <a:pt x="0" y="12068"/>
                  </a:lnTo>
                  <a:lnTo>
                    <a:pt x="18431" y="1313"/>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8"/>
            <p:cNvSpPr/>
            <p:nvPr/>
          </p:nvSpPr>
          <p:spPr>
            <a:xfrm>
              <a:off x="7444950" y="4045175"/>
              <a:ext cx="128775" cy="107325"/>
            </a:xfrm>
            <a:custGeom>
              <a:rect b="b" l="l" r="r" t="t"/>
              <a:pathLst>
                <a:path extrusionOk="0" h="4293" w="5151">
                  <a:moveTo>
                    <a:pt x="1" y="0"/>
                  </a:moveTo>
                  <a:lnTo>
                    <a:pt x="1" y="1313"/>
                  </a:lnTo>
                  <a:lnTo>
                    <a:pt x="5151" y="4292"/>
                  </a:lnTo>
                  <a:lnTo>
                    <a:pt x="5151" y="29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8"/>
            <p:cNvSpPr/>
            <p:nvPr/>
          </p:nvSpPr>
          <p:spPr>
            <a:xfrm>
              <a:off x="7444950" y="3776275"/>
              <a:ext cx="590825" cy="343400"/>
            </a:xfrm>
            <a:custGeom>
              <a:rect b="b" l="l" r="r" t="t"/>
              <a:pathLst>
                <a:path extrusionOk="0" h="13736" w="23633">
                  <a:moveTo>
                    <a:pt x="18431" y="1"/>
                  </a:moveTo>
                  <a:lnTo>
                    <a:pt x="1" y="10756"/>
                  </a:lnTo>
                  <a:lnTo>
                    <a:pt x="5151" y="13735"/>
                  </a:lnTo>
                  <a:lnTo>
                    <a:pt x="23632" y="2980"/>
                  </a:lnTo>
                  <a:lnTo>
                    <a:pt x="184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8"/>
            <p:cNvSpPr/>
            <p:nvPr/>
          </p:nvSpPr>
          <p:spPr>
            <a:xfrm>
              <a:off x="6998075" y="4185300"/>
              <a:ext cx="462050" cy="301725"/>
            </a:xfrm>
            <a:custGeom>
              <a:rect b="b" l="l" r="r" t="t"/>
              <a:pathLst>
                <a:path extrusionOk="0" h="12069" w="18482">
                  <a:moveTo>
                    <a:pt x="18481" y="0"/>
                  </a:moveTo>
                  <a:lnTo>
                    <a:pt x="0" y="10705"/>
                  </a:lnTo>
                  <a:lnTo>
                    <a:pt x="0" y="12068"/>
                  </a:lnTo>
                  <a:lnTo>
                    <a:pt x="18481" y="1313"/>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8"/>
            <p:cNvSpPr/>
            <p:nvPr/>
          </p:nvSpPr>
          <p:spPr>
            <a:xfrm>
              <a:off x="6869300" y="4378425"/>
              <a:ext cx="128800" cy="108600"/>
            </a:xfrm>
            <a:custGeom>
              <a:rect b="b" l="l" r="r" t="t"/>
              <a:pathLst>
                <a:path extrusionOk="0" h="4344" w="5152">
                  <a:moveTo>
                    <a:pt x="1" y="1"/>
                  </a:moveTo>
                  <a:lnTo>
                    <a:pt x="1" y="1364"/>
                  </a:lnTo>
                  <a:lnTo>
                    <a:pt x="5151" y="4343"/>
                  </a:lnTo>
                  <a:lnTo>
                    <a:pt x="5151" y="298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8"/>
            <p:cNvSpPr/>
            <p:nvPr/>
          </p:nvSpPr>
          <p:spPr>
            <a:xfrm>
              <a:off x="6869300" y="4110800"/>
              <a:ext cx="590825" cy="342125"/>
            </a:xfrm>
            <a:custGeom>
              <a:rect b="b" l="l" r="r" t="t"/>
              <a:pathLst>
                <a:path extrusionOk="0" h="13685" w="23633">
                  <a:moveTo>
                    <a:pt x="18482" y="1"/>
                  </a:moveTo>
                  <a:lnTo>
                    <a:pt x="1" y="10706"/>
                  </a:lnTo>
                  <a:lnTo>
                    <a:pt x="5151" y="13685"/>
                  </a:lnTo>
                  <a:lnTo>
                    <a:pt x="23632" y="2980"/>
                  </a:lnTo>
                  <a:lnTo>
                    <a:pt x="184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8"/>
            <p:cNvSpPr/>
            <p:nvPr/>
          </p:nvSpPr>
          <p:spPr>
            <a:xfrm>
              <a:off x="6423700" y="4518550"/>
              <a:ext cx="462050" cy="301725"/>
            </a:xfrm>
            <a:custGeom>
              <a:rect b="b" l="l" r="r" t="t"/>
              <a:pathLst>
                <a:path extrusionOk="0" h="12069" w="18482">
                  <a:moveTo>
                    <a:pt x="18481" y="1"/>
                  </a:moveTo>
                  <a:lnTo>
                    <a:pt x="0" y="10756"/>
                  </a:lnTo>
                  <a:lnTo>
                    <a:pt x="0" y="12069"/>
                  </a:lnTo>
                  <a:lnTo>
                    <a:pt x="18481" y="1364"/>
                  </a:lnTo>
                  <a:lnTo>
                    <a:pt x="184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8"/>
            <p:cNvSpPr/>
            <p:nvPr/>
          </p:nvSpPr>
          <p:spPr>
            <a:xfrm>
              <a:off x="6294925" y="4712950"/>
              <a:ext cx="128800" cy="107325"/>
            </a:xfrm>
            <a:custGeom>
              <a:rect b="b" l="l" r="r" t="t"/>
              <a:pathLst>
                <a:path extrusionOk="0" h="4293" w="5152">
                  <a:moveTo>
                    <a:pt x="1" y="1"/>
                  </a:moveTo>
                  <a:lnTo>
                    <a:pt x="1" y="1314"/>
                  </a:lnTo>
                  <a:lnTo>
                    <a:pt x="5151" y="4293"/>
                  </a:lnTo>
                  <a:lnTo>
                    <a:pt x="5151" y="298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8"/>
            <p:cNvSpPr/>
            <p:nvPr/>
          </p:nvSpPr>
          <p:spPr>
            <a:xfrm>
              <a:off x="6294925" y="4444075"/>
              <a:ext cx="590825" cy="343375"/>
            </a:xfrm>
            <a:custGeom>
              <a:rect b="b" l="l" r="r" t="t"/>
              <a:pathLst>
                <a:path extrusionOk="0" h="13735" w="23633">
                  <a:moveTo>
                    <a:pt x="18482" y="0"/>
                  </a:moveTo>
                  <a:lnTo>
                    <a:pt x="1" y="10756"/>
                  </a:lnTo>
                  <a:lnTo>
                    <a:pt x="5151" y="13735"/>
                  </a:lnTo>
                  <a:lnTo>
                    <a:pt x="23632" y="2980"/>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8"/>
            <p:cNvSpPr/>
            <p:nvPr/>
          </p:nvSpPr>
          <p:spPr>
            <a:xfrm>
              <a:off x="5849325" y="4853075"/>
              <a:ext cx="462050" cy="301725"/>
            </a:xfrm>
            <a:custGeom>
              <a:rect b="b" l="l" r="r" t="t"/>
              <a:pathLst>
                <a:path extrusionOk="0" h="12069" w="18482">
                  <a:moveTo>
                    <a:pt x="18481" y="1"/>
                  </a:moveTo>
                  <a:lnTo>
                    <a:pt x="0" y="10706"/>
                  </a:lnTo>
                  <a:lnTo>
                    <a:pt x="0" y="12069"/>
                  </a:lnTo>
                  <a:lnTo>
                    <a:pt x="18481" y="1314"/>
                  </a:lnTo>
                  <a:lnTo>
                    <a:pt x="184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8"/>
            <p:cNvSpPr/>
            <p:nvPr/>
          </p:nvSpPr>
          <p:spPr>
            <a:xfrm>
              <a:off x="5720550" y="5046225"/>
              <a:ext cx="128800" cy="108575"/>
            </a:xfrm>
            <a:custGeom>
              <a:rect b="b" l="l" r="r" t="t"/>
              <a:pathLst>
                <a:path extrusionOk="0" h="4343" w="5152">
                  <a:moveTo>
                    <a:pt x="1" y="0"/>
                  </a:moveTo>
                  <a:lnTo>
                    <a:pt x="1" y="1364"/>
                  </a:lnTo>
                  <a:lnTo>
                    <a:pt x="5151" y="4343"/>
                  </a:lnTo>
                  <a:lnTo>
                    <a:pt x="5151" y="298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8"/>
            <p:cNvSpPr/>
            <p:nvPr/>
          </p:nvSpPr>
          <p:spPr>
            <a:xfrm>
              <a:off x="5720550" y="4778600"/>
              <a:ext cx="590825" cy="342125"/>
            </a:xfrm>
            <a:custGeom>
              <a:rect b="b" l="l" r="r" t="t"/>
              <a:pathLst>
                <a:path extrusionOk="0" h="13685" w="23633">
                  <a:moveTo>
                    <a:pt x="18482" y="1"/>
                  </a:moveTo>
                  <a:lnTo>
                    <a:pt x="1" y="10705"/>
                  </a:lnTo>
                  <a:lnTo>
                    <a:pt x="5151" y="13685"/>
                  </a:lnTo>
                  <a:lnTo>
                    <a:pt x="23632" y="2980"/>
                  </a:lnTo>
                  <a:lnTo>
                    <a:pt x="184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8"/>
            <p:cNvSpPr/>
            <p:nvPr/>
          </p:nvSpPr>
          <p:spPr>
            <a:xfrm>
              <a:off x="5274925" y="5186350"/>
              <a:ext cx="460800" cy="301725"/>
            </a:xfrm>
            <a:custGeom>
              <a:rect b="b" l="l" r="r" t="t"/>
              <a:pathLst>
                <a:path extrusionOk="0" h="12069" w="18432">
                  <a:moveTo>
                    <a:pt x="18432" y="0"/>
                  </a:moveTo>
                  <a:lnTo>
                    <a:pt x="1" y="10756"/>
                  </a:lnTo>
                  <a:lnTo>
                    <a:pt x="1" y="12068"/>
                  </a:lnTo>
                  <a:lnTo>
                    <a:pt x="18432" y="1364"/>
                  </a:lnTo>
                  <a:lnTo>
                    <a:pt x="184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8"/>
            <p:cNvSpPr/>
            <p:nvPr/>
          </p:nvSpPr>
          <p:spPr>
            <a:xfrm>
              <a:off x="5144925" y="5380750"/>
              <a:ext cx="130025" cy="107325"/>
            </a:xfrm>
            <a:custGeom>
              <a:rect b="b" l="l" r="r" t="t"/>
              <a:pathLst>
                <a:path extrusionOk="0" h="4293" w="5201">
                  <a:moveTo>
                    <a:pt x="51" y="0"/>
                  </a:moveTo>
                  <a:lnTo>
                    <a:pt x="0" y="1313"/>
                  </a:lnTo>
                  <a:lnTo>
                    <a:pt x="5201" y="4292"/>
                  </a:lnTo>
                  <a:lnTo>
                    <a:pt x="5201" y="2980"/>
                  </a:lnTo>
                  <a:lnTo>
                    <a:pt x="5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8"/>
            <p:cNvSpPr/>
            <p:nvPr/>
          </p:nvSpPr>
          <p:spPr>
            <a:xfrm>
              <a:off x="5146175" y="5111875"/>
              <a:ext cx="589550" cy="343375"/>
            </a:xfrm>
            <a:custGeom>
              <a:rect b="b" l="l" r="r" t="t"/>
              <a:pathLst>
                <a:path extrusionOk="0" h="13735" w="23582">
                  <a:moveTo>
                    <a:pt x="18431" y="0"/>
                  </a:moveTo>
                  <a:lnTo>
                    <a:pt x="1" y="10755"/>
                  </a:lnTo>
                  <a:lnTo>
                    <a:pt x="5151" y="13735"/>
                  </a:lnTo>
                  <a:lnTo>
                    <a:pt x="23582" y="2979"/>
                  </a:lnTo>
                  <a:lnTo>
                    <a:pt x="184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8"/>
            <p:cNvSpPr/>
            <p:nvPr/>
          </p:nvSpPr>
          <p:spPr>
            <a:xfrm>
              <a:off x="4699300" y="5520875"/>
              <a:ext cx="462050" cy="301725"/>
            </a:xfrm>
            <a:custGeom>
              <a:rect b="b" l="l" r="r" t="t"/>
              <a:pathLst>
                <a:path extrusionOk="0" h="12069" w="18482">
                  <a:moveTo>
                    <a:pt x="18481" y="0"/>
                  </a:moveTo>
                  <a:lnTo>
                    <a:pt x="0" y="10756"/>
                  </a:lnTo>
                  <a:lnTo>
                    <a:pt x="0" y="12069"/>
                  </a:lnTo>
                  <a:lnTo>
                    <a:pt x="18481" y="1313"/>
                  </a:lnTo>
                  <a:lnTo>
                    <a:pt x="1848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8"/>
            <p:cNvSpPr/>
            <p:nvPr/>
          </p:nvSpPr>
          <p:spPr>
            <a:xfrm>
              <a:off x="4570525" y="5715275"/>
              <a:ext cx="128800" cy="107325"/>
            </a:xfrm>
            <a:custGeom>
              <a:rect b="b" l="l" r="r" t="t"/>
              <a:pathLst>
                <a:path extrusionOk="0" h="4293" w="5152">
                  <a:moveTo>
                    <a:pt x="1" y="1"/>
                  </a:moveTo>
                  <a:lnTo>
                    <a:pt x="1" y="1313"/>
                  </a:lnTo>
                  <a:lnTo>
                    <a:pt x="5151" y="4293"/>
                  </a:lnTo>
                  <a:lnTo>
                    <a:pt x="5151" y="2980"/>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8"/>
            <p:cNvSpPr/>
            <p:nvPr/>
          </p:nvSpPr>
          <p:spPr>
            <a:xfrm>
              <a:off x="4570525" y="5446400"/>
              <a:ext cx="590825" cy="343375"/>
            </a:xfrm>
            <a:custGeom>
              <a:rect b="b" l="l" r="r" t="t"/>
              <a:pathLst>
                <a:path extrusionOk="0" h="13735" w="23633">
                  <a:moveTo>
                    <a:pt x="18482" y="0"/>
                  </a:moveTo>
                  <a:lnTo>
                    <a:pt x="1" y="10756"/>
                  </a:lnTo>
                  <a:lnTo>
                    <a:pt x="5151" y="13735"/>
                  </a:lnTo>
                  <a:lnTo>
                    <a:pt x="23632" y="2979"/>
                  </a:lnTo>
                  <a:lnTo>
                    <a:pt x="18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8"/>
            <p:cNvSpPr/>
            <p:nvPr/>
          </p:nvSpPr>
          <p:spPr>
            <a:xfrm>
              <a:off x="9869975" y="2649000"/>
              <a:ext cx="228500" cy="170425"/>
            </a:xfrm>
            <a:custGeom>
              <a:rect b="b" l="l" r="r" t="t"/>
              <a:pathLst>
                <a:path extrusionOk="0" h="6817" w="9140">
                  <a:moveTo>
                    <a:pt x="9039" y="253"/>
                  </a:moveTo>
                  <a:lnTo>
                    <a:pt x="9039" y="1414"/>
                  </a:lnTo>
                  <a:lnTo>
                    <a:pt x="152" y="6564"/>
                  </a:lnTo>
                  <a:lnTo>
                    <a:pt x="152" y="5403"/>
                  </a:lnTo>
                  <a:lnTo>
                    <a:pt x="9039" y="253"/>
                  </a:lnTo>
                  <a:close/>
                  <a:moveTo>
                    <a:pt x="9140" y="0"/>
                  </a:moveTo>
                  <a:lnTo>
                    <a:pt x="0" y="5353"/>
                  </a:lnTo>
                  <a:lnTo>
                    <a:pt x="0" y="6817"/>
                  </a:lnTo>
                  <a:lnTo>
                    <a:pt x="9140" y="1515"/>
                  </a:lnTo>
                  <a:lnTo>
                    <a:pt x="914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8"/>
            <p:cNvSpPr/>
            <p:nvPr/>
          </p:nvSpPr>
          <p:spPr>
            <a:xfrm>
              <a:off x="9741200" y="2705800"/>
              <a:ext cx="132575" cy="113625"/>
            </a:xfrm>
            <a:custGeom>
              <a:rect b="b" l="l" r="r" t="t"/>
              <a:pathLst>
                <a:path extrusionOk="0" h="4545" w="5303">
                  <a:moveTo>
                    <a:pt x="152" y="253"/>
                  </a:moveTo>
                  <a:lnTo>
                    <a:pt x="5151" y="3131"/>
                  </a:lnTo>
                  <a:lnTo>
                    <a:pt x="5151" y="4292"/>
                  </a:lnTo>
                  <a:lnTo>
                    <a:pt x="152" y="1414"/>
                  </a:lnTo>
                  <a:lnTo>
                    <a:pt x="152" y="253"/>
                  </a:lnTo>
                  <a:close/>
                  <a:moveTo>
                    <a:pt x="1" y="0"/>
                  </a:moveTo>
                  <a:lnTo>
                    <a:pt x="1" y="1515"/>
                  </a:lnTo>
                  <a:lnTo>
                    <a:pt x="5303" y="4545"/>
                  </a:lnTo>
                  <a:lnTo>
                    <a:pt x="5303" y="308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8"/>
            <p:cNvSpPr/>
            <p:nvPr/>
          </p:nvSpPr>
          <p:spPr>
            <a:xfrm>
              <a:off x="9739950" y="2575775"/>
              <a:ext cx="361050" cy="209575"/>
            </a:xfrm>
            <a:custGeom>
              <a:rect b="b" l="l" r="r" t="t"/>
              <a:pathLst>
                <a:path extrusionOk="0" h="8383" w="14442">
                  <a:moveTo>
                    <a:pt x="9140" y="152"/>
                  </a:moveTo>
                  <a:lnTo>
                    <a:pt x="14139" y="3081"/>
                  </a:lnTo>
                  <a:lnTo>
                    <a:pt x="5302" y="8231"/>
                  </a:lnTo>
                  <a:lnTo>
                    <a:pt x="253" y="5302"/>
                  </a:lnTo>
                  <a:lnTo>
                    <a:pt x="9140" y="152"/>
                  </a:lnTo>
                  <a:close/>
                  <a:moveTo>
                    <a:pt x="9140" y="0"/>
                  </a:moveTo>
                  <a:lnTo>
                    <a:pt x="0" y="5302"/>
                  </a:lnTo>
                  <a:lnTo>
                    <a:pt x="5302" y="8383"/>
                  </a:lnTo>
                  <a:lnTo>
                    <a:pt x="14442" y="3081"/>
                  </a:lnTo>
                  <a:lnTo>
                    <a:pt x="914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8"/>
            <p:cNvSpPr/>
            <p:nvPr/>
          </p:nvSpPr>
          <p:spPr>
            <a:xfrm>
              <a:off x="9295575" y="2845925"/>
              <a:ext cx="465850" cy="308050"/>
            </a:xfrm>
            <a:custGeom>
              <a:rect b="b" l="l" r="r" t="t"/>
              <a:pathLst>
                <a:path extrusionOk="0" h="12322" w="18634">
                  <a:moveTo>
                    <a:pt x="18482" y="253"/>
                  </a:moveTo>
                  <a:lnTo>
                    <a:pt x="18482" y="1414"/>
                  </a:lnTo>
                  <a:lnTo>
                    <a:pt x="152" y="12069"/>
                  </a:lnTo>
                  <a:lnTo>
                    <a:pt x="152" y="10907"/>
                  </a:lnTo>
                  <a:lnTo>
                    <a:pt x="18482" y="253"/>
                  </a:lnTo>
                  <a:close/>
                  <a:moveTo>
                    <a:pt x="18633" y="0"/>
                  </a:moveTo>
                  <a:lnTo>
                    <a:pt x="1" y="10806"/>
                  </a:lnTo>
                  <a:lnTo>
                    <a:pt x="1" y="12321"/>
                  </a:lnTo>
                  <a:lnTo>
                    <a:pt x="18633" y="1465"/>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8"/>
            <p:cNvSpPr/>
            <p:nvPr/>
          </p:nvSpPr>
          <p:spPr>
            <a:xfrm>
              <a:off x="9166825" y="3040325"/>
              <a:ext cx="132575" cy="113650"/>
            </a:xfrm>
            <a:custGeom>
              <a:rect b="b" l="l" r="r" t="t"/>
              <a:pathLst>
                <a:path extrusionOk="0" h="4546" w="5303">
                  <a:moveTo>
                    <a:pt x="152" y="202"/>
                  </a:moveTo>
                  <a:lnTo>
                    <a:pt x="5151" y="3131"/>
                  </a:lnTo>
                  <a:lnTo>
                    <a:pt x="5151" y="4293"/>
                  </a:lnTo>
                  <a:lnTo>
                    <a:pt x="152" y="1414"/>
                  </a:lnTo>
                  <a:lnTo>
                    <a:pt x="152" y="202"/>
                  </a:lnTo>
                  <a:close/>
                  <a:moveTo>
                    <a:pt x="0" y="0"/>
                  </a:moveTo>
                  <a:lnTo>
                    <a:pt x="0" y="1465"/>
                  </a:lnTo>
                  <a:lnTo>
                    <a:pt x="5302" y="4545"/>
                  </a:lnTo>
                  <a:lnTo>
                    <a:pt x="5302" y="303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8"/>
            <p:cNvSpPr/>
            <p:nvPr/>
          </p:nvSpPr>
          <p:spPr>
            <a:xfrm>
              <a:off x="9165550" y="2772700"/>
              <a:ext cx="597125" cy="347175"/>
            </a:xfrm>
            <a:custGeom>
              <a:rect b="b" l="l" r="r" t="t"/>
              <a:pathLst>
                <a:path extrusionOk="0" h="13887" w="23885">
                  <a:moveTo>
                    <a:pt x="18583" y="152"/>
                  </a:moveTo>
                  <a:lnTo>
                    <a:pt x="23632" y="3030"/>
                  </a:lnTo>
                  <a:lnTo>
                    <a:pt x="5303" y="13685"/>
                  </a:lnTo>
                  <a:lnTo>
                    <a:pt x="253" y="10806"/>
                  </a:lnTo>
                  <a:lnTo>
                    <a:pt x="18583" y="152"/>
                  </a:lnTo>
                  <a:close/>
                  <a:moveTo>
                    <a:pt x="18583" y="1"/>
                  </a:moveTo>
                  <a:lnTo>
                    <a:pt x="102" y="10756"/>
                  </a:lnTo>
                  <a:lnTo>
                    <a:pt x="1" y="10806"/>
                  </a:lnTo>
                  <a:lnTo>
                    <a:pt x="5303" y="13887"/>
                  </a:lnTo>
                  <a:lnTo>
                    <a:pt x="23885" y="3030"/>
                  </a:lnTo>
                  <a:lnTo>
                    <a:pt x="185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8"/>
            <p:cNvSpPr/>
            <p:nvPr/>
          </p:nvSpPr>
          <p:spPr>
            <a:xfrm>
              <a:off x="8721200" y="3180450"/>
              <a:ext cx="464575" cy="306775"/>
            </a:xfrm>
            <a:custGeom>
              <a:rect b="b" l="l" r="r" t="t"/>
              <a:pathLst>
                <a:path extrusionOk="0" h="12271" w="18583">
                  <a:moveTo>
                    <a:pt x="18482" y="202"/>
                  </a:moveTo>
                  <a:lnTo>
                    <a:pt x="18482" y="1364"/>
                  </a:lnTo>
                  <a:lnTo>
                    <a:pt x="152" y="12018"/>
                  </a:lnTo>
                  <a:lnTo>
                    <a:pt x="152" y="10857"/>
                  </a:lnTo>
                  <a:lnTo>
                    <a:pt x="18482" y="202"/>
                  </a:lnTo>
                  <a:close/>
                  <a:moveTo>
                    <a:pt x="18583" y="0"/>
                  </a:moveTo>
                  <a:lnTo>
                    <a:pt x="1" y="10806"/>
                  </a:lnTo>
                  <a:lnTo>
                    <a:pt x="1" y="12271"/>
                  </a:lnTo>
                  <a:lnTo>
                    <a:pt x="18583" y="1465"/>
                  </a:lnTo>
                  <a:lnTo>
                    <a:pt x="185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8"/>
            <p:cNvSpPr/>
            <p:nvPr/>
          </p:nvSpPr>
          <p:spPr>
            <a:xfrm>
              <a:off x="8592450" y="3373600"/>
              <a:ext cx="132575" cy="113625"/>
            </a:xfrm>
            <a:custGeom>
              <a:rect b="b" l="l" r="r" t="t"/>
              <a:pathLst>
                <a:path extrusionOk="0" h="4545" w="5303">
                  <a:moveTo>
                    <a:pt x="152" y="253"/>
                  </a:moveTo>
                  <a:lnTo>
                    <a:pt x="5151" y="3131"/>
                  </a:lnTo>
                  <a:lnTo>
                    <a:pt x="5151" y="4292"/>
                  </a:lnTo>
                  <a:lnTo>
                    <a:pt x="101" y="1414"/>
                  </a:lnTo>
                  <a:lnTo>
                    <a:pt x="152" y="253"/>
                  </a:lnTo>
                  <a:close/>
                  <a:moveTo>
                    <a:pt x="0" y="0"/>
                  </a:moveTo>
                  <a:lnTo>
                    <a:pt x="0" y="1515"/>
                  </a:lnTo>
                  <a:lnTo>
                    <a:pt x="5302" y="4545"/>
                  </a:lnTo>
                  <a:lnTo>
                    <a:pt x="5302" y="308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8"/>
            <p:cNvSpPr/>
            <p:nvPr/>
          </p:nvSpPr>
          <p:spPr>
            <a:xfrm>
              <a:off x="8589925" y="3105975"/>
              <a:ext cx="598375" cy="347175"/>
            </a:xfrm>
            <a:custGeom>
              <a:rect b="b" l="l" r="r" t="t"/>
              <a:pathLst>
                <a:path extrusionOk="0" h="13887" w="23935">
                  <a:moveTo>
                    <a:pt x="18633" y="202"/>
                  </a:moveTo>
                  <a:lnTo>
                    <a:pt x="23632" y="3080"/>
                  </a:lnTo>
                  <a:lnTo>
                    <a:pt x="5302" y="13735"/>
                  </a:lnTo>
                  <a:lnTo>
                    <a:pt x="303" y="10857"/>
                  </a:lnTo>
                  <a:lnTo>
                    <a:pt x="18633" y="202"/>
                  </a:lnTo>
                  <a:close/>
                  <a:moveTo>
                    <a:pt x="18633" y="0"/>
                  </a:moveTo>
                  <a:lnTo>
                    <a:pt x="0" y="10857"/>
                  </a:lnTo>
                  <a:lnTo>
                    <a:pt x="5302" y="13886"/>
                  </a:lnTo>
                  <a:lnTo>
                    <a:pt x="23935" y="3080"/>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8"/>
            <p:cNvSpPr/>
            <p:nvPr/>
          </p:nvSpPr>
          <p:spPr>
            <a:xfrm>
              <a:off x="8146825" y="3513700"/>
              <a:ext cx="464575" cy="308050"/>
            </a:xfrm>
            <a:custGeom>
              <a:rect b="b" l="l" r="r" t="t"/>
              <a:pathLst>
                <a:path extrusionOk="0" h="12322" w="18583">
                  <a:moveTo>
                    <a:pt x="18431" y="253"/>
                  </a:moveTo>
                  <a:lnTo>
                    <a:pt x="18431" y="1415"/>
                  </a:lnTo>
                  <a:lnTo>
                    <a:pt x="102" y="12069"/>
                  </a:lnTo>
                  <a:lnTo>
                    <a:pt x="102" y="10908"/>
                  </a:lnTo>
                  <a:lnTo>
                    <a:pt x="18431" y="253"/>
                  </a:lnTo>
                  <a:close/>
                  <a:moveTo>
                    <a:pt x="18583" y="1"/>
                  </a:moveTo>
                  <a:lnTo>
                    <a:pt x="1" y="10807"/>
                  </a:lnTo>
                  <a:lnTo>
                    <a:pt x="1" y="12322"/>
                  </a:lnTo>
                  <a:lnTo>
                    <a:pt x="18583" y="1516"/>
                  </a:lnTo>
                  <a:lnTo>
                    <a:pt x="185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8"/>
            <p:cNvSpPr/>
            <p:nvPr/>
          </p:nvSpPr>
          <p:spPr>
            <a:xfrm>
              <a:off x="8016800" y="3708125"/>
              <a:ext cx="132575" cy="113625"/>
            </a:xfrm>
            <a:custGeom>
              <a:rect b="b" l="l" r="r" t="t"/>
              <a:pathLst>
                <a:path extrusionOk="0" h="4545" w="5303">
                  <a:moveTo>
                    <a:pt x="152" y="253"/>
                  </a:moveTo>
                  <a:lnTo>
                    <a:pt x="5202" y="3131"/>
                  </a:lnTo>
                  <a:lnTo>
                    <a:pt x="5202" y="4292"/>
                  </a:lnTo>
                  <a:lnTo>
                    <a:pt x="152" y="1414"/>
                  </a:lnTo>
                  <a:lnTo>
                    <a:pt x="152" y="253"/>
                  </a:lnTo>
                  <a:close/>
                  <a:moveTo>
                    <a:pt x="51" y="0"/>
                  </a:moveTo>
                  <a:lnTo>
                    <a:pt x="1" y="1464"/>
                  </a:lnTo>
                  <a:lnTo>
                    <a:pt x="5303" y="4545"/>
                  </a:lnTo>
                  <a:lnTo>
                    <a:pt x="5303" y="3030"/>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8"/>
            <p:cNvSpPr/>
            <p:nvPr/>
          </p:nvSpPr>
          <p:spPr>
            <a:xfrm>
              <a:off x="8015550" y="3440500"/>
              <a:ext cx="598375" cy="347175"/>
            </a:xfrm>
            <a:custGeom>
              <a:rect b="b" l="l" r="r" t="t"/>
              <a:pathLst>
                <a:path extrusionOk="0" h="13887" w="23935">
                  <a:moveTo>
                    <a:pt x="18633" y="152"/>
                  </a:moveTo>
                  <a:lnTo>
                    <a:pt x="23632" y="3080"/>
                  </a:lnTo>
                  <a:lnTo>
                    <a:pt x="5302" y="13735"/>
                  </a:lnTo>
                  <a:lnTo>
                    <a:pt x="303" y="10806"/>
                  </a:lnTo>
                  <a:lnTo>
                    <a:pt x="18633" y="152"/>
                  </a:lnTo>
                  <a:close/>
                  <a:moveTo>
                    <a:pt x="18633" y="0"/>
                  </a:moveTo>
                  <a:lnTo>
                    <a:pt x="0" y="10806"/>
                  </a:lnTo>
                  <a:lnTo>
                    <a:pt x="5302" y="13886"/>
                  </a:lnTo>
                  <a:lnTo>
                    <a:pt x="23935" y="3080"/>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8"/>
            <p:cNvSpPr/>
            <p:nvPr/>
          </p:nvSpPr>
          <p:spPr>
            <a:xfrm>
              <a:off x="7571200" y="3848250"/>
              <a:ext cx="465825" cy="306775"/>
            </a:xfrm>
            <a:custGeom>
              <a:rect b="b" l="l" r="r" t="t"/>
              <a:pathLst>
                <a:path extrusionOk="0" h="12271" w="18633">
                  <a:moveTo>
                    <a:pt x="18481" y="202"/>
                  </a:moveTo>
                  <a:lnTo>
                    <a:pt x="18481" y="1414"/>
                  </a:lnTo>
                  <a:lnTo>
                    <a:pt x="151" y="12068"/>
                  </a:lnTo>
                  <a:lnTo>
                    <a:pt x="151" y="10856"/>
                  </a:lnTo>
                  <a:lnTo>
                    <a:pt x="18481" y="202"/>
                  </a:lnTo>
                  <a:close/>
                  <a:moveTo>
                    <a:pt x="18633" y="0"/>
                  </a:moveTo>
                  <a:lnTo>
                    <a:pt x="0" y="10806"/>
                  </a:lnTo>
                  <a:lnTo>
                    <a:pt x="0" y="12270"/>
                  </a:lnTo>
                  <a:lnTo>
                    <a:pt x="18633" y="1464"/>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8"/>
            <p:cNvSpPr/>
            <p:nvPr/>
          </p:nvSpPr>
          <p:spPr>
            <a:xfrm>
              <a:off x="7442425" y="4041375"/>
              <a:ext cx="132575" cy="113650"/>
            </a:xfrm>
            <a:custGeom>
              <a:rect b="b" l="l" r="r" t="t"/>
              <a:pathLst>
                <a:path extrusionOk="0" h="4546" w="5303">
                  <a:moveTo>
                    <a:pt x="152" y="253"/>
                  </a:moveTo>
                  <a:lnTo>
                    <a:pt x="5151" y="3131"/>
                  </a:lnTo>
                  <a:lnTo>
                    <a:pt x="5151" y="4343"/>
                  </a:lnTo>
                  <a:lnTo>
                    <a:pt x="152" y="1415"/>
                  </a:lnTo>
                  <a:lnTo>
                    <a:pt x="152" y="253"/>
                  </a:lnTo>
                  <a:close/>
                  <a:moveTo>
                    <a:pt x="1" y="1"/>
                  </a:moveTo>
                  <a:lnTo>
                    <a:pt x="1" y="1516"/>
                  </a:lnTo>
                  <a:lnTo>
                    <a:pt x="5302" y="4545"/>
                  </a:lnTo>
                  <a:lnTo>
                    <a:pt x="5302" y="30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8"/>
            <p:cNvSpPr/>
            <p:nvPr/>
          </p:nvSpPr>
          <p:spPr>
            <a:xfrm>
              <a:off x="7441175" y="3775025"/>
              <a:ext cx="597125" cy="345900"/>
            </a:xfrm>
            <a:custGeom>
              <a:rect b="b" l="l" r="r" t="t"/>
              <a:pathLst>
                <a:path extrusionOk="0" h="13836" w="23885">
                  <a:moveTo>
                    <a:pt x="18582" y="152"/>
                  </a:moveTo>
                  <a:lnTo>
                    <a:pt x="23632" y="3030"/>
                  </a:lnTo>
                  <a:lnTo>
                    <a:pt x="5302" y="13684"/>
                  </a:lnTo>
                  <a:lnTo>
                    <a:pt x="253" y="10806"/>
                  </a:lnTo>
                  <a:lnTo>
                    <a:pt x="18582" y="152"/>
                  </a:lnTo>
                  <a:close/>
                  <a:moveTo>
                    <a:pt x="18582" y="0"/>
                  </a:moveTo>
                  <a:lnTo>
                    <a:pt x="0" y="10806"/>
                  </a:lnTo>
                  <a:lnTo>
                    <a:pt x="5302" y="13836"/>
                  </a:lnTo>
                  <a:lnTo>
                    <a:pt x="23884" y="3030"/>
                  </a:lnTo>
                  <a:lnTo>
                    <a:pt x="185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8"/>
            <p:cNvSpPr/>
            <p:nvPr/>
          </p:nvSpPr>
          <p:spPr>
            <a:xfrm>
              <a:off x="6996800" y="4181500"/>
              <a:ext cx="465850" cy="308050"/>
            </a:xfrm>
            <a:custGeom>
              <a:rect b="b" l="l" r="r" t="t"/>
              <a:pathLst>
                <a:path extrusionOk="0" h="12322" w="18634">
                  <a:moveTo>
                    <a:pt x="18482" y="253"/>
                  </a:moveTo>
                  <a:lnTo>
                    <a:pt x="18482" y="1414"/>
                  </a:lnTo>
                  <a:lnTo>
                    <a:pt x="152" y="12069"/>
                  </a:lnTo>
                  <a:lnTo>
                    <a:pt x="152" y="10907"/>
                  </a:lnTo>
                  <a:lnTo>
                    <a:pt x="18482" y="253"/>
                  </a:lnTo>
                  <a:close/>
                  <a:moveTo>
                    <a:pt x="18633" y="1"/>
                  </a:moveTo>
                  <a:lnTo>
                    <a:pt x="1" y="10806"/>
                  </a:lnTo>
                  <a:lnTo>
                    <a:pt x="1" y="12321"/>
                  </a:lnTo>
                  <a:lnTo>
                    <a:pt x="18633" y="1515"/>
                  </a:lnTo>
                  <a:lnTo>
                    <a:pt x="186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8"/>
            <p:cNvSpPr/>
            <p:nvPr/>
          </p:nvSpPr>
          <p:spPr>
            <a:xfrm>
              <a:off x="6868050" y="4375900"/>
              <a:ext cx="132575" cy="113650"/>
            </a:xfrm>
            <a:custGeom>
              <a:rect b="b" l="l" r="r" t="t"/>
              <a:pathLst>
                <a:path extrusionOk="0" h="4546" w="5303">
                  <a:moveTo>
                    <a:pt x="152" y="253"/>
                  </a:moveTo>
                  <a:lnTo>
                    <a:pt x="5151" y="3131"/>
                  </a:lnTo>
                  <a:lnTo>
                    <a:pt x="5151" y="4293"/>
                  </a:lnTo>
                  <a:lnTo>
                    <a:pt x="152" y="1415"/>
                  </a:lnTo>
                  <a:lnTo>
                    <a:pt x="152" y="253"/>
                  </a:lnTo>
                  <a:close/>
                  <a:moveTo>
                    <a:pt x="0" y="1"/>
                  </a:moveTo>
                  <a:lnTo>
                    <a:pt x="0" y="1465"/>
                  </a:lnTo>
                  <a:lnTo>
                    <a:pt x="5302" y="4545"/>
                  </a:lnTo>
                  <a:lnTo>
                    <a:pt x="5302" y="303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8"/>
            <p:cNvSpPr/>
            <p:nvPr/>
          </p:nvSpPr>
          <p:spPr>
            <a:xfrm>
              <a:off x="6866775" y="4108275"/>
              <a:ext cx="597125" cy="347175"/>
            </a:xfrm>
            <a:custGeom>
              <a:rect b="b" l="l" r="r" t="t"/>
              <a:pathLst>
                <a:path extrusionOk="0" h="13887" w="23885">
                  <a:moveTo>
                    <a:pt x="18583" y="152"/>
                  </a:moveTo>
                  <a:lnTo>
                    <a:pt x="23632" y="3081"/>
                  </a:lnTo>
                  <a:lnTo>
                    <a:pt x="5252" y="13735"/>
                  </a:lnTo>
                  <a:lnTo>
                    <a:pt x="253" y="10807"/>
                  </a:lnTo>
                  <a:lnTo>
                    <a:pt x="18583" y="152"/>
                  </a:lnTo>
                  <a:close/>
                  <a:moveTo>
                    <a:pt x="18583" y="1"/>
                  </a:moveTo>
                  <a:lnTo>
                    <a:pt x="102" y="10756"/>
                  </a:lnTo>
                  <a:lnTo>
                    <a:pt x="1" y="10807"/>
                  </a:lnTo>
                  <a:lnTo>
                    <a:pt x="5252" y="13887"/>
                  </a:lnTo>
                  <a:lnTo>
                    <a:pt x="23885" y="3081"/>
                  </a:lnTo>
                  <a:lnTo>
                    <a:pt x="185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8"/>
            <p:cNvSpPr/>
            <p:nvPr/>
          </p:nvSpPr>
          <p:spPr>
            <a:xfrm>
              <a:off x="6422425" y="4516025"/>
              <a:ext cx="464575" cy="308050"/>
            </a:xfrm>
            <a:custGeom>
              <a:rect b="b" l="l" r="r" t="t"/>
              <a:pathLst>
                <a:path extrusionOk="0" h="12322" w="18583">
                  <a:moveTo>
                    <a:pt x="18482" y="253"/>
                  </a:moveTo>
                  <a:lnTo>
                    <a:pt x="18482" y="1415"/>
                  </a:lnTo>
                  <a:lnTo>
                    <a:pt x="102" y="12069"/>
                  </a:lnTo>
                  <a:lnTo>
                    <a:pt x="152" y="10907"/>
                  </a:lnTo>
                  <a:lnTo>
                    <a:pt x="18482" y="253"/>
                  </a:lnTo>
                  <a:close/>
                  <a:moveTo>
                    <a:pt x="18583" y="1"/>
                  </a:moveTo>
                  <a:lnTo>
                    <a:pt x="1" y="10806"/>
                  </a:lnTo>
                  <a:lnTo>
                    <a:pt x="1" y="12321"/>
                  </a:lnTo>
                  <a:lnTo>
                    <a:pt x="18583" y="1465"/>
                  </a:lnTo>
                  <a:lnTo>
                    <a:pt x="185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8"/>
            <p:cNvSpPr/>
            <p:nvPr/>
          </p:nvSpPr>
          <p:spPr>
            <a:xfrm>
              <a:off x="6293675" y="4710425"/>
              <a:ext cx="132575" cy="113650"/>
            </a:xfrm>
            <a:custGeom>
              <a:rect b="b" l="l" r="r" t="t"/>
              <a:pathLst>
                <a:path extrusionOk="0" h="4546" w="5303">
                  <a:moveTo>
                    <a:pt x="101" y="203"/>
                  </a:moveTo>
                  <a:lnTo>
                    <a:pt x="5151" y="3131"/>
                  </a:lnTo>
                  <a:lnTo>
                    <a:pt x="5151" y="4293"/>
                  </a:lnTo>
                  <a:lnTo>
                    <a:pt x="101" y="1364"/>
                  </a:lnTo>
                  <a:lnTo>
                    <a:pt x="101" y="203"/>
                  </a:lnTo>
                  <a:close/>
                  <a:moveTo>
                    <a:pt x="0" y="1"/>
                  </a:moveTo>
                  <a:lnTo>
                    <a:pt x="0" y="1465"/>
                  </a:lnTo>
                  <a:lnTo>
                    <a:pt x="5252" y="4545"/>
                  </a:lnTo>
                  <a:lnTo>
                    <a:pt x="5302" y="303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8"/>
            <p:cNvSpPr/>
            <p:nvPr/>
          </p:nvSpPr>
          <p:spPr>
            <a:xfrm>
              <a:off x="6291150" y="4442800"/>
              <a:ext cx="598375" cy="345925"/>
            </a:xfrm>
            <a:custGeom>
              <a:rect b="b" l="l" r="r" t="t"/>
              <a:pathLst>
                <a:path extrusionOk="0" h="13837" w="23935">
                  <a:moveTo>
                    <a:pt x="18633" y="152"/>
                  </a:moveTo>
                  <a:lnTo>
                    <a:pt x="23632" y="3031"/>
                  </a:lnTo>
                  <a:lnTo>
                    <a:pt x="5302" y="13685"/>
                  </a:lnTo>
                  <a:lnTo>
                    <a:pt x="303" y="10807"/>
                  </a:lnTo>
                  <a:lnTo>
                    <a:pt x="18633" y="152"/>
                  </a:lnTo>
                  <a:close/>
                  <a:moveTo>
                    <a:pt x="18633" y="1"/>
                  </a:moveTo>
                  <a:lnTo>
                    <a:pt x="0" y="10807"/>
                  </a:lnTo>
                  <a:lnTo>
                    <a:pt x="5302" y="13836"/>
                  </a:lnTo>
                  <a:lnTo>
                    <a:pt x="23935" y="3031"/>
                  </a:lnTo>
                  <a:lnTo>
                    <a:pt x="186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8"/>
            <p:cNvSpPr/>
            <p:nvPr/>
          </p:nvSpPr>
          <p:spPr>
            <a:xfrm>
              <a:off x="5846800" y="4849300"/>
              <a:ext cx="465825" cy="308025"/>
            </a:xfrm>
            <a:custGeom>
              <a:rect b="b" l="l" r="r" t="t"/>
              <a:pathLst>
                <a:path extrusionOk="0" h="12321" w="18633">
                  <a:moveTo>
                    <a:pt x="18481" y="253"/>
                  </a:moveTo>
                  <a:lnTo>
                    <a:pt x="18481" y="1414"/>
                  </a:lnTo>
                  <a:lnTo>
                    <a:pt x="152" y="12068"/>
                  </a:lnTo>
                  <a:lnTo>
                    <a:pt x="152" y="10907"/>
                  </a:lnTo>
                  <a:lnTo>
                    <a:pt x="18481" y="253"/>
                  </a:lnTo>
                  <a:close/>
                  <a:moveTo>
                    <a:pt x="18633" y="0"/>
                  </a:moveTo>
                  <a:lnTo>
                    <a:pt x="51" y="10857"/>
                  </a:lnTo>
                  <a:lnTo>
                    <a:pt x="0" y="12321"/>
                  </a:lnTo>
                  <a:lnTo>
                    <a:pt x="18633" y="1515"/>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8"/>
            <p:cNvSpPr/>
            <p:nvPr/>
          </p:nvSpPr>
          <p:spPr>
            <a:xfrm>
              <a:off x="5718025" y="5043700"/>
              <a:ext cx="132575" cy="113625"/>
            </a:xfrm>
            <a:custGeom>
              <a:rect b="b" l="l" r="r" t="t"/>
              <a:pathLst>
                <a:path extrusionOk="0" h="4545" w="5303">
                  <a:moveTo>
                    <a:pt x="152" y="253"/>
                  </a:moveTo>
                  <a:lnTo>
                    <a:pt x="5202" y="3131"/>
                  </a:lnTo>
                  <a:lnTo>
                    <a:pt x="5151" y="4292"/>
                  </a:lnTo>
                  <a:lnTo>
                    <a:pt x="152" y="1414"/>
                  </a:lnTo>
                  <a:lnTo>
                    <a:pt x="152" y="253"/>
                  </a:lnTo>
                  <a:close/>
                  <a:moveTo>
                    <a:pt x="1" y="0"/>
                  </a:moveTo>
                  <a:lnTo>
                    <a:pt x="1" y="1515"/>
                  </a:lnTo>
                  <a:lnTo>
                    <a:pt x="5303" y="4545"/>
                  </a:lnTo>
                  <a:lnTo>
                    <a:pt x="5303" y="308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8"/>
            <p:cNvSpPr/>
            <p:nvPr/>
          </p:nvSpPr>
          <p:spPr>
            <a:xfrm>
              <a:off x="5716775" y="4776075"/>
              <a:ext cx="597125" cy="347175"/>
            </a:xfrm>
            <a:custGeom>
              <a:rect b="b" l="l" r="r" t="t"/>
              <a:pathLst>
                <a:path extrusionOk="0" h="13887" w="23885">
                  <a:moveTo>
                    <a:pt x="18633" y="152"/>
                  </a:moveTo>
                  <a:lnTo>
                    <a:pt x="23632" y="3081"/>
                  </a:lnTo>
                  <a:lnTo>
                    <a:pt x="5302" y="13735"/>
                  </a:lnTo>
                  <a:lnTo>
                    <a:pt x="303" y="10806"/>
                  </a:lnTo>
                  <a:lnTo>
                    <a:pt x="18633" y="152"/>
                  </a:lnTo>
                  <a:close/>
                  <a:moveTo>
                    <a:pt x="18633" y="1"/>
                  </a:moveTo>
                  <a:lnTo>
                    <a:pt x="0" y="10806"/>
                  </a:lnTo>
                  <a:lnTo>
                    <a:pt x="5302" y="13887"/>
                  </a:lnTo>
                  <a:lnTo>
                    <a:pt x="23884" y="3081"/>
                  </a:lnTo>
                  <a:lnTo>
                    <a:pt x="186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8"/>
            <p:cNvSpPr/>
            <p:nvPr/>
          </p:nvSpPr>
          <p:spPr>
            <a:xfrm>
              <a:off x="5272425" y="5183825"/>
              <a:ext cx="465825" cy="308025"/>
            </a:xfrm>
            <a:custGeom>
              <a:rect b="b" l="l" r="r" t="t"/>
              <a:pathLst>
                <a:path extrusionOk="0" h="12321" w="18633">
                  <a:moveTo>
                    <a:pt x="18481" y="253"/>
                  </a:moveTo>
                  <a:lnTo>
                    <a:pt x="18481" y="1414"/>
                  </a:lnTo>
                  <a:lnTo>
                    <a:pt x="151" y="12068"/>
                  </a:lnTo>
                  <a:lnTo>
                    <a:pt x="151" y="10907"/>
                  </a:lnTo>
                  <a:lnTo>
                    <a:pt x="18481" y="253"/>
                  </a:lnTo>
                  <a:close/>
                  <a:moveTo>
                    <a:pt x="18633" y="0"/>
                  </a:moveTo>
                  <a:lnTo>
                    <a:pt x="0" y="10806"/>
                  </a:lnTo>
                  <a:lnTo>
                    <a:pt x="0" y="12321"/>
                  </a:lnTo>
                  <a:lnTo>
                    <a:pt x="18633" y="1515"/>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8"/>
            <p:cNvSpPr/>
            <p:nvPr/>
          </p:nvSpPr>
          <p:spPr>
            <a:xfrm>
              <a:off x="5143650" y="5378225"/>
              <a:ext cx="132575" cy="113625"/>
            </a:xfrm>
            <a:custGeom>
              <a:rect b="b" l="l" r="r" t="t"/>
              <a:pathLst>
                <a:path extrusionOk="0" h="4545" w="5303">
                  <a:moveTo>
                    <a:pt x="152" y="202"/>
                  </a:moveTo>
                  <a:lnTo>
                    <a:pt x="5151" y="3131"/>
                  </a:lnTo>
                  <a:lnTo>
                    <a:pt x="5151" y="4292"/>
                  </a:lnTo>
                  <a:lnTo>
                    <a:pt x="152" y="1414"/>
                  </a:lnTo>
                  <a:lnTo>
                    <a:pt x="152" y="202"/>
                  </a:lnTo>
                  <a:close/>
                  <a:moveTo>
                    <a:pt x="1" y="0"/>
                  </a:moveTo>
                  <a:lnTo>
                    <a:pt x="1" y="1465"/>
                  </a:lnTo>
                  <a:lnTo>
                    <a:pt x="5302" y="4545"/>
                  </a:lnTo>
                  <a:lnTo>
                    <a:pt x="5302" y="303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8"/>
            <p:cNvSpPr/>
            <p:nvPr/>
          </p:nvSpPr>
          <p:spPr>
            <a:xfrm>
              <a:off x="5142400" y="5110600"/>
              <a:ext cx="597125" cy="347175"/>
            </a:xfrm>
            <a:custGeom>
              <a:rect b="b" l="l" r="r" t="t"/>
              <a:pathLst>
                <a:path extrusionOk="0" h="13887" w="23885">
                  <a:moveTo>
                    <a:pt x="18582" y="152"/>
                  </a:moveTo>
                  <a:lnTo>
                    <a:pt x="23632" y="3030"/>
                  </a:lnTo>
                  <a:lnTo>
                    <a:pt x="5302" y="13685"/>
                  </a:lnTo>
                  <a:lnTo>
                    <a:pt x="253" y="10806"/>
                  </a:lnTo>
                  <a:lnTo>
                    <a:pt x="18582" y="152"/>
                  </a:lnTo>
                  <a:close/>
                  <a:moveTo>
                    <a:pt x="18582" y="1"/>
                  </a:moveTo>
                  <a:lnTo>
                    <a:pt x="0" y="10806"/>
                  </a:lnTo>
                  <a:lnTo>
                    <a:pt x="5302" y="13887"/>
                  </a:lnTo>
                  <a:lnTo>
                    <a:pt x="23884" y="3030"/>
                  </a:lnTo>
                  <a:lnTo>
                    <a:pt x="18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8"/>
            <p:cNvSpPr/>
            <p:nvPr/>
          </p:nvSpPr>
          <p:spPr>
            <a:xfrm>
              <a:off x="4698025" y="5518350"/>
              <a:ext cx="465850" cy="306775"/>
            </a:xfrm>
            <a:custGeom>
              <a:rect b="b" l="l" r="r" t="t"/>
              <a:pathLst>
                <a:path extrusionOk="0" h="12271" w="18634">
                  <a:moveTo>
                    <a:pt x="18482" y="202"/>
                  </a:moveTo>
                  <a:lnTo>
                    <a:pt x="18482" y="1414"/>
                  </a:lnTo>
                  <a:lnTo>
                    <a:pt x="152" y="12069"/>
                  </a:lnTo>
                  <a:lnTo>
                    <a:pt x="152" y="10857"/>
                  </a:lnTo>
                  <a:lnTo>
                    <a:pt x="18482" y="202"/>
                  </a:lnTo>
                  <a:close/>
                  <a:moveTo>
                    <a:pt x="18633" y="0"/>
                  </a:moveTo>
                  <a:lnTo>
                    <a:pt x="1" y="10806"/>
                  </a:lnTo>
                  <a:lnTo>
                    <a:pt x="1" y="12271"/>
                  </a:lnTo>
                  <a:lnTo>
                    <a:pt x="18583" y="1465"/>
                  </a:lnTo>
                  <a:lnTo>
                    <a:pt x="1863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8"/>
            <p:cNvSpPr/>
            <p:nvPr/>
          </p:nvSpPr>
          <p:spPr>
            <a:xfrm>
              <a:off x="4569275" y="5711500"/>
              <a:ext cx="132575" cy="113625"/>
            </a:xfrm>
            <a:custGeom>
              <a:rect b="b" l="l" r="r" t="t"/>
              <a:pathLst>
                <a:path extrusionOk="0" h="4545" w="5303">
                  <a:moveTo>
                    <a:pt x="152" y="253"/>
                  </a:moveTo>
                  <a:lnTo>
                    <a:pt x="5151" y="3131"/>
                  </a:lnTo>
                  <a:lnTo>
                    <a:pt x="5151" y="4343"/>
                  </a:lnTo>
                  <a:lnTo>
                    <a:pt x="152" y="1414"/>
                  </a:lnTo>
                  <a:lnTo>
                    <a:pt x="152" y="253"/>
                  </a:lnTo>
                  <a:close/>
                  <a:moveTo>
                    <a:pt x="0" y="0"/>
                  </a:moveTo>
                  <a:lnTo>
                    <a:pt x="0" y="1515"/>
                  </a:lnTo>
                  <a:lnTo>
                    <a:pt x="5302" y="4545"/>
                  </a:lnTo>
                  <a:lnTo>
                    <a:pt x="5302" y="308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8"/>
            <p:cNvSpPr/>
            <p:nvPr/>
          </p:nvSpPr>
          <p:spPr>
            <a:xfrm>
              <a:off x="4568000" y="5443875"/>
              <a:ext cx="597125" cy="347175"/>
            </a:xfrm>
            <a:custGeom>
              <a:rect b="b" l="l" r="r" t="t"/>
              <a:pathLst>
                <a:path extrusionOk="0" h="13887" w="23885">
                  <a:moveTo>
                    <a:pt x="18583" y="202"/>
                  </a:moveTo>
                  <a:lnTo>
                    <a:pt x="23582" y="3080"/>
                  </a:lnTo>
                  <a:lnTo>
                    <a:pt x="5252" y="13735"/>
                  </a:lnTo>
                  <a:lnTo>
                    <a:pt x="253" y="10857"/>
                  </a:lnTo>
                  <a:lnTo>
                    <a:pt x="18583" y="202"/>
                  </a:lnTo>
                  <a:close/>
                  <a:moveTo>
                    <a:pt x="18583" y="0"/>
                  </a:moveTo>
                  <a:lnTo>
                    <a:pt x="1" y="10857"/>
                  </a:lnTo>
                  <a:lnTo>
                    <a:pt x="5252" y="13886"/>
                  </a:lnTo>
                  <a:lnTo>
                    <a:pt x="23885" y="3080"/>
                  </a:lnTo>
                  <a:lnTo>
                    <a:pt x="1858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_1">
    <p:spTree>
      <p:nvGrpSpPr>
        <p:cNvPr id="470" name="Shape 470"/>
        <p:cNvGrpSpPr/>
        <p:nvPr/>
      </p:nvGrpSpPr>
      <p:grpSpPr>
        <a:xfrm>
          <a:off x="0" y="0"/>
          <a:ext cx="0" cy="0"/>
          <a:chOff x="0" y="0"/>
          <a:chExt cx="0" cy="0"/>
        </a:xfrm>
      </p:grpSpPr>
      <p:sp>
        <p:nvSpPr>
          <p:cNvPr id="471" name="Google Shape;471;p19"/>
          <p:cNvSpPr txBox="1"/>
          <p:nvPr>
            <p:ph idx="1" type="subTitle"/>
          </p:nvPr>
        </p:nvSpPr>
        <p:spPr>
          <a:xfrm>
            <a:off x="720000" y="2196281"/>
            <a:ext cx="2206500" cy="61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2" name="Google Shape;472;p19"/>
          <p:cNvSpPr txBox="1"/>
          <p:nvPr>
            <p:ph idx="2" type="subTitle"/>
          </p:nvPr>
        </p:nvSpPr>
        <p:spPr>
          <a:xfrm>
            <a:off x="6217500" y="2196281"/>
            <a:ext cx="2206500" cy="617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3" name="Google Shape;473;p19"/>
          <p:cNvSpPr txBox="1"/>
          <p:nvPr>
            <p:ph idx="3" type="subTitle"/>
          </p:nvPr>
        </p:nvSpPr>
        <p:spPr>
          <a:xfrm>
            <a:off x="720000" y="3650980"/>
            <a:ext cx="2206500" cy="61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4" name="Google Shape;474;p19"/>
          <p:cNvSpPr txBox="1"/>
          <p:nvPr>
            <p:ph idx="4" type="subTitle"/>
          </p:nvPr>
        </p:nvSpPr>
        <p:spPr>
          <a:xfrm>
            <a:off x="6217500" y="3650980"/>
            <a:ext cx="2206500" cy="617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5" name="Google Shape;475;p19"/>
          <p:cNvSpPr txBox="1"/>
          <p:nvPr>
            <p:ph idx="5" type="subTitle"/>
          </p:nvPr>
        </p:nvSpPr>
        <p:spPr>
          <a:xfrm>
            <a:off x="720000" y="1483738"/>
            <a:ext cx="2206500" cy="6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Font typeface="Oxygen"/>
              <a:buNone/>
              <a:defRPr b="1" sz="2200">
                <a:latin typeface="Oxygen"/>
                <a:ea typeface="Oxygen"/>
                <a:cs typeface="Oxygen"/>
                <a:sym typeface="Oxygen"/>
              </a:defRPr>
            </a:lvl1pPr>
            <a:lvl2pPr lvl="1" algn="l">
              <a:lnSpc>
                <a:spcPct val="100000"/>
              </a:lnSpc>
              <a:spcBef>
                <a:spcPts val="0"/>
              </a:spcBef>
              <a:spcAft>
                <a:spcPts val="0"/>
              </a:spcAft>
              <a:buSzPts val="2200"/>
              <a:buFont typeface="Oxygen"/>
              <a:buNone/>
              <a:defRPr b="1" sz="2200">
                <a:latin typeface="Oxygen"/>
                <a:ea typeface="Oxygen"/>
                <a:cs typeface="Oxygen"/>
                <a:sym typeface="Oxygen"/>
              </a:defRPr>
            </a:lvl2pPr>
            <a:lvl3pPr lvl="2" algn="l">
              <a:lnSpc>
                <a:spcPct val="100000"/>
              </a:lnSpc>
              <a:spcBef>
                <a:spcPts val="1600"/>
              </a:spcBef>
              <a:spcAft>
                <a:spcPts val="0"/>
              </a:spcAft>
              <a:buSzPts val="2200"/>
              <a:buFont typeface="Oxygen"/>
              <a:buNone/>
              <a:defRPr b="1" sz="2200">
                <a:latin typeface="Oxygen"/>
                <a:ea typeface="Oxygen"/>
                <a:cs typeface="Oxygen"/>
                <a:sym typeface="Oxygen"/>
              </a:defRPr>
            </a:lvl3pPr>
            <a:lvl4pPr lvl="3" algn="l">
              <a:lnSpc>
                <a:spcPct val="100000"/>
              </a:lnSpc>
              <a:spcBef>
                <a:spcPts val="1600"/>
              </a:spcBef>
              <a:spcAft>
                <a:spcPts val="0"/>
              </a:spcAft>
              <a:buSzPts val="2200"/>
              <a:buFont typeface="Oxygen"/>
              <a:buNone/>
              <a:defRPr b="1" sz="2200">
                <a:latin typeface="Oxygen"/>
                <a:ea typeface="Oxygen"/>
                <a:cs typeface="Oxygen"/>
                <a:sym typeface="Oxygen"/>
              </a:defRPr>
            </a:lvl4pPr>
            <a:lvl5pPr lvl="4" algn="l">
              <a:lnSpc>
                <a:spcPct val="100000"/>
              </a:lnSpc>
              <a:spcBef>
                <a:spcPts val="1600"/>
              </a:spcBef>
              <a:spcAft>
                <a:spcPts val="0"/>
              </a:spcAft>
              <a:buSzPts val="2200"/>
              <a:buFont typeface="Oxygen"/>
              <a:buNone/>
              <a:defRPr b="1" sz="2200">
                <a:latin typeface="Oxygen"/>
                <a:ea typeface="Oxygen"/>
                <a:cs typeface="Oxygen"/>
                <a:sym typeface="Oxygen"/>
              </a:defRPr>
            </a:lvl5pPr>
            <a:lvl6pPr lvl="5" algn="l">
              <a:lnSpc>
                <a:spcPct val="100000"/>
              </a:lnSpc>
              <a:spcBef>
                <a:spcPts val="1600"/>
              </a:spcBef>
              <a:spcAft>
                <a:spcPts val="0"/>
              </a:spcAft>
              <a:buSzPts val="2200"/>
              <a:buFont typeface="Oxygen"/>
              <a:buNone/>
              <a:defRPr b="1" sz="2200">
                <a:latin typeface="Oxygen"/>
                <a:ea typeface="Oxygen"/>
                <a:cs typeface="Oxygen"/>
                <a:sym typeface="Oxygen"/>
              </a:defRPr>
            </a:lvl6pPr>
            <a:lvl7pPr lvl="6" algn="l">
              <a:lnSpc>
                <a:spcPct val="100000"/>
              </a:lnSpc>
              <a:spcBef>
                <a:spcPts val="1600"/>
              </a:spcBef>
              <a:spcAft>
                <a:spcPts val="0"/>
              </a:spcAft>
              <a:buSzPts val="2200"/>
              <a:buFont typeface="Oxygen"/>
              <a:buNone/>
              <a:defRPr b="1" sz="2200">
                <a:latin typeface="Oxygen"/>
                <a:ea typeface="Oxygen"/>
                <a:cs typeface="Oxygen"/>
                <a:sym typeface="Oxygen"/>
              </a:defRPr>
            </a:lvl7pPr>
            <a:lvl8pPr lvl="7" algn="l">
              <a:lnSpc>
                <a:spcPct val="100000"/>
              </a:lnSpc>
              <a:spcBef>
                <a:spcPts val="1600"/>
              </a:spcBef>
              <a:spcAft>
                <a:spcPts val="0"/>
              </a:spcAft>
              <a:buSzPts val="2200"/>
              <a:buFont typeface="Oxygen"/>
              <a:buNone/>
              <a:defRPr b="1" sz="2200">
                <a:latin typeface="Oxygen"/>
                <a:ea typeface="Oxygen"/>
                <a:cs typeface="Oxygen"/>
                <a:sym typeface="Oxygen"/>
              </a:defRPr>
            </a:lvl8pPr>
            <a:lvl9pPr lvl="8" algn="l">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476" name="Google Shape;476;p19"/>
          <p:cNvSpPr txBox="1"/>
          <p:nvPr>
            <p:ph idx="6" type="subTitle"/>
          </p:nvPr>
        </p:nvSpPr>
        <p:spPr>
          <a:xfrm>
            <a:off x="720000" y="2955888"/>
            <a:ext cx="2206500" cy="69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Font typeface="Oxygen"/>
              <a:buNone/>
              <a:defRPr b="1" sz="2200">
                <a:latin typeface="Oxygen"/>
                <a:ea typeface="Oxygen"/>
                <a:cs typeface="Oxygen"/>
                <a:sym typeface="Oxygen"/>
              </a:defRPr>
            </a:lvl1pPr>
            <a:lvl2pPr lvl="1" algn="l">
              <a:lnSpc>
                <a:spcPct val="100000"/>
              </a:lnSpc>
              <a:spcBef>
                <a:spcPts val="0"/>
              </a:spcBef>
              <a:spcAft>
                <a:spcPts val="0"/>
              </a:spcAft>
              <a:buSzPts val="2200"/>
              <a:buFont typeface="Oxygen"/>
              <a:buNone/>
              <a:defRPr b="1" sz="2200">
                <a:latin typeface="Oxygen"/>
                <a:ea typeface="Oxygen"/>
                <a:cs typeface="Oxygen"/>
                <a:sym typeface="Oxygen"/>
              </a:defRPr>
            </a:lvl2pPr>
            <a:lvl3pPr lvl="2" algn="l">
              <a:lnSpc>
                <a:spcPct val="100000"/>
              </a:lnSpc>
              <a:spcBef>
                <a:spcPts val="1600"/>
              </a:spcBef>
              <a:spcAft>
                <a:spcPts val="0"/>
              </a:spcAft>
              <a:buSzPts val="2200"/>
              <a:buFont typeface="Oxygen"/>
              <a:buNone/>
              <a:defRPr b="1" sz="2200">
                <a:latin typeface="Oxygen"/>
                <a:ea typeface="Oxygen"/>
                <a:cs typeface="Oxygen"/>
                <a:sym typeface="Oxygen"/>
              </a:defRPr>
            </a:lvl3pPr>
            <a:lvl4pPr lvl="3" algn="l">
              <a:lnSpc>
                <a:spcPct val="100000"/>
              </a:lnSpc>
              <a:spcBef>
                <a:spcPts val="1600"/>
              </a:spcBef>
              <a:spcAft>
                <a:spcPts val="0"/>
              </a:spcAft>
              <a:buSzPts val="2200"/>
              <a:buFont typeface="Oxygen"/>
              <a:buNone/>
              <a:defRPr b="1" sz="2200">
                <a:latin typeface="Oxygen"/>
                <a:ea typeface="Oxygen"/>
                <a:cs typeface="Oxygen"/>
                <a:sym typeface="Oxygen"/>
              </a:defRPr>
            </a:lvl4pPr>
            <a:lvl5pPr lvl="4" algn="l">
              <a:lnSpc>
                <a:spcPct val="100000"/>
              </a:lnSpc>
              <a:spcBef>
                <a:spcPts val="1600"/>
              </a:spcBef>
              <a:spcAft>
                <a:spcPts val="0"/>
              </a:spcAft>
              <a:buSzPts val="2200"/>
              <a:buFont typeface="Oxygen"/>
              <a:buNone/>
              <a:defRPr b="1" sz="2200">
                <a:latin typeface="Oxygen"/>
                <a:ea typeface="Oxygen"/>
                <a:cs typeface="Oxygen"/>
                <a:sym typeface="Oxygen"/>
              </a:defRPr>
            </a:lvl5pPr>
            <a:lvl6pPr lvl="5" algn="l">
              <a:lnSpc>
                <a:spcPct val="100000"/>
              </a:lnSpc>
              <a:spcBef>
                <a:spcPts val="1600"/>
              </a:spcBef>
              <a:spcAft>
                <a:spcPts val="0"/>
              </a:spcAft>
              <a:buSzPts val="2200"/>
              <a:buFont typeface="Oxygen"/>
              <a:buNone/>
              <a:defRPr b="1" sz="2200">
                <a:latin typeface="Oxygen"/>
                <a:ea typeface="Oxygen"/>
                <a:cs typeface="Oxygen"/>
                <a:sym typeface="Oxygen"/>
              </a:defRPr>
            </a:lvl6pPr>
            <a:lvl7pPr lvl="6" algn="l">
              <a:lnSpc>
                <a:spcPct val="100000"/>
              </a:lnSpc>
              <a:spcBef>
                <a:spcPts val="1600"/>
              </a:spcBef>
              <a:spcAft>
                <a:spcPts val="0"/>
              </a:spcAft>
              <a:buSzPts val="2200"/>
              <a:buFont typeface="Oxygen"/>
              <a:buNone/>
              <a:defRPr b="1" sz="2200">
                <a:latin typeface="Oxygen"/>
                <a:ea typeface="Oxygen"/>
                <a:cs typeface="Oxygen"/>
                <a:sym typeface="Oxygen"/>
              </a:defRPr>
            </a:lvl7pPr>
            <a:lvl8pPr lvl="7" algn="l">
              <a:lnSpc>
                <a:spcPct val="100000"/>
              </a:lnSpc>
              <a:spcBef>
                <a:spcPts val="1600"/>
              </a:spcBef>
              <a:spcAft>
                <a:spcPts val="0"/>
              </a:spcAft>
              <a:buSzPts val="2200"/>
              <a:buFont typeface="Oxygen"/>
              <a:buNone/>
              <a:defRPr b="1" sz="2200">
                <a:latin typeface="Oxygen"/>
                <a:ea typeface="Oxygen"/>
                <a:cs typeface="Oxygen"/>
                <a:sym typeface="Oxygen"/>
              </a:defRPr>
            </a:lvl8pPr>
            <a:lvl9pPr lvl="8" algn="l">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477" name="Google Shape;477;p19"/>
          <p:cNvSpPr txBox="1"/>
          <p:nvPr>
            <p:ph idx="7" type="subTitle"/>
          </p:nvPr>
        </p:nvSpPr>
        <p:spPr>
          <a:xfrm>
            <a:off x="6217500" y="1483738"/>
            <a:ext cx="2206500" cy="69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Font typeface="Oxygen"/>
              <a:buNone/>
              <a:defRPr b="1" sz="2200">
                <a:latin typeface="Oxygen"/>
                <a:ea typeface="Oxygen"/>
                <a:cs typeface="Oxygen"/>
                <a:sym typeface="Oxygen"/>
              </a:defRPr>
            </a:lvl1pPr>
            <a:lvl2pPr lvl="1" algn="r">
              <a:lnSpc>
                <a:spcPct val="100000"/>
              </a:lnSpc>
              <a:spcBef>
                <a:spcPts val="0"/>
              </a:spcBef>
              <a:spcAft>
                <a:spcPts val="0"/>
              </a:spcAft>
              <a:buSzPts val="2200"/>
              <a:buFont typeface="Oxygen"/>
              <a:buNone/>
              <a:defRPr b="1" sz="2200">
                <a:latin typeface="Oxygen"/>
                <a:ea typeface="Oxygen"/>
                <a:cs typeface="Oxygen"/>
                <a:sym typeface="Oxygen"/>
              </a:defRPr>
            </a:lvl2pPr>
            <a:lvl3pPr lvl="2" algn="r">
              <a:lnSpc>
                <a:spcPct val="100000"/>
              </a:lnSpc>
              <a:spcBef>
                <a:spcPts val="1600"/>
              </a:spcBef>
              <a:spcAft>
                <a:spcPts val="0"/>
              </a:spcAft>
              <a:buSzPts val="2200"/>
              <a:buFont typeface="Oxygen"/>
              <a:buNone/>
              <a:defRPr b="1" sz="2200">
                <a:latin typeface="Oxygen"/>
                <a:ea typeface="Oxygen"/>
                <a:cs typeface="Oxygen"/>
                <a:sym typeface="Oxygen"/>
              </a:defRPr>
            </a:lvl3pPr>
            <a:lvl4pPr lvl="3" algn="r">
              <a:lnSpc>
                <a:spcPct val="100000"/>
              </a:lnSpc>
              <a:spcBef>
                <a:spcPts val="1600"/>
              </a:spcBef>
              <a:spcAft>
                <a:spcPts val="0"/>
              </a:spcAft>
              <a:buSzPts val="2200"/>
              <a:buFont typeface="Oxygen"/>
              <a:buNone/>
              <a:defRPr b="1" sz="2200">
                <a:latin typeface="Oxygen"/>
                <a:ea typeface="Oxygen"/>
                <a:cs typeface="Oxygen"/>
                <a:sym typeface="Oxygen"/>
              </a:defRPr>
            </a:lvl4pPr>
            <a:lvl5pPr lvl="4" algn="r">
              <a:lnSpc>
                <a:spcPct val="100000"/>
              </a:lnSpc>
              <a:spcBef>
                <a:spcPts val="1600"/>
              </a:spcBef>
              <a:spcAft>
                <a:spcPts val="0"/>
              </a:spcAft>
              <a:buSzPts val="2200"/>
              <a:buFont typeface="Oxygen"/>
              <a:buNone/>
              <a:defRPr b="1" sz="2200">
                <a:latin typeface="Oxygen"/>
                <a:ea typeface="Oxygen"/>
                <a:cs typeface="Oxygen"/>
                <a:sym typeface="Oxygen"/>
              </a:defRPr>
            </a:lvl5pPr>
            <a:lvl6pPr lvl="5" algn="r">
              <a:lnSpc>
                <a:spcPct val="100000"/>
              </a:lnSpc>
              <a:spcBef>
                <a:spcPts val="1600"/>
              </a:spcBef>
              <a:spcAft>
                <a:spcPts val="0"/>
              </a:spcAft>
              <a:buSzPts val="2200"/>
              <a:buFont typeface="Oxygen"/>
              <a:buNone/>
              <a:defRPr b="1" sz="2200">
                <a:latin typeface="Oxygen"/>
                <a:ea typeface="Oxygen"/>
                <a:cs typeface="Oxygen"/>
                <a:sym typeface="Oxygen"/>
              </a:defRPr>
            </a:lvl6pPr>
            <a:lvl7pPr lvl="6" algn="r">
              <a:lnSpc>
                <a:spcPct val="100000"/>
              </a:lnSpc>
              <a:spcBef>
                <a:spcPts val="1600"/>
              </a:spcBef>
              <a:spcAft>
                <a:spcPts val="0"/>
              </a:spcAft>
              <a:buSzPts val="2200"/>
              <a:buFont typeface="Oxygen"/>
              <a:buNone/>
              <a:defRPr b="1" sz="2200">
                <a:latin typeface="Oxygen"/>
                <a:ea typeface="Oxygen"/>
                <a:cs typeface="Oxygen"/>
                <a:sym typeface="Oxygen"/>
              </a:defRPr>
            </a:lvl7pPr>
            <a:lvl8pPr lvl="7" algn="r">
              <a:lnSpc>
                <a:spcPct val="100000"/>
              </a:lnSpc>
              <a:spcBef>
                <a:spcPts val="1600"/>
              </a:spcBef>
              <a:spcAft>
                <a:spcPts val="0"/>
              </a:spcAft>
              <a:buSzPts val="2200"/>
              <a:buFont typeface="Oxygen"/>
              <a:buNone/>
              <a:defRPr b="1" sz="2200">
                <a:latin typeface="Oxygen"/>
                <a:ea typeface="Oxygen"/>
                <a:cs typeface="Oxygen"/>
                <a:sym typeface="Oxygen"/>
              </a:defRPr>
            </a:lvl8pPr>
            <a:lvl9pPr lvl="8" algn="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478" name="Google Shape;478;p19"/>
          <p:cNvSpPr txBox="1"/>
          <p:nvPr>
            <p:ph idx="8" type="subTitle"/>
          </p:nvPr>
        </p:nvSpPr>
        <p:spPr>
          <a:xfrm>
            <a:off x="6217500" y="2955888"/>
            <a:ext cx="2206500" cy="69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Font typeface="Oxygen"/>
              <a:buNone/>
              <a:defRPr b="1" sz="2200">
                <a:latin typeface="Oxygen"/>
                <a:ea typeface="Oxygen"/>
                <a:cs typeface="Oxygen"/>
                <a:sym typeface="Oxygen"/>
              </a:defRPr>
            </a:lvl1pPr>
            <a:lvl2pPr lvl="1" algn="r">
              <a:lnSpc>
                <a:spcPct val="100000"/>
              </a:lnSpc>
              <a:spcBef>
                <a:spcPts val="0"/>
              </a:spcBef>
              <a:spcAft>
                <a:spcPts val="0"/>
              </a:spcAft>
              <a:buSzPts val="2200"/>
              <a:buFont typeface="Oxygen"/>
              <a:buNone/>
              <a:defRPr b="1" sz="2200">
                <a:latin typeface="Oxygen"/>
                <a:ea typeface="Oxygen"/>
                <a:cs typeface="Oxygen"/>
                <a:sym typeface="Oxygen"/>
              </a:defRPr>
            </a:lvl2pPr>
            <a:lvl3pPr lvl="2" algn="r">
              <a:lnSpc>
                <a:spcPct val="100000"/>
              </a:lnSpc>
              <a:spcBef>
                <a:spcPts val="1600"/>
              </a:spcBef>
              <a:spcAft>
                <a:spcPts val="0"/>
              </a:spcAft>
              <a:buSzPts val="2200"/>
              <a:buFont typeface="Oxygen"/>
              <a:buNone/>
              <a:defRPr b="1" sz="2200">
                <a:latin typeface="Oxygen"/>
                <a:ea typeface="Oxygen"/>
                <a:cs typeface="Oxygen"/>
                <a:sym typeface="Oxygen"/>
              </a:defRPr>
            </a:lvl3pPr>
            <a:lvl4pPr lvl="3" algn="r">
              <a:lnSpc>
                <a:spcPct val="100000"/>
              </a:lnSpc>
              <a:spcBef>
                <a:spcPts val="1600"/>
              </a:spcBef>
              <a:spcAft>
                <a:spcPts val="0"/>
              </a:spcAft>
              <a:buSzPts val="2200"/>
              <a:buFont typeface="Oxygen"/>
              <a:buNone/>
              <a:defRPr b="1" sz="2200">
                <a:latin typeface="Oxygen"/>
                <a:ea typeface="Oxygen"/>
                <a:cs typeface="Oxygen"/>
                <a:sym typeface="Oxygen"/>
              </a:defRPr>
            </a:lvl4pPr>
            <a:lvl5pPr lvl="4" algn="r">
              <a:lnSpc>
                <a:spcPct val="100000"/>
              </a:lnSpc>
              <a:spcBef>
                <a:spcPts val="1600"/>
              </a:spcBef>
              <a:spcAft>
                <a:spcPts val="0"/>
              </a:spcAft>
              <a:buSzPts val="2200"/>
              <a:buFont typeface="Oxygen"/>
              <a:buNone/>
              <a:defRPr b="1" sz="2200">
                <a:latin typeface="Oxygen"/>
                <a:ea typeface="Oxygen"/>
                <a:cs typeface="Oxygen"/>
                <a:sym typeface="Oxygen"/>
              </a:defRPr>
            </a:lvl5pPr>
            <a:lvl6pPr lvl="5" algn="r">
              <a:lnSpc>
                <a:spcPct val="100000"/>
              </a:lnSpc>
              <a:spcBef>
                <a:spcPts val="1600"/>
              </a:spcBef>
              <a:spcAft>
                <a:spcPts val="0"/>
              </a:spcAft>
              <a:buSzPts val="2200"/>
              <a:buFont typeface="Oxygen"/>
              <a:buNone/>
              <a:defRPr b="1" sz="2200">
                <a:latin typeface="Oxygen"/>
                <a:ea typeface="Oxygen"/>
                <a:cs typeface="Oxygen"/>
                <a:sym typeface="Oxygen"/>
              </a:defRPr>
            </a:lvl6pPr>
            <a:lvl7pPr lvl="6" algn="r">
              <a:lnSpc>
                <a:spcPct val="100000"/>
              </a:lnSpc>
              <a:spcBef>
                <a:spcPts val="1600"/>
              </a:spcBef>
              <a:spcAft>
                <a:spcPts val="0"/>
              </a:spcAft>
              <a:buSzPts val="2200"/>
              <a:buFont typeface="Oxygen"/>
              <a:buNone/>
              <a:defRPr b="1" sz="2200">
                <a:latin typeface="Oxygen"/>
                <a:ea typeface="Oxygen"/>
                <a:cs typeface="Oxygen"/>
                <a:sym typeface="Oxygen"/>
              </a:defRPr>
            </a:lvl7pPr>
            <a:lvl8pPr lvl="7" algn="r">
              <a:lnSpc>
                <a:spcPct val="100000"/>
              </a:lnSpc>
              <a:spcBef>
                <a:spcPts val="1600"/>
              </a:spcBef>
              <a:spcAft>
                <a:spcPts val="0"/>
              </a:spcAft>
              <a:buSzPts val="2200"/>
              <a:buFont typeface="Oxygen"/>
              <a:buNone/>
              <a:defRPr b="1" sz="2200">
                <a:latin typeface="Oxygen"/>
                <a:ea typeface="Oxygen"/>
                <a:cs typeface="Oxygen"/>
                <a:sym typeface="Oxygen"/>
              </a:defRPr>
            </a:lvl8pPr>
            <a:lvl9pPr lvl="8" algn="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479" name="Google Shape;479;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480" name="Google Shape;480;p19"/>
          <p:cNvGrpSpPr/>
          <p:nvPr/>
        </p:nvGrpSpPr>
        <p:grpSpPr>
          <a:xfrm flipH="1">
            <a:off x="5932520" y="-211699"/>
            <a:ext cx="585653" cy="563586"/>
            <a:chOff x="-2360575" y="1882769"/>
            <a:chExt cx="1289700" cy="1241106"/>
          </a:xfrm>
        </p:grpSpPr>
        <p:cxnSp>
          <p:nvCxnSpPr>
            <p:cNvPr id="481" name="Google Shape;481;p19"/>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482" name="Google Shape;482;p19"/>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cxnSp>
          <p:nvCxnSpPr>
            <p:cNvPr id="483" name="Google Shape;483;p19"/>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484" name="Google Shape;484;p19"/>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grpSp>
      <p:sp>
        <p:nvSpPr>
          <p:cNvPr id="485" name="Google Shape;485;p19"/>
          <p:cNvSpPr/>
          <p:nvPr/>
        </p:nvSpPr>
        <p:spPr>
          <a:xfrm flipH="1">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19"/>
          <p:cNvGrpSpPr/>
          <p:nvPr/>
        </p:nvGrpSpPr>
        <p:grpSpPr>
          <a:xfrm flipH="1" rot="10800000">
            <a:off x="377575" y="0"/>
            <a:ext cx="127800" cy="1223800"/>
            <a:chOff x="384975" y="988725"/>
            <a:chExt cx="127800" cy="1223800"/>
          </a:xfrm>
        </p:grpSpPr>
        <p:cxnSp>
          <p:nvCxnSpPr>
            <p:cNvPr id="487" name="Google Shape;487;p19"/>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488" name="Google Shape;488;p19"/>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9"/>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9"/>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1" name="Google Shape;491;p19"/>
          <p:cNvSpPr/>
          <p:nvPr/>
        </p:nvSpPr>
        <p:spPr>
          <a:xfrm flipH="1" rot="5400000">
            <a:off x="4161450" y="1071750"/>
            <a:ext cx="820500" cy="82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92" name="Shape 492"/>
        <p:cNvGrpSpPr/>
        <p:nvPr/>
      </p:nvGrpSpPr>
      <p:grpSpPr>
        <a:xfrm>
          <a:off x="0" y="0"/>
          <a:ext cx="0" cy="0"/>
          <a:chOff x="0" y="0"/>
          <a:chExt cx="0" cy="0"/>
        </a:xfrm>
      </p:grpSpPr>
      <p:sp>
        <p:nvSpPr>
          <p:cNvPr id="493" name="Google Shape;493;p20"/>
          <p:cNvSpPr txBox="1"/>
          <p:nvPr>
            <p:ph type="title"/>
          </p:nvPr>
        </p:nvSpPr>
        <p:spPr>
          <a:xfrm>
            <a:off x="720000" y="445025"/>
            <a:ext cx="3852000" cy="116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494" name="Google Shape;494;p20"/>
          <p:cNvGrpSpPr/>
          <p:nvPr/>
        </p:nvGrpSpPr>
        <p:grpSpPr>
          <a:xfrm flipH="1" rot="5400000">
            <a:off x="2005550" y="2736705"/>
            <a:ext cx="127800" cy="4138900"/>
            <a:chOff x="384975" y="988725"/>
            <a:chExt cx="127800" cy="4138900"/>
          </a:xfrm>
        </p:grpSpPr>
        <p:cxnSp>
          <p:nvCxnSpPr>
            <p:cNvPr id="495" name="Google Shape;495;p20"/>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496" name="Google Shape;496;p2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20"/>
          <p:cNvGrpSpPr/>
          <p:nvPr/>
        </p:nvGrpSpPr>
        <p:grpSpPr>
          <a:xfrm flipH="1" rot="5400000">
            <a:off x="4618749" y="4520539"/>
            <a:ext cx="333801" cy="563621"/>
            <a:chOff x="238125" y="1646075"/>
            <a:chExt cx="271825" cy="458975"/>
          </a:xfrm>
        </p:grpSpPr>
        <p:sp>
          <p:nvSpPr>
            <p:cNvPr id="500" name="Google Shape;500;p20"/>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0"/>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20"/>
          <p:cNvGrpSpPr/>
          <p:nvPr/>
        </p:nvGrpSpPr>
        <p:grpSpPr>
          <a:xfrm rot="-5400000">
            <a:off x="7174025" y="-1570100"/>
            <a:ext cx="127800" cy="3844000"/>
            <a:chOff x="384975" y="988725"/>
            <a:chExt cx="127800" cy="3844000"/>
          </a:xfrm>
        </p:grpSpPr>
        <p:cxnSp>
          <p:nvCxnSpPr>
            <p:cNvPr id="503" name="Google Shape;503;p20"/>
            <p:cNvCxnSpPr/>
            <p:nvPr/>
          </p:nvCxnSpPr>
          <p:spPr>
            <a:xfrm rot="5400000">
              <a:off x="-1189125" y="3194725"/>
              <a:ext cx="3276000" cy="0"/>
            </a:xfrm>
            <a:prstGeom prst="straightConnector1">
              <a:avLst/>
            </a:prstGeom>
            <a:noFill/>
            <a:ln cap="flat" cmpd="sng" w="9525">
              <a:solidFill>
                <a:schemeClr val="dk2"/>
              </a:solidFill>
              <a:prstDash val="solid"/>
              <a:round/>
              <a:headEnd len="sm" w="sm" type="none"/>
              <a:tailEnd len="sm" w="sm" type="none"/>
            </a:ln>
          </p:spPr>
        </p:cxnSp>
        <p:sp>
          <p:nvSpPr>
            <p:cNvPr id="504" name="Google Shape;504;p2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7" name="Google Shape;507;p20"/>
          <p:cNvSpPr/>
          <p:nvPr/>
        </p:nvSpPr>
        <p:spPr>
          <a:xfrm>
            <a:off x="8291875" y="43922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8" name="Google Shape;508;p20"/>
          <p:cNvGrpSpPr/>
          <p:nvPr/>
        </p:nvGrpSpPr>
        <p:grpSpPr>
          <a:xfrm flipH="1">
            <a:off x="148770" y="1892126"/>
            <a:ext cx="585653" cy="563586"/>
            <a:chOff x="-2360575" y="1882769"/>
            <a:chExt cx="1289700" cy="1241106"/>
          </a:xfrm>
        </p:grpSpPr>
        <p:cxnSp>
          <p:nvCxnSpPr>
            <p:cNvPr id="509" name="Google Shape;509;p20"/>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510" name="Google Shape;510;p20"/>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511" name="Google Shape;511;p20"/>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512" name="Google Shape;512;p20"/>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47" name="Google Shape;47;p3"/>
          <p:cNvGrpSpPr/>
          <p:nvPr/>
        </p:nvGrpSpPr>
        <p:grpSpPr>
          <a:xfrm>
            <a:off x="2625402" y="-211699"/>
            <a:ext cx="585653" cy="563586"/>
            <a:chOff x="-2360575" y="1882769"/>
            <a:chExt cx="1289700" cy="1241106"/>
          </a:xfrm>
        </p:grpSpPr>
        <p:cxnSp>
          <p:nvCxnSpPr>
            <p:cNvPr id="48" name="Google Shape;48;p3"/>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49" name="Google Shape;49;p3"/>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cxnSp>
          <p:nvCxnSpPr>
            <p:cNvPr id="50" name="Google Shape;50;p3"/>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51" name="Google Shape;51;p3"/>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grpSp>
      <p:sp>
        <p:nvSpPr>
          <p:cNvPr id="52" name="Google Shape;52;p3"/>
          <p:cNvSpPr/>
          <p:nvPr/>
        </p:nvSpPr>
        <p:spPr>
          <a:xfrm>
            <a:off x="4416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
          <p:cNvGrpSpPr/>
          <p:nvPr/>
        </p:nvGrpSpPr>
        <p:grpSpPr>
          <a:xfrm rot="10800000">
            <a:off x="8638200" y="0"/>
            <a:ext cx="127800" cy="1223800"/>
            <a:chOff x="384975" y="988725"/>
            <a:chExt cx="127800" cy="1223800"/>
          </a:xfrm>
        </p:grpSpPr>
        <p:cxnSp>
          <p:nvCxnSpPr>
            <p:cNvPr id="54" name="Google Shape;54;p3"/>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55" name="Google Shape;55;p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3"/>
          <p:cNvSpPr/>
          <p:nvPr/>
        </p:nvSpPr>
        <p:spPr>
          <a:xfrm rot="-5400000">
            <a:off x="4161625" y="1071750"/>
            <a:ext cx="820500" cy="82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13" name="Shape 513"/>
        <p:cNvGrpSpPr/>
        <p:nvPr/>
      </p:nvGrpSpPr>
      <p:grpSpPr>
        <a:xfrm>
          <a:off x="0" y="0"/>
          <a:ext cx="0" cy="0"/>
          <a:chOff x="0" y="0"/>
          <a:chExt cx="0" cy="0"/>
        </a:xfrm>
      </p:grpSpPr>
      <p:sp>
        <p:nvSpPr>
          <p:cNvPr id="514" name="Google Shape;514;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515" name="Google Shape;515;p21"/>
          <p:cNvSpPr/>
          <p:nvPr/>
        </p:nvSpPr>
        <p:spPr>
          <a:xfrm>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6" name="Google Shape;516;p21"/>
          <p:cNvGrpSpPr/>
          <p:nvPr/>
        </p:nvGrpSpPr>
        <p:grpSpPr>
          <a:xfrm>
            <a:off x="377700" y="1750550"/>
            <a:ext cx="127800" cy="3427000"/>
            <a:chOff x="384975" y="988725"/>
            <a:chExt cx="127800" cy="3427000"/>
          </a:xfrm>
        </p:grpSpPr>
        <p:cxnSp>
          <p:nvCxnSpPr>
            <p:cNvPr id="517" name="Google Shape;517;p21"/>
            <p:cNvCxnSpPr/>
            <p:nvPr/>
          </p:nvCxnSpPr>
          <p:spPr>
            <a:xfrm>
              <a:off x="448875" y="1556725"/>
              <a:ext cx="0" cy="2859000"/>
            </a:xfrm>
            <a:prstGeom prst="straightConnector1">
              <a:avLst/>
            </a:prstGeom>
            <a:noFill/>
            <a:ln cap="flat" cmpd="sng" w="9525">
              <a:solidFill>
                <a:schemeClr val="dk2"/>
              </a:solidFill>
              <a:prstDash val="solid"/>
              <a:round/>
              <a:headEnd len="sm" w="sm" type="none"/>
              <a:tailEnd len="sm" w="sm" type="none"/>
            </a:ln>
          </p:spPr>
        </p:cxnSp>
        <p:sp>
          <p:nvSpPr>
            <p:cNvPr id="518" name="Google Shape;518;p21"/>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1"/>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1"/>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1" name="Google Shape;521;p21"/>
          <p:cNvGrpSpPr/>
          <p:nvPr/>
        </p:nvGrpSpPr>
        <p:grpSpPr>
          <a:xfrm flipH="1" rot="10800000">
            <a:off x="234532" y="277475"/>
            <a:ext cx="414139" cy="563584"/>
            <a:chOff x="-2171756" y="1882769"/>
            <a:chExt cx="912000" cy="1241100"/>
          </a:xfrm>
        </p:grpSpPr>
        <p:cxnSp>
          <p:nvCxnSpPr>
            <p:cNvPr id="522" name="Google Shape;522;p21"/>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523" name="Google Shape;523;p21"/>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524" name="Google Shape;524;p21"/>
          <p:cNvGrpSpPr/>
          <p:nvPr/>
        </p:nvGrpSpPr>
        <p:grpSpPr>
          <a:xfrm rot="-5400000">
            <a:off x="7049150" y="2736705"/>
            <a:ext cx="127800" cy="4138900"/>
            <a:chOff x="384975" y="988725"/>
            <a:chExt cx="127800" cy="4138900"/>
          </a:xfrm>
        </p:grpSpPr>
        <p:cxnSp>
          <p:nvCxnSpPr>
            <p:cNvPr id="525" name="Google Shape;525;p21"/>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526" name="Google Shape;526;p21"/>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1"/>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21"/>
          <p:cNvGrpSpPr/>
          <p:nvPr/>
        </p:nvGrpSpPr>
        <p:grpSpPr>
          <a:xfrm rot="-5400000">
            <a:off x="4229950" y="4520539"/>
            <a:ext cx="333801" cy="563621"/>
            <a:chOff x="238125" y="1646075"/>
            <a:chExt cx="271825" cy="458975"/>
          </a:xfrm>
        </p:grpSpPr>
        <p:sp>
          <p:nvSpPr>
            <p:cNvPr id="530" name="Google Shape;530;p21"/>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21"/>
          <p:cNvGrpSpPr/>
          <p:nvPr/>
        </p:nvGrpSpPr>
        <p:grpSpPr>
          <a:xfrm flipH="1">
            <a:off x="8409145" y="3424551"/>
            <a:ext cx="585653" cy="563586"/>
            <a:chOff x="-2360575" y="1882769"/>
            <a:chExt cx="1289700" cy="1241106"/>
          </a:xfrm>
        </p:grpSpPr>
        <p:cxnSp>
          <p:nvCxnSpPr>
            <p:cNvPr id="533" name="Google Shape;533;p21"/>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534" name="Google Shape;534;p21"/>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535" name="Google Shape;535;p21"/>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536" name="Google Shape;536;p21"/>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537" name="Shape 537"/>
        <p:cNvGrpSpPr/>
        <p:nvPr/>
      </p:nvGrpSpPr>
      <p:grpSpPr>
        <a:xfrm>
          <a:off x="0" y="0"/>
          <a:ext cx="0" cy="0"/>
          <a:chOff x="0" y="0"/>
          <a:chExt cx="0" cy="0"/>
        </a:xfrm>
      </p:grpSpPr>
      <p:sp>
        <p:nvSpPr>
          <p:cNvPr id="538" name="Google Shape;538;p22"/>
          <p:cNvSpPr txBox="1"/>
          <p:nvPr>
            <p:ph type="title"/>
          </p:nvPr>
        </p:nvSpPr>
        <p:spPr>
          <a:xfrm>
            <a:off x="2602500" y="1794350"/>
            <a:ext cx="3939000" cy="17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53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539" name="Google Shape;539;p22"/>
          <p:cNvSpPr txBox="1"/>
          <p:nvPr>
            <p:ph idx="2" type="title"/>
          </p:nvPr>
        </p:nvSpPr>
        <p:spPr>
          <a:xfrm>
            <a:off x="3830850" y="730550"/>
            <a:ext cx="1482300" cy="9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5300">
                <a:solidFill>
                  <a:schemeClr val="lt2"/>
                </a:solidFill>
              </a:defRPr>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540" name="Google Shape;540;p22"/>
          <p:cNvSpPr txBox="1"/>
          <p:nvPr>
            <p:ph idx="1" type="subTitle"/>
          </p:nvPr>
        </p:nvSpPr>
        <p:spPr>
          <a:xfrm>
            <a:off x="3316800" y="3755325"/>
            <a:ext cx="25104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grpSp>
        <p:nvGrpSpPr>
          <p:cNvPr id="541" name="Google Shape;541;p22"/>
          <p:cNvGrpSpPr/>
          <p:nvPr/>
        </p:nvGrpSpPr>
        <p:grpSpPr>
          <a:xfrm flipH="1" rot="10800000">
            <a:off x="7959520" y="2013088"/>
            <a:ext cx="928971" cy="893969"/>
            <a:chOff x="-2360575" y="1882769"/>
            <a:chExt cx="1289700" cy="1241106"/>
          </a:xfrm>
        </p:grpSpPr>
        <p:cxnSp>
          <p:nvCxnSpPr>
            <p:cNvPr id="542" name="Google Shape;542;p22"/>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543" name="Google Shape;543;p22"/>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544" name="Google Shape;544;p2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545" name="Google Shape;545;p2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546" name="Google Shape;546;p22"/>
          <p:cNvSpPr/>
          <p:nvPr/>
        </p:nvSpPr>
        <p:spPr>
          <a:xfrm flipH="1" rot="10800000">
            <a:off x="8291875" y="430612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7" name="Google Shape;547;p22"/>
          <p:cNvGrpSpPr/>
          <p:nvPr/>
        </p:nvGrpSpPr>
        <p:grpSpPr>
          <a:xfrm flipH="1" rot="-5400000">
            <a:off x="7138212" y="4229360"/>
            <a:ext cx="333801" cy="563621"/>
            <a:chOff x="238125" y="1646075"/>
            <a:chExt cx="271825" cy="458975"/>
          </a:xfrm>
        </p:grpSpPr>
        <p:sp>
          <p:nvSpPr>
            <p:cNvPr id="548" name="Google Shape;548;p22"/>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2"/>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0" name="Google Shape;550;p22"/>
          <p:cNvGrpSpPr/>
          <p:nvPr/>
        </p:nvGrpSpPr>
        <p:grpSpPr>
          <a:xfrm flipH="1" rot="10800000">
            <a:off x="374457" y="-1201318"/>
            <a:ext cx="127800" cy="4165300"/>
            <a:chOff x="384975" y="988725"/>
            <a:chExt cx="127800" cy="4165300"/>
          </a:xfrm>
        </p:grpSpPr>
        <p:cxnSp>
          <p:nvCxnSpPr>
            <p:cNvPr id="551" name="Google Shape;551;p22"/>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552" name="Google Shape;552;p2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22"/>
          <p:cNvGrpSpPr/>
          <p:nvPr/>
        </p:nvGrpSpPr>
        <p:grpSpPr>
          <a:xfrm rot="10800000">
            <a:off x="5671875" y="-280687"/>
            <a:ext cx="3030095" cy="1223700"/>
            <a:chOff x="1056975" y="4231700"/>
            <a:chExt cx="3030095" cy="1223700"/>
          </a:xfrm>
        </p:grpSpPr>
        <p:sp>
          <p:nvSpPr>
            <p:cNvPr id="556" name="Google Shape;556;p22"/>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2"/>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22"/>
          <p:cNvGrpSpPr/>
          <p:nvPr/>
        </p:nvGrpSpPr>
        <p:grpSpPr>
          <a:xfrm flipH="1">
            <a:off x="-1328130" y="2838750"/>
            <a:ext cx="5533000" cy="3249350"/>
            <a:chOff x="865500" y="998025"/>
            <a:chExt cx="5533000" cy="3249350"/>
          </a:xfrm>
        </p:grpSpPr>
        <p:sp>
          <p:nvSpPr>
            <p:cNvPr id="559" name="Google Shape;559;p22"/>
            <p:cNvSpPr/>
            <p:nvPr/>
          </p:nvSpPr>
          <p:spPr>
            <a:xfrm>
              <a:off x="6170000" y="1075025"/>
              <a:ext cx="224725" cy="164125"/>
            </a:xfrm>
            <a:custGeom>
              <a:rect b="b" l="l" r="r" t="t"/>
              <a:pathLst>
                <a:path extrusionOk="0" h="6565" w="8989">
                  <a:moveTo>
                    <a:pt x="8988" y="1"/>
                  </a:moveTo>
                  <a:lnTo>
                    <a:pt x="0" y="5202"/>
                  </a:lnTo>
                  <a:lnTo>
                    <a:pt x="0" y="6565"/>
                  </a:lnTo>
                  <a:lnTo>
                    <a:pt x="8988" y="1314"/>
                  </a:lnTo>
                  <a:lnTo>
                    <a:pt x="898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2"/>
            <p:cNvSpPr/>
            <p:nvPr/>
          </p:nvSpPr>
          <p:spPr>
            <a:xfrm>
              <a:off x="6167475" y="1071250"/>
              <a:ext cx="228500" cy="170425"/>
            </a:xfrm>
            <a:custGeom>
              <a:rect b="b" l="l" r="r" t="t"/>
              <a:pathLst>
                <a:path extrusionOk="0" h="6817" w="9140">
                  <a:moveTo>
                    <a:pt x="9039" y="253"/>
                  </a:moveTo>
                  <a:lnTo>
                    <a:pt x="9039" y="1414"/>
                  </a:lnTo>
                  <a:lnTo>
                    <a:pt x="152" y="6564"/>
                  </a:lnTo>
                  <a:lnTo>
                    <a:pt x="152" y="5403"/>
                  </a:lnTo>
                  <a:lnTo>
                    <a:pt x="9039" y="253"/>
                  </a:lnTo>
                  <a:close/>
                  <a:moveTo>
                    <a:pt x="9140" y="0"/>
                  </a:moveTo>
                  <a:lnTo>
                    <a:pt x="0" y="5353"/>
                  </a:lnTo>
                  <a:lnTo>
                    <a:pt x="0" y="6817"/>
                  </a:lnTo>
                  <a:lnTo>
                    <a:pt x="9140" y="1515"/>
                  </a:lnTo>
                  <a:lnTo>
                    <a:pt x="9140"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2"/>
            <p:cNvSpPr/>
            <p:nvPr/>
          </p:nvSpPr>
          <p:spPr>
            <a:xfrm>
              <a:off x="6041225" y="1130575"/>
              <a:ext cx="128775" cy="108575"/>
            </a:xfrm>
            <a:custGeom>
              <a:rect b="b" l="l" r="r" t="t"/>
              <a:pathLst>
                <a:path extrusionOk="0" h="4343" w="5151">
                  <a:moveTo>
                    <a:pt x="1" y="0"/>
                  </a:moveTo>
                  <a:lnTo>
                    <a:pt x="1" y="1364"/>
                  </a:lnTo>
                  <a:lnTo>
                    <a:pt x="5151" y="4343"/>
                  </a:lnTo>
                  <a:lnTo>
                    <a:pt x="5151" y="298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2"/>
            <p:cNvSpPr/>
            <p:nvPr/>
          </p:nvSpPr>
          <p:spPr>
            <a:xfrm>
              <a:off x="6038700" y="1128050"/>
              <a:ext cx="132575" cy="113625"/>
            </a:xfrm>
            <a:custGeom>
              <a:rect b="b" l="l" r="r" t="t"/>
              <a:pathLst>
                <a:path extrusionOk="0" h="4545" w="5303">
                  <a:moveTo>
                    <a:pt x="152" y="253"/>
                  </a:moveTo>
                  <a:lnTo>
                    <a:pt x="5151" y="3131"/>
                  </a:lnTo>
                  <a:lnTo>
                    <a:pt x="5151" y="4292"/>
                  </a:lnTo>
                  <a:lnTo>
                    <a:pt x="152" y="1414"/>
                  </a:lnTo>
                  <a:lnTo>
                    <a:pt x="152" y="253"/>
                  </a:lnTo>
                  <a:close/>
                  <a:moveTo>
                    <a:pt x="1" y="0"/>
                  </a:moveTo>
                  <a:lnTo>
                    <a:pt x="1" y="1515"/>
                  </a:lnTo>
                  <a:lnTo>
                    <a:pt x="5303" y="4545"/>
                  </a:lnTo>
                  <a:lnTo>
                    <a:pt x="5303" y="3081"/>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2"/>
            <p:cNvSpPr/>
            <p:nvPr/>
          </p:nvSpPr>
          <p:spPr>
            <a:xfrm>
              <a:off x="6041225" y="1000550"/>
              <a:ext cx="353500" cy="204525"/>
            </a:xfrm>
            <a:custGeom>
              <a:rect b="b" l="l" r="r" t="t"/>
              <a:pathLst>
                <a:path extrusionOk="0" h="8181" w="14140">
                  <a:moveTo>
                    <a:pt x="8989" y="0"/>
                  </a:moveTo>
                  <a:lnTo>
                    <a:pt x="1" y="5201"/>
                  </a:lnTo>
                  <a:lnTo>
                    <a:pt x="5151" y="8181"/>
                  </a:lnTo>
                  <a:lnTo>
                    <a:pt x="14139" y="2980"/>
                  </a:lnTo>
                  <a:lnTo>
                    <a:pt x="89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2"/>
            <p:cNvSpPr/>
            <p:nvPr/>
          </p:nvSpPr>
          <p:spPr>
            <a:xfrm>
              <a:off x="6037450" y="998025"/>
              <a:ext cx="361050" cy="209575"/>
            </a:xfrm>
            <a:custGeom>
              <a:rect b="b" l="l" r="r" t="t"/>
              <a:pathLst>
                <a:path extrusionOk="0" h="8383" w="14442">
                  <a:moveTo>
                    <a:pt x="9140" y="152"/>
                  </a:moveTo>
                  <a:lnTo>
                    <a:pt x="14139" y="3081"/>
                  </a:lnTo>
                  <a:lnTo>
                    <a:pt x="5302" y="8231"/>
                  </a:lnTo>
                  <a:lnTo>
                    <a:pt x="253" y="5302"/>
                  </a:lnTo>
                  <a:lnTo>
                    <a:pt x="9140" y="152"/>
                  </a:lnTo>
                  <a:close/>
                  <a:moveTo>
                    <a:pt x="9140" y="0"/>
                  </a:moveTo>
                  <a:lnTo>
                    <a:pt x="0" y="5302"/>
                  </a:lnTo>
                  <a:lnTo>
                    <a:pt x="5302" y="8383"/>
                  </a:lnTo>
                  <a:lnTo>
                    <a:pt x="14442" y="3081"/>
                  </a:lnTo>
                  <a:lnTo>
                    <a:pt x="9140"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2"/>
            <p:cNvSpPr/>
            <p:nvPr/>
          </p:nvSpPr>
          <p:spPr>
            <a:xfrm>
              <a:off x="5594350" y="1270700"/>
              <a:ext cx="462050" cy="301725"/>
            </a:xfrm>
            <a:custGeom>
              <a:rect b="b" l="l" r="r" t="t"/>
              <a:pathLst>
                <a:path extrusionOk="0" h="12069" w="18482">
                  <a:moveTo>
                    <a:pt x="18481" y="0"/>
                  </a:moveTo>
                  <a:lnTo>
                    <a:pt x="51" y="10756"/>
                  </a:lnTo>
                  <a:lnTo>
                    <a:pt x="0" y="12069"/>
                  </a:lnTo>
                  <a:lnTo>
                    <a:pt x="18481" y="1364"/>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2"/>
            <p:cNvSpPr/>
            <p:nvPr/>
          </p:nvSpPr>
          <p:spPr>
            <a:xfrm>
              <a:off x="5593075" y="1268175"/>
              <a:ext cx="465850" cy="308050"/>
            </a:xfrm>
            <a:custGeom>
              <a:rect b="b" l="l" r="r" t="t"/>
              <a:pathLst>
                <a:path extrusionOk="0" h="12322" w="18634">
                  <a:moveTo>
                    <a:pt x="18482" y="253"/>
                  </a:moveTo>
                  <a:lnTo>
                    <a:pt x="18482" y="1414"/>
                  </a:lnTo>
                  <a:lnTo>
                    <a:pt x="152" y="12069"/>
                  </a:lnTo>
                  <a:lnTo>
                    <a:pt x="152" y="10907"/>
                  </a:lnTo>
                  <a:lnTo>
                    <a:pt x="18482" y="253"/>
                  </a:lnTo>
                  <a:close/>
                  <a:moveTo>
                    <a:pt x="18633" y="0"/>
                  </a:moveTo>
                  <a:lnTo>
                    <a:pt x="1" y="10806"/>
                  </a:lnTo>
                  <a:lnTo>
                    <a:pt x="1" y="12321"/>
                  </a:lnTo>
                  <a:lnTo>
                    <a:pt x="18633" y="146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2"/>
            <p:cNvSpPr/>
            <p:nvPr/>
          </p:nvSpPr>
          <p:spPr>
            <a:xfrm>
              <a:off x="5465575" y="1465100"/>
              <a:ext cx="130050" cy="107325"/>
            </a:xfrm>
            <a:custGeom>
              <a:rect b="b" l="l" r="r" t="t"/>
              <a:pathLst>
                <a:path extrusionOk="0" h="4293" w="5202">
                  <a:moveTo>
                    <a:pt x="1" y="0"/>
                  </a:moveTo>
                  <a:lnTo>
                    <a:pt x="1" y="1313"/>
                  </a:lnTo>
                  <a:lnTo>
                    <a:pt x="5151" y="4293"/>
                  </a:lnTo>
                  <a:lnTo>
                    <a:pt x="5202" y="298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2"/>
            <p:cNvSpPr/>
            <p:nvPr/>
          </p:nvSpPr>
          <p:spPr>
            <a:xfrm>
              <a:off x="5464325" y="1462575"/>
              <a:ext cx="132575" cy="113650"/>
            </a:xfrm>
            <a:custGeom>
              <a:rect b="b" l="l" r="r" t="t"/>
              <a:pathLst>
                <a:path extrusionOk="0" h="4546" w="5303">
                  <a:moveTo>
                    <a:pt x="152" y="202"/>
                  </a:moveTo>
                  <a:lnTo>
                    <a:pt x="5151" y="3131"/>
                  </a:lnTo>
                  <a:lnTo>
                    <a:pt x="5151" y="4293"/>
                  </a:lnTo>
                  <a:lnTo>
                    <a:pt x="152" y="1414"/>
                  </a:lnTo>
                  <a:lnTo>
                    <a:pt x="152" y="202"/>
                  </a:lnTo>
                  <a:close/>
                  <a:moveTo>
                    <a:pt x="0" y="0"/>
                  </a:moveTo>
                  <a:lnTo>
                    <a:pt x="0" y="1465"/>
                  </a:lnTo>
                  <a:lnTo>
                    <a:pt x="5302" y="4545"/>
                  </a:lnTo>
                  <a:lnTo>
                    <a:pt x="5302" y="3030"/>
                  </a:lnTo>
                  <a:lnTo>
                    <a:pt x="0"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2"/>
            <p:cNvSpPr/>
            <p:nvPr/>
          </p:nvSpPr>
          <p:spPr>
            <a:xfrm>
              <a:off x="5465575" y="1196225"/>
              <a:ext cx="590825" cy="343375"/>
            </a:xfrm>
            <a:custGeom>
              <a:rect b="b" l="l" r="r" t="t"/>
              <a:pathLst>
                <a:path extrusionOk="0" h="13735" w="23633">
                  <a:moveTo>
                    <a:pt x="18482" y="0"/>
                  </a:moveTo>
                  <a:lnTo>
                    <a:pt x="1" y="10755"/>
                  </a:lnTo>
                  <a:lnTo>
                    <a:pt x="5202" y="13735"/>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2"/>
            <p:cNvSpPr/>
            <p:nvPr/>
          </p:nvSpPr>
          <p:spPr>
            <a:xfrm>
              <a:off x="5463050" y="1194950"/>
              <a:ext cx="597125" cy="347175"/>
            </a:xfrm>
            <a:custGeom>
              <a:rect b="b" l="l" r="r" t="t"/>
              <a:pathLst>
                <a:path extrusionOk="0" h="13887" w="23885">
                  <a:moveTo>
                    <a:pt x="18583" y="152"/>
                  </a:moveTo>
                  <a:lnTo>
                    <a:pt x="23632" y="3030"/>
                  </a:lnTo>
                  <a:lnTo>
                    <a:pt x="5303" y="13685"/>
                  </a:lnTo>
                  <a:lnTo>
                    <a:pt x="253" y="10806"/>
                  </a:lnTo>
                  <a:lnTo>
                    <a:pt x="18583" y="152"/>
                  </a:lnTo>
                  <a:close/>
                  <a:moveTo>
                    <a:pt x="18583" y="1"/>
                  </a:moveTo>
                  <a:lnTo>
                    <a:pt x="102" y="10756"/>
                  </a:lnTo>
                  <a:lnTo>
                    <a:pt x="1" y="10806"/>
                  </a:lnTo>
                  <a:lnTo>
                    <a:pt x="5303" y="13887"/>
                  </a:lnTo>
                  <a:lnTo>
                    <a:pt x="23885" y="3030"/>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2"/>
            <p:cNvSpPr/>
            <p:nvPr/>
          </p:nvSpPr>
          <p:spPr>
            <a:xfrm>
              <a:off x="5019975" y="1605225"/>
              <a:ext cx="462050" cy="301725"/>
            </a:xfrm>
            <a:custGeom>
              <a:rect b="b" l="l" r="r" t="t"/>
              <a:pathLst>
                <a:path extrusionOk="0" h="12069" w="18482">
                  <a:moveTo>
                    <a:pt x="18481" y="0"/>
                  </a:moveTo>
                  <a:lnTo>
                    <a:pt x="0" y="10756"/>
                  </a:lnTo>
                  <a:lnTo>
                    <a:pt x="0" y="12069"/>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2"/>
            <p:cNvSpPr/>
            <p:nvPr/>
          </p:nvSpPr>
          <p:spPr>
            <a:xfrm>
              <a:off x="5018700" y="1602700"/>
              <a:ext cx="464575" cy="306775"/>
            </a:xfrm>
            <a:custGeom>
              <a:rect b="b" l="l" r="r" t="t"/>
              <a:pathLst>
                <a:path extrusionOk="0" h="12271" w="18583">
                  <a:moveTo>
                    <a:pt x="18482" y="202"/>
                  </a:moveTo>
                  <a:lnTo>
                    <a:pt x="18482" y="1364"/>
                  </a:lnTo>
                  <a:lnTo>
                    <a:pt x="152" y="12018"/>
                  </a:lnTo>
                  <a:lnTo>
                    <a:pt x="152" y="10857"/>
                  </a:lnTo>
                  <a:lnTo>
                    <a:pt x="18482" y="202"/>
                  </a:lnTo>
                  <a:close/>
                  <a:moveTo>
                    <a:pt x="18583" y="0"/>
                  </a:moveTo>
                  <a:lnTo>
                    <a:pt x="1" y="10806"/>
                  </a:lnTo>
                  <a:lnTo>
                    <a:pt x="1" y="12271"/>
                  </a:lnTo>
                  <a:lnTo>
                    <a:pt x="18583" y="1465"/>
                  </a:lnTo>
                  <a:lnTo>
                    <a:pt x="1858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2"/>
            <p:cNvSpPr/>
            <p:nvPr/>
          </p:nvSpPr>
          <p:spPr>
            <a:xfrm>
              <a:off x="4891200" y="1799625"/>
              <a:ext cx="128800" cy="107325"/>
            </a:xfrm>
            <a:custGeom>
              <a:rect b="b" l="l" r="r" t="t"/>
              <a:pathLst>
                <a:path extrusionOk="0" h="4293" w="5152">
                  <a:moveTo>
                    <a:pt x="1" y="1"/>
                  </a:moveTo>
                  <a:lnTo>
                    <a:pt x="1" y="1313"/>
                  </a:lnTo>
                  <a:lnTo>
                    <a:pt x="5151" y="429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2"/>
            <p:cNvSpPr/>
            <p:nvPr/>
          </p:nvSpPr>
          <p:spPr>
            <a:xfrm>
              <a:off x="4889950" y="1795850"/>
              <a:ext cx="132575" cy="113625"/>
            </a:xfrm>
            <a:custGeom>
              <a:rect b="b" l="l" r="r" t="t"/>
              <a:pathLst>
                <a:path extrusionOk="0" h="4545" w="5303">
                  <a:moveTo>
                    <a:pt x="152" y="253"/>
                  </a:moveTo>
                  <a:lnTo>
                    <a:pt x="5151" y="3131"/>
                  </a:lnTo>
                  <a:lnTo>
                    <a:pt x="5151" y="4292"/>
                  </a:lnTo>
                  <a:lnTo>
                    <a:pt x="101" y="1414"/>
                  </a:lnTo>
                  <a:lnTo>
                    <a:pt x="152" y="253"/>
                  </a:lnTo>
                  <a:close/>
                  <a:moveTo>
                    <a:pt x="0" y="0"/>
                  </a:moveTo>
                  <a:lnTo>
                    <a:pt x="0" y="1515"/>
                  </a:lnTo>
                  <a:lnTo>
                    <a:pt x="5302" y="4545"/>
                  </a:lnTo>
                  <a:lnTo>
                    <a:pt x="5302" y="3080"/>
                  </a:lnTo>
                  <a:lnTo>
                    <a:pt x="0"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2"/>
            <p:cNvSpPr/>
            <p:nvPr/>
          </p:nvSpPr>
          <p:spPr>
            <a:xfrm>
              <a:off x="4891200" y="1530750"/>
              <a:ext cx="590825" cy="343375"/>
            </a:xfrm>
            <a:custGeom>
              <a:rect b="b" l="l" r="r" t="t"/>
              <a:pathLst>
                <a:path extrusionOk="0" h="13735" w="23633">
                  <a:moveTo>
                    <a:pt x="18482" y="0"/>
                  </a:moveTo>
                  <a:lnTo>
                    <a:pt x="1" y="10756"/>
                  </a:lnTo>
                  <a:lnTo>
                    <a:pt x="5151" y="13735"/>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2"/>
            <p:cNvSpPr/>
            <p:nvPr/>
          </p:nvSpPr>
          <p:spPr>
            <a:xfrm>
              <a:off x="4887425" y="1528225"/>
              <a:ext cx="598375" cy="347175"/>
            </a:xfrm>
            <a:custGeom>
              <a:rect b="b" l="l" r="r" t="t"/>
              <a:pathLst>
                <a:path extrusionOk="0" h="13887" w="23935">
                  <a:moveTo>
                    <a:pt x="18633" y="202"/>
                  </a:moveTo>
                  <a:lnTo>
                    <a:pt x="23632" y="3080"/>
                  </a:lnTo>
                  <a:lnTo>
                    <a:pt x="5302" y="13735"/>
                  </a:lnTo>
                  <a:lnTo>
                    <a:pt x="303" y="10857"/>
                  </a:lnTo>
                  <a:lnTo>
                    <a:pt x="18633" y="202"/>
                  </a:lnTo>
                  <a:close/>
                  <a:moveTo>
                    <a:pt x="18633" y="0"/>
                  </a:moveTo>
                  <a:lnTo>
                    <a:pt x="0" y="10857"/>
                  </a:lnTo>
                  <a:lnTo>
                    <a:pt x="5302" y="13886"/>
                  </a:lnTo>
                  <a:lnTo>
                    <a:pt x="23935" y="3080"/>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2"/>
            <p:cNvSpPr/>
            <p:nvPr/>
          </p:nvSpPr>
          <p:spPr>
            <a:xfrm>
              <a:off x="4445600" y="1939750"/>
              <a:ext cx="462050" cy="300475"/>
            </a:xfrm>
            <a:custGeom>
              <a:rect b="b" l="l" r="r" t="t"/>
              <a:pathLst>
                <a:path extrusionOk="0" h="12019" w="18482">
                  <a:moveTo>
                    <a:pt x="18481" y="0"/>
                  </a:moveTo>
                  <a:lnTo>
                    <a:pt x="0" y="10705"/>
                  </a:lnTo>
                  <a:lnTo>
                    <a:pt x="0" y="12018"/>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2"/>
            <p:cNvSpPr/>
            <p:nvPr/>
          </p:nvSpPr>
          <p:spPr>
            <a:xfrm>
              <a:off x="4444325" y="1935950"/>
              <a:ext cx="464575" cy="308050"/>
            </a:xfrm>
            <a:custGeom>
              <a:rect b="b" l="l" r="r" t="t"/>
              <a:pathLst>
                <a:path extrusionOk="0" h="12322" w="18583">
                  <a:moveTo>
                    <a:pt x="18431" y="253"/>
                  </a:moveTo>
                  <a:lnTo>
                    <a:pt x="18431" y="1415"/>
                  </a:lnTo>
                  <a:lnTo>
                    <a:pt x="102" y="12069"/>
                  </a:lnTo>
                  <a:lnTo>
                    <a:pt x="102" y="10908"/>
                  </a:lnTo>
                  <a:lnTo>
                    <a:pt x="18431" y="253"/>
                  </a:lnTo>
                  <a:close/>
                  <a:moveTo>
                    <a:pt x="18583" y="1"/>
                  </a:moveTo>
                  <a:lnTo>
                    <a:pt x="1" y="10807"/>
                  </a:lnTo>
                  <a:lnTo>
                    <a:pt x="1" y="12322"/>
                  </a:lnTo>
                  <a:lnTo>
                    <a:pt x="18583" y="1516"/>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2"/>
            <p:cNvSpPr/>
            <p:nvPr/>
          </p:nvSpPr>
          <p:spPr>
            <a:xfrm>
              <a:off x="4316825" y="2132900"/>
              <a:ext cx="128800" cy="107325"/>
            </a:xfrm>
            <a:custGeom>
              <a:rect b="b" l="l" r="r" t="t"/>
              <a:pathLst>
                <a:path extrusionOk="0" h="4293" w="5152">
                  <a:moveTo>
                    <a:pt x="1" y="0"/>
                  </a:moveTo>
                  <a:lnTo>
                    <a:pt x="1" y="1313"/>
                  </a:lnTo>
                  <a:lnTo>
                    <a:pt x="5151" y="4292"/>
                  </a:lnTo>
                  <a:lnTo>
                    <a:pt x="5151" y="297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2"/>
            <p:cNvSpPr/>
            <p:nvPr/>
          </p:nvSpPr>
          <p:spPr>
            <a:xfrm>
              <a:off x="4314300" y="2130375"/>
              <a:ext cx="132575" cy="113625"/>
            </a:xfrm>
            <a:custGeom>
              <a:rect b="b" l="l" r="r" t="t"/>
              <a:pathLst>
                <a:path extrusionOk="0" h="4545" w="5303">
                  <a:moveTo>
                    <a:pt x="152" y="253"/>
                  </a:moveTo>
                  <a:lnTo>
                    <a:pt x="5202" y="3131"/>
                  </a:lnTo>
                  <a:lnTo>
                    <a:pt x="5202" y="4292"/>
                  </a:lnTo>
                  <a:lnTo>
                    <a:pt x="152" y="1414"/>
                  </a:lnTo>
                  <a:lnTo>
                    <a:pt x="152" y="253"/>
                  </a:lnTo>
                  <a:close/>
                  <a:moveTo>
                    <a:pt x="51" y="0"/>
                  </a:moveTo>
                  <a:lnTo>
                    <a:pt x="1" y="1464"/>
                  </a:lnTo>
                  <a:lnTo>
                    <a:pt x="5303" y="4545"/>
                  </a:lnTo>
                  <a:lnTo>
                    <a:pt x="5303" y="3030"/>
                  </a:lnTo>
                  <a:lnTo>
                    <a:pt x="51"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2"/>
            <p:cNvSpPr/>
            <p:nvPr/>
          </p:nvSpPr>
          <p:spPr>
            <a:xfrm>
              <a:off x="4316825" y="1865275"/>
              <a:ext cx="590825" cy="342125"/>
            </a:xfrm>
            <a:custGeom>
              <a:rect b="b" l="l" r="r" t="t"/>
              <a:pathLst>
                <a:path extrusionOk="0" h="13685" w="23633">
                  <a:moveTo>
                    <a:pt x="18482" y="0"/>
                  </a:moveTo>
                  <a:lnTo>
                    <a:pt x="1" y="10705"/>
                  </a:lnTo>
                  <a:lnTo>
                    <a:pt x="5151" y="13684"/>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2"/>
            <p:cNvSpPr/>
            <p:nvPr/>
          </p:nvSpPr>
          <p:spPr>
            <a:xfrm>
              <a:off x="4313050" y="1862750"/>
              <a:ext cx="598375" cy="347175"/>
            </a:xfrm>
            <a:custGeom>
              <a:rect b="b" l="l" r="r" t="t"/>
              <a:pathLst>
                <a:path extrusionOk="0" h="13887" w="23935">
                  <a:moveTo>
                    <a:pt x="18633" y="152"/>
                  </a:moveTo>
                  <a:lnTo>
                    <a:pt x="23632" y="3080"/>
                  </a:lnTo>
                  <a:lnTo>
                    <a:pt x="5302" y="13735"/>
                  </a:lnTo>
                  <a:lnTo>
                    <a:pt x="303" y="10806"/>
                  </a:lnTo>
                  <a:lnTo>
                    <a:pt x="18633" y="152"/>
                  </a:lnTo>
                  <a:close/>
                  <a:moveTo>
                    <a:pt x="18633" y="0"/>
                  </a:moveTo>
                  <a:lnTo>
                    <a:pt x="0" y="10806"/>
                  </a:lnTo>
                  <a:lnTo>
                    <a:pt x="5302" y="13886"/>
                  </a:lnTo>
                  <a:lnTo>
                    <a:pt x="23935" y="3080"/>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2"/>
            <p:cNvSpPr/>
            <p:nvPr/>
          </p:nvSpPr>
          <p:spPr>
            <a:xfrm>
              <a:off x="3871225" y="2273025"/>
              <a:ext cx="462050" cy="301725"/>
            </a:xfrm>
            <a:custGeom>
              <a:rect b="b" l="l" r="r" t="t"/>
              <a:pathLst>
                <a:path extrusionOk="0" h="12069" w="18482">
                  <a:moveTo>
                    <a:pt x="18481" y="0"/>
                  </a:moveTo>
                  <a:lnTo>
                    <a:pt x="0" y="10755"/>
                  </a:lnTo>
                  <a:lnTo>
                    <a:pt x="0" y="12068"/>
                  </a:lnTo>
                  <a:lnTo>
                    <a:pt x="1843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2"/>
            <p:cNvSpPr/>
            <p:nvPr/>
          </p:nvSpPr>
          <p:spPr>
            <a:xfrm>
              <a:off x="3868700" y="2270500"/>
              <a:ext cx="465825" cy="306775"/>
            </a:xfrm>
            <a:custGeom>
              <a:rect b="b" l="l" r="r" t="t"/>
              <a:pathLst>
                <a:path extrusionOk="0" h="12271" w="18633">
                  <a:moveTo>
                    <a:pt x="18481" y="202"/>
                  </a:moveTo>
                  <a:lnTo>
                    <a:pt x="18481" y="1414"/>
                  </a:lnTo>
                  <a:lnTo>
                    <a:pt x="151" y="12068"/>
                  </a:lnTo>
                  <a:lnTo>
                    <a:pt x="151" y="10856"/>
                  </a:lnTo>
                  <a:lnTo>
                    <a:pt x="18481" y="202"/>
                  </a:lnTo>
                  <a:close/>
                  <a:moveTo>
                    <a:pt x="18633" y="0"/>
                  </a:moveTo>
                  <a:lnTo>
                    <a:pt x="0" y="10806"/>
                  </a:lnTo>
                  <a:lnTo>
                    <a:pt x="0" y="12270"/>
                  </a:lnTo>
                  <a:lnTo>
                    <a:pt x="18633" y="1464"/>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2"/>
            <p:cNvSpPr/>
            <p:nvPr/>
          </p:nvSpPr>
          <p:spPr>
            <a:xfrm>
              <a:off x="3742450" y="2467425"/>
              <a:ext cx="128775" cy="107325"/>
            </a:xfrm>
            <a:custGeom>
              <a:rect b="b" l="l" r="r" t="t"/>
              <a:pathLst>
                <a:path extrusionOk="0" h="4293" w="5151">
                  <a:moveTo>
                    <a:pt x="1" y="0"/>
                  </a:moveTo>
                  <a:lnTo>
                    <a:pt x="1" y="1313"/>
                  </a:lnTo>
                  <a:lnTo>
                    <a:pt x="5151" y="4292"/>
                  </a:lnTo>
                  <a:lnTo>
                    <a:pt x="5151" y="297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2"/>
            <p:cNvSpPr/>
            <p:nvPr/>
          </p:nvSpPr>
          <p:spPr>
            <a:xfrm>
              <a:off x="3739925" y="2463625"/>
              <a:ext cx="132575" cy="113650"/>
            </a:xfrm>
            <a:custGeom>
              <a:rect b="b" l="l" r="r" t="t"/>
              <a:pathLst>
                <a:path extrusionOk="0" h="4546" w="5303">
                  <a:moveTo>
                    <a:pt x="152" y="253"/>
                  </a:moveTo>
                  <a:lnTo>
                    <a:pt x="5151" y="3131"/>
                  </a:lnTo>
                  <a:lnTo>
                    <a:pt x="5151" y="4343"/>
                  </a:lnTo>
                  <a:lnTo>
                    <a:pt x="152" y="1415"/>
                  </a:lnTo>
                  <a:lnTo>
                    <a:pt x="152" y="253"/>
                  </a:lnTo>
                  <a:close/>
                  <a:moveTo>
                    <a:pt x="1" y="1"/>
                  </a:moveTo>
                  <a:lnTo>
                    <a:pt x="1" y="1516"/>
                  </a:lnTo>
                  <a:lnTo>
                    <a:pt x="5302" y="4545"/>
                  </a:lnTo>
                  <a:lnTo>
                    <a:pt x="5302" y="3081"/>
                  </a:lnTo>
                  <a:lnTo>
                    <a:pt x="1"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2"/>
            <p:cNvSpPr/>
            <p:nvPr/>
          </p:nvSpPr>
          <p:spPr>
            <a:xfrm>
              <a:off x="3742450" y="2198525"/>
              <a:ext cx="590825" cy="343400"/>
            </a:xfrm>
            <a:custGeom>
              <a:rect b="b" l="l" r="r" t="t"/>
              <a:pathLst>
                <a:path extrusionOk="0" h="13736" w="23633">
                  <a:moveTo>
                    <a:pt x="18431" y="1"/>
                  </a:moveTo>
                  <a:lnTo>
                    <a:pt x="1" y="10756"/>
                  </a:lnTo>
                  <a:lnTo>
                    <a:pt x="5151" y="13735"/>
                  </a:lnTo>
                  <a:lnTo>
                    <a:pt x="23632" y="2980"/>
                  </a:lnTo>
                  <a:lnTo>
                    <a:pt x="184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2"/>
            <p:cNvSpPr/>
            <p:nvPr/>
          </p:nvSpPr>
          <p:spPr>
            <a:xfrm>
              <a:off x="3738675" y="2197275"/>
              <a:ext cx="597125" cy="345900"/>
            </a:xfrm>
            <a:custGeom>
              <a:rect b="b" l="l" r="r" t="t"/>
              <a:pathLst>
                <a:path extrusionOk="0" h="13836" w="23885">
                  <a:moveTo>
                    <a:pt x="18582" y="152"/>
                  </a:moveTo>
                  <a:lnTo>
                    <a:pt x="23632" y="3030"/>
                  </a:lnTo>
                  <a:lnTo>
                    <a:pt x="5302" y="13684"/>
                  </a:lnTo>
                  <a:lnTo>
                    <a:pt x="253" y="10806"/>
                  </a:lnTo>
                  <a:lnTo>
                    <a:pt x="18582" y="152"/>
                  </a:lnTo>
                  <a:close/>
                  <a:moveTo>
                    <a:pt x="18582" y="0"/>
                  </a:moveTo>
                  <a:lnTo>
                    <a:pt x="0" y="10806"/>
                  </a:lnTo>
                  <a:lnTo>
                    <a:pt x="5302" y="13836"/>
                  </a:lnTo>
                  <a:lnTo>
                    <a:pt x="23884" y="3030"/>
                  </a:lnTo>
                  <a:lnTo>
                    <a:pt x="18582"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2"/>
            <p:cNvSpPr/>
            <p:nvPr/>
          </p:nvSpPr>
          <p:spPr>
            <a:xfrm>
              <a:off x="3295575" y="2607550"/>
              <a:ext cx="462050" cy="301725"/>
            </a:xfrm>
            <a:custGeom>
              <a:rect b="b" l="l" r="r" t="t"/>
              <a:pathLst>
                <a:path extrusionOk="0" h="12069" w="18482">
                  <a:moveTo>
                    <a:pt x="18481" y="0"/>
                  </a:moveTo>
                  <a:lnTo>
                    <a:pt x="0" y="10705"/>
                  </a:lnTo>
                  <a:lnTo>
                    <a:pt x="0" y="12068"/>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2"/>
            <p:cNvSpPr/>
            <p:nvPr/>
          </p:nvSpPr>
          <p:spPr>
            <a:xfrm>
              <a:off x="3294300" y="2603750"/>
              <a:ext cx="465850" cy="308050"/>
            </a:xfrm>
            <a:custGeom>
              <a:rect b="b" l="l" r="r" t="t"/>
              <a:pathLst>
                <a:path extrusionOk="0" h="12322" w="18634">
                  <a:moveTo>
                    <a:pt x="18482" y="253"/>
                  </a:moveTo>
                  <a:lnTo>
                    <a:pt x="18482" y="1414"/>
                  </a:lnTo>
                  <a:lnTo>
                    <a:pt x="152" y="12069"/>
                  </a:lnTo>
                  <a:lnTo>
                    <a:pt x="152" y="10907"/>
                  </a:lnTo>
                  <a:lnTo>
                    <a:pt x="18482" y="253"/>
                  </a:lnTo>
                  <a:close/>
                  <a:moveTo>
                    <a:pt x="18633" y="1"/>
                  </a:moveTo>
                  <a:lnTo>
                    <a:pt x="1" y="10806"/>
                  </a:lnTo>
                  <a:lnTo>
                    <a:pt x="1" y="12321"/>
                  </a:lnTo>
                  <a:lnTo>
                    <a:pt x="18633" y="1515"/>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2"/>
            <p:cNvSpPr/>
            <p:nvPr/>
          </p:nvSpPr>
          <p:spPr>
            <a:xfrm>
              <a:off x="3166800" y="2800675"/>
              <a:ext cx="128800" cy="108600"/>
            </a:xfrm>
            <a:custGeom>
              <a:rect b="b" l="l" r="r" t="t"/>
              <a:pathLst>
                <a:path extrusionOk="0" h="4344" w="5152">
                  <a:moveTo>
                    <a:pt x="1" y="1"/>
                  </a:moveTo>
                  <a:lnTo>
                    <a:pt x="1" y="1364"/>
                  </a:lnTo>
                  <a:lnTo>
                    <a:pt x="5151" y="434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2"/>
            <p:cNvSpPr/>
            <p:nvPr/>
          </p:nvSpPr>
          <p:spPr>
            <a:xfrm>
              <a:off x="3165550" y="2798150"/>
              <a:ext cx="132575" cy="113650"/>
            </a:xfrm>
            <a:custGeom>
              <a:rect b="b" l="l" r="r" t="t"/>
              <a:pathLst>
                <a:path extrusionOk="0" h="4546" w="5303">
                  <a:moveTo>
                    <a:pt x="152" y="253"/>
                  </a:moveTo>
                  <a:lnTo>
                    <a:pt x="5151" y="3131"/>
                  </a:lnTo>
                  <a:lnTo>
                    <a:pt x="5151" y="4293"/>
                  </a:lnTo>
                  <a:lnTo>
                    <a:pt x="152" y="1415"/>
                  </a:lnTo>
                  <a:lnTo>
                    <a:pt x="152" y="253"/>
                  </a:lnTo>
                  <a:close/>
                  <a:moveTo>
                    <a:pt x="0" y="1"/>
                  </a:moveTo>
                  <a:lnTo>
                    <a:pt x="0" y="1465"/>
                  </a:lnTo>
                  <a:lnTo>
                    <a:pt x="5302" y="4545"/>
                  </a:lnTo>
                  <a:lnTo>
                    <a:pt x="5302" y="3030"/>
                  </a:lnTo>
                  <a:lnTo>
                    <a:pt x="0"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2"/>
            <p:cNvSpPr/>
            <p:nvPr/>
          </p:nvSpPr>
          <p:spPr>
            <a:xfrm>
              <a:off x="3166800" y="2533050"/>
              <a:ext cx="590825" cy="342125"/>
            </a:xfrm>
            <a:custGeom>
              <a:rect b="b" l="l" r="r" t="t"/>
              <a:pathLst>
                <a:path extrusionOk="0" h="13685" w="23633">
                  <a:moveTo>
                    <a:pt x="18482" y="1"/>
                  </a:moveTo>
                  <a:lnTo>
                    <a:pt x="1" y="10706"/>
                  </a:lnTo>
                  <a:lnTo>
                    <a:pt x="5151" y="13685"/>
                  </a:lnTo>
                  <a:lnTo>
                    <a:pt x="23632" y="2980"/>
                  </a:lnTo>
                  <a:lnTo>
                    <a:pt x="184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2"/>
            <p:cNvSpPr/>
            <p:nvPr/>
          </p:nvSpPr>
          <p:spPr>
            <a:xfrm>
              <a:off x="3164275" y="2530525"/>
              <a:ext cx="597125" cy="347175"/>
            </a:xfrm>
            <a:custGeom>
              <a:rect b="b" l="l" r="r" t="t"/>
              <a:pathLst>
                <a:path extrusionOk="0" h="13887" w="23885">
                  <a:moveTo>
                    <a:pt x="18583" y="152"/>
                  </a:moveTo>
                  <a:lnTo>
                    <a:pt x="23632" y="3081"/>
                  </a:lnTo>
                  <a:lnTo>
                    <a:pt x="5252" y="13735"/>
                  </a:lnTo>
                  <a:lnTo>
                    <a:pt x="253" y="10807"/>
                  </a:lnTo>
                  <a:lnTo>
                    <a:pt x="18583" y="152"/>
                  </a:lnTo>
                  <a:close/>
                  <a:moveTo>
                    <a:pt x="18583" y="1"/>
                  </a:moveTo>
                  <a:lnTo>
                    <a:pt x="102" y="10756"/>
                  </a:lnTo>
                  <a:lnTo>
                    <a:pt x="1" y="10807"/>
                  </a:lnTo>
                  <a:lnTo>
                    <a:pt x="5252" y="13887"/>
                  </a:lnTo>
                  <a:lnTo>
                    <a:pt x="23885" y="3081"/>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2"/>
            <p:cNvSpPr/>
            <p:nvPr/>
          </p:nvSpPr>
          <p:spPr>
            <a:xfrm>
              <a:off x="2721200" y="2940800"/>
              <a:ext cx="462050" cy="301725"/>
            </a:xfrm>
            <a:custGeom>
              <a:rect b="b" l="l" r="r" t="t"/>
              <a:pathLst>
                <a:path extrusionOk="0" h="12069" w="18482">
                  <a:moveTo>
                    <a:pt x="18481" y="1"/>
                  </a:moveTo>
                  <a:lnTo>
                    <a:pt x="0" y="10756"/>
                  </a:lnTo>
                  <a:lnTo>
                    <a:pt x="0" y="12069"/>
                  </a:lnTo>
                  <a:lnTo>
                    <a:pt x="18481" y="1364"/>
                  </a:lnTo>
                  <a:lnTo>
                    <a:pt x="184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2"/>
            <p:cNvSpPr/>
            <p:nvPr/>
          </p:nvSpPr>
          <p:spPr>
            <a:xfrm>
              <a:off x="2719925" y="2938275"/>
              <a:ext cx="464575" cy="308050"/>
            </a:xfrm>
            <a:custGeom>
              <a:rect b="b" l="l" r="r" t="t"/>
              <a:pathLst>
                <a:path extrusionOk="0" h="12322" w="18583">
                  <a:moveTo>
                    <a:pt x="18482" y="253"/>
                  </a:moveTo>
                  <a:lnTo>
                    <a:pt x="18482" y="1415"/>
                  </a:lnTo>
                  <a:lnTo>
                    <a:pt x="102" y="12069"/>
                  </a:lnTo>
                  <a:lnTo>
                    <a:pt x="152" y="10907"/>
                  </a:lnTo>
                  <a:lnTo>
                    <a:pt x="18482" y="253"/>
                  </a:lnTo>
                  <a:close/>
                  <a:moveTo>
                    <a:pt x="18583" y="1"/>
                  </a:moveTo>
                  <a:lnTo>
                    <a:pt x="1" y="10806"/>
                  </a:lnTo>
                  <a:lnTo>
                    <a:pt x="1" y="12321"/>
                  </a:lnTo>
                  <a:lnTo>
                    <a:pt x="18583" y="1465"/>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2"/>
            <p:cNvSpPr/>
            <p:nvPr/>
          </p:nvSpPr>
          <p:spPr>
            <a:xfrm>
              <a:off x="2592425" y="3135200"/>
              <a:ext cx="128800" cy="107325"/>
            </a:xfrm>
            <a:custGeom>
              <a:rect b="b" l="l" r="r" t="t"/>
              <a:pathLst>
                <a:path extrusionOk="0" h="4293" w="5152">
                  <a:moveTo>
                    <a:pt x="1" y="1"/>
                  </a:moveTo>
                  <a:lnTo>
                    <a:pt x="1" y="1314"/>
                  </a:lnTo>
                  <a:lnTo>
                    <a:pt x="5151" y="429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2"/>
            <p:cNvSpPr/>
            <p:nvPr/>
          </p:nvSpPr>
          <p:spPr>
            <a:xfrm>
              <a:off x="2591175" y="3132675"/>
              <a:ext cx="132575" cy="113650"/>
            </a:xfrm>
            <a:custGeom>
              <a:rect b="b" l="l" r="r" t="t"/>
              <a:pathLst>
                <a:path extrusionOk="0" h="4546" w="5303">
                  <a:moveTo>
                    <a:pt x="101" y="203"/>
                  </a:moveTo>
                  <a:lnTo>
                    <a:pt x="5151" y="3131"/>
                  </a:lnTo>
                  <a:lnTo>
                    <a:pt x="5151" y="4293"/>
                  </a:lnTo>
                  <a:lnTo>
                    <a:pt x="101" y="1364"/>
                  </a:lnTo>
                  <a:lnTo>
                    <a:pt x="101" y="203"/>
                  </a:lnTo>
                  <a:close/>
                  <a:moveTo>
                    <a:pt x="0" y="1"/>
                  </a:moveTo>
                  <a:lnTo>
                    <a:pt x="0" y="1465"/>
                  </a:lnTo>
                  <a:lnTo>
                    <a:pt x="5252" y="4545"/>
                  </a:lnTo>
                  <a:lnTo>
                    <a:pt x="5302" y="3030"/>
                  </a:lnTo>
                  <a:lnTo>
                    <a:pt x="0"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2"/>
            <p:cNvSpPr/>
            <p:nvPr/>
          </p:nvSpPr>
          <p:spPr>
            <a:xfrm>
              <a:off x="2592425" y="2866325"/>
              <a:ext cx="590825" cy="343375"/>
            </a:xfrm>
            <a:custGeom>
              <a:rect b="b" l="l" r="r" t="t"/>
              <a:pathLst>
                <a:path extrusionOk="0" h="13735" w="23633">
                  <a:moveTo>
                    <a:pt x="18482" y="0"/>
                  </a:moveTo>
                  <a:lnTo>
                    <a:pt x="1" y="10756"/>
                  </a:lnTo>
                  <a:lnTo>
                    <a:pt x="5151" y="13735"/>
                  </a:lnTo>
                  <a:lnTo>
                    <a:pt x="23632" y="2980"/>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2"/>
            <p:cNvSpPr/>
            <p:nvPr/>
          </p:nvSpPr>
          <p:spPr>
            <a:xfrm>
              <a:off x="2588650" y="2865050"/>
              <a:ext cx="598375" cy="345925"/>
            </a:xfrm>
            <a:custGeom>
              <a:rect b="b" l="l" r="r" t="t"/>
              <a:pathLst>
                <a:path extrusionOk="0" h="13837" w="23935">
                  <a:moveTo>
                    <a:pt x="18633" y="152"/>
                  </a:moveTo>
                  <a:lnTo>
                    <a:pt x="23632" y="3031"/>
                  </a:lnTo>
                  <a:lnTo>
                    <a:pt x="5302" y="13685"/>
                  </a:lnTo>
                  <a:lnTo>
                    <a:pt x="303" y="10807"/>
                  </a:lnTo>
                  <a:lnTo>
                    <a:pt x="18633" y="152"/>
                  </a:lnTo>
                  <a:close/>
                  <a:moveTo>
                    <a:pt x="18633" y="1"/>
                  </a:moveTo>
                  <a:lnTo>
                    <a:pt x="0" y="10807"/>
                  </a:lnTo>
                  <a:lnTo>
                    <a:pt x="5302" y="13836"/>
                  </a:lnTo>
                  <a:lnTo>
                    <a:pt x="23935" y="3031"/>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2"/>
            <p:cNvSpPr/>
            <p:nvPr/>
          </p:nvSpPr>
          <p:spPr>
            <a:xfrm>
              <a:off x="2146825" y="3275325"/>
              <a:ext cx="462050" cy="301725"/>
            </a:xfrm>
            <a:custGeom>
              <a:rect b="b" l="l" r="r" t="t"/>
              <a:pathLst>
                <a:path extrusionOk="0" h="12069" w="18482">
                  <a:moveTo>
                    <a:pt x="18481" y="1"/>
                  </a:moveTo>
                  <a:lnTo>
                    <a:pt x="0" y="10706"/>
                  </a:lnTo>
                  <a:lnTo>
                    <a:pt x="0" y="12069"/>
                  </a:lnTo>
                  <a:lnTo>
                    <a:pt x="18481" y="1314"/>
                  </a:lnTo>
                  <a:lnTo>
                    <a:pt x="184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2"/>
            <p:cNvSpPr/>
            <p:nvPr/>
          </p:nvSpPr>
          <p:spPr>
            <a:xfrm>
              <a:off x="2144300" y="3271550"/>
              <a:ext cx="465825" cy="308025"/>
            </a:xfrm>
            <a:custGeom>
              <a:rect b="b" l="l" r="r" t="t"/>
              <a:pathLst>
                <a:path extrusionOk="0" h="12321" w="18633">
                  <a:moveTo>
                    <a:pt x="18481" y="253"/>
                  </a:moveTo>
                  <a:lnTo>
                    <a:pt x="18481" y="1414"/>
                  </a:lnTo>
                  <a:lnTo>
                    <a:pt x="152" y="12068"/>
                  </a:lnTo>
                  <a:lnTo>
                    <a:pt x="152" y="10907"/>
                  </a:lnTo>
                  <a:lnTo>
                    <a:pt x="18481" y="253"/>
                  </a:lnTo>
                  <a:close/>
                  <a:moveTo>
                    <a:pt x="18633" y="0"/>
                  </a:moveTo>
                  <a:lnTo>
                    <a:pt x="51" y="10857"/>
                  </a:lnTo>
                  <a:lnTo>
                    <a:pt x="0" y="12321"/>
                  </a:lnTo>
                  <a:lnTo>
                    <a:pt x="18633" y="151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2"/>
            <p:cNvSpPr/>
            <p:nvPr/>
          </p:nvSpPr>
          <p:spPr>
            <a:xfrm>
              <a:off x="2018050" y="3468475"/>
              <a:ext cx="128800" cy="108575"/>
            </a:xfrm>
            <a:custGeom>
              <a:rect b="b" l="l" r="r" t="t"/>
              <a:pathLst>
                <a:path extrusionOk="0" h="4343" w="5152">
                  <a:moveTo>
                    <a:pt x="1" y="0"/>
                  </a:moveTo>
                  <a:lnTo>
                    <a:pt x="1" y="1364"/>
                  </a:lnTo>
                  <a:lnTo>
                    <a:pt x="5151" y="4343"/>
                  </a:lnTo>
                  <a:lnTo>
                    <a:pt x="5151" y="298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2"/>
            <p:cNvSpPr/>
            <p:nvPr/>
          </p:nvSpPr>
          <p:spPr>
            <a:xfrm>
              <a:off x="2015525" y="3465950"/>
              <a:ext cx="132575" cy="113625"/>
            </a:xfrm>
            <a:custGeom>
              <a:rect b="b" l="l" r="r" t="t"/>
              <a:pathLst>
                <a:path extrusionOk="0" h="4545" w="5303">
                  <a:moveTo>
                    <a:pt x="152" y="253"/>
                  </a:moveTo>
                  <a:lnTo>
                    <a:pt x="5202" y="3131"/>
                  </a:lnTo>
                  <a:lnTo>
                    <a:pt x="5151" y="4292"/>
                  </a:lnTo>
                  <a:lnTo>
                    <a:pt x="152" y="1414"/>
                  </a:lnTo>
                  <a:lnTo>
                    <a:pt x="152" y="253"/>
                  </a:lnTo>
                  <a:close/>
                  <a:moveTo>
                    <a:pt x="1" y="0"/>
                  </a:moveTo>
                  <a:lnTo>
                    <a:pt x="1" y="1515"/>
                  </a:lnTo>
                  <a:lnTo>
                    <a:pt x="5303" y="4545"/>
                  </a:lnTo>
                  <a:lnTo>
                    <a:pt x="5303" y="3081"/>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2"/>
            <p:cNvSpPr/>
            <p:nvPr/>
          </p:nvSpPr>
          <p:spPr>
            <a:xfrm>
              <a:off x="2018050" y="3200850"/>
              <a:ext cx="590825" cy="342125"/>
            </a:xfrm>
            <a:custGeom>
              <a:rect b="b" l="l" r="r" t="t"/>
              <a:pathLst>
                <a:path extrusionOk="0" h="13685" w="23633">
                  <a:moveTo>
                    <a:pt x="18482" y="1"/>
                  </a:moveTo>
                  <a:lnTo>
                    <a:pt x="1" y="10705"/>
                  </a:lnTo>
                  <a:lnTo>
                    <a:pt x="5151" y="13685"/>
                  </a:lnTo>
                  <a:lnTo>
                    <a:pt x="23632" y="2980"/>
                  </a:lnTo>
                  <a:lnTo>
                    <a:pt x="1848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2"/>
            <p:cNvSpPr/>
            <p:nvPr/>
          </p:nvSpPr>
          <p:spPr>
            <a:xfrm>
              <a:off x="2014275" y="3198325"/>
              <a:ext cx="597125" cy="347175"/>
            </a:xfrm>
            <a:custGeom>
              <a:rect b="b" l="l" r="r" t="t"/>
              <a:pathLst>
                <a:path extrusionOk="0" h="13887" w="23885">
                  <a:moveTo>
                    <a:pt x="18633" y="152"/>
                  </a:moveTo>
                  <a:lnTo>
                    <a:pt x="23632" y="3081"/>
                  </a:lnTo>
                  <a:lnTo>
                    <a:pt x="5302" y="13735"/>
                  </a:lnTo>
                  <a:lnTo>
                    <a:pt x="303" y="10806"/>
                  </a:lnTo>
                  <a:lnTo>
                    <a:pt x="18633" y="152"/>
                  </a:lnTo>
                  <a:close/>
                  <a:moveTo>
                    <a:pt x="18633" y="1"/>
                  </a:moveTo>
                  <a:lnTo>
                    <a:pt x="0" y="10806"/>
                  </a:lnTo>
                  <a:lnTo>
                    <a:pt x="5302" y="13887"/>
                  </a:lnTo>
                  <a:lnTo>
                    <a:pt x="23884" y="3081"/>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2"/>
            <p:cNvSpPr/>
            <p:nvPr/>
          </p:nvSpPr>
          <p:spPr>
            <a:xfrm>
              <a:off x="1572425" y="3608600"/>
              <a:ext cx="460800" cy="301725"/>
            </a:xfrm>
            <a:custGeom>
              <a:rect b="b" l="l" r="r" t="t"/>
              <a:pathLst>
                <a:path extrusionOk="0" h="12069" w="18432">
                  <a:moveTo>
                    <a:pt x="18432" y="0"/>
                  </a:moveTo>
                  <a:lnTo>
                    <a:pt x="1" y="10756"/>
                  </a:lnTo>
                  <a:lnTo>
                    <a:pt x="1" y="12068"/>
                  </a:lnTo>
                  <a:lnTo>
                    <a:pt x="18432" y="1364"/>
                  </a:lnTo>
                  <a:lnTo>
                    <a:pt x="18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2"/>
            <p:cNvSpPr/>
            <p:nvPr/>
          </p:nvSpPr>
          <p:spPr>
            <a:xfrm>
              <a:off x="1569925" y="3606075"/>
              <a:ext cx="465825" cy="308025"/>
            </a:xfrm>
            <a:custGeom>
              <a:rect b="b" l="l" r="r" t="t"/>
              <a:pathLst>
                <a:path extrusionOk="0" h="12321" w="18633">
                  <a:moveTo>
                    <a:pt x="18481" y="253"/>
                  </a:moveTo>
                  <a:lnTo>
                    <a:pt x="18481" y="1414"/>
                  </a:lnTo>
                  <a:lnTo>
                    <a:pt x="151" y="12068"/>
                  </a:lnTo>
                  <a:lnTo>
                    <a:pt x="151" y="10907"/>
                  </a:lnTo>
                  <a:lnTo>
                    <a:pt x="18481" y="253"/>
                  </a:lnTo>
                  <a:close/>
                  <a:moveTo>
                    <a:pt x="18633" y="0"/>
                  </a:moveTo>
                  <a:lnTo>
                    <a:pt x="0" y="10806"/>
                  </a:lnTo>
                  <a:lnTo>
                    <a:pt x="0" y="12321"/>
                  </a:lnTo>
                  <a:lnTo>
                    <a:pt x="18633" y="151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2"/>
            <p:cNvSpPr/>
            <p:nvPr/>
          </p:nvSpPr>
          <p:spPr>
            <a:xfrm>
              <a:off x="1442425" y="3803000"/>
              <a:ext cx="130025" cy="107325"/>
            </a:xfrm>
            <a:custGeom>
              <a:rect b="b" l="l" r="r" t="t"/>
              <a:pathLst>
                <a:path extrusionOk="0" h="4293" w="5201">
                  <a:moveTo>
                    <a:pt x="51" y="0"/>
                  </a:moveTo>
                  <a:lnTo>
                    <a:pt x="0" y="1313"/>
                  </a:lnTo>
                  <a:lnTo>
                    <a:pt x="5201" y="4292"/>
                  </a:lnTo>
                  <a:lnTo>
                    <a:pt x="5201" y="2980"/>
                  </a:lnTo>
                  <a:lnTo>
                    <a:pt x="5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2"/>
            <p:cNvSpPr/>
            <p:nvPr/>
          </p:nvSpPr>
          <p:spPr>
            <a:xfrm>
              <a:off x="1441150" y="3800475"/>
              <a:ext cx="132575" cy="113625"/>
            </a:xfrm>
            <a:custGeom>
              <a:rect b="b" l="l" r="r" t="t"/>
              <a:pathLst>
                <a:path extrusionOk="0" h="4545" w="5303">
                  <a:moveTo>
                    <a:pt x="152" y="202"/>
                  </a:moveTo>
                  <a:lnTo>
                    <a:pt x="5151" y="3131"/>
                  </a:lnTo>
                  <a:lnTo>
                    <a:pt x="5151" y="4292"/>
                  </a:lnTo>
                  <a:lnTo>
                    <a:pt x="152" y="1414"/>
                  </a:lnTo>
                  <a:lnTo>
                    <a:pt x="152" y="202"/>
                  </a:lnTo>
                  <a:close/>
                  <a:moveTo>
                    <a:pt x="1" y="0"/>
                  </a:moveTo>
                  <a:lnTo>
                    <a:pt x="1" y="1465"/>
                  </a:lnTo>
                  <a:lnTo>
                    <a:pt x="5302" y="4545"/>
                  </a:lnTo>
                  <a:lnTo>
                    <a:pt x="5302" y="3030"/>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2"/>
            <p:cNvSpPr/>
            <p:nvPr/>
          </p:nvSpPr>
          <p:spPr>
            <a:xfrm>
              <a:off x="1443675" y="3534125"/>
              <a:ext cx="589550" cy="343375"/>
            </a:xfrm>
            <a:custGeom>
              <a:rect b="b" l="l" r="r" t="t"/>
              <a:pathLst>
                <a:path extrusionOk="0" h="13735" w="23582">
                  <a:moveTo>
                    <a:pt x="18431" y="0"/>
                  </a:moveTo>
                  <a:lnTo>
                    <a:pt x="1" y="10755"/>
                  </a:lnTo>
                  <a:lnTo>
                    <a:pt x="5151" y="13735"/>
                  </a:lnTo>
                  <a:lnTo>
                    <a:pt x="23582" y="2979"/>
                  </a:lnTo>
                  <a:lnTo>
                    <a:pt x="184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2"/>
            <p:cNvSpPr/>
            <p:nvPr/>
          </p:nvSpPr>
          <p:spPr>
            <a:xfrm>
              <a:off x="1439900" y="3532850"/>
              <a:ext cx="597125" cy="347175"/>
            </a:xfrm>
            <a:custGeom>
              <a:rect b="b" l="l" r="r" t="t"/>
              <a:pathLst>
                <a:path extrusionOk="0" h="13887" w="23885">
                  <a:moveTo>
                    <a:pt x="18582" y="152"/>
                  </a:moveTo>
                  <a:lnTo>
                    <a:pt x="23632" y="3030"/>
                  </a:lnTo>
                  <a:lnTo>
                    <a:pt x="5302" y="13685"/>
                  </a:lnTo>
                  <a:lnTo>
                    <a:pt x="253" y="10806"/>
                  </a:lnTo>
                  <a:lnTo>
                    <a:pt x="18582" y="152"/>
                  </a:lnTo>
                  <a:close/>
                  <a:moveTo>
                    <a:pt x="18582" y="1"/>
                  </a:moveTo>
                  <a:lnTo>
                    <a:pt x="0" y="10806"/>
                  </a:lnTo>
                  <a:lnTo>
                    <a:pt x="5302" y="13887"/>
                  </a:lnTo>
                  <a:lnTo>
                    <a:pt x="23884" y="3030"/>
                  </a:lnTo>
                  <a:lnTo>
                    <a:pt x="18582" y="1"/>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2"/>
            <p:cNvSpPr/>
            <p:nvPr/>
          </p:nvSpPr>
          <p:spPr>
            <a:xfrm>
              <a:off x="996800" y="3943125"/>
              <a:ext cx="462050" cy="301725"/>
            </a:xfrm>
            <a:custGeom>
              <a:rect b="b" l="l" r="r" t="t"/>
              <a:pathLst>
                <a:path extrusionOk="0" h="12069" w="18482">
                  <a:moveTo>
                    <a:pt x="18481" y="0"/>
                  </a:moveTo>
                  <a:lnTo>
                    <a:pt x="0" y="10756"/>
                  </a:lnTo>
                  <a:lnTo>
                    <a:pt x="0" y="12069"/>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2"/>
            <p:cNvSpPr/>
            <p:nvPr/>
          </p:nvSpPr>
          <p:spPr>
            <a:xfrm>
              <a:off x="995525" y="3940600"/>
              <a:ext cx="465850" cy="306775"/>
            </a:xfrm>
            <a:custGeom>
              <a:rect b="b" l="l" r="r" t="t"/>
              <a:pathLst>
                <a:path extrusionOk="0" h="12271" w="18634">
                  <a:moveTo>
                    <a:pt x="18482" y="202"/>
                  </a:moveTo>
                  <a:lnTo>
                    <a:pt x="18482" y="1414"/>
                  </a:lnTo>
                  <a:lnTo>
                    <a:pt x="152" y="12069"/>
                  </a:lnTo>
                  <a:lnTo>
                    <a:pt x="152" y="10857"/>
                  </a:lnTo>
                  <a:lnTo>
                    <a:pt x="18482" y="202"/>
                  </a:lnTo>
                  <a:close/>
                  <a:moveTo>
                    <a:pt x="18633" y="0"/>
                  </a:moveTo>
                  <a:lnTo>
                    <a:pt x="1" y="10806"/>
                  </a:lnTo>
                  <a:lnTo>
                    <a:pt x="1" y="12271"/>
                  </a:lnTo>
                  <a:lnTo>
                    <a:pt x="18583" y="146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2"/>
            <p:cNvSpPr/>
            <p:nvPr/>
          </p:nvSpPr>
          <p:spPr>
            <a:xfrm>
              <a:off x="868025" y="4137525"/>
              <a:ext cx="128800" cy="107325"/>
            </a:xfrm>
            <a:custGeom>
              <a:rect b="b" l="l" r="r" t="t"/>
              <a:pathLst>
                <a:path extrusionOk="0" h="4293" w="5152">
                  <a:moveTo>
                    <a:pt x="1" y="1"/>
                  </a:moveTo>
                  <a:lnTo>
                    <a:pt x="1" y="1313"/>
                  </a:lnTo>
                  <a:lnTo>
                    <a:pt x="5151" y="429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2"/>
            <p:cNvSpPr/>
            <p:nvPr/>
          </p:nvSpPr>
          <p:spPr>
            <a:xfrm>
              <a:off x="866775" y="4133750"/>
              <a:ext cx="132575" cy="113625"/>
            </a:xfrm>
            <a:custGeom>
              <a:rect b="b" l="l" r="r" t="t"/>
              <a:pathLst>
                <a:path extrusionOk="0" h="4545" w="5303">
                  <a:moveTo>
                    <a:pt x="152" y="253"/>
                  </a:moveTo>
                  <a:lnTo>
                    <a:pt x="5151" y="3131"/>
                  </a:lnTo>
                  <a:lnTo>
                    <a:pt x="5151" y="4343"/>
                  </a:lnTo>
                  <a:lnTo>
                    <a:pt x="152" y="1414"/>
                  </a:lnTo>
                  <a:lnTo>
                    <a:pt x="152" y="253"/>
                  </a:lnTo>
                  <a:close/>
                  <a:moveTo>
                    <a:pt x="0" y="0"/>
                  </a:moveTo>
                  <a:lnTo>
                    <a:pt x="0" y="1515"/>
                  </a:lnTo>
                  <a:lnTo>
                    <a:pt x="5302" y="4545"/>
                  </a:lnTo>
                  <a:lnTo>
                    <a:pt x="5302" y="3080"/>
                  </a:lnTo>
                  <a:lnTo>
                    <a:pt x="0"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2"/>
            <p:cNvSpPr/>
            <p:nvPr/>
          </p:nvSpPr>
          <p:spPr>
            <a:xfrm>
              <a:off x="868025" y="3868650"/>
              <a:ext cx="590825" cy="343375"/>
            </a:xfrm>
            <a:custGeom>
              <a:rect b="b" l="l" r="r" t="t"/>
              <a:pathLst>
                <a:path extrusionOk="0" h="13735" w="23633">
                  <a:moveTo>
                    <a:pt x="18482" y="0"/>
                  </a:moveTo>
                  <a:lnTo>
                    <a:pt x="1" y="10756"/>
                  </a:lnTo>
                  <a:lnTo>
                    <a:pt x="5151" y="13735"/>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2"/>
            <p:cNvSpPr/>
            <p:nvPr/>
          </p:nvSpPr>
          <p:spPr>
            <a:xfrm>
              <a:off x="865500" y="3866125"/>
              <a:ext cx="597125" cy="347175"/>
            </a:xfrm>
            <a:custGeom>
              <a:rect b="b" l="l" r="r" t="t"/>
              <a:pathLst>
                <a:path extrusionOk="0" h="13887" w="23885">
                  <a:moveTo>
                    <a:pt x="18583" y="202"/>
                  </a:moveTo>
                  <a:lnTo>
                    <a:pt x="23582" y="3080"/>
                  </a:lnTo>
                  <a:lnTo>
                    <a:pt x="5252" y="13735"/>
                  </a:lnTo>
                  <a:lnTo>
                    <a:pt x="253" y="10857"/>
                  </a:lnTo>
                  <a:lnTo>
                    <a:pt x="18583" y="202"/>
                  </a:lnTo>
                  <a:close/>
                  <a:moveTo>
                    <a:pt x="18583" y="0"/>
                  </a:moveTo>
                  <a:lnTo>
                    <a:pt x="1" y="10857"/>
                  </a:lnTo>
                  <a:lnTo>
                    <a:pt x="5252" y="13886"/>
                  </a:lnTo>
                  <a:lnTo>
                    <a:pt x="23885" y="3080"/>
                  </a:lnTo>
                  <a:lnTo>
                    <a:pt x="18583" y="0"/>
                  </a:lnTo>
                  <a:close/>
                </a:path>
              </a:pathLst>
            </a:custGeom>
            <a:solidFill>
              <a:srgbClr val="004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22"/>
          <p:cNvGrpSpPr/>
          <p:nvPr/>
        </p:nvGrpSpPr>
        <p:grpSpPr>
          <a:xfrm>
            <a:off x="1430107" y="923502"/>
            <a:ext cx="414139" cy="563584"/>
            <a:chOff x="-2171756" y="1882769"/>
            <a:chExt cx="912000" cy="1241100"/>
          </a:xfrm>
        </p:grpSpPr>
        <p:cxnSp>
          <p:nvCxnSpPr>
            <p:cNvPr id="620" name="Google Shape;620;p2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621" name="Google Shape;621;p2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2" name="Shape 622"/>
        <p:cNvGrpSpPr/>
        <p:nvPr/>
      </p:nvGrpSpPr>
      <p:grpSpPr>
        <a:xfrm>
          <a:off x="0" y="0"/>
          <a:ext cx="0" cy="0"/>
          <a:chOff x="0" y="0"/>
          <a:chExt cx="0" cy="0"/>
        </a:xfrm>
      </p:grpSpPr>
      <p:sp>
        <p:nvSpPr>
          <p:cNvPr id="623" name="Google Shape;623;p23"/>
          <p:cNvSpPr txBox="1"/>
          <p:nvPr>
            <p:ph idx="1" type="subTitle"/>
          </p:nvPr>
        </p:nvSpPr>
        <p:spPr>
          <a:xfrm>
            <a:off x="1071213" y="2388772"/>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4" name="Google Shape;624;p23"/>
          <p:cNvSpPr txBox="1"/>
          <p:nvPr>
            <p:ph idx="2" type="subTitle"/>
          </p:nvPr>
        </p:nvSpPr>
        <p:spPr>
          <a:xfrm>
            <a:off x="3513170" y="2388772"/>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5" name="Google Shape;625;p23"/>
          <p:cNvSpPr txBox="1"/>
          <p:nvPr>
            <p:ph idx="3" type="subTitle"/>
          </p:nvPr>
        </p:nvSpPr>
        <p:spPr>
          <a:xfrm>
            <a:off x="1071213" y="3725003"/>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6" name="Google Shape;626;p23"/>
          <p:cNvSpPr txBox="1"/>
          <p:nvPr>
            <p:ph idx="4" type="subTitle"/>
          </p:nvPr>
        </p:nvSpPr>
        <p:spPr>
          <a:xfrm>
            <a:off x="3513170" y="3725003"/>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7" name="Google Shape;627;p23"/>
          <p:cNvSpPr txBox="1"/>
          <p:nvPr>
            <p:ph idx="5" type="subTitle"/>
          </p:nvPr>
        </p:nvSpPr>
        <p:spPr>
          <a:xfrm>
            <a:off x="5955099" y="2388772"/>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8" name="Google Shape;628;p23"/>
          <p:cNvSpPr txBox="1"/>
          <p:nvPr>
            <p:ph idx="6" type="subTitle"/>
          </p:nvPr>
        </p:nvSpPr>
        <p:spPr>
          <a:xfrm>
            <a:off x="5955099" y="3725003"/>
            <a:ext cx="21177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9" name="Google Shape;629;p23"/>
          <p:cNvSpPr txBox="1"/>
          <p:nvPr>
            <p:ph idx="7" type="subTitle"/>
          </p:nvPr>
        </p:nvSpPr>
        <p:spPr>
          <a:xfrm>
            <a:off x="1071213" y="1929150"/>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0" name="Google Shape;630;p23"/>
          <p:cNvSpPr txBox="1"/>
          <p:nvPr>
            <p:ph idx="8" type="subTitle"/>
          </p:nvPr>
        </p:nvSpPr>
        <p:spPr>
          <a:xfrm>
            <a:off x="3513170" y="1929150"/>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1" name="Google Shape;631;p23"/>
          <p:cNvSpPr txBox="1"/>
          <p:nvPr>
            <p:ph idx="9" type="subTitle"/>
          </p:nvPr>
        </p:nvSpPr>
        <p:spPr>
          <a:xfrm>
            <a:off x="5955127" y="1929150"/>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2" name="Google Shape;632;p23"/>
          <p:cNvSpPr txBox="1"/>
          <p:nvPr>
            <p:ph idx="13" type="subTitle"/>
          </p:nvPr>
        </p:nvSpPr>
        <p:spPr>
          <a:xfrm>
            <a:off x="1071213" y="3265381"/>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3" name="Google Shape;633;p23"/>
          <p:cNvSpPr txBox="1"/>
          <p:nvPr>
            <p:ph idx="14" type="subTitle"/>
          </p:nvPr>
        </p:nvSpPr>
        <p:spPr>
          <a:xfrm>
            <a:off x="3513170" y="3265381"/>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4" name="Google Shape;634;p23"/>
          <p:cNvSpPr txBox="1"/>
          <p:nvPr>
            <p:ph idx="15" type="subTitle"/>
          </p:nvPr>
        </p:nvSpPr>
        <p:spPr>
          <a:xfrm>
            <a:off x="5955127" y="3265381"/>
            <a:ext cx="2117700" cy="40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Oxygen"/>
              <a:buNone/>
              <a:defRPr b="1" sz="2200">
                <a:latin typeface="Oxygen"/>
                <a:ea typeface="Oxygen"/>
                <a:cs typeface="Oxygen"/>
                <a:sym typeface="Oxygen"/>
              </a:defRPr>
            </a:lvl1pPr>
            <a:lvl2pPr lvl="1" algn="ctr">
              <a:lnSpc>
                <a:spcPct val="100000"/>
              </a:lnSpc>
              <a:spcBef>
                <a:spcPts val="1600"/>
              </a:spcBef>
              <a:spcAft>
                <a:spcPts val="0"/>
              </a:spcAft>
              <a:buSzPts val="2200"/>
              <a:buFont typeface="Oxygen"/>
              <a:buNone/>
              <a:defRPr b="1" sz="2200">
                <a:latin typeface="Oxygen"/>
                <a:ea typeface="Oxygen"/>
                <a:cs typeface="Oxygen"/>
                <a:sym typeface="Oxygen"/>
              </a:defRPr>
            </a:lvl2pPr>
            <a:lvl3pPr lvl="2" algn="ctr">
              <a:lnSpc>
                <a:spcPct val="100000"/>
              </a:lnSpc>
              <a:spcBef>
                <a:spcPts val="1600"/>
              </a:spcBef>
              <a:spcAft>
                <a:spcPts val="0"/>
              </a:spcAft>
              <a:buSzPts val="2200"/>
              <a:buFont typeface="Oxygen"/>
              <a:buNone/>
              <a:defRPr b="1" sz="2200">
                <a:latin typeface="Oxygen"/>
                <a:ea typeface="Oxygen"/>
                <a:cs typeface="Oxygen"/>
                <a:sym typeface="Oxygen"/>
              </a:defRPr>
            </a:lvl3pPr>
            <a:lvl4pPr lvl="3" algn="ctr">
              <a:lnSpc>
                <a:spcPct val="100000"/>
              </a:lnSpc>
              <a:spcBef>
                <a:spcPts val="1600"/>
              </a:spcBef>
              <a:spcAft>
                <a:spcPts val="0"/>
              </a:spcAft>
              <a:buSzPts val="2200"/>
              <a:buFont typeface="Oxygen"/>
              <a:buNone/>
              <a:defRPr b="1" sz="2200">
                <a:latin typeface="Oxygen"/>
                <a:ea typeface="Oxygen"/>
                <a:cs typeface="Oxygen"/>
                <a:sym typeface="Oxygen"/>
              </a:defRPr>
            </a:lvl4pPr>
            <a:lvl5pPr lvl="4" algn="ctr">
              <a:lnSpc>
                <a:spcPct val="100000"/>
              </a:lnSpc>
              <a:spcBef>
                <a:spcPts val="1600"/>
              </a:spcBef>
              <a:spcAft>
                <a:spcPts val="0"/>
              </a:spcAft>
              <a:buSzPts val="2200"/>
              <a:buFont typeface="Oxygen"/>
              <a:buNone/>
              <a:defRPr b="1" sz="2200">
                <a:latin typeface="Oxygen"/>
                <a:ea typeface="Oxygen"/>
                <a:cs typeface="Oxygen"/>
                <a:sym typeface="Oxygen"/>
              </a:defRPr>
            </a:lvl5pPr>
            <a:lvl6pPr lvl="5" algn="ctr">
              <a:lnSpc>
                <a:spcPct val="100000"/>
              </a:lnSpc>
              <a:spcBef>
                <a:spcPts val="1600"/>
              </a:spcBef>
              <a:spcAft>
                <a:spcPts val="0"/>
              </a:spcAft>
              <a:buSzPts val="2200"/>
              <a:buFont typeface="Oxygen"/>
              <a:buNone/>
              <a:defRPr b="1" sz="2200">
                <a:latin typeface="Oxygen"/>
                <a:ea typeface="Oxygen"/>
                <a:cs typeface="Oxygen"/>
                <a:sym typeface="Oxygen"/>
              </a:defRPr>
            </a:lvl6pPr>
            <a:lvl7pPr lvl="6" algn="ctr">
              <a:lnSpc>
                <a:spcPct val="100000"/>
              </a:lnSpc>
              <a:spcBef>
                <a:spcPts val="1600"/>
              </a:spcBef>
              <a:spcAft>
                <a:spcPts val="0"/>
              </a:spcAft>
              <a:buSzPts val="2200"/>
              <a:buFont typeface="Oxygen"/>
              <a:buNone/>
              <a:defRPr b="1" sz="2200">
                <a:latin typeface="Oxygen"/>
                <a:ea typeface="Oxygen"/>
                <a:cs typeface="Oxygen"/>
                <a:sym typeface="Oxygen"/>
              </a:defRPr>
            </a:lvl7pPr>
            <a:lvl8pPr lvl="7" algn="ctr">
              <a:lnSpc>
                <a:spcPct val="100000"/>
              </a:lnSpc>
              <a:spcBef>
                <a:spcPts val="1600"/>
              </a:spcBef>
              <a:spcAft>
                <a:spcPts val="0"/>
              </a:spcAft>
              <a:buSzPts val="2200"/>
              <a:buFont typeface="Oxygen"/>
              <a:buNone/>
              <a:defRPr b="1" sz="2200">
                <a:latin typeface="Oxygen"/>
                <a:ea typeface="Oxygen"/>
                <a:cs typeface="Oxygen"/>
                <a:sym typeface="Oxygen"/>
              </a:defRPr>
            </a:lvl8pPr>
            <a:lvl9pPr lvl="8" algn="ctr">
              <a:lnSpc>
                <a:spcPct val="100000"/>
              </a:lnSpc>
              <a:spcBef>
                <a:spcPts val="1600"/>
              </a:spcBef>
              <a:spcAft>
                <a:spcPts val="1600"/>
              </a:spcAft>
              <a:buSzPts val="2200"/>
              <a:buFont typeface="Oxygen"/>
              <a:buNone/>
              <a:defRPr b="1" sz="2200">
                <a:latin typeface="Oxygen"/>
                <a:ea typeface="Oxygen"/>
                <a:cs typeface="Oxygen"/>
                <a:sym typeface="Oxygen"/>
              </a:defRPr>
            </a:lvl9pPr>
          </a:lstStyle>
          <a:p/>
        </p:txBody>
      </p:sp>
      <p:sp>
        <p:nvSpPr>
          <p:cNvPr id="635" name="Google Shape;635;p23"/>
          <p:cNvSpPr txBox="1"/>
          <p:nvPr>
            <p:ph type="title"/>
          </p:nvPr>
        </p:nvSpPr>
        <p:spPr>
          <a:xfrm>
            <a:off x="1681825" y="445025"/>
            <a:ext cx="5780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636" name="Google Shape;636;p23"/>
          <p:cNvGrpSpPr/>
          <p:nvPr/>
        </p:nvGrpSpPr>
        <p:grpSpPr>
          <a:xfrm rot="-5400000">
            <a:off x="7520805" y="-159839"/>
            <a:ext cx="3030095" cy="1223700"/>
            <a:chOff x="1056975" y="4231700"/>
            <a:chExt cx="3030095" cy="1223700"/>
          </a:xfrm>
        </p:grpSpPr>
        <p:sp>
          <p:nvSpPr>
            <p:cNvPr id="637" name="Google Shape;637;p23"/>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3"/>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23"/>
          <p:cNvGrpSpPr/>
          <p:nvPr/>
        </p:nvGrpSpPr>
        <p:grpSpPr>
          <a:xfrm flipH="1">
            <a:off x="274995" y="1046951"/>
            <a:ext cx="585653" cy="563586"/>
            <a:chOff x="-2360575" y="1882769"/>
            <a:chExt cx="1289700" cy="1241106"/>
          </a:xfrm>
        </p:grpSpPr>
        <p:cxnSp>
          <p:nvCxnSpPr>
            <p:cNvPr id="640" name="Google Shape;640;p23"/>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641" name="Google Shape;641;p23"/>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642" name="Google Shape;642;p23"/>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643" name="Google Shape;643;p23"/>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644" name="Google Shape;644;p23"/>
          <p:cNvGrpSpPr/>
          <p:nvPr/>
        </p:nvGrpSpPr>
        <p:grpSpPr>
          <a:xfrm flipH="1" rot="10800000">
            <a:off x="8535063" y="2349362"/>
            <a:ext cx="333801" cy="563621"/>
            <a:chOff x="238125" y="1646075"/>
            <a:chExt cx="271825" cy="458975"/>
          </a:xfrm>
        </p:grpSpPr>
        <p:sp>
          <p:nvSpPr>
            <p:cNvPr id="645" name="Google Shape;645;p23"/>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3"/>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23"/>
          <p:cNvGrpSpPr/>
          <p:nvPr/>
        </p:nvGrpSpPr>
        <p:grpSpPr>
          <a:xfrm flipH="1" rot="5400000">
            <a:off x="548000" y="-260000"/>
            <a:ext cx="127800" cy="1223800"/>
            <a:chOff x="384975" y="988725"/>
            <a:chExt cx="127800" cy="1223800"/>
          </a:xfrm>
        </p:grpSpPr>
        <p:cxnSp>
          <p:nvCxnSpPr>
            <p:cNvPr id="648" name="Google Shape;648;p23"/>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649" name="Google Shape;649;p2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23"/>
          <p:cNvGrpSpPr/>
          <p:nvPr/>
        </p:nvGrpSpPr>
        <p:grpSpPr>
          <a:xfrm flipH="1">
            <a:off x="8368991" y="4306452"/>
            <a:ext cx="414139" cy="563584"/>
            <a:chOff x="-2171756" y="1882769"/>
            <a:chExt cx="912000" cy="1241100"/>
          </a:xfrm>
        </p:grpSpPr>
        <p:cxnSp>
          <p:nvCxnSpPr>
            <p:cNvPr id="653" name="Google Shape;653;p23"/>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654" name="Google Shape;654;p23"/>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655" name="Google Shape;655;p23"/>
          <p:cNvGrpSpPr/>
          <p:nvPr/>
        </p:nvGrpSpPr>
        <p:grpSpPr>
          <a:xfrm flipH="1" rot="5400000">
            <a:off x="2005550" y="2736705"/>
            <a:ext cx="127800" cy="4138900"/>
            <a:chOff x="384975" y="988725"/>
            <a:chExt cx="127800" cy="4138900"/>
          </a:xfrm>
        </p:grpSpPr>
        <p:cxnSp>
          <p:nvCxnSpPr>
            <p:cNvPr id="656" name="Google Shape;656;p23"/>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657" name="Google Shape;657;p2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23"/>
          <p:cNvGrpSpPr/>
          <p:nvPr/>
        </p:nvGrpSpPr>
        <p:grpSpPr>
          <a:xfrm flipH="1" rot="5400000">
            <a:off x="4697712" y="4524351"/>
            <a:ext cx="333801" cy="563621"/>
            <a:chOff x="238125" y="1646075"/>
            <a:chExt cx="271825" cy="458975"/>
          </a:xfrm>
        </p:grpSpPr>
        <p:sp>
          <p:nvSpPr>
            <p:cNvPr id="661" name="Google Shape;661;p23"/>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3"/>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63" name="Shape 663"/>
        <p:cNvGrpSpPr/>
        <p:nvPr/>
      </p:nvGrpSpPr>
      <p:grpSpPr>
        <a:xfrm>
          <a:off x="0" y="0"/>
          <a:ext cx="0" cy="0"/>
          <a:chOff x="0" y="0"/>
          <a:chExt cx="0" cy="0"/>
        </a:xfrm>
      </p:grpSpPr>
      <p:sp>
        <p:nvSpPr>
          <p:cNvPr id="664" name="Google Shape;664;p24"/>
          <p:cNvSpPr txBox="1"/>
          <p:nvPr>
            <p:ph idx="1" type="subTitle"/>
          </p:nvPr>
        </p:nvSpPr>
        <p:spPr>
          <a:xfrm>
            <a:off x="1150938" y="3121400"/>
            <a:ext cx="1886400" cy="75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lata"/>
              <a:buNone/>
              <a:defRPr b="1" sz="2200">
                <a:latin typeface="Oxygen"/>
                <a:ea typeface="Oxygen"/>
                <a:cs typeface="Oxygen"/>
                <a:sym typeface="Oxygen"/>
              </a:defRPr>
            </a:lvl1pPr>
            <a:lvl2pPr lvl="1" algn="ctr">
              <a:lnSpc>
                <a:spcPct val="100000"/>
              </a:lnSpc>
              <a:spcBef>
                <a:spcPts val="0"/>
              </a:spcBef>
              <a:spcAft>
                <a:spcPts val="0"/>
              </a:spcAft>
              <a:buSzPts val="2200"/>
              <a:buFont typeface="Alata"/>
              <a:buNone/>
              <a:defRPr b="1" sz="2200">
                <a:latin typeface="Alata"/>
                <a:ea typeface="Alata"/>
                <a:cs typeface="Alata"/>
                <a:sym typeface="Alata"/>
              </a:defRPr>
            </a:lvl2pPr>
            <a:lvl3pPr lvl="2" algn="ctr">
              <a:lnSpc>
                <a:spcPct val="100000"/>
              </a:lnSpc>
              <a:spcBef>
                <a:spcPts val="1600"/>
              </a:spcBef>
              <a:spcAft>
                <a:spcPts val="0"/>
              </a:spcAft>
              <a:buSzPts val="2200"/>
              <a:buFont typeface="Alata"/>
              <a:buNone/>
              <a:defRPr b="1" sz="2200">
                <a:latin typeface="Alata"/>
                <a:ea typeface="Alata"/>
                <a:cs typeface="Alata"/>
                <a:sym typeface="Alata"/>
              </a:defRPr>
            </a:lvl3pPr>
            <a:lvl4pPr lvl="3" algn="ctr">
              <a:lnSpc>
                <a:spcPct val="100000"/>
              </a:lnSpc>
              <a:spcBef>
                <a:spcPts val="1600"/>
              </a:spcBef>
              <a:spcAft>
                <a:spcPts val="0"/>
              </a:spcAft>
              <a:buSzPts val="2200"/>
              <a:buFont typeface="Alata"/>
              <a:buNone/>
              <a:defRPr b="1" sz="2200">
                <a:latin typeface="Alata"/>
                <a:ea typeface="Alata"/>
                <a:cs typeface="Alata"/>
                <a:sym typeface="Alata"/>
              </a:defRPr>
            </a:lvl4pPr>
            <a:lvl5pPr lvl="4" algn="ctr">
              <a:lnSpc>
                <a:spcPct val="100000"/>
              </a:lnSpc>
              <a:spcBef>
                <a:spcPts val="1600"/>
              </a:spcBef>
              <a:spcAft>
                <a:spcPts val="0"/>
              </a:spcAft>
              <a:buSzPts val="2200"/>
              <a:buFont typeface="Alata"/>
              <a:buNone/>
              <a:defRPr b="1" sz="2200">
                <a:latin typeface="Alata"/>
                <a:ea typeface="Alata"/>
                <a:cs typeface="Alata"/>
                <a:sym typeface="Alata"/>
              </a:defRPr>
            </a:lvl5pPr>
            <a:lvl6pPr lvl="5" algn="ctr">
              <a:lnSpc>
                <a:spcPct val="100000"/>
              </a:lnSpc>
              <a:spcBef>
                <a:spcPts val="1600"/>
              </a:spcBef>
              <a:spcAft>
                <a:spcPts val="0"/>
              </a:spcAft>
              <a:buSzPts val="2200"/>
              <a:buFont typeface="Alata"/>
              <a:buNone/>
              <a:defRPr b="1" sz="2200">
                <a:latin typeface="Alata"/>
                <a:ea typeface="Alata"/>
                <a:cs typeface="Alata"/>
                <a:sym typeface="Alata"/>
              </a:defRPr>
            </a:lvl6pPr>
            <a:lvl7pPr lvl="6" algn="ctr">
              <a:lnSpc>
                <a:spcPct val="100000"/>
              </a:lnSpc>
              <a:spcBef>
                <a:spcPts val="1600"/>
              </a:spcBef>
              <a:spcAft>
                <a:spcPts val="0"/>
              </a:spcAft>
              <a:buSzPts val="2200"/>
              <a:buFont typeface="Alata"/>
              <a:buNone/>
              <a:defRPr b="1" sz="2200">
                <a:latin typeface="Alata"/>
                <a:ea typeface="Alata"/>
                <a:cs typeface="Alata"/>
                <a:sym typeface="Alata"/>
              </a:defRPr>
            </a:lvl7pPr>
            <a:lvl8pPr lvl="7" algn="ctr">
              <a:lnSpc>
                <a:spcPct val="100000"/>
              </a:lnSpc>
              <a:spcBef>
                <a:spcPts val="1600"/>
              </a:spcBef>
              <a:spcAft>
                <a:spcPts val="0"/>
              </a:spcAft>
              <a:buSzPts val="2200"/>
              <a:buFont typeface="Alata"/>
              <a:buNone/>
              <a:defRPr b="1" sz="2200">
                <a:latin typeface="Alata"/>
                <a:ea typeface="Alata"/>
                <a:cs typeface="Alata"/>
                <a:sym typeface="Alata"/>
              </a:defRPr>
            </a:lvl8pPr>
            <a:lvl9pPr lvl="8" algn="ctr">
              <a:lnSpc>
                <a:spcPct val="100000"/>
              </a:lnSpc>
              <a:spcBef>
                <a:spcPts val="1600"/>
              </a:spcBef>
              <a:spcAft>
                <a:spcPts val="1600"/>
              </a:spcAft>
              <a:buSzPts val="2200"/>
              <a:buFont typeface="Alata"/>
              <a:buNone/>
              <a:defRPr b="1" sz="2200">
                <a:latin typeface="Alata"/>
                <a:ea typeface="Alata"/>
                <a:cs typeface="Alata"/>
                <a:sym typeface="Alata"/>
              </a:defRPr>
            </a:lvl9pPr>
          </a:lstStyle>
          <a:p/>
        </p:txBody>
      </p:sp>
      <p:sp>
        <p:nvSpPr>
          <p:cNvPr id="665" name="Google Shape;665;p24"/>
          <p:cNvSpPr txBox="1"/>
          <p:nvPr>
            <p:ph idx="2" type="subTitle"/>
          </p:nvPr>
        </p:nvSpPr>
        <p:spPr>
          <a:xfrm>
            <a:off x="3631390" y="3121400"/>
            <a:ext cx="1886400" cy="75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lata"/>
              <a:buNone/>
              <a:defRPr b="1" sz="2200">
                <a:latin typeface="Oxygen"/>
                <a:ea typeface="Oxygen"/>
                <a:cs typeface="Oxygen"/>
                <a:sym typeface="Oxygen"/>
              </a:defRPr>
            </a:lvl1pPr>
            <a:lvl2pPr lvl="1" algn="ctr">
              <a:lnSpc>
                <a:spcPct val="100000"/>
              </a:lnSpc>
              <a:spcBef>
                <a:spcPts val="0"/>
              </a:spcBef>
              <a:spcAft>
                <a:spcPts val="0"/>
              </a:spcAft>
              <a:buSzPts val="2200"/>
              <a:buFont typeface="Alata"/>
              <a:buNone/>
              <a:defRPr b="1" sz="2200">
                <a:latin typeface="Alata"/>
                <a:ea typeface="Alata"/>
                <a:cs typeface="Alata"/>
                <a:sym typeface="Alata"/>
              </a:defRPr>
            </a:lvl2pPr>
            <a:lvl3pPr lvl="2" algn="ctr">
              <a:lnSpc>
                <a:spcPct val="100000"/>
              </a:lnSpc>
              <a:spcBef>
                <a:spcPts val="1600"/>
              </a:spcBef>
              <a:spcAft>
                <a:spcPts val="0"/>
              </a:spcAft>
              <a:buSzPts val="2200"/>
              <a:buFont typeface="Alata"/>
              <a:buNone/>
              <a:defRPr b="1" sz="2200">
                <a:latin typeface="Alata"/>
                <a:ea typeface="Alata"/>
                <a:cs typeface="Alata"/>
                <a:sym typeface="Alata"/>
              </a:defRPr>
            </a:lvl3pPr>
            <a:lvl4pPr lvl="3" algn="ctr">
              <a:lnSpc>
                <a:spcPct val="100000"/>
              </a:lnSpc>
              <a:spcBef>
                <a:spcPts val="1600"/>
              </a:spcBef>
              <a:spcAft>
                <a:spcPts val="0"/>
              </a:spcAft>
              <a:buSzPts val="2200"/>
              <a:buFont typeface="Alata"/>
              <a:buNone/>
              <a:defRPr b="1" sz="2200">
                <a:latin typeface="Alata"/>
                <a:ea typeface="Alata"/>
                <a:cs typeface="Alata"/>
                <a:sym typeface="Alata"/>
              </a:defRPr>
            </a:lvl4pPr>
            <a:lvl5pPr lvl="4" algn="ctr">
              <a:lnSpc>
                <a:spcPct val="100000"/>
              </a:lnSpc>
              <a:spcBef>
                <a:spcPts val="1600"/>
              </a:spcBef>
              <a:spcAft>
                <a:spcPts val="0"/>
              </a:spcAft>
              <a:buSzPts val="2200"/>
              <a:buFont typeface="Alata"/>
              <a:buNone/>
              <a:defRPr b="1" sz="2200">
                <a:latin typeface="Alata"/>
                <a:ea typeface="Alata"/>
                <a:cs typeface="Alata"/>
                <a:sym typeface="Alata"/>
              </a:defRPr>
            </a:lvl5pPr>
            <a:lvl6pPr lvl="5" algn="ctr">
              <a:lnSpc>
                <a:spcPct val="100000"/>
              </a:lnSpc>
              <a:spcBef>
                <a:spcPts val="1600"/>
              </a:spcBef>
              <a:spcAft>
                <a:spcPts val="0"/>
              </a:spcAft>
              <a:buSzPts val="2200"/>
              <a:buFont typeface="Alata"/>
              <a:buNone/>
              <a:defRPr b="1" sz="2200">
                <a:latin typeface="Alata"/>
                <a:ea typeface="Alata"/>
                <a:cs typeface="Alata"/>
                <a:sym typeface="Alata"/>
              </a:defRPr>
            </a:lvl6pPr>
            <a:lvl7pPr lvl="6" algn="ctr">
              <a:lnSpc>
                <a:spcPct val="100000"/>
              </a:lnSpc>
              <a:spcBef>
                <a:spcPts val="1600"/>
              </a:spcBef>
              <a:spcAft>
                <a:spcPts val="0"/>
              </a:spcAft>
              <a:buSzPts val="2200"/>
              <a:buFont typeface="Alata"/>
              <a:buNone/>
              <a:defRPr b="1" sz="2200">
                <a:latin typeface="Alata"/>
                <a:ea typeface="Alata"/>
                <a:cs typeface="Alata"/>
                <a:sym typeface="Alata"/>
              </a:defRPr>
            </a:lvl7pPr>
            <a:lvl8pPr lvl="7" algn="ctr">
              <a:lnSpc>
                <a:spcPct val="100000"/>
              </a:lnSpc>
              <a:spcBef>
                <a:spcPts val="1600"/>
              </a:spcBef>
              <a:spcAft>
                <a:spcPts val="0"/>
              </a:spcAft>
              <a:buSzPts val="2200"/>
              <a:buFont typeface="Alata"/>
              <a:buNone/>
              <a:defRPr b="1" sz="2200">
                <a:latin typeface="Alata"/>
                <a:ea typeface="Alata"/>
                <a:cs typeface="Alata"/>
                <a:sym typeface="Alata"/>
              </a:defRPr>
            </a:lvl8pPr>
            <a:lvl9pPr lvl="8" algn="ctr">
              <a:lnSpc>
                <a:spcPct val="100000"/>
              </a:lnSpc>
              <a:spcBef>
                <a:spcPts val="1600"/>
              </a:spcBef>
              <a:spcAft>
                <a:spcPts val="1600"/>
              </a:spcAft>
              <a:buSzPts val="2200"/>
              <a:buFont typeface="Alata"/>
              <a:buNone/>
              <a:defRPr b="1" sz="2200">
                <a:latin typeface="Alata"/>
                <a:ea typeface="Alata"/>
                <a:cs typeface="Alata"/>
                <a:sym typeface="Alata"/>
              </a:defRPr>
            </a:lvl9pPr>
          </a:lstStyle>
          <a:p/>
        </p:txBody>
      </p:sp>
      <p:sp>
        <p:nvSpPr>
          <p:cNvPr id="666" name="Google Shape;666;p24"/>
          <p:cNvSpPr txBox="1"/>
          <p:nvPr>
            <p:ph idx="3" type="subTitle"/>
          </p:nvPr>
        </p:nvSpPr>
        <p:spPr>
          <a:xfrm>
            <a:off x="6111833" y="3121400"/>
            <a:ext cx="1886400" cy="75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Alata"/>
              <a:buNone/>
              <a:defRPr b="1" sz="2200">
                <a:latin typeface="Oxygen"/>
                <a:ea typeface="Oxygen"/>
                <a:cs typeface="Oxygen"/>
                <a:sym typeface="Oxygen"/>
              </a:defRPr>
            </a:lvl1pPr>
            <a:lvl2pPr lvl="1" algn="ctr">
              <a:lnSpc>
                <a:spcPct val="100000"/>
              </a:lnSpc>
              <a:spcBef>
                <a:spcPts val="0"/>
              </a:spcBef>
              <a:spcAft>
                <a:spcPts val="0"/>
              </a:spcAft>
              <a:buSzPts val="2200"/>
              <a:buFont typeface="Alata"/>
              <a:buNone/>
              <a:defRPr b="1" sz="2200">
                <a:latin typeface="Alata"/>
                <a:ea typeface="Alata"/>
                <a:cs typeface="Alata"/>
                <a:sym typeface="Alata"/>
              </a:defRPr>
            </a:lvl2pPr>
            <a:lvl3pPr lvl="2" algn="ctr">
              <a:lnSpc>
                <a:spcPct val="100000"/>
              </a:lnSpc>
              <a:spcBef>
                <a:spcPts val="1600"/>
              </a:spcBef>
              <a:spcAft>
                <a:spcPts val="0"/>
              </a:spcAft>
              <a:buSzPts val="2200"/>
              <a:buFont typeface="Alata"/>
              <a:buNone/>
              <a:defRPr b="1" sz="2200">
                <a:latin typeface="Alata"/>
                <a:ea typeface="Alata"/>
                <a:cs typeface="Alata"/>
                <a:sym typeface="Alata"/>
              </a:defRPr>
            </a:lvl3pPr>
            <a:lvl4pPr lvl="3" algn="ctr">
              <a:lnSpc>
                <a:spcPct val="100000"/>
              </a:lnSpc>
              <a:spcBef>
                <a:spcPts val="1600"/>
              </a:spcBef>
              <a:spcAft>
                <a:spcPts val="0"/>
              </a:spcAft>
              <a:buSzPts val="2200"/>
              <a:buFont typeface="Alata"/>
              <a:buNone/>
              <a:defRPr b="1" sz="2200">
                <a:latin typeface="Alata"/>
                <a:ea typeface="Alata"/>
                <a:cs typeface="Alata"/>
                <a:sym typeface="Alata"/>
              </a:defRPr>
            </a:lvl4pPr>
            <a:lvl5pPr lvl="4" algn="ctr">
              <a:lnSpc>
                <a:spcPct val="100000"/>
              </a:lnSpc>
              <a:spcBef>
                <a:spcPts val="1600"/>
              </a:spcBef>
              <a:spcAft>
                <a:spcPts val="0"/>
              </a:spcAft>
              <a:buSzPts val="2200"/>
              <a:buFont typeface="Alata"/>
              <a:buNone/>
              <a:defRPr b="1" sz="2200">
                <a:latin typeface="Alata"/>
                <a:ea typeface="Alata"/>
                <a:cs typeface="Alata"/>
                <a:sym typeface="Alata"/>
              </a:defRPr>
            </a:lvl5pPr>
            <a:lvl6pPr lvl="5" algn="ctr">
              <a:lnSpc>
                <a:spcPct val="100000"/>
              </a:lnSpc>
              <a:spcBef>
                <a:spcPts val="1600"/>
              </a:spcBef>
              <a:spcAft>
                <a:spcPts val="0"/>
              </a:spcAft>
              <a:buSzPts val="2200"/>
              <a:buFont typeface="Alata"/>
              <a:buNone/>
              <a:defRPr b="1" sz="2200">
                <a:latin typeface="Alata"/>
                <a:ea typeface="Alata"/>
                <a:cs typeface="Alata"/>
                <a:sym typeface="Alata"/>
              </a:defRPr>
            </a:lvl6pPr>
            <a:lvl7pPr lvl="6" algn="ctr">
              <a:lnSpc>
                <a:spcPct val="100000"/>
              </a:lnSpc>
              <a:spcBef>
                <a:spcPts val="1600"/>
              </a:spcBef>
              <a:spcAft>
                <a:spcPts val="0"/>
              </a:spcAft>
              <a:buSzPts val="2200"/>
              <a:buFont typeface="Alata"/>
              <a:buNone/>
              <a:defRPr b="1" sz="2200">
                <a:latin typeface="Alata"/>
                <a:ea typeface="Alata"/>
                <a:cs typeface="Alata"/>
                <a:sym typeface="Alata"/>
              </a:defRPr>
            </a:lvl7pPr>
            <a:lvl8pPr lvl="7" algn="ctr">
              <a:lnSpc>
                <a:spcPct val="100000"/>
              </a:lnSpc>
              <a:spcBef>
                <a:spcPts val="1600"/>
              </a:spcBef>
              <a:spcAft>
                <a:spcPts val="0"/>
              </a:spcAft>
              <a:buSzPts val="2200"/>
              <a:buFont typeface="Alata"/>
              <a:buNone/>
              <a:defRPr b="1" sz="2200">
                <a:latin typeface="Alata"/>
                <a:ea typeface="Alata"/>
                <a:cs typeface="Alata"/>
                <a:sym typeface="Alata"/>
              </a:defRPr>
            </a:lvl8pPr>
            <a:lvl9pPr lvl="8" algn="ctr">
              <a:lnSpc>
                <a:spcPct val="100000"/>
              </a:lnSpc>
              <a:spcBef>
                <a:spcPts val="1600"/>
              </a:spcBef>
              <a:spcAft>
                <a:spcPts val="1600"/>
              </a:spcAft>
              <a:buSzPts val="2200"/>
              <a:buFont typeface="Alata"/>
              <a:buNone/>
              <a:defRPr b="1" sz="2200">
                <a:latin typeface="Alata"/>
                <a:ea typeface="Alata"/>
                <a:cs typeface="Alata"/>
                <a:sym typeface="Alata"/>
              </a:defRPr>
            </a:lvl9pPr>
          </a:lstStyle>
          <a:p/>
        </p:txBody>
      </p:sp>
      <p:sp>
        <p:nvSpPr>
          <p:cNvPr id="667" name="Google Shape;667;p24"/>
          <p:cNvSpPr txBox="1"/>
          <p:nvPr>
            <p:ph idx="4" type="subTitle"/>
          </p:nvPr>
        </p:nvSpPr>
        <p:spPr>
          <a:xfrm>
            <a:off x="1150985" y="3952498"/>
            <a:ext cx="188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68" name="Google Shape;668;p24"/>
          <p:cNvSpPr txBox="1"/>
          <p:nvPr>
            <p:ph idx="5" type="subTitle"/>
          </p:nvPr>
        </p:nvSpPr>
        <p:spPr>
          <a:xfrm>
            <a:off x="3631364" y="3952498"/>
            <a:ext cx="188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69" name="Google Shape;669;p24"/>
          <p:cNvSpPr txBox="1"/>
          <p:nvPr>
            <p:ph idx="6" type="subTitle"/>
          </p:nvPr>
        </p:nvSpPr>
        <p:spPr>
          <a:xfrm>
            <a:off x="6111834" y="3952498"/>
            <a:ext cx="188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70" name="Google Shape;670;p24"/>
          <p:cNvSpPr txBox="1"/>
          <p:nvPr>
            <p:ph type="title"/>
          </p:nvPr>
        </p:nvSpPr>
        <p:spPr>
          <a:xfrm>
            <a:off x="1448875" y="2035838"/>
            <a:ext cx="12906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4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71" name="Google Shape;671;p24"/>
          <p:cNvSpPr txBox="1"/>
          <p:nvPr>
            <p:ph idx="7" type="title"/>
          </p:nvPr>
        </p:nvSpPr>
        <p:spPr>
          <a:xfrm>
            <a:off x="3926700" y="2035838"/>
            <a:ext cx="12906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4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72" name="Google Shape;672;p24"/>
          <p:cNvSpPr txBox="1"/>
          <p:nvPr>
            <p:ph idx="8" type="title"/>
          </p:nvPr>
        </p:nvSpPr>
        <p:spPr>
          <a:xfrm>
            <a:off x="6404525" y="2035838"/>
            <a:ext cx="12906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4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73" name="Google Shape;673;p24"/>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74" name="Google Shape;674;p24"/>
          <p:cNvSpPr/>
          <p:nvPr/>
        </p:nvSpPr>
        <p:spPr>
          <a:xfrm>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5" name="Google Shape;675;p24"/>
          <p:cNvGrpSpPr/>
          <p:nvPr/>
        </p:nvGrpSpPr>
        <p:grpSpPr>
          <a:xfrm flipH="1" rot="10800000">
            <a:off x="234532" y="277475"/>
            <a:ext cx="414139" cy="563584"/>
            <a:chOff x="-2171756" y="1882769"/>
            <a:chExt cx="912000" cy="1241100"/>
          </a:xfrm>
        </p:grpSpPr>
        <p:cxnSp>
          <p:nvCxnSpPr>
            <p:cNvPr id="676" name="Google Shape;676;p24"/>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677" name="Google Shape;677;p24"/>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678" name="Google Shape;678;p24"/>
          <p:cNvGrpSpPr/>
          <p:nvPr/>
        </p:nvGrpSpPr>
        <p:grpSpPr>
          <a:xfrm rot="-5400000">
            <a:off x="7049150" y="2736705"/>
            <a:ext cx="127800" cy="4138900"/>
            <a:chOff x="384975" y="988725"/>
            <a:chExt cx="127800" cy="4138900"/>
          </a:xfrm>
        </p:grpSpPr>
        <p:cxnSp>
          <p:nvCxnSpPr>
            <p:cNvPr id="679" name="Google Shape;679;p24"/>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680" name="Google Shape;680;p24"/>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4"/>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4"/>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24"/>
          <p:cNvGrpSpPr/>
          <p:nvPr/>
        </p:nvGrpSpPr>
        <p:grpSpPr>
          <a:xfrm rot="-5400000">
            <a:off x="2725825" y="4520539"/>
            <a:ext cx="333801" cy="563621"/>
            <a:chOff x="238125" y="1646075"/>
            <a:chExt cx="271825" cy="458975"/>
          </a:xfrm>
        </p:grpSpPr>
        <p:sp>
          <p:nvSpPr>
            <p:cNvPr id="684" name="Google Shape;684;p24"/>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6" name="Google Shape;686;p24"/>
          <p:cNvGrpSpPr/>
          <p:nvPr/>
        </p:nvGrpSpPr>
        <p:grpSpPr>
          <a:xfrm flipH="1">
            <a:off x="8409145" y="3424551"/>
            <a:ext cx="585653" cy="563586"/>
            <a:chOff x="-2360575" y="1882769"/>
            <a:chExt cx="1289700" cy="1241106"/>
          </a:xfrm>
        </p:grpSpPr>
        <p:cxnSp>
          <p:nvCxnSpPr>
            <p:cNvPr id="687" name="Google Shape;687;p24"/>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688" name="Google Shape;688;p24"/>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689" name="Google Shape;689;p24"/>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690" name="Google Shape;690;p24"/>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691" name="Google Shape;691;p24"/>
          <p:cNvGrpSpPr/>
          <p:nvPr/>
        </p:nvGrpSpPr>
        <p:grpSpPr>
          <a:xfrm>
            <a:off x="377700" y="1750550"/>
            <a:ext cx="127800" cy="3427000"/>
            <a:chOff x="384975" y="988725"/>
            <a:chExt cx="127800" cy="3427000"/>
          </a:xfrm>
        </p:grpSpPr>
        <p:cxnSp>
          <p:nvCxnSpPr>
            <p:cNvPr id="692" name="Google Shape;692;p24"/>
            <p:cNvCxnSpPr/>
            <p:nvPr/>
          </p:nvCxnSpPr>
          <p:spPr>
            <a:xfrm>
              <a:off x="448875" y="1556725"/>
              <a:ext cx="0" cy="2859000"/>
            </a:xfrm>
            <a:prstGeom prst="straightConnector1">
              <a:avLst/>
            </a:prstGeom>
            <a:noFill/>
            <a:ln cap="flat" cmpd="sng" w="9525">
              <a:solidFill>
                <a:schemeClr val="dk2"/>
              </a:solidFill>
              <a:prstDash val="solid"/>
              <a:round/>
              <a:headEnd len="sm" w="sm" type="none"/>
              <a:tailEnd len="sm" w="sm" type="none"/>
            </a:ln>
          </p:spPr>
        </p:cxnSp>
        <p:sp>
          <p:nvSpPr>
            <p:cNvPr id="693" name="Google Shape;693;p24"/>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
    <p:spTree>
      <p:nvGrpSpPr>
        <p:cNvPr id="696" name="Shape 696"/>
        <p:cNvGrpSpPr/>
        <p:nvPr/>
      </p:nvGrpSpPr>
      <p:grpSpPr>
        <a:xfrm>
          <a:off x="0" y="0"/>
          <a:ext cx="0" cy="0"/>
          <a:chOff x="0" y="0"/>
          <a:chExt cx="0" cy="0"/>
        </a:xfrm>
      </p:grpSpPr>
      <p:sp>
        <p:nvSpPr>
          <p:cNvPr id="697" name="Google Shape;697;p25"/>
          <p:cNvSpPr txBox="1"/>
          <p:nvPr>
            <p:ph type="title"/>
          </p:nvPr>
        </p:nvSpPr>
        <p:spPr>
          <a:xfrm>
            <a:off x="720000" y="445018"/>
            <a:ext cx="5759400" cy="11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98" name="Google Shape;698;p25"/>
          <p:cNvSpPr txBox="1"/>
          <p:nvPr>
            <p:ph idx="1" type="body"/>
          </p:nvPr>
        </p:nvSpPr>
        <p:spPr>
          <a:xfrm>
            <a:off x="720000" y="1645575"/>
            <a:ext cx="3623400" cy="2451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699" name="Google Shape;699;p25"/>
          <p:cNvGrpSpPr/>
          <p:nvPr/>
        </p:nvGrpSpPr>
        <p:grpSpPr>
          <a:xfrm rot="-5400000">
            <a:off x="6997450" y="2717288"/>
            <a:ext cx="127800" cy="4165300"/>
            <a:chOff x="384975" y="988725"/>
            <a:chExt cx="127800" cy="4165300"/>
          </a:xfrm>
        </p:grpSpPr>
        <p:cxnSp>
          <p:nvCxnSpPr>
            <p:cNvPr id="700" name="Google Shape;700;p25"/>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701" name="Google Shape;701;p2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25"/>
          <p:cNvGrpSpPr/>
          <p:nvPr/>
        </p:nvGrpSpPr>
        <p:grpSpPr>
          <a:xfrm flipH="1">
            <a:off x="6845388" y="-223200"/>
            <a:ext cx="5290500" cy="853200"/>
            <a:chOff x="-2291875" y="-223200"/>
            <a:chExt cx="5290500" cy="853200"/>
          </a:xfrm>
        </p:grpSpPr>
        <p:sp>
          <p:nvSpPr>
            <p:cNvPr id="705" name="Google Shape;705;p25"/>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6" name="Google Shape;706;p25"/>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sp>
        <p:nvSpPr>
          <p:cNvPr id="707" name="Google Shape;707;p25"/>
          <p:cNvSpPr/>
          <p:nvPr/>
        </p:nvSpPr>
        <p:spPr>
          <a:xfrm>
            <a:off x="514950" y="43084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p25"/>
          <p:cNvGrpSpPr/>
          <p:nvPr/>
        </p:nvGrpSpPr>
        <p:grpSpPr>
          <a:xfrm flipH="1">
            <a:off x="1182800" y="4188100"/>
            <a:ext cx="3030095" cy="1223700"/>
            <a:chOff x="1056975" y="4231700"/>
            <a:chExt cx="3030095" cy="1223700"/>
          </a:xfrm>
        </p:grpSpPr>
        <p:sp>
          <p:nvSpPr>
            <p:cNvPr id="709" name="Google Shape;709;p25"/>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5"/>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1" name="Google Shape;711;p25"/>
          <p:cNvSpPr txBox="1"/>
          <p:nvPr>
            <p:ph idx="2" type="body"/>
          </p:nvPr>
        </p:nvSpPr>
        <p:spPr>
          <a:xfrm>
            <a:off x="4538776" y="1645575"/>
            <a:ext cx="3623400" cy="2451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_1">
    <p:spTree>
      <p:nvGrpSpPr>
        <p:cNvPr id="712" name="Shape 712"/>
        <p:cNvGrpSpPr/>
        <p:nvPr/>
      </p:nvGrpSpPr>
      <p:grpSpPr>
        <a:xfrm>
          <a:off x="0" y="0"/>
          <a:ext cx="0" cy="0"/>
          <a:chOff x="0" y="0"/>
          <a:chExt cx="0" cy="0"/>
        </a:xfrm>
      </p:grpSpPr>
      <p:sp>
        <p:nvSpPr>
          <p:cNvPr id="713" name="Google Shape;713;p26"/>
          <p:cNvSpPr txBox="1"/>
          <p:nvPr>
            <p:ph idx="1" type="subTitle"/>
          </p:nvPr>
        </p:nvSpPr>
        <p:spPr>
          <a:xfrm>
            <a:off x="2898950" y="1891200"/>
            <a:ext cx="4854600" cy="39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200"/>
              <a:buFont typeface="Oxygen"/>
              <a:buNone/>
              <a:defRPr b="1" sz="2200">
                <a:latin typeface="Oxygen"/>
                <a:ea typeface="Oxygen"/>
                <a:cs typeface="Oxygen"/>
                <a:sym typeface="Oxygen"/>
              </a:defRPr>
            </a:lvl1pPr>
            <a:lvl2pPr lvl="1" algn="l">
              <a:lnSpc>
                <a:spcPct val="100000"/>
              </a:lnSpc>
              <a:spcBef>
                <a:spcPts val="0"/>
              </a:spcBef>
              <a:spcAft>
                <a:spcPts val="0"/>
              </a:spcAft>
              <a:buClr>
                <a:schemeClr val="lt2"/>
              </a:buClr>
              <a:buSzPts val="2200"/>
              <a:buFont typeface="Oxygen"/>
              <a:buNone/>
              <a:defRPr b="1" sz="2200">
                <a:solidFill>
                  <a:schemeClr val="lt2"/>
                </a:solidFill>
                <a:latin typeface="Oxygen"/>
                <a:ea typeface="Oxygen"/>
                <a:cs typeface="Oxygen"/>
                <a:sym typeface="Oxygen"/>
              </a:defRPr>
            </a:lvl2pPr>
            <a:lvl3pPr lvl="2"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3pPr>
            <a:lvl4pPr lvl="3"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4pPr>
            <a:lvl5pPr lvl="4"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5pPr>
            <a:lvl6pPr lvl="5"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6pPr>
            <a:lvl7pPr lvl="6"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7pPr>
            <a:lvl8pPr lvl="7"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8pPr>
            <a:lvl9pPr lvl="8" algn="l">
              <a:lnSpc>
                <a:spcPct val="100000"/>
              </a:lnSpc>
              <a:spcBef>
                <a:spcPts val="1600"/>
              </a:spcBef>
              <a:spcAft>
                <a:spcPts val="1600"/>
              </a:spcAft>
              <a:buClr>
                <a:schemeClr val="lt2"/>
              </a:buClr>
              <a:buSzPts val="2200"/>
              <a:buFont typeface="Oxygen"/>
              <a:buNone/>
              <a:defRPr b="1" sz="2200">
                <a:solidFill>
                  <a:schemeClr val="lt2"/>
                </a:solidFill>
                <a:latin typeface="Oxygen"/>
                <a:ea typeface="Oxygen"/>
                <a:cs typeface="Oxygen"/>
                <a:sym typeface="Oxygen"/>
              </a:defRPr>
            </a:lvl9pPr>
          </a:lstStyle>
          <a:p/>
        </p:txBody>
      </p:sp>
      <p:sp>
        <p:nvSpPr>
          <p:cNvPr id="714" name="Google Shape;714;p26"/>
          <p:cNvSpPr txBox="1"/>
          <p:nvPr>
            <p:ph idx="2" type="subTitle"/>
          </p:nvPr>
        </p:nvSpPr>
        <p:spPr>
          <a:xfrm>
            <a:off x="2898950" y="3217275"/>
            <a:ext cx="4854600" cy="39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200"/>
              <a:buFont typeface="Oxygen"/>
              <a:buNone/>
              <a:defRPr b="1" sz="2200">
                <a:latin typeface="Oxygen"/>
                <a:ea typeface="Oxygen"/>
                <a:cs typeface="Oxygen"/>
                <a:sym typeface="Oxygen"/>
              </a:defRPr>
            </a:lvl1pPr>
            <a:lvl2pPr lvl="1" algn="l">
              <a:lnSpc>
                <a:spcPct val="100000"/>
              </a:lnSpc>
              <a:spcBef>
                <a:spcPts val="0"/>
              </a:spcBef>
              <a:spcAft>
                <a:spcPts val="0"/>
              </a:spcAft>
              <a:buClr>
                <a:schemeClr val="lt2"/>
              </a:buClr>
              <a:buSzPts val="2200"/>
              <a:buFont typeface="Oxygen"/>
              <a:buNone/>
              <a:defRPr b="1" sz="2200">
                <a:solidFill>
                  <a:schemeClr val="lt2"/>
                </a:solidFill>
                <a:latin typeface="Oxygen"/>
                <a:ea typeface="Oxygen"/>
                <a:cs typeface="Oxygen"/>
                <a:sym typeface="Oxygen"/>
              </a:defRPr>
            </a:lvl2pPr>
            <a:lvl3pPr lvl="2"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3pPr>
            <a:lvl4pPr lvl="3"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4pPr>
            <a:lvl5pPr lvl="4"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5pPr>
            <a:lvl6pPr lvl="5"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6pPr>
            <a:lvl7pPr lvl="6"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7pPr>
            <a:lvl8pPr lvl="7" algn="l">
              <a:lnSpc>
                <a:spcPct val="100000"/>
              </a:lnSpc>
              <a:spcBef>
                <a:spcPts val="1600"/>
              </a:spcBef>
              <a:spcAft>
                <a:spcPts val="0"/>
              </a:spcAft>
              <a:buClr>
                <a:schemeClr val="lt2"/>
              </a:buClr>
              <a:buSzPts val="2200"/>
              <a:buFont typeface="Oxygen"/>
              <a:buNone/>
              <a:defRPr b="1" sz="2200">
                <a:solidFill>
                  <a:schemeClr val="lt2"/>
                </a:solidFill>
                <a:latin typeface="Oxygen"/>
                <a:ea typeface="Oxygen"/>
                <a:cs typeface="Oxygen"/>
                <a:sym typeface="Oxygen"/>
              </a:defRPr>
            </a:lvl8pPr>
            <a:lvl9pPr lvl="8" algn="l">
              <a:lnSpc>
                <a:spcPct val="100000"/>
              </a:lnSpc>
              <a:spcBef>
                <a:spcPts val="1600"/>
              </a:spcBef>
              <a:spcAft>
                <a:spcPts val="1600"/>
              </a:spcAft>
              <a:buClr>
                <a:schemeClr val="lt2"/>
              </a:buClr>
              <a:buSzPts val="2200"/>
              <a:buFont typeface="Oxygen"/>
              <a:buNone/>
              <a:defRPr b="1" sz="2200">
                <a:solidFill>
                  <a:schemeClr val="lt2"/>
                </a:solidFill>
                <a:latin typeface="Oxygen"/>
                <a:ea typeface="Oxygen"/>
                <a:cs typeface="Oxygen"/>
                <a:sym typeface="Oxygen"/>
              </a:defRPr>
            </a:lvl9pPr>
          </a:lstStyle>
          <a:p/>
        </p:txBody>
      </p:sp>
      <p:sp>
        <p:nvSpPr>
          <p:cNvPr id="715" name="Google Shape;715;p26"/>
          <p:cNvSpPr txBox="1"/>
          <p:nvPr>
            <p:ph idx="3" type="subTitle"/>
          </p:nvPr>
        </p:nvSpPr>
        <p:spPr>
          <a:xfrm>
            <a:off x="2898800" y="3616558"/>
            <a:ext cx="4854900" cy="52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6" name="Google Shape;716;p26"/>
          <p:cNvSpPr txBox="1"/>
          <p:nvPr>
            <p:ph idx="4" type="subTitle"/>
          </p:nvPr>
        </p:nvSpPr>
        <p:spPr>
          <a:xfrm>
            <a:off x="2898800" y="2289911"/>
            <a:ext cx="4854900" cy="52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7" name="Google Shape;717;p26"/>
          <p:cNvSpPr txBox="1"/>
          <p:nvPr>
            <p:ph type="title"/>
          </p:nvPr>
        </p:nvSpPr>
        <p:spPr>
          <a:xfrm>
            <a:off x="720000" y="445025"/>
            <a:ext cx="6253800" cy="112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718" name="Google Shape;718;p26"/>
          <p:cNvGrpSpPr/>
          <p:nvPr/>
        </p:nvGrpSpPr>
        <p:grpSpPr>
          <a:xfrm flipH="1">
            <a:off x="8637566" y="2040443"/>
            <a:ext cx="127800" cy="4165300"/>
            <a:chOff x="384975" y="988725"/>
            <a:chExt cx="127800" cy="4165300"/>
          </a:xfrm>
        </p:grpSpPr>
        <p:cxnSp>
          <p:nvCxnSpPr>
            <p:cNvPr id="719" name="Google Shape;719;p26"/>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720" name="Google Shape;720;p26"/>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6"/>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6"/>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3" name="Google Shape;723;p26"/>
          <p:cNvSpPr/>
          <p:nvPr/>
        </p:nvSpPr>
        <p:spPr>
          <a:xfrm flipH="1">
            <a:off x="8291873"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4" name="Google Shape;724;p26"/>
          <p:cNvGrpSpPr/>
          <p:nvPr/>
        </p:nvGrpSpPr>
        <p:grpSpPr>
          <a:xfrm flipH="1">
            <a:off x="772818" y="4231701"/>
            <a:ext cx="585653" cy="563586"/>
            <a:chOff x="-2360575" y="1882769"/>
            <a:chExt cx="1289700" cy="1241106"/>
          </a:xfrm>
        </p:grpSpPr>
        <p:cxnSp>
          <p:nvCxnSpPr>
            <p:cNvPr id="725" name="Google Shape;725;p26"/>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726" name="Google Shape;726;p26"/>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727" name="Google Shape;727;p26"/>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728" name="Google Shape;728;p26"/>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729" name="Google Shape;729;p26"/>
          <p:cNvGrpSpPr/>
          <p:nvPr/>
        </p:nvGrpSpPr>
        <p:grpSpPr>
          <a:xfrm flipH="1">
            <a:off x="5052753" y="4513500"/>
            <a:ext cx="3030095" cy="1223700"/>
            <a:chOff x="1056975" y="4231700"/>
            <a:chExt cx="3030095" cy="1223700"/>
          </a:xfrm>
        </p:grpSpPr>
        <p:sp>
          <p:nvSpPr>
            <p:cNvPr id="730" name="Google Shape;730;p26"/>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6"/>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26"/>
          <p:cNvGrpSpPr/>
          <p:nvPr/>
        </p:nvGrpSpPr>
        <p:grpSpPr>
          <a:xfrm flipH="1" rot="5400000">
            <a:off x="4211478" y="4520539"/>
            <a:ext cx="333801" cy="563621"/>
            <a:chOff x="238125" y="1646075"/>
            <a:chExt cx="271825" cy="458975"/>
          </a:xfrm>
        </p:grpSpPr>
        <p:sp>
          <p:nvSpPr>
            <p:cNvPr id="733" name="Google Shape;733;p26"/>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6"/>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26"/>
          <p:cNvSpPr/>
          <p:nvPr/>
        </p:nvSpPr>
        <p:spPr>
          <a:xfrm flipH="1">
            <a:off x="-382777" y="35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2_1">
    <p:spTree>
      <p:nvGrpSpPr>
        <p:cNvPr id="736" name="Shape 736"/>
        <p:cNvGrpSpPr/>
        <p:nvPr/>
      </p:nvGrpSpPr>
      <p:grpSpPr>
        <a:xfrm>
          <a:off x="0" y="0"/>
          <a:ext cx="0" cy="0"/>
          <a:chOff x="0" y="0"/>
          <a:chExt cx="0" cy="0"/>
        </a:xfrm>
      </p:grpSpPr>
      <p:sp>
        <p:nvSpPr>
          <p:cNvPr id="737" name="Google Shape;737;p27"/>
          <p:cNvSpPr txBox="1"/>
          <p:nvPr>
            <p:ph idx="1" type="subTitle"/>
          </p:nvPr>
        </p:nvSpPr>
        <p:spPr>
          <a:xfrm>
            <a:off x="937700" y="3659300"/>
            <a:ext cx="21753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8" name="Google Shape;738;p27"/>
          <p:cNvSpPr txBox="1"/>
          <p:nvPr>
            <p:ph idx="2" type="subTitle"/>
          </p:nvPr>
        </p:nvSpPr>
        <p:spPr>
          <a:xfrm>
            <a:off x="3484422" y="3659300"/>
            <a:ext cx="21753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39" name="Google Shape;739;p27"/>
          <p:cNvSpPr txBox="1"/>
          <p:nvPr>
            <p:ph idx="3" type="subTitle"/>
          </p:nvPr>
        </p:nvSpPr>
        <p:spPr>
          <a:xfrm>
            <a:off x="6031150" y="3659300"/>
            <a:ext cx="2175300" cy="63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40" name="Google Shape;740;p27"/>
          <p:cNvSpPr txBox="1"/>
          <p:nvPr>
            <p:ph idx="4" type="subTitle"/>
          </p:nvPr>
        </p:nvSpPr>
        <p:spPr>
          <a:xfrm>
            <a:off x="937700" y="3205700"/>
            <a:ext cx="2175300" cy="45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41" name="Google Shape;741;p27"/>
          <p:cNvSpPr txBox="1"/>
          <p:nvPr>
            <p:ph idx="5" type="subTitle"/>
          </p:nvPr>
        </p:nvSpPr>
        <p:spPr>
          <a:xfrm>
            <a:off x="3477488" y="3205700"/>
            <a:ext cx="2175300" cy="45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42" name="Google Shape;742;p27"/>
          <p:cNvSpPr txBox="1"/>
          <p:nvPr>
            <p:ph idx="6" type="subTitle"/>
          </p:nvPr>
        </p:nvSpPr>
        <p:spPr>
          <a:xfrm>
            <a:off x="6031138" y="3205700"/>
            <a:ext cx="2175300" cy="45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200"/>
              <a:buFont typeface="Alata"/>
              <a:buNone/>
              <a:defRPr b="1" sz="2200">
                <a:latin typeface="Oxygen"/>
                <a:ea typeface="Oxygen"/>
                <a:cs typeface="Oxygen"/>
                <a:sym typeface="Oxygen"/>
              </a:defRPr>
            </a:lvl1pPr>
            <a:lvl2pPr lvl="1" algn="ctr">
              <a:lnSpc>
                <a:spcPct val="100000"/>
              </a:lnSpc>
              <a:spcBef>
                <a:spcPts val="0"/>
              </a:spcBef>
              <a:spcAft>
                <a:spcPts val="0"/>
              </a:spcAft>
              <a:buClr>
                <a:schemeClr val="lt2"/>
              </a:buClr>
              <a:buSzPts val="2200"/>
              <a:buFont typeface="Alata"/>
              <a:buNone/>
              <a:defRPr b="1" sz="2200">
                <a:solidFill>
                  <a:schemeClr val="lt2"/>
                </a:solidFill>
                <a:latin typeface="Alata"/>
                <a:ea typeface="Alata"/>
                <a:cs typeface="Alata"/>
                <a:sym typeface="Alata"/>
              </a:defRPr>
            </a:lvl2pPr>
            <a:lvl3pPr lvl="2"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3pPr>
            <a:lvl4pPr lvl="3"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4pPr>
            <a:lvl5pPr lvl="4"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5pPr>
            <a:lvl6pPr lvl="5"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6pPr>
            <a:lvl7pPr lvl="6"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7pPr>
            <a:lvl8pPr lvl="7" algn="ctr">
              <a:lnSpc>
                <a:spcPct val="100000"/>
              </a:lnSpc>
              <a:spcBef>
                <a:spcPts val="1600"/>
              </a:spcBef>
              <a:spcAft>
                <a:spcPts val="0"/>
              </a:spcAft>
              <a:buClr>
                <a:schemeClr val="lt2"/>
              </a:buClr>
              <a:buSzPts val="2200"/>
              <a:buFont typeface="Alata"/>
              <a:buNone/>
              <a:defRPr b="1" sz="2200">
                <a:solidFill>
                  <a:schemeClr val="lt2"/>
                </a:solidFill>
                <a:latin typeface="Alata"/>
                <a:ea typeface="Alata"/>
                <a:cs typeface="Alata"/>
                <a:sym typeface="Alata"/>
              </a:defRPr>
            </a:lvl8pPr>
            <a:lvl9pPr lvl="8" algn="ctr">
              <a:lnSpc>
                <a:spcPct val="100000"/>
              </a:lnSpc>
              <a:spcBef>
                <a:spcPts val="1600"/>
              </a:spcBef>
              <a:spcAft>
                <a:spcPts val="1600"/>
              </a:spcAft>
              <a:buClr>
                <a:schemeClr val="lt2"/>
              </a:buClr>
              <a:buSzPts val="2200"/>
              <a:buFont typeface="Alata"/>
              <a:buNone/>
              <a:defRPr b="1" sz="2200">
                <a:solidFill>
                  <a:schemeClr val="lt2"/>
                </a:solidFill>
                <a:latin typeface="Alata"/>
                <a:ea typeface="Alata"/>
                <a:cs typeface="Alata"/>
                <a:sym typeface="Alata"/>
              </a:defRPr>
            </a:lvl9pPr>
          </a:lstStyle>
          <a:p/>
        </p:txBody>
      </p:sp>
      <p:sp>
        <p:nvSpPr>
          <p:cNvPr id="743" name="Google Shape;743;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744" name="Google Shape;744;p27"/>
          <p:cNvGrpSpPr/>
          <p:nvPr/>
        </p:nvGrpSpPr>
        <p:grpSpPr>
          <a:xfrm rot="-5400000">
            <a:off x="4887350" y="570868"/>
            <a:ext cx="127800" cy="8462500"/>
            <a:chOff x="384975" y="988725"/>
            <a:chExt cx="127800" cy="8462500"/>
          </a:xfrm>
        </p:grpSpPr>
        <p:cxnSp>
          <p:nvCxnSpPr>
            <p:cNvPr id="745" name="Google Shape;745;p27"/>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746" name="Google Shape;746;p27"/>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7"/>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7"/>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9" name="Google Shape;749;p27"/>
          <p:cNvGrpSpPr/>
          <p:nvPr/>
        </p:nvGrpSpPr>
        <p:grpSpPr>
          <a:xfrm rot="-5400000">
            <a:off x="8506700" y="-260000"/>
            <a:ext cx="127800" cy="1223800"/>
            <a:chOff x="384975" y="988725"/>
            <a:chExt cx="127800" cy="1223800"/>
          </a:xfrm>
        </p:grpSpPr>
        <p:cxnSp>
          <p:nvCxnSpPr>
            <p:cNvPr id="750" name="Google Shape;750;p27"/>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751" name="Google Shape;751;p27"/>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7"/>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7"/>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27"/>
          <p:cNvSpPr/>
          <p:nvPr/>
        </p:nvSpPr>
        <p:spPr>
          <a:xfrm>
            <a:off x="4416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5" name="Google Shape;755;p27"/>
          <p:cNvGrpSpPr/>
          <p:nvPr/>
        </p:nvGrpSpPr>
        <p:grpSpPr>
          <a:xfrm>
            <a:off x="8409277" y="1046951"/>
            <a:ext cx="585653" cy="563586"/>
            <a:chOff x="-2360575" y="1882769"/>
            <a:chExt cx="1289700" cy="1241106"/>
          </a:xfrm>
        </p:grpSpPr>
        <p:cxnSp>
          <p:nvCxnSpPr>
            <p:cNvPr id="756" name="Google Shape;756;p27"/>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757" name="Google Shape;757;p27"/>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758" name="Google Shape;758;p27"/>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759" name="Google Shape;759;p27"/>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760" name="Google Shape;760;p27"/>
          <p:cNvGrpSpPr/>
          <p:nvPr/>
        </p:nvGrpSpPr>
        <p:grpSpPr>
          <a:xfrm>
            <a:off x="271468" y="4231690"/>
            <a:ext cx="333801" cy="563621"/>
            <a:chOff x="238125" y="1646075"/>
            <a:chExt cx="271825" cy="458975"/>
          </a:xfrm>
        </p:grpSpPr>
        <p:sp>
          <p:nvSpPr>
            <p:cNvPr id="761" name="Google Shape;761;p27"/>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7"/>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3" name="Google Shape;763;p27"/>
          <p:cNvGrpSpPr/>
          <p:nvPr/>
        </p:nvGrpSpPr>
        <p:grpSpPr>
          <a:xfrm>
            <a:off x="234532" y="1832502"/>
            <a:ext cx="414139" cy="563584"/>
            <a:chOff x="-2171756" y="1882769"/>
            <a:chExt cx="912000" cy="1241100"/>
          </a:xfrm>
        </p:grpSpPr>
        <p:cxnSp>
          <p:nvCxnSpPr>
            <p:cNvPr id="764" name="Google Shape;764;p27"/>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765" name="Google Shape;765;p27"/>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_1">
    <p:spTree>
      <p:nvGrpSpPr>
        <p:cNvPr id="766" name="Shape 766"/>
        <p:cNvGrpSpPr/>
        <p:nvPr/>
      </p:nvGrpSpPr>
      <p:grpSpPr>
        <a:xfrm>
          <a:off x="0" y="0"/>
          <a:ext cx="0" cy="0"/>
          <a:chOff x="0" y="0"/>
          <a:chExt cx="0" cy="0"/>
        </a:xfrm>
      </p:grpSpPr>
      <p:sp>
        <p:nvSpPr>
          <p:cNvPr id="767" name="Google Shape;767;p28"/>
          <p:cNvSpPr txBox="1"/>
          <p:nvPr>
            <p:ph type="title"/>
          </p:nvPr>
        </p:nvSpPr>
        <p:spPr>
          <a:xfrm>
            <a:off x="720000" y="1510975"/>
            <a:ext cx="3087600" cy="107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768" name="Google Shape;768;p28"/>
          <p:cNvSpPr txBox="1"/>
          <p:nvPr>
            <p:ph idx="1" type="subTitle"/>
          </p:nvPr>
        </p:nvSpPr>
        <p:spPr>
          <a:xfrm>
            <a:off x="720000" y="2691426"/>
            <a:ext cx="3087600" cy="91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69" name="Google Shape;769;p28"/>
          <p:cNvGrpSpPr/>
          <p:nvPr/>
        </p:nvGrpSpPr>
        <p:grpSpPr>
          <a:xfrm flipH="1" rot="-5400000">
            <a:off x="4887350" y="-3879350"/>
            <a:ext cx="127800" cy="8462500"/>
            <a:chOff x="384975" y="988725"/>
            <a:chExt cx="127800" cy="8462500"/>
          </a:xfrm>
        </p:grpSpPr>
        <p:cxnSp>
          <p:nvCxnSpPr>
            <p:cNvPr id="770" name="Google Shape;770;p28"/>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771" name="Google Shape;771;p2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28"/>
          <p:cNvGrpSpPr/>
          <p:nvPr/>
        </p:nvGrpSpPr>
        <p:grpSpPr>
          <a:xfrm flipH="1" rot="-5400000">
            <a:off x="8506700" y="4190218"/>
            <a:ext cx="127800" cy="1223800"/>
            <a:chOff x="384975" y="988725"/>
            <a:chExt cx="127800" cy="1223800"/>
          </a:xfrm>
        </p:grpSpPr>
        <p:cxnSp>
          <p:nvCxnSpPr>
            <p:cNvPr id="775" name="Google Shape;775;p28"/>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776" name="Google Shape;776;p2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28"/>
          <p:cNvGrpSpPr/>
          <p:nvPr/>
        </p:nvGrpSpPr>
        <p:grpSpPr>
          <a:xfrm flipH="1" rot="10800000">
            <a:off x="234532" y="4313483"/>
            <a:ext cx="414139" cy="563584"/>
            <a:chOff x="-2171756" y="1882769"/>
            <a:chExt cx="912000" cy="1241100"/>
          </a:xfrm>
        </p:grpSpPr>
        <p:cxnSp>
          <p:nvCxnSpPr>
            <p:cNvPr id="780" name="Google Shape;780;p28"/>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781" name="Google Shape;781;p28"/>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782" name="Google Shape;782;p28"/>
          <p:cNvGrpSpPr/>
          <p:nvPr/>
        </p:nvGrpSpPr>
        <p:grpSpPr>
          <a:xfrm flipH="1">
            <a:off x="2173525" y="4188100"/>
            <a:ext cx="3030095" cy="1223700"/>
            <a:chOff x="1056975" y="4231700"/>
            <a:chExt cx="3030095" cy="1223700"/>
          </a:xfrm>
        </p:grpSpPr>
        <p:sp>
          <p:nvSpPr>
            <p:cNvPr id="783" name="Google Shape;783;p28"/>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8"/>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5" name="Google Shape;785;p28"/>
          <p:cNvGrpSpPr/>
          <p:nvPr/>
        </p:nvGrpSpPr>
        <p:grpSpPr>
          <a:xfrm flipH="1" rot="10800000">
            <a:off x="8409277" y="3543481"/>
            <a:ext cx="585653" cy="563586"/>
            <a:chOff x="-2360575" y="1882769"/>
            <a:chExt cx="1289700" cy="1241106"/>
          </a:xfrm>
        </p:grpSpPr>
        <p:cxnSp>
          <p:nvCxnSpPr>
            <p:cNvPr id="786" name="Google Shape;786;p28"/>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787" name="Google Shape;787;p28"/>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788" name="Google Shape;788;p28"/>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789" name="Google Shape;789;p28"/>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
    <p:spTree>
      <p:nvGrpSpPr>
        <p:cNvPr id="790" name="Shape 790"/>
        <p:cNvGrpSpPr/>
        <p:nvPr/>
      </p:nvGrpSpPr>
      <p:grpSpPr>
        <a:xfrm>
          <a:off x="0" y="0"/>
          <a:ext cx="0" cy="0"/>
          <a:chOff x="0" y="0"/>
          <a:chExt cx="0" cy="0"/>
        </a:xfrm>
      </p:grpSpPr>
      <p:sp>
        <p:nvSpPr>
          <p:cNvPr id="791" name="Google Shape;791;p29"/>
          <p:cNvSpPr txBox="1"/>
          <p:nvPr>
            <p:ph type="title"/>
          </p:nvPr>
        </p:nvSpPr>
        <p:spPr>
          <a:xfrm>
            <a:off x="5038326" y="1719600"/>
            <a:ext cx="3145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792" name="Google Shape;792;p29"/>
          <p:cNvSpPr txBox="1"/>
          <p:nvPr>
            <p:ph idx="1" type="subTitle"/>
          </p:nvPr>
        </p:nvSpPr>
        <p:spPr>
          <a:xfrm>
            <a:off x="5038392" y="2303250"/>
            <a:ext cx="3145500" cy="102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93" name="Google Shape;793;p29"/>
          <p:cNvGrpSpPr/>
          <p:nvPr/>
        </p:nvGrpSpPr>
        <p:grpSpPr>
          <a:xfrm rot="5400000">
            <a:off x="4167357" y="-3879350"/>
            <a:ext cx="127800" cy="8462500"/>
            <a:chOff x="384975" y="988725"/>
            <a:chExt cx="127800" cy="8462500"/>
          </a:xfrm>
        </p:grpSpPr>
        <p:cxnSp>
          <p:nvCxnSpPr>
            <p:cNvPr id="794" name="Google Shape;794;p29"/>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795" name="Google Shape;795;p29"/>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9"/>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9"/>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8" name="Google Shape;798;p29"/>
          <p:cNvGrpSpPr/>
          <p:nvPr/>
        </p:nvGrpSpPr>
        <p:grpSpPr>
          <a:xfrm rot="10800000">
            <a:off x="8533836" y="4313483"/>
            <a:ext cx="414139" cy="563584"/>
            <a:chOff x="-2171756" y="1882769"/>
            <a:chExt cx="912000" cy="1241100"/>
          </a:xfrm>
        </p:grpSpPr>
        <p:cxnSp>
          <p:nvCxnSpPr>
            <p:cNvPr id="799" name="Google Shape;799;p29"/>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00" name="Google Shape;800;p29"/>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801" name="Google Shape;801;p29"/>
          <p:cNvGrpSpPr/>
          <p:nvPr/>
        </p:nvGrpSpPr>
        <p:grpSpPr>
          <a:xfrm flipH="1">
            <a:off x="4319300" y="4188100"/>
            <a:ext cx="3030095" cy="1223700"/>
            <a:chOff x="1056975" y="4231700"/>
            <a:chExt cx="3030095" cy="1223700"/>
          </a:xfrm>
        </p:grpSpPr>
        <p:sp>
          <p:nvSpPr>
            <p:cNvPr id="802" name="Google Shape;802;p29"/>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9"/>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4" name="Google Shape;804;p29"/>
          <p:cNvGrpSpPr/>
          <p:nvPr/>
        </p:nvGrpSpPr>
        <p:grpSpPr>
          <a:xfrm rot="5400000">
            <a:off x="548007" y="4190218"/>
            <a:ext cx="127800" cy="1223800"/>
            <a:chOff x="384975" y="988725"/>
            <a:chExt cx="127800" cy="1223800"/>
          </a:xfrm>
        </p:grpSpPr>
        <p:cxnSp>
          <p:nvCxnSpPr>
            <p:cNvPr id="805" name="Google Shape;805;p29"/>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806" name="Google Shape;806;p29"/>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9"/>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9"/>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29"/>
          <p:cNvGrpSpPr/>
          <p:nvPr/>
        </p:nvGrpSpPr>
        <p:grpSpPr>
          <a:xfrm rot="10800000">
            <a:off x="187577" y="3543481"/>
            <a:ext cx="585653" cy="563586"/>
            <a:chOff x="-2360575" y="1882769"/>
            <a:chExt cx="1289700" cy="1241106"/>
          </a:xfrm>
        </p:grpSpPr>
        <p:cxnSp>
          <p:nvCxnSpPr>
            <p:cNvPr id="810" name="Google Shape;810;p29"/>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811" name="Google Shape;811;p29"/>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812" name="Google Shape;812;p29"/>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13" name="Google Shape;813;p29"/>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814" name="Shape 814"/>
        <p:cNvGrpSpPr/>
        <p:nvPr/>
      </p:nvGrpSpPr>
      <p:grpSpPr>
        <a:xfrm>
          <a:off x="0" y="0"/>
          <a:ext cx="0" cy="0"/>
          <a:chOff x="0" y="0"/>
          <a:chExt cx="0" cy="0"/>
        </a:xfrm>
      </p:grpSpPr>
      <p:sp>
        <p:nvSpPr>
          <p:cNvPr id="815" name="Google Shape;815;p30"/>
          <p:cNvSpPr txBox="1"/>
          <p:nvPr>
            <p:ph type="title"/>
          </p:nvPr>
        </p:nvSpPr>
        <p:spPr>
          <a:xfrm>
            <a:off x="720000" y="1722050"/>
            <a:ext cx="3108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816" name="Google Shape;816;p30"/>
          <p:cNvSpPr txBox="1"/>
          <p:nvPr>
            <p:ph idx="1" type="subTitle"/>
          </p:nvPr>
        </p:nvSpPr>
        <p:spPr>
          <a:xfrm>
            <a:off x="720000" y="2321849"/>
            <a:ext cx="3108600" cy="99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817" name="Google Shape;817;p30"/>
          <p:cNvGrpSpPr/>
          <p:nvPr/>
        </p:nvGrpSpPr>
        <p:grpSpPr>
          <a:xfrm flipH="1" rot="-5400000">
            <a:off x="4887350" y="-3879350"/>
            <a:ext cx="127800" cy="8462500"/>
            <a:chOff x="384975" y="988725"/>
            <a:chExt cx="127800" cy="8462500"/>
          </a:xfrm>
        </p:grpSpPr>
        <p:cxnSp>
          <p:nvCxnSpPr>
            <p:cNvPr id="818" name="Google Shape;818;p30"/>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819" name="Google Shape;819;p3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30"/>
          <p:cNvGrpSpPr/>
          <p:nvPr/>
        </p:nvGrpSpPr>
        <p:grpSpPr>
          <a:xfrm flipH="1" rot="-5400000">
            <a:off x="8506700" y="4190218"/>
            <a:ext cx="127800" cy="1223800"/>
            <a:chOff x="384975" y="988725"/>
            <a:chExt cx="127800" cy="1223800"/>
          </a:xfrm>
        </p:grpSpPr>
        <p:cxnSp>
          <p:nvCxnSpPr>
            <p:cNvPr id="823" name="Google Shape;823;p30"/>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824" name="Google Shape;824;p3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7" name="Google Shape;827;p30"/>
          <p:cNvGrpSpPr/>
          <p:nvPr/>
        </p:nvGrpSpPr>
        <p:grpSpPr>
          <a:xfrm flipH="1" rot="10800000">
            <a:off x="8409277" y="1218906"/>
            <a:ext cx="585653" cy="563586"/>
            <a:chOff x="-2360575" y="1882769"/>
            <a:chExt cx="1289700" cy="1241106"/>
          </a:xfrm>
        </p:grpSpPr>
        <p:cxnSp>
          <p:nvCxnSpPr>
            <p:cNvPr id="828" name="Google Shape;828;p30"/>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829" name="Google Shape;829;p30"/>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830" name="Google Shape;830;p30"/>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31" name="Google Shape;831;p30"/>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832" name="Google Shape;832;p30"/>
          <p:cNvGrpSpPr/>
          <p:nvPr/>
        </p:nvGrpSpPr>
        <p:grpSpPr>
          <a:xfrm flipH="1" rot="10800000">
            <a:off x="234532" y="4313483"/>
            <a:ext cx="414139" cy="563584"/>
            <a:chOff x="-2171756" y="1882769"/>
            <a:chExt cx="912000" cy="1241100"/>
          </a:xfrm>
        </p:grpSpPr>
        <p:cxnSp>
          <p:nvCxnSpPr>
            <p:cNvPr id="833" name="Google Shape;833;p30"/>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34" name="Google Shape;834;p30"/>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835" name="Google Shape;835;p30"/>
          <p:cNvGrpSpPr/>
          <p:nvPr/>
        </p:nvGrpSpPr>
        <p:grpSpPr>
          <a:xfrm flipH="1">
            <a:off x="2173525" y="4188100"/>
            <a:ext cx="3030095" cy="1223700"/>
            <a:chOff x="1056975" y="4231700"/>
            <a:chExt cx="3030095" cy="1223700"/>
          </a:xfrm>
        </p:grpSpPr>
        <p:sp>
          <p:nvSpPr>
            <p:cNvPr id="836" name="Google Shape;836;p30"/>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0"/>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59" name="Shape 59"/>
        <p:cNvGrpSpPr/>
        <p:nvPr/>
      </p:nvGrpSpPr>
      <p:grpSpPr>
        <a:xfrm>
          <a:off x="0" y="0"/>
          <a:ext cx="0" cy="0"/>
          <a:chOff x="0" y="0"/>
          <a:chExt cx="0" cy="0"/>
        </a:xfrm>
      </p:grpSpPr>
      <p:sp>
        <p:nvSpPr>
          <p:cNvPr id="60" name="Google Shape;60;p4"/>
          <p:cNvSpPr txBox="1"/>
          <p:nvPr>
            <p:ph type="title"/>
          </p:nvPr>
        </p:nvSpPr>
        <p:spPr>
          <a:xfrm>
            <a:off x="1698925" y="1195350"/>
            <a:ext cx="5769300" cy="172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sz="122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61" name="Google Shape;61;p4"/>
          <p:cNvSpPr txBox="1"/>
          <p:nvPr>
            <p:ph idx="1" type="subTitle"/>
          </p:nvPr>
        </p:nvSpPr>
        <p:spPr>
          <a:xfrm>
            <a:off x="2009650" y="3229063"/>
            <a:ext cx="5147700" cy="64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62" name="Google Shape;62;p4"/>
          <p:cNvGrpSpPr/>
          <p:nvPr/>
        </p:nvGrpSpPr>
        <p:grpSpPr>
          <a:xfrm rot="-5400000">
            <a:off x="6997450" y="2717288"/>
            <a:ext cx="127800" cy="4165300"/>
            <a:chOff x="384975" y="988725"/>
            <a:chExt cx="127800" cy="4165300"/>
          </a:xfrm>
        </p:grpSpPr>
        <p:cxnSp>
          <p:nvCxnSpPr>
            <p:cNvPr id="63" name="Google Shape;63;p4"/>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64" name="Google Shape;64;p4"/>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
          <p:cNvSpPr/>
          <p:nvPr/>
        </p:nvSpPr>
        <p:spPr>
          <a:xfrm>
            <a:off x="514950" y="43084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4"/>
          <p:cNvGrpSpPr/>
          <p:nvPr/>
        </p:nvGrpSpPr>
        <p:grpSpPr>
          <a:xfrm rot="10800000">
            <a:off x="720000" y="-188800"/>
            <a:ext cx="3030095" cy="1223700"/>
            <a:chOff x="1056975" y="4231700"/>
            <a:chExt cx="3030095" cy="1223700"/>
          </a:xfrm>
        </p:grpSpPr>
        <p:sp>
          <p:nvSpPr>
            <p:cNvPr id="69" name="Google Shape;69;p4"/>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4"/>
          <p:cNvGrpSpPr/>
          <p:nvPr/>
        </p:nvGrpSpPr>
        <p:grpSpPr>
          <a:xfrm flipH="1">
            <a:off x="6845388" y="-223200"/>
            <a:ext cx="5290500" cy="853200"/>
            <a:chOff x="-2291875" y="-223200"/>
            <a:chExt cx="5290500" cy="853200"/>
          </a:xfrm>
        </p:grpSpPr>
        <p:sp>
          <p:nvSpPr>
            <p:cNvPr id="72" name="Google Shape;72;p4"/>
            <p:cNvSpPr/>
            <p:nvPr/>
          </p:nvSpPr>
          <p:spPr>
            <a:xfrm rot="-5400000">
              <a:off x="-480475" y="-2001900"/>
              <a:ext cx="820500" cy="444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4"/>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sp>
        <p:nvSpPr>
          <p:cNvPr id="74" name="Google Shape;74;p4"/>
          <p:cNvSpPr/>
          <p:nvPr/>
        </p:nvSpPr>
        <p:spPr>
          <a:xfrm>
            <a:off x="1949400" y="3948175"/>
            <a:ext cx="820500" cy="276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4"/>
          <p:cNvGrpSpPr/>
          <p:nvPr/>
        </p:nvGrpSpPr>
        <p:grpSpPr>
          <a:xfrm rot="-5400000">
            <a:off x="4761037" y="348189"/>
            <a:ext cx="333801" cy="563621"/>
            <a:chOff x="238125" y="1646075"/>
            <a:chExt cx="271825" cy="458975"/>
          </a:xfrm>
        </p:grpSpPr>
        <p:sp>
          <p:nvSpPr>
            <p:cNvPr id="76" name="Google Shape;76;p4"/>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4"/>
          <p:cNvGrpSpPr/>
          <p:nvPr/>
        </p:nvGrpSpPr>
        <p:grpSpPr>
          <a:xfrm>
            <a:off x="8257111" y="1862865"/>
            <a:ext cx="333801" cy="563621"/>
            <a:chOff x="238125" y="1646075"/>
            <a:chExt cx="271825" cy="458975"/>
          </a:xfrm>
        </p:grpSpPr>
        <p:sp>
          <p:nvSpPr>
            <p:cNvPr id="79" name="Google Shape;79;p4"/>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38" name="Shape 838"/>
        <p:cNvGrpSpPr/>
        <p:nvPr/>
      </p:nvGrpSpPr>
      <p:grpSpPr>
        <a:xfrm>
          <a:off x="0" y="0"/>
          <a:ext cx="0" cy="0"/>
          <a:chOff x="0" y="0"/>
          <a:chExt cx="0" cy="0"/>
        </a:xfrm>
      </p:grpSpPr>
      <p:sp>
        <p:nvSpPr>
          <p:cNvPr id="839" name="Google Shape;839;p31"/>
          <p:cNvSpPr txBox="1"/>
          <p:nvPr>
            <p:ph type="title"/>
          </p:nvPr>
        </p:nvSpPr>
        <p:spPr>
          <a:xfrm>
            <a:off x="872400" y="482975"/>
            <a:ext cx="4213200" cy="8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sz="6000"/>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p:txBody>
      </p:sp>
      <p:sp>
        <p:nvSpPr>
          <p:cNvPr id="840" name="Google Shape;840;p31"/>
          <p:cNvSpPr txBox="1"/>
          <p:nvPr>
            <p:ph idx="1" type="subTitle"/>
          </p:nvPr>
        </p:nvSpPr>
        <p:spPr>
          <a:xfrm>
            <a:off x="872400" y="1471426"/>
            <a:ext cx="4213200" cy="97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1" name="Google Shape;841;p31"/>
          <p:cNvSpPr txBox="1"/>
          <p:nvPr/>
        </p:nvSpPr>
        <p:spPr>
          <a:xfrm>
            <a:off x="872400" y="3395400"/>
            <a:ext cx="4084800" cy="719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ssistant"/>
                <a:ea typeface="Assistant"/>
                <a:cs typeface="Assistant"/>
                <a:sym typeface="Assistant"/>
              </a:rPr>
              <a:t>CREDITS: This presentation template was created by </a:t>
            </a:r>
            <a:r>
              <a:rPr b="1" i="0" lang="en" sz="1200" u="none" cap="none" strike="noStrike">
                <a:solidFill>
                  <a:schemeClr val="hlink"/>
                </a:solidFill>
                <a:uFill>
                  <a:noFill/>
                </a:uFill>
                <a:latin typeface="Assistant"/>
                <a:ea typeface="Assistant"/>
                <a:cs typeface="Assistant"/>
                <a:sym typeface="Assistant"/>
                <a:hlinkClick r:id="rId2"/>
              </a:rPr>
              <a:t>Slidesgo</a:t>
            </a:r>
            <a:r>
              <a:rPr b="0" i="0" lang="en" sz="1200" u="none" cap="none" strike="noStrike">
                <a:solidFill>
                  <a:schemeClr val="dk2"/>
                </a:solidFill>
                <a:latin typeface="Assistant"/>
                <a:ea typeface="Assistant"/>
                <a:cs typeface="Assistant"/>
                <a:sym typeface="Assistant"/>
              </a:rPr>
              <a:t>, including icons by </a:t>
            </a:r>
            <a:r>
              <a:rPr b="1" i="0" lang="en" sz="1200" u="none" cap="none" strike="noStrike">
                <a:solidFill>
                  <a:schemeClr val="hlink"/>
                </a:solidFill>
                <a:uFill>
                  <a:noFill/>
                </a:uFill>
                <a:latin typeface="Assistant"/>
                <a:ea typeface="Assistant"/>
                <a:cs typeface="Assistant"/>
                <a:sym typeface="Assistant"/>
                <a:hlinkClick r:id="rId3"/>
              </a:rPr>
              <a:t>Flaticon</a:t>
            </a:r>
            <a:r>
              <a:rPr b="0" i="0" lang="en" sz="1200" u="none" cap="none" strike="noStrike">
                <a:solidFill>
                  <a:schemeClr val="dk2"/>
                </a:solidFill>
                <a:latin typeface="Assistant"/>
                <a:ea typeface="Assistant"/>
                <a:cs typeface="Assistant"/>
                <a:sym typeface="Assistant"/>
              </a:rPr>
              <a:t>, and infographics &amp; images by </a:t>
            </a:r>
            <a:r>
              <a:rPr b="1" i="0" lang="en" sz="1200" u="none" cap="none" strike="noStrike">
                <a:solidFill>
                  <a:schemeClr val="hlink"/>
                </a:solidFill>
                <a:uFill>
                  <a:noFill/>
                </a:uFill>
                <a:latin typeface="Assistant"/>
                <a:ea typeface="Assistant"/>
                <a:cs typeface="Assistant"/>
                <a:sym typeface="Assistant"/>
                <a:hlinkClick r:id="rId4"/>
              </a:rPr>
              <a:t>Freepik</a:t>
            </a:r>
            <a:r>
              <a:rPr b="0" i="0" lang="en" sz="1200" u="none" cap="none" strike="noStrike">
                <a:solidFill>
                  <a:schemeClr val="hlink"/>
                </a:solidFill>
                <a:uFill>
                  <a:noFill/>
                </a:uFill>
                <a:latin typeface="Assistant"/>
                <a:ea typeface="Assistant"/>
                <a:cs typeface="Assistant"/>
                <a:sym typeface="Assistant"/>
                <a:hlinkClick r:id="rId5"/>
              </a:rPr>
              <a:t> </a:t>
            </a:r>
            <a:endParaRPr b="0" i="0" sz="1200" u="none" cap="none" strike="noStrike">
              <a:solidFill>
                <a:schemeClr val="dk2"/>
              </a:solidFill>
              <a:latin typeface="Assistant"/>
              <a:ea typeface="Assistant"/>
              <a:cs typeface="Assistant"/>
              <a:sym typeface="Assistant"/>
            </a:endParaRPr>
          </a:p>
        </p:txBody>
      </p:sp>
      <p:grpSp>
        <p:nvGrpSpPr>
          <p:cNvPr id="842" name="Google Shape;842;p31"/>
          <p:cNvGrpSpPr/>
          <p:nvPr/>
        </p:nvGrpSpPr>
        <p:grpSpPr>
          <a:xfrm flipH="1" rot="-5400000">
            <a:off x="8257101" y="4231689"/>
            <a:ext cx="333801" cy="563621"/>
            <a:chOff x="238125" y="1646075"/>
            <a:chExt cx="271825" cy="458975"/>
          </a:xfrm>
        </p:grpSpPr>
        <p:sp>
          <p:nvSpPr>
            <p:cNvPr id="843" name="Google Shape;843;p31"/>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1"/>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5" name="Google Shape;845;p31"/>
          <p:cNvGrpSpPr/>
          <p:nvPr/>
        </p:nvGrpSpPr>
        <p:grpSpPr>
          <a:xfrm flipH="1" rot="5400000">
            <a:off x="2459357" y="2279150"/>
            <a:ext cx="127800" cy="5046400"/>
            <a:chOff x="384975" y="988725"/>
            <a:chExt cx="127800" cy="5046400"/>
          </a:xfrm>
        </p:grpSpPr>
        <p:cxnSp>
          <p:nvCxnSpPr>
            <p:cNvPr id="846" name="Google Shape;846;p31"/>
            <p:cNvCxnSpPr/>
            <p:nvPr/>
          </p:nvCxnSpPr>
          <p:spPr>
            <a:xfrm rot="5400000">
              <a:off x="-1790325" y="3795925"/>
              <a:ext cx="4478400" cy="0"/>
            </a:xfrm>
            <a:prstGeom prst="straightConnector1">
              <a:avLst/>
            </a:prstGeom>
            <a:noFill/>
            <a:ln cap="flat" cmpd="sng" w="9525">
              <a:solidFill>
                <a:schemeClr val="dk2"/>
              </a:solidFill>
              <a:prstDash val="solid"/>
              <a:round/>
              <a:headEnd len="sm" w="sm" type="none"/>
              <a:tailEnd len="sm" w="sm" type="none"/>
            </a:ln>
          </p:spPr>
        </p:cxnSp>
        <p:sp>
          <p:nvSpPr>
            <p:cNvPr id="847" name="Google Shape;847;p31"/>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1"/>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1"/>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0" name="Google Shape;850;p31"/>
          <p:cNvGrpSpPr/>
          <p:nvPr/>
        </p:nvGrpSpPr>
        <p:grpSpPr>
          <a:xfrm flipH="1" rot="10800000">
            <a:off x="377707" y="-10400"/>
            <a:ext cx="127800" cy="1280800"/>
            <a:chOff x="384975" y="988725"/>
            <a:chExt cx="127800" cy="1280800"/>
          </a:xfrm>
        </p:grpSpPr>
        <p:cxnSp>
          <p:nvCxnSpPr>
            <p:cNvPr id="851" name="Google Shape;851;p31"/>
            <p:cNvCxnSpPr/>
            <p:nvPr/>
          </p:nvCxnSpPr>
          <p:spPr>
            <a:xfrm rot="5400000">
              <a:off x="92475" y="1913125"/>
              <a:ext cx="712800" cy="0"/>
            </a:xfrm>
            <a:prstGeom prst="straightConnector1">
              <a:avLst/>
            </a:prstGeom>
            <a:noFill/>
            <a:ln cap="flat" cmpd="sng" w="9525">
              <a:solidFill>
                <a:schemeClr val="dk2"/>
              </a:solidFill>
              <a:prstDash val="solid"/>
              <a:round/>
              <a:headEnd len="sm" w="sm" type="none"/>
              <a:tailEnd len="sm" w="sm" type="none"/>
            </a:ln>
          </p:spPr>
        </p:cxnSp>
        <p:sp>
          <p:nvSpPr>
            <p:cNvPr id="852" name="Google Shape;852;p31"/>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1"/>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1"/>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5" name="Shape 855"/>
        <p:cNvGrpSpPr/>
        <p:nvPr/>
      </p:nvGrpSpPr>
      <p:grpSpPr>
        <a:xfrm>
          <a:off x="0" y="0"/>
          <a:ext cx="0" cy="0"/>
          <a:chOff x="0" y="0"/>
          <a:chExt cx="0" cy="0"/>
        </a:xfrm>
      </p:grpSpPr>
      <p:sp>
        <p:nvSpPr>
          <p:cNvPr id="856" name="Google Shape;856;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857" name="Google Shape;857;p32"/>
          <p:cNvSpPr txBox="1"/>
          <p:nvPr>
            <p:ph idx="1" type="body"/>
          </p:nvPr>
        </p:nvSpPr>
        <p:spPr>
          <a:xfrm>
            <a:off x="720000" y="1215751"/>
            <a:ext cx="7704000" cy="1329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solidFill>
                  <a:srgbClr val="434343"/>
                </a:solidFill>
              </a:defRPr>
            </a:lvl1pPr>
            <a:lvl2pPr indent="-317500" lvl="1" marL="914400" algn="l">
              <a:lnSpc>
                <a:spcPct val="115000"/>
              </a:lnSpc>
              <a:spcBef>
                <a:spcPts val="0"/>
              </a:spcBef>
              <a:spcAft>
                <a:spcPts val="0"/>
              </a:spcAft>
              <a:buSzPts val="1400"/>
              <a:buChar char="○"/>
              <a:defRPr>
                <a:solidFill>
                  <a:srgbClr val="434343"/>
                </a:solidFill>
              </a:defRPr>
            </a:lvl2pPr>
            <a:lvl3pPr indent="-317500" lvl="2" marL="1371600" algn="l">
              <a:lnSpc>
                <a:spcPct val="115000"/>
              </a:lnSpc>
              <a:spcBef>
                <a:spcPts val="1600"/>
              </a:spcBef>
              <a:spcAft>
                <a:spcPts val="0"/>
              </a:spcAft>
              <a:buSzPts val="1400"/>
              <a:buChar char="■"/>
              <a:defRPr>
                <a:solidFill>
                  <a:srgbClr val="434343"/>
                </a:solidFill>
              </a:defRPr>
            </a:lvl3pPr>
            <a:lvl4pPr indent="-317500" lvl="3" marL="1828800" algn="l">
              <a:lnSpc>
                <a:spcPct val="115000"/>
              </a:lnSpc>
              <a:spcBef>
                <a:spcPts val="1600"/>
              </a:spcBef>
              <a:spcAft>
                <a:spcPts val="0"/>
              </a:spcAft>
              <a:buSzPts val="1400"/>
              <a:buChar char="●"/>
              <a:defRPr>
                <a:solidFill>
                  <a:srgbClr val="434343"/>
                </a:solidFill>
              </a:defRPr>
            </a:lvl4pPr>
            <a:lvl5pPr indent="-317500" lvl="4" marL="2286000" algn="l">
              <a:lnSpc>
                <a:spcPct val="115000"/>
              </a:lnSpc>
              <a:spcBef>
                <a:spcPts val="1600"/>
              </a:spcBef>
              <a:spcAft>
                <a:spcPts val="0"/>
              </a:spcAft>
              <a:buSzPts val="1400"/>
              <a:buChar char="○"/>
              <a:defRPr>
                <a:solidFill>
                  <a:srgbClr val="434343"/>
                </a:solidFill>
              </a:defRPr>
            </a:lvl5pPr>
            <a:lvl6pPr indent="-317500" lvl="5" marL="2743200" algn="l">
              <a:lnSpc>
                <a:spcPct val="115000"/>
              </a:lnSpc>
              <a:spcBef>
                <a:spcPts val="1600"/>
              </a:spcBef>
              <a:spcAft>
                <a:spcPts val="0"/>
              </a:spcAft>
              <a:buSzPts val="1400"/>
              <a:buChar char="■"/>
              <a:defRPr>
                <a:solidFill>
                  <a:srgbClr val="434343"/>
                </a:solidFill>
              </a:defRPr>
            </a:lvl6pPr>
            <a:lvl7pPr indent="-317500" lvl="6" marL="3200400" algn="l">
              <a:lnSpc>
                <a:spcPct val="115000"/>
              </a:lnSpc>
              <a:spcBef>
                <a:spcPts val="1600"/>
              </a:spcBef>
              <a:spcAft>
                <a:spcPts val="0"/>
              </a:spcAft>
              <a:buSzPts val="1400"/>
              <a:buChar char="●"/>
              <a:defRPr>
                <a:solidFill>
                  <a:srgbClr val="434343"/>
                </a:solidFill>
              </a:defRPr>
            </a:lvl7pPr>
            <a:lvl8pPr indent="-317500" lvl="7" marL="3657600" algn="l">
              <a:lnSpc>
                <a:spcPct val="115000"/>
              </a:lnSpc>
              <a:spcBef>
                <a:spcPts val="1600"/>
              </a:spcBef>
              <a:spcAft>
                <a:spcPts val="0"/>
              </a:spcAft>
              <a:buSzPts val="1400"/>
              <a:buChar char="○"/>
              <a:defRPr>
                <a:solidFill>
                  <a:srgbClr val="434343"/>
                </a:solidFill>
              </a:defRPr>
            </a:lvl8pPr>
            <a:lvl9pPr indent="-317500" lvl="8" marL="4114800" algn="l">
              <a:lnSpc>
                <a:spcPct val="115000"/>
              </a:lnSpc>
              <a:spcBef>
                <a:spcPts val="1600"/>
              </a:spcBef>
              <a:spcAft>
                <a:spcPts val="1600"/>
              </a:spcAft>
              <a:buSzPts val="1400"/>
              <a:buChar char="■"/>
              <a:defRPr>
                <a:solidFill>
                  <a:srgbClr val="434343"/>
                </a:solidFill>
              </a:defRPr>
            </a:lvl9pPr>
          </a:lstStyle>
          <a:p/>
        </p:txBody>
      </p:sp>
      <p:grpSp>
        <p:nvGrpSpPr>
          <p:cNvPr id="858" name="Google Shape;858;p32"/>
          <p:cNvGrpSpPr/>
          <p:nvPr/>
        </p:nvGrpSpPr>
        <p:grpSpPr>
          <a:xfrm>
            <a:off x="377700" y="3722600"/>
            <a:ext cx="127800" cy="1420900"/>
            <a:chOff x="384975" y="988725"/>
            <a:chExt cx="127800" cy="1420900"/>
          </a:xfrm>
        </p:grpSpPr>
        <p:cxnSp>
          <p:nvCxnSpPr>
            <p:cNvPr id="859" name="Google Shape;859;p32"/>
            <p:cNvCxnSpPr/>
            <p:nvPr/>
          </p:nvCxnSpPr>
          <p:spPr>
            <a:xfrm>
              <a:off x="448875" y="1556725"/>
              <a:ext cx="0" cy="852900"/>
            </a:xfrm>
            <a:prstGeom prst="straightConnector1">
              <a:avLst/>
            </a:prstGeom>
            <a:noFill/>
            <a:ln cap="flat" cmpd="sng" w="9525">
              <a:solidFill>
                <a:schemeClr val="dk2"/>
              </a:solidFill>
              <a:prstDash val="solid"/>
              <a:round/>
              <a:headEnd len="sm" w="sm" type="none"/>
              <a:tailEnd len="sm" w="sm" type="none"/>
            </a:ln>
          </p:spPr>
        </p:cxnSp>
        <p:sp>
          <p:nvSpPr>
            <p:cNvPr id="860" name="Google Shape;860;p3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32"/>
          <p:cNvGrpSpPr/>
          <p:nvPr/>
        </p:nvGrpSpPr>
        <p:grpSpPr>
          <a:xfrm flipH="1" rot="10800000">
            <a:off x="234532" y="277475"/>
            <a:ext cx="414139" cy="563584"/>
            <a:chOff x="-2171756" y="1882769"/>
            <a:chExt cx="912000" cy="1241100"/>
          </a:xfrm>
        </p:grpSpPr>
        <p:cxnSp>
          <p:nvCxnSpPr>
            <p:cNvPr id="864" name="Google Shape;864;p32"/>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65" name="Google Shape;865;p32"/>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866" name="Google Shape;866;p32"/>
          <p:cNvGrpSpPr/>
          <p:nvPr/>
        </p:nvGrpSpPr>
        <p:grpSpPr>
          <a:xfrm rot="-5400000">
            <a:off x="7049150" y="2736705"/>
            <a:ext cx="127800" cy="4138900"/>
            <a:chOff x="384975" y="988725"/>
            <a:chExt cx="127800" cy="4138900"/>
          </a:xfrm>
        </p:grpSpPr>
        <p:cxnSp>
          <p:nvCxnSpPr>
            <p:cNvPr id="867" name="Google Shape;867;p32"/>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868" name="Google Shape;868;p32"/>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2"/>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2"/>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32"/>
          <p:cNvGrpSpPr/>
          <p:nvPr/>
        </p:nvGrpSpPr>
        <p:grpSpPr>
          <a:xfrm rot="10800000">
            <a:off x="8535074" y="1930888"/>
            <a:ext cx="333801" cy="563621"/>
            <a:chOff x="238125" y="1646075"/>
            <a:chExt cx="271825" cy="458975"/>
          </a:xfrm>
        </p:grpSpPr>
        <p:sp>
          <p:nvSpPr>
            <p:cNvPr id="872" name="Google Shape;872;p32"/>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2"/>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_1">
    <p:spTree>
      <p:nvGrpSpPr>
        <p:cNvPr id="874" name="Shape 874"/>
        <p:cNvGrpSpPr/>
        <p:nvPr/>
      </p:nvGrpSpPr>
      <p:grpSpPr>
        <a:xfrm>
          <a:off x="0" y="0"/>
          <a:ext cx="0" cy="0"/>
          <a:chOff x="0" y="0"/>
          <a:chExt cx="0" cy="0"/>
        </a:xfrm>
      </p:grpSpPr>
      <p:sp>
        <p:nvSpPr>
          <p:cNvPr id="875" name="Google Shape;875;p33"/>
          <p:cNvSpPr txBox="1"/>
          <p:nvPr>
            <p:ph idx="1" type="body"/>
          </p:nvPr>
        </p:nvSpPr>
        <p:spPr>
          <a:xfrm>
            <a:off x="720000" y="1670425"/>
            <a:ext cx="3855300" cy="2684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rial"/>
              <a:buChar char="●"/>
              <a:defRPr/>
            </a:lvl1pPr>
            <a:lvl2pPr indent="-317500" lvl="1" marL="914400" algn="l">
              <a:lnSpc>
                <a:spcPct val="115000"/>
              </a:lnSpc>
              <a:spcBef>
                <a:spcPts val="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876" name="Google Shape;876;p33"/>
          <p:cNvSpPr txBox="1"/>
          <p:nvPr>
            <p:ph idx="2" type="body"/>
          </p:nvPr>
        </p:nvSpPr>
        <p:spPr>
          <a:xfrm>
            <a:off x="4575300" y="1670425"/>
            <a:ext cx="3855300" cy="2684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Arial"/>
              <a:buChar char="●"/>
              <a:defRPr/>
            </a:lvl1pPr>
            <a:lvl2pPr indent="-317500" lvl="1" marL="914400" algn="l">
              <a:lnSpc>
                <a:spcPct val="115000"/>
              </a:lnSpc>
              <a:spcBef>
                <a:spcPts val="0"/>
              </a:spcBef>
              <a:spcAft>
                <a:spcPts val="0"/>
              </a:spcAft>
              <a:buSzPts val="1400"/>
              <a:buFont typeface="Arial"/>
              <a:buChar char="○"/>
              <a:defRPr/>
            </a:lvl2pPr>
            <a:lvl3pPr indent="-317500" lvl="2" marL="1371600" algn="l">
              <a:lnSpc>
                <a:spcPct val="115000"/>
              </a:lnSpc>
              <a:spcBef>
                <a:spcPts val="1600"/>
              </a:spcBef>
              <a:spcAft>
                <a:spcPts val="0"/>
              </a:spcAft>
              <a:buSzPts val="1400"/>
              <a:buFont typeface="Arial"/>
              <a:buChar char="■"/>
              <a:defRPr/>
            </a:lvl3pPr>
            <a:lvl4pPr indent="-317500" lvl="3" marL="1828800" algn="l">
              <a:lnSpc>
                <a:spcPct val="115000"/>
              </a:lnSpc>
              <a:spcBef>
                <a:spcPts val="1600"/>
              </a:spcBef>
              <a:spcAft>
                <a:spcPts val="0"/>
              </a:spcAft>
              <a:buSzPts val="1400"/>
              <a:buFont typeface="Arial"/>
              <a:buChar char="●"/>
              <a:defRPr/>
            </a:lvl4pPr>
            <a:lvl5pPr indent="-317500" lvl="4" marL="2286000" algn="l">
              <a:lnSpc>
                <a:spcPct val="115000"/>
              </a:lnSpc>
              <a:spcBef>
                <a:spcPts val="1600"/>
              </a:spcBef>
              <a:spcAft>
                <a:spcPts val="0"/>
              </a:spcAft>
              <a:buSzPts val="1400"/>
              <a:buFont typeface="Arial"/>
              <a:buChar char="○"/>
              <a:defRPr/>
            </a:lvl5pPr>
            <a:lvl6pPr indent="-317500" lvl="5" marL="2743200" algn="l">
              <a:lnSpc>
                <a:spcPct val="115000"/>
              </a:lnSpc>
              <a:spcBef>
                <a:spcPts val="1600"/>
              </a:spcBef>
              <a:spcAft>
                <a:spcPts val="0"/>
              </a:spcAft>
              <a:buSzPts val="1400"/>
              <a:buFont typeface="Arial"/>
              <a:buChar char="■"/>
              <a:defRPr/>
            </a:lvl6pPr>
            <a:lvl7pPr indent="-317500" lvl="6" marL="3200400" algn="l">
              <a:lnSpc>
                <a:spcPct val="115000"/>
              </a:lnSpc>
              <a:spcBef>
                <a:spcPts val="1600"/>
              </a:spcBef>
              <a:spcAft>
                <a:spcPts val="0"/>
              </a:spcAft>
              <a:buSzPts val="1400"/>
              <a:buFont typeface="Arial"/>
              <a:buChar char="●"/>
              <a:defRPr/>
            </a:lvl7pPr>
            <a:lvl8pPr indent="-317500" lvl="7" marL="3657600" algn="l">
              <a:lnSpc>
                <a:spcPct val="115000"/>
              </a:lnSpc>
              <a:spcBef>
                <a:spcPts val="1600"/>
              </a:spcBef>
              <a:spcAft>
                <a:spcPts val="0"/>
              </a:spcAft>
              <a:buSzPts val="1400"/>
              <a:buFont typeface="Arial"/>
              <a:buChar char="○"/>
              <a:defRPr/>
            </a:lvl8pPr>
            <a:lvl9pPr indent="-317500" lvl="8" marL="4114800" algn="l">
              <a:lnSpc>
                <a:spcPct val="115000"/>
              </a:lnSpc>
              <a:spcBef>
                <a:spcPts val="1600"/>
              </a:spcBef>
              <a:spcAft>
                <a:spcPts val="1600"/>
              </a:spcAft>
              <a:buSzPts val="1400"/>
              <a:buFont typeface="Arial"/>
              <a:buChar char="■"/>
              <a:defRPr/>
            </a:lvl9pPr>
          </a:lstStyle>
          <a:p/>
        </p:txBody>
      </p:sp>
      <p:sp>
        <p:nvSpPr>
          <p:cNvPr id="877" name="Google Shape;877;p33"/>
          <p:cNvSpPr txBox="1"/>
          <p:nvPr>
            <p:ph idx="3" type="subTitle"/>
          </p:nvPr>
        </p:nvSpPr>
        <p:spPr>
          <a:xfrm>
            <a:off x="720000" y="1215750"/>
            <a:ext cx="7704000" cy="37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78" name="Google Shape;878;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grpSp>
        <p:nvGrpSpPr>
          <p:cNvPr id="879" name="Google Shape;879;p33"/>
          <p:cNvGrpSpPr/>
          <p:nvPr/>
        </p:nvGrpSpPr>
        <p:grpSpPr>
          <a:xfrm>
            <a:off x="2625402" y="-211699"/>
            <a:ext cx="585653" cy="563586"/>
            <a:chOff x="-2360575" y="1882769"/>
            <a:chExt cx="1289700" cy="1241106"/>
          </a:xfrm>
        </p:grpSpPr>
        <p:cxnSp>
          <p:nvCxnSpPr>
            <p:cNvPr id="880" name="Google Shape;880;p33"/>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881" name="Google Shape;881;p33"/>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cxnSp>
          <p:nvCxnSpPr>
            <p:cNvPr id="882" name="Google Shape;882;p33"/>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883" name="Google Shape;883;p33"/>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grpSp>
      <p:sp>
        <p:nvSpPr>
          <p:cNvPr id="884" name="Google Shape;884;p33"/>
          <p:cNvSpPr/>
          <p:nvPr/>
        </p:nvSpPr>
        <p:spPr>
          <a:xfrm>
            <a:off x="4416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5" name="Google Shape;885;p33"/>
          <p:cNvGrpSpPr/>
          <p:nvPr/>
        </p:nvGrpSpPr>
        <p:grpSpPr>
          <a:xfrm rot="10800000">
            <a:off x="8638200" y="0"/>
            <a:ext cx="127800" cy="1223800"/>
            <a:chOff x="384975" y="988725"/>
            <a:chExt cx="127800" cy="1223800"/>
          </a:xfrm>
        </p:grpSpPr>
        <p:cxnSp>
          <p:nvCxnSpPr>
            <p:cNvPr id="886" name="Google Shape;886;p33"/>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887" name="Google Shape;887;p33"/>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3"/>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3"/>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0" name="Google Shape;890;p33"/>
          <p:cNvSpPr/>
          <p:nvPr/>
        </p:nvSpPr>
        <p:spPr>
          <a:xfrm rot="-5400000">
            <a:off x="4161625" y="1071750"/>
            <a:ext cx="820500" cy="82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91" name="Shape 891"/>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92" name="Shape 892"/>
        <p:cNvGrpSpPr/>
        <p:nvPr/>
      </p:nvGrpSpPr>
      <p:grpSpPr>
        <a:xfrm>
          <a:off x="0" y="0"/>
          <a:ext cx="0" cy="0"/>
          <a:chOff x="0" y="0"/>
          <a:chExt cx="0" cy="0"/>
        </a:xfrm>
      </p:grpSpPr>
      <p:grpSp>
        <p:nvGrpSpPr>
          <p:cNvPr id="893" name="Google Shape;893;p35"/>
          <p:cNvGrpSpPr/>
          <p:nvPr/>
        </p:nvGrpSpPr>
        <p:grpSpPr>
          <a:xfrm rot="10800000">
            <a:off x="8638200" y="0"/>
            <a:ext cx="127800" cy="1223800"/>
            <a:chOff x="384975" y="988725"/>
            <a:chExt cx="127800" cy="1223800"/>
          </a:xfrm>
        </p:grpSpPr>
        <p:cxnSp>
          <p:nvCxnSpPr>
            <p:cNvPr id="894" name="Google Shape;894;p35"/>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895" name="Google Shape;895;p3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8" name="Google Shape;898;p35"/>
          <p:cNvSpPr/>
          <p:nvPr/>
        </p:nvSpPr>
        <p:spPr>
          <a:xfrm>
            <a:off x="24713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9" name="Google Shape;899;p35"/>
          <p:cNvGrpSpPr/>
          <p:nvPr/>
        </p:nvGrpSpPr>
        <p:grpSpPr>
          <a:xfrm rot="10800000">
            <a:off x="7634288" y="4468725"/>
            <a:ext cx="1769172" cy="853200"/>
            <a:chOff x="1229453" y="-223200"/>
            <a:chExt cx="1769172" cy="853200"/>
          </a:xfrm>
        </p:grpSpPr>
        <p:sp>
          <p:nvSpPr>
            <p:cNvPr id="900" name="Google Shape;900;p35"/>
            <p:cNvSpPr/>
            <p:nvPr/>
          </p:nvSpPr>
          <p:spPr>
            <a:xfrm rot="-5400000">
              <a:off x="1280153" y="-241200"/>
              <a:ext cx="820500" cy="9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1" name="Google Shape;901;p35"/>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902" name="Google Shape;902;p35"/>
          <p:cNvGrpSpPr/>
          <p:nvPr/>
        </p:nvGrpSpPr>
        <p:grpSpPr>
          <a:xfrm rot="-5400000">
            <a:off x="7185587" y="348189"/>
            <a:ext cx="333801" cy="563621"/>
            <a:chOff x="238125" y="1646075"/>
            <a:chExt cx="271825" cy="458975"/>
          </a:xfrm>
        </p:grpSpPr>
        <p:sp>
          <p:nvSpPr>
            <p:cNvPr id="903" name="Google Shape;903;p35"/>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5"/>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5" name="Google Shape;905;p35"/>
          <p:cNvCxnSpPr/>
          <p:nvPr/>
        </p:nvCxnSpPr>
        <p:spPr>
          <a:xfrm>
            <a:off x="-118512" y="-161639"/>
            <a:ext cx="853200" cy="853200"/>
          </a:xfrm>
          <a:prstGeom prst="straightConnector1">
            <a:avLst/>
          </a:prstGeom>
          <a:noFill/>
          <a:ln cap="flat" cmpd="sng" w="9525">
            <a:solidFill>
              <a:schemeClr val="dk2"/>
            </a:solidFill>
            <a:prstDash val="solid"/>
            <a:round/>
            <a:headEnd len="sm" w="sm" type="none"/>
            <a:tailEnd len="sm" w="sm" type="none"/>
          </a:ln>
        </p:spPr>
      </p:cxnSp>
      <p:grpSp>
        <p:nvGrpSpPr>
          <p:cNvPr id="906" name="Google Shape;906;p35"/>
          <p:cNvGrpSpPr/>
          <p:nvPr/>
        </p:nvGrpSpPr>
        <p:grpSpPr>
          <a:xfrm>
            <a:off x="8495032" y="1954652"/>
            <a:ext cx="414139" cy="563584"/>
            <a:chOff x="-2171756" y="1882769"/>
            <a:chExt cx="912000" cy="1241100"/>
          </a:xfrm>
        </p:grpSpPr>
        <p:cxnSp>
          <p:nvCxnSpPr>
            <p:cNvPr id="907" name="Google Shape;907;p35"/>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35"/>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909" name="Google Shape;909;p35"/>
          <p:cNvGrpSpPr/>
          <p:nvPr/>
        </p:nvGrpSpPr>
        <p:grpSpPr>
          <a:xfrm>
            <a:off x="384975" y="2029375"/>
            <a:ext cx="127800" cy="3190000"/>
            <a:chOff x="384975" y="988725"/>
            <a:chExt cx="127800" cy="3190000"/>
          </a:xfrm>
        </p:grpSpPr>
        <p:cxnSp>
          <p:nvCxnSpPr>
            <p:cNvPr id="910" name="Google Shape;910;p35"/>
            <p:cNvCxnSpPr/>
            <p:nvPr/>
          </p:nvCxnSpPr>
          <p:spPr>
            <a:xfrm>
              <a:off x="448875" y="1556725"/>
              <a:ext cx="0" cy="2622000"/>
            </a:xfrm>
            <a:prstGeom prst="straightConnector1">
              <a:avLst/>
            </a:prstGeom>
            <a:noFill/>
            <a:ln cap="flat" cmpd="sng" w="9525">
              <a:solidFill>
                <a:schemeClr val="dk2"/>
              </a:solidFill>
              <a:prstDash val="solid"/>
              <a:round/>
              <a:headEnd len="sm" w="sm" type="none"/>
              <a:tailEnd len="sm" w="sm" type="none"/>
            </a:ln>
          </p:spPr>
        </p:cxnSp>
        <p:sp>
          <p:nvSpPr>
            <p:cNvPr id="911" name="Google Shape;911;p3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14" name="Shape 914"/>
        <p:cNvGrpSpPr/>
        <p:nvPr/>
      </p:nvGrpSpPr>
      <p:grpSpPr>
        <a:xfrm>
          <a:off x="0" y="0"/>
          <a:ext cx="0" cy="0"/>
          <a:chOff x="0" y="0"/>
          <a:chExt cx="0" cy="0"/>
        </a:xfrm>
      </p:grpSpPr>
      <p:sp>
        <p:nvSpPr>
          <p:cNvPr id="915" name="Google Shape;915;p36"/>
          <p:cNvSpPr/>
          <p:nvPr/>
        </p:nvSpPr>
        <p:spPr>
          <a:xfrm>
            <a:off x="82918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6" name="Google Shape;916;p36"/>
          <p:cNvGrpSpPr/>
          <p:nvPr/>
        </p:nvGrpSpPr>
        <p:grpSpPr>
          <a:xfrm>
            <a:off x="377700" y="1750550"/>
            <a:ext cx="127800" cy="3427000"/>
            <a:chOff x="384975" y="988725"/>
            <a:chExt cx="127800" cy="3427000"/>
          </a:xfrm>
        </p:grpSpPr>
        <p:cxnSp>
          <p:nvCxnSpPr>
            <p:cNvPr id="917" name="Google Shape;917;p36"/>
            <p:cNvCxnSpPr/>
            <p:nvPr/>
          </p:nvCxnSpPr>
          <p:spPr>
            <a:xfrm>
              <a:off x="448875" y="1556725"/>
              <a:ext cx="0" cy="2859000"/>
            </a:xfrm>
            <a:prstGeom prst="straightConnector1">
              <a:avLst/>
            </a:prstGeom>
            <a:noFill/>
            <a:ln cap="flat" cmpd="sng" w="9525">
              <a:solidFill>
                <a:schemeClr val="dk2"/>
              </a:solidFill>
              <a:prstDash val="solid"/>
              <a:round/>
              <a:headEnd len="sm" w="sm" type="none"/>
              <a:tailEnd len="sm" w="sm" type="none"/>
            </a:ln>
          </p:spPr>
        </p:cxnSp>
        <p:sp>
          <p:nvSpPr>
            <p:cNvPr id="918" name="Google Shape;918;p36"/>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6"/>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6"/>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36"/>
          <p:cNvGrpSpPr/>
          <p:nvPr/>
        </p:nvGrpSpPr>
        <p:grpSpPr>
          <a:xfrm flipH="1" rot="10800000">
            <a:off x="234532" y="277475"/>
            <a:ext cx="414139" cy="563584"/>
            <a:chOff x="-2171756" y="1882769"/>
            <a:chExt cx="912000" cy="1241100"/>
          </a:xfrm>
        </p:grpSpPr>
        <p:cxnSp>
          <p:nvCxnSpPr>
            <p:cNvPr id="922" name="Google Shape;922;p36"/>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923" name="Google Shape;923;p36"/>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924" name="Google Shape;924;p36"/>
          <p:cNvGrpSpPr/>
          <p:nvPr/>
        </p:nvGrpSpPr>
        <p:grpSpPr>
          <a:xfrm rot="-5400000">
            <a:off x="7049150" y="2736705"/>
            <a:ext cx="127800" cy="4138900"/>
            <a:chOff x="384975" y="988725"/>
            <a:chExt cx="127800" cy="4138900"/>
          </a:xfrm>
        </p:grpSpPr>
        <p:cxnSp>
          <p:nvCxnSpPr>
            <p:cNvPr id="925" name="Google Shape;925;p36"/>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926" name="Google Shape;926;p36"/>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6"/>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6"/>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9" name="Google Shape;929;p36"/>
          <p:cNvGrpSpPr/>
          <p:nvPr/>
        </p:nvGrpSpPr>
        <p:grpSpPr>
          <a:xfrm rot="-5400000">
            <a:off x="4229950" y="4520539"/>
            <a:ext cx="333801" cy="563621"/>
            <a:chOff x="238125" y="1646075"/>
            <a:chExt cx="271825" cy="458975"/>
          </a:xfrm>
        </p:grpSpPr>
        <p:sp>
          <p:nvSpPr>
            <p:cNvPr id="930" name="Google Shape;930;p36"/>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6"/>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36"/>
          <p:cNvGrpSpPr/>
          <p:nvPr/>
        </p:nvGrpSpPr>
        <p:grpSpPr>
          <a:xfrm flipH="1">
            <a:off x="8409145" y="3424551"/>
            <a:ext cx="585653" cy="563586"/>
            <a:chOff x="-2360575" y="1882769"/>
            <a:chExt cx="1289700" cy="1241106"/>
          </a:xfrm>
        </p:grpSpPr>
        <p:cxnSp>
          <p:nvCxnSpPr>
            <p:cNvPr id="933" name="Google Shape;933;p36"/>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934" name="Google Shape;934;p36"/>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935" name="Google Shape;935;p36"/>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936" name="Google Shape;936;p36"/>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sp>
        <p:nvSpPr>
          <p:cNvPr id="82" name="Google Shape;82;p5"/>
          <p:cNvSpPr txBox="1"/>
          <p:nvPr>
            <p:ph idx="1" type="subTitle"/>
          </p:nvPr>
        </p:nvSpPr>
        <p:spPr>
          <a:xfrm>
            <a:off x="2015926" y="1967019"/>
            <a:ext cx="2390700" cy="5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 name="Google Shape;83;p5"/>
          <p:cNvSpPr txBox="1"/>
          <p:nvPr>
            <p:ph idx="2" type="subTitle"/>
          </p:nvPr>
        </p:nvSpPr>
        <p:spPr>
          <a:xfrm>
            <a:off x="5869277" y="1967019"/>
            <a:ext cx="2390700" cy="5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 name="Google Shape;84;p5"/>
          <p:cNvSpPr txBox="1"/>
          <p:nvPr>
            <p:ph idx="3" type="subTitle"/>
          </p:nvPr>
        </p:nvSpPr>
        <p:spPr>
          <a:xfrm>
            <a:off x="2015926" y="3446526"/>
            <a:ext cx="2390700" cy="5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5" name="Google Shape;85;p5"/>
          <p:cNvSpPr txBox="1"/>
          <p:nvPr>
            <p:ph idx="4" type="subTitle"/>
          </p:nvPr>
        </p:nvSpPr>
        <p:spPr>
          <a:xfrm>
            <a:off x="5869277" y="3446526"/>
            <a:ext cx="2390700" cy="52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6" name="Google Shape;86;p5"/>
          <p:cNvSpPr txBox="1"/>
          <p:nvPr>
            <p:ph type="title"/>
          </p:nvPr>
        </p:nvSpPr>
        <p:spPr>
          <a:xfrm>
            <a:off x="884025" y="1602825"/>
            <a:ext cx="1048200" cy="8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7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7" name="Google Shape;87;p5"/>
          <p:cNvSpPr txBox="1"/>
          <p:nvPr>
            <p:ph idx="5" type="title"/>
          </p:nvPr>
        </p:nvSpPr>
        <p:spPr>
          <a:xfrm>
            <a:off x="884025" y="3082325"/>
            <a:ext cx="1048200" cy="8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7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8" name="Google Shape;88;p5"/>
          <p:cNvSpPr txBox="1"/>
          <p:nvPr>
            <p:ph idx="6" type="title"/>
          </p:nvPr>
        </p:nvSpPr>
        <p:spPr>
          <a:xfrm>
            <a:off x="4734200" y="1602825"/>
            <a:ext cx="1048200" cy="8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7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9" name="Google Shape;89;p5"/>
          <p:cNvSpPr txBox="1"/>
          <p:nvPr>
            <p:ph idx="7" type="title"/>
          </p:nvPr>
        </p:nvSpPr>
        <p:spPr>
          <a:xfrm>
            <a:off x="4734200" y="3082325"/>
            <a:ext cx="1048200" cy="89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7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0" name="Google Shape;90;p5"/>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91" name="Google Shape;91;p5"/>
          <p:cNvSpPr txBox="1"/>
          <p:nvPr>
            <p:ph idx="9" type="subTitle"/>
          </p:nvPr>
        </p:nvSpPr>
        <p:spPr>
          <a:xfrm>
            <a:off x="2008150" y="1602825"/>
            <a:ext cx="23907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b="1" sz="2200">
                <a:latin typeface="Oxygen"/>
                <a:ea typeface="Oxygen"/>
                <a:cs typeface="Oxygen"/>
                <a:sym typeface="Oxygen"/>
              </a:defRPr>
            </a:lvl1pPr>
            <a:lvl2pPr lvl="1" algn="l">
              <a:lnSpc>
                <a:spcPct val="100000"/>
              </a:lnSpc>
              <a:spcBef>
                <a:spcPts val="160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160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160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160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160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160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160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92" name="Google Shape;92;p5"/>
          <p:cNvSpPr txBox="1"/>
          <p:nvPr>
            <p:ph idx="13" type="subTitle"/>
          </p:nvPr>
        </p:nvSpPr>
        <p:spPr>
          <a:xfrm>
            <a:off x="5869275" y="1602825"/>
            <a:ext cx="23907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b="1" sz="2200">
                <a:latin typeface="Oxygen"/>
                <a:ea typeface="Oxygen"/>
                <a:cs typeface="Oxygen"/>
                <a:sym typeface="Oxygen"/>
              </a:defRPr>
            </a:lvl1pPr>
            <a:lvl2pPr lvl="1" algn="l">
              <a:lnSpc>
                <a:spcPct val="100000"/>
              </a:lnSpc>
              <a:spcBef>
                <a:spcPts val="160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160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160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160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160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160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160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93" name="Google Shape;93;p5"/>
          <p:cNvSpPr txBox="1"/>
          <p:nvPr>
            <p:ph idx="14" type="subTitle"/>
          </p:nvPr>
        </p:nvSpPr>
        <p:spPr>
          <a:xfrm>
            <a:off x="2008150" y="3082325"/>
            <a:ext cx="23907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b="1" sz="2200">
                <a:latin typeface="Oxygen"/>
                <a:ea typeface="Oxygen"/>
                <a:cs typeface="Oxygen"/>
                <a:sym typeface="Oxygen"/>
              </a:defRPr>
            </a:lvl1pPr>
            <a:lvl2pPr lvl="1" algn="l">
              <a:lnSpc>
                <a:spcPct val="100000"/>
              </a:lnSpc>
              <a:spcBef>
                <a:spcPts val="160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160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160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160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160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160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160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1600"/>
              </a:spcBef>
              <a:spcAft>
                <a:spcPts val="1600"/>
              </a:spcAft>
              <a:buSzPts val="2000"/>
              <a:buFont typeface="Montserrat"/>
              <a:buNone/>
              <a:defRPr sz="2000">
                <a:latin typeface="Montserrat"/>
                <a:ea typeface="Montserrat"/>
                <a:cs typeface="Montserrat"/>
                <a:sym typeface="Montserrat"/>
              </a:defRPr>
            </a:lvl9pPr>
          </a:lstStyle>
          <a:p/>
        </p:txBody>
      </p:sp>
      <p:sp>
        <p:nvSpPr>
          <p:cNvPr id="94" name="Google Shape;94;p5"/>
          <p:cNvSpPr txBox="1"/>
          <p:nvPr>
            <p:ph idx="15" type="subTitle"/>
          </p:nvPr>
        </p:nvSpPr>
        <p:spPr>
          <a:xfrm>
            <a:off x="5869275" y="3082325"/>
            <a:ext cx="2390700" cy="3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Montserrat"/>
              <a:buNone/>
              <a:defRPr b="1" sz="2200">
                <a:latin typeface="Oxygen"/>
                <a:ea typeface="Oxygen"/>
                <a:cs typeface="Oxygen"/>
                <a:sym typeface="Oxygen"/>
              </a:defRPr>
            </a:lvl1pPr>
            <a:lvl2pPr lvl="1" algn="l">
              <a:lnSpc>
                <a:spcPct val="100000"/>
              </a:lnSpc>
              <a:spcBef>
                <a:spcPts val="1600"/>
              </a:spcBef>
              <a:spcAft>
                <a:spcPts val="0"/>
              </a:spcAft>
              <a:buSzPts val="2000"/>
              <a:buFont typeface="Montserrat"/>
              <a:buNone/>
              <a:defRPr sz="2000">
                <a:latin typeface="Montserrat"/>
                <a:ea typeface="Montserrat"/>
                <a:cs typeface="Montserrat"/>
                <a:sym typeface="Montserrat"/>
              </a:defRPr>
            </a:lvl2pPr>
            <a:lvl3pPr lvl="2" algn="l">
              <a:lnSpc>
                <a:spcPct val="100000"/>
              </a:lnSpc>
              <a:spcBef>
                <a:spcPts val="1600"/>
              </a:spcBef>
              <a:spcAft>
                <a:spcPts val="0"/>
              </a:spcAft>
              <a:buSzPts val="2000"/>
              <a:buFont typeface="Montserrat"/>
              <a:buNone/>
              <a:defRPr sz="2000">
                <a:latin typeface="Montserrat"/>
                <a:ea typeface="Montserrat"/>
                <a:cs typeface="Montserrat"/>
                <a:sym typeface="Montserrat"/>
              </a:defRPr>
            </a:lvl3pPr>
            <a:lvl4pPr lvl="3" algn="l">
              <a:lnSpc>
                <a:spcPct val="100000"/>
              </a:lnSpc>
              <a:spcBef>
                <a:spcPts val="1600"/>
              </a:spcBef>
              <a:spcAft>
                <a:spcPts val="0"/>
              </a:spcAft>
              <a:buSzPts val="2000"/>
              <a:buFont typeface="Montserrat"/>
              <a:buNone/>
              <a:defRPr sz="2000">
                <a:latin typeface="Montserrat"/>
                <a:ea typeface="Montserrat"/>
                <a:cs typeface="Montserrat"/>
                <a:sym typeface="Montserrat"/>
              </a:defRPr>
            </a:lvl4pPr>
            <a:lvl5pPr lvl="4" algn="l">
              <a:lnSpc>
                <a:spcPct val="100000"/>
              </a:lnSpc>
              <a:spcBef>
                <a:spcPts val="1600"/>
              </a:spcBef>
              <a:spcAft>
                <a:spcPts val="0"/>
              </a:spcAft>
              <a:buSzPts val="2000"/>
              <a:buFont typeface="Montserrat"/>
              <a:buNone/>
              <a:defRPr sz="2000">
                <a:latin typeface="Montserrat"/>
                <a:ea typeface="Montserrat"/>
                <a:cs typeface="Montserrat"/>
                <a:sym typeface="Montserrat"/>
              </a:defRPr>
            </a:lvl5pPr>
            <a:lvl6pPr lvl="5" algn="l">
              <a:lnSpc>
                <a:spcPct val="100000"/>
              </a:lnSpc>
              <a:spcBef>
                <a:spcPts val="1600"/>
              </a:spcBef>
              <a:spcAft>
                <a:spcPts val="0"/>
              </a:spcAft>
              <a:buSzPts val="2000"/>
              <a:buFont typeface="Montserrat"/>
              <a:buNone/>
              <a:defRPr sz="2000">
                <a:latin typeface="Montserrat"/>
                <a:ea typeface="Montserrat"/>
                <a:cs typeface="Montserrat"/>
                <a:sym typeface="Montserrat"/>
              </a:defRPr>
            </a:lvl6pPr>
            <a:lvl7pPr lvl="6" algn="l">
              <a:lnSpc>
                <a:spcPct val="100000"/>
              </a:lnSpc>
              <a:spcBef>
                <a:spcPts val="1600"/>
              </a:spcBef>
              <a:spcAft>
                <a:spcPts val="0"/>
              </a:spcAft>
              <a:buSzPts val="2000"/>
              <a:buFont typeface="Montserrat"/>
              <a:buNone/>
              <a:defRPr sz="2000">
                <a:latin typeface="Montserrat"/>
                <a:ea typeface="Montserrat"/>
                <a:cs typeface="Montserrat"/>
                <a:sym typeface="Montserrat"/>
              </a:defRPr>
            </a:lvl7pPr>
            <a:lvl8pPr lvl="7" algn="l">
              <a:lnSpc>
                <a:spcPct val="100000"/>
              </a:lnSpc>
              <a:spcBef>
                <a:spcPts val="1600"/>
              </a:spcBef>
              <a:spcAft>
                <a:spcPts val="0"/>
              </a:spcAft>
              <a:buSzPts val="2000"/>
              <a:buFont typeface="Montserrat"/>
              <a:buNone/>
              <a:defRPr sz="2000">
                <a:latin typeface="Montserrat"/>
                <a:ea typeface="Montserrat"/>
                <a:cs typeface="Montserrat"/>
                <a:sym typeface="Montserrat"/>
              </a:defRPr>
            </a:lvl8pPr>
            <a:lvl9pPr lvl="8" algn="l">
              <a:lnSpc>
                <a:spcPct val="100000"/>
              </a:lnSpc>
              <a:spcBef>
                <a:spcPts val="1600"/>
              </a:spcBef>
              <a:spcAft>
                <a:spcPts val="1600"/>
              </a:spcAft>
              <a:buSzPts val="2000"/>
              <a:buFont typeface="Montserrat"/>
              <a:buNone/>
              <a:defRPr sz="2000">
                <a:latin typeface="Montserrat"/>
                <a:ea typeface="Montserrat"/>
                <a:cs typeface="Montserrat"/>
                <a:sym typeface="Montserrat"/>
              </a:defRPr>
            </a:lvl9pPr>
          </a:lstStyle>
          <a:p/>
        </p:txBody>
      </p:sp>
      <p:grpSp>
        <p:nvGrpSpPr>
          <p:cNvPr id="95" name="Google Shape;95;p5"/>
          <p:cNvGrpSpPr/>
          <p:nvPr/>
        </p:nvGrpSpPr>
        <p:grpSpPr>
          <a:xfrm rot="-5400000">
            <a:off x="4887350" y="570868"/>
            <a:ext cx="127800" cy="8462500"/>
            <a:chOff x="384975" y="988725"/>
            <a:chExt cx="127800" cy="8462500"/>
          </a:xfrm>
        </p:grpSpPr>
        <p:cxnSp>
          <p:nvCxnSpPr>
            <p:cNvPr id="96" name="Google Shape;96;p5"/>
            <p:cNvCxnSpPr/>
            <p:nvPr/>
          </p:nvCxnSpPr>
          <p:spPr>
            <a:xfrm rot="5400000">
              <a:off x="-3498375" y="5503975"/>
              <a:ext cx="7894500" cy="0"/>
            </a:xfrm>
            <a:prstGeom prst="straightConnector1">
              <a:avLst/>
            </a:prstGeom>
            <a:noFill/>
            <a:ln cap="flat" cmpd="sng" w="9525">
              <a:solidFill>
                <a:schemeClr val="dk2"/>
              </a:solidFill>
              <a:prstDash val="solid"/>
              <a:round/>
              <a:headEnd len="sm" w="sm" type="none"/>
              <a:tailEnd len="sm" w="sm" type="none"/>
            </a:ln>
          </p:spPr>
        </p:cxnSp>
        <p:sp>
          <p:nvSpPr>
            <p:cNvPr id="97" name="Google Shape;97;p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5"/>
          <p:cNvGrpSpPr/>
          <p:nvPr/>
        </p:nvGrpSpPr>
        <p:grpSpPr>
          <a:xfrm rot="-5400000">
            <a:off x="8506700" y="-260000"/>
            <a:ext cx="127800" cy="1223800"/>
            <a:chOff x="384975" y="988725"/>
            <a:chExt cx="127800" cy="1223800"/>
          </a:xfrm>
        </p:grpSpPr>
        <p:cxnSp>
          <p:nvCxnSpPr>
            <p:cNvPr id="101" name="Google Shape;101;p5"/>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102" name="Google Shape;102;p5"/>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5"/>
          <p:cNvGrpSpPr/>
          <p:nvPr/>
        </p:nvGrpSpPr>
        <p:grpSpPr>
          <a:xfrm>
            <a:off x="8409277" y="1046951"/>
            <a:ext cx="585653" cy="563586"/>
            <a:chOff x="-2360575" y="1882769"/>
            <a:chExt cx="1289700" cy="1241106"/>
          </a:xfrm>
        </p:grpSpPr>
        <p:cxnSp>
          <p:nvCxnSpPr>
            <p:cNvPr id="106" name="Google Shape;106;p5"/>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107" name="Google Shape;107;p5"/>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108" name="Google Shape;108;p5"/>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109" name="Google Shape;109;p5"/>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
        <p:nvSpPr>
          <p:cNvPr id="110" name="Google Shape;110;p5"/>
          <p:cNvSpPr/>
          <p:nvPr/>
        </p:nvSpPr>
        <p:spPr>
          <a:xfrm>
            <a:off x="4416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1" name="Shape 111"/>
        <p:cNvGrpSpPr/>
        <p:nvPr/>
      </p:nvGrpSpPr>
      <p:grpSpPr>
        <a:xfrm>
          <a:off x="0" y="0"/>
          <a:ext cx="0" cy="0"/>
          <a:chOff x="0" y="0"/>
          <a:chExt cx="0" cy="0"/>
        </a:xfrm>
      </p:grpSpPr>
      <p:sp>
        <p:nvSpPr>
          <p:cNvPr id="112" name="Google Shape;112;p6"/>
          <p:cNvSpPr txBox="1"/>
          <p:nvPr>
            <p:ph type="title"/>
          </p:nvPr>
        </p:nvSpPr>
        <p:spPr>
          <a:xfrm>
            <a:off x="2391900" y="3335213"/>
            <a:ext cx="4360200" cy="53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3" name="Google Shape;113;p6"/>
          <p:cNvSpPr txBox="1"/>
          <p:nvPr>
            <p:ph idx="1" type="subTitle"/>
          </p:nvPr>
        </p:nvSpPr>
        <p:spPr>
          <a:xfrm>
            <a:off x="1391875" y="882450"/>
            <a:ext cx="6360300" cy="160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31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14" name="Google Shape;114;p6"/>
          <p:cNvSpPr/>
          <p:nvPr/>
        </p:nvSpPr>
        <p:spPr>
          <a:xfrm flipH="1">
            <a:off x="448800" y="351900"/>
            <a:ext cx="8253300" cy="267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5" name="Google Shape;115;p6"/>
          <p:cNvCxnSpPr/>
          <p:nvPr/>
        </p:nvCxnSpPr>
        <p:spPr>
          <a:xfrm flipH="1">
            <a:off x="8702088" y="-501289"/>
            <a:ext cx="853200" cy="853200"/>
          </a:xfrm>
          <a:prstGeom prst="straightConnector1">
            <a:avLst/>
          </a:prstGeom>
          <a:noFill/>
          <a:ln cap="flat" cmpd="sng" w="9525">
            <a:solidFill>
              <a:schemeClr val="dk2"/>
            </a:solidFill>
            <a:prstDash val="solid"/>
            <a:round/>
            <a:headEnd len="sm" w="sm" type="none"/>
            <a:tailEnd len="sm" w="sm" type="none"/>
          </a:ln>
        </p:spPr>
      </p:cxnSp>
      <p:cxnSp>
        <p:nvCxnSpPr>
          <p:cNvPr id="116" name="Google Shape;116;p6"/>
          <p:cNvCxnSpPr/>
          <p:nvPr/>
        </p:nvCxnSpPr>
        <p:spPr>
          <a:xfrm flipH="1">
            <a:off x="-404337" y="351911"/>
            <a:ext cx="853200" cy="853200"/>
          </a:xfrm>
          <a:prstGeom prst="straightConnector1">
            <a:avLst/>
          </a:prstGeom>
          <a:noFill/>
          <a:ln cap="flat" cmpd="sng" w="9525">
            <a:solidFill>
              <a:schemeClr val="dk2"/>
            </a:solidFill>
            <a:prstDash val="solid"/>
            <a:round/>
            <a:headEnd len="sm" w="sm" type="none"/>
            <a:tailEnd len="sm" w="sm" type="none"/>
          </a:ln>
        </p:spPr>
      </p:cxnSp>
      <p:grpSp>
        <p:nvGrpSpPr>
          <p:cNvPr id="117" name="Google Shape;117;p6"/>
          <p:cNvGrpSpPr/>
          <p:nvPr/>
        </p:nvGrpSpPr>
        <p:grpSpPr>
          <a:xfrm flipH="1">
            <a:off x="720000" y="4142161"/>
            <a:ext cx="3030095" cy="1223700"/>
            <a:chOff x="1056975" y="4231700"/>
            <a:chExt cx="3030095" cy="1223700"/>
          </a:xfrm>
        </p:grpSpPr>
        <p:sp>
          <p:nvSpPr>
            <p:cNvPr id="118" name="Google Shape;118;p6"/>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6"/>
          <p:cNvGrpSpPr/>
          <p:nvPr/>
        </p:nvGrpSpPr>
        <p:grpSpPr>
          <a:xfrm rot="-5400000">
            <a:off x="7049150" y="2736705"/>
            <a:ext cx="127800" cy="4138900"/>
            <a:chOff x="384975" y="988725"/>
            <a:chExt cx="127800" cy="4138900"/>
          </a:xfrm>
        </p:grpSpPr>
        <p:cxnSp>
          <p:nvCxnSpPr>
            <p:cNvPr id="121" name="Google Shape;121;p6"/>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122" name="Google Shape;122;p6"/>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6"/>
          <p:cNvGrpSpPr/>
          <p:nvPr/>
        </p:nvGrpSpPr>
        <p:grpSpPr>
          <a:xfrm rot="-5400000">
            <a:off x="4229950" y="4520539"/>
            <a:ext cx="333801" cy="563621"/>
            <a:chOff x="238125" y="1646075"/>
            <a:chExt cx="271825" cy="458975"/>
          </a:xfrm>
        </p:grpSpPr>
        <p:sp>
          <p:nvSpPr>
            <p:cNvPr id="126" name="Google Shape;126;p6"/>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sp>
        <p:nvSpPr>
          <p:cNvPr id="129" name="Google Shape;129;p7"/>
          <p:cNvSpPr txBox="1"/>
          <p:nvPr>
            <p:ph idx="1" type="subTitle"/>
          </p:nvPr>
        </p:nvSpPr>
        <p:spPr>
          <a:xfrm>
            <a:off x="3974675" y="2137450"/>
            <a:ext cx="4449300" cy="132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900"/>
              <a:buNone/>
              <a:defRPr sz="1600"/>
            </a:lvl1pPr>
            <a:lvl2pPr lvl="1" algn="ctr">
              <a:lnSpc>
                <a:spcPct val="100000"/>
              </a:lnSpc>
              <a:spcBef>
                <a:spcPts val="1600"/>
              </a:spcBef>
              <a:spcAft>
                <a:spcPts val="0"/>
              </a:spcAft>
              <a:buSzPts val="1900"/>
              <a:buNone/>
              <a:defRPr sz="1900"/>
            </a:lvl2pPr>
            <a:lvl3pPr lvl="2" algn="ctr">
              <a:lnSpc>
                <a:spcPct val="100000"/>
              </a:lnSpc>
              <a:spcBef>
                <a:spcPts val="1600"/>
              </a:spcBef>
              <a:spcAft>
                <a:spcPts val="0"/>
              </a:spcAft>
              <a:buSzPts val="1900"/>
              <a:buNone/>
              <a:defRPr sz="1900"/>
            </a:lvl3pPr>
            <a:lvl4pPr lvl="3" algn="ctr">
              <a:lnSpc>
                <a:spcPct val="100000"/>
              </a:lnSpc>
              <a:spcBef>
                <a:spcPts val="1600"/>
              </a:spcBef>
              <a:spcAft>
                <a:spcPts val="0"/>
              </a:spcAft>
              <a:buSzPts val="1900"/>
              <a:buNone/>
              <a:defRPr sz="1900"/>
            </a:lvl4pPr>
            <a:lvl5pPr lvl="4" algn="ctr">
              <a:lnSpc>
                <a:spcPct val="100000"/>
              </a:lnSpc>
              <a:spcBef>
                <a:spcPts val="1600"/>
              </a:spcBef>
              <a:spcAft>
                <a:spcPts val="0"/>
              </a:spcAft>
              <a:buSzPts val="1900"/>
              <a:buNone/>
              <a:defRPr sz="1900"/>
            </a:lvl5pPr>
            <a:lvl6pPr lvl="5" algn="ctr">
              <a:lnSpc>
                <a:spcPct val="100000"/>
              </a:lnSpc>
              <a:spcBef>
                <a:spcPts val="1600"/>
              </a:spcBef>
              <a:spcAft>
                <a:spcPts val="0"/>
              </a:spcAft>
              <a:buSzPts val="1900"/>
              <a:buNone/>
              <a:defRPr sz="1900"/>
            </a:lvl6pPr>
            <a:lvl7pPr lvl="6" algn="ctr">
              <a:lnSpc>
                <a:spcPct val="100000"/>
              </a:lnSpc>
              <a:spcBef>
                <a:spcPts val="1600"/>
              </a:spcBef>
              <a:spcAft>
                <a:spcPts val="0"/>
              </a:spcAft>
              <a:buSzPts val="1900"/>
              <a:buNone/>
              <a:defRPr sz="1900"/>
            </a:lvl7pPr>
            <a:lvl8pPr lvl="7" algn="ctr">
              <a:lnSpc>
                <a:spcPct val="100000"/>
              </a:lnSpc>
              <a:spcBef>
                <a:spcPts val="1600"/>
              </a:spcBef>
              <a:spcAft>
                <a:spcPts val="0"/>
              </a:spcAft>
              <a:buSzPts val="1900"/>
              <a:buNone/>
              <a:defRPr sz="1900"/>
            </a:lvl8pPr>
            <a:lvl9pPr lvl="8" algn="ctr">
              <a:lnSpc>
                <a:spcPct val="100000"/>
              </a:lnSpc>
              <a:spcBef>
                <a:spcPts val="1600"/>
              </a:spcBef>
              <a:spcAft>
                <a:spcPts val="1600"/>
              </a:spcAft>
              <a:buSzPts val="1900"/>
              <a:buNone/>
              <a:defRPr sz="1900"/>
            </a:lvl9pPr>
          </a:lstStyle>
          <a:p/>
        </p:txBody>
      </p:sp>
      <p:sp>
        <p:nvSpPr>
          <p:cNvPr id="130" name="Google Shape;130;p7"/>
          <p:cNvSpPr txBox="1"/>
          <p:nvPr>
            <p:ph type="title"/>
          </p:nvPr>
        </p:nvSpPr>
        <p:spPr>
          <a:xfrm>
            <a:off x="3974699" y="1374875"/>
            <a:ext cx="444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grpSp>
        <p:nvGrpSpPr>
          <p:cNvPr id="131" name="Google Shape;131;p7"/>
          <p:cNvGrpSpPr/>
          <p:nvPr/>
        </p:nvGrpSpPr>
        <p:grpSpPr>
          <a:xfrm>
            <a:off x="3507775" y="4231700"/>
            <a:ext cx="3030095" cy="1223700"/>
            <a:chOff x="1056975" y="4231700"/>
            <a:chExt cx="3030095" cy="1223700"/>
          </a:xfrm>
        </p:grpSpPr>
        <p:sp>
          <p:nvSpPr>
            <p:cNvPr id="132" name="Google Shape;132;p7"/>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7"/>
          <p:cNvGrpSpPr/>
          <p:nvPr/>
        </p:nvGrpSpPr>
        <p:grpSpPr>
          <a:xfrm>
            <a:off x="3507770" y="183017"/>
            <a:ext cx="928971" cy="893969"/>
            <a:chOff x="-2360575" y="1882769"/>
            <a:chExt cx="1289700" cy="1241106"/>
          </a:xfrm>
        </p:grpSpPr>
        <p:cxnSp>
          <p:nvCxnSpPr>
            <p:cNvPr id="135" name="Google Shape;135;p7"/>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136" name="Google Shape;136;p7"/>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137" name="Google Shape;137;p7"/>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138" name="Google Shape;138;p7"/>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139" name="Google Shape;139;p7"/>
          <p:cNvGrpSpPr/>
          <p:nvPr/>
        </p:nvGrpSpPr>
        <p:grpSpPr>
          <a:xfrm rot="-5400000">
            <a:off x="6997450" y="-1452650"/>
            <a:ext cx="127800" cy="4165300"/>
            <a:chOff x="384975" y="988725"/>
            <a:chExt cx="127800" cy="4165300"/>
          </a:xfrm>
        </p:grpSpPr>
        <p:cxnSp>
          <p:nvCxnSpPr>
            <p:cNvPr id="140" name="Google Shape;140;p7"/>
            <p:cNvCxnSpPr/>
            <p:nvPr/>
          </p:nvCxnSpPr>
          <p:spPr>
            <a:xfrm>
              <a:off x="448875" y="1556725"/>
              <a:ext cx="0" cy="3597300"/>
            </a:xfrm>
            <a:prstGeom prst="straightConnector1">
              <a:avLst/>
            </a:prstGeom>
            <a:noFill/>
            <a:ln cap="flat" cmpd="sng" w="9525">
              <a:solidFill>
                <a:schemeClr val="dk2"/>
              </a:solidFill>
              <a:prstDash val="solid"/>
              <a:round/>
              <a:headEnd len="sm" w="sm" type="none"/>
              <a:tailEnd len="sm" w="sm" type="none"/>
            </a:ln>
          </p:spPr>
        </p:cxnSp>
        <p:sp>
          <p:nvSpPr>
            <p:cNvPr id="141" name="Google Shape;141;p7"/>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7"/>
          <p:cNvGrpSpPr/>
          <p:nvPr/>
        </p:nvGrpSpPr>
        <p:grpSpPr>
          <a:xfrm>
            <a:off x="441550" y="351900"/>
            <a:ext cx="2103950" cy="4450500"/>
            <a:chOff x="441550" y="351900"/>
            <a:chExt cx="2103950" cy="4450500"/>
          </a:xfrm>
        </p:grpSpPr>
        <p:sp>
          <p:nvSpPr>
            <p:cNvPr id="145" name="Google Shape;145;p7"/>
            <p:cNvSpPr/>
            <p:nvPr/>
          </p:nvSpPr>
          <p:spPr>
            <a:xfrm>
              <a:off x="441600" y="351900"/>
              <a:ext cx="2103900" cy="445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
            <p:cNvSpPr/>
            <p:nvPr/>
          </p:nvSpPr>
          <p:spPr>
            <a:xfrm>
              <a:off x="441600" y="4085240"/>
              <a:ext cx="2103900" cy="717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p7"/>
            <p:cNvCxnSpPr/>
            <p:nvPr/>
          </p:nvCxnSpPr>
          <p:spPr>
            <a:xfrm flipH="1">
              <a:off x="441550" y="357655"/>
              <a:ext cx="2103900" cy="3730200"/>
            </a:xfrm>
            <a:prstGeom prst="straightConnector1">
              <a:avLst/>
            </a:prstGeom>
            <a:noFill/>
            <a:ln cap="flat" cmpd="sng" w="9525">
              <a:solidFill>
                <a:schemeClr val="dk2"/>
              </a:solidFill>
              <a:prstDash val="solid"/>
              <a:round/>
              <a:headEnd len="sm" w="sm" type="none"/>
              <a:tailEnd len="sm" w="sm" type="none"/>
            </a:ln>
          </p:spPr>
        </p:cxnSp>
      </p:grpSp>
      <p:sp>
        <p:nvSpPr>
          <p:cNvPr id="148" name="Google Shape;148;p7"/>
          <p:cNvSpPr/>
          <p:nvPr/>
        </p:nvSpPr>
        <p:spPr>
          <a:xfrm>
            <a:off x="1834950" y="338120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7"/>
          <p:cNvGrpSpPr/>
          <p:nvPr/>
        </p:nvGrpSpPr>
        <p:grpSpPr>
          <a:xfrm>
            <a:off x="7779427" y="4140826"/>
            <a:ext cx="585653" cy="563586"/>
            <a:chOff x="-2360575" y="1882769"/>
            <a:chExt cx="1289700" cy="1241106"/>
          </a:xfrm>
        </p:grpSpPr>
        <p:cxnSp>
          <p:nvCxnSpPr>
            <p:cNvPr id="150" name="Google Shape;150;p7"/>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151" name="Google Shape;151;p7"/>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152" name="Google Shape;152;p7"/>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153" name="Google Shape;153;p7"/>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8"/>
          <p:cNvSpPr txBox="1"/>
          <p:nvPr>
            <p:ph type="title"/>
          </p:nvPr>
        </p:nvSpPr>
        <p:spPr>
          <a:xfrm>
            <a:off x="720000" y="1839825"/>
            <a:ext cx="3739200" cy="191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5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8"/>
          <p:cNvSpPr txBox="1"/>
          <p:nvPr>
            <p:ph idx="2" type="title"/>
          </p:nvPr>
        </p:nvSpPr>
        <p:spPr>
          <a:xfrm>
            <a:off x="720000" y="736290"/>
            <a:ext cx="1056900" cy="81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53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7" name="Google Shape;157;p8"/>
          <p:cNvSpPr txBox="1"/>
          <p:nvPr>
            <p:ph idx="1" type="subTitle"/>
          </p:nvPr>
        </p:nvSpPr>
        <p:spPr>
          <a:xfrm>
            <a:off x="720000" y="3755325"/>
            <a:ext cx="25233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58" name="Google Shape;158;p8"/>
          <p:cNvGrpSpPr/>
          <p:nvPr/>
        </p:nvGrpSpPr>
        <p:grpSpPr>
          <a:xfrm rot="10800000">
            <a:off x="8638200" y="0"/>
            <a:ext cx="127800" cy="1223800"/>
            <a:chOff x="384975" y="988725"/>
            <a:chExt cx="127800" cy="1223800"/>
          </a:xfrm>
        </p:grpSpPr>
        <p:cxnSp>
          <p:nvCxnSpPr>
            <p:cNvPr id="159" name="Google Shape;159;p8"/>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160" name="Google Shape;160;p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8"/>
          <p:cNvSpPr/>
          <p:nvPr/>
        </p:nvSpPr>
        <p:spPr>
          <a:xfrm>
            <a:off x="2471375"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8"/>
          <p:cNvGrpSpPr/>
          <p:nvPr/>
        </p:nvGrpSpPr>
        <p:grpSpPr>
          <a:xfrm rot="10800000">
            <a:off x="7634288" y="4468725"/>
            <a:ext cx="1769172" cy="853200"/>
            <a:chOff x="1229453" y="-223200"/>
            <a:chExt cx="1769172" cy="853200"/>
          </a:xfrm>
        </p:grpSpPr>
        <p:sp>
          <p:nvSpPr>
            <p:cNvPr id="165" name="Google Shape;165;p8"/>
            <p:cNvSpPr/>
            <p:nvPr/>
          </p:nvSpPr>
          <p:spPr>
            <a:xfrm rot="-5400000">
              <a:off x="1280153" y="-241200"/>
              <a:ext cx="820500" cy="9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8"/>
            <p:cNvCxnSpPr/>
            <p:nvPr/>
          </p:nvCxnSpPr>
          <p:spPr>
            <a:xfrm flipH="1" rot="10800000">
              <a:off x="2145425" y="-223200"/>
              <a:ext cx="853200" cy="853200"/>
            </a:xfrm>
            <a:prstGeom prst="straightConnector1">
              <a:avLst/>
            </a:prstGeom>
            <a:noFill/>
            <a:ln cap="flat" cmpd="sng" w="9525">
              <a:solidFill>
                <a:schemeClr val="dk2"/>
              </a:solidFill>
              <a:prstDash val="solid"/>
              <a:round/>
              <a:headEnd len="sm" w="sm" type="none"/>
              <a:tailEnd len="sm" w="sm" type="none"/>
            </a:ln>
          </p:spPr>
        </p:cxnSp>
      </p:grpSp>
      <p:grpSp>
        <p:nvGrpSpPr>
          <p:cNvPr id="167" name="Google Shape;167;p8"/>
          <p:cNvGrpSpPr/>
          <p:nvPr/>
        </p:nvGrpSpPr>
        <p:grpSpPr>
          <a:xfrm rot="-5400000">
            <a:off x="7185587" y="348189"/>
            <a:ext cx="333801" cy="563621"/>
            <a:chOff x="238125" y="1646075"/>
            <a:chExt cx="271825" cy="458975"/>
          </a:xfrm>
        </p:grpSpPr>
        <p:sp>
          <p:nvSpPr>
            <p:cNvPr id="168" name="Google Shape;168;p8"/>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8"/>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0" name="Google Shape;170;p8"/>
          <p:cNvCxnSpPr/>
          <p:nvPr/>
        </p:nvCxnSpPr>
        <p:spPr>
          <a:xfrm>
            <a:off x="-118512" y="-161639"/>
            <a:ext cx="853200" cy="853200"/>
          </a:xfrm>
          <a:prstGeom prst="straightConnector1">
            <a:avLst/>
          </a:prstGeom>
          <a:noFill/>
          <a:ln cap="flat" cmpd="sng" w="9525">
            <a:solidFill>
              <a:schemeClr val="dk2"/>
            </a:solidFill>
            <a:prstDash val="solid"/>
            <a:round/>
            <a:headEnd len="sm" w="sm" type="none"/>
            <a:tailEnd len="sm" w="sm" type="none"/>
          </a:ln>
        </p:spPr>
      </p:cxnSp>
      <p:grpSp>
        <p:nvGrpSpPr>
          <p:cNvPr id="171" name="Google Shape;171;p8"/>
          <p:cNvGrpSpPr/>
          <p:nvPr/>
        </p:nvGrpSpPr>
        <p:grpSpPr>
          <a:xfrm>
            <a:off x="8495032" y="1954652"/>
            <a:ext cx="414139" cy="563584"/>
            <a:chOff x="-2171756" y="1882769"/>
            <a:chExt cx="912000" cy="1241100"/>
          </a:xfrm>
        </p:grpSpPr>
        <p:cxnSp>
          <p:nvCxnSpPr>
            <p:cNvPr id="172" name="Google Shape;172;p8"/>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8"/>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174" name="Google Shape;174;p8"/>
          <p:cNvGrpSpPr/>
          <p:nvPr/>
        </p:nvGrpSpPr>
        <p:grpSpPr>
          <a:xfrm>
            <a:off x="384975" y="2029375"/>
            <a:ext cx="127800" cy="3190000"/>
            <a:chOff x="384975" y="988725"/>
            <a:chExt cx="127800" cy="3190000"/>
          </a:xfrm>
        </p:grpSpPr>
        <p:cxnSp>
          <p:nvCxnSpPr>
            <p:cNvPr id="175" name="Google Shape;175;p8"/>
            <p:cNvCxnSpPr/>
            <p:nvPr/>
          </p:nvCxnSpPr>
          <p:spPr>
            <a:xfrm>
              <a:off x="448875" y="1556725"/>
              <a:ext cx="0" cy="2622000"/>
            </a:xfrm>
            <a:prstGeom prst="straightConnector1">
              <a:avLst/>
            </a:prstGeom>
            <a:noFill/>
            <a:ln cap="flat" cmpd="sng" w="9525">
              <a:solidFill>
                <a:schemeClr val="dk2"/>
              </a:solidFill>
              <a:prstDash val="solid"/>
              <a:round/>
              <a:headEnd len="sm" w="sm" type="none"/>
              <a:tailEnd len="sm" w="sm" type="none"/>
            </a:ln>
          </p:spPr>
        </p:cxnSp>
        <p:sp>
          <p:nvSpPr>
            <p:cNvPr id="176" name="Google Shape;176;p8"/>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8"/>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9"/>
          <p:cNvSpPr txBox="1"/>
          <p:nvPr>
            <p:ph type="title"/>
          </p:nvPr>
        </p:nvSpPr>
        <p:spPr>
          <a:xfrm>
            <a:off x="1792438" y="2850500"/>
            <a:ext cx="2577300" cy="50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sz="20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81" name="Google Shape;181;p9"/>
          <p:cNvSpPr txBox="1"/>
          <p:nvPr>
            <p:ph idx="2" type="title"/>
          </p:nvPr>
        </p:nvSpPr>
        <p:spPr>
          <a:xfrm>
            <a:off x="4773662" y="2850500"/>
            <a:ext cx="2577900" cy="50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sz="20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
        <p:nvSpPr>
          <p:cNvPr id="182" name="Google Shape;182;p9"/>
          <p:cNvSpPr txBox="1"/>
          <p:nvPr>
            <p:ph idx="1" type="subTitle"/>
          </p:nvPr>
        </p:nvSpPr>
        <p:spPr>
          <a:xfrm>
            <a:off x="4773658" y="3362450"/>
            <a:ext cx="2577900" cy="102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3" name="Google Shape;183;p9"/>
          <p:cNvSpPr txBox="1"/>
          <p:nvPr>
            <p:ph idx="3" type="subTitle"/>
          </p:nvPr>
        </p:nvSpPr>
        <p:spPr>
          <a:xfrm>
            <a:off x="1792601" y="3362450"/>
            <a:ext cx="2577300" cy="102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84" name="Google Shape;184;p9"/>
          <p:cNvGrpSpPr/>
          <p:nvPr/>
        </p:nvGrpSpPr>
        <p:grpSpPr>
          <a:xfrm flipH="1">
            <a:off x="-855800" y="4142161"/>
            <a:ext cx="3030095" cy="1223700"/>
            <a:chOff x="1056975" y="4231700"/>
            <a:chExt cx="3030095" cy="1223700"/>
          </a:xfrm>
        </p:grpSpPr>
        <p:sp>
          <p:nvSpPr>
            <p:cNvPr id="185" name="Google Shape;185;p9"/>
            <p:cNvSpPr/>
            <p:nvPr/>
          </p:nvSpPr>
          <p:spPr>
            <a:xfrm>
              <a:off x="1056975"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9"/>
            <p:cNvSpPr/>
            <p:nvPr/>
          </p:nvSpPr>
          <p:spPr>
            <a:xfrm>
              <a:off x="1973270" y="4231700"/>
              <a:ext cx="2113800" cy="12237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9"/>
          <p:cNvGrpSpPr/>
          <p:nvPr/>
        </p:nvGrpSpPr>
        <p:grpSpPr>
          <a:xfrm rot="-5400000">
            <a:off x="7049150" y="2736705"/>
            <a:ext cx="127800" cy="4138900"/>
            <a:chOff x="384975" y="988725"/>
            <a:chExt cx="127800" cy="4138900"/>
          </a:xfrm>
        </p:grpSpPr>
        <p:cxnSp>
          <p:nvCxnSpPr>
            <p:cNvPr id="188" name="Google Shape;188;p9"/>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189" name="Google Shape;189;p9"/>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9"/>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9"/>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9"/>
          <p:cNvGrpSpPr/>
          <p:nvPr/>
        </p:nvGrpSpPr>
        <p:grpSpPr>
          <a:xfrm rot="-5400000">
            <a:off x="8506700" y="-260000"/>
            <a:ext cx="127800" cy="1223800"/>
            <a:chOff x="384975" y="988725"/>
            <a:chExt cx="127800" cy="1223800"/>
          </a:xfrm>
        </p:grpSpPr>
        <p:cxnSp>
          <p:nvCxnSpPr>
            <p:cNvPr id="193" name="Google Shape;193;p9"/>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194" name="Google Shape;194;p9"/>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9"/>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9"/>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9"/>
          <p:cNvGrpSpPr/>
          <p:nvPr/>
        </p:nvGrpSpPr>
        <p:grpSpPr>
          <a:xfrm>
            <a:off x="8409277" y="1046951"/>
            <a:ext cx="585653" cy="563586"/>
            <a:chOff x="-2360575" y="1882769"/>
            <a:chExt cx="1289700" cy="1241106"/>
          </a:xfrm>
        </p:grpSpPr>
        <p:cxnSp>
          <p:nvCxnSpPr>
            <p:cNvPr id="198" name="Google Shape;198;p9"/>
            <p:cNvCxnSpPr/>
            <p:nvPr/>
          </p:nvCxnSpPr>
          <p:spPr>
            <a:xfrm>
              <a:off x="-1715725" y="1882775"/>
              <a:ext cx="0" cy="1241100"/>
            </a:xfrm>
            <a:prstGeom prst="straightConnector1">
              <a:avLst/>
            </a:prstGeom>
            <a:noFill/>
            <a:ln cap="flat" cmpd="sng" w="9525">
              <a:solidFill>
                <a:schemeClr val="dk2"/>
              </a:solidFill>
              <a:prstDash val="solid"/>
              <a:round/>
              <a:headEnd len="sm" w="sm" type="none"/>
              <a:tailEnd len="sm" w="sm" type="none"/>
            </a:ln>
          </p:spPr>
        </p:cxnSp>
        <p:cxnSp>
          <p:nvCxnSpPr>
            <p:cNvPr id="199" name="Google Shape;199;p9"/>
            <p:cNvCxnSpPr/>
            <p:nvPr/>
          </p:nvCxnSpPr>
          <p:spPr>
            <a:xfrm rot="10800000">
              <a:off x="-2360575" y="2503325"/>
              <a:ext cx="1289700" cy="0"/>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9"/>
            <p:cNvCxnSpPr/>
            <p:nvPr/>
          </p:nvCxnSpPr>
          <p:spPr>
            <a:xfrm>
              <a:off x="-1715771" y="1882769"/>
              <a:ext cx="0" cy="1241100"/>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p9"/>
            <p:cNvCxnSpPr/>
            <p:nvPr/>
          </p:nvCxnSpPr>
          <p:spPr>
            <a:xfrm rot="8100000">
              <a:off x="-2360638" y="2503323"/>
              <a:ext cx="1289763" cy="0"/>
            </a:xfrm>
            <a:prstGeom prst="straightConnector1">
              <a:avLst/>
            </a:prstGeom>
            <a:noFill/>
            <a:ln cap="flat" cmpd="sng" w="9525">
              <a:solidFill>
                <a:schemeClr val="dk2"/>
              </a:solidFill>
              <a:prstDash val="solid"/>
              <a:round/>
              <a:headEnd len="sm" w="sm" type="none"/>
              <a:tailEnd len="sm" w="sm" type="none"/>
            </a:ln>
          </p:spPr>
        </p:cxnSp>
      </p:grpSp>
      <p:grpSp>
        <p:nvGrpSpPr>
          <p:cNvPr id="202" name="Google Shape;202;p9"/>
          <p:cNvGrpSpPr/>
          <p:nvPr/>
        </p:nvGrpSpPr>
        <p:grpSpPr>
          <a:xfrm rot="10800000">
            <a:off x="271468" y="2206788"/>
            <a:ext cx="333801" cy="563621"/>
            <a:chOff x="238125" y="1646075"/>
            <a:chExt cx="271825" cy="458975"/>
          </a:xfrm>
        </p:grpSpPr>
        <p:sp>
          <p:nvSpPr>
            <p:cNvPr id="203" name="Google Shape;203;p9"/>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9"/>
          <p:cNvSpPr/>
          <p:nvPr/>
        </p:nvSpPr>
        <p:spPr>
          <a:xfrm>
            <a:off x="454200" y="424950"/>
            <a:ext cx="410100" cy="410100"/>
          </a:xfrm>
          <a:prstGeom prst="star8">
            <a:avLst>
              <a:gd fmla="val 375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9"/>
          <p:cNvSpPr txBox="1"/>
          <p:nvPr>
            <p:ph idx="4"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3">
    <p:spTree>
      <p:nvGrpSpPr>
        <p:cNvPr id="207" name="Shape 207"/>
        <p:cNvGrpSpPr/>
        <p:nvPr/>
      </p:nvGrpSpPr>
      <p:grpSpPr>
        <a:xfrm>
          <a:off x="0" y="0"/>
          <a:ext cx="0" cy="0"/>
          <a:chOff x="0" y="0"/>
          <a:chExt cx="0" cy="0"/>
        </a:xfrm>
      </p:grpSpPr>
      <p:sp>
        <p:nvSpPr>
          <p:cNvPr id="208" name="Google Shape;208;p10"/>
          <p:cNvSpPr txBox="1"/>
          <p:nvPr>
            <p:ph idx="1" type="body"/>
          </p:nvPr>
        </p:nvSpPr>
        <p:spPr>
          <a:xfrm>
            <a:off x="720000" y="1759900"/>
            <a:ext cx="4392000" cy="2216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209" name="Google Shape;209;p10"/>
          <p:cNvGrpSpPr/>
          <p:nvPr/>
        </p:nvGrpSpPr>
        <p:grpSpPr>
          <a:xfrm rot="-5400000">
            <a:off x="8506700" y="-260000"/>
            <a:ext cx="127800" cy="1223800"/>
            <a:chOff x="384975" y="988725"/>
            <a:chExt cx="127800" cy="1223800"/>
          </a:xfrm>
        </p:grpSpPr>
        <p:cxnSp>
          <p:nvCxnSpPr>
            <p:cNvPr id="210" name="Google Shape;210;p10"/>
            <p:cNvCxnSpPr/>
            <p:nvPr/>
          </p:nvCxnSpPr>
          <p:spPr>
            <a:xfrm>
              <a:off x="448875" y="1556725"/>
              <a:ext cx="0" cy="655800"/>
            </a:xfrm>
            <a:prstGeom prst="straightConnector1">
              <a:avLst/>
            </a:prstGeom>
            <a:noFill/>
            <a:ln cap="flat" cmpd="sng" w="9525">
              <a:solidFill>
                <a:schemeClr val="dk2"/>
              </a:solidFill>
              <a:prstDash val="solid"/>
              <a:round/>
              <a:headEnd len="sm" w="sm" type="none"/>
              <a:tailEnd len="sm" w="sm" type="none"/>
            </a:ln>
          </p:spPr>
        </p:cxnSp>
        <p:sp>
          <p:nvSpPr>
            <p:cNvPr id="211" name="Google Shape;211;p1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0"/>
          <p:cNvGrpSpPr/>
          <p:nvPr/>
        </p:nvGrpSpPr>
        <p:grpSpPr>
          <a:xfrm flipH="1" rot="5400000">
            <a:off x="2005550" y="2736705"/>
            <a:ext cx="127800" cy="4138900"/>
            <a:chOff x="384975" y="988725"/>
            <a:chExt cx="127800" cy="4138900"/>
          </a:xfrm>
        </p:grpSpPr>
        <p:cxnSp>
          <p:nvCxnSpPr>
            <p:cNvPr id="215" name="Google Shape;215;p10"/>
            <p:cNvCxnSpPr/>
            <p:nvPr/>
          </p:nvCxnSpPr>
          <p:spPr>
            <a:xfrm rot="5400000">
              <a:off x="-1336575" y="3342175"/>
              <a:ext cx="3570900" cy="0"/>
            </a:xfrm>
            <a:prstGeom prst="straightConnector1">
              <a:avLst/>
            </a:prstGeom>
            <a:noFill/>
            <a:ln cap="flat" cmpd="sng" w="9525">
              <a:solidFill>
                <a:schemeClr val="dk2"/>
              </a:solidFill>
              <a:prstDash val="solid"/>
              <a:round/>
              <a:headEnd len="sm" w="sm" type="none"/>
              <a:tailEnd len="sm" w="sm" type="none"/>
            </a:ln>
          </p:spPr>
        </p:cxnSp>
        <p:sp>
          <p:nvSpPr>
            <p:cNvPr id="216" name="Google Shape;216;p10"/>
            <p:cNvSpPr/>
            <p:nvPr/>
          </p:nvSpPr>
          <p:spPr>
            <a:xfrm>
              <a:off x="384975" y="98872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384975" y="116279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384975" y="1336865"/>
              <a:ext cx="127800" cy="127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0"/>
          <p:cNvGrpSpPr/>
          <p:nvPr/>
        </p:nvGrpSpPr>
        <p:grpSpPr>
          <a:xfrm flipH="1" rot="5400000">
            <a:off x="4618749" y="4520539"/>
            <a:ext cx="333801" cy="563621"/>
            <a:chOff x="238125" y="1646075"/>
            <a:chExt cx="271825" cy="458975"/>
          </a:xfrm>
        </p:grpSpPr>
        <p:sp>
          <p:nvSpPr>
            <p:cNvPr id="220" name="Google Shape;220;p10"/>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0"/>
          <p:cNvGrpSpPr/>
          <p:nvPr/>
        </p:nvGrpSpPr>
        <p:grpSpPr>
          <a:xfrm flipH="1" rot="5400000">
            <a:off x="834899" y="4077314"/>
            <a:ext cx="333801" cy="563621"/>
            <a:chOff x="238125" y="1646075"/>
            <a:chExt cx="271825" cy="458975"/>
          </a:xfrm>
        </p:grpSpPr>
        <p:sp>
          <p:nvSpPr>
            <p:cNvPr id="223" name="Google Shape;223;p10"/>
            <p:cNvSpPr/>
            <p:nvPr/>
          </p:nvSpPr>
          <p:spPr>
            <a:xfrm>
              <a:off x="238125" y="1646075"/>
              <a:ext cx="271825" cy="135925"/>
            </a:xfrm>
            <a:custGeom>
              <a:rect b="b" l="l" r="r" t="t"/>
              <a:pathLst>
                <a:path extrusionOk="0" fill="none" h="5437" w="10873">
                  <a:moveTo>
                    <a:pt x="10872" y="5436"/>
                  </a:moveTo>
                  <a:lnTo>
                    <a:pt x="10872" y="5436"/>
                  </a:lnTo>
                  <a:lnTo>
                    <a:pt x="10337" y="5392"/>
                  </a:lnTo>
                  <a:lnTo>
                    <a:pt x="9758" y="5303"/>
                  </a:lnTo>
                  <a:lnTo>
                    <a:pt x="9268" y="5169"/>
                  </a:lnTo>
                  <a:lnTo>
                    <a:pt x="8778" y="4991"/>
                  </a:lnTo>
                  <a:lnTo>
                    <a:pt x="8288" y="4768"/>
                  </a:lnTo>
                  <a:lnTo>
                    <a:pt x="7842" y="4501"/>
                  </a:lnTo>
                  <a:lnTo>
                    <a:pt x="7397" y="4189"/>
                  </a:lnTo>
                  <a:lnTo>
                    <a:pt x="7040" y="3832"/>
                  </a:lnTo>
                  <a:lnTo>
                    <a:pt x="6684" y="3431"/>
                  </a:lnTo>
                  <a:lnTo>
                    <a:pt x="6372" y="3030"/>
                  </a:lnTo>
                  <a:lnTo>
                    <a:pt x="6104" y="2585"/>
                  </a:lnTo>
                  <a:lnTo>
                    <a:pt x="5882" y="2095"/>
                  </a:lnTo>
                  <a:lnTo>
                    <a:pt x="5659" y="1605"/>
                  </a:lnTo>
                  <a:lnTo>
                    <a:pt x="5525" y="1070"/>
                  </a:lnTo>
                  <a:lnTo>
                    <a:pt x="5481" y="535"/>
                  </a:lnTo>
                  <a:lnTo>
                    <a:pt x="5436" y="0"/>
                  </a:lnTo>
                  <a:lnTo>
                    <a:pt x="5436" y="0"/>
                  </a:lnTo>
                  <a:lnTo>
                    <a:pt x="5392" y="535"/>
                  </a:lnTo>
                  <a:lnTo>
                    <a:pt x="5347" y="1070"/>
                  </a:lnTo>
                  <a:lnTo>
                    <a:pt x="5213" y="1605"/>
                  </a:lnTo>
                  <a:lnTo>
                    <a:pt x="4990" y="2095"/>
                  </a:lnTo>
                  <a:lnTo>
                    <a:pt x="4768" y="2585"/>
                  </a:lnTo>
                  <a:lnTo>
                    <a:pt x="4500" y="3030"/>
                  </a:lnTo>
                  <a:lnTo>
                    <a:pt x="4188" y="3431"/>
                  </a:lnTo>
                  <a:lnTo>
                    <a:pt x="3832" y="3832"/>
                  </a:lnTo>
                  <a:lnTo>
                    <a:pt x="3476" y="4189"/>
                  </a:lnTo>
                  <a:lnTo>
                    <a:pt x="3030" y="4501"/>
                  </a:lnTo>
                  <a:lnTo>
                    <a:pt x="2584" y="4768"/>
                  </a:lnTo>
                  <a:lnTo>
                    <a:pt x="2094" y="4991"/>
                  </a:lnTo>
                  <a:lnTo>
                    <a:pt x="1604" y="5169"/>
                  </a:lnTo>
                  <a:lnTo>
                    <a:pt x="1114" y="5303"/>
                  </a:lnTo>
                  <a:lnTo>
                    <a:pt x="535" y="5392"/>
                  </a:lnTo>
                  <a:lnTo>
                    <a:pt x="0" y="5436"/>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374025" y="1646075"/>
              <a:ext cx="25" cy="458975"/>
            </a:xfrm>
            <a:custGeom>
              <a:rect b="b" l="l" r="r" t="t"/>
              <a:pathLst>
                <a:path extrusionOk="0" fill="none" h="18359" w="1">
                  <a:moveTo>
                    <a:pt x="0" y="18358"/>
                  </a:moveTo>
                  <a:lnTo>
                    <a:pt x="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 name="Google Shape;225;p10"/>
          <p:cNvSpPr txBox="1"/>
          <p:nvPr>
            <p:ph type="title"/>
          </p:nvPr>
        </p:nvSpPr>
        <p:spPr>
          <a:xfrm>
            <a:off x="720000" y="445025"/>
            <a:ext cx="4486500" cy="11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64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1pPr>
            <a:lvl2pPr lvl="1"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2pPr>
            <a:lvl3pPr lvl="2"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3pPr>
            <a:lvl4pPr lvl="3"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4pPr>
            <a:lvl5pPr lvl="4"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5pPr>
            <a:lvl6pPr lvl="5"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6pPr>
            <a:lvl7pPr lvl="6"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7pPr>
            <a:lvl8pPr lvl="7"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8pPr>
            <a:lvl9pPr lvl="8" marR="0" rtl="0" algn="l">
              <a:lnSpc>
                <a:spcPct val="100000"/>
              </a:lnSpc>
              <a:spcBef>
                <a:spcPts val="0"/>
              </a:spcBef>
              <a:spcAft>
                <a:spcPts val="0"/>
              </a:spcAft>
              <a:buClr>
                <a:schemeClr val="dk2"/>
              </a:buClr>
              <a:buSzPts val="3400"/>
              <a:buFont typeface="Oxygen"/>
              <a:buNone/>
              <a:defRPr b="1" i="0" sz="3400" u="none" cap="none" strike="noStrike">
                <a:solidFill>
                  <a:schemeClr val="dk2"/>
                </a:solidFill>
                <a:latin typeface="Oxygen"/>
                <a:ea typeface="Oxygen"/>
                <a:cs typeface="Oxygen"/>
                <a:sym typeface="Oxygen"/>
              </a:defRPr>
            </a:lvl9pPr>
          </a:lstStyle>
          <a:p/>
        </p:txBody>
      </p:sp>
      <p:sp>
        <p:nvSpPr>
          <p:cNvPr id="7" name="Google Shape;7;p1"/>
          <p:cNvSpPr txBox="1"/>
          <p:nvPr>
            <p:ph idx="1" type="body"/>
          </p:nvPr>
        </p:nvSpPr>
        <p:spPr>
          <a:xfrm>
            <a:off x="720000" y="1142975"/>
            <a:ext cx="7704000" cy="3370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1pPr>
            <a:lvl2pPr indent="-317500" lvl="1" marL="9144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2pPr>
            <a:lvl3pPr indent="-317500" lvl="2" marL="13716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3pPr>
            <a:lvl4pPr indent="-317500" lvl="3" marL="18288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4pPr>
            <a:lvl5pPr indent="-317500" lvl="4" marL="22860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5pPr>
            <a:lvl6pPr indent="-317500" lvl="5" marL="27432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6pPr>
            <a:lvl7pPr indent="-317500" lvl="6" marL="32004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7pPr>
            <a:lvl8pPr indent="-317500" lvl="7" marL="3657600" marR="0" rtl="0" algn="l">
              <a:lnSpc>
                <a:spcPct val="100000"/>
              </a:lnSpc>
              <a:spcBef>
                <a:spcPts val="1600"/>
              </a:spcBef>
              <a:spcAft>
                <a:spcPts val="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8pPr>
            <a:lvl9pPr indent="-317500" lvl="8" marL="4114800" marR="0" rtl="0" algn="l">
              <a:lnSpc>
                <a:spcPct val="100000"/>
              </a:lnSpc>
              <a:spcBef>
                <a:spcPts val="1600"/>
              </a:spcBef>
              <a:spcAft>
                <a:spcPts val="1600"/>
              </a:spcAft>
              <a:buClr>
                <a:schemeClr val="dk2"/>
              </a:buClr>
              <a:buSzPts val="1400"/>
              <a:buFont typeface="Assistant"/>
              <a:buChar char="■"/>
              <a:defRPr b="0" i="0" sz="1400" u="none" cap="none" strike="noStrike">
                <a:solidFill>
                  <a:schemeClr val="dk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hyperlink" Target="mailto:prycechevar@gmail.com" TargetMode="External"/><Relationship Id="rId4" Type="http://schemas.openxmlformats.org/officeDocument/2006/relationships/hyperlink" Target="https://divvy-tripdata.s3.amazonaws.com/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7"/>
          <p:cNvSpPr txBox="1"/>
          <p:nvPr>
            <p:ph type="ctrTitle"/>
          </p:nvPr>
        </p:nvSpPr>
        <p:spPr>
          <a:xfrm>
            <a:off x="792275" y="1196300"/>
            <a:ext cx="4816800" cy="1291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Cyclistic Case Study</a:t>
            </a:r>
            <a:endParaRPr/>
          </a:p>
        </p:txBody>
      </p:sp>
      <p:pic>
        <p:nvPicPr>
          <p:cNvPr id="942" name="Google Shape;942;p37"/>
          <p:cNvPicPr preferRelativeResize="0"/>
          <p:nvPr/>
        </p:nvPicPr>
        <p:blipFill>
          <a:blip r:embed="rId3">
            <a:alphaModFix/>
          </a:blip>
          <a:stretch>
            <a:fillRect/>
          </a:stretch>
        </p:blipFill>
        <p:spPr>
          <a:xfrm>
            <a:off x="0" y="0"/>
            <a:ext cx="1851622" cy="637951"/>
          </a:xfrm>
          <a:prstGeom prst="rect">
            <a:avLst/>
          </a:prstGeom>
          <a:noFill/>
          <a:ln>
            <a:noFill/>
          </a:ln>
        </p:spPr>
      </p:pic>
      <p:sp>
        <p:nvSpPr>
          <p:cNvPr id="943" name="Google Shape;943;p37"/>
          <p:cNvSpPr txBox="1"/>
          <p:nvPr/>
        </p:nvSpPr>
        <p:spPr>
          <a:xfrm>
            <a:off x="3232300" y="-839975"/>
            <a:ext cx="15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ssistant"/>
              <a:ea typeface="Assistant"/>
              <a:cs typeface="Assistant"/>
              <a:sym typeface="Assistant"/>
            </a:endParaRPr>
          </a:p>
        </p:txBody>
      </p:sp>
      <p:sp>
        <p:nvSpPr>
          <p:cNvPr id="944" name="Google Shape;944;p37"/>
          <p:cNvSpPr/>
          <p:nvPr/>
        </p:nvSpPr>
        <p:spPr>
          <a:xfrm>
            <a:off x="431675" y="2620275"/>
            <a:ext cx="4374000" cy="475800"/>
          </a:xfrm>
          <a:prstGeom prst="rect">
            <a:avLst/>
          </a:pr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7"/>
          <p:cNvSpPr txBox="1"/>
          <p:nvPr/>
        </p:nvSpPr>
        <p:spPr>
          <a:xfrm>
            <a:off x="792275" y="2620275"/>
            <a:ext cx="3720600" cy="431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Oxygen Light"/>
                <a:ea typeface="Oxygen Light"/>
                <a:cs typeface="Oxygen Light"/>
                <a:sym typeface="Oxygen Light"/>
              </a:rPr>
              <a:t>Converting Casual Riders Into Members</a:t>
            </a:r>
            <a:endParaRPr sz="1600">
              <a:solidFill>
                <a:schemeClr val="dk1"/>
              </a:solidFill>
              <a:latin typeface="Oxygen Light"/>
              <a:ea typeface="Oxygen Light"/>
              <a:cs typeface="Oxygen Light"/>
              <a:sym typeface="Oxygen Light"/>
            </a:endParaRPr>
          </a:p>
        </p:txBody>
      </p:sp>
      <p:grpSp>
        <p:nvGrpSpPr>
          <p:cNvPr id="946" name="Google Shape;946;p37"/>
          <p:cNvGrpSpPr/>
          <p:nvPr/>
        </p:nvGrpSpPr>
        <p:grpSpPr>
          <a:xfrm>
            <a:off x="5475208" y="1196432"/>
            <a:ext cx="2616289" cy="3247902"/>
            <a:chOff x="5475134" y="1196458"/>
            <a:chExt cx="2597845" cy="3233030"/>
          </a:xfrm>
        </p:grpSpPr>
        <p:grpSp>
          <p:nvGrpSpPr>
            <p:cNvPr id="947" name="Google Shape;947;p37"/>
            <p:cNvGrpSpPr/>
            <p:nvPr/>
          </p:nvGrpSpPr>
          <p:grpSpPr>
            <a:xfrm flipH="1">
              <a:off x="5475134" y="3053552"/>
              <a:ext cx="2597845" cy="1375936"/>
              <a:chOff x="3153325" y="4276100"/>
              <a:chExt cx="1530214" cy="810471"/>
            </a:xfrm>
          </p:grpSpPr>
          <p:sp>
            <p:nvSpPr>
              <p:cNvPr id="948" name="Google Shape;948;p37"/>
              <p:cNvSpPr/>
              <p:nvPr/>
            </p:nvSpPr>
            <p:spPr>
              <a:xfrm>
                <a:off x="4080864" y="4736771"/>
                <a:ext cx="602675" cy="349800"/>
              </a:xfrm>
              <a:custGeom>
                <a:rect b="b" l="l" r="r" t="t"/>
                <a:pathLst>
                  <a:path extrusionOk="0" h="13992" w="24107">
                    <a:moveTo>
                      <a:pt x="12120" y="1"/>
                    </a:moveTo>
                    <a:lnTo>
                      <a:pt x="10961" y="45"/>
                    </a:lnTo>
                    <a:lnTo>
                      <a:pt x="9803" y="135"/>
                    </a:lnTo>
                    <a:lnTo>
                      <a:pt x="8689" y="313"/>
                    </a:lnTo>
                    <a:lnTo>
                      <a:pt x="7575" y="536"/>
                    </a:lnTo>
                    <a:lnTo>
                      <a:pt x="6506" y="803"/>
                    </a:lnTo>
                    <a:lnTo>
                      <a:pt x="5481" y="1159"/>
                    </a:lnTo>
                    <a:lnTo>
                      <a:pt x="4501" y="1560"/>
                    </a:lnTo>
                    <a:lnTo>
                      <a:pt x="3565" y="2051"/>
                    </a:lnTo>
                    <a:lnTo>
                      <a:pt x="2718" y="2585"/>
                    </a:lnTo>
                    <a:lnTo>
                      <a:pt x="2005" y="3164"/>
                    </a:lnTo>
                    <a:lnTo>
                      <a:pt x="1426" y="3744"/>
                    </a:lnTo>
                    <a:lnTo>
                      <a:pt x="891" y="4368"/>
                    </a:lnTo>
                    <a:lnTo>
                      <a:pt x="535" y="4991"/>
                    </a:lnTo>
                    <a:lnTo>
                      <a:pt x="223" y="5660"/>
                    </a:lnTo>
                    <a:lnTo>
                      <a:pt x="134" y="5972"/>
                    </a:lnTo>
                    <a:lnTo>
                      <a:pt x="89" y="6328"/>
                    </a:lnTo>
                    <a:lnTo>
                      <a:pt x="45" y="6640"/>
                    </a:lnTo>
                    <a:lnTo>
                      <a:pt x="0" y="6996"/>
                    </a:lnTo>
                    <a:lnTo>
                      <a:pt x="45" y="7308"/>
                    </a:lnTo>
                    <a:lnTo>
                      <a:pt x="45" y="7665"/>
                    </a:lnTo>
                    <a:lnTo>
                      <a:pt x="134" y="7977"/>
                    </a:lnTo>
                    <a:lnTo>
                      <a:pt x="223" y="8333"/>
                    </a:lnTo>
                    <a:lnTo>
                      <a:pt x="357" y="8645"/>
                    </a:lnTo>
                    <a:lnTo>
                      <a:pt x="490" y="9002"/>
                    </a:lnTo>
                    <a:lnTo>
                      <a:pt x="891" y="9625"/>
                    </a:lnTo>
                    <a:lnTo>
                      <a:pt x="1382" y="10249"/>
                    </a:lnTo>
                    <a:lnTo>
                      <a:pt x="1961" y="10828"/>
                    </a:lnTo>
                    <a:lnTo>
                      <a:pt x="2674" y="11408"/>
                    </a:lnTo>
                    <a:lnTo>
                      <a:pt x="3520" y="11942"/>
                    </a:lnTo>
                    <a:lnTo>
                      <a:pt x="4411" y="12388"/>
                    </a:lnTo>
                    <a:lnTo>
                      <a:pt x="5392" y="12834"/>
                    </a:lnTo>
                    <a:lnTo>
                      <a:pt x="6417" y="13190"/>
                    </a:lnTo>
                    <a:lnTo>
                      <a:pt x="7486" y="13457"/>
                    </a:lnTo>
                    <a:lnTo>
                      <a:pt x="8600" y="13680"/>
                    </a:lnTo>
                    <a:lnTo>
                      <a:pt x="9714" y="13858"/>
                    </a:lnTo>
                    <a:lnTo>
                      <a:pt x="10872" y="13947"/>
                    </a:lnTo>
                    <a:lnTo>
                      <a:pt x="12031" y="13992"/>
                    </a:lnTo>
                    <a:lnTo>
                      <a:pt x="13189" y="13947"/>
                    </a:lnTo>
                    <a:lnTo>
                      <a:pt x="14348" y="13858"/>
                    </a:lnTo>
                    <a:lnTo>
                      <a:pt x="15462" y="13680"/>
                    </a:lnTo>
                    <a:lnTo>
                      <a:pt x="16576" y="13457"/>
                    </a:lnTo>
                    <a:lnTo>
                      <a:pt x="17645" y="13190"/>
                    </a:lnTo>
                    <a:lnTo>
                      <a:pt x="18670" y="12834"/>
                    </a:lnTo>
                    <a:lnTo>
                      <a:pt x="19650" y="12388"/>
                    </a:lnTo>
                    <a:lnTo>
                      <a:pt x="20541" y="11942"/>
                    </a:lnTo>
                    <a:lnTo>
                      <a:pt x="21388" y="11408"/>
                    </a:lnTo>
                    <a:lnTo>
                      <a:pt x="22101" y="10828"/>
                    </a:lnTo>
                    <a:lnTo>
                      <a:pt x="22725" y="10249"/>
                    </a:lnTo>
                    <a:lnTo>
                      <a:pt x="23215" y="9625"/>
                    </a:lnTo>
                    <a:lnTo>
                      <a:pt x="23616" y="9002"/>
                    </a:lnTo>
                    <a:lnTo>
                      <a:pt x="23883" y="8333"/>
                    </a:lnTo>
                    <a:lnTo>
                      <a:pt x="23972" y="7977"/>
                    </a:lnTo>
                    <a:lnTo>
                      <a:pt x="24062" y="7665"/>
                    </a:lnTo>
                    <a:lnTo>
                      <a:pt x="24106" y="7308"/>
                    </a:lnTo>
                    <a:lnTo>
                      <a:pt x="24106" y="6996"/>
                    </a:lnTo>
                    <a:lnTo>
                      <a:pt x="24106" y="6640"/>
                    </a:lnTo>
                    <a:lnTo>
                      <a:pt x="24062" y="6328"/>
                    </a:lnTo>
                    <a:lnTo>
                      <a:pt x="24017" y="5972"/>
                    </a:lnTo>
                    <a:lnTo>
                      <a:pt x="23883" y="5660"/>
                    </a:lnTo>
                    <a:lnTo>
                      <a:pt x="23794" y="5348"/>
                    </a:lnTo>
                    <a:lnTo>
                      <a:pt x="23616" y="4991"/>
                    </a:lnTo>
                    <a:lnTo>
                      <a:pt x="23259" y="4368"/>
                    </a:lnTo>
                    <a:lnTo>
                      <a:pt x="22769" y="3744"/>
                    </a:lnTo>
                    <a:lnTo>
                      <a:pt x="22146" y="3164"/>
                    </a:lnTo>
                    <a:lnTo>
                      <a:pt x="21433" y="2585"/>
                    </a:lnTo>
                    <a:lnTo>
                      <a:pt x="20631" y="2051"/>
                    </a:lnTo>
                    <a:lnTo>
                      <a:pt x="19695" y="1560"/>
                    </a:lnTo>
                    <a:lnTo>
                      <a:pt x="18715" y="1159"/>
                    </a:lnTo>
                    <a:lnTo>
                      <a:pt x="17690" y="803"/>
                    </a:lnTo>
                    <a:lnTo>
                      <a:pt x="16620" y="536"/>
                    </a:lnTo>
                    <a:lnTo>
                      <a:pt x="15551" y="313"/>
                    </a:lnTo>
                    <a:lnTo>
                      <a:pt x="14392" y="135"/>
                    </a:lnTo>
                    <a:lnTo>
                      <a:pt x="13278" y="45"/>
                    </a:lnTo>
                    <a:lnTo>
                      <a:pt x="12120" y="1"/>
                    </a:lnTo>
                    <a:close/>
                  </a:path>
                </a:pathLst>
              </a:custGeom>
              <a:solidFill>
                <a:srgbClr val="00335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3153325" y="4276100"/>
                <a:ext cx="602650" cy="348675"/>
              </a:xfrm>
              <a:custGeom>
                <a:rect b="b" l="l" r="r" t="t"/>
                <a:pathLst>
                  <a:path extrusionOk="0" h="13947" w="24106">
                    <a:moveTo>
                      <a:pt x="12075" y="0"/>
                    </a:moveTo>
                    <a:lnTo>
                      <a:pt x="10917" y="45"/>
                    </a:lnTo>
                    <a:lnTo>
                      <a:pt x="9758" y="134"/>
                    </a:lnTo>
                    <a:lnTo>
                      <a:pt x="8644" y="268"/>
                    </a:lnTo>
                    <a:lnTo>
                      <a:pt x="7530" y="490"/>
                    </a:lnTo>
                    <a:lnTo>
                      <a:pt x="6461" y="802"/>
                    </a:lnTo>
                    <a:lnTo>
                      <a:pt x="5436" y="1159"/>
                    </a:lnTo>
                    <a:lnTo>
                      <a:pt x="4456" y="1560"/>
                    </a:lnTo>
                    <a:lnTo>
                      <a:pt x="3565" y="2050"/>
                    </a:lnTo>
                    <a:lnTo>
                      <a:pt x="2718" y="2585"/>
                    </a:lnTo>
                    <a:lnTo>
                      <a:pt x="2005" y="3119"/>
                    </a:lnTo>
                    <a:lnTo>
                      <a:pt x="1381" y="3743"/>
                    </a:lnTo>
                    <a:lnTo>
                      <a:pt x="891" y="4367"/>
                    </a:lnTo>
                    <a:lnTo>
                      <a:pt x="490" y="4991"/>
                    </a:lnTo>
                    <a:lnTo>
                      <a:pt x="223" y="5659"/>
                    </a:lnTo>
                    <a:lnTo>
                      <a:pt x="134" y="5971"/>
                    </a:lnTo>
                    <a:lnTo>
                      <a:pt x="45" y="6283"/>
                    </a:lnTo>
                    <a:lnTo>
                      <a:pt x="0" y="6639"/>
                    </a:lnTo>
                    <a:lnTo>
                      <a:pt x="0" y="6996"/>
                    </a:lnTo>
                    <a:lnTo>
                      <a:pt x="0" y="7308"/>
                    </a:lnTo>
                    <a:lnTo>
                      <a:pt x="45" y="7664"/>
                    </a:lnTo>
                    <a:lnTo>
                      <a:pt x="89" y="7976"/>
                    </a:lnTo>
                    <a:lnTo>
                      <a:pt x="223" y="8288"/>
                    </a:lnTo>
                    <a:lnTo>
                      <a:pt x="312" y="8645"/>
                    </a:lnTo>
                    <a:lnTo>
                      <a:pt x="490" y="8956"/>
                    </a:lnTo>
                    <a:lnTo>
                      <a:pt x="847" y="9580"/>
                    </a:lnTo>
                    <a:lnTo>
                      <a:pt x="1337" y="10204"/>
                    </a:lnTo>
                    <a:lnTo>
                      <a:pt x="1961" y="10828"/>
                    </a:lnTo>
                    <a:lnTo>
                      <a:pt x="2674" y="11363"/>
                    </a:lnTo>
                    <a:lnTo>
                      <a:pt x="3476" y="11897"/>
                    </a:lnTo>
                    <a:lnTo>
                      <a:pt x="4411" y="12387"/>
                    </a:lnTo>
                    <a:lnTo>
                      <a:pt x="5392" y="12788"/>
                    </a:lnTo>
                    <a:lnTo>
                      <a:pt x="6416" y="13145"/>
                    </a:lnTo>
                    <a:lnTo>
                      <a:pt x="7486" y="13457"/>
                    </a:lnTo>
                    <a:lnTo>
                      <a:pt x="8555" y="13680"/>
                    </a:lnTo>
                    <a:lnTo>
                      <a:pt x="9714" y="13813"/>
                    </a:lnTo>
                    <a:lnTo>
                      <a:pt x="10828" y="13902"/>
                    </a:lnTo>
                    <a:lnTo>
                      <a:pt x="11986" y="13947"/>
                    </a:lnTo>
                    <a:lnTo>
                      <a:pt x="13145" y="13902"/>
                    </a:lnTo>
                    <a:lnTo>
                      <a:pt x="14303" y="13813"/>
                    </a:lnTo>
                    <a:lnTo>
                      <a:pt x="15417" y="13680"/>
                    </a:lnTo>
                    <a:lnTo>
                      <a:pt x="16531" y="13457"/>
                    </a:lnTo>
                    <a:lnTo>
                      <a:pt x="17600" y="13145"/>
                    </a:lnTo>
                    <a:lnTo>
                      <a:pt x="18625" y="12788"/>
                    </a:lnTo>
                    <a:lnTo>
                      <a:pt x="19606" y="12387"/>
                    </a:lnTo>
                    <a:lnTo>
                      <a:pt x="20541" y="11897"/>
                    </a:lnTo>
                    <a:lnTo>
                      <a:pt x="21343" y="11363"/>
                    </a:lnTo>
                    <a:lnTo>
                      <a:pt x="22101" y="10828"/>
                    </a:lnTo>
                    <a:lnTo>
                      <a:pt x="22680" y="10204"/>
                    </a:lnTo>
                    <a:lnTo>
                      <a:pt x="23215" y="9580"/>
                    </a:lnTo>
                    <a:lnTo>
                      <a:pt x="23571" y="8956"/>
                    </a:lnTo>
                    <a:lnTo>
                      <a:pt x="23883" y="8288"/>
                    </a:lnTo>
                    <a:lnTo>
                      <a:pt x="23972" y="7976"/>
                    </a:lnTo>
                    <a:lnTo>
                      <a:pt x="24017" y="7664"/>
                    </a:lnTo>
                    <a:lnTo>
                      <a:pt x="24061" y="7308"/>
                    </a:lnTo>
                    <a:lnTo>
                      <a:pt x="24106" y="6996"/>
                    </a:lnTo>
                    <a:lnTo>
                      <a:pt x="24061" y="6639"/>
                    </a:lnTo>
                    <a:lnTo>
                      <a:pt x="24061" y="6328"/>
                    </a:lnTo>
                    <a:lnTo>
                      <a:pt x="23972" y="5971"/>
                    </a:lnTo>
                    <a:lnTo>
                      <a:pt x="23883" y="5659"/>
                    </a:lnTo>
                    <a:lnTo>
                      <a:pt x="23749" y="5303"/>
                    </a:lnTo>
                    <a:lnTo>
                      <a:pt x="23616" y="4991"/>
                    </a:lnTo>
                    <a:lnTo>
                      <a:pt x="23215" y="4367"/>
                    </a:lnTo>
                    <a:lnTo>
                      <a:pt x="22725" y="3743"/>
                    </a:lnTo>
                    <a:lnTo>
                      <a:pt x="22145" y="3119"/>
                    </a:lnTo>
                    <a:lnTo>
                      <a:pt x="21432" y="2585"/>
                    </a:lnTo>
                    <a:lnTo>
                      <a:pt x="20586" y="2050"/>
                    </a:lnTo>
                    <a:lnTo>
                      <a:pt x="19695" y="1560"/>
                    </a:lnTo>
                    <a:lnTo>
                      <a:pt x="18714" y="1159"/>
                    </a:lnTo>
                    <a:lnTo>
                      <a:pt x="17690" y="802"/>
                    </a:lnTo>
                    <a:lnTo>
                      <a:pt x="16620" y="490"/>
                    </a:lnTo>
                    <a:lnTo>
                      <a:pt x="15506" y="268"/>
                    </a:lnTo>
                    <a:lnTo>
                      <a:pt x="14392" y="134"/>
                    </a:lnTo>
                    <a:lnTo>
                      <a:pt x="13234" y="45"/>
                    </a:lnTo>
                    <a:lnTo>
                      <a:pt x="12075" y="0"/>
                    </a:lnTo>
                    <a:close/>
                  </a:path>
                </a:pathLst>
              </a:custGeom>
              <a:solidFill>
                <a:srgbClr val="00335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37"/>
            <p:cNvGrpSpPr/>
            <p:nvPr/>
          </p:nvGrpSpPr>
          <p:grpSpPr>
            <a:xfrm>
              <a:off x="5594308" y="1196458"/>
              <a:ext cx="2359475" cy="3119413"/>
              <a:chOff x="5594308" y="1196458"/>
              <a:chExt cx="2359475" cy="3119413"/>
            </a:xfrm>
          </p:grpSpPr>
          <p:sp>
            <p:nvSpPr>
              <p:cNvPr id="951" name="Google Shape;951;p37"/>
              <p:cNvSpPr/>
              <p:nvPr/>
            </p:nvSpPr>
            <p:spPr>
              <a:xfrm flipH="1">
                <a:off x="6049087" y="1676516"/>
                <a:ext cx="532549" cy="847409"/>
              </a:xfrm>
              <a:custGeom>
                <a:rect b="b" l="l" r="r" t="t"/>
                <a:pathLst>
                  <a:path extrusionOk="0" h="20180" w="12682">
                    <a:moveTo>
                      <a:pt x="8701" y="0"/>
                    </a:moveTo>
                    <a:lnTo>
                      <a:pt x="8655" y="370"/>
                    </a:lnTo>
                    <a:lnTo>
                      <a:pt x="8563" y="1111"/>
                    </a:lnTo>
                    <a:lnTo>
                      <a:pt x="8377" y="1852"/>
                    </a:lnTo>
                    <a:lnTo>
                      <a:pt x="8100" y="2546"/>
                    </a:lnTo>
                    <a:lnTo>
                      <a:pt x="7776" y="3194"/>
                    </a:lnTo>
                    <a:lnTo>
                      <a:pt x="7359" y="3795"/>
                    </a:lnTo>
                    <a:lnTo>
                      <a:pt x="6896" y="4397"/>
                    </a:lnTo>
                    <a:lnTo>
                      <a:pt x="6387" y="4906"/>
                    </a:lnTo>
                    <a:lnTo>
                      <a:pt x="5786" y="5369"/>
                    </a:lnTo>
                    <a:lnTo>
                      <a:pt x="0" y="9534"/>
                    </a:lnTo>
                    <a:lnTo>
                      <a:pt x="3101" y="12080"/>
                    </a:lnTo>
                    <a:lnTo>
                      <a:pt x="3564" y="12497"/>
                    </a:lnTo>
                    <a:lnTo>
                      <a:pt x="3981" y="13006"/>
                    </a:lnTo>
                    <a:lnTo>
                      <a:pt x="4305" y="13561"/>
                    </a:lnTo>
                    <a:lnTo>
                      <a:pt x="4536" y="14116"/>
                    </a:lnTo>
                    <a:lnTo>
                      <a:pt x="4721" y="14718"/>
                    </a:lnTo>
                    <a:lnTo>
                      <a:pt x="4767" y="15366"/>
                    </a:lnTo>
                    <a:lnTo>
                      <a:pt x="4767" y="15968"/>
                    </a:lnTo>
                    <a:lnTo>
                      <a:pt x="4675" y="16616"/>
                    </a:lnTo>
                    <a:lnTo>
                      <a:pt x="4443" y="17773"/>
                    </a:lnTo>
                    <a:lnTo>
                      <a:pt x="4490" y="17773"/>
                    </a:lnTo>
                    <a:lnTo>
                      <a:pt x="4860" y="17958"/>
                    </a:lnTo>
                    <a:lnTo>
                      <a:pt x="5230" y="18097"/>
                    </a:lnTo>
                    <a:lnTo>
                      <a:pt x="5693" y="18189"/>
                    </a:lnTo>
                    <a:lnTo>
                      <a:pt x="6480" y="18189"/>
                    </a:lnTo>
                    <a:lnTo>
                      <a:pt x="6804" y="18143"/>
                    </a:lnTo>
                    <a:lnTo>
                      <a:pt x="7174" y="18050"/>
                    </a:lnTo>
                    <a:lnTo>
                      <a:pt x="7498" y="17912"/>
                    </a:lnTo>
                    <a:lnTo>
                      <a:pt x="7591" y="17865"/>
                    </a:lnTo>
                    <a:lnTo>
                      <a:pt x="7822" y="18143"/>
                    </a:lnTo>
                    <a:lnTo>
                      <a:pt x="7822" y="18560"/>
                    </a:lnTo>
                    <a:lnTo>
                      <a:pt x="7915" y="18930"/>
                    </a:lnTo>
                    <a:lnTo>
                      <a:pt x="8100" y="19300"/>
                    </a:lnTo>
                    <a:lnTo>
                      <a:pt x="8377" y="19624"/>
                    </a:lnTo>
                    <a:lnTo>
                      <a:pt x="8655" y="19855"/>
                    </a:lnTo>
                    <a:lnTo>
                      <a:pt x="8794" y="19948"/>
                    </a:lnTo>
                    <a:lnTo>
                      <a:pt x="8794" y="19763"/>
                    </a:lnTo>
                    <a:lnTo>
                      <a:pt x="8794" y="19717"/>
                    </a:lnTo>
                    <a:lnTo>
                      <a:pt x="8933" y="19902"/>
                    </a:lnTo>
                    <a:lnTo>
                      <a:pt x="8933" y="19670"/>
                    </a:lnTo>
                    <a:lnTo>
                      <a:pt x="9025" y="19393"/>
                    </a:lnTo>
                    <a:lnTo>
                      <a:pt x="9118" y="19254"/>
                    </a:lnTo>
                    <a:lnTo>
                      <a:pt x="9164" y="19208"/>
                    </a:lnTo>
                    <a:lnTo>
                      <a:pt x="9211" y="19115"/>
                    </a:lnTo>
                    <a:lnTo>
                      <a:pt x="9257" y="19069"/>
                    </a:lnTo>
                    <a:lnTo>
                      <a:pt x="9303" y="18976"/>
                    </a:lnTo>
                    <a:lnTo>
                      <a:pt x="9349" y="18930"/>
                    </a:lnTo>
                    <a:lnTo>
                      <a:pt x="9442" y="18930"/>
                    </a:lnTo>
                    <a:lnTo>
                      <a:pt x="9534" y="18884"/>
                    </a:lnTo>
                    <a:lnTo>
                      <a:pt x="9581" y="18884"/>
                    </a:lnTo>
                    <a:lnTo>
                      <a:pt x="9627" y="18930"/>
                    </a:lnTo>
                    <a:lnTo>
                      <a:pt x="9766" y="18976"/>
                    </a:lnTo>
                    <a:lnTo>
                      <a:pt x="9951" y="19069"/>
                    </a:lnTo>
                    <a:lnTo>
                      <a:pt x="10275" y="19254"/>
                    </a:lnTo>
                    <a:lnTo>
                      <a:pt x="10275" y="19300"/>
                    </a:lnTo>
                    <a:lnTo>
                      <a:pt x="10506" y="19439"/>
                    </a:lnTo>
                    <a:lnTo>
                      <a:pt x="11108" y="19809"/>
                    </a:lnTo>
                    <a:lnTo>
                      <a:pt x="11108" y="19809"/>
                    </a:lnTo>
                    <a:lnTo>
                      <a:pt x="11062" y="19763"/>
                    </a:lnTo>
                    <a:lnTo>
                      <a:pt x="11802" y="20179"/>
                    </a:lnTo>
                    <a:lnTo>
                      <a:pt x="11849" y="20179"/>
                    </a:lnTo>
                    <a:lnTo>
                      <a:pt x="11941" y="20087"/>
                    </a:lnTo>
                    <a:lnTo>
                      <a:pt x="12126" y="19994"/>
                    </a:lnTo>
                    <a:lnTo>
                      <a:pt x="12173" y="19855"/>
                    </a:lnTo>
                    <a:lnTo>
                      <a:pt x="12173" y="19717"/>
                    </a:lnTo>
                    <a:lnTo>
                      <a:pt x="12126" y="19578"/>
                    </a:lnTo>
                    <a:lnTo>
                      <a:pt x="12080" y="19531"/>
                    </a:lnTo>
                    <a:lnTo>
                      <a:pt x="12219" y="19531"/>
                    </a:lnTo>
                    <a:lnTo>
                      <a:pt x="12404" y="19485"/>
                    </a:lnTo>
                    <a:lnTo>
                      <a:pt x="12589" y="19393"/>
                    </a:lnTo>
                    <a:lnTo>
                      <a:pt x="12635" y="19208"/>
                    </a:lnTo>
                    <a:lnTo>
                      <a:pt x="12682" y="19069"/>
                    </a:lnTo>
                    <a:lnTo>
                      <a:pt x="12635" y="18884"/>
                    </a:lnTo>
                    <a:lnTo>
                      <a:pt x="12543" y="18745"/>
                    </a:lnTo>
                    <a:lnTo>
                      <a:pt x="11525" y="17773"/>
                    </a:lnTo>
                    <a:lnTo>
                      <a:pt x="11432" y="17680"/>
                    </a:lnTo>
                    <a:lnTo>
                      <a:pt x="11340" y="17449"/>
                    </a:lnTo>
                    <a:lnTo>
                      <a:pt x="11340" y="17449"/>
                    </a:lnTo>
                    <a:lnTo>
                      <a:pt x="11432" y="17541"/>
                    </a:lnTo>
                    <a:lnTo>
                      <a:pt x="11617" y="17634"/>
                    </a:lnTo>
                    <a:lnTo>
                      <a:pt x="11756" y="17680"/>
                    </a:lnTo>
                    <a:lnTo>
                      <a:pt x="11941" y="17634"/>
                    </a:lnTo>
                    <a:lnTo>
                      <a:pt x="12080" y="17541"/>
                    </a:lnTo>
                    <a:lnTo>
                      <a:pt x="12173" y="17402"/>
                    </a:lnTo>
                    <a:lnTo>
                      <a:pt x="12219" y="17217"/>
                    </a:lnTo>
                    <a:lnTo>
                      <a:pt x="12173" y="17032"/>
                    </a:lnTo>
                    <a:lnTo>
                      <a:pt x="12080" y="16893"/>
                    </a:lnTo>
                    <a:lnTo>
                      <a:pt x="11108" y="16060"/>
                    </a:lnTo>
                    <a:lnTo>
                      <a:pt x="11016" y="15968"/>
                    </a:lnTo>
                    <a:lnTo>
                      <a:pt x="10645" y="15968"/>
                    </a:lnTo>
                    <a:lnTo>
                      <a:pt x="9581" y="16431"/>
                    </a:lnTo>
                    <a:lnTo>
                      <a:pt x="9303" y="16153"/>
                    </a:lnTo>
                    <a:lnTo>
                      <a:pt x="9349" y="16060"/>
                    </a:lnTo>
                    <a:lnTo>
                      <a:pt x="9534" y="15597"/>
                    </a:lnTo>
                    <a:lnTo>
                      <a:pt x="9581" y="15273"/>
                    </a:lnTo>
                    <a:lnTo>
                      <a:pt x="9627" y="14903"/>
                    </a:lnTo>
                    <a:lnTo>
                      <a:pt x="9627" y="14579"/>
                    </a:lnTo>
                    <a:lnTo>
                      <a:pt x="9627" y="14255"/>
                    </a:lnTo>
                    <a:lnTo>
                      <a:pt x="9534" y="13885"/>
                    </a:lnTo>
                    <a:lnTo>
                      <a:pt x="9442" y="13561"/>
                    </a:lnTo>
                    <a:lnTo>
                      <a:pt x="9349" y="13237"/>
                    </a:lnTo>
                    <a:lnTo>
                      <a:pt x="9164" y="12959"/>
                    </a:lnTo>
                    <a:lnTo>
                      <a:pt x="7267" y="9581"/>
                    </a:lnTo>
                    <a:lnTo>
                      <a:pt x="9025" y="2546"/>
                    </a:lnTo>
                    <a:lnTo>
                      <a:pt x="9118" y="1990"/>
                    </a:lnTo>
                    <a:lnTo>
                      <a:pt x="9118" y="1435"/>
                    </a:lnTo>
                    <a:lnTo>
                      <a:pt x="9025" y="880"/>
                    </a:lnTo>
                    <a:lnTo>
                      <a:pt x="8840" y="370"/>
                    </a:lnTo>
                    <a:lnTo>
                      <a:pt x="870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2" name="Google Shape;952;p37"/>
              <p:cNvGrpSpPr/>
              <p:nvPr/>
            </p:nvGrpSpPr>
            <p:grpSpPr>
              <a:xfrm flipH="1">
                <a:off x="5975222" y="1315003"/>
                <a:ext cx="1856110" cy="2820090"/>
                <a:chOff x="3144675" y="3265350"/>
                <a:chExt cx="1105025" cy="1678925"/>
              </a:xfrm>
            </p:grpSpPr>
            <p:sp>
              <p:nvSpPr>
                <p:cNvPr id="953" name="Google Shape;953;p37"/>
                <p:cNvSpPr/>
                <p:nvPr/>
              </p:nvSpPr>
              <p:spPr>
                <a:xfrm>
                  <a:off x="4004375" y="3265350"/>
                  <a:ext cx="245325" cy="145825"/>
                </a:xfrm>
                <a:custGeom>
                  <a:rect b="b" l="l" r="r" t="t"/>
                  <a:pathLst>
                    <a:path extrusionOk="0" h="5833" w="9813">
                      <a:moveTo>
                        <a:pt x="6434" y="1"/>
                      </a:moveTo>
                      <a:lnTo>
                        <a:pt x="6388" y="47"/>
                      </a:lnTo>
                      <a:lnTo>
                        <a:pt x="6156" y="186"/>
                      </a:lnTo>
                      <a:lnTo>
                        <a:pt x="6017" y="325"/>
                      </a:lnTo>
                      <a:lnTo>
                        <a:pt x="5786" y="649"/>
                      </a:lnTo>
                      <a:lnTo>
                        <a:pt x="5647" y="973"/>
                      </a:lnTo>
                      <a:lnTo>
                        <a:pt x="5601" y="1297"/>
                      </a:lnTo>
                      <a:lnTo>
                        <a:pt x="5508" y="1482"/>
                      </a:lnTo>
                      <a:lnTo>
                        <a:pt x="5369" y="1621"/>
                      </a:lnTo>
                      <a:lnTo>
                        <a:pt x="5184" y="1713"/>
                      </a:lnTo>
                      <a:lnTo>
                        <a:pt x="4953" y="1667"/>
                      </a:lnTo>
                      <a:lnTo>
                        <a:pt x="4906" y="1621"/>
                      </a:lnTo>
                      <a:lnTo>
                        <a:pt x="4860" y="1574"/>
                      </a:lnTo>
                      <a:lnTo>
                        <a:pt x="4860" y="1528"/>
                      </a:lnTo>
                      <a:lnTo>
                        <a:pt x="4860" y="1435"/>
                      </a:lnTo>
                      <a:lnTo>
                        <a:pt x="4953" y="1111"/>
                      </a:lnTo>
                      <a:lnTo>
                        <a:pt x="4999" y="880"/>
                      </a:lnTo>
                      <a:lnTo>
                        <a:pt x="4999" y="649"/>
                      </a:lnTo>
                      <a:lnTo>
                        <a:pt x="4953" y="510"/>
                      </a:lnTo>
                      <a:lnTo>
                        <a:pt x="4721" y="232"/>
                      </a:lnTo>
                      <a:lnTo>
                        <a:pt x="4675" y="139"/>
                      </a:lnTo>
                      <a:lnTo>
                        <a:pt x="4583" y="139"/>
                      </a:lnTo>
                      <a:lnTo>
                        <a:pt x="4490" y="93"/>
                      </a:lnTo>
                      <a:lnTo>
                        <a:pt x="4397" y="139"/>
                      </a:lnTo>
                      <a:lnTo>
                        <a:pt x="4073" y="278"/>
                      </a:lnTo>
                      <a:lnTo>
                        <a:pt x="3749" y="417"/>
                      </a:lnTo>
                      <a:lnTo>
                        <a:pt x="3194" y="741"/>
                      </a:lnTo>
                      <a:lnTo>
                        <a:pt x="2824" y="1065"/>
                      </a:lnTo>
                      <a:lnTo>
                        <a:pt x="2546" y="1297"/>
                      </a:lnTo>
                      <a:lnTo>
                        <a:pt x="2454" y="1389"/>
                      </a:lnTo>
                      <a:lnTo>
                        <a:pt x="2315" y="1389"/>
                      </a:lnTo>
                      <a:lnTo>
                        <a:pt x="2315" y="1482"/>
                      </a:lnTo>
                      <a:lnTo>
                        <a:pt x="2315" y="1852"/>
                      </a:lnTo>
                      <a:lnTo>
                        <a:pt x="2361" y="2176"/>
                      </a:lnTo>
                      <a:lnTo>
                        <a:pt x="2407" y="2222"/>
                      </a:lnTo>
                      <a:lnTo>
                        <a:pt x="2407" y="2268"/>
                      </a:lnTo>
                      <a:lnTo>
                        <a:pt x="648" y="3333"/>
                      </a:lnTo>
                      <a:lnTo>
                        <a:pt x="417" y="3472"/>
                      </a:lnTo>
                      <a:lnTo>
                        <a:pt x="278" y="3703"/>
                      </a:lnTo>
                      <a:lnTo>
                        <a:pt x="139" y="3935"/>
                      </a:lnTo>
                      <a:lnTo>
                        <a:pt x="47" y="4166"/>
                      </a:lnTo>
                      <a:lnTo>
                        <a:pt x="1" y="4444"/>
                      </a:lnTo>
                      <a:lnTo>
                        <a:pt x="1" y="4675"/>
                      </a:lnTo>
                      <a:lnTo>
                        <a:pt x="93" y="4953"/>
                      </a:lnTo>
                      <a:lnTo>
                        <a:pt x="186" y="5184"/>
                      </a:lnTo>
                      <a:lnTo>
                        <a:pt x="417" y="5462"/>
                      </a:lnTo>
                      <a:lnTo>
                        <a:pt x="695" y="5693"/>
                      </a:lnTo>
                      <a:lnTo>
                        <a:pt x="1019" y="5786"/>
                      </a:lnTo>
                      <a:lnTo>
                        <a:pt x="1343" y="5832"/>
                      </a:lnTo>
                      <a:lnTo>
                        <a:pt x="1713" y="5786"/>
                      </a:lnTo>
                      <a:lnTo>
                        <a:pt x="2083" y="5647"/>
                      </a:lnTo>
                      <a:lnTo>
                        <a:pt x="3935" y="4536"/>
                      </a:lnTo>
                      <a:lnTo>
                        <a:pt x="3981" y="4583"/>
                      </a:lnTo>
                      <a:lnTo>
                        <a:pt x="4397" y="4814"/>
                      </a:lnTo>
                      <a:lnTo>
                        <a:pt x="4860" y="4999"/>
                      </a:lnTo>
                      <a:lnTo>
                        <a:pt x="5323" y="5138"/>
                      </a:lnTo>
                      <a:lnTo>
                        <a:pt x="5832" y="5184"/>
                      </a:lnTo>
                      <a:lnTo>
                        <a:pt x="6434" y="5184"/>
                      </a:lnTo>
                      <a:lnTo>
                        <a:pt x="6758" y="5138"/>
                      </a:lnTo>
                      <a:lnTo>
                        <a:pt x="7082" y="5045"/>
                      </a:lnTo>
                      <a:lnTo>
                        <a:pt x="7406" y="4953"/>
                      </a:lnTo>
                      <a:lnTo>
                        <a:pt x="7730" y="4814"/>
                      </a:lnTo>
                      <a:lnTo>
                        <a:pt x="8007" y="4675"/>
                      </a:lnTo>
                      <a:lnTo>
                        <a:pt x="8285" y="4490"/>
                      </a:lnTo>
                      <a:lnTo>
                        <a:pt x="8563" y="4259"/>
                      </a:lnTo>
                      <a:lnTo>
                        <a:pt x="8979" y="3842"/>
                      </a:lnTo>
                      <a:lnTo>
                        <a:pt x="9350" y="3333"/>
                      </a:lnTo>
                      <a:lnTo>
                        <a:pt x="9627" y="2778"/>
                      </a:lnTo>
                      <a:lnTo>
                        <a:pt x="9766" y="2176"/>
                      </a:lnTo>
                      <a:lnTo>
                        <a:pt x="9812" y="2083"/>
                      </a:lnTo>
                      <a:lnTo>
                        <a:pt x="9720" y="2083"/>
                      </a:lnTo>
                      <a:lnTo>
                        <a:pt x="9257" y="1945"/>
                      </a:lnTo>
                      <a:lnTo>
                        <a:pt x="8794" y="1759"/>
                      </a:lnTo>
                      <a:lnTo>
                        <a:pt x="8331" y="1482"/>
                      </a:lnTo>
                      <a:lnTo>
                        <a:pt x="7915" y="1204"/>
                      </a:lnTo>
                      <a:lnTo>
                        <a:pt x="7221" y="649"/>
                      </a:lnTo>
                      <a:lnTo>
                        <a:pt x="6897" y="417"/>
                      </a:lnTo>
                      <a:lnTo>
                        <a:pt x="6480" y="47"/>
                      </a:lnTo>
                      <a:lnTo>
                        <a:pt x="643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3687350" y="3428500"/>
                  <a:ext cx="327475" cy="728975"/>
                </a:xfrm>
                <a:custGeom>
                  <a:rect b="b" l="l" r="r" t="t"/>
                  <a:pathLst>
                    <a:path extrusionOk="0" h="29159" w="13099">
                      <a:moveTo>
                        <a:pt x="9581" y="28603"/>
                      </a:moveTo>
                      <a:lnTo>
                        <a:pt x="9627" y="28649"/>
                      </a:lnTo>
                      <a:lnTo>
                        <a:pt x="9581" y="28649"/>
                      </a:lnTo>
                      <a:lnTo>
                        <a:pt x="9581" y="28603"/>
                      </a:lnTo>
                      <a:close/>
                      <a:moveTo>
                        <a:pt x="5832" y="0"/>
                      </a:moveTo>
                      <a:lnTo>
                        <a:pt x="5230" y="47"/>
                      </a:lnTo>
                      <a:lnTo>
                        <a:pt x="4675" y="186"/>
                      </a:lnTo>
                      <a:lnTo>
                        <a:pt x="4119" y="417"/>
                      </a:lnTo>
                      <a:lnTo>
                        <a:pt x="3656" y="741"/>
                      </a:lnTo>
                      <a:lnTo>
                        <a:pt x="3240" y="1111"/>
                      </a:lnTo>
                      <a:lnTo>
                        <a:pt x="2870" y="1574"/>
                      </a:lnTo>
                      <a:lnTo>
                        <a:pt x="2592" y="2083"/>
                      </a:lnTo>
                      <a:lnTo>
                        <a:pt x="2407" y="2639"/>
                      </a:lnTo>
                      <a:lnTo>
                        <a:pt x="93" y="12080"/>
                      </a:lnTo>
                      <a:lnTo>
                        <a:pt x="46" y="12404"/>
                      </a:lnTo>
                      <a:lnTo>
                        <a:pt x="0" y="12728"/>
                      </a:lnTo>
                      <a:lnTo>
                        <a:pt x="0" y="13052"/>
                      </a:lnTo>
                      <a:lnTo>
                        <a:pt x="46" y="13376"/>
                      </a:lnTo>
                      <a:lnTo>
                        <a:pt x="93" y="13700"/>
                      </a:lnTo>
                      <a:lnTo>
                        <a:pt x="185" y="13978"/>
                      </a:lnTo>
                      <a:lnTo>
                        <a:pt x="278" y="14302"/>
                      </a:lnTo>
                      <a:lnTo>
                        <a:pt x="417" y="14580"/>
                      </a:lnTo>
                      <a:lnTo>
                        <a:pt x="4860" y="22586"/>
                      </a:lnTo>
                      <a:lnTo>
                        <a:pt x="5091" y="23003"/>
                      </a:lnTo>
                      <a:lnTo>
                        <a:pt x="5415" y="23327"/>
                      </a:lnTo>
                      <a:lnTo>
                        <a:pt x="5739" y="23651"/>
                      </a:lnTo>
                      <a:lnTo>
                        <a:pt x="6109" y="23882"/>
                      </a:lnTo>
                      <a:lnTo>
                        <a:pt x="6526" y="24114"/>
                      </a:lnTo>
                      <a:lnTo>
                        <a:pt x="6942" y="24253"/>
                      </a:lnTo>
                      <a:lnTo>
                        <a:pt x="7405" y="24345"/>
                      </a:lnTo>
                      <a:lnTo>
                        <a:pt x="7868" y="24391"/>
                      </a:lnTo>
                      <a:lnTo>
                        <a:pt x="8053" y="24391"/>
                      </a:lnTo>
                      <a:lnTo>
                        <a:pt x="8655" y="24345"/>
                      </a:lnTo>
                      <a:lnTo>
                        <a:pt x="9164" y="24160"/>
                      </a:lnTo>
                      <a:lnTo>
                        <a:pt x="9164" y="24160"/>
                      </a:lnTo>
                      <a:lnTo>
                        <a:pt x="8562" y="24484"/>
                      </a:lnTo>
                      <a:lnTo>
                        <a:pt x="8192" y="24715"/>
                      </a:lnTo>
                      <a:lnTo>
                        <a:pt x="8100" y="24715"/>
                      </a:lnTo>
                      <a:lnTo>
                        <a:pt x="8285" y="25225"/>
                      </a:lnTo>
                      <a:lnTo>
                        <a:pt x="8192" y="25502"/>
                      </a:lnTo>
                      <a:lnTo>
                        <a:pt x="8146" y="25780"/>
                      </a:lnTo>
                      <a:lnTo>
                        <a:pt x="8146" y="26058"/>
                      </a:lnTo>
                      <a:lnTo>
                        <a:pt x="8146" y="26335"/>
                      </a:lnTo>
                      <a:lnTo>
                        <a:pt x="8146" y="26428"/>
                      </a:lnTo>
                      <a:lnTo>
                        <a:pt x="8192" y="26474"/>
                      </a:lnTo>
                      <a:lnTo>
                        <a:pt x="8331" y="26891"/>
                      </a:lnTo>
                      <a:lnTo>
                        <a:pt x="8516" y="27215"/>
                      </a:lnTo>
                      <a:lnTo>
                        <a:pt x="8747" y="27492"/>
                      </a:lnTo>
                      <a:lnTo>
                        <a:pt x="9118" y="28279"/>
                      </a:lnTo>
                      <a:lnTo>
                        <a:pt x="9210" y="28464"/>
                      </a:lnTo>
                      <a:lnTo>
                        <a:pt x="9210" y="28511"/>
                      </a:lnTo>
                      <a:lnTo>
                        <a:pt x="9303" y="28464"/>
                      </a:lnTo>
                      <a:lnTo>
                        <a:pt x="9303" y="28511"/>
                      </a:lnTo>
                      <a:lnTo>
                        <a:pt x="9257" y="28511"/>
                      </a:lnTo>
                      <a:lnTo>
                        <a:pt x="9303" y="28696"/>
                      </a:lnTo>
                      <a:lnTo>
                        <a:pt x="9395" y="28649"/>
                      </a:lnTo>
                      <a:lnTo>
                        <a:pt x="9349" y="28742"/>
                      </a:lnTo>
                      <a:lnTo>
                        <a:pt x="9395" y="28835"/>
                      </a:lnTo>
                      <a:lnTo>
                        <a:pt x="9488" y="28927"/>
                      </a:lnTo>
                      <a:lnTo>
                        <a:pt x="9581" y="29020"/>
                      </a:lnTo>
                      <a:lnTo>
                        <a:pt x="9858" y="29020"/>
                      </a:lnTo>
                      <a:lnTo>
                        <a:pt x="9905" y="28973"/>
                      </a:lnTo>
                      <a:lnTo>
                        <a:pt x="9951" y="28973"/>
                      </a:lnTo>
                      <a:lnTo>
                        <a:pt x="9997" y="28927"/>
                      </a:lnTo>
                      <a:lnTo>
                        <a:pt x="10043" y="28881"/>
                      </a:lnTo>
                      <a:lnTo>
                        <a:pt x="10090" y="28835"/>
                      </a:lnTo>
                      <a:lnTo>
                        <a:pt x="10136" y="28742"/>
                      </a:lnTo>
                      <a:lnTo>
                        <a:pt x="10136" y="28649"/>
                      </a:lnTo>
                      <a:lnTo>
                        <a:pt x="10229" y="28881"/>
                      </a:lnTo>
                      <a:lnTo>
                        <a:pt x="10275" y="28973"/>
                      </a:lnTo>
                      <a:lnTo>
                        <a:pt x="10321" y="29020"/>
                      </a:lnTo>
                      <a:lnTo>
                        <a:pt x="10414" y="29066"/>
                      </a:lnTo>
                      <a:lnTo>
                        <a:pt x="10460" y="29112"/>
                      </a:lnTo>
                      <a:lnTo>
                        <a:pt x="10553" y="29159"/>
                      </a:lnTo>
                      <a:lnTo>
                        <a:pt x="10691" y="29159"/>
                      </a:lnTo>
                      <a:lnTo>
                        <a:pt x="10923" y="29112"/>
                      </a:lnTo>
                      <a:lnTo>
                        <a:pt x="11062" y="29020"/>
                      </a:lnTo>
                      <a:lnTo>
                        <a:pt x="11154" y="28927"/>
                      </a:lnTo>
                      <a:lnTo>
                        <a:pt x="11200" y="28788"/>
                      </a:lnTo>
                      <a:lnTo>
                        <a:pt x="11200" y="28603"/>
                      </a:lnTo>
                      <a:lnTo>
                        <a:pt x="11293" y="28696"/>
                      </a:lnTo>
                      <a:lnTo>
                        <a:pt x="11432" y="28742"/>
                      </a:lnTo>
                      <a:lnTo>
                        <a:pt x="11571" y="28788"/>
                      </a:lnTo>
                      <a:lnTo>
                        <a:pt x="11756" y="28742"/>
                      </a:lnTo>
                      <a:lnTo>
                        <a:pt x="11802" y="28696"/>
                      </a:lnTo>
                      <a:lnTo>
                        <a:pt x="11895" y="28649"/>
                      </a:lnTo>
                      <a:lnTo>
                        <a:pt x="11941" y="28603"/>
                      </a:lnTo>
                      <a:lnTo>
                        <a:pt x="11987" y="28557"/>
                      </a:lnTo>
                      <a:lnTo>
                        <a:pt x="12034" y="28511"/>
                      </a:lnTo>
                      <a:lnTo>
                        <a:pt x="12080" y="28325"/>
                      </a:lnTo>
                      <a:lnTo>
                        <a:pt x="12034" y="28187"/>
                      </a:lnTo>
                      <a:lnTo>
                        <a:pt x="12219" y="28279"/>
                      </a:lnTo>
                      <a:lnTo>
                        <a:pt x="12404" y="28325"/>
                      </a:lnTo>
                      <a:lnTo>
                        <a:pt x="12589" y="28279"/>
                      </a:lnTo>
                      <a:lnTo>
                        <a:pt x="12774" y="28140"/>
                      </a:lnTo>
                      <a:lnTo>
                        <a:pt x="12867" y="28001"/>
                      </a:lnTo>
                      <a:lnTo>
                        <a:pt x="12913" y="27770"/>
                      </a:lnTo>
                      <a:lnTo>
                        <a:pt x="12867" y="27585"/>
                      </a:lnTo>
                      <a:lnTo>
                        <a:pt x="12219" y="26243"/>
                      </a:lnTo>
                      <a:lnTo>
                        <a:pt x="12126" y="26104"/>
                      </a:lnTo>
                      <a:lnTo>
                        <a:pt x="12126" y="25826"/>
                      </a:lnTo>
                      <a:lnTo>
                        <a:pt x="12219" y="26011"/>
                      </a:lnTo>
                      <a:lnTo>
                        <a:pt x="12311" y="26150"/>
                      </a:lnTo>
                      <a:lnTo>
                        <a:pt x="12496" y="26243"/>
                      </a:lnTo>
                      <a:lnTo>
                        <a:pt x="12682" y="26243"/>
                      </a:lnTo>
                      <a:lnTo>
                        <a:pt x="12867" y="26196"/>
                      </a:lnTo>
                      <a:lnTo>
                        <a:pt x="13005" y="26104"/>
                      </a:lnTo>
                      <a:lnTo>
                        <a:pt x="13098" y="25919"/>
                      </a:lnTo>
                      <a:lnTo>
                        <a:pt x="13098" y="25734"/>
                      </a:lnTo>
                      <a:lnTo>
                        <a:pt x="13052" y="25549"/>
                      </a:lnTo>
                      <a:lnTo>
                        <a:pt x="12404" y="24345"/>
                      </a:lnTo>
                      <a:lnTo>
                        <a:pt x="12358" y="24253"/>
                      </a:lnTo>
                      <a:lnTo>
                        <a:pt x="12219" y="24160"/>
                      </a:lnTo>
                      <a:lnTo>
                        <a:pt x="12126" y="24114"/>
                      </a:lnTo>
                      <a:lnTo>
                        <a:pt x="11987" y="24114"/>
                      </a:lnTo>
                      <a:lnTo>
                        <a:pt x="10738" y="24160"/>
                      </a:lnTo>
                      <a:lnTo>
                        <a:pt x="10691" y="24114"/>
                      </a:lnTo>
                      <a:lnTo>
                        <a:pt x="10553" y="24021"/>
                      </a:lnTo>
                      <a:lnTo>
                        <a:pt x="10414" y="23975"/>
                      </a:lnTo>
                      <a:lnTo>
                        <a:pt x="10043" y="23929"/>
                      </a:lnTo>
                      <a:lnTo>
                        <a:pt x="9673" y="23975"/>
                      </a:lnTo>
                      <a:lnTo>
                        <a:pt x="9303" y="24114"/>
                      </a:lnTo>
                      <a:lnTo>
                        <a:pt x="9303" y="24114"/>
                      </a:lnTo>
                      <a:lnTo>
                        <a:pt x="9627" y="23975"/>
                      </a:lnTo>
                      <a:lnTo>
                        <a:pt x="9997" y="23697"/>
                      </a:lnTo>
                      <a:lnTo>
                        <a:pt x="10367" y="23420"/>
                      </a:lnTo>
                      <a:lnTo>
                        <a:pt x="10367" y="23373"/>
                      </a:lnTo>
                      <a:lnTo>
                        <a:pt x="10414" y="23373"/>
                      </a:lnTo>
                      <a:lnTo>
                        <a:pt x="10460" y="23281"/>
                      </a:lnTo>
                      <a:lnTo>
                        <a:pt x="10738" y="23003"/>
                      </a:lnTo>
                      <a:lnTo>
                        <a:pt x="10969" y="22633"/>
                      </a:lnTo>
                      <a:lnTo>
                        <a:pt x="11154" y="22262"/>
                      </a:lnTo>
                      <a:lnTo>
                        <a:pt x="11293" y="21846"/>
                      </a:lnTo>
                      <a:lnTo>
                        <a:pt x="11386" y="21522"/>
                      </a:lnTo>
                      <a:lnTo>
                        <a:pt x="11432" y="21198"/>
                      </a:lnTo>
                      <a:lnTo>
                        <a:pt x="11432" y="20828"/>
                      </a:lnTo>
                      <a:lnTo>
                        <a:pt x="11386" y="20504"/>
                      </a:lnTo>
                      <a:lnTo>
                        <a:pt x="11339" y="20180"/>
                      </a:lnTo>
                      <a:lnTo>
                        <a:pt x="11247" y="19856"/>
                      </a:lnTo>
                      <a:lnTo>
                        <a:pt x="11154" y="19532"/>
                      </a:lnTo>
                      <a:lnTo>
                        <a:pt x="10969" y="19208"/>
                      </a:lnTo>
                      <a:lnTo>
                        <a:pt x="7266" y="12404"/>
                      </a:lnTo>
                      <a:lnTo>
                        <a:pt x="9210" y="4305"/>
                      </a:lnTo>
                      <a:lnTo>
                        <a:pt x="9303" y="3981"/>
                      </a:lnTo>
                      <a:lnTo>
                        <a:pt x="9349" y="3611"/>
                      </a:lnTo>
                      <a:lnTo>
                        <a:pt x="9303" y="3287"/>
                      </a:lnTo>
                      <a:lnTo>
                        <a:pt x="9303" y="2916"/>
                      </a:lnTo>
                      <a:lnTo>
                        <a:pt x="9210" y="2592"/>
                      </a:lnTo>
                      <a:lnTo>
                        <a:pt x="9118" y="2268"/>
                      </a:lnTo>
                      <a:lnTo>
                        <a:pt x="8979" y="1944"/>
                      </a:lnTo>
                      <a:lnTo>
                        <a:pt x="8840" y="1667"/>
                      </a:lnTo>
                      <a:lnTo>
                        <a:pt x="8655" y="1389"/>
                      </a:lnTo>
                      <a:lnTo>
                        <a:pt x="8424" y="1111"/>
                      </a:lnTo>
                      <a:lnTo>
                        <a:pt x="8192" y="880"/>
                      </a:lnTo>
                      <a:lnTo>
                        <a:pt x="7914" y="695"/>
                      </a:lnTo>
                      <a:lnTo>
                        <a:pt x="7637" y="463"/>
                      </a:lnTo>
                      <a:lnTo>
                        <a:pt x="7313" y="324"/>
                      </a:lnTo>
                      <a:lnTo>
                        <a:pt x="6989" y="186"/>
                      </a:lnTo>
                      <a:lnTo>
                        <a:pt x="6665" y="93"/>
                      </a:lnTo>
                      <a:lnTo>
                        <a:pt x="624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3738250" y="4241925"/>
                  <a:ext cx="128450" cy="163175"/>
                </a:xfrm>
                <a:custGeom>
                  <a:rect b="b" l="l" r="r" t="t"/>
                  <a:pathLst>
                    <a:path extrusionOk="0" h="6527" w="5138">
                      <a:moveTo>
                        <a:pt x="0" y="0"/>
                      </a:moveTo>
                      <a:lnTo>
                        <a:pt x="0" y="4582"/>
                      </a:lnTo>
                      <a:lnTo>
                        <a:pt x="2963" y="6341"/>
                      </a:lnTo>
                      <a:lnTo>
                        <a:pt x="3240" y="6480"/>
                      </a:lnTo>
                      <a:lnTo>
                        <a:pt x="3518" y="6526"/>
                      </a:lnTo>
                      <a:lnTo>
                        <a:pt x="4675" y="5832"/>
                      </a:lnTo>
                      <a:lnTo>
                        <a:pt x="4860" y="5369"/>
                      </a:lnTo>
                      <a:lnTo>
                        <a:pt x="5045" y="4906"/>
                      </a:lnTo>
                      <a:lnTo>
                        <a:pt x="5138" y="4443"/>
                      </a:lnTo>
                      <a:lnTo>
                        <a:pt x="5138" y="3980"/>
                      </a:lnTo>
                      <a:lnTo>
                        <a:pt x="5092" y="3471"/>
                      </a:lnTo>
                      <a:lnTo>
                        <a:pt x="4999" y="3009"/>
                      </a:lnTo>
                      <a:lnTo>
                        <a:pt x="4860" y="2546"/>
                      </a:lnTo>
                      <a:lnTo>
                        <a:pt x="4629" y="2083"/>
                      </a:lnTo>
                      <a:lnTo>
                        <a:pt x="4582" y="1990"/>
                      </a:lnTo>
                      <a:lnTo>
                        <a:pt x="4397" y="1713"/>
                      </a:lnTo>
                      <a:lnTo>
                        <a:pt x="4212" y="1435"/>
                      </a:lnTo>
                      <a:lnTo>
                        <a:pt x="4166" y="1435"/>
                      </a:lnTo>
                      <a:lnTo>
                        <a:pt x="3981" y="1250"/>
                      </a:lnTo>
                      <a:lnTo>
                        <a:pt x="3935" y="1250"/>
                      </a:lnTo>
                      <a:lnTo>
                        <a:pt x="3287" y="1296"/>
                      </a:lnTo>
                      <a:lnTo>
                        <a:pt x="2824" y="1250"/>
                      </a:lnTo>
                      <a:lnTo>
                        <a:pt x="2361" y="1204"/>
                      </a:lnTo>
                      <a:lnTo>
                        <a:pt x="1944" y="1065"/>
                      </a:lnTo>
                      <a:lnTo>
                        <a:pt x="1528" y="926"/>
                      </a:lnTo>
                      <a:lnTo>
                        <a:pt x="1111" y="741"/>
                      </a:lnTo>
                      <a:lnTo>
                        <a:pt x="787" y="509"/>
                      </a:lnTo>
                      <a:lnTo>
                        <a:pt x="139" y="93"/>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3738250" y="4116950"/>
                  <a:ext cx="446650" cy="827325"/>
                </a:xfrm>
                <a:custGeom>
                  <a:rect b="b" l="l" r="r" t="t"/>
                  <a:pathLst>
                    <a:path extrusionOk="0" h="33093" w="17866">
                      <a:moveTo>
                        <a:pt x="0" y="1"/>
                      </a:moveTo>
                      <a:lnTo>
                        <a:pt x="0" y="1389"/>
                      </a:lnTo>
                      <a:lnTo>
                        <a:pt x="12034" y="6619"/>
                      </a:lnTo>
                      <a:lnTo>
                        <a:pt x="93" y="13747"/>
                      </a:lnTo>
                      <a:lnTo>
                        <a:pt x="47" y="13793"/>
                      </a:lnTo>
                      <a:lnTo>
                        <a:pt x="47" y="15690"/>
                      </a:lnTo>
                      <a:lnTo>
                        <a:pt x="12404" y="8332"/>
                      </a:lnTo>
                      <a:lnTo>
                        <a:pt x="12404" y="8285"/>
                      </a:lnTo>
                      <a:lnTo>
                        <a:pt x="12636" y="9766"/>
                      </a:lnTo>
                      <a:lnTo>
                        <a:pt x="14441" y="21615"/>
                      </a:lnTo>
                      <a:lnTo>
                        <a:pt x="14441" y="21661"/>
                      </a:lnTo>
                      <a:lnTo>
                        <a:pt x="14533" y="21846"/>
                      </a:lnTo>
                      <a:lnTo>
                        <a:pt x="14533" y="21939"/>
                      </a:lnTo>
                      <a:lnTo>
                        <a:pt x="14580" y="21939"/>
                      </a:lnTo>
                      <a:lnTo>
                        <a:pt x="14580" y="21985"/>
                      </a:lnTo>
                      <a:lnTo>
                        <a:pt x="14672" y="22124"/>
                      </a:lnTo>
                      <a:lnTo>
                        <a:pt x="14672" y="22170"/>
                      </a:lnTo>
                      <a:lnTo>
                        <a:pt x="14765" y="22309"/>
                      </a:lnTo>
                      <a:lnTo>
                        <a:pt x="14857" y="22540"/>
                      </a:lnTo>
                      <a:lnTo>
                        <a:pt x="14904" y="22725"/>
                      </a:lnTo>
                      <a:lnTo>
                        <a:pt x="15274" y="23512"/>
                      </a:lnTo>
                      <a:lnTo>
                        <a:pt x="14950" y="23466"/>
                      </a:lnTo>
                      <a:lnTo>
                        <a:pt x="14904" y="23651"/>
                      </a:lnTo>
                      <a:lnTo>
                        <a:pt x="14996" y="23651"/>
                      </a:lnTo>
                      <a:lnTo>
                        <a:pt x="15274" y="23697"/>
                      </a:lnTo>
                      <a:lnTo>
                        <a:pt x="15366" y="23697"/>
                      </a:lnTo>
                      <a:lnTo>
                        <a:pt x="15413" y="23790"/>
                      </a:lnTo>
                      <a:lnTo>
                        <a:pt x="11710" y="25919"/>
                      </a:lnTo>
                      <a:lnTo>
                        <a:pt x="11664" y="25919"/>
                      </a:lnTo>
                      <a:lnTo>
                        <a:pt x="11571" y="25688"/>
                      </a:lnTo>
                      <a:lnTo>
                        <a:pt x="11432" y="25456"/>
                      </a:lnTo>
                      <a:lnTo>
                        <a:pt x="11340" y="25271"/>
                      </a:lnTo>
                      <a:lnTo>
                        <a:pt x="11293" y="25040"/>
                      </a:lnTo>
                      <a:lnTo>
                        <a:pt x="11108" y="24716"/>
                      </a:lnTo>
                      <a:lnTo>
                        <a:pt x="11016" y="24577"/>
                      </a:lnTo>
                      <a:lnTo>
                        <a:pt x="11016" y="24530"/>
                      </a:lnTo>
                      <a:lnTo>
                        <a:pt x="10923" y="24345"/>
                      </a:lnTo>
                      <a:lnTo>
                        <a:pt x="10784" y="23975"/>
                      </a:lnTo>
                      <a:lnTo>
                        <a:pt x="10692" y="23790"/>
                      </a:lnTo>
                      <a:lnTo>
                        <a:pt x="10646" y="23605"/>
                      </a:lnTo>
                      <a:lnTo>
                        <a:pt x="10507" y="23188"/>
                      </a:lnTo>
                      <a:lnTo>
                        <a:pt x="10784" y="23235"/>
                      </a:lnTo>
                      <a:lnTo>
                        <a:pt x="10831" y="23235"/>
                      </a:lnTo>
                      <a:lnTo>
                        <a:pt x="10877" y="23049"/>
                      </a:lnTo>
                      <a:lnTo>
                        <a:pt x="10692" y="23003"/>
                      </a:lnTo>
                      <a:lnTo>
                        <a:pt x="10460" y="23003"/>
                      </a:lnTo>
                      <a:lnTo>
                        <a:pt x="10460" y="23142"/>
                      </a:lnTo>
                      <a:lnTo>
                        <a:pt x="10368" y="23142"/>
                      </a:lnTo>
                      <a:lnTo>
                        <a:pt x="10275" y="23049"/>
                      </a:lnTo>
                      <a:lnTo>
                        <a:pt x="10183" y="22957"/>
                      </a:lnTo>
                      <a:lnTo>
                        <a:pt x="10136" y="22818"/>
                      </a:lnTo>
                      <a:lnTo>
                        <a:pt x="10090" y="22494"/>
                      </a:lnTo>
                      <a:lnTo>
                        <a:pt x="10044" y="22263"/>
                      </a:lnTo>
                      <a:lnTo>
                        <a:pt x="9905" y="21800"/>
                      </a:lnTo>
                      <a:lnTo>
                        <a:pt x="9951" y="21800"/>
                      </a:lnTo>
                      <a:lnTo>
                        <a:pt x="10414" y="21661"/>
                      </a:lnTo>
                      <a:lnTo>
                        <a:pt x="9998" y="21615"/>
                      </a:lnTo>
                      <a:lnTo>
                        <a:pt x="9998" y="21522"/>
                      </a:lnTo>
                      <a:lnTo>
                        <a:pt x="9905" y="21244"/>
                      </a:lnTo>
                      <a:lnTo>
                        <a:pt x="9905" y="21198"/>
                      </a:lnTo>
                      <a:lnTo>
                        <a:pt x="9859" y="21152"/>
                      </a:lnTo>
                      <a:lnTo>
                        <a:pt x="9905" y="21106"/>
                      </a:lnTo>
                      <a:lnTo>
                        <a:pt x="9905" y="20967"/>
                      </a:lnTo>
                      <a:lnTo>
                        <a:pt x="9812" y="20735"/>
                      </a:lnTo>
                      <a:lnTo>
                        <a:pt x="9812" y="20596"/>
                      </a:lnTo>
                      <a:lnTo>
                        <a:pt x="9720" y="20041"/>
                      </a:lnTo>
                      <a:lnTo>
                        <a:pt x="9720" y="19995"/>
                      </a:lnTo>
                      <a:lnTo>
                        <a:pt x="9674" y="19995"/>
                      </a:lnTo>
                      <a:lnTo>
                        <a:pt x="9674" y="19902"/>
                      </a:lnTo>
                      <a:lnTo>
                        <a:pt x="9674" y="19717"/>
                      </a:lnTo>
                      <a:lnTo>
                        <a:pt x="9674" y="19624"/>
                      </a:lnTo>
                      <a:lnTo>
                        <a:pt x="9627" y="18884"/>
                      </a:lnTo>
                      <a:lnTo>
                        <a:pt x="9627" y="18838"/>
                      </a:lnTo>
                      <a:lnTo>
                        <a:pt x="9581" y="18791"/>
                      </a:lnTo>
                      <a:lnTo>
                        <a:pt x="9488" y="18745"/>
                      </a:lnTo>
                      <a:lnTo>
                        <a:pt x="9396" y="18653"/>
                      </a:lnTo>
                      <a:lnTo>
                        <a:pt x="9211" y="18051"/>
                      </a:lnTo>
                      <a:lnTo>
                        <a:pt x="9257" y="18653"/>
                      </a:lnTo>
                      <a:lnTo>
                        <a:pt x="9257" y="19254"/>
                      </a:lnTo>
                      <a:lnTo>
                        <a:pt x="9303" y="19624"/>
                      </a:lnTo>
                      <a:lnTo>
                        <a:pt x="9303" y="19763"/>
                      </a:lnTo>
                      <a:lnTo>
                        <a:pt x="9350" y="20087"/>
                      </a:lnTo>
                      <a:lnTo>
                        <a:pt x="9396" y="20411"/>
                      </a:lnTo>
                      <a:lnTo>
                        <a:pt x="9396" y="20596"/>
                      </a:lnTo>
                      <a:lnTo>
                        <a:pt x="9442" y="20828"/>
                      </a:lnTo>
                      <a:lnTo>
                        <a:pt x="9488" y="20967"/>
                      </a:lnTo>
                      <a:lnTo>
                        <a:pt x="9488" y="21059"/>
                      </a:lnTo>
                      <a:lnTo>
                        <a:pt x="9535" y="21244"/>
                      </a:lnTo>
                      <a:lnTo>
                        <a:pt x="9627" y="21661"/>
                      </a:lnTo>
                      <a:lnTo>
                        <a:pt x="9627" y="21800"/>
                      </a:lnTo>
                      <a:lnTo>
                        <a:pt x="9674" y="21985"/>
                      </a:lnTo>
                      <a:lnTo>
                        <a:pt x="9766" y="22216"/>
                      </a:lnTo>
                      <a:lnTo>
                        <a:pt x="9859" y="22494"/>
                      </a:lnTo>
                      <a:lnTo>
                        <a:pt x="9951" y="22911"/>
                      </a:lnTo>
                      <a:lnTo>
                        <a:pt x="9951" y="22957"/>
                      </a:lnTo>
                      <a:lnTo>
                        <a:pt x="10044" y="23096"/>
                      </a:lnTo>
                      <a:lnTo>
                        <a:pt x="10044" y="23188"/>
                      </a:lnTo>
                      <a:lnTo>
                        <a:pt x="10136" y="23373"/>
                      </a:lnTo>
                      <a:lnTo>
                        <a:pt x="10275" y="23790"/>
                      </a:lnTo>
                      <a:lnTo>
                        <a:pt x="10322" y="23975"/>
                      </a:lnTo>
                      <a:lnTo>
                        <a:pt x="10414" y="24206"/>
                      </a:lnTo>
                      <a:lnTo>
                        <a:pt x="11016" y="25549"/>
                      </a:lnTo>
                      <a:lnTo>
                        <a:pt x="11710" y="26891"/>
                      </a:lnTo>
                      <a:lnTo>
                        <a:pt x="12312" y="27817"/>
                      </a:lnTo>
                      <a:lnTo>
                        <a:pt x="12682" y="28372"/>
                      </a:lnTo>
                      <a:lnTo>
                        <a:pt x="12913" y="28696"/>
                      </a:lnTo>
                      <a:lnTo>
                        <a:pt x="13191" y="29066"/>
                      </a:lnTo>
                      <a:lnTo>
                        <a:pt x="13237" y="29159"/>
                      </a:lnTo>
                      <a:lnTo>
                        <a:pt x="13561" y="29529"/>
                      </a:lnTo>
                      <a:lnTo>
                        <a:pt x="13654" y="29622"/>
                      </a:lnTo>
                      <a:lnTo>
                        <a:pt x="13932" y="29992"/>
                      </a:lnTo>
                      <a:lnTo>
                        <a:pt x="14070" y="30131"/>
                      </a:lnTo>
                      <a:lnTo>
                        <a:pt x="14163" y="30223"/>
                      </a:lnTo>
                      <a:lnTo>
                        <a:pt x="14348" y="30455"/>
                      </a:lnTo>
                      <a:lnTo>
                        <a:pt x="14487" y="30547"/>
                      </a:lnTo>
                      <a:lnTo>
                        <a:pt x="14857" y="30964"/>
                      </a:lnTo>
                      <a:lnTo>
                        <a:pt x="15320" y="31427"/>
                      </a:lnTo>
                      <a:lnTo>
                        <a:pt x="15829" y="31843"/>
                      </a:lnTo>
                      <a:lnTo>
                        <a:pt x="16338" y="32260"/>
                      </a:lnTo>
                      <a:lnTo>
                        <a:pt x="16847" y="32630"/>
                      </a:lnTo>
                      <a:lnTo>
                        <a:pt x="16986" y="32722"/>
                      </a:lnTo>
                      <a:lnTo>
                        <a:pt x="17079" y="32769"/>
                      </a:lnTo>
                      <a:lnTo>
                        <a:pt x="17310" y="32908"/>
                      </a:lnTo>
                      <a:lnTo>
                        <a:pt x="17403" y="32954"/>
                      </a:lnTo>
                      <a:lnTo>
                        <a:pt x="17634" y="33093"/>
                      </a:lnTo>
                      <a:lnTo>
                        <a:pt x="17542" y="32861"/>
                      </a:lnTo>
                      <a:lnTo>
                        <a:pt x="17542" y="32815"/>
                      </a:lnTo>
                      <a:lnTo>
                        <a:pt x="17542" y="32676"/>
                      </a:lnTo>
                      <a:lnTo>
                        <a:pt x="17542" y="32584"/>
                      </a:lnTo>
                      <a:lnTo>
                        <a:pt x="17634" y="32584"/>
                      </a:lnTo>
                      <a:lnTo>
                        <a:pt x="17634" y="32028"/>
                      </a:lnTo>
                      <a:lnTo>
                        <a:pt x="17449" y="32028"/>
                      </a:lnTo>
                      <a:lnTo>
                        <a:pt x="17449" y="32584"/>
                      </a:lnTo>
                      <a:lnTo>
                        <a:pt x="17310" y="32491"/>
                      </a:lnTo>
                      <a:lnTo>
                        <a:pt x="16940" y="32213"/>
                      </a:lnTo>
                      <a:lnTo>
                        <a:pt x="16523" y="31889"/>
                      </a:lnTo>
                      <a:lnTo>
                        <a:pt x="16338" y="31751"/>
                      </a:lnTo>
                      <a:lnTo>
                        <a:pt x="16153" y="31612"/>
                      </a:lnTo>
                      <a:lnTo>
                        <a:pt x="16107" y="31565"/>
                      </a:lnTo>
                      <a:lnTo>
                        <a:pt x="16061" y="31519"/>
                      </a:lnTo>
                      <a:lnTo>
                        <a:pt x="15922" y="31380"/>
                      </a:lnTo>
                      <a:lnTo>
                        <a:pt x="15598" y="31149"/>
                      </a:lnTo>
                      <a:lnTo>
                        <a:pt x="15459" y="30964"/>
                      </a:lnTo>
                      <a:lnTo>
                        <a:pt x="15366" y="30871"/>
                      </a:lnTo>
                      <a:lnTo>
                        <a:pt x="15551" y="30408"/>
                      </a:lnTo>
                      <a:lnTo>
                        <a:pt x="15181" y="30871"/>
                      </a:lnTo>
                      <a:lnTo>
                        <a:pt x="15089" y="30917"/>
                      </a:lnTo>
                      <a:lnTo>
                        <a:pt x="14811" y="30593"/>
                      </a:lnTo>
                      <a:lnTo>
                        <a:pt x="14626" y="30408"/>
                      </a:lnTo>
                      <a:lnTo>
                        <a:pt x="14394" y="30223"/>
                      </a:lnTo>
                      <a:lnTo>
                        <a:pt x="14256" y="29992"/>
                      </a:lnTo>
                      <a:lnTo>
                        <a:pt x="14209" y="29946"/>
                      </a:lnTo>
                      <a:lnTo>
                        <a:pt x="14209" y="29853"/>
                      </a:lnTo>
                      <a:lnTo>
                        <a:pt x="14348" y="29899"/>
                      </a:lnTo>
                      <a:lnTo>
                        <a:pt x="14348" y="29853"/>
                      </a:lnTo>
                      <a:lnTo>
                        <a:pt x="14394" y="29853"/>
                      </a:lnTo>
                      <a:lnTo>
                        <a:pt x="14487" y="29575"/>
                      </a:lnTo>
                      <a:lnTo>
                        <a:pt x="14348" y="29483"/>
                      </a:lnTo>
                      <a:lnTo>
                        <a:pt x="14302" y="29529"/>
                      </a:lnTo>
                      <a:lnTo>
                        <a:pt x="14209" y="29668"/>
                      </a:lnTo>
                      <a:lnTo>
                        <a:pt x="13932" y="29344"/>
                      </a:lnTo>
                      <a:lnTo>
                        <a:pt x="13839" y="29251"/>
                      </a:lnTo>
                      <a:lnTo>
                        <a:pt x="13700" y="29020"/>
                      </a:lnTo>
                      <a:lnTo>
                        <a:pt x="13608" y="28927"/>
                      </a:lnTo>
                      <a:lnTo>
                        <a:pt x="13469" y="28742"/>
                      </a:lnTo>
                      <a:lnTo>
                        <a:pt x="13191" y="28326"/>
                      </a:lnTo>
                      <a:lnTo>
                        <a:pt x="13052" y="28140"/>
                      </a:lnTo>
                      <a:lnTo>
                        <a:pt x="13006" y="28140"/>
                      </a:lnTo>
                      <a:lnTo>
                        <a:pt x="12913" y="28002"/>
                      </a:lnTo>
                      <a:lnTo>
                        <a:pt x="12682" y="27585"/>
                      </a:lnTo>
                      <a:lnTo>
                        <a:pt x="12543" y="27446"/>
                      </a:lnTo>
                      <a:lnTo>
                        <a:pt x="12543" y="27400"/>
                      </a:lnTo>
                      <a:lnTo>
                        <a:pt x="12451" y="27261"/>
                      </a:lnTo>
                      <a:lnTo>
                        <a:pt x="12358" y="27261"/>
                      </a:lnTo>
                      <a:lnTo>
                        <a:pt x="12404" y="27307"/>
                      </a:lnTo>
                      <a:lnTo>
                        <a:pt x="12358" y="27307"/>
                      </a:lnTo>
                      <a:lnTo>
                        <a:pt x="12358" y="27261"/>
                      </a:lnTo>
                      <a:lnTo>
                        <a:pt x="12265" y="27261"/>
                      </a:lnTo>
                      <a:lnTo>
                        <a:pt x="11617" y="26197"/>
                      </a:lnTo>
                      <a:lnTo>
                        <a:pt x="11710" y="26150"/>
                      </a:lnTo>
                      <a:lnTo>
                        <a:pt x="15459" y="24021"/>
                      </a:lnTo>
                      <a:lnTo>
                        <a:pt x="15505" y="23975"/>
                      </a:lnTo>
                      <a:lnTo>
                        <a:pt x="15505" y="24021"/>
                      </a:lnTo>
                      <a:lnTo>
                        <a:pt x="15551" y="24068"/>
                      </a:lnTo>
                      <a:lnTo>
                        <a:pt x="15598" y="24114"/>
                      </a:lnTo>
                      <a:lnTo>
                        <a:pt x="15690" y="24299"/>
                      </a:lnTo>
                      <a:lnTo>
                        <a:pt x="15922" y="24530"/>
                      </a:lnTo>
                      <a:lnTo>
                        <a:pt x="15968" y="24577"/>
                      </a:lnTo>
                      <a:lnTo>
                        <a:pt x="16061" y="24623"/>
                      </a:lnTo>
                      <a:lnTo>
                        <a:pt x="16153" y="24669"/>
                      </a:lnTo>
                      <a:lnTo>
                        <a:pt x="16292" y="24854"/>
                      </a:lnTo>
                      <a:lnTo>
                        <a:pt x="16385" y="24947"/>
                      </a:lnTo>
                      <a:lnTo>
                        <a:pt x="13006" y="26891"/>
                      </a:lnTo>
                      <a:lnTo>
                        <a:pt x="12867" y="26983"/>
                      </a:lnTo>
                      <a:lnTo>
                        <a:pt x="12867" y="27030"/>
                      </a:lnTo>
                      <a:lnTo>
                        <a:pt x="12960" y="27169"/>
                      </a:lnTo>
                      <a:lnTo>
                        <a:pt x="15783" y="25549"/>
                      </a:lnTo>
                      <a:lnTo>
                        <a:pt x="15968" y="25456"/>
                      </a:lnTo>
                      <a:lnTo>
                        <a:pt x="16292" y="25225"/>
                      </a:lnTo>
                      <a:lnTo>
                        <a:pt x="16385" y="25178"/>
                      </a:lnTo>
                      <a:lnTo>
                        <a:pt x="16523" y="25086"/>
                      </a:lnTo>
                      <a:lnTo>
                        <a:pt x="16570" y="25132"/>
                      </a:lnTo>
                      <a:lnTo>
                        <a:pt x="16616" y="25178"/>
                      </a:lnTo>
                      <a:lnTo>
                        <a:pt x="16801" y="25317"/>
                      </a:lnTo>
                      <a:lnTo>
                        <a:pt x="17033" y="25410"/>
                      </a:lnTo>
                      <a:lnTo>
                        <a:pt x="17403" y="25410"/>
                      </a:lnTo>
                      <a:lnTo>
                        <a:pt x="17495" y="25364"/>
                      </a:lnTo>
                      <a:lnTo>
                        <a:pt x="17542" y="25364"/>
                      </a:lnTo>
                      <a:lnTo>
                        <a:pt x="17588" y="25317"/>
                      </a:lnTo>
                      <a:lnTo>
                        <a:pt x="17727" y="25225"/>
                      </a:lnTo>
                      <a:lnTo>
                        <a:pt x="17773" y="25086"/>
                      </a:lnTo>
                      <a:lnTo>
                        <a:pt x="17866" y="24947"/>
                      </a:lnTo>
                      <a:lnTo>
                        <a:pt x="17866" y="24762"/>
                      </a:lnTo>
                      <a:lnTo>
                        <a:pt x="17866" y="24716"/>
                      </a:lnTo>
                      <a:lnTo>
                        <a:pt x="17866" y="24623"/>
                      </a:lnTo>
                      <a:lnTo>
                        <a:pt x="17866" y="24577"/>
                      </a:lnTo>
                      <a:lnTo>
                        <a:pt x="17866" y="24438"/>
                      </a:lnTo>
                      <a:lnTo>
                        <a:pt x="17866" y="24392"/>
                      </a:lnTo>
                      <a:lnTo>
                        <a:pt x="17819" y="24345"/>
                      </a:lnTo>
                      <a:lnTo>
                        <a:pt x="17819" y="24299"/>
                      </a:lnTo>
                      <a:lnTo>
                        <a:pt x="17819" y="24206"/>
                      </a:lnTo>
                      <a:lnTo>
                        <a:pt x="17819" y="24160"/>
                      </a:lnTo>
                      <a:lnTo>
                        <a:pt x="17773" y="24021"/>
                      </a:lnTo>
                      <a:lnTo>
                        <a:pt x="17727" y="23929"/>
                      </a:lnTo>
                      <a:lnTo>
                        <a:pt x="17681" y="23882"/>
                      </a:lnTo>
                      <a:lnTo>
                        <a:pt x="17681" y="23836"/>
                      </a:lnTo>
                      <a:lnTo>
                        <a:pt x="17634" y="23790"/>
                      </a:lnTo>
                      <a:lnTo>
                        <a:pt x="17634" y="23744"/>
                      </a:lnTo>
                      <a:lnTo>
                        <a:pt x="17588" y="23697"/>
                      </a:lnTo>
                      <a:lnTo>
                        <a:pt x="17588" y="23651"/>
                      </a:lnTo>
                      <a:lnTo>
                        <a:pt x="17542" y="23605"/>
                      </a:lnTo>
                      <a:lnTo>
                        <a:pt x="17495" y="23559"/>
                      </a:lnTo>
                      <a:lnTo>
                        <a:pt x="17449" y="23466"/>
                      </a:lnTo>
                      <a:lnTo>
                        <a:pt x="17449" y="23420"/>
                      </a:lnTo>
                      <a:lnTo>
                        <a:pt x="17079" y="22957"/>
                      </a:lnTo>
                      <a:lnTo>
                        <a:pt x="17079" y="22957"/>
                      </a:lnTo>
                      <a:lnTo>
                        <a:pt x="17310" y="23559"/>
                      </a:lnTo>
                      <a:lnTo>
                        <a:pt x="17310" y="23605"/>
                      </a:lnTo>
                      <a:lnTo>
                        <a:pt x="17310" y="23697"/>
                      </a:lnTo>
                      <a:lnTo>
                        <a:pt x="17357" y="23744"/>
                      </a:lnTo>
                      <a:lnTo>
                        <a:pt x="17357" y="23836"/>
                      </a:lnTo>
                      <a:lnTo>
                        <a:pt x="17357" y="23882"/>
                      </a:lnTo>
                      <a:lnTo>
                        <a:pt x="17357" y="23929"/>
                      </a:lnTo>
                      <a:lnTo>
                        <a:pt x="17357" y="23975"/>
                      </a:lnTo>
                      <a:lnTo>
                        <a:pt x="17310" y="23975"/>
                      </a:lnTo>
                      <a:lnTo>
                        <a:pt x="17310" y="24021"/>
                      </a:lnTo>
                      <a:lnTo>
                        <a:pt x="17310" y="24114"/>
                      </a:lnTo>
                      <a:lnTo>
                        <a:pt x="17264" y="24160"/>
                      </a:lnTo>
                      <a:lnTo>
                        <a:pt x="17218" y="24206"/>
                      </a:lnTo>
                      <a:lnTo>
                        <a:pt x="17033" y="24392"/>
                      </a:lnTo>
                      <a:lnTo>
                        <a:pt x="16847" y="24530"/>
                      </a:lnTo>
                      <a:lnTo>
                        <a:pt x="16755" y="24577"/>
                      </a:lnTo>
                      <a:lnTo>
                        <a:pt x="16570" y="24623"/>
                      </a:lnTo>
                      <a:lnTo>
                        <a:pt x="16477" y="24669"/>
                      </a:lnTo>
                      <a:lnTo>
                        <a:pt x="16477" y="24669"/>
                      </a:lnTo>
                      <a:lnTo>
                        <a:pt x="16616" y="24577"/>
                      </a:lnTo>
                      <a:lnTo>
                        <a:pt x="16662" y="24484"/>
                      </a:lnTo>
                      <a:lnTo>
                        <a:pt x="16662" y="24345"/>
                      </a:lnTo>
                      <a:lnTo>
                        <a:pt x="16709" y="24299"/>
                      </a:lnTo>
                      <a:lnTo>
                        <a:pt x="16662" y="24206"/>
                      </a:lnTo>
                      <a:lnTo>
                        <a:pt x="16662" y="24114"/>
                      </a:lnTo>
                      <a:lnTo>
                        <a:pt x="16662" y="24068"/>
                      </a:lnTo>
                      <a:lnTo>
                        <a:pt x="16616" y="23929"/>
                      </a:lnTo>
                      <a:lnTo>
                        <a:pt x="15783" y="22124"/>
                      </a:lnTo>
                      <a:lnTo>
                        <a:pt x="15690" y="21939"/>
                      </a:lnTo>
                      <a:lnTo>
                        <a:pt x="15644" y="21892"/>
                      </a:lnTo>
                      <a:lnTo>
                        <a:pt x="15644" y="21846"/>
                      </a:lnTo>
                      <a:lnTo>
                        <a:pt x="15598" y="21753"/>
                      </a:lnTo>
                      <a:lnTo>
                        <a:pt x="15598" y="21615"/>
                      </a:lnTo>
                      <a:lnTo>
                        <a:pt x="15551" y="21337"/>
                      </a:lnTo>
                      <a:lnTo>
                        <a:pt x="15459" y="20782"/>
                      </a:lnTo>
                      <a:lnTo>
                        <a:pt x="15320" y="19624"/>
                      </a:lnTo>
                      <a:lnTo>
                        <a:pt x="14302" y="13006"/>
                      </a:lnTo>
                      <a:lnTo>
                        <a:pt x="14209" y="13006"/>
                      </a:lnTo>
                      <a:lnTo>
                        <a:pt x="14302" y="12960"/>
                      </a:lnTo>
                      <a:lnTo>
                        <a:pt x="13515" y="7961"/>
                      </a:lnTo>
                      <a:lnTo>
                        <a:pt x="13469" y="7684"/>
                      </a:lnTo>
                      <a:lnTo>
                        <a:pt x="13422" y="7684"/>
                      </a:lnTo>
                      <a:lnTo>
                        <a:pt x="13469" y="7637"/>
                      </a:lnTo>
                      <a:lnTo>
                        <a:pt x="13469" y="7545"/>
                      </a:lnTo>
                      <a:lnTo>
                        <a:pt x="13191" y="5740"/>
                      </a:lnTo>
                      <a:lnTo>
                        <a:pt x="13145" y="5601"/>
                      </a:lnTo>
                      <a:lnTo>
                        <a:pt x="12821" y="3426"/>
                      </a:lnTo>
                      <a:lnTo>
                        <a:pt x="12728" y="2870"/>
                      </a:lnTo>
                      <a:lnTo>
                        <a:pt x="12636" y="2916"/>
                      </a:lnTo>
                      <a:lnTo>
                        <a:pt x="12219" y="3009"/>
                      </a:lnTo>
                      <a:lnTo>
                        <a:pt x="12127" y="3009"/>
                      </a:lnTo>
                      <a:lnTo>
                        <a:pt x="11988" y="3055"/>
                      </a:lnTo>
                      <a:lnTo>
                        <a:pt x="11664" y="3055"/>
                      </a:lnTo>
                      <a:lnTo>
                        <a:pt x="11664" y="3194"/>
                      </a:lnTo>
                      <a:lnTo>
                        <a:pt x="11941" y="5184"/>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3489475" y="4601775"/>
                  <a:ext cx="200200" cy="168950"/>
                </a:xfrm>
                <a:custGeom>
                  <a:rect b="b" l="l" r="r" t="t"/>
                  <a:pathLst>
                    <a:path extrusionOk="0" h="6758" w="8008">
                      <a:moveTo>
                        <a:pt x="1343" y="0"/>
                      </a:moveTo>
                      <a:lnTo>
                        <a:pt x="1158" y="278"/>
                      </a:lnTo>
                      <a:lnTo>
                        <a:pt x="1065" y="417"/>
                      </a:lnTo>
                      <a:lnTo>
                        <a:pt x="93" y="2684"/>
                      </a:lnTo>
                      <a:lnTo>
                        <a:pt x="1" y="2916"/>
                      </a:lnTo>
                      <a:lnTo>
                        <a:pt x="1" y="3194"/>
                      </a:lnTo>
                      <a:lnTo>
                        <a:pt x="1" y="3425"/>
                      </a:lnTo>
                      <a:lnTo>
                        <a:pt x="93" y="3656"/>
                      </a:lnTo>
                      <a:lnTo>
                        <a:pt x="186" y="3888"/>
                      </a:lnTo>
                      <a:lnTo>
                        <a:pt x="325" y="4073"/>
                      </a:lnTo>
                      <a:lnTo>
                        <a:pt x="556" y="4258"/>
                      </a:lnTo>
                      <a:lnTo>
                        <a:pt x="741" y="4351"/>
                      </a:lnTo>
                      <a:lnTo>
                        <a:pt x="6017" y="6665"/>
                      </a:lnTo>
                      <a:lnTo>
                        <a:pt x="6295" y="6711"/>
                      </a:lnTo>
                      <a:lnTo>
                        <a:pt x="6527" y="6757"/>
                      </a:lnTo>
                      <a:lnTo>
                        <a:pt x="6758" y="6757"/>
                      </a:lnTo>
                      <a:lnTo>
                        <a:pt x="6989" y="6665"/>
                      </a:lnTo>
                      <a:lnTo>
                        <a:pt x="7221" y="6572"/>
                      </a:lnTo>
                      <a:lnTo>
                        <a:pt x="7406" y="6387"/>
                      </a:lnTo>
                      <a:lnTo>
                        <a:pt x="7591" y="6202"/>
                      </a:lnTo>
                      <a:lnTo>
                        <a:pt x="7730" y="6017"/>
                      </a:lnTo>
                      <a:lnTo>
                        <a:pt x="7915" y="5415"/>
                      </a:lnTo>
                      <a:lnTo>
                        <a:pt x="8008" y="4767"/>
                      </a:lnTo>
                      <a:lnTo>
                        <a:pt x="8008" y="4166"/>
                      </a:lnTo>
                      <a:lnTo>
                        <a:pt x="7869" y="3518"/>
                      </a:lnTo>
                      <a:lnTo>
                        <a:pt x="7869" y="3471"/>
                      </a:lnTo>
                      <a:lnTo>
                        <a:pt x="7869" y="3425"/>
                      </a:lnTo>
                      <a:lnTo>
                        <a:pt x="7822" y="3379"/>
                      </a:lnTo>
                      <a:lnTo>
                        <a:pt x="7637" y="2870"/>
                      </a:lnTo>
                      <a:lnTo>
                        <a:pt x="7637" y="2823"/>
                      </a:lnTo>
                      <a:lnTo>
                        <a:pt x="7591" y="2731"/>
                      </a:lnTo>
                      <a:lnTo>
                        <a:pt x="7360" y="2407"/>
                      </a:lnTo>
                      <a:lnTo>
                        <a:pt x="7128" y="2083"/>
                      </a:lnTo>
                      <a:lnTo>
                        <a:pt x="7036" y="1944"/>
                      </a:lnTo>
                      <a:lnTo>
                        <a:pt x="6989" y="2083"/>
                      </a:lnTo>
                      <a:lnTo>
                        <a:pt x="6573" y="2175"/>
                      </a:lnTo>
                      <a:lnTo>
                        <a:pt x="6203" y="2268"/>
                      </a:lnTo>
                      <a:lnTo>
                        <a:pt x="5832" y="2314"/>
                      </a:lnTo>
                      <a:lnTo>
                        <a:pt x="5462" y="2314"/>
                      </a:lnTo>
                      <a:lnTo>
                        <a:pt x="4768" y="2268"/>
                      </a:lnTo>
                      <a:lnTo>
                        <a:pt x="4629" y="2268"/>
                      </a:lnTo>
                      <a:lnTo>
                        <a:pt x="4212" y="2175"/>
                      </a:lnTo>
                      <a:lnTo>
                        <a:pt x="4074" y="2129"/>
                      </a:lnTo>
                      <a:lnTo>
                        <a:pt x="3472" y="1898"/>
                      </a:lnTo>
                      <a:lnTo>
                        <a:pt x="3379" y="1851"/>
                      </a:lnTo>
                      <a:lnTo>
                        <a:pt x="2870" y="1574"/>
                      </a:lnTo>
                      <a:lnTo>
                        <a:pt x="2222" y="1157"/>
                      </a:lnTo>
                      <a:lnTo>
                        <a:pt x="1759" y="741"/>
                      </a:lnTo>
                      <a:lnTo>
                        <a:pt x="1435" y="417"/>
                      </a:lnTo>
                      <a:lnTo>
                        <a:pt x="1343" y="324"/>
                      </a:lnTo>
                      <a:lnTo>
                        <a:pt x="134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3720900" y="4508050"/>
                  <a:ext cx="34725" cy="100675"/>
                </a:xfrm>
                <a:custGeom>
                  <a:rect b="b" l="l" r="r" t="t"/>
                  <a:pathLst>
                    <a:path extrusionOk="0" h="4027" w="1389">
                      <a:moveTo>
                        <a:pt x="972" y="0"/>
                      </a:moveTo>
                      <a:lnTo>
                        <a:pt x="741" y="139"/>
                      </a:lnTo>
                      <a:lnTo>
                        <a:pt x="741" y="694"/>
                      </a:lnTo>
                      <a:lnTo>
                        <a:pt x="694" y="1250"/>
                      </a:lnTo>
                      <a:lnTo>
                        <a:pt x="602" y="1805"/>
                      </a:lnTo>
                      <a:lnTo>
                        <a:pt x="602" y="1851"/>
                      </a:lnTo>
                      <a:lnTo>
                        <a:pt x="648" y="2314"/>
                      </a:lnTo>
                      <a:lnTo>
                        <a:pt x="602" y="2731"/>
                      </a:lnTo>
                      <a:lnTo>
                        <a:pt x="556" y="3055"/>
                      </a:lnTo>
                      <a:lnTo>
                        <a:pt x="417" y="3379"/>
                      </a:lnTo>
                      <a:lnTo>
                        <a:pt x="278" y="3657"/>
                      </a:lnTo>
                      <a:lnTo>
                        <a:pt x="0" y="4027"/>
                      </a:lnTo>
                      <a:lnTo>
                        <a:pt x="370" y="3795"/>
                      </a:lnTo>
                      <a:lnTo>
                        <a:pt x="694" y="3610"/>
                      </a:lnTo>
                      <a:lnTo>
                        <a:pt x="880" y="3425"/>
                      </a:lnTo>
                      <a:lnTo>
                        <a:pt x="1065" y="3194"/>
                      </a:lnTo>
                      <a:lnTo>
                        <a:pt x="1157" y="2962"/>
                      </a:lnTo>
                      <a:lnTo>
                        <a:pt x="1250" y="2731"/>
                      </a:lnTo>
                      <a:lnTo>
                        <a:pt x="1342" y="2268"/>
                      </a:lnTo>
                      <a:lnTo>
                        <a:pt x="1389" y="1898"/>
                      </a:lnTo>
                      <a:lnTo>
                        <a:pt x="1342" y="1435"/>
                      </a:lnTo>
                      <a:lnTo>
                        <a:pt x="1296" y="1018"/>
                      </a:lnTo>
                      <a:lnTo>
                        <a:pt x="1204" y="556"/>
                      </a:lnTo>
                      <a:lnTo>
                        <a:pt x="1018" y="93"/>
                      </a:lnTo>
                      <a:lnTo>
                        <a:pt x="972"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3351800" y="4120425"/>
                  <a:ext cx="155050" cy="144650"/>
                </a:xfrm>
                <a:custGeom>
                  <a:rect b="b" l="l" r="r" t="t"/>
                  <a:pathLst>
                    <a:path extrusionOk="0" h="5786" w="6202">
                      <a:moveTo>
                        <a:pt x="6202" y="1"/>
                      </a:moveTo>
                      <a:lnTo>
                        <a:pt x="370" y="4166"/>
                      </a:lnTo>
                      <a:lnTo>
                        <a:pt x="324" y="4212"/>
                      </a:lnTo>
                      <a:lnTo>
                        <a:pt x="231" y="4073"/>
                      </a:lnTo>
                      <a:lnTo>
                        <a:pt x="231" y="4120"/>
                      </a:lnTo>
                      <a:lnTo>
                        <a:pt x="185" y="4120"/>
                      </a:lnTo>
                      <a:lnTo>
                        <a:pt x="0" y="4259"/>
                      </a:lnTo>
                      <a:lnTo>
                        <a:pt x="139" y="4305"/>
                      </a:lnTo>
                      <a:lnTo>
                        <a:pt x="139" y="4351"/>
                      </a:lnTo>
                      <a:lnTo>
                        <a:pt x="324" y="4490"/>
                      </a:lnTo>
                      <a:lnTo>
                        <a:pt x="370" y="4444"/>
                      </a:lnTo>
                      <a:lnTo>
                        <a:pt x="324" y="4536"/>
                      </a:lnTo>
                      <a:lnTo>
                        <a:pt x="370" y="4536"/>
                      </a:lnTo>
                      <a:lnTo>
                        <a:pt x="463" y="4629"/>
                      </a:lnTo>
                      <a:lnTo>
                        <a:pt x="509" y="4675"/>
                      </a:lnTo>
                      <a:lnTo>
                        <a:pt x="555" y="4629"/>
                      </a:lnTo>
                      <a:lnTo>
                        <a:pt x="509" y="4721"/>
                      </a:lnTo>
                      <a:lnTo>
                        <a:pt x="555" y="4721"/>
                      </a:lnTo>
                      <a:lnTo>
                        <a:pt x="602" y="4814"/>
                      </a:lnTo>
                      <a:lnTo>
                        <a:pt x="648" y="4860"/>
                      </a:lnTo>
                      <a:lnTo>
                        <a:pt x="648" y="4953"/>
                      </a:lnTo>
                      <a:lnTo>
                        <a:pt x="694" y="4999"/>
                      </a:lnTo>
                      <a:lnTo>
                        <a:pt x="741" y="5092"/>
                      </a:lnTo>
                      <a:lnTo>
                        <a:pt x="787" y="5184"/>
                      </a:lnTo>
                      <a:lnTo>
                        <a:pt x="787" y="5230"/>
                      </a:lnTo>
                      <a:lnTo>
                        <a:pt x="833" y="5230"/>
                      </a:lnTo>
                      <a:lnTo>
                        <a:pt x="833" y="5277"/>
                      </a:lnTo>
                      <a:lnTo>
                        <a:pt x="833" y="5323"/>
                      </a:lnTo>
                      <a:lnTo>
                        <a:pt x="879" y="5416"/>
                      </a:lnTo>
                      <a:lnTo>
                        <a:pt x="972" y="5416"/>
                      </a:lnTo>
                      <a:lnTo>
                        <a:pt x="879" y="5462"/>
                      </a:lnTo>
                      <a:lnTo>
                        <a:pt x="972" y="5786"/>
                      </a:lnTo>
                      <a:lnTo>
                        <a:pt x="3286" y="4073"/>
                      </a:lnTo>
                      <a:lnTo>
                        <a:pt x="3379" y="4212"/>
                      </a:lnTo>
                      <a:lnTo>
                        <a:pt x="5045" y="3240"/>
                      </a:lnTo>
                      <a:lnTo>
                        <a:pt x="5230" y="3148"/>
                      </a:lnTo>
                      <a:lnTo>
                        <a:pt x="5137" y="2963"/>
                      </a:lnTo>
                      <a:lnTo>
                        <a:pt x="3749" y="3749"/>
                      </a:lnTo>
                      <a:lnTo>
                        <a:pt x="3749" y="3749"/>
                      </a:lnTo>
                      <a:lnTo>
                        <a:pt x="6202" y="1991"/>
                      </a:lnTo>
                      <a:lnTo>
                        <a:pt x="620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3144675" y="4122750"/>
                  <a:ext cx="362175" cy="369125"/>
                </a:xfrm>
                <a:custGeom>
                  <a:rect b="b" l="l" r="r" t="t"/>
                  <a:pathLst>
                    <a:path extrusionOk="0" h="14765" w="14487">
                      <a:moveTo>
                        <a:pt x="0" y="0"/>
                      </a:moveTo>
                      <a:lnTo>
                        <a:pt x="0" y="555"/>
                      </a:lnTo>
                      <a:lnTo>
                        <a:pt x="47" y="1065"/>
                      </a:lnTo>
                      <a:lnTo>
                        <a:pt x="47" y="1435"/>
                      </a:lnTo>
                      <a:lnTo>
                        <a:pt x="93" y="1574"/>
                      </a:lnTo>
                      <a:lnTo>
                        <a:pt x="93" y="1898"/>
                      </a:lnTo>
                      <a:lnTo>
                        <a:pt x="139" y="2222"/>
                      </a:lnTo>
                      <a:lnTo>
                        <a:pt x="186" y="2407"/>
                      </a:lnTo>
                      <a:lnTo>
                        <a:pt x="232" y="2592"/>
                      </a:lnTo>
                      <a:lnTo>
                        <a:pt x="232" y="2731"/>
                      </a:lnTo>
                      <a:lnTo>
                        <a:pt x="278" y="2823"/>
                      </a:lnTo>
                      <a:lnTo>
                        <a:pt x="278" y="2962"/>
                      </a:lnTo>
                      <a:lnTo>
                        <a:pt x="371" y="3425"/>
                      </a:lnTo>
                      <a:lnTo>
                        <a:pt x="417" y="3518"/>
                      </a:lnTo>
                      <a:lnTo>
                        <a:pt x="463" y="3703"/>
                      </a:lnTo>
                      <a:lnTo>
                        <a:pt x="510" y="3934"/>
                      </a:lnTo>
                      <a:lnTo>
                        <a:pt x="510" y="3980"/>
                      </a:lnTo>
                      <a:lnTo>
                        <a:pt x="556" y="4166"/>
                      </a:lnTo>
                      <a:lnTo>
                        <a:pt x="602" y="4212"/>
                      </a:lnTo>
                      <a:lnTo>
                        <a:pt x="695" y="4628"/>
                      </a:lnTo>
                      <a:lnTo>
                        <a:pt x="787" y="4860"/>
                      </a:lnTo>
                      <a:lnTo>
                        <a:pt x="880" y="5045"/>
                      </a:lnTo>
                      <a:lnTo>
                        <a:pt x="1019" y="5415"/>
                      </a:lnTo>
                      <a:lnTo>
                        <a:pt x="1065" y="5647"/>
                      </a:lnTo>
                      <a:lnTo>
                        <a:pt x="1157" y="5878"/>
                      </a:lnTo>
                      <a:lnTo>
                        <a:pt x="1713" y="7174"/>
                      </a:lnTo>
                      <a:lnTo>
                        <a:pt x="2407" y="8424"/>
                      </a:lnTo>
                      <a:lnTo>
                        <a:pt x="2870" y="9164"/>
                      </a:lnTo>
                      <a:lnTo>
                        <a:pt x="2962" y="9349"/>
                      </a:lnTo>
                      <a:lnTo>
                        <a:pt x="3333" y="9858"/>
                      </a:lnTo>
                      <a:lnTo>
                        <a:pt x="3564" y="10182"/>
                      </a:lnTo>
                      <a:lnTo>
                        <a:pt x="3842" y="10553"/>
                      </a:lnTo>
                      <a:lnTo>
                        <a:pt x="3888" y="10645"/>
                      </a:lnTo>
                      <a:lnTo>
                        <a:pt x="4212" y="11015"/>
                      </a:lnTo>
                      <a:lnTo>
                        <a:pt x="4258" y="11062"/>
                      </a:lnTo>
                      <a:lnTo>
                        <a:pt x="4536" y="11432"/>
                      </a:lnTo>
                      <a:lnTo>
                        <a:pt x="4675" y="11571"/>
                      </a:lnTo>
                      <a:lnTo>
                        <a:pt x="4768" y="11663"/>
                      </a:lnTo>
                      <a:lnTo>
                        <a:pt x="4953" y="11848"/>
                      </a:lnTo>
                      <a:lnTo>
                        <a:pt x="5045" y="11987"/>
                      </a:lnTo>
                      <a:lnTo>
                        <a:pt x="5415" y="12358"/>
                      </a:lnTo>
                      <a:lnTo>
                        <a:pt x="5601" y="12496"/>
                      </a:lnTo>
                      <a:lnTo>
                        <a:pt x="5647" y="12589"/>
                      </a:lnTo>
                      <a:lnTo>
                        <a:pt x="5693" y="12589"/>
                      </a:lnTo>
                      <a:lnTo>
                        <a:pt x="6526" y="13329"/>
                      </a:lnTo>
                      <a:lnTo>
                        <a:pt x="7359" y="13977"/>
                      </a:lnTo>
                      <a:lnTo>
                        <a:pt x="7591" y="14116"/>
                      </a:lnTo>
                      <a:lnTo>
                        <a:pt x="7822" y="14255"/>
                      </a:lnTo>
                      <a:lnTo>
                        <a:pt x="8100" y="14440"/>
                      </a:lnTo>
                      <a:lnTo>
                        <a:pt x="8007" y="14209"/>
                      </a:lnTo>
                      <a:lnTo>
                        <a:pt x="8054" y="14209"/>
                      </a:lnTo>
                      <a:lnTo>
                        <a:pt x="8007" y="14163"/>
                      </a:lnTo>
                      <a:lnTo>
                        <a:pt x="8007" y="14024"/>
                      </a:lnTo>
                      <a:lnTo>
                        <a:pt x="8007" y="13931"/>
                      </a:lnTo>
                      <a:lnTo>
                        <a:pt x="7822" y="13839"/>
                      </a:lnTo>
                      <a:lnTo>
                        <a:pt x="7452" y="13561"/>
                      </a:lnTo>
                      <a:lnTo>
                        <a:pt x="7035" y="13237"/>
                      </a:lnTo>
                      <a:lnTo>
                        <a:pt x="6850" y="13098"/>
                      </a:lnTo>
                      <a:lnTo>
                        <a:pt x="6711" y="13005"/>
                      </a:lnTo>
                      <a:lnTo>
                        <a:pt x="6619" y="12913"/>
                      </a:lnTo>
                      <a:lnTo>
                        <a:pt x="6434" y="12774"/>
                      </a:lnTo>
                      <a:lnTo>
                        <a:pt x="6156" y="12496"/>
                      </a:lnTo>
                      <a:lnTo>
                        <a:pt x="6017" y="12358"/>
                      </a:lnTo>
                      <a:lnTo>
                        <a:pt x="5878" y="12265"/>
                      </a:lnTo>
                      <a:lnTo>
                        <a:pt x="5786" y="12450"/>
                      </a:lnTo>
                      <a:lnTo>
                        <a:pt x="5415" y="12034"/>
                      </a:lnTo>
                      <a:lnTo>
                        <a:pt x="5230" y="11848"/>
                      </a:lnTo>
                      <a:lnTo>
                        <a:pt x="4999" y="11617"/>
                      </a:lnTo>
                      <a:lnTo>
                        <a:pt x="4860" y="11432"/>
                      </a:lnTo>
                      <a:lnTo>
                        <a:pt x="4814" y="11386"/>
                      </a:lnTo>
                      <a:lnTo>
                        <a:pt x="4814" y="11293"/>
                      </a:lnTo>
                      <a:lnTo>
                        <a:pt x="4814" y="11247"/>
                      </a:lnTo>
                      <a:lnTo>
                        <a:pt x="4860" y="11247"/>
                      </a:lnTo>
                      <a:lnTo>
                        <a:pt x="4953" y="11293"/>
                      </a:lnTo>
                      <a:lnTo>
                        <a:pt x="5045" y="11062"/>
                      </a:lnTo>
                      <a:lnTo>
                        <a:pt x="4906" y="10969"/>
                      </a:lnTo>
                      <a:lnTo>
                        <a:pt x="4814" y="11154"/>
                      </a:lnTo>
                      <a:lnTo>
                        <a:pt x="4536" y="10784"/>
                      </a:lnTo>
                      <a:lnTo>
                        <a:pt x="4490" y="10691"/>
                      </a:lnTo>
                      <a:lnTo>
                        <a:pt x="4305" y="10506"/>
                      </a:lnTo>
                      <a:lnTo>
                        <a:pt x="4212" y="10414"/>
                      </a:lnTo>
                      <a:lnTo>
                        <a:pt x="4120" y="10229"/>
                      </a:lnTo>
                      <a:lnTo>
                        <a:pt x="3842" y="9812"/>
                      </a:lnTo>
                      <a:lnTo>
                        <a:pt x="3657" y="9673"/>
                      </a:lnTo>
                      <a:lnTo>
                        <a:pt x="3657" y="9627"/>
                      </a:lnTo>
                      <a:lnTo>
                        <a:pt x="3564" y="9488"/>
                      </a:lnTo>
                      <a:lnTo>
                        <a:pt x="3333" y="9071"/>
                      </a:lnTo>
                      <a:lnTo>
                        <a:pt x="3194" y="8979"/>
                      </a:lnTo>
                      <a:lnTo>
                        <a:pt x="3148" y="8933"/>
                      </a:lnTo>
                      <a:lnTo>
                        <a:pt x="3101" y="8794"/>
                      </a:lnTo>
                      <a:lnTo>
                        <a:pt x="2916" y="8794"/>
                      </a:lnTo>
                      <a:lnTo>
                        <a:pt x="2315" y="7776"/>
                      </a:lnTo>
                      <a:lnTo>
                        <a:pt x="2361" y="7729"/>
                      </a:lnTo>
                      <a:lnTo>
                        <a:pt x="6341" y="5461"/>
                      </a:lnTo>
                      <a:lnTo>
                        <a:pt x="6341" y="5508"/>
                      </a:lnTo>
                      <a:lnTo>
                        <a:pt x="6434" y="5785"/>
                      </a:lnTo>
                      <a:lnTo>
                        <a:pt x="6526" y="6063"/>
                      </a:lnTo>
                      <a:lnTo>
                        <a:pt x="6711" y="6341"/>
                      </a:lnTo>
                      <a:lnTo>
                        <a:pt x="6897" y="6572"/>
                      </a:lnTo>
                      <a:lnTo>
                        <a:pt x="6943" y="6572"/>
                      </a:lnTo>
                      <a:lnTo>
                        <a:pt x="6943" y="6618"/>
                      </a:lnTo>
                      <a:lnTo>
                        <a:pt x="6989" y="6665"/>
                      </a:lnTo>
                      <a:lnTo>
                        <a:pt x="7035" y="6711"/>
                      </a:lnTo>
                      <a:lnTo>
                        <a:pt x="7082" y="6711"/>
                      </a:lnTo>
                      <a:lnTo>
                        <a:pt x="7082" y="6757"/>
                      </a:lnTo>
                      <a:lnTo>
                        <a:pt x="7128" y="6804"/>
                      </a:lnTo>
                      <a:lnTo>
                        <a:pt x="7313" y="6896"/>
                      </a:lnTo>
                      <a:lnTo>
                        <a:pt x="7544" y="6989"/>
                      </a:lnTo>
                      <a:lnTo>
                        <a:pt x="7730" y="7035"/>
                      </a:lnTo>
                      <a:lnTo>
                        <a:pt x="7915" y="6989"/>
                      </a:lnTo>
                      <a:lnTo>
                        <a:pt x="8007" y="6989"/>
                      </a:lnTo>
                      <a:lnTo>
                        <a:pt x="8331" y="7174"/>
                      </a:lnTo>
                      <a:lnTo>
                        <a:pt x="8655" y="7405"/>
                      </a:lnTo>
                      <a:lnTo>
                        <a:pt x="14487" y="11756"/>
                      </a:lnTo>
                      <a:lnTo>
                        <a:pt x="14487" y="10367"/>
                      </a:lnTo>
                      <a:lnTo>
                        <a:pt x="9072" y="6341"/>
                      </a:lnTo>
                      <a:lnTo>
                        <a:pt x="8424" y="6711"/>
                      </a:lnTo>
                      <a:lnTo>
                        <a:pt x="8239" y="6804"/>
                      </a:lnTo>
                      <a:lnTo>
                        <a:pt x="8146" y="6850"/>
                      </a:lnTo>
                      <a:lnTo>
                        <a:pt x="8146" y="6850"/>
                      </a:lnTo>
                      <a:lnTo>
                        <a:pt x="8192" y="6804"/>
                      </a:lnTo>
                      <a:lnTo>
                        <a:pt x="8285" y="6665"/>
                      </a:lnTo>
                      <a:lnTo>
                        <a:pt x="8331" y="6387"/>
                      </a:lnTo>
                      <a:lnTo>
                        <a:pt x="8331" y="6248"/>
                      </a:lnTo>
                      <a:lnTo>
                        <a:pt x="8331" y="6202"/>
                      </a:lnTo>
                      <a:lnTo>
                        <a:pt x="8331" y="6109"/>
                      </a:lnTo>
                      <a:lnTo>
                        <a:pt x="8331" y="6063"/>
                      </a:lnTo>
                      <a:lnTo>
                        <a:pt x="8331" y="6017"/>
                      </a:lnTo>
                      <a:lnTo>
                        <a:pt x="8331" y="5971"/>
                      </a:lnTo>
                      <a:lnTo>
                        <a:pt x="8285" y="5924"/>
                      </a:lnTo>
                      <a:lnTo>
                        <a:pt x="8285" y="5832"/>
                      </a:lnTo>
                      <a:lnTo>
                        <a:pt x="8285" y="5785"/>
                      </a:lnTo>
                      <a:lnTo>
                        <a:pt x="8239" y="5693"/>
                      </a:lnTo>
                      <a:lnTo>
                        <a:pt x="8192" y="5600"/>
                      </a:lnTo>
                      <a:lnTo>
                        <a:pt x="8192" y="5554"/>
                      </a:lnTo>
                      <a:lnTo>
                        <a:pt x="8146" y="5508"/>
                      </a:lnTo>
                      <a:lnTo>
                        <a:pt x="8100" y="5369"/>
                      </a:lnTo>
                      <a:lnTo>
                        <a:pt x="8054" y="5323"/>
                      </a:lnTo>
                      <a:lnTo>
                        <a:pt x="8007" y="5276"/>
                      </a:lnTo>
                      <a:lnTo>
                        <a:pt x="8007" y="5230"/>
                      </a:lnTo>
                      <a:lnTo>
                        <a:pt x="7961" y="5137"/>
                      </a:lnTo>
                      <a:lnTo>
                        <a:pt x="7915" y="5091"/>
                      </a:lnTo>
                      <a:lnTo>
                        <a:pt x="7868" y="5091"/>
                      </a:lnTo>
                      <a:lnTo>
                        <a:pt x="7868" y="5045"/>
                      </a:lnTo>
                      <a:lnTo>
                        <a:pt x="7822" y="4999"/>
                      </a:lnTo>
                      <a:lnTo>
                        <a:pt x="7776" y="4952"/>
                      </a:lnTo>
                      <a:lnTo>
                        <a:pt x="7776" y="4906"/>
                      </a:lnTo>
                      <a:lnTo>
                        <a:pt x="7683" y="4860"/>
                      </a:lnTo>
                      <a:lnTo>
                        <a:pt x="7683" y="4813"/>
                      </a:lnTo>
                      <a:lnTo>
                        <a:pt x="7637" y="4813"/>
                      </a:lnTo>
                      <a:lnTo>
                        <a:pt x="7591" y="4767"/>
                      </a:lnTo>
                      <a:lnTo>
                        <a:pt x="7544" y="4721"/>
                      </a:lnTo>
                      <a:lnTo>
                        <a:pt x="7498" y="4675"/>
                      </a:lnTo>
                      <a:lnTo>
                        <a:pt x="7406" y="4628"/>
                      </a:lnTo>
                      <a:lnTo>
                        <a:pt x="7359" y="4582"/>
                      </a:lnTo>
                      <a:lnTo>
                        <a:pt x="7221" y="4536"/>
                      </a:lnTo>
                      <a:lnTo>
                        <a:pt x="7035" y="4489"/>
                      </a:lnTo>
                      <a:lnTo>
                        <a:pt x="6943" y="4443"/>
                      </a:lnTo>
                      <a:lnTo>
                        <a:pt x="6850" y="4489"/>
                      </a:lnTo>
                      <a:lnTo>
                        <a:pt x="6758" y="4489"/>
                      </a:lnTo>
                      <a:lnTo>
                        <a:pt x="6619" y="4536"/>
                      </a:lnTo>
                      <a:lnTo>
                        <a:pt x="6480" y="4628"/>
                      </a:lnTo>
                      <a:lnTo>
                        <a:pt x="6387" y="4813"/>
                      </a:lnTo>
                      <a:lnTo>
                        <a:pt x="6341" y="4952"/>
                      </a:lnTo>
                      <a:lnTo>
                        <a:pt x="6341" y="5184"/>
                      </a:lnTo>
                      <a:lnTo>
                        <a:pt x="6341" y="5230"/>
                      </a:lnTo>
                      <a:lnTo>
                        <a:pt x="6341" y="5276"/>
                      </a:lnTo>
                      <a:lnTo>
                        <a:pt x="2361" y="7498"/>
                      </a:lnTo>
                      <a:lnTo>
                        <a:pt x="2268" y="7266"/>
                      </a:lnTo>
                      <a:lnTo>
                        <a:pt x="2129" y="7035"/>
                      </a:lnTo>
                      <a:lnTo>
                        <a:pt x="2037" y="6896"/>
                      </a:lnTo>
                      <a:lnTo>
                        <a:pt x="1991" y="6665"/>
                      </a:lnTo>
                      <a:lnTo>
                        <a:pt x="1805" y="6341"/>
                      </a:lnTo>
                      <a:lnTo>
                        <a:pt x="1713" y="6202"/>
                      </a:lnTo>
                      <a:lnTo>
                        <a:pt x="1713" y="6156"/>
                      </a:lnTo>
                      <a:lnTo>
                        <a:pt x="1667" y="5971"/>
                      </a:lnTo>
                      <a:lnTo>
                        <a:pt x="1481" y="5600"/>
                      </a:lnTo>
                      <a:lnTo>
                        <a:pt x="1435" y="5461"/>
                      </a:lnTo>
                      <a:lnTo>
                        <a:pt x="1389" y="5276"/>
                      </a:lnTo>
                      <a:lnTo>
                        <a:pt x="1250" y="4860"/>
                      </a:lnTo>
                      <a:lnTo>
                        <a:pt x="1204" y="4813"/>
                      </a:lnTo>
                      <a:lnTo>
                        <a:pt x="1111" y="4813"/>
                      </a:lnTo>
                      <a:lnTo>
                        <a:pt x="1019" y="4767"/>
                      </a:lnTo>
                      <a:lnTo>
                        <a:pt x="926" y="4675"/>
                      </a:lnTo>
                      <a:lnTo>
                        <a:pt x="880" y="4536"/>
                      </a:lnTo>
                      <a:lnTo>
                        <a:pt x="833" y="4212"/>
                      </a:lnTo>
                      <a:lnTo>
                        <a:pt x="787" y="3980"/>
                      </a:lnTo>
                      <a:lnTo>
                        <a:pt x="602" y="3379"/>
                      </a:lnTo>
                      <a:lnTo>
                        <a:pt x="602" y="3379"/>
                      </a:lnTo>
                      <a:lnTo>
                        <a:pt x="787" y="3425"/>
                      </a:lnTo>
                      <a:lnTo>
                        <a:pt x="741" y="3286"/>
                      </a:lnTo>
                      <a:lnTo>
                        <a:pt x="695" y="3008"/>
                      </a:lnTo>
                      <a:lnTo>
                        <a:pt x="695" y="2962"/>
                      </a:lnTo>
                      <a:lnTo>
                        <a:pt x="648" y="2962"/>
                      </a:lnTo>
                      <a:lnTo>
                        <a:pt x="648" y="2916"/>
                      </a:lnTo>
                      <a:lnTo>
                        <a:pt x="648" y="2870"/>
                      </a:lnTo>
                      <a:lnTo>
                        <a:pt x="648" y="2731"/>
                      </a:lnTo>
                      <a:lnTo>
                        <a:pt x="602" y="2499"/>
                      </a:lnTo>
                      <a:lnTo>
                        <a:pt x="556" y="2360"/>
                      </a:lnTo>
                      <a:lnTo>
                        <a:pt x="463" y="1851"/>
                      </a:lnTo>
                      <a:lnTo>
                        <a:pt x="463" y="1805"/>
                      </a:lnTo>
                      <a:lnTo>
                        <a:pt x="417" y="1805"/>
                      </a:lnTo>
                      <a:lnTo>
                        <a:pt x="463" y="1713"/>
                      </a:lnTo>
                      <a:lnTo>
                        <a:pt x="463" y="1527"/>
                      </a:lnTo>
                      <a:lnTo>
                        <a:pt x="417" y="1435"/>
                      </a:lnTo>
                      <a:lnTo>
                        <a:pt x="371" y="741"/>
                      </a:lnTo>
                      <a:lnTo>
                        <a:pt x="371" y="694"/>
                      </a:lnTo>
                      <a:lnTo>
                        <a:pt x="324" y="648"/>
                      </a:lnTo>
                      <a:lnTo>
                        <a:pt x="232" y="602"/>
                      </a:lnTo>
                      <a:lnTo>
                        <a:pt x="186" y="509"/>
                      </a:lnTo>
                      <a:lnTo>
                        <a:pt x="0" y="0"/>
                      </a:lnTo>
                      <a:close/>
                      <a:moveTo>
                        <a:pt x="8054" y="13977"/>
                      </a:moveTo>
                      <a:lnTo>
                        <a:pt x="8054" y="14209"/>
                      </a:lnTo>
                      <a:lnTo>
                        <a:pt x="8100" y="14209"/>
                      </a:lnTo>
                      <a:lnTo>
                        <a:pt x="8331" y="14348"/>
                      </a:lnTo>
                      <a:lnTo>
                        <a:pt x="9026" y="14764"/>
                      </a:lnTo>
                      <a:lnTo>
                        <a:pt x="9026" y="14533"/>
                      </a:lnTo>
                      <a:lnTo>
                        <a:pt x="8979" y="14533"/>
                      </a:lnTo>
                      <a:lnTo>
                        <a:pt x="8840" y="14440"/>
                      </a:lnTo>
                      <a:lnTo>
                        <a:pt x="8702" y="14301"/>
                      </a:lnTo>
                      <a:lnTo>
                        <a:pt x="8516" y="14255"/>
                      </a:lnTo>
                      <a:lnTo>
                        <a:pt x="8424" y="14255"/>
                      </a:lnTo>
                      <a:lnTo>
                        <a:pt x="8470" y="14209"/>
                      </a:lnTo>
                      <a:lnTo>
                        <a:pt x="8239" y="14116"/>
                      </a:lnTo>
                      <a:lnTo>
                        <a:pt x="8192" y="14070"/>
                      </a:lnTo>
                      <a:lnTo>
                        <a:pt x="8054" y="1397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37"/>
              <p:cNvSpPr/>
              <p:nvPr/>
            </p:nvSpPr>
            <p:spPr>
              <a:xfrm flipH="1">
                <a:off x="7114143" y="3787185"/>
                <a:ext cx="38885" cy="23348"/>
              </a:xfrm>
              <a:custGeom>
                <a:rect b="b" l="l" r="r" t="t"/>
                <a:pathLst>
                  <a:path extrusionOk="0" h="556" w="926">
                    <a:moveTo>
                      <a:pt x="741" y="0"/>
                    </a:moveTo>
                    <a:lnTo>
                      <a:pt x="46" y="463"/>
                    </a:lnTo>
                    <a:lnTo>
                      <a:pt x="0" y="509"/>
                    </a:lnTo>
                    <a:lnTo>
                      <a:pt x="0" y="556"/>
                    </a:lnTo>
                    <a:lnTo>
                      <a:pt x="93" y="556"/>
                    </a:lnTo>
                    <a:lnTo>
                      <a:pt x="926" y="93"/>
                    </a:lnTo>
                    <a:lnTo>
                      <a:pt x="74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7"/>
              <p:cNvSpPr/>
              <p:nvPr/>
            </p:nvSpPr>
            <p:spPr>
              <a:xfrm flipH="1">
                <a:off x="6056856" y="2551094"/>
                <a:ext cx="83607" cy="48627"/>
              </a:xfrm>
              <a:custGeom>
                <a:rect b="b" l="l" r="r" t="t"/>
                <a:pathLst>
                  <a:path extrusionOk="0" h="1158" w="1991">
                    <a:moveTo>
                      <a:pt x="0" y="0"/>
                    </a:moveTo>
                    <a:lnTo>
                      <a:pt x="0" y="47"/>
                    </a:lnTo>
                    <a:lnTo>
                      <a:pt x="1759" y="1065"/>
                    </a:lnTo>
                    <a:lnTo>
                      <a:pt x="1805" y="1065"/>
                    </a:lnTo>
                    <a:lnTo>
                      <a:pt x="1991" y="1157"/>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7"/>
              <p:cNvSpPr/>
              <p:nvPr/>
            </p:nvSpPr>
            <p:spPr>
              <a:xfrm flipH="1">
                <a:off x="6144326" y="2521951"/>
                <a:ext cx="46654" cy="27253"/>
              </a:xfrm>
              <a:custGeom>
                <a:rect b="b" l="l" r="r" t="t"/>
                <a:pathLst>
                  <a:path extrusionOk="0" h="649" w="1111">
                    <a:moveTo>
                      <a:pt x="0" y="0"/>
                    </a:moveTo>
                    <a:lnTo>
                      <a:pt x="139" y="139"/>
                    </a:lnTo>
                    <a:lnTo>
                      <a:pt x="1111" y="648"/>
                    </a:lnTo>
                    <a:lnTo>
                      <a:pt x="1111" y="648"/>
                    </a:lnTo>
                    <a:lnTo>
                      <a:pt x="185" y="93"/>
                    </a:lnTo>
                    <a:lnTo>
                      <a:pt x="93" y="46"/>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7"/>
              <p:cNvSpPr/>
              <p:nvPr/>
            </p:nvSpPr>
            <p:spPr>
              <a:xfrm flipH="1">
                <a:off x="6140421" y="2551094"/>
                <a:ext cx="1974" cy="1974"/>
              </a:xfrm>
              <a:custGeom>
                <a:rect b="b" l="l" r="r" t="t"/>
                <a:pathLst>
                  <a:path extrusionOk="0" h="47" w="47">
                    <a:moveTo>
                      <a:pt x="0" y="0"/>
                    </a:moveTo>
                    <a:lnTo>
                      <a:pt x="46" y="47"/>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7"/>
              <p:cNvSpPr/>
              <p:nvPr/>
            </p:nvSpPr>
            <p:spPr>
              <a:xfrm flipH="1">
                <a:off x="6142352" y="2549163"/>
                <a:ext cx="2016" cy="1974"/>
              </a:xfrm>
              <a:custGeom>
                <a:rect b="b" l="l" r="r" t="t"/>
                <a:pathLst>
                  <a:path extrusionOk="0" h="47" w="48">
                    <a:moveTo>
                      <a:pt x="1" y="0"/>
                    </a:moveTo>
                    <a:lnTo>
                      <a:pt x="47" y="46"/>
                    </a:lnTo>
                    <a:lnTo>
                      <a:pt x="47" y="46"/>
                    </a:lnTo>
                    <a:lnTo>
                      <a:pt x="47" y="46"/>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7"/>
              <p:cNvSpPr/>
              <p:nvPr/>
            </p:nvSpPr>
            <p:spPr>
              <a:xfrm flipH="1">
                <a:off x="6206517" y="2510278"/>
                <a:ext cx="1974" cy="1974"/>
              </a:xfrm>
              <a:custGeom>
                <a:rect b="b" l="l" r="r" t="t"/>
                <a:pathLst>
                  <a:path extrusionOk="0" h="47" w="47">
                    <a:moveTo>
                      <a:pt x="47" y="47"/>
                    </a:moveTo>
                    <a:lnTo>
                      <a:pt x="47" y="47"/>
                    </a:lnTo>
                    <a:lnTo>
                      <a:pt x="1" y="47"/>
                    </a:lnTo>
                    <a:lnTo>
                      <a:pt x="1" y="47"/>
                    </a:lnTo>
                    <a:lnTo>
                      <a:pt x="1" y="0"/>
                    </a:lnTo>
                    <a:lnTo>
                      <a:pt x="1" y="0"/>
                    </a:lnTo>
                    <a:lnTo>
                      <a:pt x="1" y="47"/>
                    </a:lnTo>
                    <a:lnTo>
                      <a:pt x="1" y="47"/>
                    </a:lnTo>
                    <a:lnTo>
                      <a:pt x="1" y="47"/>
                    </a:lnTo>
                    <a:lnTo>
                      <a:pt x="1" y="47"/>
                    </a:lnTo>
                    <a:lnTo>
                      <a:pt x="1" y="47"/>
                    </a:lnTo>
                    <a:lnTo>
                      <a:pt x="1" y="47"/>
                    </a:lnTo>
                    <a:lnTo>
                      <a:pt x="47" y="47"/>
                    </a:lnTo>
                    <a:lnTo>
                      <a:pt x="47" y="47"/>
                    </a:lnTo>
                    <a:lnTo>
                      <a:pt x="47" y="47"/>
                    </a:lnTo>
                    <a:lnTo>
                      <a:pt x="47" y="47"/>
                    </a:lnTo>
                    <a:lnTo>
                      <a:pt x="47" y="47"/>
                    </a:lnTo>
                    <a:lnTo>
                      <a:pt x="47"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7"/>
              <p:cNvSpPr/>
              <p:nvPr/>
            </p:nvSpPr>
            <p:spPr>
              <a:xfrm flipH="1">
                <a:off x="6049087" y="2595774"/>
                <a:ext cx="17511" cy="9784"/>
              </a:xfrm>
              <a:custGeom>
                <a:rect b="b" l="l" r="r" t="t"/>
                <a:pathLst>
                  <a:path extrusionOk="0" h="233" w="417">
                    <a:moveTo>
                      <a:pt x="0" y="1"/>
                    </a:moveTo>
                    <a:lnTo>
                      <a:pt x="324" y="181"/>
                    </a:lnTo>
                    <a:lnTo>
                      <a:pt x="324" y="181"/>
                    </a:lnTo>
                    <a:lnTo>
                      <a:pt x="324" y="140"/>
                    </a:lnTo>
                    <a:lnTo>
                      <a:pt x="232" y="93"/>
                    </a:lnTo>
                    <a:lnTo>
                      <a:pt x="46" y="1"/>
                    </a:lnTo>
                    <a:close/>
                    <a:moveTo>
                      <a:pt x="324" y="181"/>
                    </a:moveTo>
                    <a:lnTo>
                      <a:pt x="324" y="186"/>
                    </a:lnTo>
                    <a:lnTo>
                      <a:pt x="333" y="186"/>
                    </a:lnTo>
                    <a:lnTo>
                      <a:pt x="324" y="181"/>
                    </a:lnTo>
                    <a:close/>
                    <a:moveTo>
                      <a:pt x="333" y="186"/>
                    </a:moveTo>
                    <a:lnTo>
                      <a:pt x="417" y="232"/>
                    </a:lnTo>
                    <a:lnTo>
                      <a:pt x="370" y="18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7"/>
              <p:cNvSpPr/>
              <p:nvPr/>
            </p:nvSpPr>
            <p:spPr>
              <a:xfrm flipH="1">
                <a:off x="6185689" y="2519978"/>
                <a:ext cx="9196" cy="7265"/>
              </a:xfrm>
              <a:custGeom>
                <a:rect b="b" l="l" r="r" t="t"/>
                <a:pathLst>
                  <a:path extrusionOk="0" h="173" w="219">
                    <a:moveTo>
                      <a:pt x="1" y="1"/>
                    </a:moveTo>
                    <a:lnTo>
                      <a:pt x="1" y="47"/>
                    </a:lnTo>
                    <a:lnTo>
                      <a:pt x="139" y="93"/>
                    </a:lnTo>
                    <a:lnTo>
                      <a:pt x="139" y="93"/>
                    </a:lnTo>
                    <a:lnTo>
                      <a:pt x="93" y="47"/>
                    </a:lnTo>
                    <a:lnTo>
                      <a:pt x="1" y="1"/>
                    </a:lnTo>
                    <a:close/>
                    <a:moveTo>
                      <a:pt x="139" y="93"/>
                    </a:moveTo>
                    <a:lnTo>
                      <a:pt x="218" y="172"/>
                    </a:lnTo>
                    <a:lnTo>
                      <a:pt x="139" y="93"/>
                    </a:lnTo>
                    <a:lnTo>
                      <a:pt x="139"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7"/>
              <p:cNvSpPr/>
              <p:nvPr/>
            </p:nvSpPr>
            <p:spPr>
              <a:xfrm flipH="1">
                <a:off x="6194843" y="2518046"/>
                <a:ext cx="3947" cy="3947"/>
              </a:xfrm>
              <a:custGeom>
                <a:rect b="b" l="l" r="r" t="t"/>
                <a:pathLst>
                  <a:path extrusionOk="0" h="94" w="94">
                    <a:moveTo>
                      <a:pt x="1" y="1"/>
                    </a:moveTo>
                    <a:lnTo>
                      <a:pt x="94" y="93"/>
                    </a:lnTo>
                    <a:lnTo>
                      <a:pt x="94"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7"/>
              <p:cNvSpPr/>
              <p:nvPr/>
            </p:nvSpPr>
            <p:spPr>
              <a:xfrm flipH="1">
                <a:off x="6352273" y="2854280"/>
                <a:ext cx="17511" cy="1974"/>
              </a:xfrm>
              <a:custGeom>
                <a:rect b="b" l="l" r="r" t="t"/>
                <a:pathLst>
                  <a:path extrusionOk="0" h="47" w="417">
                    <a:moveTo>
                      <a:pt x="0" y="0"/>
                    </a:moveTo>
                    <a:lnTo>
                      <a:pt x="93" y="47"/>
                    </a:lnTo>
                    <a:lnTo>
                      <a:pt x="417" y="47"/>
                    </a:lnTo>
                    <a:lnTo>
                      <a:pt x="41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7"/>
              <p:cNvSpPr/>
              <p:nvPr/>
            </p:nvSpPr>
            <p:spPr>
              <a:xfrm flipH="1">
                <a:off x="6029645" y="2694919"/>
                <a:ext cx="128329" cy="73907"/>
              </a:xfrm>
              <a:custGeom>
                <a:rect b="b" l="l" r="r" t="t"/>
                <a:pathLst>
                  <a:path extrusionOk="0" h="1760" w="3056">
                    <a:moveTo>
                      <a:pt x="3009" y="0"/>
                    </a:moveTo>
                    <a:lnTo>
                      <a:pt x="2870" y="93"/>
                    </a:lnTo>
                    <a:lnTo>
                      <a:pt x="1" y="1759"/>
                    </a:lnTo>
                    <a:lnTo>
                      <a:pt x="305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7"/>
              <p:cNvSpPr/>
              <p:nvPr/>
            </p:nvSpPr>
            <p:spPr>
              <a:xfrm flipH="1">
                <a:off x="6237591" y="2813463"/>
                <a:ext cx="31158" cy="19485"/>
              </a:xfrm>
              <a:custGeom>
                <a:rect b="b" l="l" r="r" t="t"/>
                <a:pathLst>
                  <a:path extrusionOk="0" h="464" w="742">
                    <a:moveTo>
                      <a:pt x="741" y="1"/>
                    </a:moveTo>
                    <a:lnTo>
                      <a:pt x="297" y="278"/>
                    </a:lnTo>
                    <a:lnTo>
                      <a:pt x="325" y="278"/>
                    </a:lnTo>
                    <a:lnTo>
                      <a:pt x="464" y="186"/>
                    </a:lnTo>
                    <a:lnTo>
                      <a:pt x="741" y="1"/>
                    </a:lnTo>
                    <a:close/>
                    <a:moveTo>
                      <a:pt x="278" y="278"/>
                    </a:moveTo>
                    <a:lnTo>
                      <a:pt x="47" y="417"/>
                    </a:lnTo>
                    <a:lnTo>
                      <a:pt x="1" y="463"/>
                    </a:lnTo>
                    <a:lnTo>
                      <a:pt x="1" y="463"/>
                    </a:lnTo>
                    <a:lnTo>
                      <a:pt x="297" y="278"/>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7"/>
              <p:cNvSpPr/>
              <p:nvPr/>
            </p:nvSpPr>
            <p:spPr>
              <a:xfrm flipH="1">
                <a:off x="6192911" y="2788184"/>
                <a:ext cx="38885" cy="23390"/>
              </a:xfrm>
              <a:custGeom>
                <a:rect b="b" l="l" r="r" t="t"/>
                <a:pathLst>
                  <a:path extrusionOk="0" h="557" w="926">
                    <a:moveTo>
                      <a:pt x="926" y="1"/>
                    </a:moveTo>
                    <a:lnTo>
                      <a:pt x="0" y="510"/>
                    </a:lnTo>
                    <a:lnTo>
                      <a:pt x="0" y="556"/>
                    </a:lnTo>
                    <a:lnTo>
                      <a:pt x="92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7"/>
              <p:cNvSpPr/>
              <p:nvPr/>
            </p:nvSpPr>
            <p:spPr>
              <a:xfrm flipH="1">
                <a:off x="6163727" y="2770715"/>
                <a:ext cx="23390" cy="15579"/>
              </a:xfrm>
              <a:custGeom>
                <a:rect b="b" l="l" r="r" t="t"/>
                <a:pathLst>
                  <a:path extrusionOk="0" h="371" w="557">
                    <a:moveTo>
                      <a:pt x="556" y="0"/>
                    </a:moveTo>
                    <a:lnTo>
                      <a:pt x="1" y="324"/>
                    </a:lnTo>
                    <a:lnTo>
                      <a:pt x="1" y="371"/>
                    </a:lnTo>
                    <a:lnTo>
                      <a:pt x="55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7"/>
              <p:cNvSpPr/>
              <p:nvPr/>
            </p:nvSpPr>
            <p:spPr>
              <a:xfrm flipH="1">
                <a:off x="6235660" y="2813463"/>
                <a:ext cx="1974" cy="42"/>
              </a:xfrm>
              <a:custGeom>
                <a:rect b="b" l="l" r="r" t="t"/>
                <a:pathLst>
                  <a:path extrusionOk="0" h="1" w="47">
                    <a:moveTo>
                      <a:pt x="0" y="1"/>
                    </a:moveTo>
                    <a:lnTo>
                      <a:pt x="47" y="1"/>
                    </a:lnTo>
                    <a:lnTo>
                      <a:pt x="47"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7"/>
              <p:cNvSpPr/>
              <p:nvPr/>
            </p:nvSpPr>
            <p:spPr>
              <a:xfrm flipH="1">
                <a:off x="6157932" y="2768783"/>
                <a:ext cx="1974" cy="1974"/>
              </a:xfrm>
              <a:custGeom>
                <a:rect b="b" l="l" r="r" t="t"/>
                <a:pathLst>
                  <a:path extrusionOk="0" h="47" w="47">
                    <a:moveTo>
                      <a:pt x="1" y="0"/>
                    </a:moveTo>
                    <a:lnTo>
                      <a:pt x="1" y="46"/>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7"/>
              <p:cNvSpPr/>
              <p:nvPr/>
            </p:nvSpPr>
            <p:spPr>
              <a:xfrm flipH="1">
                <a:off x="6192911" y="2788184"/>
                <a:ext cx="42" cy="42"/>
              </a:xfrm>
              <a:custGeom>
                <a:rect b="b" l="l" r="r" t="t"/>
                <a:pathLst>
                  <a:path extrusionOk="0" h="1" w="1">
                    <a:moveTo>
                      <a:pt x="1" y="1"/>
                    </a:moveTo>
                    <a:lnTo>
                      <a:pt x="1" y="1"/>
                    </a:lnTo>
                    <a:lnTo>
                      <a:pt x="1" y="1"/>
                    </a:ln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7"/>
              <p:cNvSpPr/>
              <p:nvPr/>
            </p:nvSpPr>
            <p:spPr>
              <a:xfrm flipH="1">
                <a:off x="6231755" y="2809558"/>
                <a:ext cx="42" cy="2016"/>
              </a:xfrm>
              <a:custGeom>
                <a:rect b="b" l="l" r="r" t="t"/>
                <a:pathLst>
                  <a:path extrusionOk="0" h="48" w="1">
                    <a:moveTo>
                      <a:pt x="0" y="1"/>
                    </a:moveTo>
                    <a:lnTo>
                      <a:pt x="0" y="47"/>
                    </a:lnTo>
                    <a:lnTo>
                      <a:pt x="0" y="47"/>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7"/>
              <p:cNvSpPr/>
              <p:nvPr/>
            </p:nvSpPr>
            <p:spPr>
              <a:xfrm flipH="1">
                <a:off x="6233728" y="2811532"/>
                <a:ext cx="1974" cy="1974"/>
              </a:xfrm>
              <a:custGeom>
                <a:rect b="b" l="l" r="r" t="t"/>
                <a:pathLst>
                  <a:path extrusionOk="0" h="47" w="47">
                    <a:moveTo>
                      <a:pt x="47" y="0"/>
                    </a:moveTo>
                    <a:lnTo>
                      <a:pt x="1"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7"/>
              <p:cNvSpPr/>
              <p:nvPr/>
            </p:nvSpPr>
            <p:spPr>
              <a:xfrm flipH="1">
                <a:off x="6233728" y="2811532"/>
                <a:ext cx="42" cy="42"/>
              </a:xfrm>
              <a:custGeom>
                <a:rect b="b" l="l" r="r" t="t"/>
                <a:pathLst>
                  <a:path extrusionOk="0" h="1" w="1">
                    <a:moveTo>
                      <a:pt x="1" y="0"/>
                    </a:move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7"/>
              <p:cNvSpPr/>
              <p:nvPr/>
            </p:nvSpPr>
            <p:spPr>
              <a:xfrm flipH="1">
                <a:off x="6231755" y="2809558"/>
                <a:ext cx="2016" cy="2016"/>
              </a:xfrm>
              <a:custGeom>
                <a:rect b="b" l="l" r="r" t="t"/>
                <a:pathLst>
                  <a:path extrusionOk="0" h="48" w="48">
                    <a:moveTo>
                      <a:pt x="47"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7"/>
              <p:cNvSpPr/>
              <p:nvPr/>
            </p:nvSpPr>
            <p:spPr>
              <a:xfrm flipH="1">
                <a:off x="6190938" y="2786252"/>
                <a:ext cx="2016" cy="1974"/>
              </a:xfrm>
              <a:custGeom>
                <a:rect b="b" l="l" r="r" t="t"/>
                <a:pathLst>
                  <a:path extrusionOk="0" h="47" w="48">
                    <a:moveTo>
                      <a:pt x="47"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7"/>
              <p:cNvSpPr/>
              <p:nvPr/>
            </p:nvSpPr>
            <p:spPr>
              <a:xfrm flipH="1">
                <a:off x="6187074" y="2784321"/>
                <a:ext cx="42" cy="1974"/>
              </a:xfrm>
              <a:custGeom>
                <a:rect b="b" l="l" r="r" t="t"/>
                <a:pathLst>
                  <a:path extrusionOk="0" h="47" w="1">
                    <a:moveTo>
                      <a:pt x="1" y="47"/>
                    </a:moveTo>
                    <a:lnTo>
                      <a:pt x="1" y="47"/>
                    </a:lnTo>
                    <a:lnTo>
                      <a:pt x="1" y="47"/>
                    </a:lnTo>
                    <a:lnTo>
                      <a:pt x="1" y="0"/>
                    </a:lnTo>
                    <a:lnTo>
                      <a:pt x="1" y="0"/>
                    </a:lnTo>
                    <a:lnTo>
                      <a:pt x="1" y="0"/>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7"/>
              <p:cNvSpPr/>
              <p:nvPr/>
            </p:nvSpPr>
            <p:spPr>
              <a:xfrm flipH="1">
                <a:off x="6159863" y="2768783"/>
                <a:ext cx="3905" cy="1974"/>
              </a:xfrm>
              <a:custGeom>
                <a:rect b="b" l="l" r="r" t="t"/>
                <a:pathLst>
                  <a:path extrusionOk="0" h="47" w="93">
                    <a:moveTo>
                      <a:pt x="93" y="0"/>
                    </a:moveTo>
                    <a:lnTo>
                      <a:pt x="0" y="46"/>
                    </a:lnTo>
                    <a:lnTo>
                      <a:pt x="93" y="46"/>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7"/>
              <p:cNvSpPr/>
              <p:nvPr/>
            </p:nvSpPr>
            <p:spPr>
              <a:xfrm flipH="1">
                <a:off x="6233728" y="2811532"/>
                <a:ext cx="42" cy="1974"/>
              </a:xfrm>
              <a:custGeom>
                <a:rect b="b" l="l" r="r" t="t"/>
                <a:pathLst>
                  <a:path extrusionOk="0" h="47" w="1">
                    <a:moveTo>
                      <a:pt x="1" y="0"/>
                    </a:moveTo>
                    <a:lnTo>
                      <a:pt x="1" y="0"/>
                    </a:lnTo>
                    <a:lnTo>
                      <a:pt x="1" y="47"/>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7"/>
              <p:cNvSpPr/>
              <p:nvPr/>
            </p:nvSpPr>
            <p:spPr>
              <a:xfrm flipH="1">
                <a:off x="6187074" y="2784321"/>
                <a:ext cx="3905" cy="3905"/>
              </a:xfrm>
              <a:custGeom>
                <a:rect b="b" l="l" r="r" t="t"/>
                <a:pathLst>
                  <a:path extrusionOk="0" h="93" w="93">
                    <a:moveTo>
                      <a:pt x="93" y="0"/>
                    </a:moveTo>
                    <a:lnTo>
                      <a:pt x="0" y="47"/>
                    </a:lnTo>
                    <a:lnTo>
                      <a:pt x="0" y="93"/>
                    </a:lnTo>
                    <a:lnTo>
                      <a:pt x="93" y="47"/>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7"/>
              <p:cNvSpPr/>
              <p:nvPr/>
            </p:nvSpPr>
            <p:spPr>
              <a:xfrm flipH="1">
                <a:off x="6190938" y="2786252"/>
                <a:ext cx="42" cy="1974"/>
              </a:xfrm>
              <a:custGeom>
                <a:rect b="b" l="l" r="r" t="t"/>
                <a:pathLst>
                  <a:path extrusionOk="0" h="47" w="1">
                    <a:moveTo>
                      <a:pt x="0" y="1"/>
                    </a:moveTo>
                    <a:lnTo>
                      <a:pt x="0" y="1"/>
                    </a:lnTo>
                    <a:lnTo>
                      <a:pt x="0" y="47"/>
                    </a:lnTo>
                    <a:lnTo>
                      <a:pt x="0" y="47"/>
                    </a:lnTo>
                    <a:lnTo>
                      <a:pt x="0" y="47"/>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flipH="1">
                <a:off x="6536914" y="2751272"/>
                <a:ext cx="50559" cy="27253"/>
              </a:xfrm>
              <a:custGeom>
                <a:rect b="b" l="l" r="r" t="t"/>
                <a:pathLst>
                  <a:path extrusionOk="0" h="649" w="1204">
                    <a:moveTo>
                      <a:pt x="0" y="1"/>
                    </a:moveTo>
                    <a:lnTo>
                      <a:pt x="1204" y="648"/>
                    </a:lnTo>
                    <a:lnTo>
                      <a:pt x="232" y="93"/>
                    </a:lnTo>
                    <a:lnTo>
                      <a:pt x="93" y="47"/>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7"/>
              <p:cNvSpPr/>
              <p:nvPr/>
            </p:nvSpPr>
            <p:spPr>
              <a:xfrm flipH="1">
                <a:off x="6453349" y="2815395"/>
                <a:ext cx="21416" cy="11716"/>
              </a:xfrm>
              <a:custGeom>
                <a:rect b="b" l="l" r="r" t="t"/>
                <a:pathLst>
                  <a:path extrusionOk="0" h="279" w="510">
                    <a:moveTo>
                      <a:pt x="1" y="1"/>
                    </a:moveTo>
                    <a:lnTo>
                      <a:pt x="278" y="186"/>
                    </a:lnTo>
                    <a:lnTo>
                      <a:pt x="47" y="1"/>
                    </a:lnTo>
                    <a:close/>
                    <a:moveTo>
                      <a:pt x="278" y="186"/>
                    </a:moveTo>
                    <a:lnTo>
                      <a:pt x="510" y="279"/>
                    </a:lnTo>
                    <a:lnTo>
                      <a:pt x="371" y="18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7"/>
              <p:cNvSpPr/>
              <p:nvPr/>
            </p:nvSpPr>
            <p:spPr>
              <a:xfrm flipH="1">
                <a:off x="6381416" y="2842606"/>
                <a:ext cx="44764" cy="11716"/>
              </a:xfrm>
              <a:custGeom>
                <a:rect b="b" l="l" r="r" t="t"/>
                <a:pathLst>
                  <a:path extrusionOk="0" h="279" w="1066">
                    <a:moveTo>
                      <a:pt x="1" y="1"/>
                    </a:moveTo>
                    <a:lnTo>
                      <a:pt x="186" y="93"/>
                    </a:lnTo>
                    <a:lnTo>
                      <a:pt x="279" y="140"/>
                    </a:lnTo>
                    <a:lnTo>
                      <a:pt x="371" y="140"/>
                    </a:lnTo>
                    <a:lnTo>
                      <a:pt x="649" y="232"/>
                    </a:lnTo>
                    <a:lnTo>
                      <a:pt x="741" y="232"/>
                    </a:lnTo>
                    <a:lnTo>
                      <a:pt x="741" y="186"/>
                    </a:lnTo>
                    <a:lnTo>
                      <a:pt x="649" y="186"/>
                    </a:lnTo>
                    <a:lnTo>
                      <a:pt x="1" y="1"/>
                    </a:lnTo>
                    <a:close/>
                    <a:moveTo>
                      <a:pt x="880" y="232"/>
                    </a:moveTo>
                    <a:lnTo>
                      <a:pt x="880" y="278"/>
                    </a:lnTo>
                    <a:lnTo>
                      <a:pt x="1065" y="278"/>
                    </a:lnTo>
                    <a:lnTo>
                      <a:pt x="880" y="23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7"/>
              <p:cNvSpPr/>
              <p:nvPr/>
            </p:nvSpPr>
            <p:spPr>
              <a:xfrm flipH="1">
                <a:off x="6365879" y="2854280"/>
                <a:ext cx="11716" cy="1974"/>
              </a:xfrm>
              <a:custGeom>
                <a:rect b="b" l="l" r="r" t="t"/>
                <a:pathLst>
                  <a:path extrusionOk="0" h="47" w="279">
                    <a:moveTo>
                      <a:pt x="1" y="0"/>
                    </a:moveTo>
                    <a:lnTo>
                      <a:pt x="93" y="47"/>
                    </a:lnTo>
                    <a:lnTo>
                      <a:pt x="279" y="47"/>
                    </a:lnTo>
                    <a:lnTo>
                      <a:pt x="18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7"/>
              <p:cNvSpPr/>
              <p:nvPr/>
            </p:nvSpPr>
            <p:spPr>
              <a:xfrm flipH="1">
                <a:off x="6373647" y="2852348"/>
                <a:ext cx="15579" cy="3905"/>
              </a:xfrm>
              <a:custGeom>
                <a:rect b="b" l="l" r="r" t="t"/>
                <a:pathLst>
                  <a:path extrusionOk="0" h="93" w="371">
                    <a:moveTo>
                      <a:pt x="0" y="0"/>
                    </a:moveTo>
                    <a:lnTo>
                      <a:pt x="185" y="46"/>
                    </a:lnTo>
                    <a:lnTo>
                      <a:pt x="232" y="46"/>
                    </a:lnTo>
                    <a:lnTo>
                      <a:pt x="185" y="0"/>
                    </a:lnTo>
                    <a:close/>
                    <a:moveTo>
                      <a:pt x="278" y="46"/>
                    </a:moveTo>
                    <a:lnTo>
                      <a:pt x="370" y="93"/>
                    </a:lnTo>
                    <a:lnTo>
                      <a:pt x="324"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flipH="1">
                <a:off x="6486355" y="2801789"/>
                <a:ext cx="9784" cy="5879"/>
              </a:xfrm>
              <a:custGeom>
                <a:rect b="b" l="l" r="r" t="t"/>
                <a:pathLst>
                  <a:path extrusionOk="0" h="140" w="233">
                    <a:moveTo>
                      <a:pt x="1" y="1"/>
                    </a:moveTo>
                    <a:lnTo>
                      <a:pt x="1" y="47"/>
                    </a:lnTo>
                    <a:lnTo>
                      <a:pt x="133" y="100"/>
                    </a:lnTo>
                    <a:lnTo>
                      <a:pt x="1" y="1"/>
                    </a:lnTo>
                    <a:close/>
                    <a:moveTo>
                      <a:pt x="133" y="100"/>
                    </a:moveTo>
                    <a:lnTo>
                      <a:pt x="186" y="140"/>
                    </a:lnTo>
                    <a:lnTo>
                      <a:pt x="232" y="140"/>
                    </a:lnTo>
                    <a:lnTo>
                      <a:pt x="133" y="10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7"/>
              <p:cNvSpPr/>
              <p:nvPr/>
            </p:nvSpPr>
            <p:spPr>
              <a:xfrm flipH="1">
                <a:off x="6311456" y="2850375"/>
                <a:ext cx="33090" cy="3947"/>
              </a:xfrm>
              <a:custGeom>
                <a:rect b="b" l="l" r="r" t="t"/>
                <a:pathLst>
                  <a:path extrusionOk="0" h="94" w="788">
                    <a:moveTo>
                      <a:pt x="741" y="1"/>
                    </a:moveTo>
                    <a:lnTo>
                      <a:pt x="664" y="16"/>
                    </a:lnTo>
                    <a:lnTo>
                      <a:pt x="664" y="16"/>
                    </a:lnTo>
                    <a:lnTo>
                      <a:pt x="788" y="1"/>
                    </a:lnTo>
                    <a:close/>
                    <a:moveTo>
                      <a:pt x="664" y="16"/>
                    </a:moveTo>
                    <a:lnTo>
                      <a:pt x="417" y="47"/>
                    </a:lnTo>
                    <a:lnTo>
                      <a:pt x="325" y="47"/>
                    </a:lnTo>
                    <a:lnTo>
                      <a:pt x="219" y="74"/>
                    </a:lnTo>
                    <a:lnTo>
                      <a:pt x="219" y="74"/>
                    </a:lnTo>
                    <a:lnTo>
                      <a:pt x="510" y="47"/>
                    </a:lnTo>
                    <a:lnTo>
                      <a:pt x="664" y="16"/>
                    </a:lnTo>
                    <a:close/>
                    <a:moveTo>
                      <a:pt x="219" y="74"/>
                    </a:moveTo>
                    <a:lnTo>
                      <a:pt x="1" y="93"/>
                    </a:lnTo>
                    <a:lnTo>
                      <a:pt x="140" y="93"/>
                    </a:lnTo>
                    <a:lnTo>
                      <a:pt x="219" y="74"/>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7"/>
              <p:cNvSpPr/>
              <p:nvPr/>
            </p:nvSpPr>
            <p:spPr>
              <a:xfrm flipH="1">
                <a:off x="6350341" y="2854280"/>
                <a:ext cx="1974" cy="1974"/>
              </a:xfrm>
              <a:custGeom>
                <a:rect b="b" l="l" r="r" t="t"/>
                <a:pathLst>
                  <a:path extrusionOk="0" h="47" w="47">
                    <a:moveTo>
                      <a:pt x="1" y="0"/>
                    </a:moveTo>
                    <a:lnTo>
                      <a:pt x="1"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flipH="1">
                <a:off x="6276477" y="2836769"/>
                <a:ext cx="1974" cy="42"/>
              </a:xfrm>
              <a:custGeom>
                <a:rect b="b" l="l" r="r" t="t"/>
                <a:pathLst>
                  <a:path extrusionOk="0" h="1" w="47">
                    <a:moveTo>
                      <a:pt x="0" y="1"/>
                    </a:moveTo>
                    <a:lnTo>
                      <a:pt x="0" y="1"/>
                    </a:lnTo>
                    <a:lnTo>
                      <a:pt x="47" y="1"/>
                    </a:lnTo>
                    <a:lnTo>
                      <a:pt x="47"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flipH="1">
                <a:off x="6270640" y="2832906"/>
                <a:ext cx="1974" cy="1974"/>
              </a:xfrm>
              <a:custGeom>
                <a:rect b="b" l="l" r="r" t="t"/>
                <a:pathLst>
                  <a:path extrusionOk="0" h="47" w="47">
                    <a:moveTo>
                      <a:pt x="0" y="0"/>
                    </a:moveTo>
                    <a:lnTo>
                      <a:pt x="0" y="47"/>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flipH="1">
                <a:off x="6344504" y="2854280"/>
                <a:ext cx="1974" cy="42"/>
              </a:xfrm>
              <a:custGeom>
                <a:rect b="b" l="l" r="r" t="t"/>
                <a:pathLst>
                  <a:path extrusionOk="0" h="1" w="47">
                    <a:moveTo>
                      <a:pt x="47" y="0"/>
                    </a:moveTo>
                    <a:lnTo>
                      <a:pt x="47" y="0"/>
                    </a:lnTo>
                    <a:lnTo>
                      <a:pt x="47" y="0"/>
                    </a:lnTo>
                    <a:lnTo>
                      <a:pt x="47" y="0"/>
                    </a:lnTo>
                    <a:lnTo>
                      <a:pt x="0" y="0"/>
                    </a:lnTo>
                    <a:lnTo>
                      <a:pt x="0" y="0"/>
                    </a:lnTo>
                    <a:lnTo>
                      <a:pt x="0" y="0"/>
                    </a:lnTo>
                    <a:lnTo>
                      <a:pt x="0"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7"/>
              <p:cNvSpPr/>
              <p:nvPr/>
            </p:nvSpPr>
            <p:spPr>
              <a:xfrm flipH="1">
                <a:off x="6350341" y="2854280"/>
                <a:ext cx="42" cy="42"/>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7"/>
              <p:cNvSpPr/>
              <p:nvPr/>
            </p:nvSpPr>
            <p:spPr>
              <a:xfrm flipH="1">
                <a:off x="6346436" y="2854280"/>
                <a:ext cx="42" cy="42"/>
              </a:xfrm>
              <a:custGeom>
                <a:rect b="b" l="l" r="r" t="t"/>
                <a:pathLst>
                  <a:path extrusionOk="0" h="1" w="1">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flipH="1">
                <a:off x="6348368" y="2854280"/>
                <a:ext cx="2016" cy="42"/>
              </a:xfrm>
              <a:custGeom>
                <a:rect b="b" l="l" r="r" t="t"/>
                <a:pathLst>
                  <a:path extrusionOk="0" h="1" w="48">
                    <a:moveTo>
                      <a:pt x="47" y="0"/>
                    </a:moveTo>
                    <a:lnTo>
                      <a:pt x="47" y="0"/>
                    </a:lnTo>
                    <a:lnTo>
                      <a:pt x="1" y="0"/>
                    </a:lnTo>
                    <a:lnTo>
                      <a:pt x="1" y="0"/>
                    </a:lnTo>
                    <a:lnTo>
                      <a:pt x="1" y="0"/>
                    </a:lnTo>
                    <a:lnTo>
                      <a:pt x="1" y="0"/>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flipH="1">
                <a:off x="6272571" y="2832906"/>
                <a:ext cx="42" cy="1974"/>
              </a:xfrm>
              <a:custGeom>
                <a:rect b="b" l="l" r="r" t="t"/>
                <a:pathLst>
                  <a:path extrusionOk="0" h="47" w="1">
                    <a:moveTo>
                      <a:pt x="0" y="47"/>
                    </a:moveTo>
                    <a:lnTo>
                      <a:pt x="0" y="47"/>
                    </a:lnTo>
                    <a:lnTo>
                      <a:pt x="0" y="47"/>
                    </a:lnTo>
                    <a:lnTo>
                      <a:pt x="0" y="47"/>
                    </a:lnTo>
                    <a:lnTo>
                      <a:pt x="0" y="47"/>
                    </a:lnTo>
                    <a:lnTo>
                      <a:pt x="0" y="47"/>
                    </a:lnTo>
                    <a:lnTo>
                      <a:pt x="0" y="0"/>
                    </a:lnTo>
                    <a:lnTo>
                      <a:pt x="0" y="0"/>
                    </a:lnTo>
                    <a:lnTo>
                      <a:pt x="0" y="0"/>
                    </a:lnTo>
                    <a:lnTo>
                      <a:pt x="0" y="0"/>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flipH="1">
                <a:off x="6346436" y="2854280"/>
                <a:ext cx="1974" cy="42"/>
              </a:xfrm>
              <a:custGeom>
                <a:rect b="b" l="l" r="r" t="t"/>
                <a:pathLst>
                  <a:path extrusionOk="0" h="1" w="47">
                    <a:moveTo>
                      <a:pt x="46" y="0"/>
                    </a:moveTo>
                    <a:lnTo>
                      <a:pt x="46" y="0"/>
                    </a:lnTo>
                    <a:lnTo>
                      <a:pt x="46" y="0"/>
                    </a:lnTo>
                    <a:lnTo>
                      <a:pt x="46" y="0"/>
                    </a:lnTo>
                    <a:lnTo>
                      <a:pt x="0" y="0"/>
                    </a:lnTo>
                    <a:lnTo>
                      <a:pt x="0" y="0"/>
                    </a:lnTo>
                    <a:lnTo>
                      <a:pt x="0" y="0"/>
                    </a:lnTo>
                    <a:lnTo>
                      <a:pt x="0"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7"/>
              <p:cNvSpPr/>
              <p:nvPr/>
            </p:nvSpPr>
            <p:spPr>
              <a:xfrm flipH="1">
                <a:off x="6004365" y="2679381"/>
                <a:ext cx="2016" cy="42"/>
              </a:xfrm>
              <a:custGeom>
                <a:rect b="b" l="l" r="r" t="t"/>
                <a:pathLst>
                  <a:path extrusionOk="0" h="1" w="48">
                    <a:moveTo>
                      <a:pt x="47" y="0"/>
                    </a:moveTo>
                    <a:lnTo>
                      <a:pt x="47" y="0"/>
                    </a:lnTo>
                    <a:lnTo>
                      <a:pt x="47" y="0"/>
                    </a:lnTo>
                    <a:lnTo>
                      <a:pt x="47"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flipH="1">
                <a:off x="6004365" y="2679381"/>
                <a:ext cx="42" cy="42"/>
              </a:xfrm>
              <a:custGeom>
                <a:rect b="b" l="l" r="r" t="t"/>
                <a:pathLst>
                  <a:path extrusionOk="0" h="1" w="1">
                    <a:moveTo>
                      <a:pt x="0" y="0"/>
                    </a:move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flipH="1">
                <a:off x="6536914" y="2747367"/>
                <a:ext cx="56396" cy="31158"/>
              </a:xfrm>
              <a:custGeom>
                <a:rect b="b" l="l" r="r" t="t"/>
                <a:pathLst>
                  <a:path extrusionOk="0" h="742" w="1343">
                    <a:moveTo>
                      <a:pt x="1" y="1"/>
                    </a:moveTo>
                    <a:lnTo>
                      <a:pt x="139" y="94"/>
                    </a:lnTo>
                    <a:lnTo>
                      <a:pt x="1343" y="741"/>
                    </a:lnTo>
                    <a:lnTo>
                      <a:pt x="325" y="186"/>
                    </a:lnTo>
                    <a:lnTo>
                      <a:pt x="186" y="94"/>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flipH="1">
                <a:off x="6602968" y="2739599"/>
                <a:ext cx="42" cy="2016"/>
              </a:xfrm>
              <a:custGeom>
                <a:rect b="b" l="l" r="r" t="t"/>
                <a:pathLst>
                  <a:path extrusionOk="0" h="48" w="1">
                    <a:moveTo>
                      <a:pt x="0" y="47"/>
                    </a:moveTo>
                    <a:lnTo>
                      <a:pt x="0" y="47"/>
                    </a:lnTo>
                    <a:lnTo>
                      <a:pt x="0" y="47"/>
                    </a:lnTo>
                    <a:lnTo>
                      <a:pt x="0" y="47"/>
                    </a:lnTo>
                    <a:lnTo>
                      <a:pt x="0" y="1"/>
                    </a:lnTo>
                    <a:lnTo>
                      <a:pt x="0" y="1"/>
                    </a:lnTo>
                    <a:lnTo>
                      <a:pt x="0" y="47"/>
                    </a:lnTo>
                    <a:lnTo>
                      <a:pt x="0" y="47"/>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flipH="1">
                <a:off x="6443607" y="2815395"/>
                <a:ext cx="31158" cy="17553"/>
              </a:xfrm>
              <a:custGeom>
                <a:rect b="b" l="l" r="r" t="t"/>
                <a:pathLst>
                  <a:path extrusionOk="0" h="418" w="742">
                    <a:moveTo>
                      <a:pt x="1" y="1"/>
                    </a:moveTo>
                    <a:lnTo>
                      <a:pt x="278" y="186"/>
                    </a:lnTo>
                    <a:lnTo>
                      <a:pt x="330" y="186"/>
                    </a:lnTo>
                    <a:lnTo>
                      <a:pt x="1" y="1"/>
                    </a:lnTo>
                    <a:close/>
                    <a:moveTo>
                      <a:pt x="330" y="186"/>
                    </a:moveTo>
                    <a:lnTo>
                      <a:pt x="530" y="298"/>
                    </a:lnTo>
                    <a:lnTo>
                      <a:pt x="510" y="279"/>
                    </a:lnTo>
                    <a:lnTo>
                      <a:pt x="371" y="186"/>
                    </a:lnTo>
                    <a:close/>
                    <a:moveTo>
                      <a:pt x="530" y="298"/>
                    </a:moveTo>
                    <a:lnTo>
                      <a:pt x="602" y="371"/>
                    </a:lnTo>
                    <a:lnTo>
                      <a:pt x="649" y="371"/>
                    </a:lnTo>
                    <a:lnTo>
                      <a:pt x="695" y="417"/>
                    </a:lnTo>
                    <a:lnTo>
                      <a:pt x="741" y="417"/>
                    </a:lnTo>
                    <a:lnTo>
                      <a:pt x="530" y="298"/>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flipH="1">
                <a:off x="6486355" y="2803763"/>
                <a:ext cx="9784" cy="3905"/>
              </a:xfrm>
              <a:custGeom>
                <a:rect b="b" l="l" r="r" t="t"/>
                <a:pathLst>
                  <a:path extrusionOk="0" h="93" w="233">
                    <a:moveTo>
                      <a:pt x="232" y="93"/>
                    </a:moveTo>
                    <a:lnTo>
                      <a:pt x="232" y="93"/>
                    </a:lnTo>
                    <a:lnTo>
                      <a:pt x="1" y="0"/>
                    </a:lnTo>
                    <a:lnTo>
                      <a:pt x="1" y="0"/>
                    </a:lnTo>
                    <a:lnTo>
                      <a:pt x="232"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flipH="1">
                <a:off x="6237591" y="2813463"/>
                <a:ext cx="31158" cy="19485"/>
              </a:xfrm>
              <a:custGeom>
                <a:rect b="b" l="l" r="r" t="t"/>
                <a:pathLst>
                  <a:path extrusionOk="0" h="464" w="742">
                    <a:moveTo>
                      <a:pt x="741" y="1"/>
                    </a:moveTo>
                    <a:lnTo>
                      <a:pt x="297" y="278"/>
                    </a:lnTo>
                    <a:lnTo>
                      <a:pt x="325" y="278"/>
                    </a:lnTo>
                    <a:lnTo>
                      <a:pt x="464" y="186"/>
                    </a:lnTo>
                    <a:lnTo>
                      <a:pt x="741" y="1"/>
                    </a:lnTo>
                    <a:close/>
                    <a:moveTo>
                      <a:pt x="278" y="278"/>
                    </a:moveTo>
                    <a:lnTo>
                      <a:pt x="47" y="417"/>
                    </a:lnTo>
                    <a:lnTo>
                      <a:pt x="1" y="463"/>
                    </a:lnTo>
                    <a:lnTo>
                      <a:pt x="1" y="463"/>
                    </a:lnTo>
                    <a:lnTo>
                      <a:pt x="297" y="278"/>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flipH="1">
                <a:off x="6029645" y="2694919"/>
                <a:ext cx="128329" cy="73907"/>
              </a:xfrm>
              <a:custGeom>
                <a:rect b="b" l="l" r="r" t="t"/>
                <a:pathLst>
                  <a:path extrusionOk="0" h="1760" w="3056">
                    <a:moveTo>
                      <a:pt x="3009" y="0"/>
                    </a:moveTo>
                    <a:lnTo>
                      <a:pt x="2870" y="93"/>
                    </a:lnTo>
                    <a:lnTo>
                      <a:pt x="1" y="1759"/>
                    </a:lnTo>
                    <a:lnTo>
                      <a:pt x="305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flipH="1">
                <a:off x="6192911" y="2788184"/>
                <a:ext cx="38885" cy="23390"/>
              </a:xfrm>
              <a:custGeom>
                <a:rect b="b" l="l" r="r" t="t"/>
                <a:pathLst>
                  <a:path extrusionOk="0" h="557" w="926">
                    <a:moveTo>
                      <a:pt x="0" y="556"/>
                    </a:moveTo>
                    <a:lnTo>
                      <a:pt x="0" y="556"/>
                    </a:lnTo>
                    <a:lnTo>
                      <a:pt x="926" y="1"/>
                    </a:lnTo>
                    <a:lnTo>
                      <a:pt x="926" y="1"/>
                    </a:lnTo>
                    <a:lnTo>
                      <a:pt x="0" y="55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flipH="1">
                <a:off x="6163727" y="2770715"/>
                <a:ext cx="23390" cy="15579"/>
              </a:xfrm>
              <a:custGeom>
                <a:rect b="b" l="l" r="r" t="t"/>
                <a:pathLst>
                  <a:path extrusionOk="0" h="371" w="557">
                    <a:moveTo>
                      <a:pt x="1" y="371"/>
                    </a:moveTo>
                    <a:lnTo>
                      <a:pt x="556" y="0"/>
                    </a:lnTo>
                    <a:lnTo>
                      <a:pt x="556" y="0"/>
                    </a:lnTo>
                    <a:lnTo>
                      <a:pt x="1" y="371"/>
                    </a:lnTo>
                    <a:lnTo>
                      <a:pt x="1" y="37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flipH="1">
                <a:off x="6157932" y="2768783"/>
                <a:ext cx="1974" cy="1974"/>
              </a:xfrm>
              <a:custGeom>
                <a:rect b="b" l="l" r="r" t="t"/>
                <a:pathLst>
                  <a:path extrusionOk="0" h="47" w="47">
                    <a:moveTo>
                      <a:pt x="1" y="46"/>
                    </a:moveTo>
                    <a:lnTo>
                      <a:pt x="47" y="0"/>
                    </a:lnTo>
                    <a:lnTo>
                      <a:pt x="47" y="0"/>
                    </a:lnTo>
                    <a:lnTo>
                      <a:pt x="1" y="46"/>
                    </a:lnTo>
                    <a:lnTo>
                      <a:pt x="1"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flipH="1">
                <a:off x="6235660" y="2813463"/>
                <a:ext cx="1974" cy="42"/>
              </a:xfrm>
              <a:custGeom>
                <a:rect b="b" l="l" r="r" t="t"/>
                <a:pathLst>
                  <a:path extrusionOk="0" h="1" w="47">
                    <a:moveTo>
                      <a:pt x="0" y="1"/>
                    </a:moveTo>
                    <a:lnTo>
                      <a:pt x="47" y="1"/>
                    </a:lnTo>
                    <a:lnTo>
                      <a:pt x="47"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flipH="1">
                <a:off x="6231755" y="2811532"/>
                <a:ext cx="42" cy="42"/>
              </a:xfrm>
              <a:custGeom>
                <a:rect b="b" l="l" r="r" t="t"/>
                <a:pathLst>
                  <a:path extrusionOk="0" h="1" w="1">
                    <a:moveTo>
                      <a:pt x="0" y="0"/>
                    </a:move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flipH="1">
                <a:off x="6192911" y="2788184"/>
                <a:ext cx="42" cy="42"/>
              </a:xfrm>
              <a:custGeom>
                <a:rect b="b" l="l" r="r" t="t"/>
                <a:pathLst>
                  <a:path extrusionOk="0" h="1" w="1">
                    <a:moveTo>
                      <a:pt x="1" y="1"/>
                    </a:move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flipH="1">
                <a:off x="6233728" y="2811532"/>
                <a:ext cx="42" cy="42"/>
              </a:xfrm>
              <a:custGeom>
                <a:rect b="b" l="l" r="r" t="t"/>
                <a:pathLst>
                  <a:path extrusionOk="0" h="1" w="1">
                    <a:moveTo>
                      <a:pt x="1" y="0"/>
                    </a:move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flipH="1">
                <a:off x="6233728" y="2813463"/>
                <a:ext cx="1974" cy="42"/>
              </a:xfrm>
              <a:custGeom>
                <a:rect b="b" l="l" r="r" t="t"/>
                <a:pathLst>
                  <a:path extrusionOk="0" h="1" w="47">
                    <a:moveTo>
                      <a:pt x="1" y="1"/>
                    </a:moveTo>
                    <a:lnTo>
                      <a:pt x="47" y="1"/>
                    </a:lnTo>
                    <a:lnTo>
                      <a:pt x="47"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flipH="1">
                <a:off x="6190938" y="2788184"/>
                <a:ext cx="2016" cy="42"/>
              </a:xfrm>
              <a:custGeom>
                <a:rect b="b" l="l" r="r" t="t"/>
                <a:pathLst>
                  <a:path extrusionOk="0" h="1" w="48">
                    <a:moveTo>
                      <a:pt x="1" y="1"/>
                    </a:moveTo>
                    <a:lnTo>
                      <a:pt x="47" y="1"/>
                    </a:lnTo>
                    <a:lnTo>
                      <a:pt x="47"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flipH="1">
                <a:off x="6231755" y="2811532"/>
                <a:ext cx="2016" cy="42"/>
              </a:xfrm>
              <a:custGeom>
                <a:rect b="b" l="l" r="r" t="t"/>
                <a:pathLst>
                  <a:path extrusionOk="0" h="1" w="48">
                    <a:moveTo>
                      <a:pt x="1" y="0"/>
                    </a:moveTo>
                    <a:lnTo>
                      <a:pt x="1" y="0"/>
                    </a:lnTo>
                    <a:lnTo>
                      <a:pt x="47" y="0"/>
                    </a:lnTo>
                    <a:lnTo>
                      <a:pt x="47"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flipH="1">
                <a:off x="6159863" y="2770715"/>
                <a:ext cx="3905" cy="42"/>
              </a:xfrm>
              <a:custGeom>
                <a:rect b="b" l="l" r="r" t="t"/>
                <a:pathLst>
                  <a:path extrusionOk="0" h="1" w="93">
                    <a:moveTo>
                      <a:pt x="0" y="0"/>
                    </a:moveTo>
                    <a:lnTo>
                      <a:pt x="0" y="0"/>
                    </a:lnTo>
                    <a:lnTo>
                      <a:pt x="93" y="0"/>
                    </a:lnTo>
                    <a:lnTo>
                      <a:pt x="93"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flipH="1">
                <a:off x="6187074" y="2786252"/>
                <a:ext cx="42" cy="42"/>
              </a:xfrm>
              <a:custGeom>
                <a:rect b="b" l="l" r="r" t="t"/>
                <a:pathLst>
                  <a:path extrusionOk="0" h="1" w="1">
                    <a:moveTo>
                      <a:pt x="1" y="1"/>
                    </a:move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flipH="1">
                <a:off x="6187074" y="2786252"/>
                <a:ext cx="3905" cy="1974"/>
              </a:xfrm>
              <a:custGeom>
                <a:rect b="b" l="l" r="r" t="t"/>
                <a:pathLst>
                  <a:path extrusionOk="0" h="47" w="93">
                    <a:moveTo>
                      <a:pt x="0" y="47"/>
                    </a:moveTo>
                    <a:lnTo>
                      <a:pt x="0" y="47"/>
                    </a:lnTo>
                    <a:lnTo>
                      <a:pt x="93" y="1"/>
                    </a:lnTo>
                    <a:lnTo>
                      <a:pt x="93" y="1"/>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flipH="1">
                <a:off x="6233728" y="2811532"/>
                <a:ext cx="42" cy="1974"/>
              </a:xfrm>
              <a:custGeom>
                <a:rect b="b" l="l" r="r" t="t"/>
                <a:pathLst>
                  <a:path extrusionOk="0" h="47" w="1">
                    <a:moveTo>
                      <a:pt x="1" y="47"/>
                    </a:moveTo>
                    <a:lnTo>
                      <a:pt x="1" y="0"/>
                    </a:lnTo>
                    <a:lnTo>
                      <a:pt x="1" y="0"/>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flipH="1">
                <a:off x="6190938" y="2788184"/>
                <a:ext cx="42" cy="42"/>
              </a:xfrm>
              <a:custGeom>
                <a:rect b="b" l="l" r="r" t="t"/>
                <a:pathLst>
                  <a:path extrusionOk="0" h="1" w="1">
                    <a:moveTo>
                      <a:pt x="0" y="1"/>
                    </a:move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flipH="1">
                <a:off x="6268708" y="2832906"/>
                <a:ext cx="1974" cy="42"/>
              </a:xfrm>
              <a:custGeom>
                <a:rect b="b" l="l" r="r" t="t"/>
                <a:pathLst>
                  <a:path extrusionOk="0" h="1" w="47">
                    <a:moveTo>
                      <a:pt x="47" y="0"/>
                    </a:moveTo>
                    <a:lnTo>
                      <a:pt x="47" y="0"/>
                    </a:lnTo>
                    <a:lnTo>
                      <a:pt x="47" y="0"/>
                    </a:lnTo>
                    <a:lnTo>
                      <a:pt x="47" y="0"/>
                    </a:lnTo>
                    <a:lnTo>
                      <a:pt x="0"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flipH="1">
                <a:off x="6272571" y="2834838"/>
                <a:ext cx="42" cy="42"/>
              </a:xfrm>
              <a:custGeom>
                <a:rect b="b" l="l" r="r" t="t"/>
                <a:pathLst>
                  <a:path extrusionOk="0" h="1" w="1">
                    <a:moveTo>
                      <a:pt x="0" y="1"/>
                    </a:move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flipH="1">
                <a:off x="6272571" y="2834838"/>
                <a:ext cx="2016" cy="42"/>
              </a:xfrm>
              <a:custGeom>
                <a:rect b="b" l="l" r="r" t="t"/>
                <a:pathLst>
                  <a:path extrusionOk="0" h="1" w="48">
                    <a:moveTo>
                      <a:pt x="47" y="1"/>
                    </a:moveTo>
                    <a:lnTo>
                      <a:pt x="47" y="1"/>
                    </a:lnTo>
                    <a:lnTo>
                      <a:pt x="1" y="1"/>
                    </a:lnTo>
                    <a:lnTo>
                      <a:pt x="47" y="1"/>
                    </a:lnTo>
                    <a:lnTo>
                      <a:pt x="47" y="1"/>
                    </a:lnTo>
                    <a:lnTo>
                      <a:pt x="47" y="1"/>
                    </a:lnTo>
                    <a:lnTo>
                      <a:pt x="47" y="1"/>
                    </a:lnTo>
                    <a:lnTo>
                      <a:pt x="47" y="1"/>
                    </a:lnTo>
                    <a:lnTo>
                      <a:pt x="47"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flipH="1">
                <a:off x="5998528" y="2673544"/>
                <a:ext cx="2016" cy="3905"/>
              </a:xfrm>
              <a:custGeom>
                <a:rect b="b" l="l" r="r" t="t"/>
                <a:pathLst>
                  <a:path extrusionOk="0" h="93" w="48">
                    <a:moveTo>
                      <a:pt x="47" y="0"/>
                    </a:moveTo>
                    <a:lnTo>
                      <a:pt x="1" y="93"/>
                    </a:lnTo>
                    <a:lnTo>
                      <a:pt x="47" y="46"/>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flipH="1">
                <a:off x="6000502" y="2677408"/>
                <a:ext cx="3905" cy="2016"/>
              </a:xfrm>
              <a:custGeom>
                <a:rect b="b" l="l" r="r" t="t"/>
                <a:pathLst>
                  <a:path extrusionOk="0" h="48" w="93">
                    <a:moveTo>
                      <a:pt x="47" y="1"/>
                    </a:moveTo>
                    <a:lnTo>
                      <a:pt x="0" y="47"/>
                    </a:lnTo>
                    <a:lnTo>
                      <a:pt x="0" y="47"/>
                    </a:lnTo>
                    <a:lnTo>
                      <a:pt x="9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flipH="1">
                <a:off x="6012134" y="2683245"/>
                <a:ext cx="25321" cy="15579"/>
              </a:xfrm>
              <a:custGeom>
                <a:rect b="b" l="l" r="r" t="t"/>
                <a:pathLst>
                  <a:path extrusionOk="0" h="371" w="603">
                    <a:moveTo>
                      <a:pt x="602" y="1"/>
                    </a:moveTo>
                    <a:lnTo>
                      <a:pt x="151" y="278"/>
                    </a:lnTo>
                    <a:lnTo>
                      <a:pt x="186" y="278"/>
                    </a:lnTo>
                    <a:lnTo>
                      <a:pt x="510" y="93"/>
                    </a:lnTo>
                    <a:lnTo>
                      <a:pt x="556" y="47"/>
                    </a:lnTo>
                    <a:lnTo>
                      <a:pt x="602" y="1"/>
                    </a:lnTo>
                    <a:close/>
                    <a:moveTo>
                      <a:pt x="139" y="278"/>
                    </a:moveTo>
                    <a:lnTo>
                      <a:pt x="0" y="371"/>
                    </a:lnTo>
                    <a:lnTo>
                      <a:pt x="0" y="371"/>
                    </a:lnTo>
                    <a:lnTo>
                      <a:pt x="151" y="278"/>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flipH="1">
                <a:off x="6004365" y="2679381"/>
                <a:ext cx="2016" cy="42"/>
              </a:xfrm>
              <a:custGeom>
                <a:rect b="b" l="l" r="r" t="t"/>
                <a:pathLst>
                  <a:path extrusionOk="0" h="1" w="48">
                    <a:moveTo>
                      <a:pt x="47" y="0"/>
                    </a:moveTo>
                    <a:lnTo>
                      <a:pt x="47" y="0"/>
                    </a:lnTo>
                    <a:lnTo>
                      <a:pt x="1" y="0"/>
                    </a:lnTo>
                    <a:lnTo>
                      <a:pt x="1" y="0"/>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flipH="1">
                <a:off x="6002433" y="2677408"/>
                <a:ext cx="1974" cy="2016"/>
              </a:xfrm>
              <a:custGeom>
                <a:rect b="b" l="l" r="r" t="t"/>
                <a:pathLst>
                  <a:path extrusionOk="0" h="48" w="47">
                    <a:moveTo>
                      <a:pt x="0" y="47"/>
                    </a:moveTo>
                    <a:lnTo>
                      <a:pt x="0" y="47"/>
                    </a:lnTo>
                    <a:lnTo>
                      <a:pt x="0" y="47"/>
                    </a:lnTo>
                    <a:lnTo>
                      <a:pt x="0" y="47"/>
                    </a:lnTo>
                    <a:lnTo>
                      <a:pt x="47" y="1"/>
                    </a:lnTo>
                    <a:lnTo>
                      <a:pt x="47" y="1"/>
                    </a:lnTo>
                    <a:lnTo>
                      <a:pt x="0" y="47"/>
                    </a:lnTo>
                    <a:lnTo>
                      <a:pt x="0" y="47"/>
                    </a:lnTo>
                    <a:lnTo>
                      <a:pt x="0" y="47"/>
                    </a:lnTo>
                    <a:lnTo>
                      <a:pt x="0" y="47"/>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flipH="1">
                <a:off x="6016039" y="2687150"/>
                <a:ext cx="13648" cy="7811"/>
              </a:xfrm>
              <a:custGeom>
                <a:rect b="b" l="l" r="r" t="t"/>
                <a:pathLst>
                  <a:path extrusionOk="0" h="186" w="325">
                    <a:moveTo>
                      <a:pt x="1" y="185"/>
                    </a:moveTo>
                    <a:lnTo>
                      <a:pt x="1" y="185"/>
                    </a:lnTo>
                    <a:lnTo>
                      <a:pt x="325" y="0"/>
                    </a:lnTo>
                    <a:lnTo>
                      <a:pt x="325" y="0"/>
                    </a:lnTo>
                    <a:lnTo>
                      <a:pt x="325" y="0"/>
                    </a:lnTo>
                    <a:lnTo>
                      <a:pt x="1" y="185"/>
                    </a:lnTo>
                    <a:lnTo>
                      <a:pt x="1" y="185"/>
                    </a:lnTo>
                    <a:lnTo>
                      <a:pt x="1" y="185"/>
                    </a:lnTo>
                    <a:lnTo>
                      <a:pt x="1" y="18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flipH="1">
                <a:off x="5998528" y="2675476"/>
                <a:ext cx="2016" cy="1974"/>
              </a:xfrm>
              <a:custGeom>
                <a:rect b="b" l="l" r="r" t="t"/>
                <a:pathLst>
                  <a:path extrusionOk="0" h="47" w="48">
                    <a:moveTo>
                      <a:pt x="47" y="0"/>
                    </a:moveTo>
                    <a:lnTo>
                      <a:pt x="47" y="0"/>
                    </a:lnTo>
                    <a:lnTo>
                      <a:pt x="1" y="47"/>
                    </a:lnTo>
                    <a:lnTo>
                      <a:pt x="1" y="47"/>
                    </a:lnTo>
                    <a:lnTo>
                      <a:pt x="1" y="47"/>
                    </a:lnTo>
                    <a:lnTo>
                      <a:pt x="1" y="47"/>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flipH="1">
                <a:off x="6000502" y="2677408"/>
                <a:ext cx="3905" cy="2016"/>
              </a:xfrm>
              <a:custGeom>
                <a:rect b="b" l="l" r="r" t="t"/>
                <a:pathLst>
                  <a:path extrusionOk="0" h="48" w="93">
                    <a:moveTo>
                      <a:pt x="0" y="47"/>
                    </a:moveTo>
                    <a:lnTo>
                      <a:pt x="0" y="47"/>
                    </a:lnTo>
                    <a:lnTo>
                      <a:pt x="47" y="1"/>
                    </a:lnTo>
                    <a:lnTo>
                      <a:pt x="47" y="1"/>
                    </a:lnTo>
                    <a:lnTo>
                      <a:pt x="47" y="1"/>
                    </a:lnTo>
                    <a:lnTo>
                      <a:pt x="47" y="1"/>
                    </a:lnTo>
                    <a:lnTo>
                      <a:pt x="93" y="1"/>
                    </a:lnTo>
                    <a:lnTo>
                      <a:pt x="93" y="1"/>
                    </a:lnTo>
                    <a:lnTo>
                      <a:pt x="93" y="1"/>
                    </a:lnTo>
                    <a:lnTo>
                      <a:pt x="93" y="1"/>
                    </a:lnTo>
                    <a:lnTo>
                      <a:pt x="47" y="1"/>
                    </a:lnTo>
                    <a:lnTo>
                      <a:pt x="47" y="1"/>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flipH="1">
                <a:off x="6602968" y="2741572"/>
                <a:ext cx="42" cy="42"/>
              </a:xfrm>
              <a:custGeom>
                <a:rect b="b" l="l" r="r" t="t"/>
                <a:pathLst>
                  <a:path extrusionOk="0" h="1" w="1">
                    <a:moveTo>
                      <a:pt x="0" y="0"/>
                    </a:move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flipH="1">
                <a:off x="6602968" y="2741572"/>
                <a:ext cx="42" cy="42"/>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flipH="1">
                <a:off x="6536914" y="2743504"/>
                <a:ext cx="60301" cy="35022"/>
              </a:xfrm>
              <a:custGeom>
                <a:rect b="b" l="l" r="r" t="t"/>
                <a:pathLst>
                  <a:path extrusionOk="0" h="834" w="1436">
                    <a:moveTo>
                      <a:pt x="1" y="0"/>
                    </a:moveTo>
                    <a:lnTo>
                      <a:pt x="47" y="47"/>
                    </a:lnTo>
                    <a:lnTo>
                      <a:pt x="232" y="186"/>
                    </a:lnTo>
                    <a:lnTo>
                      <a:pt x="325" y="232"/>
                    </a:lnTo>
                    <a:lnTo>
                      <a:pt x="464" y="278"/>
                    </a:lnTo>
                    <a:lnTo>
                      <a:pt x="1436" y="833"/>
                    </a:lnTo>
                    <a:lnTo>
                      <a:pt x="1436" y="833"/>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flipH="1">
                <a:off x="6447512" y="2823164"/>
                <a:ext cx="15579" cy="7853"/>
              </a:xfrm>
              <a:custGeom>
                <a:rect b="b" l="l" r="r" t="t"/>
                <a:pathLst>
                  <a:path extrusionOk="0" h="187" w="371">
                    <a:moveTo>
                      <a:pt x="0" y="1"/>
                    </a:moveTo>
                    <a:lnTo>
                      <a:pt x="186" y="75"/>
                    </a:lnTo>
                    <a:lnTo>
                      <a:pt x="139" y="47"/>
                    </a:lnTo>
                    <a:lnTo>
                      <a:pt x="0" y="1"/>
                    </a:lnTo>
                    <a:close/>
                    <a:moveTo>
                      <a:pt x="186" y="75"/>
                    </a:moveTo>
                    <a:lnTo>
                      <a:pt x="371" y="186"/>
                    </a:lnTo>
                    <a:lnTo>
                      <a:pt x="232" y="94"/>
                    </a:lnTo>
                    <a:lnTo>
                      <a:pt x="186" y="7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flipH="1">
                <a:off x="6488329" y="2801789"/>
                <a:ext cx="7811" cy="5879"/>
              </a:xfrm>
              <a:custGeom>
                <a:rect b="b" l="l" r="r" t="t"/>
                <a:pathLst>
                  <a:path extrusionOk="0" h="140" w="186">
                    <a:moveTo>
                      <a:pt x="186" y="140"/>
                    </a:moveTo>
                    <a:lnTo>
                      <a:pt x="1" y="1"/>
                    </a:lnTo>
                    <a:lnTo>
                      <a:pt x="1" y="1"/>
                    </a:lnTo>
                    <a:lnTo>
                      <a:pt x="186" y="140"/>
                    </a:lnTo>
                    <a:lnTo>
                      <a:pt x="186" y="14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flipH="1">
                <a:off x="6602968" y="2737667"/>
                <a:ext cx="2016" cy="3947"/>
              </a:xfrm>
              <a:custGeom>
                <a:rect b="b" l="l" r="r" t="t"/>
                <a:pathLst>
                  <a:path extrusionOk="0" h="94" w="48">
                    <a:moveTo>
                      <a:pt x="47" y="93"/>
                    </a:moveTo>
                    <a:lnTo>
                      <a:pt x="47" y="93"/>
                    </a:lnTo>
                    <a:lnTo>
                      <a:pt x="47" y="93"/>
                    </a:lnTo>
                    <a:lnTo>
                      <a:pt x="47" y="93"/>
                    </a:lnTo>
                    <a:lnTo>
                      <a:pt x="47" y="93"/>
                    </a:lnTo>
                    <a:lnTo>
                      <a:pt x="47" y="93"/>
                    </a:lnTo>
                    <a:lnTo>
                      <a:pt x="47" y="93"/>
                    </a:lnTo>
                    <a:lnTo>
                      <a:pt x="47" y="93"/>
                    </a:lnTo>
                    <a:lnTo>
                      <a:pt x="47" y="93"/>
                    </a:lnTo>
                    <a:lnTo>
                      <a:pt x="47" y="93"/>
                    </a:lnTo>
                    <a:lnTo>
                      <a:pt x="47" y="93"/>
                    </a:lnTo>
                    <a:lnTo>
                      <a:pt x="47" y="93"/>
                    </a:lnTo>
                    <a:lnTo>
                      <a:pt x="47" y="93"/>
                    </a:lnTo>
                    <a:lnTo>
                      <a:pt x="47" y="93"/>
                    </a:lnTo>
                    <a:lnTo>
                      <a:pt x="47" y="47"/>
                    </a:lnTo>
                    <a:lnTo>
                      <a:pt x="47" y="47"/>
                    </a:lnTo>
                    <a:lnTo>
                      <a:pt x="1" y="1"/>
                    </a:lnTo>
                    <a:lnTo>
                      <a:pt x="1" y="1"/>
                    </a:lnTo>
                    <a:lnTo>
                      <a:pt x="47" y="47"/>
                    </a:lnTo>
                    <a:lnTo>
                      <a:pt x="47" y="47"/>
                    </a:lnTo>
                    <a:lnTo>
                      <a:pt x="47" y="47"/>
                    </a:lnTo>
                    <a:lnTo>
                      <a:pt x="47" y="47"/>
                    </a:lnTo>
                    <a:lnTo>
                      <a:pt x="47" y="47"/>
                    </a:lnTo>
                    <a:lnTo>
                      <a:pt x="47" y="47"/>
                    </a:lnTo>
                    <a:lnTo>
                      <a:pt x="47" y="93"/>
                    </a:lnTo>
                    <a:lnTo>
                      <a:pt x="47" y="93"/>
                    </a:lnTo>
                    <a:lnTo>
                      <a:pt x="47" y="93"/>
                    </a:lnTo>
                    <a:lnTo>
                      <a:pt x="47"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flipH="1">
                <a:off x="6587431" y="2745436"/>
                <a:ext cx="7811" cy="5879"/>
              </a:xfrm>
              <a:custGeom>
                <a:rect b="b" l="l" r="r" t="t"/>
                <a:pathLst>
                  <a:path extrusionOk="0" h="140" w="186">
                    <a:moveTo>
                      <a:pt x="0" y="1"/>
                    </a:moveTo>
                    <a:lnTo>
                      <a:pt x="47" y="47"/>
                    </a:lnTo>
                    <a:lnTo>
                      <a:pt x="185" y="140"/>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flipH="1">
                <a:off x="6445538" y="2827069"/>
                <a:ext cx="7853" cy="5879"/>
              </a:xfrm>
              <a:custGeom>
                <a:rect b="b" l="l" r="r" t="t"/>
                <a:pathLst>
                  <a:path extrusionOk="0" h="140" w="187">
                    <a:moveTo>
                      <a:pt x="1" y="1"/>
                    </a:moveTo>
                    <a:lnTo>
                      <a:pt x="93" y="93"/>
                    </a:lnTo>
                    <a:lnTo>
                      <a:pt x="140" y="93"/>
                    </a:lnTo>
                    <a:lnTo>
                      <a:pt x="1" y="1"/>
                    </a:lnTo>
                    <a:close/>
                    <a:moveTo>
                      <a:pt x="140" y="93"/>
                    </a:moveTo>
                    <a:lnTo>
                      <a:pt x="186" y="139"/>
                    </a:lnTo>
                    <a:lnTo>
                      <a:pt x="186"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flipH="1">
                <a:off x="6352273" y="2856212"/>
                <a:ext cx="13648" cy="42"/>
              </a:xfrm>
              <a:custGeom>
                <a:rect b="b" l="l" r="r" t="t"/>
                <a:pathLst>
                  <a:path extrusionOk="0" h="1" w="325">
                    <a:moveTo>
                      <a:pt x="47" y="1"/>
                    </a:moveTo>
                    <a:lnTo>
                      <a:pt x="47" y="1"/>
                    </a:lnTo>
                    <a:lnTo>
                      <a:pt x="47" y="1"/>
                    </a:lnTo>
                    <a:lnTo>
                      <a:pt x="47" y="1"/>
                    </a:lnTo>
                    <a:lnTo>
                      <a:pt x="139" y="1"/>
                    </a:lnTo>
                    <a:lnTo>
                      <a:pt x="139" y="1"/>
                    </a:lnTo>
                    <a:lnTo>
                      <a:pt x="278" y="1"/>
                    </a:lnTo>
                    <a:lnTo>
                      <a:pt x="278" y="1"/>
                    </a:lnTo>
                    <a:lnTo>
                      <a:pt x="278" y="1"/>
                    </a:lnTo>
                    <a:lnTo>
                      <a:pt x="325" y="1"/>
                    </a:lnTo>
                    <a:lnTo>
                      <a:pt x="325" y="1"/>
                    </a:lnTo>
                    <a:lnTo>
                      <a:pt x="325" y="1"/>
                    </a:lnTo>
                    <a:lnTo>
                      <a:pt x="325" y="1"/>
                    </a:lnTo>
                    <a:lnTo>
                      <a:pt x="325" y="1"/>
                    </a:lnTo>
                    <a:lnTo>
                      <a:pt x="325" y="1"/>
                    </a:lnTo>
                    <a:lnTo>
                      <a:pt x="93" y="1"/>
                    </a:lnTo>
                    <a:lnTo>
                      <a:pt x="47" y="1"/>
                    </a:lnTo>
                    <a:lnTo>
                      <a:pt x="47" y="1"/>
                    </a:lnTo>
                    <a:lnTo>
                      <a:pt x="47" y="1"/>
                    </a:lnTo>
                    <a:lnTo>
                      <a:pt x="47" y="1"/>
                    </a:lnTo>
                    <a:lnTo>
                      <a:pt x="1" y="1"/>
                    </a:lnTo>
                    <a:lnTo>
                      <a:pt x="1" y="1"/>
                    </a:lnTo>
                    <a:lnTo>
                      <a:pt x="1"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flipH="1">
                <a:off x="6383347" y="2854280"/>
                <a:ext cx="3947" cy="42"/>
              </a:xfrm>
              <a:custGeom>
                <a:rect b="b" l="l" r="r" t="t"/>
                <a:pathLst>
                  <a:path extrusionOk="0" h="1" w="94">
                    <a:moveTo>
                      <a:pt x="1" y="0"/>
                    </a:moveTo>
                    <a:lnTo>
                      <a:pt x="1" y="0"/>
                    </a:lnTo>
                    <a:lnTo>
                      <a:pt x="93" y="0"/>
                    </a:lnTo>
                    <a:lnTo>
                      <a:pt x="93"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flipH="1">
                <a:off x="6398927" y="2848443"/>
                <a:ext cx="11674" cy="3947"/>
              </a:xfrm>
              <a:custGeom>
                <a:rect b="b" l="l" r="r" t="t"/>
                <a:pathLst>
                  <a:path extrusionOk="0" h="94" w="278">
                    <a:moveTo>
                      <a:pt x="278" y="93"/>
                    </a:moveTo>
                    <a:lnTo>
                      <a:pt x="278" y="93"/>
                    </a:lnTo>
                    <a:lnTo>
                      <a:pt x="0" y="1"/>
                    </a:lnTo>
                    <a:lnTo>
                      <a:pt x="0" y="1"/>
                    </a:lnTo>
                    <a:lnTo>
                      <a:pt x="0" y="1"/>
                    </a:lnTo>
                    <a:lnTo>
                      <a:pt x="0" y="1"/>
                    </a:lnTo>
                    <a:lnTo>
                      <a:pt x="139" y="47"/>
                    </a:lnTo>
                    <a:lnTo>
                      <a:pt x="278" y="93"/>
                    </a:lnTo>
                    <a:lnTo>
                      <a:pt x="278"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flipH="1">
                <a:off x="6418369" y="2840675"/>
                <a:ext cx="13606" cy="5879"/>
              </a:xfrm>
              <a:custGeom>
                <a:rect b="b" l="l" r="r" t="t"/>
                <a:pathLst>
                  <a:path extrusionOk="0" h="140" w="324">
                    <a:moveTo>
                      <a:pt x="0" y="1"/>
                    </a:moveTo>
                    <a:lnTo>
                      <a:pt x="324" y="139"/>
                    </a:lnTo>
                    <a:lnTo>
                      <a:pt x="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flipH="1">
                <a:off x="6365879" y="2856212"/>
                <a:ext cx="7811" cy="42"/>
              </a:xfrm>
              <a:custGeom>
                <a:rect b="b" l="l" r="r" t="t"/>
                <a:pathLst>
                  <a:path extrusionOk="0" h="1" w="186">
                    <a:moveTo>
                      <a:pt x="0" y="1"/>
                    </a:moveTo>
                    <a:lnTo>
                      <a:pt x="0" y="1"/>
                    </a:lnTo>
                    <a:lnTo>
                      <a:pt x="47" y="1"/>
                    </a:lnTo>
                    <a:lnTo>
                      <a:pt x="47" y="1"/>
                    </a:lnTo>
                    <a:lnTo>
                      <a:pt x="93" y="1"/>
                    </a:lnTo>
                    <a:lnTo>
                      <a:pt x="93" y="1"/>
                    </a:lnTo>
                    <a:lnTo>
                      <a:pt x="186" y="1"/>
                    </a:lnTo>
                    <a:lnTo>
                      <a:pt x="186" y="1"/>
                    </a:lnTo>
                    <a:lnTo>
                      <a:pt x="186" y="1"/>
                    </a:lnTo>
                    <a:lnTo>
                      <a:pt x="47" y="1"/>
                    </a:lnTo>
                    <a:lnTo>
                      <a:pt x="47"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flipH="1">
                <a:off x="6371716" y="2856212"/>
                <a:ext cx="1974" cy="42"/>
              </a:xfrm>
              <a:custGeom>
                <a:rect b="b" l="l" r="r" t="t"/>
                <a:pathLst>
                  <a:path extrusionOk="0" h="1" w="47">
                    <a:moveTo>
                      <a:pt x="0" y="1"/>
                    </a:moveTo>
                    <a:lnTo>
                      <a:pt x="0" y="1"/>
                    </a:lnTo>
                    <a:lnTo>
                      <a:pt x="47" y="1"/>
                    </a:lnTo>
                    <a:lnTo>
                      <a:pt x="47"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flipH="1">
                <a:off x="6305619" y="2848443"/>
                <a:ext cx="38927" cy="7811"/>
              </a:xfrm>
              <a:custGeom>
                <a:rect b="b" l="l" r="r" t="t"/>
                <a:pathLst>
                  <a:path extrusionOk="0" h="186" w="927">
                    <a:moveTo>
                      <a:pt x="880" y="1"/>
                    </a:moveTo>
                    <a:lnTo>
                      <a:pt x="880" y="16"/>
                    </a:lnTo>
                    <a:lnTo>
                      <a:pt x="926" y="1"/>
                    </a:lnTo>
                    <a:close/>
                    <a:moveTo>
                      <a:pt x="880" y="16"/>
                    </a:moveTo>
                    <a:lnTo>
                      <a:pt x="788" y="47"/>
                    </a:lnTo>
                    <a:lnTo>
                      <a:pt x="880" y="47"/>
                    </a:lnTo>
                    <a:lnTo>
                      <a:pt x="880" y="16"/>
                    </a:lnTo>
                    <a:close/>
                    <a:moveTo>
                      <a:pt x="741" y="47"/>
                    </a:moveTo>
                    <a:lnTo>
                      <a:pt x="510" y="93"/>
                    </a:lnTo>
                    <a:lnTo>
                      <a:pt x="1" y="139"/>
                    </a:lnTo>
                    <a:lnTo>
                      <a:pt x="1" y="186"/>
                    </a:lnTo>
                    <a:lnTo>
                      <a:pt x="47" y="186"/>
                    </a:lnTo>
                    <a:lnTo>
                      <a:pt x="93" y="139"/>
                    </a:lnTo>
                    <a:lnTo>
                      <a:pt x="464" y="139"/>
                    </a:lnTo>
                    <a:lnTo>
                      <a:pt x="556" y="93"/>
                    </a:lnTo>
                    <a:lnTo>
                      <a:pt x="649" y="93"/>
                    </a:lnTo>
                    <a:lnTo>
                      <a:pt x="74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flipH="1">
                <a:off x="6350341" y="2854280"/>
                <a:ext cx="1974" cy="1974"/>
              </a:xfrm>
              <a:custGeom>
                <a:rect b="b" l="l" r="r" t="t"/>
                <a:pathLst>
                  <a:path extrusionOk="0" h="47" w="47">
                    <a:moveTo>
                      <a:pt x="47" y="0"/>
                    </a:moveTo>
                    <a:lnTo>
                      <a:pt x="1"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flipH="1">
                <a:off x="6295919" y="2846511"/>
                <a:ext cx="3905" cy="42"/>
              </a:xfrm>
              <a:custGeom>
                <a:rect b="b" l="l" r="r" t="t"/>
                <a:pathLst>
                  <a:path extrusionOk="0" h="1" w="93">
                    <a:moveTo>
                      <a:pt x="0" y="0"/>
                    </a:moveTo>
                    <a:lnTo>
                      <a:pt x="0" y="0"/>
                    </a:lnTo>
                    <a:lnTo>
                      <a:pt x="0" y="0"/>
                    </a:lnTo>
                    <a:lnTo>
                      <a:pt x="93" y="0"/>
                    </a:lnTo>
                    <a:lnTo>
                      <a:pt x="93"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flipH="1">
                <a:off x="6276477" y="2836769"/>
                <a:ext cx="9742" cy="5879"/>
              </a:xfrm>
              <a:custGeom>
                <a:rect b="b" l="l" r="r" t="t"/>
                <a:pathLst>
                  <a:path extrusionOk="0" h="140" w="232">
                    <a:moveTo>
                      <a:pt x="185" y="1"/>
                    </a:moveTo>
                    <a:lnTo>
                      <a:pt x="139" y="47"/>
                    </a:lnTo>
                    <a:lnTo>
                      <a:pt x="0" y="140"/>
                    </a:lnTo>
                    <a:lnTo>
                      <a:pt x="0" y="140"/>
                    </a:lnTo>
                    <a:lnTo>
                      <a:pt x="139" y="94"/>
                    </a:lnTo>
                    <a:lnTo>
                      <a:pt x="23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flipH="1">
                <a:off x="6299782" y="2846511"/>
                <a:ext cx="42" cy="1974"/>
              </a:xfrm>
              <a:custGeom>
                <a:rect b="b" l="l" r="r" t="t"/>
                <a:pathLst>
                  <a:path extrusionOk="0" h="47" w="1">
                    <a:moveTo>
                      <a:pt x="0" y="0"/>
                    </a:moveTo>
                    <a:lnTo>
                      <a:pt x="0" y="0"/>
                    </a:lnTo>
                    <a:lnTo>
                      <a:pt x="0" y="0"/>
                    </a:lnTo>
                    <a:lnTo>
                      <a:pt x="0" y="0"/>
                    </a:lnTo>
                    <a:lnTo>
                      <a:pt x="0" y="0"/>
                    </a:lnTo>
                    <a:lnTo>
                      <a:pt x="0" y="47"/>
                    </a:lnTo>
                    <a:lnTo>
                      <a:pt x="0" y="47"/>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flipH="1">
                <a:off x="6305619" y="2848443"/>
                <a:ext cx="42" cy="42"/>
              </a:xfrm>
              <a:custGeom>
                <a:rect b="b" l="l" r="r" t="t"/>
                <a:pathLst>
                  <a:path extrusionOk="0" h="1" w="1">
                    <a:moveTo>
                      <a:pt x="0" y="1"/>
                    </a:move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flipH="1">
                <a:off x="6344504" y="2854280"/>
                <a:ext cx="1974" cy="1974"/>
              </a:xfrm>
              <a:custGeom>
                <a:rect b="b" l="l" r="r" t="t"/>
                <a:pathLst>
                  <a:path extrusionOk="0" h="47" w="47">
                    <a:moveTo>
                      <a:pt x="0" y="0"/>
                    </a:moveTo>
                    <a:lnTo>
                      <a:pt x="0"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flipH="1">
                <a:off x="6350341" y="2854280"/>
                <a:ext cx="42" cy="1974"/>
              </a:xfrm>
              <a:custGeom>
                <a:rect b="b" l="l" r="r" t="t"/>
                <a:pathLst>
                  <a:path extrusionOk="0" h="47" w="1">
                    <a:moveTo>
                      <a:pt x="1" y="0"/>
                    </a:moveTo>
                    <a:lnTo>
                      <a:pt x="1" y="0"/>
                    </a:lnTo>
                    <a:lnTo>
                      <a:pt x="1" y="0"/>
                    </a:lnTo>
                    <a:lnTo>
                      <a:pt x="1" y="0"/>
                    </a:lnTo>
                    <a:lnTo>
                      <a:pt x="1" y="47"/>
                    </a:lnTo>
                    <a:lnTo>
                      <a:pt x="1" y="47"/>
                    </a:lnTo>
                    <a:lnTo>
                      <a:pt x="1" y="47"/>
                    </a:lnTo>
                    <a:lnTo>
                      <a:pt x="1" y="47"/>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flipH="1">
                <a:off x="6348368" y="2854280"/>
                <a:ext cx="2016" cy="1974"/>
              </a:xfrm>
              <a:custGeom>
                <a:rect b="b" l="l" r="r" t="t"/>
                <a:pathLst>
                  <a:path extrusionOk="0" h="47" w="48">
                    <a:moveTo>
                      <a:pt x="1" y="0"/>
                    </a:moveTo>
                    <a:lnTo>
                      <a:pt x="1"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flipH="1">
                <a:off x="6303688" y="2848443"/>
                <a:ext cx="1974" cy="42"/>
              </a:xfrm>
              <a:custGeom>
                <a:rect b="b" l="l" r="r" t="t"/>
                <a:pathLst>
                  <a:path extrusionOk="0" h="1" w="47">
                    <a:moveTo>
                      <a:pt x="47" y="1"/>
                    </a:moveTo>
                    <a:lnTo>
                      <a:pt x="47" y="1"/>
                    </a:lnTo>
                    <a:lnTo>
                      <a:pt x="47" y="1"/>
                    </a:lnTo>
                    <a:lnTo>
                      <a:pt x="47" y="1"/>
                    </a:lnTo>
                    <a:lnTo>
                      <a:pt x="0" y="1"/>
                    </a:lnTo>
                    <a:lnTo>
                      <a:pt x="0" y="1"/>
                    </a:lnTo>
                    <a:lnTo>
                      <a:pt x="0"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flipH="1">
                <a:off x="6346436" y="2854280"/>
                <a:ext cx="42" cy="1974"/>
              </a:xfrm>
              <a:custGeom>
                <a:rect b="b" l="l" r="r" t="t"/>
                <a:pathLst>
                  <a:path extrusionOk="0" h="47" w="1">
                    <a:moveTo>
                      <a:pt x="0" y="47"/>
                    </a:moveTo>
                    <a:lnTo>
                      <a:pt x="0" y="47"/>
                    </a:lnTo>
                    <a:lnTo>
                      <a:pt x="0" y="0"/>
                    </a:lnTo>
                    <a:lnTo>
                      <a:pt x="0" y="0"/>
                    </a:lnTo>
                    <a:lnTo>
                      <a:pt x="0" y="0"/>
                    </a:lnTo>
                    <a:lnTo>
                      <a:pt x="0" y="0"/>
                    </a:lnTo>
                    <a:lnTo>
                      <a:pt x="0" y="47"/>
                    </a:lnTo>
                    <a:lnTo>
                      <a:pt x="0" y="47"/>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flipH="1">
                <a:off x="6299782" y="2846511"/>
                <a:ext cx="2016" cy="1974"/>
              </a:xfrm>
              <a:custGeom>
                <a:rect b="b" l="l" r="r" t="t"/>
                <a:pathLst>
                  <a:path extrusionOk="0" h="47" w="48">
                    <a:moveTo>
                      <a:pt x="47" y="0"/>
                    </a:moveTo>
                    <a:lnTo>
                      <a:pt x="1"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flipH="1">
                <a:off x="6346436" y="2854280"/>
                <a:ext cx="1974" cy="1974"/>
              </a:xfrm>
              <a:custGeom>
                <a:rect b="b" l="l" r="r" t="t"/>
                <a:pathLst>
                  <a:path extrusionOk="0" h="47" w="47">
                    <a:moveTo>
                      <a:pt x="0" y="0"/>
                    </a:moveTo>
                    <a:lnTo>
                      <a:pt x="0" y="47"/>
                    </a:lnTo>
                    <a:lnTo>
                      <a:pt x="46" y="47"/>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flipH="1">
                <a:off x="6301756" y="2848443"/>
                <a:ext cx="1974" cy="42"/>
              </a:xfrm>
              <a:custGeom>
                <a:rect b="b" l="l" r="r" t="t"/>
                <a:pathLst>
                  <a:path extrusionOk="0" h="1" w="47">
                    <a:moveTo>
                      <a:pt x="47" y="1"/>
                    </a:moveTo>
                    <a:lnTo>
                      <a:pt x="47" y="1"/>
                    </a:lnTo>
                    <a:lnTo>
                      <a:pt x="47" y="1"/>
                    </a:lnTo>
                    <a:lnTo>
                      <a:pt x="47" y="1"/>
                    </a:lnTo>
                    <a:lnTo>
                      <a:pt x="1" y="1"/>
                    </a:lnTo>
                    <a:lnTo>
                      <a:pt x="1" y="1"/>
                    </a:lnTo>
                    <a:lnTo>
                      <a:pt x="1" y="1"/>
                    </a:lnTo>
                    <a:lnTo>
                      <a:pt x="1"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flipH="1">
                <a:off x="6367810" y="2854280"/>
                <a:ext cx="1974" cy="42"/>
              </a:xfrm>
              <a:custGeom>
                <a:rect b="b" l="l" r="r" t="t"/>
                <a:pathLst>
                  <a:path extrusionOk="0" h="1" w="47">
                    <a:moveTo>
                      <a:pt x="46" y="0"/>
                    </a:moveTo>
                    <a:lnTo>
                      <a:pt x="46" y="0"/>
                    </a:lnTo>
                    <a:lnTo>
                      <a:pt x="46" y="0"/>
                    </a:lnTo>
                    <a:lnTo>
                      <a:pt x="46" y="0"/>
                    </a:lnTo>
                    <a:lnTo>
                      <a:pt x="0" y="0"/>
                    </a:lnTo>
                    <a:lnTo>
                      <a:pt x="0" y="0"/>
                    </a:lnTo>
                    <a:lnTo>
                      <a:pt x="0"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flipH="1">
                <a:off x="6352273" y="2854280"/>
                <a:ext cx="9742" cy="42"/>
              </a:xfrm>
              <a:custGeom>
                <a:rect b="b" l="l" r="r" t="t"/>
                <a:pathLst>
                  <a:path extrusionOk="0" h="1" w="232">
                    <a:moveTo>
                      <a:pt x="232" y="0"/>
                    </a:moveTo>
                    <a:lnTo>
                      <a:pt x="232" y="0"/>
                    </a:lnTo>
                    <a:lnTo>
                      <a:pt x="232" y="0"/>
                    </a:lnTo>
                    <a:lnTo>
                      <a:pt x="232" y="0"/>
                    </a:lnTo>
                    <a:lnTo>
                      <a:pt x="0" y="0"/>
                    </a:lnTo>
                    <a:lnTo>
                      <a:pt x="0" y="0"/>
                    </a:lnTo>
                    <a:lnTo>
                      <a:pt x="0" y="0"/>
                    </a:lnTo>
                    <a:lnTo>
                      <a:pt x="0" y="0"/>
                    </a:lnTo>
                    <a:lnTo>
                      <a:pt x="139" y="0"/>
                    </a:lnTo>
                    <a:lnTo>
                      <a:pt x="139" y="0"/>
                    </a:lnTo>
                    <a:lnTo>
                      <a:pt x="232" y="0"/>
                    </a:lnTo>
                    <a:lnTo>
                      <a:pt x="232"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flipH="1">
                <a:off x="6396953" y="2836769"/>
                <a:ext cx="40859" cy="13648"/>
              </a:xfrm>
              <a:custGeom>
                <a:rect b="b" l="l" r="r" t="t"/>
                <a:pathLst>
                  <a:path extrusionOk="0" h="325" w="973">
                    <a:moveTo>
                      <a:pt x="0" y="1"/>
                    </a:moveTo>
                    <a:lnTo>
                      <a:pt x="46" y="47"/>
                    </a:lnTo>
                    <a:lnTo>
                      <a:pt x="185" y="94"/>
                    </a:lnTo>
                    <a:lnTo>
                      <a:pt x="278" y="140"/>
                    </a:lnTo>
                    <a:lnTo>
                      <a:pt x="396" y="173"/>
                    </a:lnTo>
                    <a:lnTo>
                      <a:pt x="396" y="173"/>
                    </a:lnTo>
                    <a:lnTo>
                      <a:pt x="185" y="47"/>
                    </a:lnTo>
                    <a:lnTo>
                      <a:pt x="0" y="1"/>
                    </a:lnTo>
                    <a:close/>
                    <a:moveTo>
                      <a:pt x="396" y="173"/>
                    </a:moveTo>
                    <a:lnTo>
                      <a:pt x="417" y="186"/>
                    </a:lnTo>
                    <a:lnTo>
                      <a:pt x="440" y="186"/>
                    </a:lnTo>
                    <a:lnTo>
                      <a:pt x="396" y="173"/>
                    </a:lnTo>
                    <a:close/>
                    <a:moveTo>
                      <a:pt x="440" y="186"/>
                    </a:moveTo>
                    <a:lnTo>
                      <a:pt x="494" y="201"/>
                    </a:lnTo>
                    <a:lnTo>
                      <a:pt x="494" y="201"/>
                    </a:lnTo>
                    <a:lnTo>
                      <a:pt x="463" y="186"/>
                    </a:lnTo>
                    <a:close/>
                    <a:moveTo>
                      <a:pt x="494" y="201"/>
                    </a:moveTo>
                    <a:lnTo>
                      <a:pt x="556" y="232"/>
                    </a:lnTo>
                    <a:lnTo>
                      <a:pt x="602" y="232"/>
                    </a:lnTo>
                    <a:lnTo>
                      <a:pt x="494" y="201"/>
                    </a:lnTo>
                    <a:close/>
                    <a:moveTo>
                      <a:pt x="602" y="232"/>
                    </a:moveTo>
                    <a:lnTo>
                      <a:pt x="926" y="325"/>
                    </a:lnTo>
                    <a:lnTo>
                      <a:pt x="972" y="325"/>
                    </a:lnTo>
                    <a:lnTo>
                      <a:pt x="880" y="279"/>
                    </a:lnTo>
                    <a:lnTo>
                      <a:pt x="694" y="23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flipH="1">
                <a:off x="6389184" y="2852348"/>
                <a:ext cx="42" cy="42"/>
              </a:xfrm>
              <a:custGeom>
                <a:rect b="b" l="l" r="r" t="t"/>
                <a:pathLst>
                  <a:path extrusionOk="0" h="1" w="1">
                    <a:moveTo>
                      <a:pt x="0" y="0"/>
                    </a:move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flipH="1">
                <a:off x="6369742" y="2854280"/>
                <a:ext cx="3947" cy="42"/>
              </a:xfrm>
              <a:custGeom>
                <a:rect b="b" l="l" r="r" t="t"/>
                <a:pathLst>
                  <a:path extrusionOk="0" h="1" w="94">
                    <a:moveTo>
                      <a:pt x="0" y="0"/>
                    </a:moveTo>
                    <a:lnTo>
                      <a:pt x="0" y="0"/>
                    </a:lnTo>
                    <a:lnTo>
                      <a:pt x="93" y="0"/>
                    </a:lnTo>
                    <a:lnTo>
                      <a:pt x="93" y="0"/>
                    </a:lnTo>
                    <a:lnTo>
                      <a:pt x="93" y="0"/>
                    </a:lnTo>
                    <a:lnTo>
                      <a:pt x="47" y="0"/>
                    </a:lnTo>
                    <a:lnTo>
                      <a:pt x="47"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flipH="1">
                <a:off x="6381416" y="2852348"/>
                <a:ext cx="7811" cy="42"/>
              </a:xfrm>
              <a:custGeom>
                <a:rect b="b" l="l" r="r" t="t"/>
                <a:pathLst>
                  <a:path extrusionOk="0" h="1" w="186">
                    <a:moveTo>
                      <a:pt x="185" y="0"/>
                    </a:moveTo>
                    <a:lnTo>
                      <a:pt x="185" y="0"/>
                    </a:lnTo>
                    <a:lnTo>
                      <a:pt x="185" y="0"/>
                    </a:lnTo>
                    <a:lnTo>
                      <a:pt x="185" y="0"/>
                    </a:lnTo>
                    <a:lnTo>
                      <a:pt x="93" y="0"/>
                    </a:lnTo>
                    <a:lnTo>
                      <a:pt x="93" y="0"/>
                    </a:lnTo>
                    <a:lnTo>
                      <a:pt x="0" y="0"/>
                    </a:lnTo>
                    <a:lnTo>
                      <a:pt x="0" y="0"/>
                    </a:lnTo>
                    <a:lnTo>
                      <a:pt x="0" y="0"/>
                    </a:lnTo>
                    <a:lnTo>
                      <a:pt x="185" y="0"/>
                    </a:lnTo>
                    <a:lnTo>
                      <a:pt x="185"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flipH="1">
                <a:off x="6342531" y="2854280"/>
                <a:ext cx="2016" cy="42"/>
              </a:xfrm>
              <a:custGeom>
                <a:rect b="b" l="l" r="r" t="t"/>
                <a:pathLst>
                  <a:path extrusionOk="0" h="1" w="48">
                    <a:moveTo>
                      <a:pt x="47" y="0"/>
                    </a:moveTo>
                    <a:lnTo>
                      <a:pt x="47" y="0"/>
                    </a:lnTo>
                    <a:lnTo>
                      <a:pt x="47" y="0"/>
                    </a:lnTo>
                    <a:lnTo>
                      <a:pt x="47"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flipH="1">
                <a:off x="6305619" y="2848443"/>
                <a:ext cx="21416" cy="3947"/>
              </a:xfrm>
              <a:custGeom>
                <a:rect b="b" l="l" r="r" t="t"/>
                <a:pathLst>
                  <a:path extrusionOk="0" h="94" w="510">
                    <a:moveTo>
                      <a:pt x="509" y="1"/>
                    </a:moveTo>
                    <a:lnTo>
                      <a:pt x="278" y="47"/>
                    </a:lnTo>
                    <a:lnTo>
                      <a:pt x="185" y="47"/>
                    </a:lnTo>
                    <a:lnTo>
                      <a:pt x="0" y="93"/>
                    </a:lnTo>
                    <a:lnTo>
                      <a:pt x="371" y="47"/>
                    </a:lnTo>
                    <a:lnTo>
                      <a:pt x="509"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flipH="1">
                <a:off x="6330899" y="2852348"/>
                <a:ext cx="7811" cy="1974"/>
              </a:xfrm>
              <a:custGeom>
                <a:rect b="b" l="l" r="r" t="t"/>
                <a:pathLst>
                  <a:path extrusionOk="0" h="47" w="186">
                    <a:moveTo>
                      <a:pt x="186" y="0"/>
                    </a:moveTo>
                    <a:lnTo>
                      <a:pt x="186" y="0"/>
                    </a:lnTo>
                    <a:lnTo>
                      <a:pt x="1" y="46"/>
                    </a:lnTo>
                    <a:lnTo>
                      <a:pt x="1" y="46"/>
                    </a:lnTo>
                    <a:lnTo>
                      <a:pt x="1" y="46"/>
                    </a:lnTo>
                    <a:lnTo>
                      <a:pt x="1" y="46"/>
                    </a:lnTo>
                    <a:lnTo>
                      <a:pt x="186" y="0"/>
                    </a:lnTo>
                    <a:lnTo>
                      <a:pt x="186" y="0"/>
                    </a:lnTo>
                    <a:lnTo>
                      <a:pt x="186" y="0"/>
                    </a:lnTo>
                    <a:lnTo>
                      <a:pt x="18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flipH="1">
                <a:off x="6350341" y="2854280"/>
                <a:ext cx="1974" cy="42"/>
              </a:xfrm>
              <a:custGeom>
                <a:rect b="b" l="l" r="r" t="t"/>
                <a:pathLst>
                  <a:path extrusionOk="0" h="1" w="47">
                    <a:moveTo>
                      <a:pt x="47" y="0"/>
                    </a:moveTo>
                    <a:lnTo>
                      <a:pt x="47" y="0"/>
                    </a:lnTo>
                    <a:lnTo>
                      <a:pt x="47" y="0"/>
                    </a:lnTo>
                    <a:lnTo>
                      <a:pt x="47" y="0"/>
                    </a:lnTo>
                    <a:lnTo>
                      <a:pt x="1" y="0"/>
                    </a:lnTo>
                    <a:lnTo>
                      <a:pt x="1"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flipH="1">
                <a:off x="6274545" y="2834838"/>
                <a:ext cx="25279" cy="11716"/>
              </a:xfrm>
              <a:custGeom>
                <a:rect b="b" l="l" r="r" t="t"/>
                <a:pathLst>
                  <a:path extrusionOk="0" h="279" w="602">
                    <a:moveTo>
                      <a:pt x="602" y="1"/>
                    </a:moveTo>
                    <a:lnTo>
                      <a:pt x="232" y="186"/>
                    </a:lnTo>
                    <a:lnTo>
                      <a:pt x="0" y="278"/>
                    </a:lnTo>
                    <a:lnTo>
                      <a:pt x="0" y="278"/>
                    </a:lnTo>
                    <a:lnTo>
                      <a:pt x="509" y="93"/>
                    </a:lnTo>
                    <a:lnTo>
                      <a:pt x="509" y="47"/>
                    </a:lnTo>
                    <a:lnTo>
                      <a:pt x="602" y="47"/>
                    </a:lnTo>
                    <a:lnTo>
                      <a:pt x="60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flipH="1">
                <a:off x="6299782" y="2846511"/>
                <a:ext cx="42" cy="42"/>
              </a:xfrm>
              <a:custGeom>
                <a:rect b="b" l="l" r="r" t="t"/>
                <a:pathLst>
                  <a:path extrusionOk="0" h="1" w="1">
                    <a:moveTo>
                      <a:pt x="0" y="0"/>
                    </a:move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flipH="1">
                <a:off x="6272571" y="2832906"/>
                <a:ext cx="42" cy="42"/>
              </a:xfrm>
              <a:custGeom>
                <a:rect b="b" l="l" r="r" t="t"/>
                <a:pathLst>
                  <a:path extrusionOk="0" h="1" w="1">
                    <a:moveTo>
                      <a:pt x="0" y="0"/>
                    </a:move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flipH="1">
                <a:off x="6305619" y="2848443"/>
                <a:ext cx="42" cy="42"/>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flipH="1">
                <a:off x="6344504" y="2854280"/>
                <a:ext cx="1974" cy="42"/>
              </a:xfrm>
              <a:custGeom>
                <a:rect b="b" l="l" r="r" t="t"/>
                <a:pathLst>
                  <a:path extrusionOk="0" h="1" w="47">
                    <a:moveTo>
                      <a:pt x="47" y="0"/>
                    </a:moveTo>
                    <a:lnTo>
                      <a:pt x="47" y="0"/>
                    </a:lnTo>
                    <a:lnTo>
                      <a:pt x="47" y="0"/>
                    </a:lnTo>
                    <a:lnTo>
                      <a:pt x="47" y="0"/>
                    </a:lnTo>
                    <a:lnTo>
                      <a:pt x="0" y="0"/>
                    </a:lnTo>
                    <a:lnTo>
                      <a:pt x="0" y="0"/>
                    </a:lnTo>
                    <a:lnTo>
                      <a:pt x="0" y="0"/>
                    </a:lnTo>
                    <a:lnTo>
                      <a:pt x="0"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flipH="1">
                <a:off x="6350341" y="2854280"/>
                <a:ext cx="42" cy="42"/>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flipH="1">
                <a:off x="6303688" y="2846511"/>
                <a:ext cx="1974" cy="1974"/>
              </a:xfrm>
              <a:custGeom>
                <a:rect b="b" l="l" r="r" t="t"/>
                <a:pathLst>
                  <a:path extrusionOk="0" h="47" w="47">
                    <a:moveTo>
                      <a:pt x="47" y="0"/>
                    </a:moveTo>
                    <a:lnTo>
                      <a:pt x="47" y="0"/>
                    </a:lnTo>
                    <a:lnTo>
                      <a:pt x="0" y="47"/>
                    </a:lnTo>
                    <a:lnTo>
                      <a:pt x="0" y="47"/>
                    </a:lnTo>
                    <a:lnTo>
                      <a:pt x="0" y="47"/>
                    </a:lnTo>
                    <a:lnTo>
                      <a:pt x="0" y="47"/>
                    </a:lnTo>
                    <a:lnTo>
                      <a:pt x="0" y="47"/>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flipH="1">
                <a:off x="6346436" y="2854280"/>
                <a:ext cx="42" cy="42"/>
              </a:xfrm>
              <a:custGeom>
                <a:rect b="b" l="l" r="r" t="t"/>
                <a:pathLst>
                  <a:path extrusionOk="0" h="1" w="1">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flipH="1">
                <a:off x="6348368" y="2854280"/>
                <a:ext cx="2016" cy="42"/>
              </a:xfrm>
              <a:custGeom>
                <a:rect b="b" l="l" r="r" t="t"/>
                <a:pathLst>
                  <a:path extrusionOk="0" h="1" w="48">
                    <a:moveTo>
                      <a:pt x="47" y="0"/>
                    </a:moveTo>
                    <a:lnTo>
                      <a:pt x="47" y="0"/>
                    </a:lnTo>
                    <a:lnTo>
                      <a:pt x="47" y="0"/>
                    </a:lnTo>
                    <a:lnTo>
                      <a:pt x="47"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flipH="1">
                <a:off x="6272571" y="2832906"/>
                <a:ext cx="2016" cy="1974"/>
              </a:xfrm>
              <a:custGeom>
                <a:rect b="b" l="l" r="r" t="t"/>
                <a:pathLst>
                  <a:path extrusionOk="0" h="47" w="48">
                    <a:moveTo>
                      <a:pt x="47" y="47"/>
                    </a:moveTo>
                    <a:lnTo>
                      <a:pt x="47" y="47"/>
                    </a:lnTo>
                    <a:lnTo>
                      <a:pt x="47" y="0"/>
                    </a:lnTo>
                    <a:lnTo>
                      <a:pt x="47" y="0"/>
                    </a:lnTo>
                    <a:lnTo>
                      <a:pt x="47" y="0"/>
                    </a:lnTo>
                    <a:lnTo>
                      <a:pt x="47" y="0"/>
                    </a:lnTo>
                    <a:lnTo>
                      <a:pt x="47" y="0"/>
                    </a:lnTo>
                    <a:lnTo>
                      <a:pt x="47" y="47"/>
                    </a:lnTo>
                    <a:lnTo>
                      <a:pt x="47" y="47"/>
                    </a:lnTo>
                    <a:lnTo>
                      <a:pt x="1" y="47"/>
                    </a:lnTo>
                    <a:lnTo>
                      <a:pt x="1" y="47"/>
                    </a:lnTo>
                    <a:lnTo>
                      <a:pt x="1" y="47"/>
                    </a:lnTo>
                    <a:lnTo>
                      <a:pt x="1" y="47"/>
                    </a:lnTo>
                    <a:lnTo>
                      <a:pt x="1" y="47"/>
                    </a:lnTo>
                    <a:lnTo>
                      <a:pt x="47" y="47"/>
                    </a:lnTo>
                    <a:lnTo>
                      <a:pt x="47"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flipH="1">
                <a:off x="6299782" y="2846511"/>
                <a:ext cx="2016" cy="42"/>
              </a:xfrm>
              <a:custGeom>
                <a:rect b="b" l="l" r="r" t="t"/>
                <a:pathLst>
                  <a:path extrusionOk="0" h="1" w="48">
                    <a:moveTo>
                      <a:pt x="47" y="0"/>
                    </a:moveTo>
                    <a:lnTo>
                      <a:pt x="47" y="0"/>
                    </a:lnTo>
                    <a:lnTo>
                      <a:pt x="1" y="0"/>
                    </a:lnTo>
                    <a:lnTo>
                      <a:pt x="1" y="0"/>
                    </a:lnTo>
                    <a:lnTo>
                      <a:pt x="1" y="0"/>
                    </a:lnTo>
                    <a:lnTo>
                      <a:pt x="1" y="0"/>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flipH="1">
                <a:off x="6301756" y="2846511"/>
                <a:ext cx="1974" cy="42"/>
              </a:xfrm>
              <a:custGeom>
                <a:rect b="b" l="l" r="r" t="t"/>
                <a:pathLst>
                  <a:path extrusionOk="0" h="1" w="47">
                    <a:moveTo>
                      <a:pt x="47" y="0"/>
                    </a:moveTo>
                    <a:lnTo>
                      <a:pt x="47" y="0"/>
                    </a:lnTo>
                    <a:lnTo>
                      <a:pt x="47" y="0"/>
                    </a:lnTo>
                    <a:lnTo>
                      <a:pt x="47" y="0"/>
                    </a:lnTo>
                    <a:lnTo>
                      <a:pt x="1" y="0"/>
                    </a:lnTo>
                    <a:lnTo>
                      <a:pt x="1"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flipH="1">
                <a:off x="6346436" y="2854280"/>
                <a:ext cx="1974" cy="42"/>
              </a:xfrm>
              <a:custGeom>
                <a:rect b="b" l="l" r="r" t="t"/>
                <a:pathLst>
                  <a:path extrusionOk="0" h="1" w="47">
                    <a:moveTo>
                      <a:pt x="46" y="0"/>
                    </a:moveTo>
                    <a:lnTo>
                      <a:pt x="46" y="0"/>
                    </a:lnTo>
                    <a:lnTo>
                      <a:pt x="0" y="0"/>
                    </a:lnTo>
                    <a:lnTo>
                      <a:pt x="0" y="0"/>
                    </a:lnTo>
                    <a:lnTo>
                      <a:pt x="0" y="0"/>
                    </a:lnTo>
                    <a:lnTo>
                      <a:pt x="0" y="0"/>
                    </a:lnTo>
                    <a:lnTo>
                      <a:pt x="46" y="0"/>
                    </a:lnTo>
                    <a:lnTo>
                      <a:pt x="46"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flipH="1">
                <a:off x="6274545" y="2834838"/>
                <a:ext cx="42" cy="1974"/>
              </a:xfrm>
              <a:custGeom>
                <a:rect b="b" l="l" r="r" t="t"/>
                <a:pathLst>
                  <a:path extrusionOk="0" h="47" w="1">
                    <a:moveTo>
                      <a:pt x="1" y="1"/>
                    </a:moveTo>
                    <a:lnTo>
                      <a:pt x="1" y="1"/>
                    </a:lnTo>
                    <a:lnTo>
                      <a:pt x="1" y="47"/>
                    </a:lnTo>
                    <a:lnTo>
                      <a:pt x="1"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flipH="1">
                <a:off x="6272571" y="2834838"/>
                <a:ext cx="2016" cy="1974"/>
              </a:xfrm>
              <a:custGeom>
                <a:rect b="b" l="l" r="r" t="t"/>
                <a:pathLst>
                  <a:path extrusionOk="0" h="47" w="48">
                    <a:moveTo>
                      <a:pt x="1" y="1"/>
                    </a:moveTo>
                    <a:lnTo>
                      <a:pt x="1" y="1"/>
                    </a:lnTo>
                    <a:lnTo>
                      <a:pt x="47" y="1"/>
                    </a:lnTo>
                    <a:lnTo>
                      <a:pt x="47" y="1"/>
                    </a:lnTo>
                    <a:lnTo>
                      <a:pt x="1" y="1"/>
                    </a:lnTo>
                    <a:lnTo>
                      <a:pt x="1" y="1"/>
                    </a:lnTo>
                    <a:lnTo>
                      <a:pt x="1" y="1"/>
                    </a:lnTo>
                    <a:lnTo>
                      <a:pt x="1"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flipH="1">
                <a:off x="6430001" y="2838743"/>
                <a:ext cx="5879" cy="1974"/>
              </a:xfrm>
              <a:custGeom>
                <a:rect b="b" l="l" r="r" t="t"/>
                <a:pathLst>
                  <a:path extrusionOk="0" h="47" w="140">
                    <a:moveTo>
                      <a:pt x="0" y="0"/>
                    </a:moveTo>
                    <a:lnTo>
                      <a:pt x="93" y="47"/>
                    </a:lnTo>
                    <a:lnTo>
                      <a:pt x="139" y="47"/>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flipH="1">
                <a:off x="6305619" y="2848443"/>
                <a:ext cx="5879" cy="1974"/>
              </a:xfrm>
              <a:custGeom>
                <a:rect b="b" l="l" r="r" t="t"/>
                <a:pathLst>
                  <a:path extrusionOk="0" h="47" w="140">
                    <a:moveTo>
                      <a:pt x="139" y="1"/>
                    </a:moveTo>
                    <a:lnTo>
                      <a:pt x="139" y="1"/>
                    </a:lnTo>
                    <a:lnTo>
                      <a:pt x="139" y="1"/>
                    </a:lnTo>
                    <a:lnTo>
                      <a:pt x="139" y="1"/>
                    </a:lnTo>
                    <a:lnTo>
                      <a:pt x="1" y="47"/>
                    </a:lnTo>
                    <a:lnTo>
                      <a:pt x="1" y="47"/>
                    </a:lnTo>
                    <a:lnTo>
                      <a:pt x="139" y="1"/>
                    </a:lnTo>
                    <a:lnTo>
                      <a:pt x="139" y="1"/>
                    </a:lnTo>
                    <a:lnTo>
                      <a:pt x="139" y="1"/>
                    </a:lnTo>
                    <a:lnTo>
                      <a:pt x="139"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flipH="1">
                <a:off x="6278408" y="2836769"/>
                <a:ext cx="21416" cy="9784"/>
              </a:xfrm>
              <a:custGeom>
                <a:rect b="b" l="l" r="r" t="t"/>
                <a:pathLst>
                  <a:path extrusionOk="0" h="233" w="510">
                    <a:moveTo>
                      <a:pt x="509" y="1"/>
                    </a:moveTo>
                    <a:lnTo>
                      <a:pt x="463" y="47"/>
                    </a:lnTo>
                    <a:lnTo>
                      <a:pt x="408" y="84"/>
                    </a:lnTo>
                    <a:lnTo>
                      <a:pt x="408" y="84"/>
                    </a:lnTo>
                    <a:lnTo>
                      <a:pt x="509" y="47"/>
                    </a:lnTo>
                    <a:lnTo>
                      <a:pt x="509" y="1"/>
                    </a:lnTo>
                    <a:close/>
                    <a:moveTo>
                      <a:pt x="408" y="84"/>
                    </a:moveTo>
                    <a:lnTo>
                      <a:pt x="0" y="232"/>
                    </a:lnTo>
                    <a:lnTo>
                      <a:pt x="93" y="232"/>
                    </a:lnTo>
                    <a:lnTo>
                      <a:pt x="139" y="186"/>
                    </a:lnTo>
                    <a:lnTo>
                      <a:pt x="185" y="186"/>
                    </a:lnTo>
                    <a:lnTo>
                      <a:pt x="278" y="140"/>
                    </a:lnTo>
                    <a:lnTo>
                      <a:pt x="324" y="140"/>
                    </a:lnTo>
                    <a:lnTo>
                      <a:pt x="408" y="84"/>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flipH="1">
                <a:off x="6274545" y="2836769"/>
                <a:ext cx="1974" cy="42"/>
              </a:xfrm>
              <a:custGeom>
                <a:rect b="b" l="l" r="r" t="t"/>
                <a:pathLst>
                  <a:path extrusionOk="0" h="1" w="47">
                    <a:moveTo>
                      <a:pt x="47" y="1"/>
                    </a:moveTo>
                    <a:lnTo>
                      <a:pt x="47" y="1"/>
                    </a:lnTo>
                    <a:lnTo>
                      <a:pt x="47" y="1"/>
                    </a:lnTo>
                    <a:lnTo>
                      <a:pt x="47" y="1"/>
                    </a:lnTo>
                    <a:lnTo>
                      <a:pt x="47" y="1"/>
                    </a:lnTo>
                    <a:lnTo>
                      <a:pt x="1" y="1"/>
                    </a:lnTo>
                    <a:lnTo>
                      <a:pt x="1" y="1"/>
                    </a:lnTo>
                    <a:lnTo>
                      <a:pt x="47" y="1"/>
                    </a:lnTo>
                    <a:lnTo>
                      <a:pt x="47"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flipH="1">
                <a:off x="6299782" y="2846511"/>
                <a:ext cx="42" cy="42"/>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flipH="1">
                <a:off x="6305619" y="2848443"/>
                <a:ext cx="42" cy="42"/>
              </a:xfrm>
              <a:custGeom>
                <a:rect b="b" l="l" r="r" t="t"/>
                <a:pathLst>
                  <a:path extrusionOk="0" h="1" w="1">
                    <a:moveTo>
                      <a:pt x="0" y="1"/>
                    </a:moveTo>
                    <a:lnTo>
                      <a:pt x="0" y="1"/>
                    </a:ln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flipH="1">
                <a:off x="6303688" y="2846511"/>
                <a:ext cx="1974" cy="1974"/>
              </a:xfrm>
              <a:custGeom>
                <a:rect b="b" l="l" r="r" t="t"/>
                <a:pathLst>
                  <a:path extrusionOk="0" h="47" w="47">
                    <a:moveTo>
                      <a:pt x="47" y="0"/>
                    </a:moveTo>
                    <a:lnTo>
                      <a:pt x="0"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flipH="1">
                <a:off x="6299782" y="2846511"/>
                <a:ext cx="2016" cy="1974"/>
              </a:xfrm>
              <a:custGeom>
                <a:rect b="b" l="l" r="r" t="t"/>
                <a:pathLst>
                  <a:path extrusionOk="0" h="47" w="48">
                    <a:moveTo>
                      <a:pt x="1" y="0"/>
                    </a:moveTo>
                    <a:lnTo>
                      <a:pt x="1"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flipH="1">
                <a:off x="6301756" y="2846511"/>
                <a:ext cx="1974" cy="1974"/>
              </a:xfrm>
              <a:custGeom>
                <a:rect b="b" l="l" r="r" t="t"/>
                <a:pathLst>
                  <a:path extrusionOk="0" h="47" w="47">
                    <a:moveTo>
                      <a:pt x="1" y="0"/>
                    </a:moveTo>
                    <a:lnTo>
                      <a:pt x="1"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flipH="1">
                <a:off x="7254062" y="2298425"/>
                <a:ext cx="42" cy="1974"/>
              </a:xfrm>
              <a:custGeom>
                <a:rect b="b" l="l" r="r" t="t"/>
                <a:pathLst>
                  <a:path extrusionOk="0" h="47" w="1">
                    <a:moveTo>
                      <a:pt x="0" y="1"/>
                    </a:moveTo>
                    <a:lnTo>
                      <a:pt x="0" y="1"/>
                    </a:lnTo>
                    <a:lnTo>
                      <a:pt x="0" y="47"/>
                    </a:lnTo>
                    <a:lnTo>
                      <a:pt x="0" y="47"/>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flipH="1">
                <a:off x="7228782" y="2304262"/>
                <a:ext cx="19485" cy="11716"/>
              </a:xfrm>
              <a:custGeom>
                <a:rect b="b" l="l" r="r" t="t"/>
                <a:pathLst>
                  <a:path extrusionOk="0" h="279" w="464">
                    <a:moveTo>
                      <a:pt x="0" y="0"/>
                    </a:moveTo>
                    <a:lnTo>
                      <a:pt x="417" y="278"/>
                    </a:lnTo>
                    <a:lnTo>
                      <a:pt x="463" y="278"/>
                    </a:lnTo>
                    <a:lnTo>
                      <a:pt x="463" y="232"/>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flipH="1">
                <a:off x="7254062" y="2298425"/>
                <a:ext cx="42" cy="1974"/>
              </a:xfrm>
              <a:custGeom>
                <a:rect b="b" l="l" r="r" t="t"/>
                <a:pathLst>
                  <a:path extrusionOk="0" h="47" w="1">
                    <a:moveTo>
                      <a:pt x="0" y="47"/>
                    </a:moveTo>
                    <a:lnTo>
                      <a:pt x="0" y="47"/>
                    </a:lnTo>
                    <a:lnTo>
                      <a:pt x="0" y="47"/>
                    </a:lnTo>
                    <a:lnTo>
                      <a:pt x="0" y="47"/>
                    </a:lnTo>
                    <a:lnTo>
                      <a:pt x="0" y="1"/>
                    </a:lnTo>
                    <a:lnTo>
                      <a:pt x="0" y="1"/>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flipH="1">
                <a:off x="7252130" y="2298425"/>
                <a:ext cx="1974" cy="1974"/>
              </a:xfrm>
              <a:custGeom>
                <a:rect b="b" l="l" r="r" t="t"/>
                <a:pathLst>
                  <a:path extrusionOk="0" h="47" w="47">
                    <a:moveTo>
                      <a:pt x="0" y="47"/>
                    </a:moveTo>
                    <a:lnTo>
                      <a:pt x="0" y="47"/>
                    </a:lnTo>
                    <a:lnTo>
                      <a:pt x="0" y="47"/>
                    </a:lnTo>
                    <a:lnTo>
                      <a:pt x="47" y="1"/>
                    </a:lnTo>
                    <a:lnTo>
                      <a:pt x="47" y="1"/>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flipH="1">
                <a:off x="7250199" y="2168207"/>
                <a:ext cx="48627" cy="17553"/>
              </a:xfrm>
              <a:custGeom>
                <a:rect b="b" l="l" r="r" t="t"/>
                <a:pathLst>
                  <a:path extrusionOk="0" h="418" w="1158">
                    <a:moveTo>
                      <a:pt x="880" y="1"/>
                    </a:moveTo>
                    <a:lnTo>
                      <a:pt x="1158" y="93"/>
                    </a:lnTo>
                    <a:lnTo>
                      <a:pt x="1158" y="93"/>
                    </a:lnTo>
                    <a:lnTo>
                      <a:pt x="1065" y="47"/>
                    </a:lnTo>
                    <a:lnTo>
                      <a:pt x="973" y="1"/>
                    </a:lnTo>
                    <a:close/>
                    <a:moveTo>
                      <a:pt x="417" y="1"/>
                    </a:moveTo>
                    <a:lnTo>
                      <a:pt x="279" y="47"/>
                    </a:lnTo>
                    <a:lnTo>
                      <a:pt x="140" y="140"/>
                    </a:lnTo>
                    <a:lnTo>
                      <a:pt x="47" y="278"/>
                    </a:lnTo>
                    <a:lnTo>
                      <a:pt x="1" y="417"/>
                    </a:lnTo>
                    <a:lnTo>
                      <a:pt x="140" y="232"/>
                    </a:lnTo>
                    <a:lnTo>
                      <a:pt x="325" y="93"/>
                    </a:lnTo>
                    <a:lnTo>
                      <a:pt x="371" y="47"/>
                    </a:lnTo>
                    <a:lnTo>
                      <a:pt x="464" y="47"/>
                    </a:lnTo>
                    <a:lnTo>
                      <a:pt x="46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flipH="1">
                <a:off x="7228782" y="2175975"/>
                <a:ext cx="13648" cy="7811"/>
              </a:xfrm>
              <a:custGeom>
                <a:rect b="b" l="l" r="r" t="t"/>
                <a:pathLst>
                  <a:path extrusionOk="0" h="186" w="325">
                    <a:moveTo>
                      <a:pt x="0" y="1"/>
                    </a:moveTo>
                    <a:lnTo>
                      <a:pt x="324" y="186"/>
                    </a:lnTo>
                    <a:lnTo>
                      <a:pt x="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flipH="1">
                <a:off x="7244362" y="2193486"/>
                <a:ext cx="62233" cy="110818"/>
              </a:xfrm>
              <a:custGeom>
                <a:rect b="b" l="l" r="r" t="t"/>
                <a:pathLst>
                  <a:path extrusionOk="0" h="2639" w="1482">
                    <a:moveTo>
                      <a:pt x="47" y="0"/>
                    </a:moveTo>
                    <a:lnTo>
                      <a:pt x="1" y="186"/>
                    </a:lnTo>
                    <a:lnTo>
                      <a:pt x="1" y="371"/>
                    </a:lnTo>
                    <a:lnTo>
                      <a:pt x="93" y="787"/>
                    </a:lnTo>
                    <a:lnTo>
                      <a:pt x="186" y="1157"/>
                    </a:lnTo>
                    <a:lnTo>
                      <a:pt x="325" y="1481"/>
                    </a:lnTo>
                    <a:lnTo>
                      <a:pt x="556" y="1759"/>
                    </a:lnTo>
                    <a:lnTo>
                      <a:pt x="325" y="1343"/>
                    </a:lnTo>
                    <a:lnTo>
                      <a:pt x="140" y="926"/>
                    </a:lnTo>
                    <a:lnTo>
                      <a:pt x="47" y="463"/>
                    </a:lnTo>
                    <a:lnTo>
                      <a:pt x="47" y="232"/>
                    </a:lnTo>
                    <a:lnTo>
                      <a:pt x="47" y="0"/>
                    </a:lnTo>
                    <a:close/>
                    <a:moveTo>
                      <a:pt x="556" y="1759"/>
                    </a:moveTo>
                    <a:lnTo>
                      <a:pt x="602" y="1852"/>
                    </a:lnTo>
                    <a:lnTo>
                      <a:pt x="622" y="1852"/>
                    </a:lnTo>
                    <a:lnTo>
                      <a:pt x="556" y="1759"/>
                    </a:lnTo>
                    <a:close/>
                    <a:moveTo>
                      <a:pt x="622" y="1852"/>
                    </a:moveTo>
                    <a:lnTo>
                      <a:pt x="649" y="1889"/>
                    </a:lnTo>
                    <a:lnTo>
                      <a:pt x="649" y="1852"/>
                    </a:lnTo>
                    <a:close/>
                    <a:moveTo>
                      <a:pt x="649" y="1889"/>
                    </a:moveTo>
                    <a:lnTo>
                      <a:pt x="649" y="1898"/>
                    </a:lnTo>
                    <a:lnTo>
                      <a:pt x="672" y="1921"/>
                    </a:lnTo>
                    <a:lnTo>
                      <a:pt x="649" y="1889"/>
                    </a:lnTo>
                    <a:close/>
                    <a:moveTo>
                      <a:pt x="672" y="1921"/>
                    </a:moveTo>
                    <a:lnTo>
                      <a:pt x="788" y="2083"/>
                    </a:lnTo>
                    <a:lnTo>
                      <a:pt x="830" y="2121"/>
                    </a:lnTo>
                    <a:lnTo>
                      <a:pt x="830" y="2121"/>
                    </a:lnTo>
                    <a:lnTo>
                      <a:pt x="788" y="2037"/>
                    </a:lnTo>
                    <a:lnTo>
                      <a:pt x="741" y="1991"/>
                    </a:lnTo>
                    <a:lnTo>
                      <a:pt x="695" y="1944"/>
                    </a:lnTo>
                    <a:lnTo>
                      <a:pt x="672" y="1921"/>
                    </a:lnTo>
                    <a:close/>
                    <a:moveTo>
                      <a:pt x="830" y="2121"/>
                    </a:moveTo>
                    <a:lnTo>
                      <a:pt x="834" y="2129"/>
                    </a:lnTo>
                    <a:lnTo>
                      <a:pt x="845" y="2135"/>
                    </a:lnTo>
                    <a:lnTo>
                      <a:pt x="830" y="2121"/>
                    </a:lnTo>
                    <a:close/>
                    <a:moveTo>
                      <a:pt x="845" y="2135"/>
                    </a:moveTo>
                    <a:lnTo>
                      <a:pt x="973" y="2250"/>
                    </a:lnTo>
                    <a:lnTo>
                      <a:pt x="973" y="2222"/>
                    </a:lnTo>
                    <a:lnTo>
                      <a:pt x="926" y="2176"/>
                    </a:lnTo>
                    <a:lnTo>
                      <a:pt x="845" y="2135"/>
                    </a:lnTo>
                    <a:close/>
                    <a:moveTo>
                      <a:pt x="973" y="2250"/>
                    </a:moveTo>
                    <a:lnTo>
                      <a:pt x="973" y="2268"/>
                    </a:lnTo>
                    <a:lnTo>
                      <a:pt x="993" y="2268"/>
                    </a:lnTo>
                    <a:lnTo>
                      <a:pt x="973" y="2250"/>
                    </a:lnTo>
                    <a:close/>
                    <a:moveTo>
                      <a:pt x="993" y="2268"/>
                    </a:moveTo>
                    <a:lnTo>
                      <a:pt x="1250" y="2500"/>
                    </a:lnTo>
                    <a:lnTo>
                      <a:pt x="1250" y="2546"/>
                    </a:lnTo>
                    <a:lnTo>
                      <a:pt x="1389" y="2638"/>
                    </a:lnTo>
                    <a:lnTo>
                      <a:pt x="1482" y="2638"/>
                    </a:lnTo>
                    <a:lnTo>
                      <a:pt x="1436" y="2592"/>
                    </a:lnTo>
                    <a:lnTo>
                      <a:pt x="1389" y="2592"/>
                    </a:lnTo>
                    <a:lnTo>
                      <a:pt x="1250" y="2453"/>
                    </a:lnTo>
                    <a:lnTo>
                      <a:pt x="1204" y="2453"/>
                    </a:lnTo>
                    <a:lnTo>
                      <a:pt x="1158" y="2407"/>
                    </a:lnTo>
                    <a:lnTo>
                      <a:pt x="1112" y="2361"/>
                    </a:lnTo>
                    <a:lnTo>
                      <a:pt x="1065" y="2315"/>
                    </a:lnTo>
                    <a:lnTo>
                      <a:pt x="1019" y="2268"/>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flipH="1">
                <a:off x="7244362" y="2175975"/>
                <a:ext cx="3905" cy="2016"/>
              </a:xfrm>
              <a:custGeom>
                <a:rect b="b" l="l" r="r" t="t"/>
                <a:pathLst>
                  <a:path extrusionOk="0" h="48" w="93">
                    <a:moveTo>
                      <a:pt x="0" y="1"/>
                    </a:moveTo>
                    <a:lnTo>
                      <a:pt x="93"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flipH="1">
                <a:off x="7248225" y="2174044"/>
                <a:ext cx="2016" cy="1974"/>
              </a:xfrm>
              <a:custGeom>
                <a:rect b="b" l="l" r="r" t="t"/>
                <a:pathLst>
                  <a:path extrusionOk="0" h="47" w="48">
                    <a:moveTo>
                      <a:pt x="47" y="47"/>
                    </a:moveTo>
                    <a:lnTo>
                      <a:pt x="47" y="47"/>
                    </a:lnTo>
                    <a:lnTo>
                      <a:pt x="1" y="1"/>
                    </a:lnTo>
                    <a:lnTo>
                      <a:pt x="1" y="1"/>
                    </a:lnTo>
                    <a:lnTo>
                      <a:pt x="47" y="47"/>
                    </a:lnTo>
                    <a:lnTo>
                      <a:pt x="47"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flipH="1">
                <a:off x="7257967" y="2245977"/>
                <a:ext cx="35022" cy="46654"/>
              </a:xfrm>
              <a:custGeom>
                <a:rect b="b" l="l" r="r" t="t"/>
                <a:pathLst>
                  <a:path extrusionOk="0" h="1111" w="834">
                    <a:moveTo>
                      <a:pt x="1" y="0"/>
                    </a:moveTo>
                    <a:lnTo>
                      <a:pt x="1" y="46"/>
                    </a:lnTo>
                    <a:lnTo>
                      <a:pt x="47" y="93"/>
                    </a:lnTo>
                    <a:lnTo>
                      <a:pt x="47" y="93"/>
                    </a:lnTo>
                    <a:lnTo>
                      <a:pt x="1" y="0"/>
                    </a:lnTo>
                    <a:close/>
                    <a:moveTo>
                      <a:pt x="47" y="93"/>
                    </a:moveTo>
                    <a:lnTo>
                      <a:pt x="82" y="163"/>
                    </a:lnTo>
                    <a:lnTo>
                      <a:pt x="47" y="93"/>
                    </a:lnTo>
                    <a:lnTo>
                      <a:pt x="47" y="93"/>
                    </a:lnTo>
                    <a:close/>
                    <a:moveTo>
                      <a:pt x="93" y="185"/>
                    </a:moveTo>
                    <a:lnTo>
                      <a:pt x="93" y="231"/>
                    </a:lnTo>
                    <a:lnTo>
                      <a:pt x="140" y="324"/>
                    </a:lnTo>
                    <a:lnTo>
                      <a:pt x="186" y="370"/>
                    </a:lnTo>
                    <a:lnTo>
                      <a:pt x="232" y="463"/>
                    </a:lnTo>
                    <a:lnTo>
                      <a:pt x="278" y="509"/>
                    </a:lnTo>
                    <a:lnTo>
                      <a:pt x="325" y="555"/>
                    </a:lnTo>
                    <a:lnTo>
                      <a:pt x="232" y="417"/>
                    </a:lnTo>
                    <a:lnTo>
                      <a:pt x="93" y="185"/>
                    </a:lnTo>
                    <a:close/>
                    <a:moveTo>
                      <a:pt x="325" y="555"/>
                    </a:moveTo>
                    <a:lnTo>
                      <a:pt x="371" y="648"/>
                    </a:lnTo>
                    <a:lnTo>
                      <a:pt x="417" y="694"/>
                    </a:lnTo>
                    <a:lnTo>
                      <a:pt x="325" y="555"/>
                    </a:lnTo>
                    <a:close/>
                    <a:moveTo>
                      <a:pt x="464" y="741"/>
                    </a:moveTo>
                    <a:lnTo>
                      <a:pt x="510" y="833"/>
                    </a:lnTo>
                    <a:lnTo>
                      <a:pt x="602" y="879"/>
                    </a:lnTo>
                    <a:lnTo>
                      <a:pt x="602" y="879"/>
                    </a:lnTo>
                    <a:lnTo>
                      <a:pt x="464" y="741"/>
                    </a:lnTo>
                    <a:close/>
                    <a:moveTo>
                      <a:pt x="602" y="879"/>
                    </a:moveTo>
                    <a:lnTo>
                      <a:pt x="834" y="1111"/>
                    </a:lnTo>
                    <a:lnTo>
                      <a:pt x="834" y="1065"/>
                    </a:lnTo>
                    <a:lnTo>
                      <a:pt x="602" y="879"/>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flipH="1">
                <a:off x="7228782" y="2168207"/>
                <a:ext cx="75838" cy="134166"/>
              </a:xfrm>
              <a:custGeom>
                <a:rect b="b" l="l" r="r" t="t"/>
                <a:pathLst>
                  <a:path extrusionOk="0" h="3195" w="1806">
                    <a:moveTo>
                      <a:pt x="426" y="121"/>
                    </a:moveTo>
                    <a:lnTo>
                      <a:pt x="370" y="140"/>
                    </a:lnTo>
                    <a:lnTo>
                      <a:pt x="339" y="186"/>
                    </a:lnTo>
                    <a:lnTo>
                      <a:pt x="426" y="121"/>
                    </a:lnTo>
                    <a:close/>
                    <a:moveTo>
                      <a:pt x="339" y="186"/>
                    </a:moveTo>
                    <a:lnTo>
                      <a:pt x="278" y="232"/>
                    </a:lnTo>
                    <a:lnTo>
                      <a:pt x="139" y="417"/>
                    </a:lnTo>
                    <a:lnTo>
                      <a:pt x="278" y="278"/>
                    </a:lnTo>
                    <a:lnTo>
                      <a:pt x="339" y="186"/>
                    </a:lnTo>
                    <a:close/>
                    <a:moveTo>
                      <a:pt x="602" y="1"/>
                    </a:moveTo>
                    <a:lnTo>
                      <a:pt x="602" y="47"/>
                    </a:lnTo>
                    <a:lnTo>
                      <a:pt x="509" y="47"/>
                    </a:lnTo>
                    <a:lnTo>
                      <a:pt x="463" y="93"/>
                    </a:lnTo>
                    <a:lnTo>
                      <a:pt x="426" y="121"/>
                    </a:lnTo>
                    <a:lnTo>
                      <a:pt x="426" y="121"/>
                    </a:lnTo>
                    <a:lnTo>
                      <a:pt x="509" y="93"/>
                    </a:lnTo>
                    <a:lnTo>
                      <a:pt x="694" y="47"/>
                    </a:lnTo>
                    <a:lnTo>
                      <a:pt x="972" y="47"/>
                    </a:lnTo>
                    <a:lnTo>
                      <a:pt x="1296" y="140"/>
                    </a:lnTo>
                    <a:lnTo>
                      <a:pt x="1342" y="186"/>
                    </a:lnTo>
                    <a:lnTo>
                      <a:pt x="1389" y="186"/>
                    </a:lnTo>
                    <a:lnTo>
                      <a:pt x="1435" y="232"/>
                    </a:lnTo>
                    <a:lnTo>
                      <a:pt x="1805" y="417"/>
                    </a:lnTo>
                    <a:lnTo>
                      <a:pt x="1805" y="371"/>
                    </a:lnTo>
                    <a:lnTo>
                      <a:pt x="1527" y="186"/>
                    </a:lnTo>
                    <a:lnTo>
                      <a:pt x="1481" y="186"/>
                    </a:lnTo>
                    <a:lnTo>
                      <a:pt x="1296" y="93"/>
                    </a:lnTo>
                    <a:lnTo>
                      <a:pt x="1203" y="47"/>
                    </a:lnTo>
                    <a:lnTo>
                      <a:pt x="1111" y="1"/>
                    </a:lnTo>
                    <a:close/>
                    <a:moveTo>
                      <a:pt x="185" y="278"/>
                    </a:moveTo>
                    <a:lnTo>
                      <a:pt x="93" y="371"/>
                    </a:lnTo>
                    <a:lnTo>
                      <a:pt x="0" y="602"/>
                    </a:lnTo>
                    <a:lnTo>
                      <a:pt x="0" y="834"/>
                    </a:lnTo>
                    <a:lnTo>
                      <a:pt x="0" y="1065"/>
                    </a:lnTo>
                    <a:lnTo>
                      <a:pt x="93" y="1528"/>
                    </a:lnTo>
                    <a:lnTo>
                      <a:pt x="278" y="1945"/>
                    </a:lnTo>
                    <a:lnTo>
                      <a:pt x="509" y="2361"/>
                    </a:lnTo>
                    <a:lnTo>
                      <a:pt x="555" y="2454"/>
                    </a:lnTo>
                    <a:lnTo>
                      <a:pt x="602" y="2454"/>
                    </a:lnTo>
                    <a:lnTo>
                      <a:pt x="602" y="2500"/>
                    </a:lnTo>
                    <a:lnTo>
                      <a:pt x="648" y="2546"/>
                    </a:lnTo>
                    <a:lnTo>
                      <a:pt x="694" y="2593"/>
                    </a:lnTo>
                    <a:lnTo>
                      <a:pt x="741" y="2639"/>
                    </a:lnTo>
                    <a:lnTo>
                      <a:pt x="787" y="2731"/>
                    </a:lnTo>
                    <a:lnTo>
                      <a:pt x="879" y="2778"/>
                    </a:lnTo>
                    <a:lnTo>
                      <a:pt x="926" y="2824"/>
                    </a:lnTo>
                    <a:lnTo>
                      <a:pt x="926" y="2870"/>
                    </a:lnTo>
                    <a:lnTo>
                      <a:pt x="972" y="2870"/>
                    </a:lnTo>
                    <a:lnTo>
                      <a:pt x="1018" y="2917"/>
                    </a:lnTo>
                    <a:lnTo>
                      <a:pt x="1065" y="2963"/>
                    </a:lnTo>
                    <a:lnTo>
                      <a:pt x="1111" y="3009"/>
                    </a:lnTo>
                    <a:lnTo>
                      <a:pt x="1157" y="3055"/>
                    </a:lnTo>
                    <a:lnTo>
                      <a:pt x="1203" y="3055"/>
                    </a:lnTo>
                    <a:lnTo>
                      <a:pt x="1111" y="2963"/>
                    </a:lnTo>
                    <a:lnTo>
                      <a:pt x="1111" y="2917"/>
                    </a:lnTo>
                    <a:lnTo>
                      <a:pt x="879" y="2731"/>
                    </a:lnTo>
                    <a:lnTo>
                      <a:pt x="787" y="2685"/>
                    </a:lnTo>
                    <a:lnTo>
                      <a:pt x="741" y="2593"/>
                    </a:lnTo>
                    <a:lnTo>
                      <a:pt x="694" y="2546"/>
                    </a:lnTo>
                    <a:lnTo>
                      <a:pt x="648" y="2500"/>
                    </a:lnTo>
                    <a:lnTo>
                      <a:pt x="602" y="2407"/>
                    </a:lnTo>
                    <a:lnTo>
                      <a:pt x="555" y="2361"/>
                    </a:lnTo>
                    <a:lnTo>
                      <a:pt x="509" y="2315"/>
                    </a:lnTo>
                    <a:lnTo>
                      <a:pt x="463" y="2222"/>
                    </a:lnTo>
                    <a:lnTo>
                      <a:pt x="417" y="2176"/>
                    </a:lnTo>
                    <a:lnTo>
                      <a:pt x="370" y="2083"/>
                    </a:lnTo>
                    <a:lnTo>
                      <a:pt x="370" y="2037"/>
                    </a:lnTo>
                    <a:lnTo>
                      <a:pt x="324" y="1945"/>
                    </a:lnTo>
                    <a:lnTo>
                      <a:pt x="278" y="1898"/>
                    </a:lnTo>
                    <a:lnTo>
                      <a:pt x="278" y="1852"/>
                    </a:lnTo>
                    <a:lnTo>
                      <a:pt x="139" y="1528"/>
                    </a:lnTo>
                    <a:lnTo>
                      <a:pt x="46" y="1158"/>
                    </a:lnTo>
                    <a:lnTo>
                      <a:pt x="46" y="741"/>
                    </a:lnTo>
                    <a:lnTo>
                      <a:pt x="93" y="556"/>
                    </a:lnTo>
                    <a:lnTo>
                      <a:pt x="139" y="417"/>
                    </a:lnTo>
                    <a:lnTo>
                      <a:pt x="185" y="278"/>
                    </a:lnTo>
                    <a:close/>
                    <a:moveTo>
                      <a:pt x="1203" y="3055"/>
                    </a:moveTo>
                    <a:lnTo>
                      <a:pt x="1342" y="3194"/>
                    </a:lnTo>
                    <a:lnTo>
                      <a:pt x="1203" y="305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flipH="1">
                <a:off x="7255994" y="2251772"/>
                <a:ext cx="31158" cy="38927"/>
              </a:xfrm>
              <a:custGeom>
                <a:rect b="b" l="l" r="r" t="t"/>
                <a:pathLst>
                  <a:path extrusionOk="0" h="927" w="742">
                    <a:moveTo>
                      <a:pt x="1" y="1"/>
                    </a:moveTo>
                    <a:lnTo>
                      <a:pt x="93" y="155"/>
                    </a:lnTo>
                    <a:lnTo>
                      <a:pt x="93" y="140"/>
                    </a:lnTo>
                    <a:lnTo>
                      <a:pt x="47" y="47"/>
                    </a:lnTo>
                    <a:lnTo>
                      <a:pt x="1" y="1"/>
                    </a:lnTo>
                    <a:close/>
                    <a:moveTo>
                      <a:pt x="93" y="155"/>
                    </a:moveTo>
                    <a:lnTo>
                      <a:pt x="93" y="186"/>
                    </a:lnTo>
                    <a:lnTo>
                      <a:pt x="139" y="279"/>
                    </a:lnTo>
                    <a:lnTo>
                      <a:pt x="186" y="325"/>
                    </a:lnTo>
                    <a:lnTo>
                      <a:pt x="232" y="371"/>
                    </a:lnTo>
                    <a:lnTo>
                      <a:pt x="278" y="464"/>
                    </a:lnTo>
                    <a:lnTo>
                      <a:pt x="325" y="510"/>
                    </a:lnTo>
                    <a:lnTo>
                      <a:pt x="139" y="232"/>
                    </a:lnTo>
                    <a:lnTo>
                      <a:pt x="93" y="155"/>
                    </a:lnTo>
                    <a:close/>
                    <a:moveTo>
                      <a:pt x="325" y="510"/>
                    </a:moveTo>
                    <a:lnTo>
                      <a:pt x="463" y="649"/>
                    </a:lnTo>
                    <a:lnTo>
                      <a:pt x="371" y="556"/>
                    </a:lnTo>
                    <a:lnTo>
                      <a:pt x="325" y="510"/>
                    </a:lnTo>
                    <a:close/>
                    <a:moveTo>
                      <a:pt x="510" y="695"/>
                    </a:moveTo>
                    <a:lnTo>
                      <a:pt x="741" y="927"/>
                    </a:lnTo>
                    <a:lnTo>
                      <a:pt x="741" y="880"/>
                    </a:lnTo>
                    <a:lnTo>
                      <a:pt x="510" y="69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flipH="1">
                <a:off x="7289042" y="2245977"/>
                <a:ext cx="1974" cy="1974"/>
              </a:xfrm>
              <a:custGeom>
                <a:rect b="b" l="l" r="r" t="t"/>
                <a:pathLst>
                  <a:path extrusionOk="0" h="47" w="47">
                    <a:moveTo>
                      <a:pt x="0" y="0"/>
                    </a:moveTo>
                    <a:lnTo>
                      <a:pt x="46" y="46"/>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flipH="1">
                <a:off x="7246293" y="2177949"/>
                <a:ext cx="5879" cy="1974"/>
              </a:xfrm>
              <a:custGeom>
                <a:rect b="b" l="l" r="r" t="t"/>
                <a:pathLst>
                  <a:path extrusionOk="0" h="47" w="140">
                    <a:moveTo>
                      <a:pt x="1" y="0"/>
                    </a:moveTo>
                    <a:lnTo>
                      <a:pt x="140" y="46"/>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flipH="1">
                <a:off x="7228782" y="2300357"/>
                <a:ext cx="15621" cy="13648"/>
              </a:xfrm>
              <a:custGeom>
                <a:rect b="b" l="l" r="r" t="t"/>
                <a:pathLst>
                  <a:path extrusionOk="0" h="325" w="372">
                    <a:moveTo>
                      <a:pt x="1" y="1"/>
                    </a:moveTo>
                    <a:lnTo>
                      <a:pt x="1" y="93"/>
                    </a:lnTo>
                    <a:lnTo>
                      <a:pt x="371" y="325"/>
                    </a:lnTo>
                    <a:lnTo>
                      <a:pt x="371" y="232"/>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flipH="1">
                <a:off x="7228782" y="2170138"/>
                <a:ext cx="73907" cy="134166"/>
              </a:xfrm>
              <a:custGeom>
                <a:rect b="b" l="l" r="r" t="t"/>
                <a:pathLst>
                  <a:path extrusionOk="0" h="3195" w="1760">
                    <a:moveTo>
                      <a:pt x="833" y="1"/>
                    </a:moveTo>
                    <a:lnTo>
                      <a:pt x="648" y="47"/>
                    </a:lnTo>
                    <a:lnTo>
                      <a:pt x="509" y="47"/>
                    </a:lnTo>
                    <a:lnTo>
                      <a:pt x="463" y="94"/>
                    </a:lnTo>
                    <a:lnTo>
                      <a:pt x="232" y="232"/>
                    </a:lnTo>
                    <a:lnTo>
                      <a:pt x="93" y="464"/>
                    </a:lnTo>
                    <a:lnTo>
                      <a:pt x="0" y="742"/>
                    </a:lnTo>
                    <a:lnTo>
                      <a:pt x="0" y="1065"/>
                    </a:lnTo>
                    <a:lnTo>
                      <a:pt x="0" y="1112"/>
                    </a:lnTo>
                    <a:lnTo>
                      <a:pt x="47" y="1251"/>
                    </a:lnTo>
                    <a:lnTo>
                      <a:pt x="47" y="1297"/>
                    </a:lnTo>
                    <a:lnTo>
                      <a:pt x="93" y="1389"/>
                    </a:lnTo>
                    <a:lnTo>
                      <a:pt x="93" y="1436"/>
                    </a:lnTo>
                    <a:lnTo>
                      <a:pt x="139" y="1528"/>
                    </a:lnTo>
                    <a:lnTo>
                      <a:pt x="139" y="1575"/>
                    </a:lnTo>
                    <a:lnTo>
                      <a:pt x="185" y="1713"/>
                    </a:lnTo>
                    <a:lnTo>
                      <a:pt x="185" y="1760"/>
                    </a:lnTo>
                    <a:lnTo>
                      <a:pt x="232" y="1806"/>
                    </a:lnTo>
                    <a:lnTo>
                      <a:pt x="324" y="1991"/>
                    </a:lnTo>
                    <a:lnTo>
                      <a:pt x="463" y="2223"/>
                    </a:lnTo>
                    <a:lnTo>
                      <a:pt x="648" y="2500"/>
                    </a:lnTo>
                    <a:lnTo>
                      <a:pt x="1065" y="2917"/>
                    </a:lnTo>
                    <a:lnTo>
                      <a:pt x="1157" y="2963"/>
                    </a:lnTo>
                    <a:lnTo>
                      <a:pt x="1250" y="3056"/>
                    </a:lnTo>
                    <a:lnTo>
                      <a:pt x="1296" y="3056"/>
                    </a:lnTo>
                    <a:lnTo>
                      <a:pt x="1111" y="2871"/>
                    </a:lnTo>
                    <a:lnTo>
                      <a:pt x="1111" y="2824"/>
                    </a:lnTo>
                    <a:lnTo>
                      <a:pt x="880" y="2639"/>
                    </a:lnTo>
                    <a:lnTo>
                      <a:pt x="833" y="2593"/>
                    </a:lnTo>
                    <a:lnTo>
                      <a:pt x="741" y="2500"/>
                    </a:lnTo>
                    <a:lnTo>
                      <a:pt x="695" y="2454"/>
                    </a:lnTo>
                    <a:lnTo>
                      <a:pt x="648" y="2408"/>
                    </a:lnTo>
                    <a:lnTo>
                      <a:pt x="602" y="2315"/>
                    </a:lnTo>
                    <a:lnTo>
                      <a:pt x="556" y="2269"/>
                    </a:lnTo>
                    <a:lnTo>
                      <a:pt x="509" y="2223"/>
                    </a:lnTo>
                    <a:lnTo>
                      <a:pt x="463" y="2130"/>
                    </a:lnTo>
                    <a:lnTo>
                      <a:pt x="463" y="2084"/>
                    </a:lnTo>
                    <a:lnTo>
                      <a:pt x="417" y="1991"/>
                    </a:lnTo>
                    <a:lnTo>
                      <a:pt x="371" y="1945"/>
                    </a:lnTo>
                    <a:lnTo>
                      <a:pt x="324" y="1899"/>
                    </a:lnTo>
                    <a:lnTo>
                      <a:pt x="324" y="1852"/>
                    </a:lnTo>
                    <a:lnTo>
                      <a:pt x="324" y="1806"/>
                    </a:lnTo>
                    <a:lnTo>
                      <a:pt x="278" y="1806"/>
                    </a:lnTo>
                    <a:lnTo>
                      <a:pt x="185" y="1482"/>
                    </a:lnTo>
                    <a:lnTo>
                      <a:pt x="93" y="1112"/>
                    </a:lnTo>
                    <a:lnTo>
                      <a:pt x="47" y="742"/>
                    </a:lnTo>
                    <a:lnTo>
                      <a:pt x="93" y="556"/>
                    </a:lnTo>
                    <a:lnTo>
                      <a:pt x="185" y="371"/>
                    </a:lnTo>
                    <a:lnTo>
                      <a:pt x="278" y="279"/>
                    </a:lnTo>
                    <a:lnTo>
                      <a:pt x="417" y="140"/>
                    </a:lnTo>
                    <a:lnTo>
                      <a:pt x="556" y="94"/>
                    </a:lnTo>
                    <a:lnTo>
                      <a:pt x="695" y="47"/>
                    </a:lnTo>
                    <a:lnTo>
                      <a:pt x="972" y="94"/>
                    </a:lnTo>
                    <a:lnTo>
                      <a:pt x="1204" y="186"/>
                    </a:lnTo>
                    <a:lnTo>
                      <a:pt x="1296" y="186"/>
                    </a:lnTo>
                    <a:lnTo>
                      <a:pt x="1343" y="232"/>
                    </a:lnTo>
                    <a:lnTo>
                      <a:pt x="1759" y="464"/>
                    </a:lnTo>
                    <a:lnTo>
                      <a:pt x="1759" y="418"/>
                    </a:lnTo>
                    <a:lnTo>
                      <a:pt x="1528" y="279"/>
                    </a:lnTo>
                    <a:lnTo>
                      <a:pt x="1389" y="186"/>
                    </a:lnTo>
                    <a:lnTo>
                      <a:pt x="1296" y="140"/>
                    </a:lnTo>
                    <a:lnTo>
                      <a:pt x="1250" y="94"/>
                    </a:lnTo>
                    <a:lnTo>
                      <a:pt x="1065" y="47"/>
                    </a:lnTo>
                    <a:lnTo>
                      <a:pt x="833" y="1"/>
                    </a:lnTo>
                    <a:close/>
                    <a:moveTo>
                      <a:pt x="1296" y="3056"/>
                    </a:moveTo>
                    <a:lnTo>
                      <a:pt x="1296" y="3102"/>
                    </a:lnTo>
                    <a:lnTo>
                      <a:pt x="1343" y="3148"/>
                    </a:lnTo>
                    <a:lnTo>
                      <a:pt x="1389" y="3194"/>
                    </a:lnTo>
                    <a:lnTo>
                      <a:pt x="1389" y="3102"/>
                    </a:lnTo>
                    <a:lnTo>
                      <a:pt x="1343" y="3102"/>
                    </a:lnTo>
                    <a:lnTo>
                      <a:pt x="1296" y="305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flipH="1">
                <a:off x="7246293" y="2292588"/>
                <a:ext cx="11716" cy="9784"/>
              </a:xfrm>
              <a:custGeom>
                <a:rect b="b" l="l" r="r" t="t"/>
                <a:pathLst>
                  <a:path extrusionOk="0" h="233" w="279">
                    <a:moveTo>
                      <a:pt x="1" y="1"/>
                    </a:moveTo>
                    <a:lnTo>
                      <a:pt x="232" y="232"/>
                    </a:lnTo>
                    <a:lnTo>
                      <a:pt x="279" y="232"/>
                    </a:lnTo>
                    <a:lnTo>
                      <a:pt x="232" y="186"/>
                    </a:lnTo>
                    <a:lnTo>
                      <a:pt x="232" y="140"/>
                    </a:lnTo>
                    <a:lnTo>
                      <a:pt x="186" y="140"/>
                    </a:lnTo>
                    <a:lnTo>
                      <a:pt x="93"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7"/>
              <p:cNvSpPr/>
              <p:nvPr/>
            </p:nvSpPr>
            <p:spPr>
              <a:xfrm flipH="1">
                <a:off x="7250199" y="2170138"/>
                <a:ext cx="52491" cy="75880"/>
              </a:xfrm>
              <a:custGeom>
                <a:rect b="b" l="l" r="r" t="t"/>
                <a:pathLst>
                  <a:path extrusionOk="0" h="1807" w="1250">
                    <a:moveTo>
                      <a:pt x="833" y="1"/>
                    </a:moveTo>
                    <a:lnTo>
                      <a:pt x="1065" y="47"/>
                    </a:lnTo>
                    <a:lnTo>
                      <a:pt x="1250" y="94"/>
                    </a:lnTo>
                    <a:lnTo>
                      <a:pt x="926" y="1"/>
                    </a:lnTo>
                    <a:close/>
                    <a:moveTo>
                      <a:pt x="648" y="1"/>
                    </a:moveTo>
                    <a:lnTo>
                      <a:pt x="463" y="47"/>
                    </a:lnTo>
                    <a:lnTo>
                      <a:pt x="324" y="94"/>
                    </a:lnTo>
                    <a:lnTo>
                      <a:pt x="232" y="232"/>
                    </a:lnTo>
                    <a:lnTo>
                      <a:pt x="463" y="94"/>
                    </a:lnTo>
                    <a:lnTo>
                      <a:pt x="509" y="47"/>
                    </a:lnTo>
                    <a:lnTo>
                      <a:pt x="648" y="47"/>
                    </a:lnTo>
                    <a:lnTo>
                      <a:pt x="833" y="1"/>
                    </a:lnTo>
                    <a:close/>
                    <a:moveTo>
                      <a:pt x="232" y="232"/>
                    </a:moveTo>
                    <a:lnTo>
                      <a:pt x="93" y="371"/>
                    </a:lnTo>
                    <a:lnTo>
                      <a:pt x="47" y="510"/>
                    </a:lnTo>
                    <a:lnTo>
                      <a:pt x="0" y="695"/>
                    </a:lnTo>
                    <a:lnTo>
                      <a:pt x="0" y="742"/>
                    </a:lnTo>
                    <a:lnTo>
                      <a:pt x="93" y="464"/>
                    </a:lnTo>
                    <a:lnTo>
                      <a:pt x="232" y="232"/>
                    </a:lnTo>
                    <a:close/>
                    <a:moveTo>
                      <a:pt x="0" y="1112"/>
                    </a:moveTo>
                    <a:lnTo>
                      <a:pt x="93" y="1482"/>
                    </a:lnTo>
                    <a:lnTo>
                      <a:pt x="162" y="1644"/>
                    </a:lnTo>
                    <a:lnTo>
                      <a:pt x="139" y="1575"/>
                    </a:lnTo>
                    <a:lnTo>
                      <a:pt x="139" y="1528"/>
                    </a:lnTo>
                    <a:lnTo>
                      <a:pt x="93" y="1436"/>
                    </a:lnTo>
                    <a:lnTo>
                      <a:pt x="93" y="1389"/>
                    </a:lnTo>
                    <a:lnTo>
                      <a:pt x="47" y="1297"/>
                    </a:lnTo>
                    <a:lnTo>
                      <a:pt x="47" y="1251"/>
                    </a:lnTo>
                    <a:lnTo>
                      <a:pt x="0" y="1112"/>
                    </a:lnTo>
                    <a:close/>
                    <a:moveTo>
                      <a:pt x="162" y="1644"/>
                    </a:moveTo>
                    <a:lnTo>
                      <a:pt x="185" y="1713"/>
                    </a:lnTo>
                    <a:lnTo>
                      <a:pt x="185" y="1760"/>
                    </a:lnTo>
                    <a:lnTo>
                      <a:pt x="232" y="1806"/>
                    </a:lnTo>
                    <a:lnTo>
                      <a:pt x="162" y="1644"/>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7"/>
              <p:cNvSpPr/>
              <p:nvPr/>
            </p:nvSpPr>
            <p:spPr>
              <a:xfrm flipH="1">
                <a:off x="7228782" y="2177949"/>
                <a:ext cx="15621" cy="9742"/>
              </a:xfrm>
              <a:custGeom>
                <a:rect b="b" l="l" r="r" t="t"/>
                <a:pathLst>
                  <a:path extrusionOk="0" h="232" w="372">
                    <a:moveTo>
                      <a:pt x="1" y="0"/>
                    </a:moveTo>
                    <a:lnTo>
                      <a:pt x="140" y="93"/>
                    </a:lnTo>
                    <a:lnTo>
                      <a:pt x="371" y="232"/>
                    </a:lnTo>
                    <a:lnTo>
                      <a:pt x="371" y="185"/>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7"/>
              <p:cNvSpPr/>
              <p:nvPr/>
            </p:nvSpPr>
            <p:spPr>
              <a:xfrm flipH="1">
                <a:off x="7248225" y="2175975"/>
                <a:ext cx="42" cy="42"/>
              </a:xfrm>
              <a:custGeom>
                <a:rect b="b" l="l" r="r" t="t"/>
                <a:pathLst>
                  <a:path extrusionOk="0" h="1" w="1">
                    <a:moveTo>
                      <a:pt x="0" y="1"/>
                    </a:move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flipH="1">
                <a:off x="6095741" y="3478163"/>
                <a:ext cx="36953" cy="159404"/>
              </a:xfrm>
              <a:custGeom>
                <a:rect b="b" l="l" r="r" t="t"/>
                <a:pathLst>
                  <a:path extrusionOk="0" h="3796" w="880">
                    <a:moveTo>
                      <a:pt x="186" y="0"/>
                    </a:moveTo>
                    <a:lnTo>
                      <a:pt x="1" y="46"/>
                    </a:lnTo>
                    <a:lnTo>
                      <a:pt x="417" y="2823"/>
                    </a:lnTo>
                    <a:lnTo>
                      <a:pt x="510" y="3055"/>
                    </a:lnTo>
                    <a:lnTo>
                      <a:pt x="510" y="3101"/>
                    </a:lnTo>
                    <a:lnTo>
                      <a:pt x="556" y="3240"/>
                    </a:lnTo>
                    <a:lnTo>
                      <a:pt x="695" y="3471"/>
                    </a:lnTo>
                    <a:lnTo>
                      <a:pt x="834" y="3795"/>
                    </a:lnTo>
                    <a:lnTo>
                      <a:pt x="880" y="3425"/>
                    </a:lnTo>
                    <a:lnTo>
                      <a:pt x="880" y="3240"/>
                    </a:lnTo>
                    <a:lnTo>
                      <a:pt x="880" y="2361"/>
                    </a:lnTo>
                    <a:lnTo>
                      <a:pt x="18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flipH="1">
                <a:off x="6163727" y="2801789"/>
                <a:ext cx="68070" cy="149703"/>
              </a:xfrm>
              <a:custGeom>
                <a:rect b="b" l="l" r="r" t="t"/>
                <a:pathLst>
                  <a:path extrusionOk="0" h="3565" w="1621">
                    <a:moveTo>
                      <a:pt x="1065" y="1"/>
                    </a:moveTo>
                    <a:lnTo>
                      <a:pt x="0" y="603"/>
                    </a:lnTo>
                    <a:lnTo>
                      <a:pt x="324" y="2917"/>
                    </a:lnTo>
                    <a:lnTo>
                      <a:pt x="370" y="2917"/>
                    </a:lnTo>
                    <a:lnTo>
                      <a:pt x="648" y="3056"/>
                    </a:lnTo>
                    <a:lnTo>
                      <a:pt x="1065" y="3194"/>
                    </a:lnTo>
                    <a:lnTo>
                      <a:pt x="1435" y="3426"/>
                    </a:lnTo>
                    <a:lnTo>
                      <a:pt x="1620" y="3565"/>
                    </a:lnTo>
                    <a:lnTo>
                      <a:pt x="106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flipH="1">
                <a:off x="6058787" y="3466489"/>
                <a:ext cx="35022" cy="182751"/>
              </a:xfrm>
              <a:custGeom>
                <a:rect b="b" l="l" r="r" t="t"/>
                <a:pathLst>
                  <a:path extrusionOk="0" h="4352" w="834">
                    <a:moveTo>
                      <a:pt x="0" y="1"/>
                    </a:moveTo>
                    <a:lnTo>
                      <a:pt x="0" y="2685"/>
                    </a:lnTo>
                    <a:lnTo>
                      <a:pt x="232" y="3518"/>
                    </a:lnTo>
                    <a:lnTo>
                      <a:pt x="324" y="3703"/>
                    </a:lnTo>
                    <a:lnTo>
                      <a:pt x="463" y="4120"/>
                    </a:lnTo>
                    <a:lnTo>
                      <a:pt x="509" y="4351"/>
                    </a:lnTo>
                    <a:lnTo>
                      <a:pt x="833" y="3657"/>
                    </a:lnTo>
                    <a:lnTo>
                      <a:pt x="833" y="3611"/>
                    </a:lnTo>
                    <a:lnTo>
                      <a:pt x="694" y="3379"/>
                    </a:lnTo>
                    <a:lnTo>
                      <a:pt x="648" y="3148"/>
                    </a:lnTo>
                    <a:lnTo>
                      <a:pt x="602" y="2916"/>
                    </a:lnTo>
                    <a:lnTo>
                      <a:pt x="370" y="1065"/>
                    </a:lnTo>
                    <a:lnTo>
                      <a:pt x="18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flipH="1">
                <a:off x="6134584" y="2996173"/>
                <a:ext cx="66138" cy="155498"/>
              </a:xfrm>
              <a:custGeom>
                <a:rect b="b" l="l" r="r" t="t"/>
                <a:pathLst>
                  <a:path extrusionOk="0" h="3703" w="1575">
                    <a:moveTo>
                      <a:pt x="1019" y="0"/>
                    </a:moveTo>
                    <a:lnTo>
                      <a:pt x="880" y="139"/>
                    </a:lnTo>
                    <a:lnTo>
                      <a:pt x="880" y="185"/>
                    </a:lnTo>
                    <a:lnTo>
                      <a:pt x="834" y="185"/>
                    </a:lnTo>
                    <a:lnTo>
                      <a:pt x="741" y="278"/>
                    </a:lnTo>
                    <a:lnTo>
                      <a:pt x="47" y="787"/>
                    </a:lnTo>
                    <a:lnTo>
                      <a:pt x="1" y="787"/>
                    </a:lnTo>
                    <a:lnTo>
                      <a:pt x="371" y="3425"/>
                    </a:lnTo>
                    <a:lnTo>
                      <a:pt x="463" y="3425"/>
                    </a:lnTo>
                    <a:lnTo>
                      <a:pt x="1389" y="3656"/>
                    </a:lnTo>
                    <a:lnTo>
                      <a:pt x="1574" y="3703"/>
                    </a:lnTo>
                    <a:lnTo>
                      <a:pt x="101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flipH="1">
                <a:off x="6051019" y="3625850"/>
                <a:ext cx="21416" cy="31158"/>
              </a:xfrm>
              <a:custGeom>
                <a:rect b="b" l="l" r="r" t="t"/>
                <a:pathLst>
                  <a:path extrusionOk="0" h="742" w="510">
                    <a:moveTo>
                      <a:pt x="371" y="1"/>
                    </a:moveTo>
                    <a:lnTo>
                      <a:pt x="0" y="741"/>
                    </a:lnTo>
                    <a:lnTo>
                      <a:pt x="232" y="649"/>
                    </a:lnTo>
                    <a:lnTo>
                      <a:pt x="509" y="649"/>
                    </a:lnTo>
                    <a:lnTo>
                      <a:pt x="509" y="278"/>
                    </a:lnTo>
                    <a:lnTo>
                      <a:pt x="37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flipH="1">
                <a:off x="6095741" y="3324596"/>
                <a:ext cx="60259" cy="246874"/>
              </a:xfrm>
              <a:custGeom>
                <a:rect b="b" l="l" r="r" t="t"/>
                <a:pathLst>
                  <a:path extrusionOk="0" h="5879" w="1435">
                    <a:moveTo>
                      <a:pt x="0" y="1"/>
                    </a:moveTo>
                    <a:lnTo>
                      <a:pt x="278" y="2037"/>
                    </a:lnTo>
                    <a:lnTo>
                      <a:pt x="1250" y="5277"/>
                    </a:lnTo>
                    <a:lnTo>
                      <a:pt x="1435" y="5879"/>
                    </a:lnTo>
                    <a:lnTo>
                      <a:pt x="1435" y="5185"/>
                    </a:lnTo>
                    <a:lnTo>
                      <a:pt x="1435" y="1806"/>
                    </a:lnTo>
                    <a:lnTo>
                      <a:pt x="1296" y="834"/>
                    </a:lnTo>
                    <a:lnTo>
                      <a:pt x="1250" y="788"/>
                    </a:lnTo>
                    <a:lnTo>
                      <a:pt x="602" y="325"/>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flipH="1">
                <a:off x="6074325" y="3585034"/>
                <a:ext cx="19485" cy="79744"/>
              </a:xfrm>
              <a:custGeom>
                <a:rect b="b" l="l" r="r" t="t"/>
                <a:pathLst>
                  <a:path extrusionOk="0" h="1899" w="464">
                    <a:moveTo>
                      <a:pt x="0" y="1"/>
                    </a:moveTo>
                    <a:lnTo>
                      <a:pt x="0" y="649"/>
                    </a:lnTo>
                    <a:lnTo>
                      <a:pt x="0" y="1112"/>
                    </a:lnTo>
                    <a:lnTo>
                      <a:pt x="0" y="1389"/>
                    </a:lnTo>
                    <a:lnTo>
                      <a:pt x="0" y="1436"/>
                    </a:lnTo>
                    <a:lnTo>
                      <a:pt x="0" y="1482"/>
                    </a:lnTo>
                    <a:lnTo>
                      <a:pt x="232" y="1806"/>
                    </a:lnTo>
                    <a:lnTo>
                      <a:pt x="232" y="1898"/>
                    </a:lnTo>
                    <a:lnTo>
                      <a:pt x="370" y="1806"/>
                    </a:lnTo>
                    <a:lnTo>
                      <a:pt x="463" y="162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flipH="1">
                <a:off x="5918868" y="4172005"/>
                <a:ext cx="40859" cy="11674"/>
              </a:xfrm>
              <a:custGeom>
                <a:rect b="b" l="l" r="r" t="t"/>
                <a:pathLst>
                  <a:path extrusionOk="0" h="278" w="973">
                    <a:moveTo>
                      <a:pt x="93" y="0"/>
                    </a:moveTo>
                    <a:lnTo>
                      <a:pt x="1" y="46"/>
                    </a:lnTo>
                    <a:lnTo>
                      <a:pt x="47" y="139"/>
                    </a:lnTo>
                    <a:lnTo>
                      <a:pt x="47" y="185"/>
                    </a:lnTo>
                    <a:lnTo>
                      <a:pt x="47" y="278"/>
                    </a:lnTo>
                    <a:lnTo>
                      <a:pt x="973" y="278"/>
                    </a:lnTo>
                    <a:lnTo>
                      <a:pt x="973" y="185"/>
                    </a:lnTo>
                    <a:lnTo>
                      <a:pt x="926" y="46"/>
                    </a:lnTo>
                    <a:lnTo>
                      <a:pt x="464" y="46"/>
                    </a:lnTo>
                    <a:lnTo>
                      <a:pt x="27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flipH="1">
                <a:off x="6052950" y="4117582"/>
                <a:ext cx="42832" cy="33048"/>
              </a:xfrm>
              <a:custGeom>
                <a:rect b="b" l="l" r="r" t="t"/>
                <a:pathLst>
                  <a:path extrusionOk="0" h="787" w="1020">
                    <a:moveTo>
                      <a:pt x="1" y="0"/>
                    </a:moveTo>
                    <a:lnTo>
                      <a:pt x="1" y="232"/>
                    </a:lnTo>
                    <a:lnTo>
                      <a:pt x="47" y="232"/>
                    </a:lnTo>
                    <a:lnTo>
                      <a:pt x="140" y="278"/>
                    </a:lnTo>
                    <a:lnTo>
                      <a:pt x="279" y="370"/>
                    </a:lnTo>
                    <a:lnTo>
                      <a:pt x="1019" y="787"/>
                    </a:lnTo>
                    <a:lnTo>
                      <a:pt x="1019" y="602"/>
                    </a:lnTo>
                    <a:lnTo>
                      <a:pt x="1019" y="509"/>
                    </a:lnTo>
                    <a:lnTo>
                      <a:pt x="973" y="509"/>
                    </a:lnTo>
                    <a:lnTo>
                      <a:pt x="834" y="417"/>
                    </a:lnTo>
                    <a:lnTo>
                      <a:pt x="649" y="324"/>
                    </a:lnTo>
                    <a:lnTo>
                      <a:pt x="464" y="232"/>
                    </a:lnTo>
                    <a:lnTo>
                      <a:pt x="417" y="232"/>
                    </a:lnTo>
                    <a:lnTo>
                      <a:pt x="186" y="93"/>
                    </a:lnTo>
                    <a:lnTo>
                      <a:pt x="140" y="93"/>
                    </a:lnTo>
                    <a:lnTo>
                      <a:pt x="140" y="46"/>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flipH="1">
                <a:off x="5959685" y="4140888"/>
                <a:ext cx="91376" cy="42790"/>
              </a:xfrm>
              <a:custGeom>
                <a:rect b="b" l="l" r="r" t="t"/>
                <a:pathLst>
                  <a:path extrusionOk="0" h="1019" w="2176">
                    <a:moveTo>
                      <a:pt x="0" y="1"/>
                    </a:moveTo>
                    <a:lnTo>
                      <a:pt x="0" y="417"/>
                    </a:lnTo>
                    <a:lnTo>
                      <a:pt x="47" y="417"/>
                    </a:lnTo>
                    <a:lnTo>
                      <a:pt x="926" y="741"/>
                    </a:lnTo>
                    <a:lnTo>
                      <a:pt x="1759" y="926"/>
                    </a:lnTo>
                    <a:lnTo>
                      <a:pt x="2037" y="973"/>
                    </a:lnTo>
                    <a:lnTo>
                      <a:pt x="2176" y="1019"/>
                    </a:lnTo>
                    <a:lnTo>
                      <a:pt x="2129" y="880"/>
                    </a:lnTo>
                    <a:lnTo>
                      <a:pt x="2129" y="787"/>
                    </a:lnTo>
                    <a:lnTo>
                      <a:pt x="2083" y="695"/>
                    </a:lnTo>
                    <a:lnTo>
                      <a:pt x="1991" y="695"/>
                    </a:lnTo>
                    <a:lnTo>
                      <a:pt x="1759" y="602"/>
                    </a:lnTo>
                    <a:lnTo>
                      <a:pt x="1528" y="602"/>
                    </a:lnTo>
                    <a:lnTo>
                      <a:pt x="1250" y="510"/>
                    </a:lnTo>
                    <a:lnTo>
                      <a:pt x="1019" y="463"/>
                    </a:lnTo>
                    <a:lnTo>
                      <a:pt x="1019" y="417"/>
                    </a:lnTo>
                    <a:lnTo>
                      <a:pt x="972" y="417"/>
                    </a:lnTo>
                    <a:lnTo>
                      <a:pt x="880" y="371"/>
                    </a:lnTo>
                    <a:lnTo>
                      <a:pt x="648" y="278"/>
                    </a:lnTo>
                    <a:lnTo>
                      <a:pt x="510" y="232"/>
                    </a:lnTo>
                    <a:lnTo>
                      <a:pt x="463" y="232"/>
                    </a:lnTo>
                    <a:lnTo>
                      <a:pt x="324" y="139"/>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flipH="1">
                <a:off x="6387253" y="3340175"/>
                <a:ext cx="56396" cy="141893"/>
              </a:xfrm>
              <a:custGeom>
                <a:rect b="b" l="l" r="r" t="t"/>
                <a:pathLst>
                  <a:path extrusionOk="0" h="3379" w="1343">
                    <a:moveTo>
                      <a:pt x="1019" y="0"/>
                    </a:moveTo>
                    <a:lnTo>
                      <a:pt x="972" y="93"/>
                    </a:lnTo>
                    <a:lnTo>
                      <a:pt x="926" y="185"/>
                    </a:lnTo>
                    <a:lnTo>
                      <a:pt x="833" y="278"/>
                    </a:lnTo>
                    <a:lnTo>
                      <a:pt x="695" y="556"/>
                    </a:lnTo>
                    <a:lnTo>
                      <a:pt x="602" y="833"/>
                    </a:lnTo>
                    <a:lnTo>
                      <a:pt x="741" y="880"/>
                    </a:lnTo>
                    <a:lnTo>
                      <a:pt x="695" y="1018"/>
                    </a:lnTo>
                    <a:lnTo>
                      <a:pt x="695" y="1065"/>
                    </a:lnTo>
                    <a:lnTo>
                      <a:pt x="787" y="1203"/>
                    </a:lnTo>
                    <a:lnTo>
                      <a:pt x="787" y="1203"/>
                    </a:lnTo>
                    <a:lnTo>
                      <a:pt x="695" y="1111"/>
                    </a:lnTo>
                    <a:lnTo>
                      <a:pt x="602" y="1018"/>
                    </a:lnTo>
                    <a:lnTo>
                      <a:pt x="509" y="1250"/>
                    </a:lnTo>
                    <a:lnTo>
                      <a:pt x="232" y="1990"/>
                    </a:lnTo>
                    <a:lnTo>
                      <a:pt x="185" y="2129"/>
                    </a:lnTo>
                    <a:lnTo>
                      <a:pt x="185" y="2222"/>
                    </a:lnTo>
                    <a:lnTo>
                      <a:pt x="139" y="2453"/>
                    </a:lnTo>
                    <a:lnTo>
                      <a:pt x="93" y="2638"/>
                    </a:lnTo>
                    <a:lnTo>
                      <a:pt x="0" y="3147"/>
                    </a:lnTo>
                    <a:lnTo>
                      <a:pt x="0" y="3240"/>
                    </a:lnTo>
                    <a:lnTo>
                      <a:pt x="93" y="3240"/>
                    </a:lnTo>
                    <a:lnTo>
                      <a:pt x="324" y="3379"/>
                    </a:lnTo>
                    <a:lnTo>
                      <a:pt x="324" y="3240"/>
                    </a:lnTo>
                    <a:lnTo>
                      <a:pt x="417" y="2685"/>
                    </a:lnTo>
                    <a:lnTo>
                      <a:pt x="509" y="2175"/>
                    </a:lnTo>
                    <a:lnTo>
                      <a:pt x="556" y="2037"/>
                    </a:lnTo>
                    <a:lnTo>
                      <a:pt x="556" y="1898"/>
                    </a:lnTo>
                    <a:lnTo>
                      <a:pt x="787" y="1250"/>
                    </a:lnTo>
                    <a:lnTo>
                      <a:pt x="787" y="1203"/>
                    </a:lnTo>
                    <a:lnTo>
                      <a:pt x="880" y="1065"/>
                    </a:lnTo>
                    <a:lnTo>
                      <a:pt x="1204" y="417"/>
                    </a:lnTo>
                    <a:lnTo>
                      <a:pt x="1250" y="324"/>
                    </a:lnTo>
                    <a:lnTo>
                      <a:pt x="1111" y="232"/>
                    </a:lnTo>
                    <a:lnTo>
                      <a:pt x="1157" y="185"/>
                    </a:lnTo>
                    <a:lnTo>
                      <a:pt x="1250" y="324"/>
                    </a:lnTo>
                    <a:lnTo>
                      <a:pt x="1296" y="185"/>
                    </a:lnTo>
                    <a:lnTo>
                      <a:pt x="1343" y="185"/>
                    </a:lnTo>
                    <a:lnTo>
                      <a:pt x="1343" y="139"/>
                    </a:lnTo>
                    <a:lnTo>
                      <a:pt x="1296" y="93"/>
                    </a:lnTo>
                    <a:lnTo>
                      <a:pt x="1204" y="46"/>
                    </a:lnTo>
                    <a:lnTo>
                      <a:pt x="1157" y="46"/>
                    </a:lnTo>
                    <a:lnTo>
                      <a:pt x="1157" y="93"/>
                    </a:lnTo>
                    <a:lnTo>
                      <a:pt x="101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7"/>
              <p:cNvSpPr/>
              <p:nvPr/>
            </p:nvSpPr>
            <p:spPr>
              <a:xfrm flipH="1">
                <a:off x="5895521" y="4173936"/>
                <a:ext cx="23390" cy="9742"/>
              </a:xfrm>
              <a:custGeom>
                <a:rect b="b" l="l" r="r" t="t"/>
                <a:pathLst>
                  <a:path extrusionOk="0" h="232" w="557">
                    <a:moveTo>
                      <a:pt x="1" y="0"/>
                    </a:moveTo>
                    <a:lnTo>
                      <a:pt x="47" y="232"/>
                    </a:lnTo>
                    <a:lnTo>
                      <a:pt x="140" y="232"/>
                    </a:lnTo>
                    <a:lnTo>
                      <a:pt x="371" y="186"/>
                    </a:lnTo>
                    <a:lnTo>
                      <a:pt x="556" y="186"/>
                    </a:lnTo>
                    <a:lnTo>
                      <a:pt x="556" y="93"/>
                    </a:lnTo>
                    <a:lnTo>
                      <a:pt x="51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7"/>
              <p:cNvSpPr/>
              <p:nvPr/>
            </p:nvSpPr>
            <p:spPr>
              <a:xfrm flipH="1">
                <a:off x="5633151" y="3151629"/>
                <a:ext cx="590876" cy="1047629"/>
              </a:xfrm>
              <a:custGeom>
                <a:rect b="b" l="l" r="r" t="t"/>
                <a:pathLst>
                  <a:path extrusionOk="0" h="24948" w="14071">
                    <a:moveTo>
                      <a:pt x="0" y="1"/>
                    </a:moveTo>
                    <a:lnTo>
                      <a:pt x="47" y="325"/>
                    </a:lnTo>
                    <a:lnTo>
                      <a:pt x="93" y="325"/>
                    </a:lnTo>
                    <a:lnTo>
                      <a:pt x="972" y="602"/>
                    </a:lnTo>
                    <a:lnTo>
                      <a:pt x="1111" y="649"/>
                    </a:lnTo>
                    <a:lnTo>
                      <a:pt x="1620" y="834"/>
                    </a:lnTo>
                    <a:lnTo>
                      <a:pt x="2176" y="1065"/>
                    </a:lnTo>
                    <a:lnTo>
                      <a:pt x="2314" y="1112"/>
                    </a:lnTo>
                    <a:lnTo>
                      <a:pt x="3009" y="1482"/>
                    </a:lnTo>
                    <a:lnTo>
                      <a:pt x="3148" y="1574"/>
                    </a:lnTo>
                    <a:lnTo>
                      <a:pt x="3981" y="2083"/>
                    </a:lnTo>
                    <a:lnTo>
                      <a:pt x="4767" y="2685"/>
                    </a:lnTo>
                    <a:lnTo>
                      <a:pt x="5462" y="3194"/>
                    </a:lnTo>
                    <a:lnTo>
                      <a:pt x="5554" y="3287"/>
                    </a:lnTo>
                    <a:lnTo>
                      <a:pt x="6063" y="3703"/>
                    </a:lnTo>
                    <a:lnTo>
                      <a:pt x="6202" y="3842"/>
                    </a:lnTo>
                    <a:lnTo>
                      <a:pt x="6248" y="3888"/>
                    </a:lnTo>
                    <a:lnTo>
                      <a:pt x="6387" y="4027"/>
                    </a:lnTo>
                    <a:lnTo>
                      <a:pt x="6434" y="4074"/>
                    </a:lnTo>
                    <a:lnTo>
                      <a:pt x="6572" y="4212"/>
                    </a:lnTo>
                    <a:lnTo>
                      <a:pt x="6619" y="4259"/>
                    </a:lnTo>
                    <a:lnTo>
                      <a:pt x="6758" y="4398"/>
                    </a:lnTo>
                    <a:lnTo>
                      <a:pt x="6804" y="4444"/>
                    </a:lnTo>
                    <a:lnTo>
                      <a:pt x="6943" y="4583"/>
                    </a:lnTo>
                    <a:lnTo>
                      <a:pt x="6989" y="4629"/>
                    </a:lnTo>
                    <a:lnTo>
                      <a:pt x="7174" y="4768"/>
                    </a:lnTo>
                    <a:lnTo>
                      <a:pt x="7174" y="4814"/>
                    </a:lnTo>
                    <a:lnTo>
                      <a:pt x="7359" y="4999"/>
                    </a:lnTo>
                    <a:lnTo>
                      <a:pt x="7452" y="5092"/>
                    </a:lnTo>
                    <a:lnTo>
                      <a:pt x="8239" y="6017"/>
                    </a:lnTo>
                    <a:lnTo>
                      <a:pt x="8470" y="6249"/>
                    </a:lnTo>
                    <a:lnTo>
                      <a:pt x="8470" y="6295"/>
                    </a:lnTo>
                    <a:lnTo>
                      <a:pt x="8655" y="6527"/>
                    </a:lnTo>
                    <a:lnTo>
                      <a:pt x="8701" y="6573"/>
                    </a:lnTo>
                    <a:lnTo>
                      <a:pt x="8887" y="6804"/>
                    </a:lnTo>
                    <a:lnTo>
                      <a:pt x="8933" y="6851"/>
                    </a:lnTo>
                    <a:lnTo>
                      <a:pt x="9072" y="7082"/>
                    </a:lnTo>
                    <a:lnTo>
                      <a:pt x="9164" y="7175"/>
                    </a:lnTo>
                    <a:lnTo>
                      <a:pt x="9257" y="7313"/>
                    </a:lnTo>
                    <a:lnTo>
                      <a:pt x="9442" y="7591"/>
                    </a:lnTo>
                    <a:lnTo>
                      <a:pt x="9581" y="7776"/>
                    </a:lnTo>
                    <a:lnTo>
                      <a:pt x="9627" y="7869"/>
                    </a:lnTo>
                    <a:lnTo>
                      <a:pt x="9812" y="8100"/>
                    </a:lnTo>
                    <a:lnTo>
                      <a:pt x="9812" y="8146"/>
                    </a:lnTo>
                    <a:lnTo>
                      <a:pt x="9997" y="8378"/>
                    </a:lnTo>
                    <a:lnTo>
                      <a:pt x="9997" y="8424"/>
                    </a:lnTo>
                    <a:lnTo>
                      <a:pt x="10460" y="9165"/>
                    </a:lnTo>
                    <a:lnTo>
                      <a:pt x="10923" y="9951"/>
                    </a:lnTo>
                    <a:lnTo>
                      <a:pt x="11340" y="10738"/>
                    </a:lnTo>
                    <a:lnTo>
                      <a:pt x="11756" y="11571"/>
                    </a:lnTo>
                    <a:lnTo>
                      <a:pt x="11849" y="11803"/>
                    </a:lnTo>
                    <a:lnTo>
                      <a:pt x="12404" y="13191"/>
                    </a:lnTo>
                    <a:lnTo>
                      <a:pt x="12497" y="13376"/>
                    </a:lnTo>
                    <a:lnTo>
                      <a:pt x="12589" y="13654"/>
                    </a:lnTo>
                    <a:lnTo>
                      <a:pt x="12635" y="13886"/>
                    </a:lnTo>
                    <a:lnTo>
                      <a:pt x="12821" y="14348"/>
                    </a:lnTo>
                    <a:lnTo>
                      <a:pt x="13006" y="14950"/>
                    </a:lnTo>
                    <a:lnTo>
                      <a:pt x="13191" y="15783"/>
                    </a:lnTo>
                    <a:lnTo>
                      <a:pt x="13422" y="16616"/>
                    </a:lnTo>
                    <a:lnTo>
                      <a:pt x="13561" y="17449"/>
                    </a:lnTo>
                    <a:lnTo>
                      <a:pt x="13654" y="18236"/>
                    </a:lnTo>
                    <a:lnTo>
                      <a:pt x="13700" y="18514"/>
                    </a:lnTo>
                    <a:lnTo>
                      <a:pt x="13746" y="19532"/>
                    </a:lnTo>
                    <a:lnTo>
                      <a:pt x="13700" y="20458"/>
                    </a:lnTo>
                    <a:lnTo>
                      <a:pt x="13654" y="21291"/>
                    </a:lnTo>
                    <a:lnTo>
                      <a:pt x="13515" y="22078"/>
                    </a:lnTo>
                    <a:lnTo>
                      <a:pt x="13515" y="22263"/>
                    </a:lnTo>
                    <a:lnTo>
                      <a:pt x="13469" y="22402"/>
                    </a:lnTo>
                    <a:lnTo>
                      <a:pt x="13469" y="22448"/>
                    </a:lnTo>
                    <a:lnTo>
                      <a:pt x="13330" y="22957"/>
                    </a:lnTo>
                    <a:lnTo>
                      <a:pt x="13145" y="23466"/>
                    </a:lnTo>
                    <a:lnTo>
                      <a:pt x="12959" y="23975"/>
                    </a:lnTo>
                    <a:lnTo>
                      <a:pt x="12728" y="24438"/>
                    </a:lnTo>
                    <a:lnTo>
                      <a:pt x="12635" y="24531"/>
                    </a:lnTo>
                    <a:lnTo>
                      <a:pt x="12543" y="24669"/>
                    </a:lnTo>
                    <a:lnTo>
                      <a:pt x="12543" y="24716"/>
                    </a:lnTo>
                    <a:lnTo>
                      <a:pt x="12450" y="24855"/>
                    </a:lnTo>
                    <a:lnTo>
                      <a:pt x="12497" y="24901"/>
                    </a:lnTo>
                    <a:lnTo>
                      <a:pt x="12589" y="24947"/>
                    </a:lnTo>
                    <a:lnTo>
                      <a:pt x="12635" y="24947"/>
                    </a:lnTo>
                    <a:lnTo>
                      <a:pt x="13052" y="24253"/>
                    </a:lnTo>
                    <a:lnTo>
                      <a:pt x="13376" y="23512"/>
                    </a:lnTo>
                    <a:lnTo>
                      <a:pt x="13654" y="22772"/>
                    </a:lnTo>
                    <a:lnTo>
                      <a:pt x="13839" y="21985"/>
                    </a:lnTo>
                    <a:lnTo>
                      <a:pt x="13978" y="21152"/>
                    </a:lnTo>
                    <a:lnTo>
                      <a:pt x="14070" y="20319"/>
                    </a:lnTo>
                    <a:lnTo>
                      <a:pt x="14070" y="19301"/>
                    </a:lnTo>
                    <a:lnTo>
                      <a:pt x="14024" y="18236"/>
                    </a:lnTo>
                    <a:lnTo>
                      <a:pt x="13885" y="17125"/>
                    </a:lnTo>
                    <a:lnTo>
                      <a:pt x="13654" y="16015"/>
                    </a:lnTo>
                    <a:lnTo>
                      <a:pt x="13654" y="15829"/>
                    </a:lnTo>
                    <a:lnTo>
                      <a:pt x="13561" y="15644"/>
                    </a:lnTo>
                    <a:lnTo>
                      <a:pt x="13561" y="15552"/>
                    </a:lnTo>
                    <a:lnTo>
                      <a:pt x="13376" y="14811"/>
                    </a:lnTo>
                    <a:lnTo>
                      <a:pt x="13330" y="14672"/>
                    </a:lnTo>
                    <a:lnTo>
                      <a:pt x="13283" y="14487"/>
                    </a:lnTo>
                    <a:lnTo>
                      <a:pt x="13237" y="14348"/>
                    </a:lnTo>
                    <a:lnTo>
                      <a:pt x="13052" y="13839"/>
                    </a:lnTo>
                    <a:lnTo>
                      <a:pt x="13052" y="13793"/>
                    </a:lnTo>
                    <a:lnTo>
                      <a:pt x="13052" y="13700"/>
                    </a:lnTo>
                    <a:lnTo>
                      <a:pt x="12913" y="13423"/>
                    </a:lnTo>
                    <a:lnTo>
                      <a:pt x="12867" y="13330"/>
                    </a:lnTo>
                    <a:lnTo>
                      <a:pt x="12682" y="12821"/>
                    </a:lnTo>
                    <a:lnTo>
                      <a:pt x="12682" y="12682"/>
                    </a:lnTo>
                    <a:lnTo>
                      <a:pt x="12543" y="12451"/>
                    </a:lnTo>
                    <a:lnTo>
                      <a:pt x="12543" y="12404"/>
                    </a:lnTo>
                    <a:lnTo>
                      <a:pt x="12311" y="11895"/>
                    </a:lnTo>
                    <a:lnTo>
                      <a:pt x="12265" y="11757"/>
                    </a:lnTo>
                    <a:lnTo>
                      <a:pt x="12173" y="11525"/>
                    </a:lnTo>
                    <a:lnTo>
                      <a:pt x="12126" y="11479"/>
                    </a:lnTo>
                    <a:lnTo>
                      <a:pt x="11895" y="10970"/>
                    </a:lnTo>
                    <a:lnTo>
                      <a:pt x="11849" y="10877"/>
                    </a:lnTo>
                    <a:lnTo>
                      <a:pt x="11710" y="10599"/>
                    </a:lnTo>
                    <a:lnTo>
                      <a:pt x="11432" y="10044"/>
                    </a:lnTo>
                    <a:lnTo>
                      <a:pt x="11386" y="9951"/>
                    </a:lnTo>
                    <a:lnTo>
                      <a:pt x="11247" y="9720"/>
                    </a:lnTo>
                    <a:lnTo>
                      <a:pt x="10599" y="8656"/>
                    </a:lnTo>
                    <a:lnTo>
                      <a:pt x="10599" y="8609"/>
                    </a:lnTo>
                    <a:lnTo>
                      <a:pt x="10460" y="8332"/>
                    </a:lnTo>
                    <a:lnTo>
                      <a:pt x="10368" y="8239"/>
                    </a:lnTo>
                    <a:lnTo>
                      <a:pt x="10090" y="7776"/>
                    </a:lnTo>
                    <a:lnTo>
                      <a:pt x="10044" y="7730"/>
                    </a:lnTo>
                    <a:lnTo>
                      <a:pt x="9905" y="7499"/>
                    </a:lnTo>
                    <a:lnTo>
                      <a:pt x="9812" y="7406"/>
                    </a:lnTo>
                    <a:lnTo>
                      <a:pt x="9442" y="6897"/>
                    </a:lnTo>
                    <a:lnTo>
                      <a:pt x="9349" y="6758"/>
                    </a:lnTo>
                    <a:lnTo>
                      <a:pt x="9211" y="6573"/>
                    </a:lnTo>
                    <a:lnTo>
                      <a:pt x="9072" y="6434"/>
                    </a:lnTo>
                    <a:lnTo>
                      <a:pt x="9072" y="6388"/>
                    </a:lnTo>
                    <a:lnTo>
                      <a:pt x="8887" y="6110"/>
                    </a:lnTo>
                    <a:lnTo>
                      <a:pt x="8609" y="5786"/>
                    </a:lnTo>
                    <a:lnTo>
                      <a:pt x="8285" y="5462"/>
                    </a:lnTo>
                    <a:lnTo>
                      <a:pt x="8239" y="5370"/>
                    </a:lnTo>
                    <a:lnTo>
                      <a:pt x="8192" y="5323"/>
                    </a:lnTo>
                    <a:lnTo>
                      <a:pt x="7868" y="4953"/>
                    </a:lnTo>
                    <a:lnTo>
                      <a:pt x="7683" y="4768"/>
                    </a:lnTo>
                    <a:lnTo>
                      <a:pt x="7313" y="4351"/>
                    </a:lnTo>
                    <a:lnTo>
                      <a:pt x="7220" y="4259"/>
                    </a:lnTo>
                    <a:lnTo>
                      <a:pt x="7128" y="4212"/>
                    </a:lnTo>
                    <a:lnTo>
                      <a:pt x="6526" y="3611"/>
                    </a:lnTo>
                    <a:lnTo>
                      <a:pt x="6480" y="3564"/>
                    </a:lnTo>
                    <a:lnTo>
                      <a:pt x="6341" y="3472"/>
                    </a:lnTo>
                    <a:lnTo>
                      <a:pt x="6202" y="3287"/>
                    </a:lnTo>
                    <a:lnTo>
                      <a:pt x="5924" y="3102"/>
                    </a:lnTo>
                    <a:lnTo>
                      <a:pt x="5786" y="3009"/>
                    </a:lnTo>
                    <a:lnTo>
                      <a:pt x="4953" y="2315"/>
                    </a:lnTo>
                    <a:lnTo>
                      <a:pt x="4305" y="1852"/>
                    </a:lnTo>
                    <a:lnTo>
                      <a:pt x="3610" y="1435"/>
                    </a:lnTo>
                    <a:lnTo>
                      <a:pt x="3055" y="1112"/>
                    </a:lnTo>
                    <a:lnTo>
                      <a:pt x="2731" y="973"/>
                    </a:lnTo>
                    <a:lnTo>
                      <a:pt x="2592" y="880"/>
                    </a:lnTo>
                    <a:lnTo>
                      <a:pt x="2361" y="741"/>
                    </a:lnTo>
                    <a:lnTo>
                      <a:pt x="2268" y="741"/>
                    </a:lnTo>
                    <a:lnTo>
                      <a:pt x="2222" y="695"/>
                    </a:lnTo>
                    <a:lnTo>
                      <a:pt x="2037" y="649"/>
                    </a:lnTo>
                    <a:lnTo>
                      <a:pt x="1898" y="602"/>
                    </a:lnTo>
                    <a:lnTo>
                      <a:pt x="1852" y="556"/>
                    </a:lnTo>
                    <a:lnTo>
                      <a:pt x="1528" y="417"/>
                    </a:lnTo>
                    <a:lnTo>
                      <a:pt x="1157" y="325"/>
                    </a:lnTo>
                    <a:lnTo>
                      <a:pt x="1111" y="278"/>
                    </a:lnTo>
                    <a:lnTo>
                      <a:pt x="926" y="278"/>
                    </a:lnTo>
                    <a:lnTo>
                      <a:pt x="695" y="186"/>
                    </a:lnTo>
                    <a:lnTo>
                      <a:pt x="602" y="186"/>
                    </a:lnTo>
                    <a:lnTo>
                      <a:pt x="602" y="140"/>
                    </a:lnTo>
                    <a:lnTo>
                      <a:pt x="93" y="47"/>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7"/>
              <p:cNvSpPr/>
              <p:nvPr/>
            </p:nvSpPr>
            <p:spPr>
              <a:xfrm flipH="1">
                <a:off x="5889726" y="3579197"/>
                <a:ext cx="194383" cy="112792"/>
              </a:xfrm>
              <a:custGeom>
                <a:rect b="b" l="l" r="r" t="t"/>
                <a:pathLst>
                  <a:path extrusionOk="0" h="2686" w="4629">
                    <a:moveTo>
                      <a:pt x="4490" y="1"/>
                    </a:moveTo>
                    <a:lnTo>
                      <a:pt x="2639" y="1065"/>
                    </a:lnTo>
                    <a:lnTo>
                      <a:pt x="2454" y="1158"/>
                    </a:lnTo>
                    <a:lnTo>
                      <a:pt x="2083" y="1343"/>
                    </a:lnTo>
                    <a:lnTo>
                      <a:pt x="2083" y="1389"/>
                    </a:lnTo>
                    <a:lnTo>
                      <a:pt x="787" y="2084"/>
                    </a:lnTo>
                    <a:lnTo>
                      <a:pt x="741" y="2130"/>
                    </a:lnTo>
                    <a:lnTo>
                      <a:pt x="139" y="2454"/>
                    </a:lnTo>
                    <a:lnTo>
                      <a:pt x="186" y="2454"/>
                    </a:lnTo>
                    <a:lnTo>
                      <a:pt x="139" y="2500"/>
                    </a:lnTo>
                    <a:lnTo>
                      <a:pt x="139" y="2454"/>
                    </a:lnTo>
                    <a:lnTo>
                      <a:pt x="1" y="2546"/>
                    </a:lnTo>
                    <a:lnTo>
                      <a:pt x="93" y="2639"/>
                    </a:lnTo>
                    <a:lnTo>
                      <a:pt x="139" y="2685"/>
                    </a:lnTo>
                    <a:lnTo>
                      <a:pt x="325" y="2593"/>
                    </a:lnTo>
                    <a:lnTo>
                      <a:pt x="1111" y="2130"/>
                    </a:lnTo>
                    <a:lnTo>
                      <a:pt x="1158" y="2130"/>
                    </a:lnTo>
                    <a:lnTo>
                      <a:pt x="1297" y="2037"/>
                    </a:lnTo>
                    <a:lnTo>
                      <a:pt x="1621" y="1852"/>
                    </a:lnTo>
                    <a:lnTo>
                      <a:pt x="4490" y="232"/>
                    </a:lnTo>
                    <a:lnTo>
                      <a:pt x="4629" y="140"/>
                    </a:lnTo>
                    <a:lnTo>
                      <a:pt x="449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7"/>
              <p:cNvSpPr/>
              <p:nvPr/>
            </p:nvSpPr>
            <p:spPr>
              <a:xfrm flipH="1">
                <a:off x="5903331" y="4185610"/>
                <a:ext cx="35022" cy="9742"/>
              </a:xfrm>
              <a:custGeom>
                <a:rect b="b" l="l" r="r" t="t"/>
                <a:pathLst>
                  <a:path extrusionOk="0" h="232" w="834">
                    <a:moveTo>
                      <a:pt x="510" y="139"/>
                    </a:moveTo>
                    <a:lnTo>
                      <a:pt x="510" y="185"/>
                    </a:lnTo>
                    <a:lnTo>
                      <a:pt x="464" y="185"/>
                    </a:lnTo>
                    <a:lnTo>
                      <a:pt x="510" y="139"/>
                    </a:lnTo>
                    <a:close/>
                    <a:moveTo>
                      <a:pt x="556" y="0"/>
                    </a:moveTo>
                    <a:lnTo>
                      <a:pt x="464" y="46"/>
                    </a:lnTo>
                    <a:lnTo>
                      <a:pt x="1" y="139"/>
                    </a:lnTo>
                    <a:lnTo>
                      <a:pt x="834" y="232"/>
                    </a:lnTo>
                    <a:lnTo>
                      <a:pt x="603" y="46"/>
                    </a:lnTo>
                    <a:lnTo>
                      <a:pt x="55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7"/>
              <p:cNvSpPr/>
              <p:nvPr/>
            </p:nvSpPr>
            <p:spPr>
              <a:xfrm flipH="1">
                <a:off x="5938311" y="3701647"/>
                <a:ext cx="23348" cy="9784"/>
              </a:xfrm>
              <a:custGeom>
                <a:rect b="b" l="l" r="r" t="t"/>
                <a:pathLst>
                  <a:path extrusionOk="0" h="233" w="556">
                    <a:moveTo>
                      <a:pt x="0" y="1"/>
                    </a:moveTo>
                    <a:lnTo>
                      <a:pt x="0" y="186"/>
                    </a:lnTo>
                    <a:lnTo>
                      <a:pt x="510" y="232"/>
                    </a:lnTo>
                    <a:lnTo>
                      <a:pt x="556" y="47"/>
                    </a:lnTo>
                    <a:lnTo>
                      <a:pt x="463" y="47"/>
                    </a:lnTo>
                    <a:lnTo>
                      <a:pt x="23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7"/>
              <p:cNvSpPr/>
              <p:nvPr/>
            </p:nvSpPr>
            <p:spPr>
              <a:xfrm flipH="1">
                <a:off x="5858609" y="3631687"/>
                <a:ext cx="209963" cy="114724"/>
              </a:xfrm>
              <a:custGeom>
                <a:rect b="b" l="l" r="r" t="t"/>
                <a:pathLst>
                  <a:path extrusionOk="0" h="2732" w="5000">
                    <a:moveTo>
                      <a:pt x="4907" y="1"/>
                    </a:moveTo>
                    <a:lnTo>
                      <a:pt x="2130" y="1620"/>
                    </a:lnTo>
                    <a:lnTo>
                      <a:pt x="1852" y="1574"/>
                    </a:lnTo>
                    <a:lnTo>
                      <a:pt x="1436" y="1528"/>
                    </a:lnTo>
                    <a:lnTo>
                      <a:pt x="1112" y="1482"/>
                    </a:lnTo>
                    <a:lnTo>
                      <a:pt x="1065" y="1528"/>
                    </a:lnTo>
                    <a:lnTo>
                      <a:pt x="510" y="1435"/>
                    </a:lnTo>
                    <a:lnTo>
                      <a:pt x="371" y="1389"/>
                    </a:lnTo>
                    <a:lnTo>
                      <a:pt x="1" y="1389"/>
                    </a:lnTo>
                    <a:lnTo>
                      <a:pt x="1" y="1574"/>
                    </a:lnTo>
                    <a:lnTo>
                      <a:pt x="325" y="1620"/>
                    </a:lnTo>
                    <a:lnTo>
                      <a:pt x="510" y="1620"/>
                    </a:lnTo>
                    <a:lnTo>
                      <a:pt x="649" y="1667"/>
                    </a:lnTo>
                    <a:lnTo>
                      <a:pt x="695" y="1667"/>
                    </a:lnTo>
                    <a:lnTo>
                      <a:pt x="741" y="1620"/>
                    </a:lnTo>
                    <a:lnTo>
                      <a:pt x="1204" y="1713"/>
                    </a:lnTo>
                    <a:lnTo>
                      <a:pt x="1482" y="1759"/>
                    </a:lnTo>
                    <a:lnTo>
                      <a:pt x="1852" y="1759"/>
                    </a:lnTo>
                    <a:lnTo>
                      <a:pt x="1112" y="2176"/>
                    </a:lnTo>
                    <a:lnTo>
                      <a:pt x="1065" y="2222"/>
                    </a:lnTo>
                    <a:lnTo>
                      <a:pt x="788" y="2361"/>
                    </a:lnTo>
                    <a:lnTo>
                      <a:pt x="741" y="2407"/>
                    </a:lnTo>
                    <a:lnTo>
                      <a:pt x="649" y="2454"/>
                    </a:lnTo>
                    <a:lnTo>
                      <a:pt x="603" y="2454"/>
                    </a:lnTo>
                    <a:lnTo>
                      <a:pt x="603" y="2500"/>
                    </a:lnTo>
                    <a:lnTo>
                      <a:pt x="510" y="2546"/>
                    </a:lnTo>
                    <a:lnTo>
                      <a:pt x="556" y="2731"/>
                    </a:lnTo>
                    <a:lnTo>
                      <a:pt x="880" y="2546"/>
                    </a:lnTo>
                    <a:lnTo>
                      <a:pt x="1204" y="2361"/>
                    </a:lnTo>
                    <a:lnTo>
                      <a:pt x="1251" y="2315"/>
                    </a:lnTo>
                    <a:lnTo>
                      <a:pt x="2408" y="1667"/>
                    </a:lnTo>
                    <a:lnTo>
                      <a:pt x="4907" y="278"/>
                    </a:lnTo>
                    <a:lnTo>
                      <a:pt x="4999" y="186"/>
                    </a:lnTo>
                    <a:lnTo>
                      <a:pt x="490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7"/>
              <p:cNvSpPr/>
              <p:nvPr/>
            </p:nvSpPr>
            <p:spPr>
              <a:xfrm flipH="1">
                <a:off x="6325062" y="3277984"/>
                <a:ext cx="25321" cy="13648"/>
              </a:xfrm>
              <a:custGeom>
                <a:rect b="b" l="l" r="r" t="t"/>
                <a:pathLst>
                  <a:path extrusionOk="0" h="325" w="603">
                    <a:moveTo>
                      <a:pt x="603" y="0"/>
                    </a:moveTo>
                    <a:lnTo>
                      <a:pt x="140" y="46"/>
                    </a:lnTo>
                    <a:lnTo>
                      <a:pt x="1" y="93"/>
                    </a:lnTo>
                    <a:lnTo>
                      <a:pt x="93" y="324"/>
                    </a:lnTo>
                    <a:lnTo>
                      <a:pt x="186" y="232"/>
                    </a:lnTo>
                    <a:lnTo>
                      <a:pt x="60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7"/>
              <p:cNvSpPr/>
              <p:nvPr/>
            </p:nvSpPr>
            <p:spPr>
              <a:xfrm flipH="1">
                <a:off x="5998528" y="3730790"/>
                <a:ext cx="11716" cy="11716"/>
              </a:xfrm>
              <a:custGeom>
                <a:rect b="b" l="l" r="r" t="t"/>
                <a:pathLst>
                  <a:path extrusionOk="0" h="279" w="279">
                    <a:moveTo>
                      <a:pt x="93" y="1"/>
                    </a:moveTo>
                    <a:lnTo>
                      <a:pt x="0" y="140"/>
                    </a:lnTo>
                    <a:lnTo>
                      <a:pt x="186" y="279"/>
                    </a:lnTo>
                    <a:lnTo>
                      <a:pt x="278" y="94"/>
                    </a:lnTo>
                    <a:lnTo>
                      <a:pt x="9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flipH="1">
                <a:off x="7774937" y="2593843"/>
                <a:ext cx="52533" cy="138029"/>
              </a:xfrm>
              <a:custGeom>
                <a:rect b="b" l="l" r="r" t="t"/>
                <a:pathLst>
                  <a:path extrusionOk="0" h="3287" w="1251">
                    <a:moveTo>
                      <a:pt x="973" y="1"/>
                    </a:moveTo>
                    <a:lnTo>
                      <a:pt x="927" y="139"/>
                    </a:lnTo>
                    <a:lnTo>
                      <a:pt x="880" y="139"/>
                    </a:lnTo>
                    <a:lnTo>
                      <a:pt x="880" y="186"/>
                    </a:lnTo>
                    <a:lnTo>
                      <a:pt x="834" y="278"/>
                    </a:lnTo>
                    <a:lnTo>
                      <a:pt x="649" y="602"/>
                    </a:lnTo>
                    <a:lnTo>
                      <a:pt x="649" y="649"/>
                    </a:lnTo>
                    <a:lnTo>
                      <a:pt x="603" y="787"/>
                    </a:lnTo>
                    <a:lnTo>
                      <a:pt x="695" y="834"/>
                    </a:lnTo>
                    <a:lnTo>
                      <a:pt x="649" y="973"/>
                    </a:lnTo>
                    <a:lnTo>
                      <a:pt x="649" y="1019"/>
                    </a:lnTo>
                    <a:lnTo>
                      <a:pt x="741" y="1158"/>
                    </a:lnTo>
                    <a:lnTo>
                      <a:pt x="649" y="1065"/>
                    </a:lnTo>
                    <a:lnTo>
                      <a:pt x="556" y="1019"/>
                    </a:lnTo>
                    <a:lnTo>
                      <a:pt x="464" y="1250"/>
                    </a:lnTo>
                    <a:lnTo>
                      <a:pt x="232" y="1944"/>
                    </a:lnTo>
                    <a:lnTo>
                      <a:pt x="186" y="2083"/>
                    </a:lnTo>
                    <a:lnTo>
                      <a:pt x="140" y="2176"/>
                    </a:lnTo>
                    <a:lnTo>
                      <a:pt x="94" y="2361"/>
                    </a:lnTo>
                    <a:lnTo>
                      <a:pt x="94" y="2407"/>
                    </a:lnTo>
                    <a:lnTo>
                      <a:pt x="94" y="2592"/>
                    </a:lnTo>
                    <a:lnTo>
                      <a:pt x="1" y="3055"/>
                    </a:lnTo>
                    <a:lnTo>
                      <a:pt x="1" y="3102"/>
                    </a:lnTo>
                    <a:lnTo>
                      <a:pt x="94" y="3148"/>
                    </a:lnTo>
                    <a:lnTo>
                      <a:pt x="325" y="3287"/>
                    </a:lnTo>
                    <a:lnTo>
                      <a:pt x="325" y="3148"/>
                    </a:lnTo>
                    <a:lnTo>
                      <a:pt x="371" y="2592"/>
                    </a:lnTo>
                    <a:lnTo>
                      <a:pt x="464" y="2130"/>
                    </a:lnTo>
                    <a:lnTo>
                      <a:pt x="510" y="1991"/>
                    </a:lnTo>
                    <a:lnTo>
                      <a:pt x="556" y="1852"/>
                    </a:lnTo>
                    <a:lnTo>
                      <a:pt x="741" y="1250"/>
                    </a:lnTo>
                    <a:lnTo>
                      <a:pt x="788" y="1204"/>
                    </a:lnTo>
                    <a:lnTo>
                      <a:pt x="741" y="1204"/>
                    </a:lnTo>
                    <a:lnTo>
                      <a:pt x="834" y="1019"/>
                    </a:lnTo>
                    <a:lnTo>
                      <a:pt x="973" y="787"/>
                    </a:lnTo>
                    <a:lnTo>
                      <a:pt x="1158" y="417"/>
                    </a:lnTo>
                    <a:lnTo>
                      <a:pt x="1158" y="371"/>
                    </a:lnTo>
                    <a:lnTo>
                      <a:pt x="1065" y="232"/>
                    </a:lnTo>
                    <a:lnTo>
                      <a:pt x="1112" y="232"/>
                    </a:lnTo>
                    <a:lnTo>
                      <a:pt x="1204" y="325"/>
                    </a:lnTo>
                    <a:lnTo>
                      <a:pt x="1251" y="186"/>
                    </a:lnTo>
                    <a:lnTo>
                      <a:pt x="1204" y="186"/>
                    </a:lnTo>
                    <a:lnTo>
                      <a:pt x="1204" y="139"/>
                    </a:lnTo>
                    <a:lnTo>
                      <a:pt x="1112" y="93"/>
                    </a:lnTo>
                    <a:lnTo>
                      <a:pt x="1112" y="139"/>
                    </a:lnTo>
                    <a:lnTo>
                      <a:pt x="97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7"/>
              <p:cNvSpPr/>
              <p:nvPr/>
            </p:nvSpPr>
            <p:spPr>
              <a:xfrm flipH="1">
                <a:off x="7302647" y="3398461"/>
                <a:ext cx="19485" cy="9784"/>
              </a:xfrm>
              <a:custGeom>
                <a:rect b="b" l="l" r="r" t="t"/>
                <a:pathLst>
                  <a:path extrusionOk="0" h="233" w="464">
                    <a:moveTo>
                      <a:pt x="0" y="1"/>
                    </a:moveTo>
                    <a:lnTo>
                      <a:pt x="47" y="232"/>
                    </a:lnTo>
                    <a:lnTo>
                      <a:pt x="139" y="186"/>
                    </a:lnTo>
                    <a:lnTo>
                      <a:pt x="463" y="186"/>
                    </a:lnTo>
                    <a:lnTo>
                      <a:pt x="41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7"/>
              <p:cNvSpPr/>
              <p:nvPr/>
            </p:nvSpPr>
            <p:spPr>
              <a:xfrm flipH="1">
                <a:off x="7322090" y="3396529"/>
                <a:ext cx="38927" cy="11716"/>
              </a:xfrm>
              <a:custGeom>
                <a:rect b="b" l="l" r="r" t="t"/>
                <a:pathLst>
                  <a:path extrusionOk="0" h="279" w="927">
                    <a:moveTo>
                      <a:pt x="1" y="0"/>
                    </a:moveTo>
                    <a:lnTo>
                      <a:pt x="1" y="139"/>
                    </a:lnTo>
                    <a:lnTo>
                      <a:pt x="47" y="185"/>
                    </a:lnTo>
                    <a:lnTo>
                      <a:pt x="47" y="232"/>
                    </a:lnTo>
                    <a:lnTo>
                      <a:pt x="93" y="232"/>
                    </a:lnTo>
                    <a:lnTo>
                      <a:pt x="603" y="278"/>
                    </a:lnTo>
                    <a:lnTo>
                      <a:pt x="926" y="278"/>
                    </a:lnTo>
                    <a:lnTo>
                      <a:pt x="926" y="139"/>
                    </a:lnTo>
                    <a:lnTo>
                      <a:pt x="880" y="47"/>
                    </a:lnTo>
                    <a:lnTo>
                      <a:pt x="464" y="47"/>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flipH="1">
                <a:off x="7360975" y="3367386"/>
                <a:ext cx="87470" cy="38885"/>
              </a:xfrm>
              <a:custGeom>
                <a:rect b="b" l="l" r="r" t="t"/>
                <a:pathLst>
                  <a:path extrusionOk="0" h="926" w="2083">
                    <a:moveTo>
                      <a:pt x="0" y="0"/>
                    </a:moveTo>
                    <a:lnTo>
                      <a:pt x="0" y="370"/>
                    </a:lnTo>
                    <a:lnTo>
                      <a:pt x="46" y="370"/>
                    </a:lnTo>
                    <a:lnTo>
                      <a:pt x="833" y="694"/>
                    </a:lnTo>
                    <a:lnTo>
                      <a:pt x="1666" y="879"/>
                    </a:lnTo>
                    <a:lnTo>
                      <a:pt x="1944" y="926"/>
                    </a:lnTo>
                    <a:lnTo>
                      <a:pt x="2083" y="926"/>
                    </a:lnTo>
                    <a:lnTo>
                      <a:pt x="2037" y="787"/>
                    </a:lnTo>
                    <a:lnTo>
                      <a:pt x="2037" y="741"/>
                    </a:lnTo>
                    <a:lnTo>
                      <a:pt x="1990" y="648"/>
                    </a:lnTo>
                    <a:lnTo>
                      <a:pt x="1898" y="648"/>
                    </a:lnTo>
                    <a:lnTo>
                      <a:pt x="1666" y="555"/>
                    </a:lnTo>
                    <a:lnTo>
                      <a:pt x="1435" y="555"/>
                    </a:lnTo>
                    <a:lnTo>
                      <a:pt x="1203" y="463"/>
                    </a:lnTo>
                    <a:lnTo>
                      <a:pt x="1157" y="463"/>
                    </a:lnTo>
                    <a:lnTo>
                      <a:pt x="972" y="417"/>
                    </a:lnTo>
                    <a:lnTo>
                      <a:pt x="926" y="370"/>
                    </a:lnTo>
                    <a:lnTo>
                      <a:pt x="879" y="370"/>
                    </a:lnTo>
                    <a:lnTo>
                      <a:pt x="833" y="324"/>
                    </a:lnTo>
                    <a:lnTo>
                      <a:pt x="602" y="232"/>
                    </a:lnTo>
                    <a:lnTo>
                      <a:pt x="463" y="232"/>
                    </a:lnTo>
                    <a:lnTo>
                      <a:pt x="417" y="185"/>
                    </a:lnTo>
                    <a:lnTo>
                      <a:pt x="278" y="139"/>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flipH="1">
                <a:off x="7222987" y="2411175"/>
                <a:ext cx="468426" cy="324602"/>
              </a:xfrm>
              <a:custGeom>
                <a:rect b="b" l="l" r="r" t="t"/>
                <a:pathLst>
                  <a:path extrusionOk="0" h="7730" w="11155">
                    <a:moveTo>
                      <a:pt x="1" y="0"/>
                    </a:moveTo>
                    <a:lnTo>
                      <a:pt x="1" y="185"/>
                    </a:lnTo>
                    <a:lnTo>
                      <a:pt x="741" y="185"/>
                    </a:lnTo>
                    <a:lnTo>
                      <a:pt x="834" y="231"/>
                    </a:lnTo>
                    <a:lnTo>
                      <a:pt x="880" y="231"/>
                    </a:lnTo>
                    <a:lnTo>
                      <a:pt x="1667" y="324"/>
                    </a:lnTo>
                    <a:lnTo>
                      <a:pt x="2454" y="509"/>
                    </a:lnTo>
                    <a:lnTo>
                      <a:pt x="3194" y="787"/>
                    </a:lnTo>
                    <a:lnTo>
                      <a:pt x="3935" y="1111"/>
                    </a:lnTo>
                    <a:lnTo>
                      <a:pt x="4629" y="1481"/>
                    </a:lnTo>
                    <a:lnTo>
                      <a:pt x="5277" y="1851"/>
                    </a:lnTo>
                    <a:lnTo>
                      <a:pt x="5879" y="2222"/>
                    </a:lnTo>
                    <a:lnTo>
                      <a:pt x="6388" y="2638"/>
                    </a:lnTo>
                    <a:lnTo>
                      <a:pt x="6480" y="2684"/>
                    </a:lnTo>
                    <a:lnTo>
                      <a:pt x="6573" y="2638"/>
                    </a:lnTo>
                    <a:lnTo>
                      <a:pt x="6527" y="2731"/>
                    </a:lnTo>
                    <a:lnTo>
                      <a:pt x="7360" y="3379"/>
                    </a:lnTo>
                    <a:lnTo>
                      <a:pt x="7406" y="3332"/>
                    </a:lnTo>
                    <a:lnTo>
                      <a:pt x="7360" y="3425"/>
                    </a:lnTo>
                    <a:lnTo>
                      <a:pt x="7776" y="3795"/>
                    </a:lnTo>
                    <a:lnTo>
                      <a:pt x="7915" y="3934"/>
                    </a:lnTo>
                    <a:lnTo>
                      <a:pt x="7961" y="3980"/>
                    </a:lnTo>
                    <a:lnTo>
                      <a:pt x="8147" y="4119"/>
                    </a:lnTo>
                    <a:lnTo>
                      <a:pt x="8332" y="4304"/>
                    </a:lnTo>
                    <a:lnTo>
                      <a:pt x="8517" y="4489"/>
                    </a:lnTo>
                    <a:lnTo>
                      <a:pt x="8656" y="4675"/>
                    </a:lnTo>
                    <a:lnTo>
                      <a:pt x="8702" y="4675"/>
                    </a:lnTo>
                    <a:lnTo>
                      <a:pt x="8841" y="4860"/>
                    </a:lnTo>
                    <a:lnTo>
                      <a:pt x="8980" y="4952"/>
                    </a:lnTo>
                    <a:lnTo>
                      <a:pt x="9720" y="5832"/>
                    </a:lnTo>
                    <a:lnTo>
                      <a:pt x="9952" y="6063"/>
                    </a:lnTo>
                    <a:lnTo>
                      <a:pt x="9952" y="6109"/>
                    </a:lnTo>
                    <a:lnTo>
                      <a:pt x="10137" y="6341"/>
                    </a:lnTo>
                    <a:lnTo>
                      <a:pt x="10183" y="6387"/>
                    </a:lnTo>
                    <a:lnTo>
                      <a:pt x="10322" y="6572"/>
                    </a:lnTo>
                    <a:lnTo>
                      <a:pt x="10368" y="6665"/>
                    </a:lnTo>
                    <a:lnTo>
                      <a:pt x="10507" y="6850"/>
                    </a:lnTo>
                    <a:lnTo>
                      <a:pt x="11155" y="7729"/>
                    </a:lnTo>
                    <a:lnTo>
                      <a:pt x="11155" y="7035"/>
                    </a:lnTo>
                    <a:lnTo>
                      <a:pt x="11109" y="6989"/>
                    </a:lnTo>
                    <a:lnTo>
                      <a:pt x="10877" y="6711"/>
                    </a:lnTo>
                    <a:lnTo>
                      <a:pt x="10785" y="6572"/>
                    </a:lnTo>
                    <a:lnTo>
                      <a:pt x="10692" y="6341"/>
                    </a:lnTo>
                    <a:lnTo>
                      <a:pt x="10553" y="6248"/>
                    </a:lnTo>
                    <a:lnTo>
                      <a:pt x="10507" y="6202"/>
                    </a:lnTo>
                    <a:lnTo>
                      <a:pt x="10322" y="5971"/>
                    </a:lnTo>
                    <a:lnTo>
                      <a:pt x="10044" y="5600"/>
                    </a:lnTo>
                    <a:lnTo>
                      <a:pt x="9766" y="5323"/>
                    </a:lnTo>
                    <a:lnTo>
                      <a:pt x="9720" y="5230"/>
                    </a:lnTo>
                    <a:lnTo>
                      <a:pt x="9674" y="5184"/>
                    </a:lnTo>
                    <a:lnTo>
                      <a:pt x="9350" y="4813"/>
                    </a:lnTo>
                    <a:lnTo>
                      <a:pt x="9211" y="4628"/>
                    </a:lnTo>
                    <a:lnTo>
                      <a:pt x="8794" y="4258"/>
                    </a:lnTo>
                    <a:lnTo>
                      <a:pt x="8748" y="4165"/>
                    </a:lnTo>
                    <a:lnTo>
                      <a:pt x="8656" y="4073"/>
                    </a:lnTo>
                    <a:lnTo>
                      <a:pt x="8054" y="3518"/>
                    </a:lnTo>
                    <a:lnTo>
                      <a:pt x="8008" y="3471"/>
                    </a:lnTo>
                    <a:lnTo>
                      <a:pt x="7915" y="3379"/>
                    </a:lnTo>
                    <a:lnTo>
                      <a:pt x="7776" y="3240"/>
                    </a:lnTo>
                    <a:lnTo>
                      <a:pt x="7730" y="3240"/>
                    </a:lnTo>
                    <a:lnTo>
                      <a:pt x="7499" y="3008"/>
                    </a:lnTo>
                    <a:lnTo>
                      <a:pt x="7406" y="2916"/>
                    </a:lnTo>
                    <a:lnTo>
                      <a:pt x="6573" y="2314"/>
                    </a:lnTo>
                    <a:lnTo>
                      <a:pt x="6573" y="2268"/>
                    </a:lnTo>
                    <a:lnTo>
                      <a:pt x="5925" y="1851"/>
                    </a:lnTo>
                    <a:lnTo>
                      <a:pt x="5277" y="1435"/>
                    </a:lnTo>
                    <a:lnTo>
                      <a:pt x="5231" y="1527"/>
                    </a:lnTo>
                    <a:lnTo>
                      <a:pt x="5231" y="1435"/>
                    </a:lnTo>
                    <a:lnTo>
                      <a:pt x="4999" y="1296"/>
                    </a:lnTo>
                    <a:lnTo>
                      <a:pt x="4768" y="1157"/>
                    </a:lnTo>
                    <a:lnTo>
                      <a:pt x="4722" y="1111"/>
                    </a:lnTo>
                    <a:lnTo>
                      <a:pt x="4444" y="972"/>
                    </a:lnTo>
                    <a:lnTo>
                      <a:pt x="4305" y="926"/>
                    </a:lnTo>
                    <a:lnTo>
                      <a:pt x="3981" y="741"/>
                    </a:lnTo>
                    <a:lnTo>
                      <a:pt x="3842" y="694"/>
                    </a:lnTo>
                    <a:lnTo>
                      <a:pt x="3750" y="648"/>
                    </a:lnTo>
                    <a:lnTo>
                      <a:pt x="3611" y="602"/>
                    </a:lnTo>
                    <a:lnTo>
                      <a:pt x="3565" y="602"/>
                    </a:lnTo>
                    <a:lnTo>
                      <a:pt x="3102" y="417"/>
                    </a:lnTo>
                    <a:lnTo>
                      <a:pt x="2685" y="278"/>
                    </a:lnTo>
                    <a:lnTo>
                      <a:pt x="2454" y="231"/>
                    </a:lnTo>
                    <a:lnTo>
                      <a:pt x="2361" y="185"/>
                    </a:lnTo>
                    <a:lnTo>
                      <a:pt x="1991" y="93"/>
                    </a:lnTo>
                    <a:lnTo>
                      <a:pt x="1806" y="46"/>
                    </a:lnTo>
                    <a:lnTo>
                      <a:pt x="1482" y="46"/>
                    </a:lnTo>
                    <a:lnTo>
                      <a:pt x="1204"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flipH="1">
                <a:off x="7345396" y="2941750"/>
                <a:ext cx="17553" cy="9742"/>
              </a:xfrm>
              <a:custGeom>
                <a:rect b="b" l="l" r="r" t="t"/>
                <a:pathLst>
                  <a:path extrusionOk="0" h="232" w="418">
                    <a:moveTo>
                      <a:pt x="1" y="0"/>
                    </a:moveTo>
                    <a:lnTo>
                      <a:pt x="1" y="185"/>
                    </a:lnTo>
                    <a:lnTo>
                      <a:pt x="417" y="232"/>
                    </a:lnTo>
                    <a:lnTo>
                      <a:pt x="417" y="46"/>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flipH="1">
                <a:off x="7578622" y="2970893"/>
                <a:ext cx="17553" cy="9742"/>
              </a:xfrm>
              <a:custGeom>
                <a:rect b="b" l="l" r="r" t="t"/>
                <a:pathLst>
                  <a:path extrusionOk="0" h="232" w="418">
                    <a:moveTo>
                      <a:pt x="1" y="0"/>
                    </a:moveTo>
                    <a:lnTo>
                      <a:pt x="1" y="186"/>
                    </a:lnTo>
                    <a:lnTo>
                      <a:pt x="417" y="232"/>
                    </a:lnTo>
                    <a:lnTo>
                      <a:pt x="417" y="47"/>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flipH="1">
                <a:off x="7763263" y="2953382"/>
                <a:ext cx="15579" cy="7853"/>
              </a:xfrm>
              <a:custGeom>
                <a:rect b="b" l="l" r="r" t="t"/>
                <a:pathLst>
                  <a:path extrusionOk="0" h="187" w="371">
                    <a:moveTo>
                      <a:pt x="0" y="1"/>
                    </a:moveTo>
                    <a:lnTo>
                      <a:pt x="0" y="186"/>
                    </a:lnTo>
                    <a:lnTo>
                      <a:pt x="324" y="186"/>
                    </a:lnTo>
                    <a:lnTo>
                      <a:pt x="370" y="93"/>
                    </a:lnTo>
                    <a:lnTo>
                      <a:pt x="324" y="47"/>
                    </a:lnTo>
                    <a:lnTo>
                      <a:pt x="23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flipH="1">
                <a:off x="7541711" y="3035016"/>
                <a:ext cx="139961" cy="85581"/>
              </a:xfrm>
              <a:custGeom>
                <a:rect b="b" l="l" r="r" t="t"/>
                <a:pathLst>
                  <a:path extrusionOk="0" h="2038" w="3333">
                    <a:moveTo>
                      <a:pt x="3240" y="1"/>
                    </a:moveTo>
                    <a:lnTo>
                      <a:pt x="93" y="1806"/>
                    </a:lnTo>
                    <a:lnTo>
                      <a:pt x="0" y="1852"/>
                    </a:lnTo>
                    <a:lnTo>
                      <a:pt x="93" y="2037"/>
                    </a:lnTo>
                    <a:lnTo>
                      <a:pt x="2731" y="510"/>
                    </a:lnTo>
                    <a:lnTo>
                      <a:pt x="2916" y="417"/>
                    </a:lnTo>
                    <a:lnTo>
                      <a:pt x="2916" y="371"/>
                    </a:lnTo>
                    <a:lnTo>
                      <a:pt x="3286" y="186"/>
                    </a:lnTo>
                    <a:lnTo>
                      <a:pt x="3333" y="140"/>
                    </a:lnTo>
                    <a:lnTo>
                      <a:pt x="324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flipH="1">
                <a:off x="6103509" y="2677408"/>
                <a:ext cx="149661" cy="48627"/>
              </a:xfrm>
              <a:custGeom>
                <a:rect b="b" l="l" r="r" t="t"/>
                <a:pathLst>
                  <a:path extrusionOk="0" h="1158" w="3564">
                    <a:moveTo>
                      <a:pt x="278" y="1"/>
                    </a:moveTo>
                    <a:lnTo>
                      <a:pt x="139" y="47"/>
                    </a:lnTo>
                    <a:lnTo>
                      <a:pt x="46" y="93"/>
                    </a:lnTo>
                    <a:lnTo>
                      <a:pt x="0" y="186"/>
                    </a:lnTo>
                    <a:lnTo>
                      <a:pt x="0" y="232"/>
                    </a:lnTo>
                    <a:lnTo>
                      <a:pt x="0" y="371"/>
                    </a:lnTo>
                    <a:lnTo>
                      <a:pt x="0" y="417"/>
                    </a:lnTo>
                    <a:lnTo>
                      <a:pt x="46" y="510"/>
                    </a:lnTo>
                    <a:lnTo>
                      <a:pt x="46" y="556"/>
                    </a:lnTo>
                    <a:lnTo>
                      <a:pt x="93" y="602"/>
                    </a:lnTo>
                    <a:lnTo>
                      <a:pt x="93" y="1065"/>
                    </a:lnTo>
                    <a:lnTo>
                      <a:pt x="139" y="1158"/>
                    </a:lnTo>
                    <a:lnTo>
                      <a:pt x="231" y="1112"/>
                    </a:lnTo>
                    <a:lnTo>
                      <a:pt x="648" y="1065"/>
                    </a:lnTo>
                    <a:lnTo>
                      <a:pt x="741" y="1019"/>
                    </a:lnTo>
                    <a:lnTo>
                      <a:pt x="833" y="973"/>
                    </a:lnTo>
                    <a:lnTo>
                      <a:pt x="972" y="926"/>
                    </a:lnTo>
                    <a:lnTo>
                      <a:pt x="1065" y="926"/>
                    </a:lnTo>
                    <a:lnTo>
                      <a:pt x="1250" y="973"/>
                    </a:lnTo>
                    <a:lnTo>
                      <a:pt x="1389" y="1065"/>
                    </a:lnTo>
                    <a:lnTo>
                      <a:pt x="1389" y="1112"/>
                    </a:lnTo>
                    <a:lnTo>
                      <a:pt x="1666" y="1112"/>
                    </a:lnTo>
                    <a:lnTo>
                      <a:pt x="1805" y="1158"/>
                    </a:lnTo>
                    <a:lnTo>
                      <a:pt x="2083" y="1158"/>
                    </a:lnTo>
                    <a:lnTo>
                      <a:pt x="2592" y="1112"/>
                    </a:lnTo>
                    <a:lnTo>
                      <a:pt x="2638" y="1112"/>
                    </a:lnTo>
                    <a:lnTo>
                      <a:pt x="3055" y="1065"/>
                    </a:lnTo>
                    <a:lnTo>
                      <a:pt x="3286" y="973"/>
                    </a:lnTo>
                    <a:lnTo>
                      <a:pt x="3425" y="880"/>
                    </a:lnTo>
                    <a:lnTo>
                      <a:pt x="3518" y="834"/>
                    </a:lnTo>
                    <a:lnTo>
                      <a:pt x="3564" y="741"/>
                    </a:lnTo>
                    <a:lnTo>
                      <a:pt x="3564" y="602"/>
                    </a:lnTo>
                    <a:lnTo>
                      <a:pt x="3564" y="556"/>
                    </a:lnTo>
                    <a:lnTo>
                      <a:pt x="3564" y="510"/>
                    </a:lnTo>
                    <a:lnTo>
                      <a:pt x="3564" y="464"/>
                    </a:lnTo>
                    <a:lnTo>
                      <a:pt x="3471" y="278"/>
                    </a:lnTo>
                    <a:lnTo>
                      <a:pt x="3332" y="140"/>
                    </a:lnTo>
                    <a:lnTo>
                      <a:pt x="3286" y="93"/>
                    </a:lnTo>
                    <a:lnTo>
                      <a:pt x="3286" y="47"/>
                    </a:lnTo>
                    <a:lnTo>
                      <a:pt x="3194" y="47"/>
                    </a:lnTo>
                    <a:lnTo>
                      <a:pt x="3008" y="1"/>
                    </a:lnTo>
                    <a:lnTo>
                      <a:pt x="2592" y="93"/>
                    </a:lnTo>
                    <a:lnTo>
                      <a:pt x="2407" y="186"/>
                    </a:lnTo>
                    <a:lnTo>
                      <a:pt x="2175" y="186"/>
                    </a:lnTo>
                    <a:lnTo>
                      <a:pt x="1898" y="232"/>
                    </a:lnTo>
                    <a:lnTo>
                      <a:pt x="1389" y="232"/>
                    </a:lnTo>
                    <a:lnTo>
                      <a:pt x="1111" y="186"/>
                    </a:lnTo>
                    <a:lnTo>
                      <a:pt x="833" y="140"/>
                    </a:lnTo>
                    <a:lnTo>
                      <a:pt x="787" y="140"/>
                    </a:lnTo>
                    <a:lnTo>
                      <a:pt x="602" y="93"/>
                    </a:lnTo>
                    <a:lnTo>
                      <a:pt x="509" y="47"/>
                    </a:lnTo>
                    <a:lnTo>
                      <a:pt x="37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flipH="1">
                <a:off x="6216217" y="2731830"/>
                <a:ext cx="149703" cy="73907"/>
              </a:xfrm>
              <a:custGeom>
                <a:rect b="b" l="l" r="r" t="t"/>
                <a:pathLst>
                  <a:path extrusionOk="0" h="1760" w="3565">
                    <a:moveTo>
                      <a:pt x="139" y="1"/>
                    </a:moveTo>
                    <a:lnTo>
                      <a:pt x="47" y="93"/>
                    </a:lnTo>
                    <a:lnTo>
                      <a:pt x="1" y="140"/>
                    </a:lnTo>
                    <a:lnTo>
                      <a:pt x="1" y="232"/>
                    </a:lnTo>
                    <a:lnTo>
                      <a:pt x="1" y="371"/>
                    </a:lnTo>
                    <a:lnTo>
                      <a:pt x="47" y="464"/>
                    </a:lnTo>
                    <a:lnTo>
                      <a:pt x="47" y="510"/>
                    </a:lnTo>
                    <a:lnTo>
                      <a:pt x="47" y="602"/>
                    </a:lnTo>
                    <a:lnTo>
                      <a:pt x="93" y="602"/>
                    </a:lnTo>
                    <a:lnTo>
                      <a:pt x="232" y="1667"/>
                    </a:lnTo>
                    <a:lnTo>
                      <a:pt x="232" y="1759"/>
                    </a:lnTo>
                    <a:lnTo>
                      <a:pt x="325" y="1713"/>
                    </a:lnTo>
                    <a:lnTo>
                      <a:pt x="695" y="1667"/>
                    </a:lnTo>
                    <a:lnTo>
                      <a:pt x="1111" y="1574"/>
                    </a:lnTo>
                    <a:lnTo>
                      <a:pt x="1297" y="1482"/>
                    </a:lnTo>
                    <a:lnTo>
                      <a:pt x="1297" y="1435"/>
                    </a:lnTo>
                    <a:lnTo>
                      <a:pt x="1250" y="1065"/>
                    </a:lnTo>
                    <a:lnTo>
                      <a:pt x="1297" y="1065"/>
                    </a:lnTo>
                    <a:lnTo>
                      <a:pt x="1528" y="1111"/>
                    </a:lnTo>
                    <a:lnTo>
                      <a:pt x="2639" y="1111"/>
                    </a:lnTo>
                    <a:lnTo>
                      <a:pt x="2916" y="1065"/>
                    </a:lnTo>
                    <a:lnTo>
                      <a:pt x="3009" y="1019"/>
                    </a:lnTo>
                    <a:lnTo>
                      <a:pt x="3102" y="1019"/>
                    </a:lnTo>
                    <a:lnTo>
                      <a:pt x="3287" y="973"/>
                    </a:lnTo>
                    <a:lnTo>
                      <a:pt x="3426" y="880"/>
                    </a:lnTo>
                    <a:lnTo>
                      <a:pt x="3518" y="787"/>
                    </a:lnTo>
                    <a:lnTo>
                      <a:pt x="3564" y="695"/>
                    </a:lnTo>
                    <a:lnTo>
                      <a:pt x="3564" y="602"/>
                    </a:lnTo>
                    <a:lnTo>
                      <a:pt x="3564" y="556"/>
                    </a:lnTo>
                    <a:lnTo>
                      <a:pt x="3564" y="510"/>
                    </a:lnTo>
                    <a:lnTo>
                      <a:pt x="3564" y="464"/>
                    </a:lnTo>
                    <a:lnTo>
                      <a:pt x="3518" y="325"/>
                    </a:lnTo>
                    <a:lnTo>
                      <a:pt x="3472" y="278"/>
                    </a:lnTo>
                    <a:lnTo>
                      <a:pt x="3426" y="232"/>
                    </a:lnTo>
                    <a:lnTo>
                      <a:pt x="3240" y="47"/>
                    </a:lnTo>
                    <a:lnTo>
                      <a:pt x="3194" y="1"/>
                    </a:lnTo>
                    <a:lnTo>
                      <a:pt x="2824" y="1"/>
                    </a:lnTo>
                    <a:lnTo>
                      <a:pt x="2824" y="47"/>
                    </a:lnTo>
                    <a:lnTo>
                      <a:pt x="2778" y="47"/>
                    </a:lnTo>
                    <a:lnTo>
                      <a:pt x="2592" y="93"/>
                    </a:lnTo>
                    <a:lnTo>
                      <a:pt x="2361" y="186"/>
                    </a:lnTo>
                    <a:lnTo>
                      <a:pt x="2176" y="186"/>
                    </a:lnTo>
                    <a:lnTo>
                      <a:pt x="1898" y="232"/>
                    </a:lnTo>
                    <a:lnTo>
                      <a:pt x="1621" y="232"/>
                    </a:lnTo>
                    <a:lnTo>
                      <a:pt x="1389" y="186"/>
                    </a:lnTo>
                    <a:lnTo>
                      <a:pt x="1065" y="186"/>
                    </a:lnTo>
                    <a:lnTo>
                      <a:pt x="834" y="140"/>
                    </a:lnTo>
                    <a:lnTo>
                      <a:pt x="741" y="140"/>
                    </a:lnTo>
                    <a:lnTo>
                      <a:pt x="741" y="93"/>
                    </a:lnTo>
                    <a:lnTo>
                      <a:pt x="602" y="93"/>
                    </a:lnTo>
                    <a:lnTo>
                      <a:pt x="41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flipH="1">
                <a:off x="6051019" y="3365413"/>
                <a:ext cx="42790" cy="258548"/>
              </a:xfrm>
              <a:custGeom>
                <a:rect b="b" l="l" r="r" t="t"/>
                <a:pathLst>
                  <a:path extrusionOk="0" h="6157" w="1019">
                    <a:moveTo>
                      <a:pt x="0" y="1"/>
                    </a:moveTo>
                    <a:lnTo>
                      <a:pt x="0" y="1528"/>
                    </a:lnTo>
                    <a:lnTo>
                      <a:pt x="278" y="3241"/>
                    </a:lnTo>
                    <a:lnTo>
                      <a:pt x="324" y="3472"/>
                    </a:lnTo>
                    <a:lnTo>
                      <a:pt x="556" y="5323"/>
                    </a:lnTo>
                    <a:lnTo>
                      <a:pt x="602" y="5555"/>
                    </a:lnTo>
                    <a:lnTo>
                      <a:pt x="648" y="5740"/>
                    </a:lnTo>
                    <a:lnTo>
                      <a:pt x="648" y="5832"/>
                    </a:lnTo>
                    <a:lnTo>
                      <a:pt x="833" y="6156"/>
                    </a:lnTo>
                    <a:lnTo>
                      <a:pt x="1018" y="5740"/>
                    </a:lnTo>
                    <a:lnTo>
                      <a:pt x="1018" y="2731"/>
                    </a:lnTo>
                    <a:lnTo>
                      <a:pt x="694" y="556"/>
                    </a:lnTo>
                    <a:lnTo>
                      <a:pt x="648" y="510"/>
                    </a:lnTo>
                    <a:lnTo>
                      <a:pt x="185" y="140"/>
                    </a:lnTo>
                    <a:lnTo>
                      <a:pt x="0"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flipH="1">
                <a:off x="6012134" y="3653061"/>
                <a:ext cx="21458" cy="21416"/>
              </a:xfrm>
              <a:custGeom>
                <a:rect b="b" l="l" r="r" t="t"/>
                <a:pathLst>
                  <a:path extrusionOk="0" h="510" w="511">
                    <a:moveTo>
                      <a:pt x="510" y="1"/>
                    </a:moveTo>
                    <a:lnTo>
                      <a:pt x="279" y="139"/>
                    </a:lnTo>
                    <a:lnTo>
                      <a:pt x="140" y="232"/>
                    </a:lnTo>
                    <a:lnTo>
                      <a:pt x="1" y="278"/>
                    </a:lnTo>
                    <a:lnTo>
                      <a:pt x="140" y="371"/>
                    </a:lnTo>
                    <a:lnTo>
                      <a:pt x="140" y="417"/>
                    </a:lnTo>
                    <a:lnTo>
                      <a:pt x="279" y="510"/>
                    </a:lnTo>
                    <a:lnTo>
                      <a:pt x="510"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flipH="1">
                <a:off x="5990760" y="3649198"/>
                <a:ext cx="29227" cy="50559"/>
              </a:xfrm>
              <a:custGeom>
                <a:rect b="b" l="l" r="r" t="t"/>
                <a:pathLst>
                  <a:path extrusionOk="0" h="1204" w="696">
                    <a:moveTo>
                      <a:pt x="325" y="0"/>
                    </a:moveTo>
                    <a:lnTo>
                      <a:pt x="1" y="694"/>
                    </a:lnTo>
                    <a:lnTo>
                      <a:pt x="47" y="741"/>
                    </a:lnTo>
                    <a:lnTo>
                      <a:pt x="279" y="1111"/>
                    </a:lnTo>
                    <a:lnTo>
                      <a:pt x="325" y="1157"/>
                    </a:lnTo>
                    <a:lnTo>
                      <a:pt x="371" y="1157"/>
                    </a:lnTo>
                    <a:lnTo>
                      <a:pt x="556" y="1203"/>
                    </a:lnTo>
                    <a:lnTo>
                      <a:pt x="649" y="1203"/>
                    </a:lnTo>
                    <a:lnTo>
                      <a:pt x="695" y="1111"/>
                    </a:lnTo>
                    <a:lnTo>
                      <a:pt x="649" y="833"/>
                    </a:lnTo>
                    <a:lnTo>
                      <a:pt x="603" y="602"/>
                    </a:lnTo>
                    <a:lnTo>
                      <a:pt x="556" y="509"/>
                    </a:lnTo>
                    <a:lnTo>
                      <a:pt x="418" y="185"/>
                    </a:lnTo>
                    <a:lnTo>
                      <a:pt x="325"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flipH="1">
                <a:off x="6037413" y="3546191"/>
                <a:ext cx="11716" cy="54464"/>
              </a:xfrm>
              <a:custGeom>
                <a:rect b="b" l="l" r="r" t="t"/>
                <a:pathLst>
                  <a:path extrusionOk="0" h="1297" w="279">
                    <a:moveTo>
                      <a:pt x="1" y="0"/>
                    </a:moveTo>
                    <a:lnTo>
                      <a:pt x="1" y="1296"/>
                    </a:lnTo>
                    <a:lnTo>
                      <a:pt x="278" y="694"/>
                    </a:lnTo>
                    <a:lnTo>
                      <a:pt x="186"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flipH="1">
                <a:off x="6008270" y="3585034"/>
                <a:ext cx="40859" cy="75838"/>
              </a:xfrm>
              <a:custGeom>
                <a:rect b="b" l="l" r="r" t="t"/>
                <a:pathLst>
                  <a:path extrusionOk="0" h="1806" w="973">
                    <a:moveTo>
                      <a:pt x="278" y="1"/>
                    </a:moveTo>
                    <a:lnTo>
                      <a:pt x="1" y="556"/>
                    </a:lnTo>
                    <a:lnTo>
                      <a:pt x="1" y="1389"/>
                    </a:lnTo>
                    <a:lnTo>
                      <a:pt x="1" y="1436"/>
                    </a:lnTo>
                    <a:lnTo>
                      <a:pt x="93" y="1713"/>
                    </a:lnTo>
                    <a:lnTo>
                      <a:pt x="140" y="1713"/>
                    </a:lnTo>
                    <a:lnTo>
                      <a:pt x="186" y="1759"/>
                    </a:lnTo>
                    <a:lnTo>
                      <a:pt x="232" y="1806"/>
                    </a:lnTo>
                    <a:lnTo>
                      <a:pt x="278" y="1806"/>
                    </a:lnTo>
                    <a:lnTo>
                      <a:pt x="973" y="1436"/>
                    </a:lnTo>
                    <a:lnTo>
                      <a:pt x="880" y="1204"/>
                    </a:lnTo>
                    <a:lnTo>
                      <a:pt x="788" y="1112"/>
                    </a:lnTo>
                    <a:lnTo>
                      <a:pt x="278"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flipH="1">
                <a:off x="6379484" y="2074941"/>
                <a:ext cx="239105" cy="530617"/>
              </a:xfrm>
              <a:custGeom>
                <a:rect b="b" l="l" r="r" t="t"/>
                <a:pathLst>
                  <a:path extrusionOk="0" h="12636" w="5694">
                    <a:moveTo>
                      <a:pt x="927" y="0"/>
                    </a:moveTo>
                    <a:lnTo>
                      <a:pt x="556" y="278"/>
                    </a:lnTo>
                    <a:lnTo>
                      <a:pt x="93" y="556"/>
                    </a:lnTo>
                    <a:lnTo>
                      <a:pt x="93" y="602"/>
                    </a:lnTo>
                    <a:lnTo>
                      <a:pt x="1" y="833"/>
                    </a:lnTo>
                    <a:lnTo>
                      <a:pt x="3796" y="7637"/>
                    </a:lnTo>
                    <a:lnTo>
                      <a:pt x="3935" y="7961"/>
                    </a:lnTo>
                    <a:lnTo>
                      <a:pt x="4027" y="8285"/>
                    </a:lnTo>
                    <a:lnTo>
                      <a:pt x="4120" y="8609"/>
                    </a:lnTo>
                    <a:lnTo>
                      <a:pt x="4166" y="8933"/>
                    </a:lnTo>
                    <a:lnTo>
                      <a:pt x="4213" y="9257"/>
                    </a:lnTo>
                    <a:lnTo>
                      <a:pt x="4213" y="9627"/>
                    </a:lnTo>
                    <a:lnTo>
                      <a:pt x="4166" y="9951"/>
                    </a:lnTo>
                    <a:lnTo>
                      <a:pt x="4074" y="10275"/>
                    </a:lnTo>
                    <a:lnTo>
                      <a:pt x="3935" y="10691"/>
                    </a:lnTo>
                    <a:lnTo>
                      <a:pt x="3750" y="11062"/>
                    </a:lnTo>
                    <a:lnTo>
                      <a:pt x="3518" y="11432"/>
                    </a:lnTo>
                    <a:lnTo>
                      <a:pt x="3241" y="11756"/>
                    </a:lnTo>
                    <a:lnTo>
                      <a:pt x="3194" y="11802"/>
                    </a:lnTo>
                    <a:lnTo>
                      <a:pt x="3518" y="12635"/>
                    </a:lnTo>
                    <a:lnTo>
                      <a:pt x="4444" y="12589"/>
                    </a:lnTo>
                    <a:lnTo>
                      <a:pt x="5601" y="7128"/>
                    </a:lnTo>
                    <a:lnTo>
                      <a:pt x="5694" y="6480"/>
                    </a:lnTo>
                    <a:lnTo>
                      <a:pt x="5694" y="5832"/>
                    </a:lnTo>
                    <a:lnTo>
                      <a:pt x="5647" y="5230"/>
                    </a:lnTo>
                    <a:lnTo>
                      <a:pt x="5462" y="4628"/>
                    </a:lnTo>
                    <a:lnTo>
                      <a:pt x="5231" y="4027"/>
                    </a:lnTo>
                    <a:lnTo>
                      <a:pt x="4907" y="3471"/>
                    </a:lnTo>
                    <a:lnTo>
                      <a:pt x="4490" y="2962"/>
                    </a:lnTo>
                    <a:lnTo>
                      <a:pt x="4027" y="2546"/>
                    </a:lnTo>
                    <a:lnTo>
                      <a:pt x="1019" y="46"/>
                    </a:lnTo>
                    <a:lnTo>
                      <a:pt x="927"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flipH="1">
                <a:off x="6330899" y="1785361"/>
                <a:ext cx="1617047" cy="1844437"/>
              </a:xfrm>
              <a:custGeom>
                <a:rect b="b" l="l" r="r" t="t"/>
                <a:pathLst>
                  <a:path extrusionOk="0" h="43923" w="38508">
                    <a:moveTo>
                      <a:pt x="26567" y="14070"/>
                    </a:moveTo>
                    <a:lnTo>
                      <a:pt x="27492" y="14857"/>
                    </a:lnTo>
                    <a:lnTo>
                      <a:pt x="26567" y="19207"/>
                    </a:lnTo>
                    <a:lnTo>
                      <a:pt x="26567" y="14070"/>
                    </a:lnTo>
                    <a:close/>
                    <a:moveTo>
                      <a:pt x="20735" y="0"/>
                    </a:moveTo>
                    <a:lnTo>
                      <a:pt x="20643" y="46"/>
                    </a:lnTo>
                    <a:lnTo>
                      <a:pt x="20226" y="231"/>
                    </a:lnTo>
                    <a:lnTo>
                      <a:pt x="19856" y="509"/>
                    </a:lnTo>
                    <a:lnTo>
                      <a:pt x="19485" y="741"/>
                    </a:lnTo>
                    <a:lnTo>
                      <a:pt x="19115" y="1018"/>
                    </a:lnTo>
                    <a:lnTo>
                      <a:pt x="18791" y="1342"/>
                    </a:lnTo>
                    <a:lnTo>
                      <a:pt x="18514" y="1666"/>
                    </a:lnTo>
                    <a:lnTo>
                      <a:pt x="18236" y="2036"/>
                    </a:lnTo>
                    <a:lnTo>
                      <a:pt x="17958" y="2360"/>
                    </a:lnTo>
                    <a:lnTo>
                      <a:pt x="17727" y="2777"/>
                    </a:lnTo>
                    <a:lnTo>
                      <a:pt x="17542" y="3147"/>
                    </a:lnTo>
                    <a:lnTo>
                      <a:pt x="17356" y="3564"/>
                    </a:lnTo>
                    <a:lnTo>
                      <a:pt x="17218" y="3980"/>
                    </a:lnTo>
                    <a:lnTo>
                      <a:pt x="17125" y="4443"/>
                    </a:lnTo>
                    <a:lnTo>
                      <a:pt x="17033" y="4860"/>
                    </a:lnTo>
                    <a:lnTo>
                      <a:pt x="16986" y="5323"/>
                    </a:lnTo>
                    <a:lnTo>
                      <a:pt x="16940" y="5785"/>
                    </a:lnTo>
                    <a:lnTo>
                      <a:pt x="16940" y="6202"/>
                    </a:lnTo>
                    <a:lnTo>
                      <a:pt x="16986" y="6665"/>
                    </a:lnTo>
                    <a:lnTo>
                      <a:pt x="17079" y="7128"/>
                    </a:lnTo>
                    <a:lnTo>
                      <a:pt x="17171" y="7544"/>
                    </a:lnTo>
                    <a:lnTo>
                      <a:pt x="17218" y="25918"/>
                    </a:lnTo>
                    <a:lnTo>
                      <a:pt x="17171" y="25872"/>
                    </a:lnTo>
                    <a:lnTo>
                      <a:pt x="17125" y="25733"/>
                    </a:lnTo>
                    <a:lnTo>
                      <a:pt x="17033" y="25594"/>
                    </a:lnTo>
                    <a:lnTo>
                      <a:pt x="16894" y="25363"/>
                    </a:lnTo>
                    <a:lnTo>
                      <a:pt x="16801" y="25270"/>
                    </a:lnTo>
                    <a:lnTo>
                      <a:pt x="16061" y="25826"/>
                    </a:lnTo>
                    <a:lnTo>
                      <a:pt x="16246" y="26196"/>
                    </a:lnTo>
                    <a:lnTo>
                      <a:pt x="16662" y="27075"/>
                    </a:lnTo>
                    <a:lnTo>
                      <a:pt x="17033" y="27908"/>
                    </a:lnTo>
                    <a:lnTo>
                      <a:pt x="17218" y="28279"/>
                    </a:lnTo>
                    <a:lnTo>
                      <a:pt x="17218" y="33509"/>
                    </a:lnTo>
                    <a:lnTo>
                      <a:pt x="17310" y="33509"/>
                    </a:lnTo>
                    <a:lnTo>
                      <a:pt x="17218" y="33555"/>
                    </a:lnTo>
                    <a:lnTo>
                      <a:pt x="17218" y="37906"/>
                    </a:lnTo>
                    <a:lnTo>
                      <a:pt x="17079" y="38137"/>
                    </a:lnTo>
                    <a:lnTo>
                      <a:pt x="17033" y="38183"/>
                    </a:lnTo>
                    <a:lnTo>
                      <a:pt x="16986" y="38276"/>
                    </a:lnTo>
                    <a:lnTo>
                      <a:pt x="16894" y="38368"/>
                    </a:lnTo>
                    <a:lnTo>
                      <a:pt x="16847" y="38415"/>
                    </a:lnTo>
                    <a:lnTo>
                      <a:pt x="16801" y="38461"/>
                    </a:lnTo>
                    <a:lnTo>
                      <a:pt x="16338" y="38924"/>
                    </a:lnTo>
                    <a:lnTo>
                      <a:pt x="16246" y="38970"/>
                    </a:lnTo>
                    <a:lnTo>
                      <a:pt x="16199" y="39016"/>
                    </a:lnTo>
                    <a:lnTo>
                      <a:pt x="16061" y="39109"/>
                    </a:lnTo>
                    <a:lnTo>
                      <a:pt x="16014" y="39155"/>
                    </a:lnTo>
                    <a:lnTo>
                      <a:pt x="15459" y="39479"/>
                    </a:lnTo>
                    <a:lnTo>
                      <a:pt x="15274" y="39525"/>
                    </a:lnTo>
                    <a:lnTo>
                      <a:pt x="14950" y="39664"/>
                    </a:lnTo>
                    <a:lnTo>
                      <a:pt x="14580" y="39757"/>
                    </a:lnTo>
                    <a:lnTo>
                      <a:pt x="14209" y="39803"/>
                    </a:lnTo>
                    <a:lnTo>
                      <a:pt x="13793" y="39849"/>
                    </a:lnTo>
                    <a:lnTo>
                      <a:pt x="13006" y="39849"/>
                    </a:lnTo>
                    <a:lnTo>
                      <a:pt x="12589" y="39803"/>
                    </a:lnTo>
                    <a:lnTo>
                      <a:pt x="12173" y="39711"/>
                    </a:lnTo>
                    <a:lnTo>
                      <a:pt x="12127" y="39711"/>
                    </a:lnTo>
                    <a:lnTo>
                      <a:pt x="11895" y="39618"/>
                    </a:lnTo>
                    <a:lnTo>
                      <a:pt x="11479" y="39525"/>
                    </a:lnTo>
                    <a:lnTo>
                      <a:pt x="11293" y="39433"/>
                    </a:lnTo>
                    <a:lnTo>
                      <a:pt x="11062" y="39340"/>
                    </a:lnTo>
                    <a:lnTo>
                      <a:pt x="11016" y="39340"/>
                    </a:lnTo>
                    <a:lnTo>
                      <a:pt x="10738" y="39201"/>
                    </a:lnTo>
                    <a:lnTo>
                      <a:pt x="10692" y="39201"/>
                    </a:lnTo>
                    <a:lnTo>
                      <a:pt x="10553" y="39155"/>
                    </a:lnTo>
                    <a:lnTo>
                      <a:pt x="10460" y="39109"/>
                    </a:lnTo>
                    <a:lnTo>
                      <a:pt x="9720" y="38692"/>
                    </a:lnTo>
                    <a:lnTo>
                      <a:pt x="9164" y="38368"/>
                    </a:lnTo>
                    <a:lnTo>
                      <a:pt x="8609" y="37998"/>
                    </a:lnTo>
                    <a:lnTo>
                      <a:pt x="8054" y="37582"/>
                    </a:lnTo>
                    <a:lnTo>
                      <a:pt x="7498" y="37119"/>
                    </a:lnTo>
                    <a:lnTo>
                      <a:pt x="6989" y="36656"/>
                    </a:lnTo>
                    <a:lnTo>
                      <a:pt x="6480" y="36147"/>
                    </a:lnTo>
                    <a:lnTo>
                      <a:pt x="5971" y="35591"/>
                    </a:lnTo>
                    <a:lnTo>
                      <a:pt x="5508" y="35036"/>
                    </a:lnTo>
                    <a:lnTo>
                      <a:pt x="5045" y="34434"/>
                    </a:lnTo>
                    <a:lnTo>
                      <a:pt x="4999" y="34388"/>
                    </a:lnTo>
                    <a:lnTo>
                      <a:pt x="4953" y="34342"/>
                    </a:lnTo>
                    <a:lnTo>
                      <a:pt x="4536" y="33694"/>
                    </a:lnTo>
                    <a:lnTo>
                      <a:pt x="4073" y="33046"/>
                    </a:lnTo>
                    <a:lnTo>
                      <a:pt x="3703" y="32398"/>
                    </a:lnTo>
                    <a:lnTo>
                      <a:pt x="3333" y="31704"/>
                    </a:lnTo>
                    <a:lnTo>
                      <a:pt x="2963" y="31009"/>
                    </a:lnTo>
                    <a:lnTo>
                      <a:pt x="2639" y="30269"/>
                    </a:lnTo>
                    <a:lnTo>
                      <a:pt x="2361" y="29575"/>
                    </a:lnTo>
                    <a:lnTo>
                      <a:pt x="2083" y="28834"/>
                    </a:lnTo>
                    <a:lnTo>
                      <a:pt x="1805" y="28001"/>
                    </a:lnTo>
                    <a:lnTo>
                      <a:pt x="1805" y="27955"/>
                    </a:lnTo>
                    <a:lnTo>
                      <a:pt x="1759" y="27862"/>
                    </a:lnTo>
                    <a:lnTo>
                      <a:pt x="1759" y="27770"/>
                    </a:lnTo>
                    <a:lnTo>
                      <a:pt x="1620" y="27261"/>
                    </a:lnTo>
                    <a:lnTo>
                      <a:pt x="1574" y="27075"/>
                    </a:lnTo>
                    <a:lnTo>
                      <a:pt x="1481" y="26705"/>
                    </a:lnTo>
                    <a:lnTo>
                      <a:pt x="1296" y="25641"/>
                    </a:lnTo>
                    <a:lnTo>
                      <a:pt x="1204" y="24576"/>
                    </a:lnTo>
                    <a:lnTo>
                      <a:pt x="1204" y="23604"/>
                    </a:lnTo>
                    <a:lnTo>
                      <a:pt x="1296" y="22632"/>
                    </a:lnTo>
                    <a:lnTo>
                      <a:pt x="1343" y="22169"/>
                    </a:lnTo>
                    <a:lnTo>
                      <a:pt x="1481" y="21660"/>
                    </a:lnTo>
                    <a:lnTo>
                      <a:pt x="1620" y="21105"/>
                    </a:lnTo>
                    <a:lnTo>
                      <a:pt x="1852" y="20550"/>
                    </a:lnTo>
                    <a:lnTo>
                      <a:pt x="2176" y="19994"/>
                    </a:lnTo>
                    <a:lnTo>
                      <a:pt x="2546" y="19439"/>
                    </a:lnTo>
                    <a:lnTo>
                      <a:pt x="2777" y="19207"/>
                    </a:lnTo>
                    <a:lnTo>
                      <a:pt x="3009" y="18930"/>
                    </a:lnTo>
                    <a:lnTo>
                      <a:pt x="3287" y="18745"/>
                    </a:lnTo>
                    <a:lnTo>
                      <a:pt x="3564" y="18513"/>
                    </a:lnTo>
                    <a:lnTo>
                      <a:pt x="4166" y="18235"/>
                    </a:lnTo>
                    <a:lnTo>
                      <a:pt x="4351" y="18143"/>
                    </a:lnTo>
                    <a:lnTo>
                      <a:pt x="4721" y="18050"/>
                    </a:lnTo>
                    <a:lnTo>
                      <a:pt x="5092" y="17958"/>
                    </a:lnTo>
                    <a:lnTo>
                      <a:pt x="5277" y="17911"/>
                    </a:lnTo>
                    <a:lnTo>
                      <a:pt x="5739" y="17911"/>
                    </a:lnTo>
                    <a:lnTo>
                      <a:pt x="5832" y="17865"/>
                    </a:lnTo>
                    <a:lnTo>
                      <a:pt x="5971" y="17865"/>
                    </a:lnTo>
                    <a:lnTo>
                      <a:pt x="6063" y="17911"/>
                    </a:lnTo>
                    <a:lnTo>
                      <a:pt x="6480" y="17911"/>
                    </a:lnTo>
                    <a:lnTo>
                      <a:pt x="6943" y="18004"/>
                    </a:lnTo>
                    <a:lnTo>
                      <a:pt x="7406" y="18097"/>
                    </a:lnTo>
                    <a:lnTo>
                      <a:pt x="7869" y="18189"/>
                    </a:lnTo>
                    <a:lnTo>
                      <a:pt x="8100" y="18282"/>
                    </a:lnTo>
                    <a:lnTo>
                      <a:pt x="8887" y="18606"/>
                    </a:lnTo>
                    <a:lnTo>
                      <a:pt x="9164" y="18745"/>
                    </a:lnTo>
                    <a:lnTo>
                      <a:pt x="9951" y="19161"/>
                    </a:lnTo>
                    <a:lnTo>
                      <a:pt x="10692" y="19670"/>
                    </a:lnTo>
                    <a:lnTo>
                      <a:pt x="10923" y="19809"/>
                    </a:lnTo>
                    <a:lnTo>
                      <a:pt x="11710" y="20457"/>
                    </a:lnTo>
                    <a:lnTo>
                      <a:pt x="11941" y="20642"/>
                    </a:lnTo>
                    <a:lnTo>
                      <a:pt x="12867" y="21521"/>
                    </a:lnTo>
                    <a:lnTo>
                      <a:pt x="13330" y="21984"/>
                    </a:lnTo>
                    <a:lnTo>
                      <a:pt x="13515" y="22216"/>
                    </a:lnTo>
                    <a:lnTo>
                      <a:pt x="13746" y="22493"/>
                    </a:lnTo>
                    <a:lnTo>
                      <a:pt x="14209" y="23095"/>
                    </a:lnTo>
                    <a:lnTo>
                      <a:pt x="14394" y="23326"/>
                    </a:lnTo>
                    <a:lnTo>
                      <a:pt x="15181" y="24437"/>
                    </a:lnTo>
                    <a:lnTo>
                      <a:pt x="15227" y="24484"/>
                    </a:lnTo>
                    <a:lnTo>
                      <a:pt x="16061" y="23928"/>
                    </a:lnTo>
                    <a:lnTo>
                      <a:pt x="15968" y="23789"/>
                    </a:lnTo>
                    <a:lnTo>
                      <a:pt x="15598" y="23234"/>
                    </a:lnTo>
                    <a:lnTo>
                      <a:pt x="14950" y="22355"/>
                    </a:lnTo>
                    <a:lnTo>
                      <a:pt x="14765" y="22123"/>
                    </a:lnTo>
                    <a:lnTo>
                      <a:pt x="14024" y="21244"/>
                    </a:lnTo>
                    <a:lnTo>
                      <a:pt x="13839" y="21059"/>
                    </a:lnTo>
                    <a:lnTo>
                      <a:pt x="13006" y="20179"/>
                    </a:lnTo>
                    <a:lnTo>
                      <a:pt x="12080" y="19300"/>
                    </a:lnTo>
                    <a:lnTo>
                      <a:pt x="11849" y="19115"/>
                    </a:lnTo>
                    <a:lnTo>
                      <a:pt x="11062" y="18513"/>
                    </a:lnTo>
                    <a:lnTo>
                      <a:pt x="10923" y="18421"/>
                    </a:lnTo>
                    <a:lnTo>
                      <a:pt x="10877" y="18374"/>
                    </a:lnTo>
                    <a:lnTo>
                      <a:pt x="10692" y="18282"/>
                    </a:lnTo>
                    <a:lnTo>
                      <a:pt x="10414" y="18050"/>
                    </a:lnTo>
                    <a:lnTo>
                      <a:pt x="10229" y="17958"/>
                    </a:lnTo>
                    <a:lnTo>
                      <a:pt x="9812" y="17680"/>
                    </a:lnTo>
                    <a:lnTo>
                      <a:pt x="9720" y="17634"/>
                    </a:lnTo>
                    <a:lnTo>
                      <a:pt x="9581" y="17541"/>
                    </a:lnTo>
                    <a:lnTo>
                      <a:pt x="9488" y="17541"/>
                    </a:lnTo>
                    <a:lnTo>
                      <a:pt x="9396" y="17449"/>
                    </a:lnTo>
                    <a:lnTo>
                      <a:pt x="9257" y="17402"/>
                    </a:lnTo>
                    <a:lnTo>
                      <a:pt x="8840" y="17171"/>
                    </a:lnTo>
                    <a:lnTo>
                      <a:pt x="8702" y="17125"/>
                    </a:lnTo>
                    <a:lnTo>
                      <a:pt x="8100" y="16847"/>
                    </a:lnTo>
                    <a:lnTo>
                      <a:pt x="7545" y="16662"/>
                    </a:lnTo>
                    <a:lnTo>
                      <a:pt x="6943" y="16523"/>
                    </a:lnTo>
                    <a:lnTo>
                      <a:pt x="6387" y="16384"/>
                    </a:lnTo>
                    <a:lnTo>
                      <a:pt x="5832" y="16338"/>
                    </a:lnTo>
                    <a:lnTo>
                      <a:pt x="5277" y="16338"/>
                    </a:lnTo>
                    <a:lnTo>
                      <a:pt x="4768" y="16384"/>
                    </a:lnTo>
                    <a:lnTo>
                      <a:pt x="4258" y="16477"/>
                    </a:lnTo>
                    <a:lnTo>
                      <a:pt x="4073" y="16477"/>
                    </a:lnTo>
                    <a:lnTo>
                      <a:pt x="4027" y="16523"/>
                    </a:lnTo>
                    <a:lnTo>
                      <a:pt x="3842" y="16569"/>
                    </a:lnTo>
                    <a:lnTo>
                      <a:pt x="3518" y="16662"/>
                    </a:lnTo>
                    <a:lnTo>
                      <a:pt x="3194" y="16801"/>
                    </a:lnTo>
                    <a:lnTo>
                      <a:pt x="2870" y="16986"/>
                    </a:lnTo>
                    <a:lnTo>
                      <a:pt x="2824" y="16986"/>
                    </a:lnTo>
                    <a:lnTo>
                      <a:pt x="2824" y="17032"/>
                    </a:lnTo>
                    <a:lnTo>
                      <a:pt x="2500" y="17217"/>
                    </a:lnTo>
                    <a:lnTo>
                      <a:pt x="1991" y="17587"/>
                    </a:lnTo>
                    <a:lnTo>
                      <a:pt x="1574" y="18050"/>
                    </a:lnTo>
                    <a:lnTo>
                      <a:pt x="1250" y="18513"/>
                    </a:lnTo>
                    <a:lnTo>
                      <a:pt x="926" y="18976"/>
                    </a:lnTo>
                    <a:lnTo>
                      <a:pt x="695" y="19485"/>
                    </a:lnTo>
                    <a:lnTo>
                      <a:pt x="510" y="19994"/>
                    </a:lnTo>
                    <a:lnTo>
                      <a:pt x="371" y="20457"/>
                    </a:lnTo>
                    <a:lnTo>
                      <a:pt x="232" y="20874"/>
                    </a:lnTo>
                    <a:lnTo>
                      <a:pt x="93" y="21614"/>
                    </a:lnTo>
                    <a:lnTo>
                      <a:pt x="47" y="22262"/>
                    </a:lnTo>
                    <a:lnTo>
                      <a:pt x="0" y="22956"/>
                    </a:lnTo>
                    <a:lnTo>
                      <a:pt x="0" y="23650"/>
                    </a:lnTo>
                    <a:lnTo>
                      <a:pt x="0" y="24391"/>
                    </a:lnTo>
                    <a:lnTo>
                      <a:pt x="93" y="25132"/>
                    </a:lnTo>
                    <a:lnTo>
                      <a:pt x="232" y="25918"/>
                    </a:lnTo>
                    <a:lnTo>
                      <a:pt x="371" y="26659"/>
                    </a:lnTo>
                    <a:lnTo>
                      <a:pt x="556" y="27446"/>
                    </a:lnTo>
                    <a:lnTo>
                      <a:pt x="556" y="27492"/>
                    </a:lnTo>
                    <a:lnTo>
                      <a:pt x="695" y="27908"/>
                    </a:lnTo>
                    <a:lnTo>
                      <a:pt x="695" y="28001"/>
                    </a:lnTo>
                    <a:lnTo>
                      <a:pt x="880" y="28464"/>
                    </a:lnTo>
                    <a:lnTo>
                      <a:pt x="1111" y="29204"/>
                    </a:lnTo>
                    <a:lnTo>
                      <a:pt x="1157" y="29343"/>
                    </a:lnTo>
                    <a:lnTo>
                      <a:pt x="1620" y="30500"/>
                    </a:lnTo>
                    <a:lnTo>
                      <a:pt x="2176" y="31657"/>
                    </a:lnTo>
                    <a:lnTo>
                      <a:pt x="2731" y="32768"/>
                    </a:lnTo>
                    <a:lnTo>
                      <a:pt x="3379" y="33833"/>
                    </a:lnTo>
                    <a:lnTo>
                      <a:pt x="3888" y="34619"/>
                    </a:lnTo>
                    <a:lnTo>
                      <a:pt x="4490" y="35406"/>
                    </a:lnTo>
                    <a:lnTo>
                      <a:pt x="5045" y="36100"/>
                    </a:lnTo>
                    <a:lnTo>
                      <a:pt x="5693" y="36795"/>
                    </a:lnTo>
                    <a:lnTo>
                      <a:pt x="6434" y="37582"/>
                    </a:lnTo>
                    <a:lnTo>
                      <a:pt x="7221" y="38322"/>
                    </a:lnTo>
                    <a:lnTo>
                      <a:pt x="8285" y="39155"/>
                    </a:lnTo>
                    <a:lnTo>
                      <a:pt x="9350" y="39896"/>
                    </a:lnTo>
                    <a:lnTo>
                      <a:pt x="10090" y="40312"/>
                    </a:lnTo>
                    <a:lnTo>
                      <a:pt x="10784" y="40636"/>
                    </a:lnTo>
                    <a:lnTo>
                      <a:pt x="11479" y="40914"/>
                    </a:lnTo>
                    <a:lnTo>
                      <a:pt x="12173" y="41145"/>
                    </a:lnTo>
                    <a:lnTo>
                      <a:pt x="12636" y="41284"/>
                    </a:lnTo>
                    <a:lnTo>
                      <a:pt x="13145" y="41377"/>
                    </a:lnTo>
                    <a:lnTo>
                      <a:pt x="13608" y="41423"/>
                    </a:lnTo>
                    <a:lnTo>
                      <a:pt x="14533" y="41423"/>
                    </a:lnTo>
                    <a:lnTo>
                      <a:pt x="14996" y="41330"/>
                    </a:lnTo>
                    <a:lnTo>
                      <a:pt x="15459" y="41238"/>
                    </a:lnTo>
                    <a:lnTo>
                      <a:pt x="15922" y="41099"/>
                    </a:lnTo>
                    <a:lnTo>
                      <a:pt x="16061" y="41053"/>
                    </a:lnTo>
                    <a:lnTo>
                      <a:pt x="16107" y="41053"/>
                    </a:lnTo>
                    <a:lnTo>
                      <a:pt x="16153" y="41006"/>
                    </a:lnTo>
                    <a:lnTo>
                      <a:pt x="16292" y="40960"/>
                    </a:lnTo>
                    <a:lnTo>
                      <a:pt x="16847" y="40636"/>
                    </a:lnTo>
                    <a:lnTo>
                      <a:pt x="17356" y="40220"/>
                    </a:lnTo>
                    <a:lnTo>
                      <a:pt x="17542" y="40821"/>
                    </a:lnTo>
                    <a:lnTo>
                      <a:pt x="17588" y="40960"/>
                    </a:lnTo>
                    <a:lnTo>
                      <a:pt x="17866" y="41516"/>
                    </a:lnTo>
                    <a:lnTo>
                      <a:pt x="18190" y="42025"/>
                    </a:lnTo>
                    <a:lnTo>
                      <a:pt x="18282" y="42164"/>
                    </a:lnTo>
                    <a:lnTo>
                      <a:pt x="18375" y="42256"/>
                    </a:lnTo>
                    <a:lnTo>
                      <a:pt x="18745" y="42673"/>
                    </a:lnTo>
                    <a:lnTo>
                      <a:pt x="19162" y="42997"/>
                    </a:lnTo>
                    <a:lnTo>
                      <a:pt x="19578" y="43274"/>
                    </a:lnTo>
                    <a:lnTo>
                      <a:pt x="20041" y="43506"/>
                    </a:lnTo>
                    <a:lnTo>
                      <a:pt x="20180" y="43552"/>
                    </a:lnTo>
                    <a:lnTo>
                      <a:pt x="20781" y="43783"/>
                    </a:lnTo>
                    <a:lnTo>
                      <a:pt x="20920" y="43783"/>
                    </a:lnTo>
                    <a:lnTo>
                      <a:pt x="21383" y="43876"/>
                    </a:lnTo>
                    <a:lnTo>
                      <a:pt x="21522" y="43876"/>
                    </a:lnTo>
                    <a:lnTo>
                      <a:pt x="21938" y="43922"/>
                    </a:lnTo>
                    <a:lnTo>
                      <a:pt x="22124" y="43922"/>
                    </a:lnTo>
                    <a:lnTo>
                      <a:pt x="22309" y="43876"/>
                    </a:lnTo>
                    <a:lnTo>
                      <a:pt x="22494" y="43876"/>
                    </a:lnTo>
                    <a:lnTo>
                      <a:pt x="22910" y="43830"/>
                    </a:lnTo>
                    <a:lnTo>
                      <a:pt x="23049" y="43783"/>
                    </a:lnTo>
                    <a:lnTo>
                      <a:pt x="23142" y="43876"/>
                    </a:lnTo>
                    <a:lnTo>
                      <a:pt x="23234" y="43876"/>
                    </a:lnTo>
                    <a:lnTo>
                      <a:pt x="23466" y="43830"/>
                    </a:lnTo>
                    <a:lnTo>
                      <a:pt x="23697" y="43737"/>
                    </a:lnTo>
                    <a:lnTo>
                      <a:pt x="23697" y="43691"/>
                    </a:lnTo>
                    <a:lnTo>
                      <a:pt x="23651" y="43598"/>
                    </a:lnTo>
                    <a:lnTo>
                      <a:pt x="24067" y="43413"/>
                    </a:lnTo>
                    <a:lnTo>
                      <a:pt x="24067" y="43367"/>
                    </a:lnTo>
                    <a:lnTo>
                      <a:pt x="24206" y="43321"/>
                    </a:lnTo>
                    <a:lnTo>
                      <a:pt x="24299" y="43274"/>
                    </a:lnTo>
                    <a:lnTo>
                      <a:pt x="24345" y="43228"/>
                    </a:lnTo>
                    <a:lnTo>
                      <a:pt x="24808" y="42904"/>
                    </a:lnTo>
                    <a:lnTo>
                      <a:pt x="24901" y="42858"/>
                    </a:lnTo>
                    <a:lnTo>
                      <a:pt x="24901" y="42811"/>
                    </a:lnTo>
                    <a:lnTo>
                      <a:pt x="25178" y="42765"/>
                    </a:lnTo>
                    <a:lnTo>
                      <a:pt x="25225" y="42765"/>
                    </a:lnTo>
                    <a:lnTo>
                      <a:pt x="25456" y="42719"/>
                    </a:lnTo>
                    <a:lnTo>
                      <a:pt x="25641" y="42626"/>
                    </a:lnTo>
                    <a:lnTo>
                      <a:pt x="25919" y="42441"/>
                    </a:lnTo>
                    <a:lnTo>
                      <a:pt x="26150" y="42164"/>
                    </a:lnTo>
                    <a:lnTo>
                      <a:pt x="26243" y="41978"/>
                    </a:lnTo>
                    <a:lnTo>
                      <a:pt x="26335" y="41701"/>
                    </a:lnTo>
                    <a:lnTo>
                      <a:pt x="26428" y="41469"/>
                    </a:lnTo>
                    <a:lnTo>
                      <a:pt x="26474" y="41145"/>
                    </a:lnTo>
                    <a:lnTo>
                      <a:pt x="26474" y="41099"/>
                    </a:lnTo>
                    <a:lnTo>
                      <a:pt x="26474" y="41053"/>
                    </a:lnTo>
                    <a:lnTo>
                      <a:pt x="26474" y="40960"/>
                    </a:lnTo>
                    <a:lnTo>
                      <a:pt x="26474" y="40775"/>
                    </a:lnTo>
                    <a:lnTo>
                      <a:pt x="26474" y="40266"/>
                    </a:lnTo>
                    <a:lnTo>
                      <a:pt x="26520" y="40173"/>
                    </a:lnTo>
                    <a:lnTo>
                      <a:pt x="26567" y="39942"/>
                    </a:lnTo>
                    <a:lnTo>
                      <a:pt x="26613" y="39572"/>
                    </a:lnTo>
                    <a:lnTo>
                      <a:pt x="26613" y="39201"/>
                    </a:lnTo>
                    <a:lnTo>
                      <a:pt x="26567" y="27168"/>
                    </a:lnTo>
                    <a:lnTo>
                      <a:pt x="26844" y="27492"/>
                    </a:lnTo>
                    <a:lnTo>
                      <a:pt x="27122" y="27770"/>
                    </a:lnTo>
                    <a:lnTo>
                      <a:pt x="27446" y="28001"/>
                    </a:lnTo>
                    <a:lnTo>
                      <a:pt x="27770" y="28232"/>
                    </a:lnTo>
                    <a:lnTo>
                      <a:pt x="28094" y="28418"/>
                    </a:lnTo>
                    <a:lnTo>
                      <a:pt x="28464" y="28603"/>
                    </a:lnTo>
                    <a:lnTo>
                      <a:pt x="28881" y="28742"/>
                    </a:lnTo>
                    <a:lnTo>
                      <a:pt x="29251" y="28834"/>
                    </a:lnTo>
                    <a:lnTo>
                      <a:pt x="29668" y="28927"/>
                    </a:lnTo>
                    <a:lnTo>
                      <a:pt x="30131" y="28927"/>
                    </a:lnTo>
                    <a:lnTo>
                      <a:pt x="30223" y="28973"/>
                    </a:lnTo>
                    <a:lnTo>
                      <a:pt x="30362" y="28973"/>
                    </a:lnTo>
                    <a:lnTo>
                      <a:pt x="31010" y="28880"/>
                    </a:lnTo>
                    <a:lnTo>
                      <a:pt x="31612" y="28742"/>
                    </a:lnTo>
                    <a:lnTo>
                      <a:pt x="32213" y="28510"/>
                    </a:lnTo>
                    <a:lnTo>
                      <a:pt x="32769" y="28186"/>
                    </a:lnTo>
                    <a:lnTo>
                      <a:pt x="33278" y="27862"/>
                    </a:lnTo>
                    <a:lnTo>
                      <a:pt x="33694" y="27446"/>
                    </a:lnTo>
                    <a:lnTo>
                      <a:pt x="33787" y="27353"/>
                    </a:lnTo>
                    <a:lnTo>
                      <a:pt x="26567" y="24206"/>
                    </a:lnTo>
                    <a:lnTo>
                      <a:pt x="26567" y="22910"/>
                    </a:lnTo>
                    <a:lnTo>
                      <a:pt x="38508" y="28094"/>
                    </a:lnTo>
                    <a:lnTo>
                      <a:pt x="38323" y="26844"/>
                    </a:lnTo>
                    <a:lnTo>
                      <a:pt x="38184" y="26011"/>
                    </a:lnTo>
                    <a:lnTo>
                      <a:pt x="38184" y="25918"/>
                    </a:lnTo>
                    <a:lnTo>
                      <a:pt x="38091" y="25918"/>
                    </a:lnTo>
                    <a:lnTo>
                      <a:pt x="38091" y="25872"/>
                    </a:lnTo>
                    <a:lnTo>
                      <a:pt x="37999" y="25918"/>
                    </a:lnTo>
                    <a:lnTo>
                      <a:pt x="37906" y="25918"/>
                    </a:lnTo>
                    <a:lnTo>
                      <a:pt x="37906" y="25965"/>
                    </a:lnTo>
                    <a:lnTo>
                      <a:pt x="37813" y="25965"/>
                    </a:lnTo>
                    <a:lnTo>
                      <a:pt x="37813" y="25918"/>
                    </a:lnTo>
                    <a:lnTo>
                      <a:pt x="37767" y="25918"/>
                    </a:lnTo>
                    <a:lnTo>
                      <a:pt x="37675" y="25872"/>
                    </a:lnTo>
                    <a:lnTo>
                      <a:pt x="37675" y="25918"/>
                    </a:lnTo>
                    <a:lnTo>
                      <a:pt x="37397" y="25918"/>
                    </a:lnTo>
                    <a:lnTo>
                      <a:pt x="36795" y="25826"/>
                    </a:lnTo>
                    <a:lnTo>
                      <a:pt x="36471" y="25733"/>
                    </a:lnTo>
                    <a:lnTo>
                      <a:pt x="36240" y="25594"/>
                    </a:lnTo>
                    <a:lnTo>
                      <a:pt x="36055" y="25502"/>
                    </a:lnTo>
                    <a:lnTo>
                      <a:pt x="33139" y="23789"/>
                    </a:lnTo>
                    <a:lnTo>
                      <a:pt x="32861" y="23650"/>
                    </a:lnTo>
                    <a:lnTo>
                      <a:pt x="32537" y="23465"/>
                    </a:lnTo>
                    <a:lnTo>
                      <a:pt x="32352" y="23373"/>
                    </a:lnTo>
                    <a:lnTo>
                      <a:pt x="32213" y="23280"/>
                    </a:lnTo>
                    <a:lnTo>
                      <a:pt x="32167" y="23188"/>
                    </a:lnTo>
                    <a:lnTo>
                      <a:pt x="32121" y="23141"/>
                    </a:lnTo>
                    <a:lnTo>
                      <a:pt x="32074" y="23095"/>
                    </a:lnTo>
                    <a:lnTo>
                      <a:pt x="31982" y="22910"/>
                    </a:lnTo>
                    <a:lnTo>
                      <a:pt x="31936" y="22817"/>
                    </a:lnTo>
                    <a:lnTo>
                      <a:pt x="31936" y="22771"/>
                    </a:lnTo>
                    <a:lnTo>
                      <a:pt x="31936" y="22632"/>
                    </a:lnTo>
                    <a:lnTo>
                      <a:pt x="31936" y="22586"/>
                    </a:lnTo>
                    <a:lnTo>
                      <a:pt x="31936" y="22493"/>
                    </a:lnTo>
                    <a:lnTo>
                      <a:pt x="31936" y="22447"/>
                    </a:lnTo>
                    <a:lnTo>
                      <a:pt x="31936" y="22308"/>
                    </a:lnTo>
                    <a:lnTo>
                      <a:pt x="31982" y="22123"/>
                    </a:lnTo>
                    <a:lnTo>
                      <a:pt x="32074" y="21938"/>
                    </a:lnTo>
                    <a:lnTo>
                      <a:pt x="32167" y="21845"/>
                    </a:lnTo>
                    <a:lnTo>
                      <a:pt x="32167" y="21799"/>
                    </a:lnTo>
                    <a:lnTo>
                      <a:pt x="32306" y="21753"/>
                    </a:lnTo>
                    <a:lnTo>
                      <a:pt x="32352" y="21707"/>
                    </a:lnTo>
                    <a:lnTo>
                      <a:pt x="32676" y="21707"/>
                    </a:lnTo>
                    <a:lnTo>
                      <a:pt x="32676" y="21614"/>
                    </a:lnTo>
                    <a:lnTo>
                      <a:pt x="32676" y="21336"/>
                    </a:lnTo>
                    <a:lnTo>
                      <a:pt x="32676" y="21059"/>
                    </a:lnTo>
                    <a:lnTo>
                      <a:pt x="32722" y="20827"/>
                    </a:lnTo>
                    <a:lnTo>
                      <a:pt x="32815" y="20596"/>
                    </a:lnTo>
                    <a:lnTo>
                      <a:pt x="32861" y="20550"/>
                    </a:lnTo>
                    <a:lnTo>
                      <a:pt x="32537" y="19716"/>
                    </a:lnTo>
                    <a:lnTo>
                      <a:pt x="32491" y="19670"/>
                    </a:lnTo>
                    <a:lnTo>
                      <a:pt x="32398" y="19670"/>
                    </a:lnTo>
                    <a:lnTo>
                      <a:pt x="31936" y="19624"/>
                    </a:lnTo>
                    <a:lnTo>
                      <a:pt x="31426" y="19531"/>
                    </a:lnTo>
                    <a:lnTo>
                      <a:pt x="31102" y="19439"/>
                    </a:lnTo>
                    <a:lnTo>
                      <a:pt x="30825" y="19300"/>
                    </a:lnTo>
                    <a:lnTo>
                      <a:pt x="30501" y="19115"/>
                    </a:lnTo>
                    <a:lnTo>
                      <a:pt x="30223" y="18930"/>
                    </a:lnTo>
                    <a:lnTo>
                      <a:pt x="29992" y="18698"/>
                    </a:lnTo>
                    <a:lnTo>
                      <a:pt x="29760" y="18467"/>
                    </a:lnTo>
                    <a:lnTo>
                      <a:pt x="29575" y="18189"/>
                    </a:lnTo>
                    <a:lnTo>
                      <a:pt x="29390" y="17865"/>
                    </a:lnTo>
                    <a:lnTo>
                      <a:pt x="27585" y="14579"/>
                    </a:lnTo>
                    <a:lnTo>
                      <a:pt x="26474" y="12635"/>
                    </a:lnTo>
                    <a:lnTo>
                      <a:pt x="24993" y="9951"/>
                    </a:lnTo>
                    <a:lnTo>
                      <a:pt x="24947" y="9858"/>
                    </a:lnTo>
                    <a:lnTo>
                      <a:pt x="24901" y="9766"/>
                    </a:lnTo>
                    <a:lnTo>
                      <a:pt x="24901" y="9719"/>
                    </a:lnTo>
                    <a:lnTo>
                      <a:pt x="24669" y="9164"/>
                    </a:lnTo>
                    <a:lnTo>
                      <a:pt x="24577" y="8609"/>
                    </a:lnTo>
                    <a:lnTo>
                      <a:pt x="24530" y="8007"/>
                    </a:lnTo>
                    <a:lnTo>
                      <a:pt x="24623" y="7405"/>
                    </a:lnTo>
                    <a:lnTo>
                      <a:pt x="24901" y="6341"/>
                    </a:lnTo>
                    <a:lnTo>
                      <a:pt x="24854" y="6294"/>
                    </a:lnTo>
                    <a:lnTo>
                      <a:pt x="24577" y="5924"/>
                    </a:lnTo>
                    <a:lnTo>
                      <a:pt x="21337" y="1435"/>
                    </a:lnTo>
                    <a:lnTo>
                      <a:pt x="21152" y="1111"/>
                    </a:lnTo>
                    <a:lnTo>
                      <a:pt x="20967" y="787"/>
                    </a:lnTo>
                    <a:lnTo>
                      <a:pt x="20828" y="463"/>
                    </a:lnTo>
                    <a:lnTo>
                      <a:pt x="20781" y="93"/>
                    </a:lnTo>
                    <a:lnTo>
                      <a:pt x="20735"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flipH="1">
                <a:off x="7160797" y="3769675"/>
                <a:ext cx="112750" cy="101118"/>
              </a:xfrm>
              <a:custGeom>
                <a:rect b="b" l="l" r="r" t="t"/>
                <a:pathLst>
                  <a:path extrusionOk="0" h="2408" w="2685">
                    <a:moveTo>
                      <a:pt x="325" y="1"/>
                    </a:moveTo>
                    <a:lnTo>
                      <a:pt x="186" y="47"/>
                    </a:lnTo>
                    <a:lnTo>
                      <a:pt x="139" y="47"/>
                    </a:lnTo>
                    <a:lnTo>
                      <a:pt x="47" y="139"/>
                    </a:lnTo>
                    <a:lnTo>
                      <a:pt x="47" y="232"/>
                    </a:lnTo>
                    <a:lnTo>
                      <a:pt x="1" y="463"/>
                    </a:lnTo>
                    <a:lnTo>
                      <a:pt x="1" y="695"/>
                    </a:lnTo>
                    <a:lnTo>
                      <a:pt x="93" y="926"/>
                    </a:lnTo>
                    <a:lnTo>
                      <a:pt x="232" y="1158"/>
                    </a:lnTo>
                    <a:lnTo>
                      <a:pt x="371" y="1297"/>
                    </a:lnTo>
                    <a:lnTo>
                      <a:pt x="741" y="1574"/>
                    </a:lnTo>
                    <a:lnTo>
                      <a:pt x="1158" y="1852"/>
                    </a:lnTo>
                    <a:lnTo>
                      <a:pt x="1620" y="2083"/>
                    </a:lnTo>
                    <a:lnTo>
                      <a:pt x="2083" y="2361"/>
                    </a:lnTo>
                    <a:lnTo>
                      <a:pt x="2222" y="2407"/>
                    </a:lnTo>
                    <a:lnTo>
                      <a:pt x="2500" y="2407"/>
                    </a:lnTo>
                    <a:lnTo>
                      <a:pt x="2592" y="2361"/>
                    </a:lnTo>
                    <a:lnTo>
                      <a:pt x="2639" y="2222"/>
                    </a:lnTo>
                    <a:lnTo>
                      <a:pt x="2685" y="2037"/>
                    </a:lnTo>
                    <a:lnTo>
                      <a:pt x="2685" y="1806"/>
                    </a:lnTo>
                    <a:lnTo>
                      <a:pt x="2639" y="1620"/>
                    </a:lnTo>
                    <a:lnTo>
                      <a:pt x="2639" y="1574"/>
                    </a:lnTo>
                    <a:lnTo>
                      <a:pt x="2454" y="1297"/>
                    </a:lnTo>
                    <a:lnTo>
                      <a:pt x="2222" y="1065"/>
                    </a:lnTo>
                    <a:lnTo>
                      <a:pt x="1944" y="880"/>
                    </a:lnTo>
                    <a:lnTo>
                      <a:pt x="602" y="93"/>
                    </a:lnTo>
                    <a:lnTo>
                      <a:pt x="510" y="47"/>
                    </a:lnTo>
                    <a:lnTo>
                      <a:pt x="325"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flipH="1">
                <a:off x="5718690" y="2784321"/>
                <a:ext cx="851314" cy="1521808"/>
              </a:xfrm>
              <a:custGeom>
                <a:rect b="b" l="l" r="r" t="t"/>
                <a:pathLst>
                  <a:path extrusionOk="0" h="36240" w="20273">
                    <a:moveTo>
                      <a:pt x="9767" y="5045"/>
                    </a:moveTo>
                    <a:lnTo>
                      <a:pt x="9767" y="5091"/>
                    </a:lnTo>
                    <a:lnTo>
                      <a:pt x="9720" y="5045"/>
                    </a:lnTo>
                    <a:close/>
                    <a:moveTo>
                      <a:pt x="7823" y="5693"/>
                    </a:moveTo>
                    <a:lnTo>
                      <a:pt x="7869" y="5971"/>
                    </a:lnTo>
                    <a:lnTo>
                      <a:pt x="7869" y="6017"/>
                    </a:lnTo>
                    <a:lnTo>
                      <a:pt x="7823" y="5693"/>
                    </a:lnTo>
                    <a:close/>
                    <a:moveTo>
                      <a:pt x="9813" y="0"/>
                    </a:moveTo>
                    <a:lnTo>
                      <a:pt x="9072" y="417"/>
                    </a:lnTo>
                    <a:lnTo>
                      <a:pt x="9072" y="509"/>
                    </a:lnTo>
                    <a:lnTo>
                      <a:pt x="9581" y="3888"/>
                    </a:lnTo>
                    <a:lnTo>
                      <a:pt x="9396" y="3749"/>
                    </a:lnTo>
                    <a:lnTo>
                      <a:pt x="9211" y="3610"/>
                    </a:lnTo>
                    <a:lnTo>
                      <a:pt x="8748" y="3425"/>
                    </a:lnTo>
                    <a:lnTo>
                      <a:pt x="8517" y="3333"/>
                    </a:lnTo>
                    <a:lnTo>
                      <a:pt x="8471" y="3286"/>
                    </a:lnTo>
                    <a:lnTo>
                      <a:pt x="8424" y="3379"/>
                    </a:lnTo>
                    <a:lnTo>
                      <a:pt x="8424" y="3286"/>
                    </a:lnTo>
                    <a:lnTo>
                      <a:pt x="7360" y="2824"/>
                    </a:lnTo>
                    <a:lnTo>
                      <a:pt x="7175" y="1528"/>
                    </a:lnTo>
                    <a:lnTo>
                      <a:pt x="6851" y="1713"/>
                    </a:lnTo>
                    <a:lnTo>
                      <a:pt x="6805" y="1713"/>
                    </a:lnTo>
                    <a:lnTo>
                      <a:pt x="6758" y="1759"/>
                    </a:lnTo>
                    <a:lnTo>
                      <a:pt x="6712" y="1805"/>
                    </a:lnTo>
                    <a:lnTo>
                      <a:pt x="6666" y="1852"/>
                    </a:lnTo>
                    <a:lnTo>
                      <a:pt x="6573" y="1898"/>
                    </a:lnTo>
                    <a:lnTo>
                      <a:pt x="6527" y="1898"/>
                    </a:lnTo>
                    <a:lnTo>
                      <a:pt x="6388" y="1944"/>
                    </a:lnTo>
                    <a:lnTo>
                      <a:pt x="6481" y="2592"/>
                    </a:lnTo>
                    <a:lnTo>
                      <a:pt x="6851" y="4767"/>
                    </a:lnTo>
                    <a:lnTo>
                      <a:pt x="6851" y="4906"/>
                    </a:lnTo>
                    <a:lnTo>
                      <a:pt x="7128" y="6572"/>
                    </a:lnTo>
                    <a:lnTo>
                      <a:pt x="7962" y="12126"/>
                    </a:lnTo>
                    <a:lnTo>
                      <a:pt x="8841" y="17958"/>
                    </a:lnTo>
                    <a:lnTo>
                      <a:pt x="8980" y="18884"/>
                    </a:lnTo>
                    <a:lnTo>
                      <a:pt x="9165" y="20041"/>
                    </a:lnTo>
                    <a:lnTo>
                      <a:pt x="9211" y="20318"/>
                    </a:lnTo>
                    <a:lnTo>
                      <a:pt x="9304" y="20318"/>
                    </a:lnTo>
                    <a:lnTo>
                      <a:pt x="9211" y="20365"/>
                    </a:lnTo>
                    <a:lnTo>
                      <a:pt x="9211" y="20457"/>
                    </a:lnTo>
                    <a:lnTo>
                      <a:pt x="9257" y="20827"/>
                    </a:lnTo>
                    <a:lnTo>
                      <a:pt x="9304" y="20966"/>
                    </a:lnTo>
                    <a:lnTo>
                      <a:pt x="9767" y="21846"/>
                    </a:lnTo>
                    <a:lnTo>
                      <a:pt x="9813" y="21846"/>
                    </a:lnTo>
                    <a:lnTo>
                      <a:pt x="9767" y="21892"/>
                    </a:lnTo>
                    <a:lnTo>
                      <a:pt x="9767" y="21938"/>
                    </a:lnTo>
                    <a:lnTo>
                      <a:pt x="9952" y="22355"/>
                    </a:lnTo>
                    <a:lnTo>
                      <a:pt x="10276" y="23003"/>
                    </a:lnTo>
                    <a:lnTo>
                      <a:pt x="10322" y="23142"/>
                    </a:lnTo>
                    <a:lnTo>
                      <a:pt x="10322" y="23188"/>
                    </a:lnTo>
                    <a:lnTo>
                      <a:pt x="10322" y="23373"/>
                    </a:lnTo>
                    <a:lnTo>
                      <a:pt x="10322" y="23419"/>
                    </a:lnTo>
                    <a:lnTo>
                      <a:pt x="10322" y="23558"/>
                    </a:lnTo>
                    <a:lnTo>
                      <a:pt x="10276" y="23604"/>
                    </a:lnTo>
                    <a:lnTo>
                      <a:pt x="10091" y="23836"/>
                    </a:lnTo>
                    <a:lnTo>
                      <a:pt x="10091" y="23836"/>
                    </a:lnTo>
                    <a:lnTo>
                      <a:pt x="10461" y="23697"/>
                    </a:lnTo>
                    <a:lnTo>
                      <a:pt x="10646" y="23604"/>
                    </a:lnTo>
                    <a:lnTo>
                      <a:pt x="10739" y="23558"/>
                    </a:lnTo>
                    <a:lnTo>
                      <a:pt x="10785" y="23512"/>
                    </a:lnTo>
                    <a:lnTo>
                      <a:pt x="10970" y="23327"/>
                    </a:lnTo>
                    <a:lnTo>
                      <a:pt x="11016" y="23234"/>
                    </a:lnTo>
                    <a:lnTo>
                      <a:pt x="11063" y="23188"/>
                    </a:lnTo>
                    <a:lnTo>
                      <a:pt x="11063" y="23095"/>
                    </a:lnTo>
                    <a:lnTo>
                      <a:pt x="11063" y="23049"/>
                    </a:lnTo>
                    <a:lnTo>
                      <a:pt x="11109" y="23049"/>
                    </a:lnTo>
                    <a:lnTo>
                      <a:pt x="11109" y="22956"/>
                    </a:lnTo>
                    <a:lnTo>
                      <a:pt x="11109" y="22864"/>
                    </a:lnTo>
                    <a:lnTo>
                      <a:pt x="11109" y="22818"/>
                    </a:lnTo>
                    <a:lnTo>
                      <a:pt x="11063" y="22725"/>
                    </a:lnTo>
                    <a:lnTo>
                      <a:pt x="11016" y="22540"/>
                    </a:lnTo>
                    <a:lnTo>
                      <a:pt x="10970" y="22401"/>
                    </a:lnTo>
                    <a:lnTo>
                      <a:pt x="10970" y="22355"/>
                    </a:lnTo>
                    <a:lnTo>
                      <a:pt x="10877" y="22262"/>
                    </a:lnTo>
                    <a:lnTo>
                      <a:pt x="10553" y="21568"/>
                    </a:lnTo>
                    <a:lnTo>
                      <a:pt x="10461" y="21614"/>
                    </a:lnTo>
                    <a:lnTo>
                      <a:pt x="10553" y="21522"/>
                    </a:lnTo>
                    <a:lnTo>
                      <a:pt x="10091" y="20550"/>
                    </a:lnTo>
                    <a:lnTo>
                      <a:pt x="8841" y="12358"/>
                    </a:lnTo>
                    <a:lnTo>
                      <a:pt x="9257" y="12543"/>
                    </a:lnTo>
                    <a:lnTo>
                      <a:pt x="9535" y="12682"/>
                    </a:lnTo>
                    <a:lnTo>
                      <a:pt x="9720" y="12774"/>
                    </a:lnTo>
                    <a:lnTo>
                      <a:pt x="9859" y="12867"/>
                    </a:lnTo>
                    <a:lnTo>
                      <a:pt x="10415" y="13145"/>
                    </a:lnTo>
                    <a:lnTo>
                      <a:pt x="10970" y="13515"/>
                    </a:lnTo>
                    <a:lnTo>
                      <a:pt x="11387" y="13793"/>
                    </a:lnTo>
                    <a:lnTo>
                      <a:pt x="11803" y="14117"/>
                    </a:lnTo>
                    <a:lnTo>
                      <a:pt x="11988" y="14255"/>
                    </a:lnTo>
                    <a:lnTo>
                      <a:pt x="12220" y="14440"/>
                    </a:lnTo>
                    <a:lnTo>
                      <a:pt x="12451" y="14672"/>
                    </a:lnTo>
                    <a:lnTo>
                      <a:pt x="12914" y="15088"/>
                    </a:lnTo>
                    <a:lnTo>
                      <a:pt x="13053" y="15227"/>
                    </a:lnTo>
                    <a:lnTo>
                      <a:pt x="13192" y="15366"/>
                    </a:lnTo>
                    <a:lnTo>
                      <a:pt x="13562" y="15736"/>
                    </a:lnTo>
                    <a:lnTo>
                      <a:pt x="13747" y="15968"/>
                    </a:lnTo>
                    <a:lnTo>
                      <a:pt x="14071" y="16292"/>
                    </a:lnTo>
                    <a:lnTo>
                      <a:pt x="14302" y="16616"/>
                    </a:lnTo>
                    <a:lnTo>
                      <a:pt x="14395" y="16662"/>
                    </a:lnTo>
                    <a:lnTo>
                      <a:pt x="14441" y="16755"/>
                    </a:lnTo>
                    <a:lnTo>
                      <a:pt x="14811" y="17171"/>
                    </a:lnTo>
                    <a:lnTo>
                      <a:pt x="14997" y="17403"/>
                    </a:lnTo>
                    <a:lnTo>
                      <a:pt x="15228" y="17727"/>
                    </a:lnTo>
                    <a:lnTo>
                      <a:pt x="16015" y="18884"/>
                    </a:lnTo>
                    <a:lnTo>
                      <a:pt x="16154" y="19161"/>
                    </a:lnTo>
                    <a:lnTo>
                      <a:pt x="16755" y="20180"/>
                    </a:lnTo>
                    <a:lnTo>
                      <a:pt x="16894" y="20457"/>
                    </a:lnTo>
                    <a:lnTo>
                      <a:pt x="17357" y="21337"/>
                    </a:lnTo>
                    <a:lnTo>
                      <a:pt x="17727" y="22170"/>
                    </a:lnTo>
                    <a:lnTo>
                      <a:pt x="17866" y="22447"/>
                    </a:lnTo>
                    <a:lnTo>
                      <a:pt x="18236" y="23558"/>
                    </a:lnTo>
                    <a:lnTo>
                      <a:pt x="18329" y="23836"/>
                    </a:lnTo>
                    <a:lnTo>
                      <a:pt x="18607" y="24808"/>
                    </a:lnTo>
                    <a:lnTo>
                      <a:pt x="18792" y="25780"/>
                    </a:lnTo>
                    <a:lnTo>
                      <a:pt x="18838" y="26057"/>
                    </a:lnTo>
                    <a:lnTo>
                      <a:pt x="18977" y="26983"/>
                    </a:lnTo>
                    <a:lnTo>
                      <a:pt x="19023" y="27492"/>
                    </a:lnTo>
                    <a:lnTo>
                      <a:pt x="19023" y="28233"/>
                    </a:lnTo>
                    <a:lnTo>
                      <a:pt x="19023" y="28927"/>
                    </a:lnTo>
                    <a:lnTo>
                      <a:pt x="18977" y="29205"/>
                    </a:lnTo>
                    <a:lnTo>
                      <a:pt x="18977" y="29482"/>
                    </a:lnTo>
                    <a:lnTo>
                      <a:pt x="18838" y="30315"/>
                    </a:lnTo>
                    <a:lnTo>
                      <a:pt x="18745" y="30593"/>
                    </a:lnTo>
                    <a:lnTo>
                      <a:pt x="18653" y="30963"/>
                    </a:lnTo>
                    <a:lnTo>
                      <a:pt x="18607" y="31102"/>
                    </a:lnTo>
                    <a:lnTo>
                      <a:pt x="18607" y="31241"/>
                    </a:lnTo>
                    <a:lnTo>
                      <a:pt x="18468" y="31519"/>
                    </a:lnTo>
                    <a:lnTo>
                      <a:pt x="18144" y="32259"/>
                    </a:lnTo>
                    <a:lnTo>
                      <a:pt x="18098" y="32306"/>
                    </a:lnTo>
                    <a:lnTo>
                      <a:pt x="18098" y="32352"/>
                    </a:lnTo>
                    <a:lnTo>
                      <a:pt x="18005" y="32444"/>
                    </a:lnTo>
                    <a:lnTo>
                      <a:pt x="17820" y="32768"/>
                    </a:lnTo>
                    <a:lnTo>
                      <a:pt x="17774" y="32768"/>
                    </a:lnTo>
                    <a:lnTo>
                      <a:pt x="17727" y="32907"/>
                    </a:lnTo>
                    <a:lnTo>
                      <a:pt x="17681" y="32954"/>
                    </a:lnTo>
                    <a:lnTo>
                      <a:pt x="17588" y="33092"/>
                    </a:lnTo>
                    <a:lnTo>
                      <a:pt x="17542" y="33092"/>
                    </a:lnTo>
                    <a:lnTo>
                      <a:pt x="17496" y="33185"/>
                    </a:lnTo>
                    <a:lnTo>
                      <a:pt x="16987" y="33648"/>
                    </a:lnTo>
                    <a:lnTo>
                      <a:pt x="16940" y="33694"/>
                    </a:lnTo>
                    <a:lnTo>
                      <a:pt x="16848" y="33740"/>
                    </a:lnTo>
                    <a:lnTo>
                      <a:pt x="16709" y="33833"/>
                    </a:lnTo>
                    <a:lnTo>
                      <a:pt x="16663" y="33879"/>
                    </a:lnTo>
                    <a:lnTo>
                      <a:pt x="16292" y="34111"/>
                    </a:lnTo>
                    <a:lnTo>
                      <a:pt x="15922" y="34249"/>
                    </a:lnTo>
                    <a:lnTo>
                      <a:pt x="15552" y="34388"/>
                    </a:lnTo>
                    <a:lnTo>
                      <a:pt x="15182" y="34481"/>
                    </a:lnTo>
                    <a:lnTo>
                      <a:pt x="14765" y="34573"/>
                    </a:lnTo>
                    <a:lnTo>
                      <a:pt x="14395" y="34620"/>
                    </a:lnTo>
                    <a:lnTo>
                      <a:pt x="13978" y="34620"/>
                    </a:lnTo>
                    <a:lnTo>
                      <a:pt x="13562" y="34573"/>
                    </a:lnTo>
                    <a:lnTo>
                      <a:pt x="13099" y="34527"/>
                    </a:lnTo>
                    <a:lnTo>
                      <a:pt x="12682" y="34435"/>
                    </a:lnTo>
                    <a:lnTo>
                      <a:pt x="12636" y="34435"/>
                    </a:lnTo>
                    <a:lnTo>
                      <a:pt x="12358" y="34388"/>
                    </a:lnTo>
                    <a:lnTo>
                      <a:pt x="11988" y="34249"/>
                    </a:lnTo>
                    <a:lnTo>
                      <a:pt x="11757" y="34157"/>
                    </a:lnTo>
                    <a:lnTo>
                      <a:pt x="11479" y="34064"/>
                    </a:lnTo>
                    <a:lnTo>
                      <a:pt x="11248" y="33972"/>
                    </a:lnTo>
                    <a:lnTo>
                      <a:pt x="10970" y="33833"/>
                    </a:lnTo>
                    <a:lnTo>
                      <a:pt x="10137" y="33416"/>
                    </a:lnTo>
                    <a:lnTo>
                      <a:pt x="9535" y="33046"/>
                    </a:lnTo>
                    <a:lnTo>
                      <a:pt x="8980" y="32676"/>
                    </a:lnTo>
                    <a:lnTo>
                      <a:pt x="8378" y="32213"/>
                    </a:lnTo>
                    <a:lnTo>
                      <a:pt x="7823" y="31750"/>
                    </a:lnTo>
                    <a:lnTo>
                      <a:pt x="7314" y="31287"/>
                    </a:lnTo>
                    <a:lnTo>
                      <a:pt x="6758" y="30732"/>
                    </a:lnTo>
                    <a:lnTo>
                      <a:pt x="6249" y="30177"/>
                    </a:lnTo>
                    <a:lnTo>
                      <a:pt x="5740" y="29621"/>
                    </a:lnTo>
                    <a:lnTo>
                      <a:pt x="5277" y="28973"/>
                    </a:lnTo>
                    <a:lnTo>
                      <a:pt x="5231" y="28927"/>
                    </a:lnTo>
                    <a:lnTo>
                      <a:pt x="5185" y="28881"/>
                    </a:lnTo>
                    <a:lnTo>
                      <a:pt x="4722" y="28233"/>
                    </a:lnTo>
                    <a:lnTo>
                      <a:pt x="4305" y="27538"/>
                    </a:lnTo>
                    <a:lnTo>
                      <a:pt x="3889" y="26844"/>
                    </a:lnTo>
                    <a:lnTo>
                      <a:pt x="3472" y="26150"/>
                    </a:lnTo>
                    <a:lnTo>
                      <a:pt x="3102" y="25409"/>
                    </a:lnTo>
                    <a:lnTo>
                      <a:pt x="2778" y="24669"/>
                    </a:lnTo>
                    <a:lnTo>
                      <a:pt x="2454" y="23928"/>
                    </a:lnTo>
                    <a:lnTo>
                      <a:pt x="2176" y="23142"/>
                    </a:lnTo>
                    <a:lnTo>
                      <a:pt x="1852" y="22077"/>
                    </a:lnTo>
                    <a:lnTo>
                      <a:pt x="1713" y="21522"/>
                    </a:lnTo>
                    <a:lnTo>
                      <a:pt x="1667" y="21337"/>
                    </a:lnTo>
                    <a:lnTo>
                      <a:pt x="1575" y="20966"/>
                    </a:lnTo>
                    <a:lnTo>
                      <a:pt x="1389" y="19856"/>
                    </a:lnTo>
                    <a:lnTo>
                      <a:pt x="1297" y="18745"/>
                    </a:lnTo>
                    <a:lnTo>
                      <a:pt x="1297" y="17727"/>
                    </a:lnTo>
                    <a:lnTo>
                      <a:pt x="1389" y="16708"/>
                    </a:lnTo>
                    <a:lnTo>
                      <a:pt x="1436" y="16246"/>
                    </a:lnTo>
                    <a:lnTo>
                      <a:pt x="1575" y="15690"/>
                    </a:lnTo>
                    <a:lnTo>
                      <a:pt x="1713" y="15135"/>
                    </a:lnTo>
                    <a:lnTo>
                      <a:pt x="1991" y="14579"/>
                    </a:lnTo>
                    <a:lnTo>
                      <a:pt x="2269" y="13978"/>
                    </a:lnTo>
                    <a:lnTo>
                      <a:pt x="2685" y="13422"/>
                    </a:lnTo>
                    <a:lnTo>
                      <a:pt x="2917" y="13145"/>
                    </a:lnTo>
                    <a:lnTo>
                      <a:pt x="3148" y="12913"/>
                    </a:lnTo>
                    <a:lnTo>
                      <a:pt x="3426" y="12682"/>
                    </a:lnTo>
                    <a:lnTo>
                      <a:pt x="3750" y="12450"/>
                    </a:lnTo>
                    <a:lnTo>
                      <a:pt x="4352" y="12173"/>
                    </a:lnTo>
                    <a:lnTo>
                      <a:pt x="4398" y="12126"/>
                    </a:lnTo>
                    <a:lnTo>
                      <a:pt x="4537" y="12080"/>
                    </a:lnTo>
                    <a:lnTo>
                      <a:pt x="4907" y="11941"/>
                    </a:lnTo>
                    <a:lnTo>
                      <a:pt x="5323" y="11849"/>
                    </a:lnTo>
                    <a:lnTo>
                      <a:pt x="5509" y="11849"/>
                    </a:lnTo>
                    <a:lnTo>
                      <a:pt x="5786" y="11802"/>
                    </a:lnTo>
                    <a:lnTo>
                      <a:pt x="6851" y="11802"/>
                    </a:lnTo>
                    <a:lnTo>
                      <a:pt x="6619" y="10229"/>
                    </a:lnTo>
                    <a:lnTo>
                      <a:pt x="6527" y="10229"/>
                    </a:lnTo>
                    <a:lnTo>
                      <a:pt x="6018" y="10182"/>
                    </a:lnTo>
                    <a:lnTo>
                      <a:pt x="5462" y="10182"/>
                    </a:lnTo>
                    <a:lnTo>
                      <a:pt x="4953" y="10229"/>
                    </a:lnTo>
                    <a:lnTo>
                      <a:pt x="4444" y="10321"/>
                    </a:lnTo>
                    <a:lnTo>
                      <a:pt x="4352" y="10321"/>
                    </a:lnTo>
                    <a:lnTo>
                      <a:pt x="4259" y="10368"/>
                    </a:lnTo>
                    <a:lnTo>
                      <a:pt x="4028" y="10414"/>
                    </a:lnTo>
                    <a:lnTo>
                      <a:pt x="3704" y="10553"/>
                    </a:lnTo>
                    <a:lnTo>
                      <a:pt x="3333" y="10692"/>
                    </a:lnTo>
                    <a:lnTo>
                      <a:pt x="3009" y="10877"/>
                    </a:lnTo>
                    <a:lnTo>
                      <a:pt x="2963" y="10877"/>
                    </a:lnTo>
                    <a:lnTo>
                      <a:pt x="2963" y="10923"/>
                    </a:lnTo>
                    <a:lnTo>
                      <a:pt x="2639" y="11108"/>
                    </a:lnTo>
                    <a:lnTo>
                      <a:pt x="2130" y="11525"/>
                    </a:lnTo>
                    <a:lnTo>
                      <a:pt x="1713" y="11941"/>
                    </a:lnTo>
                    <a:lnTo>
                      <a:pt x="1343" y="12450"/>
                    </a:lnTo>
                    <a:lnTo>
                      <a:pt x="1019" y="12959"/>
                    </a:lnTo>
                    <a:lnTo>
                      <a:pt x="788" y="13469"/>
                    </a:lnTo>
                    <a:lnTo>
                      <a:pt x="556" y="13978"/>
                    </a:lnTo>
                    <a:lnTo>
                      <a:pt x="417" y="14440"/>
                    </a:lnTo>
                    <a:lnTo>
                      <a:pt x="279" y="14903"/>
                    </a:lnTo>
                    <a:lnTo>
                      <a:pt x="140" y="15644"/>
                    </a:lnTo>
                    <a:lnTo>
                      <a:pt x="47" y="16338"/>
                    </a:lnTo>
                    <a:lnTo>
                      <a:pt x="1" y="17079"/>
                    </a:lnTo>
                    <a:lnTo>
                      <a:pt x="1" y="17819"/>
                    </a:lnTo>
                    <a:lnTo>
                      <a:pt x="47" y="18560"/>
                    </a:lnTo>
                    <a:lnTo>
                      <a:pt x="140" y="19346"/>
                    </a:lnTo>
                    <a:lnTo>
                      <a:pt x="279" y="20133"/>
                    </a:lnTo>
                    <a:lnTo>
                      <a:pt x="417" y="20920"/>
                    </a:lnTo>
                    <a:lnTo>
                      <a:pt x="649" y="21753"/>
                    </a:lnTo>
                    <a:lnTo>
                      <a:pt x="649" y="21799"/>
                    </a:lnTo>
                    <a:lnTo>
                      <a:pt x="741" y="22216"/>
                    </a:lnTo>
                    <a:lnTo>
                      <a:pt x="788" y="22309"/>
                    </a:lnTo>
                    <a:lnTo>
                      <a:pt x="927" y="22818"/>
                    </a:lnTo>
                    <a:lnTo>
                      <a:pt x="1204" y="23512"/>
                    </a:lnTo>
                    <a:lnTo>
                      <a:pt x="1297" y="23790"/>
                    </a:lnTo>
                    <a:lnTo>
                      <a:pt x="1852" y="25132"/>
                    </a:lnTo>
                    <a:lnTo>
                      <a:pt x="2454" y="26428"/>
                    </a:lnTo>
                    <a:lnTo>
                      <a:pt x="3148" y="27677"/>
                    </a:lnTo>
                    <a:lnTo>
                      <a:pt x="3889" y="28881"/>
                    </a:lnTo>
                    <a:lnTo>
                      <a:pt x="4675" y="29991"/>
                    </a:lnTo>
                    <a:lnTo>
                      <a:pt x="5555" y="31056"/>
                    </a:lnTo>
                    <a:lnTo>
                      <a:pt x="6481" y="32028"/>
                    </a:lnTo>
                    <a:lnTo>
                      <a:pt x="7452" y="32954"/>
                    </a:lnTo>
                    <a:lnTo>
                      <a:pt x="8008" y="33416"/>
                    </a:lnTo>
                    <a:lnTo>
                      <a:pt x="8610" y="33833"/>
                    </a:lnTo>
                    <a:lnTo>
                      <a:pt x="9165" y="34249"/>
                    </a:lnTo>
                    <a:lnTo>
                      <a:pt x="9767" y="34620"/>
                    </a:lnTo>
                    <a:lnTo>
                      <a:pt x="10507" y="35083"/>
                    </a:lnTo>
                    <a:lnTo>
                      <a:pt x="11248" y="35407"/>
                    </a:lnTo>
                    <a:lnTo>
                      <a:pt x="11988" y="35731"/>
                    </a:lnTo>
                    <a:lnTo>
                      <a:pt x="12729" y="35962"/>
                    </a:lnTo>
                    <a:lnTo>
                      <a:pt x="13192" y="36101"/>
                    </a:lnTo>
                    <a:lnTo>
                      <a:pt x="13701" y="36147"/>
                    </a:lnTo>
                    <a:lnTo>
                      <a:pt x="14163" y="36240"/>
                    </a:lnTo>
                    <a:lnTo>
                      <a:pt x="14626" y="36240"/>
                    </a:lnTo>
                    <a:lnTo>
                      <a:pt x="15135" y="36193"/>
                    </a:lnTo>
                    <a:lnTo>
                      <a:pt x="15645" y="36147"/>
                    </a:lnTo>
                    <a:lnTo>
                      <a:pt x="16107" y="36054"/>
                    </a:lnTo>
                    <a:lnTo>
                      <a:pt x="16570" y="35916"/>
                    </a:lnTo>
                    <a:lnTo>
                      <a:pt x="16663" y="35869"/>
                    </a:lnTo>
                    <a:lnTo>
                      <a:pt x="16709" y="35823"/>
                    </a:lnTo>
                    <a:lnTo>
                      <a:pt x="16663" y="35731"/>
                    </a:lnTo>
                    <a:lnTo>
                      <a:pt x="16755" y="35823"/>
                    </a:lnTo>
                    <a:lnTo>
                      <a:pt x="16940" y="35731"/>
                    </a:lnTo>
                    <a:lnTo>
                      <a:pt x="17542" y="35407"/>
                    </a:lnTo>
                    <a:lnTo>
                      <a:pt x="18005" y="35036"/>
                    </a:lnTo>
                    <a:lnTo>
                      <a:pt x="18468" y="34573"/>
                    </a:lnTo>
                    <a:lnTo>
                      <a:pt x="18931" y="34018"/>
                    </a:lnTo>
                    <a:lnTo>
                      <a:pt x="19301" y="33416"/>
                    </a:lnTo>
                    <a:lnTo>
                      <a:pt x="19532" y="33000"/>
                    </a:lnTo>
                    <a:lnTo>
                      <a:pt x="19717" y="32537"/>
                    </a:lnTo>
                    <a:lnTo>
                      <a:pt x="19856" y="32074"/>
                    </a:lnTo>
                    <a:lnTo>
                      <a:pt x="19995" y="31611"/>
                    </a:lnTo>
                    <a:lnTo>
                      <a:pt x="20088" y="31102"/>
                    </a:lnTo>
                    <a:lnTo>
                      <a:pt x="20180" y="30639"/>
                    </a:lnTo>
                    <a:lnTo>
                      <a:pt x="20227" y="30315"/>
                    </a:lnTo>
                    <a:lnTo>
                      <a:pt x="20273" y="29714"/>
                    </a:lnTo>
                    <a:lnTo>
                      <a:pt x="20273" y="28881"/>
                    </a:lnTo>
                    <a:lnTo>
                      <a:pt x="20227" y="28001"/>
                    </a:lnTo>
                    <a:lnTo>
                      <a:pt x="20227" y="27724"/>
                    </a:lnTo>
                    <a:lnTo>
                      <a:pt x="20180" y="27168"/>
                    </a:lnTo>
                    <a:lnTo>
                      <a:pt x="20134" y="26983"/>
                    </a:lnTo>
                    <a:lnTo>
                      <a:pt x="20041" y="26381"/>
                    </a:lnTo>
                    <a:lnTo>
                      <a:pt x="19810" y="25178"/>
                    </a:lnTo>
                    <a:lnTo>
                      <a:pt x="19764" y="24993"/>
                    </a:lnTo>
                    <a:lnTo>
                      <a:pt x="19671" y="24669"/>
                    </a:lnTo>
                    <a:lnTo>
                      <a:pt x="19625" y="24576"/>
                    </a:lnTo>
                    <a:lnTo>
                      <a:pt x="19532" y="24160"/>
                    </a:lnTo>
                    <a:lnTo>
                      <a:pt x="19486" y="24067"/>
                    </a:lnTo>
                    <a:lnTo>
                      <a:pt x="19486" y="23928"/>
                    </a:lnTo>
                    <a:lnTo>
                      <a:pt x="19347" y="23604"/>
                    </a:lnTo>
                    <a:lnTo>
                      <a:pt x="19208" y="23095"/>
                    </a:lnTo>
                    <a:lnTo>
                      <a:pt x="18977" y="22494"/>
                    </a:lnTo>
                    <a:lnTo>
                      <a:pt x="18838" y="22216"/>
                    </a:lnTo>
                    <a:lnTo>
                      <a:pt x="18421" y="21151"/>
                    </a:lnTo>
                    <a:lnTo>
                      <a:pt x="17912" y="20133"/>
                    </a:lnTo>
                    <a:lnTo>
                      <a:pt x="17866" y="20087"/>
                    </a:lnTo>
                    <a:lnTo>
                      <a:pt x="17820" y="19948"/>
                    </a:lnTo>
                    <a:lnTo>
                      <a:pt x="17774" y="19856"/>
                    </a:lnTo>
                    <a:lnTo>
                      <a:pt x="17681" y="19902"/>
                    </a:lnTo>
                    <a:lnTo>
                      <a:pt x="17727" y="19856"/>
                    </a:lnTo>
                    <a:lnTo>
                      <a:pt x="17681" y="19856"/>
                    </a:lnTo>
                    <a:lnTo>
                      <a:pt x="17727" y="19809"/>
                    </a:lnTo>
                    <a:lnTo>
                      <a:pt x="17681" y="19670"/>
                    </a:lnTo>
                    <a:lnTo>
                      <a:pt x="17079" y="18652"/>
                    </a:lnTo>
                    <a:lnTo>
                      <a:pt x="16987" y="18698"/>
                    </a:lnTo>
                    <a:lnTo>
                      <a:pt x="16987" y="18698"/>
                    </a:lnTo>
                    <a:lnTo>
                      <a:pt x="17033" y="18652"/>
                    </a:lnTo>
                    <a:lnTo>
                      <a:pt x="16894" y="18375"/>
                    </a:lnTo>
                    <a:lnTo>
                      <a:pt x="16200" y="17356"/>
                    </a:lnTo>
                    <a:lnTo>
                      <a:pt x="15552" y="16431"/>
                    </a:lnTo>
                    <a:lnTo>
                      <a:pt x="15367" y="16199"/>
                    </a:lnTo>
                    <a:lnTo>
                      <a:pt x="14626" y="15274"/>
                    </a:lnTo>
                    <a:lnTo>
                      <a:pt x="14395" y="15088"/>
                    </a:lnTo>
                    <a:lnTo>
                      <a:pt x="13423" y="14024"/>
                    </a:lnTo>
                    <a:lnTo>
                      <a:pt x="12590" y="13283"/>
                    </a:lnTo>
                    <a:lnTo>
                      <a:pt x="12497" y="13237"/>
                    </a:lnTo>
                    <a:lnTo>
                      <a:pt x="12451" y="13191"/>
                    </a:lnTo>
                    <a:lnTo>
                      <a:pt x="12312" y="13052"/>
                    </a:lnTo>
                    <a:lnTo>
                      <a:pt x="11896" y="12728"/>
                    </a:lnTo>
                    <a:lnTo>
                      <a:pt x="11710" y="12589"/>
                    </a:lnTo>
                    <a:lnTo>
                      <a:pt x="11479" y="12450"/>
                    </a:lnTo>
                    <a:lnTo>
                      <a:pt x="11201" y="12219"/>
                    </a:lnTo>
                    <a:lnTo>
                      <a:pt x="11016" y="12080"/>
                    </a:lnTo>
                    <a:lnTo>
                      <a:pt x="10692" y="11895"/>
                    </a:lnTo>
                    <a:lnTo>
                      <a:pt x="10183" y="11571"/>
                    </a:lnTo>
                    <a:lnTo>
                      <a:pt x="10137" y="11571"/>
                    </a:lnTo>
                    <a:lnTo>
                      <a:pt x="9952" y="11432"/>
                    </a:lnTo>
                    <a:lnTo>
                      <a:pt x="9859" y="11386"/>
                    </a:lnTo>
                    <a:lnTo>
                      <a:pt x="9767" y="11340"/>
                    </a:lnTo>
                    <a:lnTo>
                      <a:pt x="9628" y="11247"/>
                    </a:lnTo>
                    <a:lnTo>
                      <a:pt x="9165" y="11062"/>
                    </a:lnTo>
                    <a:lnTo>
                      <a:pt x="9072" y="11016"/>
                    </a:lnTo>
                    <a:lnTo>
                      <a:pt x="8702" y="10830"/>
                    </a:lnTo>
                    <a:lnTo>
                      <a:pt x="8610" y="10784"/>
                    </a:lnTo>
                    <a:lnTo>
                      <a:pt x="7915" y="6434"/>
                    </a:lnTo>
                    <a:lnTo>
                      <a:pt x="8748" y="5924"/>
                    </a:lnTo>
                    <a:lnTo>
                      <a:pt x="8702" y="5832"/>
                    </a:lnTo>
                    <a:lnTo>
                      <a:pt x="8795" y="5924"/>
                    </a:lnTo>
                    <a:lnTo>
                      <a:pt x="8887" y="5832"/>
                    </a:lnTo>
                    <a:lnTo>
                      <a:pt x="9535" y="5415"/>
                    </a:lnTo>
                    <a:lnTo>
                      <a:pt x="9674" y="5277"/>
                    </a:lnTo>
                    <a:lnTo>
                      <a:pt x="9813" y="5138"/>
                    </a:lnTo>
                    <a:lnTo>
                      <a:pt x="10322" y="8748"/>
                    </a:lnTo>
                    <a:lnTo>
                      <a:pt x="10415" y="8748"/>
                    </a:lnTo>
                    <a:lnTo>
                      <a:pt x="11063" y="8979"/>
                    </a:lnTo>
                    <a:lnTo>
                      <a:pt x="11201" y="9025"/>
                    </a:lnTo>
                    <a:lnTo>
                      <a:pt x="9813"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flipH="1">
                <a:off x="6276477" y="2774578"/>
                <a:ext cx="38927" cy="21416"/>
              </a:xfrm>
              <a:custGeom>
                <a:rect b="b" l="l" r="r" t="t"/>
                <a:pathLst>
                  <a:path extrusionOk="0" h="510" w="927">
                    <a:moveTo>
                      <a:pt x="1" y="1"/>
                    </a:moveTo>
                    <a:lnTo>
                      <a:pt x="47" y="510"/>
                    </a:lnTo>
                    <a:lnTo>
                      <a:pt x="232" y="417"/>
                    </a:lnTo>
                    <a:lnTo>
                      <a:pt x="325" y="417"/>
                    </a:lnTo>
                    <a:lnTo>
                      <a:pt x="325" y="371"/>
                    </a:lnTo>
                    <a:lnTo>
                      <a:pt x="464" y="325"/>
                    </a:lnTo>
                    <a:lnTo>
                      <a:pt x="927" y="93"/>
                    </a:lnTo>
                    <a:lnTo>
                      <a:pt x="510" y="47"/>
                    </a:lnTo>
                    <a:lnTo>
                      <a:pt x="418" y="47"/>
                    </a:lnTo>
                    <a:lnTo>
                      <a:pt x="1"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flipH="1">
                <a:off x="6068530" y="2656034"/>
                <a:ext cx="178846" cy="58370"/>
              </a:xfrm>
              <a:custGeom>
                <a:rect b="b" l="l" r="r" t="t"/>
                <a:pathLst>
                  <a:path extrusionOk="0" h="1390" w="4259">
                    <a:moveTo>
                      <a:pt x="4259" y="1"/>
                    </a:moveTo>
                    <a:lnTo>
                      <a:pt x="3657" y="93"/>
                    </a:lnTo>
                    <a:lnTo>
                      <a:pt x="3518" y="93"/>
                    </a:lnTo>
                    <a:lnTo>
                      <a:pt x="3472" y="140"/>
                    </a:lnTo>
                    <a:lnTo>
                      <a:pt x="3380" y="186"/>
                    </a:lnTo>
                    <a:lnTo>
                      <a:pt x="3194" y="232"/>
                    </a:lnTo>
                    <a:lnTo>
                      <a:pt x="2870" y="278"/>
                    </a:lnTo>
                    <a:lnTo>
                      <a:pt x="2500" y="325"/>
                    </a:lnTo>
                    <a:lnTo>
                      <a:pt x="1898" y="325"/>
                    </a:lnTo>
                    <a:lnTo>
                      <a:pt x="1760" y="278"/>
                    </a:lnTo>
                    <a:lnTo>
                      <a:pt x="1574" y="278"/>
                    </a:lnTo>
                    <a:lnTo>
                      <a:pt x="1436" y="232"/>
                    </a:lnTo>
                    <a:lnTo>
                      <a:pt x="1343" y="232"/>
                    </a:lnTo>
                    <a:lnTo>
                      <a:pt x="1112" y="140"/>
                    </a:lnTo>
                    <a:lnTo>
                      <a:pt x="973" y="140"/>
                    </a:lnTo>
                    <a:lnTo>
                      <a:pt x="880" y="93"/>
                    </a:lnTo>
                    <a:lnTo>
                      <a:pt x="741" y="93"/>
                    </a:lnTo>
                    <a:lnTo>
                      <a:pt x="695" y="140"/>
                    </a:lnTo>
                    <a:lnTo>
                      <a:pt x="649" y="140"/>
                    </a:lnTo>
                    <a:lnTo>
                      <a:pt x="510" y="232"/>
                    </a:lnTo>
                    <a:lnTo>
                      <a:pt x="417" y="278"/>
                    </a:lnTo>
                    <a:lnTo>
                      <a:pt x="464" y="371"/>
                    </a:lnTo>
                    <a:lnTo>
                      <a:pt x="371" y="325"/>
                    </a:lnTo>
                    <a:lnTo>
                      <a:pt x="325" y="371"/>
                    </a:lnTo>
                    <a:lnTo>
                      <a:pt x="232" y="417"/>
                    </a:lnTo>
                    <a:lnTo>
                      <a:pt x="1" y="510"/>
                    </a:lnTo>
                    <a:lnTo>
                      <a:pt x="232" y="602"/>
                    </a:lnTo>
                    <a:lnTo>
                      <a:pt x="325" y="602"/>
                    </a:lnTo>
                    <a:lnTo>
                      <a:pt x="464" y="649"/>
                    </a:lnTo>
                    <a:lnTo>
                      <a:pt x="603" y="695"/>
                    </a:lnTo>
                    <a:lnTo>
                      <a:pt x="695" y="695"/>
                    </a:lnTo>
                    <a:lnTo>
                      <a:pt x="973" y="741"/>
                    </a:lnTo>
                    <a:lnTo>
                      <a:pt x="1251" y="787"/>
                    </a:lnTo>
                    <a:lnTo>
                      <a:pt x="2084" y="787"/>
                    </a:lnTo>
                    <a:lnTo>
                      <a:pt x="2176" y="741"/>
                    </a:lnTo>
                    <a:lnTo>
                      <a:pt x="2269" y="741"/>
                    </a:lnTo>
                    <a:lnTo>
                      <a:pt x="2500" y="649"/>
                    </a:lnTo>
                    <a:lnTo>
                      <a:pt x="2824" y="556"/>
                    </a:lnTo>
                    <a:lnTo>
                      <a:pt x="2917" y="556"/>
                    </a:lnTo>
                    <a:lnTo>
                      <a:pt x="2917" y="463"/>
                    </a:lnTo>
                    <a:lnTo>
                      <a:pt x="2963" y="556"/>
                    </a:lnTo>
                    <a:lnTo>
                      <a:pt x="3009" y="556"/>
                    </a:lnTo>
                    <a:lnTo>
                      <a:pt x="3056" y="602"/>
                    </a:lnTo>
                    <a:lnTo>
                      <a:pt x="3102" y="602"/>
                    </a:lnTo>
                    <a:lnTo>
                      <a:pt x="3148" y="649"/>
                    </a:lnTo>
                    <a:lnTo>
                      <a:pt x="3194" y="695"/>
                    </a:lnTo>
                    <a:lnTo>
                      <a:pt x="3287" y="834"/>
                    </a:lnTo>
                    <a:lnTo>
                      <a:pt x="3380" y="973"/>
                    </a:lnTo>
                    <a:lnTo>
                      <a:pt x="3380" y="1019"/>
                    </a:lnTo>
                    <a:lnTo>
                      <a:pt x="3380" y="1065"/>
                    </a:lnTo>
                    <a:lnTo>
                      <a:pt x="3380" y="1111"/>
                    </a:lnTo>
                    <a:lnTo>
                      <a:pt x="3380" y="1158"/>
                    </a:lnTo>
                    <a:lnTo>
                      <a:pt x="3380" y="1204"/>
                    </a:lnTo>
                    <a:lnTo>
                      <a:pt x="3333" y="1389"/>
                    </a:lnTo>
                    <a:lnTo>
                      <a:pt x="3518" y="1297"/>
                    </a:lnTo>
                    <a:lnTo>
                      <a:pt x="3704" y="1204"/>
                    </a:lnTo>
                    <a:lnTo>
                      <a:pt x="3935" y="1065"/>
                    </a:lnTo>
                    <a:lnTo>
                      <a:pt x="4074" y="926"/>
                    </a:lnTo>
                    <a:lnTo>
                      <a:pt x="4120" y="834"/>
                    </a:lnTo>
                    <a:lnTo>
                      <a:pt x="4166" y="741"/>
                    </a:lnTo>
                    <a:lnTo>
                      <a:pt x="4166" y="695"/>
                    </a:lnTo>
                    <a:lnTo>
                      <a:pt x="4120" y="695"/>
                    </a:lnTo>
                    <a:lnTo>
                      <a:pt x="4120" y="649"/>
                    </a:lnTo>
                    <a:lnTo>
                      <a:pt x="4120" y="602"/>
                    </a:lnTo>
                    <a:lnTo>
                      <a:pt x="4120" y="556"/>
                    </a:lnTo>
                    <a:lnTo>
                      <a:pt x="4027" y="371"/>
                    </a:lnTo>
                    <a:lnTo>
                      <a:pt x="3935" y="232"/>
                    </a:lnTo>
                    <a:lnTo>
                      <a:pt x="3842" y="186"/>
                    </a:lnTo>
                    <a:lnTo>
                      <a:pt x="4259"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flipH="1">
                <a:off x="6187074" y="2710456"/>
                <a:ext cx="173009" cy="58370"/>
              </a:xfrm>
              <a:custGeom>
                <a:rect b="b" l="l" r="r" t="t"/>
                <a:pathLst>
                  <a:path extrusionOk="0" h="1390" w="4120">
                    <a:moveTo>
                      <a:pt x="3611" y="1"/>
                    </a:moveTo>
                    <a:lnTo>
                      <a:pt x="3611" y="186"/>
                    </a:lnTo>
                    <a:lnTo>
                      <a:pt x="3472" y="278"/>
                    </a:lnTo>
                    <a:lnTo>
                      <a:pt x="3425" y="139"/>
                    </a:lnTo>
                    <a:lnTo>
                      <a:pt x="3287" y="186"/>
                    </a:lnTo>
                    <a:lnTo>
                      <a:pt x="3194" y="232"/>
                    </a:lnTo>
                    <a:lnTo>
                      <a:pt x="2731" y="278"/>
                    </a:lnTo>
                    <a:lnTo>
                      <a:pt x="2546" y="325"/>
                    </a:lnTo>
                    <a:lnTo>
                      <a:pt x="2037" y="325"/>
                    </a:lnTo>
                    <a:lnTo>
                      <a:pt x="1898" y="278"/>
                    </a:lnTo>
                    <a:lnTo>
                      <a:pt x="1574" y="278"/>
                    </a:lnTo>
                    <a:lnTo>
                      <a:pt x="1343" y="186"/>
                    </a:lnTo>
                    <a:lnTo>
                      <a:pt x="1065" y="139"/>
                    </a:lnTo>
                    <a:lnTo>
                      <a:pt x="926" y="139"/>
                    </a:lnTo>
                    <a:lnTo>
                      <a:pt x="926" y="93"/>
                    </a:lnTo>
                    <a:lnTo>
                      <a:pt x="695" y="93"/>
                    </a:lnTo>
                    <a:lnTo>
                      <a:pt x="648" y="139"/>
                    </a:lnTo>
                    <a:lnTo>
                      <a:pt x="602" y="139"/>
                    </a:lnTo>
                    <a:lnTo>
                      <a:pt x="556" y="186"/>
                    </a:lnTo>
                    <a:lnTo>
                      <a:pt x="463" y="232"/>
                    </a:lnTo>
                    <a:lnTo>
                      <a:pt x="371" y="278"/>
                    </a:lnTo>
                    <a:lnTo>
                      <a:pt x="0" y="510"/>
                    </a:lnTo>
                    <a:lnTo>
                      <a:pt x="278" y="556"/>
                    </a:lnTo>
                    <a:lnTo>
                      <a:pt x="371" y="602"/>
                    </a:lnTo>
                    <a:lnTo>
                      <a:pt x="463" y="649"/>
                    </a:lnTo>
                    <a:lnTo>
                      <a:pt x="602" y="695"/>
                    </a:lnTo>
                    <a:lnTo>
                      <a:pt x="695" y="695"/>
                    </a:lnTo>
                    <a:lnTo>
                      <a:pt x="926" y="741"/>
                    </a:lnTo>
                    <a:lnTo>
                      <a:pt x="1250" y="741"/>
                    </a:lnTo>
                    <a:lnTo>
                      <a:pt x="1482" y="787"/>
                    </a:lnTo>
                    <a:lnTo>
                      <a:pt x="1759" y="787"/>
                    </a:lnTo>
                    <a:lnTo>
                      <a:pt x="2037" y="741"/>
                    </a:lnTo>
                    <a:lnTo>
                      <a:pt x="2268" y="741"/>
                    </a:lnTo>
                    <a:lnTo>
                      <a:pt x="2453" y="649"/>
                    </a:lnTo>
                    <a:lnTo>
                      <a:pt x="2639" y="602"/>
                    </a:lnTo>
                    <a:lnTo>
                      <a:pt x="2685" y="602"/>
                    </a:lnTo>
                    <a:lnTo>
                      <a:pt x="2731" y="556"/>
                    </a:lnTo>
                    <a:lnTo>
                      <a:pt x="3009" y="556"/>
                    </a:lnTo>
                    <a:lnTo>
                      <a:pt x="3333" y="880"/>
                    </a:lnTo>
                    <a:lnTo>
                      <a:pt x="3333" y="973"/>
                    </a:lnTo>
                    <a:lnTo>
                      <a:pt x="3379" y="1019"/>
                    </a:lnTo>
                    <a:lnTo>
                      <a:pt x="3379" y="1065"/>
                    </a:lnTo>
                    <a:lnTo>
                      <a:pt x="3379" y="1111"/>
                    </a:lnTo>
                    <a:lnTo>
                      <a:pt x="3379" y="1204"/>
                    </a:lnTo>
                    <a:lnTo>
                      <a:pt x="3333" y="1389"/>
                    </a:lnTo>
                    <a:lnTo>
                      <a:pt x="3518" y="1296"/>
                    </a:lnTo>
                    <a:lnTo>
                      <a:pt x="3703" y="1204"/>
                    </a:lnTo>
                    <a:lnTo>
                      <a:pt x="3888" y="1065"/>
                    </a:lnTo>
                    <a:lnTo>
                      <a:pt x="3981" y="1019"/>
                    </a:lnTo>
                    <a:lnTo>
                      <a:pt x="4073" y="926"/>
                    </a:lnTo>
                    <a:lnTo>
                      <a:pt x="4120" y="834"/>
                    </a:lnTo>
                    <a:lnTo>
                      <a:pt x="4120" y="695"/>
                    </a:lnTo>
                    <a:lnTo>
                      <a:pt x="4120" y="649"/>
                    </a:lnTo>
                    <a:lnTo>
                      <a:pt x="4120" y="602"/>
                    </a:lnTo>
                    <a:lnTo>
                      <a:pt x="4120" y="556"/>
                    </a:lnTo>
                    <a:lnTo>
                      <a:pt x="4073" y="463"/>
                    </a:lnTo>
                    <a:lnTo>
                      <a:pt x="4027" y="371"/>
                    </a:lnTo>
                    <a:lnTo>
                      <a:pt x="3981" y="325"/>
                    </a:lnTo>
                    <a:lnTo>
                      <a:pt x="3935" y="232"/>
                    </a:lnTo>
                    <a:lnTo>
                      <a:pt x="3842" y="139"/>
                    </a:lnTo>
                    <a:lnTo>
                      <a:pt x="3796" y="139"/>
                    </a:lnTo>
                    <a:lnTo>
                      <a:pt x="3611"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flipH="1">
                <a:off x="5932474" y="1198390"/>
                <a:ext cx="371256" cy="206057"/>
              </a:xfrm>
              <a:custGeom>
                <a:rect b="b" l="l" r="r" t="t"/>
                <a:pathLst>
                  <a:path extrusionOk="0" h="4907" w="8841">
                    <a:moveTo>
                      <a:pt x="3472" y="1"/>
                    </a:moveTo>
                    <a:lnTo>
                      <a:pt x="3148" y="47"/>
                    </a:lnTo>
                    <a:lnTo>
                      <a:pt x="2824" y="140"/>
                    </a:lnTo>
                    <a:lnTo>
                      <a:pt x="2454" y="232"/>
                    </a:lnTo>
                    <a:lnTo>
                      <a:pt x="2130" y="417"/>
                    </a:lnTo>
                    <a:lnTo>
                      <a:pt x="1759" y="649"/>
                    </a:lnTo>
                    <a:lnTo>
                      <a:pt x="1435" y="880"/>
                    </a:lnTo>
                    <a:lnTo>
                      <a:pt x="1065" y="1204"/>
                    </a:lnTo>
                    <a:lnTo>
                      <a:pt x="695" y="1667"/>
                    </a:lnTo>
                    <a:lnTo>
                      <a:pt x="417" y="2083"/>
                    </a:lnTo>
                    <a:lnTo>
                      <a:pt x="186" y="2500"/>
                    </a:lnTo>
                    <a:lnTo>
                      <a:pt x="93" y="2824"/>
                    </a:lnTo>
                    <a:lnTo>
                      <a:pt x="1" y="3194"/>
                    </a:lnTo>
                    <a:lnTo>
                      <a:pt x="1" y="3472"/>
                    </a:lnTo>
                    <a:lnTo>
                      <a:pt x="1" y="3750"/>
                    </a:lnTo>
                    <a:lnTo>
                      <a:pt x="93" y="4027"/>
                    </a:lnTo>
                    <a:lnTo>
                      <a:pt x="140" y="4120"/>
                    </a:lnTo>
                    <a:lnTo>
                      <a:pt x="232" y="4212"/>
                    </a:lnTo>
                    <a:lnTo>
                      <a:pt x="417" y="4212"/>
                    </a:lnTo>
                    <a:lnTo>
                      <a:pt x="510" y="4166"/>
                    </a:lnTo>
                    <a:lnTo>
                      <a:pt x="602" y="4120"/>
                    </a:lnTo>
                    <a:lnTo>
                      <a:pt x="880" y="3888"/>
                    </a:lnTo>
                    <a:lnTo>
                      <a:pt x="1250" y="3564"/>
                    </a:lnTo>
                    <a:lnTo>
                      <a:pt x="1759" y="3240"/>
                    </a:lnTo>
                    <a:lnTo>
                      <a:pt x="2083" y="3102"/>
                    </a:lnTo>
                    <a:lnTo>
                      <a:pt x="2454" y="2963"/>
                    </a:lnTo>
                    <a:lnTo>
                      <a:pt x="2593" y="2963"/>
                    </a:lnTo>
                    <a:lnTo>
                      <a:pt x="2731" y="3009"/>
                    </a:lnTo>
                    <a:lnTo>
                      <a:pt x="2870" y="3287"/>
                    </a:lnTo>
                    <a:lnTo>
                      <a:pt x="2963" y="3426"/>
                    </a:lnTo>
                    <a:lnTo>
                      <a:pt x="2963" y="3657"/>
                    </a:lnTo>
                    <a:lnTo>
                      <a:pt x="2916" y="3842"/>
                    </a:lnTo>
                    <a:lnTo>
                      <a:pt x="2824" y="4212"/>
                    </a:lnTo>
                    <a:lnTo>
                      <a:pt x="2824" y="4305"/>
                    </a:lnTo>
                    <a:lnTo>
                      <a:pt x="2824" y="4398"/>
                    </a:lnTo>
                    <a:lnTo>
                      <a:pt x="2870" y="4444"/>
                    </a:lnTo>
                    <a:lnTo>
                      <a:pt x="2963" y="4490"/>
                    </a:lnTo>
                    <a:lnTo>
                      <a:pt x="3194" y="4536"/>
                    </a:lnTo>
                    <a:lnTo>
                      <a:pt x="3379" y="4444"/>
                    </a:lnTo>
                    <a:lnTo>
                      <a:pt x="3564" y="4305"/>
                    </a:lnTo>
                    <a:lnTo>
                      <a:pt x="3657" y="4074"/>
                    </a:lnTo>
                    <a:lnTo>
                      <a:pt x="3703" y="3750"/>
                    </a:lnTo>
                    <a:lnTo>
                      <a:pt x="3842" y="3426"/>
                    </a:lnTo>
                    <a:lnTo>
                      <a:pt x="4074" y="3102"/>
                    </a:lnTo>
                    <a:lnTo>
                      <a:pt x="4259" y="2963"/>
                    </a:lnTo>
                    <a:lnTo>
                      <a:pt x="4444" y="2824"/>
                    </a:lnTo>
                    <a:lnTo>
                      <a:pt x="4629" y="3009"/>
                    </a:lnTo>
                    <a:lnTo>
                      <a:pt x="4860" y="3194"/>
                    </a:lnTo>
                    <a:lnTo>
                      <a:pt x="5231" y="3518"/>
                    </a:lnTo>
                    <a:lnTo>
                      <a:pt x="5971" y="4074"/>
                    </a:lnTo>
                    <a:lnTo>
                      <a:pt x="6388" y="4351"/>
                    </a:lnTo>
                    <a:lnTo>
                      <a:pt x="6851" y="4583"/>
                    </a:lnTo>
                    <a:lnTo>
                      <a:pt x="7313" y="4814"/>
                    </a:lnTo>
                    <a:lnTo>
                      <a:pt x="7730" y="4907"/>
                    </a:lnTo>
                    <a:lnTo>
                      <a:pt x="7915" y="4907"/>
                    </a:lnTo>
                    <a:lnTo>
                      <a:pt x="8193" y="4860"/>
                    </a:lnTo>
                    <a:lnTo>
                      <a:pt x="8424" y="4768"/>
                    </a:lnTo>
                    <a:lnTo>
                      <a:pt x="8563" y="4629"/>
                    </a:lnTo>
                    <a:lnTo>
                      <a:pt x="8702" y="4398"/>
                    </a:lnTo>
                    <a:lnTo>
                      <a:pt x="8748" y="4166"/>
                    </a:lnTo>
                    <a:lnTo>
                      <a:pt x="8794" y="3888"/>
                    </a:lnTo>
                    <a:lnTo>
                      <a:pt x="8841" y="3564"/>
                    </a:lnTo>
                    <a:lnTo>
                      <a:pt x="8794" y="3240"/>
                    </a:lnTo>
                    <a:lnTo>
                      <a:pt x="8702" y="2870"/>
                    </a:lnTo>
                    <a:lnTo>
                      <a:pt x="8609" y="2500"/>
                    </a:lnTo>
                    <a:lnTo>
                      <a:pt x="8424" y="2083"/>
                    </a:lnTo>
                    <a:lnTo>
                      <a:pt x="8193" y="1713"/>
                    </a:lnTo>
                    <a:lnTo>
                      <a:pt x="7915" y="1389"/>
                    </a:lnTo>
                    <a:lnTo>
                      <a:pt x="7591" y="1111"/>
                    </a:lnTo>
                    <a:lnTo>
                      <a:pt x="7221" y="926"/>
                    </a:lnTo>
                    <a:lnTo>
                      <a:pt x="6851" y="787"/>
                    </a:lnTo>
                    <a:lnTo>
                      <a:pt x="6434" y="695"/>
                    </a:lnTo>
                    <a:lnTo>
                      <a:pt x="5971" y="695"/>
                    </a:lnTo>
                    <a:lnTo>
                      <a:pt x="5555" y="464"/>
                    </a:lnTo>
                    <a:lnTo>
                      <a:pt x="5046" y="232"/>
                    </a:lnTo>
                    <a:lnTo>
                      <a:pt x="4444" y="93"/>
                    </a:lnTo>
                    <a:lnTo>
                      <a:pt x="3796"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flipH="1">
                <a:off x="5594308" y="1196458"/>
                <a:ext cx="2359475" cy="3119413"/>
              </a:xfrm>
              <a:custGeom>
                <a:rect b="b" l="l" r="r" t="t"/>
                <a:pathLst>
                  <a:path extrusionOk="0" h="74285" w="56188">
                    <a:moveTo>
                      <a:pt x="43136" y="139"/>
                    </a:moveTo>
                    <a:lnTo>
                      <a:pt x="43738" y="232"/>
                    </a:lnTo>
                    <a:lnTo>
                      <a:pt x="44293" y="371"/>
                    </a:lnTo>
                    <a:lnTo>
                      <a:pt x="44802" y="602"/>
                    </a:lnTo>
                    <a:lnTo>
                      <a:pt x="45219" y="833"/>
                    </a:lnTo>
                    <a:lnTo>
                      <a:pt x="45682" y="833"/>
                    </a:lnTo>
                    <a:lnTo>
                      <a:pt x="46098" y="880"/>
                    </a:lnTo>
                    <a:lnTo>
                      <a:pt x="46469" y="1019"/>
                    </a:lnTo>
                    <a:lnTo>
                      <a:pt x="46839" y="1250"/>
                    </a:lnTo>
                    <a:lnTo>
                      <a:pt x="47116" y="1481"/>
                    </a:lnTo>
                    <a:lnTo>
                      <a:pt x="47394" y="1805"/>
                    </a:lnTo>
                    <a:lnTo>
                      <a:pt x="47626" y="2176"/>
                    </a:lnTo>
                    <a:lnTo>
                      <a:pt x="47811" y="2592"/>
                    </a:lnTo>
                    <a:lnTo>
                      <a:pt x="47903" y="2916"/>
                    </a:lnTo>
                    <a:lnTo>
                      <a:pt x="47996" y="3240"/>
                    </a:lnTo>
                    <a:lnTo>
                      <a:pt x="48042" y="3564"/>
                    </a:lnTo>
                    <a:lnTo>
                      <a:pt x="47996" y="3888"/>
                    </a:lnTo>
                    <a:lnTo>
                      <a:pt x="47996" y="4166"/>
                    </a:lnTo>
                    <a:lnTo>
                      <a:pt x="47903" y="4397"/>
                    </a:lnTo>
                    <a:lnTo>
                      <a:pt x="47811" y="4582"/>
                    </a:lnTo>
                    <a:lnTo>
                      <a:pt x="47672" y="4721"/>
                    </a:lnTo>
                    <a:lnTo>
                      <a:pt x="47440" y="4860"/>
                    </a:lnTo>
                    <a:lnTo>
                      <a:pt x="47024" y="4860"/>
                    </a:lnTo>
                    <a:lnTo>
                      <a:pt x="46607" y="4768"/>
                    </a:lnTo>
                    <a:lnTo>
                      <a:pt x="46145" y="4536"/>
                    </a:lnTo>
                    <a:lnTo>
                      <a:pt x="45682" y="4258"/>
                    </a:lnTo>
                    <a:lnTo>
                      <a:pt x="45219" y="3981"/>
                    </a:lnTo>
                    <a:lnTo>
                      <a:pt x="44525" y="3425"/>
                    </a:lnTo>
                    <a:lnTo>
                      <a:pt x="44247" y="3194"/>
                    </a:lnTo>
                    <a:lnTo>
                      <a:pt x="43969" y="3009"/>
                    </a:lnTo>
                    <a:lnTo>
                      <a:pt x="43784" y="2777"/>
                    </a:lnTo>
                    <a:lnTo>
                      <a:pt x="43692" y="2777"/>
                    </a:lnTo>
                    <a:lnTo>
                      <a:pt x="43506" y="2916"/>
                    </a:lnTo>
                    <a:lnTo>
                      <a:pt x="43321" y="3101"/>
                    </a:lnTo>
                    <a:lnTo>
                      <a:pt x="43182" y="3240"/>
                    </a:lnTo>
                    <a:lnTo>
                      <a:pt x="43044" y="3425"/>
                    </a:lnTo>
                    <a:lnTo>
                      <a:pt x="42905" y="3796"/>
                    </a:lnTo>
                    <a:lnTo>
                      <a:pt x="42858" y="4120"/>
                    </a:lnTo>
                    <a:lnTo>
                      <a:pt x="42766" y="4305"/>
                    </a:lnTo>
                    <a:lnTo>
                      <a:pt x="42627" y="4444"/>
                    </a:lnTo>
                    <a:lnTo>
                      <a:pt x="42488" y="4490"/>
                    </a:lnTo>
                    <a:lnTo>
                      <a:pt x="42303" y="4444"/>
                    </a:lnTo>
                    <a:lnTo>
                      <a:pt x="42210" y="4397"/>
                    </a:lnTo>
                    <a:lnTo>
                      <a:pt x="42210" y="4258"/>
                    </a:lnTo>
                    <a:lnTo>
                      <a:pt x="42303" y="3934"/>
                    </a:lnTo>
                    <a:lnTo>
                      <a:pt x="42349" y="3703"/>
                    </a:lnTo>
                    <a:lnTo>
                      <a:pt x="42349" y="3472"/>
                    </a:lnTo>
                    <a:lnTo>
                      <a:pt x="42303" y="3379"/>
                    </a:lnTo>
                    <a:lnTo>
                      <a:pt x="42072" y="3009"/>
                    </a:lnTo>
                    <a:lnTo>
                      <a:pt x="41979" y="2962"/>
                    </a:lnTo>
                    <a:lnTo>
                      <a:pt x="41887" y="2916"/>
                    </a:lnTo>
                    <a:lnTo>
                      <a:pt x="41794" y="2870"/>
                    </a:lnTo>
                    <a:lnTo>
                      <a:pt x="41701" y="2916"/>
                    </a:lnTo>
                    <a:lnTo>
                      <a:pt x="41331" y="3055"/>
                    </a:lnTo>
                    <a:lnTo>
                      <a:pt x="41007" y="3194"/>
                    </a:lnTo>
                    <a:lnTo>
                      <a:pt x="40498" y="3518"/>
                    </a:lnTo>
                    <a:lnTo>
                      <a:pt x="40081" y="3842"/>
                    </a:lnTo>
                    <a:lnTo>
                      <a:pt x="39804" y="4120"/>
                    </a:lnTo>
                    <a:lnTo>
                      <a:pt x="39711" y="4166"/>
                    </a:lnTo>
                    <a:lnTo>
                      <a:pt x="39572" y="4166"/>
                    </a:lnTo>
                    <a:lnTo>
                      <a:pt x="39480" y="4120"/>
                    </a:lnTo>
                    <a:lnTo>
                      <a:pt x="39480" y="4027"/>
                    </a:lnTo>
                    <a:lnTo>
                      <a:pt x="39387" y="3796"/>
                    </a:lnTo>
                    <a:lnTo>
                      <a:pt x="39387" y="3518"/>
                    </a:lnTo>
                    <a:lnTo>
                      <a:pt x="39387" y="3240"/>
                    </a:lnTo>
                    <a:lnTo>
                      <a:pt x="39480" y="2916"/>
                    </a:lnTo>
                    <a:lnTo>
                      <a:pt x="39572" y="2546"/>
                    </a:lnTo>
                    <a:lnTo>
                      <a:pt x="39804" y="2176"/>
                    </a:lnTo>
                    <a:lnTo>
                      <a:pt x="40081" y="1759"/>
                    </a:lnTo>
                    <a:lnTo>
                      <a:pt x="40452" y="1343"/>
                    </a:lnTo>
                    <a:lnTo>
                      <a:pt x="40776" y="1019"/>
                    </a:lnTo>
                    <a:lnTo>
                      <a:pt x="41100" y="741"/>
                    </a:lnTo>
                    <a:lnTo>
                      <a:pt x="41470" y="556"/>
                    </a:lnTo>
                    <a:lnTo>
                      <a:pt x="41794" y="371"/>
                    </a:lnTo>
                    <a:lnTo>
                      <a:pt x="42118" y="278"/>
                    </a:lnTo>
                    <a:lnTo>
                      <a:pt x="42442" y="186"/>
                    </a:lnTo>
                    <a:lnTo>
                      <a:pt x="42812" y="139"/>
                    </a:lnTo>
                    <a:close/>
                    <a:moveTo>
                      <a:pt x="43738" y="2916"/>
                    </a:moveTo>
                    <a:lnTo>
                      <a:pt x="44154" y="3286"/>
                    </a:lnTo>
                    <a:lnTo>
                      <a:pt x="44478" y="3564"/>
                    </a:lnTo>
                    <a:lnTo>
                      <a:pt x="45173" y="4120"/>
                    </a:lnTo>
                    <a:lnTo>
                      <a:pt x="45635" y="4397"/>
                    </a:lnTo>
                    <a:lnTo>
                      <a:pt x="46098" y="4675"/>
                    </a:lnTo>
                    <a:lnTo>
                      <a:pt x="46561" y="4860"/>
                    </a:lnTo>
                    <a:lnTo>
                      <a:pt x="46978" y="4999"/>
                    </a:lnTo>
                    <a:lnTo>
                      <a:pt x="46839" y="5554"/>
                    </a:lnTo>
                    <a:lnTo>
                      <a:pt x="46561" y="6110"/>
                    </a:lnTo>
                    <a:lnTo>
                      <a:pt x="46237" y="6573"/>
                    </a:lnTo>
                    <a:lnTo>
                      <a:pt x="45821" y="7035"/>
                    </a:lnTo>
                    <a:lnTo>
                      <a:pt x="45543" y="7267"/>
                    </a:lnTo>
                    <a:lnTo>
                      <a:pt x="45219" y="7452"/>
                    </a:lnTo>
                    <a:lnTo>
                      <a:pt x="44895" y="7591"/>
                    </a:lnTo>
                    <a:lnTo>
                      <a:pt x="44571" y="7730"/>
                    </a:lnTo>
                    <a:lnTo>
                      <a:pt x="44201" y="7822"/>
                    </a:lnTo>
                    <a:lnTo>
                      <a:pt x="43877" y="7915"/>
                    </a:lnTo>
                    <a:lnTo>
                      <a:pt x="43136" y="7915"/>
                    </a:lnTo>
                    <a:lnTo>
                      <a:pt x="42673" y="7868"/>
                    </a:lnTo>
                    <a:lnTo>
                      <a:pt x="42210" y="7730"/>
                    </a:lnTo>
                    <a:lnTo>
                      <a:pt x="41748" y="7544"/>
                    </a:lnTo>
                    <a:lnTo>
                      <a:pt x="41331" y="7313"/>
                    </a:lnTo>
                    <a:lnTo>
                      <a:pt x="41285" y="7267"/>
                    </a:lnTo>
                    <a:lnTo>
                      <a:pt x="41239" y="7220"/>
                    </a:lnTo>
                    <a:lnTo>
                      <a:pt x="40915" y="6989"/>
                    </a:lnTo>
                    <a:lnTo>
                      <a:pt x="40591" y="6665"/>
                    </a:lnTo>
                    <a:lnTo>
                      <a:pt x="40313" y="6295"/>
                    </a:lnTo>
                    <a:lnTo>
                      <a:pt x="40128" y="5925"/>
                    </a:lnTo>
                    <a:lnTo>
                      <a:pt x="39943" y="5554"/>
                    </a:lnTo>
                    <a:lnTo>
                      <a:pt x="39804" y="5138"/>
                    </a:lnTo>
                    <a:lnTo>
                      <a:pt x="39804" y="5045"/>
                    </a:lnTo>
                    <a:lnTo>
                      <a:pt x="39758" y="4999"/>
                    </a:lnTo>
                    <a:lnTo>
                      <a:pt x="39711" y="4675"/>
                    </a:lnTo>
                    <a:lnTo>
                      <a:pt x="39711" y="4305"/>
                    </a:lnTo>
                    <a:lnTo>
                      <a:pt x="39804" y="4258"/>
                    </a:lnTo>
                    <a:lnTo>
                      <a:pt x="39943" y="4212"/>
                    </a:lnTo>
                    <a:lnTo>
                      <a:pt x="40174" y="3934"/>
                    </a:lnTo>
                    <a:lnTo>
                      <a:pt x="40591" y="3610"/>
                    </a:lnTo>
                    <a:lnTo>
                      <a:pt x="41100" y="3333"/>
                    </a:lnTo>
                    <a:lnTo>
                      <a:pt x="41424" y="3148"/>
                    </a:lnTo>
                    <a:lnTo>
                      <a:pt x="41748" y="3055"/>
                    </a:lnTo>
                    <a:lnTo>
                      <a:pt x="41887" y="3055"/>
                    </a:lnTo>
                    <a:lnTo>
                      <a:pt x="41979" y="3101"/>
                    </a:lnTo>
                    <a:lnTo>
                      <a:pt x="42164" y="3379"/>
                    </a:lnTo>
                    <a:lnTo>
                      <a:pt x="42210" y="3472"/>
                    </a:lnTo>
                    <a:lnTo>
                      <a:pt x="42210" y="3703"/>
                    </a:lnTo>
                    <a:lnTo>
                      <a:pt x="42164" y="3888"/>
                    </a:lnTo>
                    <a:lnTo>
                      <a:pt x="42072" y="4212"/>
                    </a:lnTo>
                    <a:lnTo>
                      <a:pt x="42072" y="4351"/>
                    </a:lnTo>
                    <a:lnTo>
                      <a:pt x="42072" y="4444"/>
                    </a:lnTo>
                    <a:lnTo>
                      <a:pt x="42164" y="4536"/>
                    </a:lnTo>
                    <a:lnTo>
                      <a:pt x="42257" y="4582"/>
                    </a:lnTo>
                    <a:lnTo>
                      <a:pt x="42488" y="4629"/>
                    </a:lnTo>
                    <a:lnTo>
                      <a:pt x="42720" y="4536"/>
                    </a:lnTo>
                    <a:lnTo>
                      <a:pt x="42905" y="4351"/>
                    </a:lnTo>
                    <a:lnTo>
                      <a:pt x="42997" y="4120"/>
                    </a:lnTo>
                    <a:lnTo>
                      <a:pt x="43044" y="3842"/>
                    </a:lnTo>
                    <a:lnTo>
                      <a:pt x="43182" y="3518"/>
                    </a:lnTo>
                    <a:lnTo>
                      <a:pt x="43414" y="3194"/>
                    </a:lnTo>
                    <a:lnTo>
                      <a:pt x="43553" y="3055"/>
                    </a:lnTo>
                    <a:lnTo>
                      <a:pt x="43738" y="2916"/>
                    </a:lnTo>
                    <a:close/>
                    <a:moveTo>
                      <a:pt x="39665" y="5184"/>
                    </a:moveTo>
                    <a:lnTo>
                      <a:pt x="39804" y="5601"/>
                    </a:lnTo>
                    <a:lnTo>
                      <a:pt x="39989" y="6017"/>
                    </a:lnTo>
                    <a:lnTo>
                      <a:pt x="40220" y="6387"/>
                    </a:lnTo>
                    <a:lnTo>
                      <a:pt x="40498" y="6758"/>
                    </a:lnTo>
                    <a:lnTo>
                      <a:pt x="40776" y="7035"/>
                    </a:lnTo>
                    <a:lnTo>
                      <a:pt x="41100" y="7313"/>
                    </a:lnTo>
                    <a:lnTo>
                      <a:pt x="40591" y="7637"/>
                    </a:lnTo>
                    <a:lnTo>
                      <a:pt x="40544" y="7637"/>
                    </a:lnTo>
                    <a:lnTo>
                      <a:pt x="40452" y="7683"/>
                    </a:lnTo>
                    <a:lnTo>
                      <a:pt x="39295" y="8378"/>
                    </a:lnTo>
                    <a:lnTo>
                      <a:pt x="39017" y="8516"/>
                    </a:lnTo>
                    <a:lnTo>
                      <a:pt x="38647" y="8563"/>
                    </a:lnTo>
                    <a:lnTo>
                      <a:pt x="38323" y="8516"/>
                    </a:lnTo>
                    <a:lnTo>
                      <a:pt x="38045" y="8424"/>
                    </a:lnTo>
                    <a:lnTo>
                      <a:pt x="37767" y="8239"/>
                    </a:lnTo>
                    <a:lnTo>
                      <a:pt x="37582" y="7961"/>
                    </a:lnTo>
                    <a:lnTo>
                      <a:pt x="37490" y="7730"/>
                    </a:lnTo>
                    <a:lnTo>
                      <a:pt x="37397" y="7498"/>
                    </a:lnTo>
                    <a:lnTo>
                      <a:pt x="37397" y="7267"/>
                    </a:lnTo>
                    <a:lnTo>
                      <a:pt x="37443" y="6989"/>
                    </a:lnTo>
                    <a:lnTo>
                      <a:pt x="37490" y="6758"/>
                    </a:lnTo>
                    <a:lnTo>
                      <a:pt x="37628" y="6573"/>
                    </a:lnTo>
                    <a:lnTo>
                      <a:pt x="37814" y="6387"/>
                    </a:lnTo>
                    <a:lnTo>
                      <a:pt x="37999" y="6249"/>
                    </a:lnTo>
                    <a:lnTo>
                      <a:pt x="38832" y="5693"/>
                    </a:lnTo>
                    <a:lnTo>
                      <a:pt x="38924" y="5693"/>
                    </a:lnTo>
                    <a:lnTo>
                      <a:pt x="38971" y="5647"/>
                    </a:lnTo>
                    <a:lnTo>
                      <a:pt x="39665" y="5184"/>
                    </a:lnTo>
                    <a:close/>
                    <a:moveTo>
                      <a:pt x="26706" y="27029"/>
                    </a:moveTo>
                    <a:lnTo>
                      <a:pt x="27678" y="28788"/>
                    </a:lnTo>
                    <a:lnTo>
                      <a:pt x="26706" y="28001"/>
                    </a:lnTo>
                    <a:lnTo>
                      <a:pt x="26706" y="27029"/>
                    </a:lnTo>
                    <a:close/>
                    <a:moveTo>
                      <a:pt x="41424" y="11802"/>
                    </a:moveTo>
                    <a:lnTo>
                      <a:pt x="41609" y="12312"/>
                    </a:lnTo>
                    <a:lnTo>
                      <a:pt x="41701" y="12867"/>
                    </a:lnTo>
                    <a:lnTo>
                      <a:pt x="41701" y="13422"/>
                    </a:lnTo>
                    <a:lnTo>
                      <a:pt x="41609" y="13978"/>
                    </a:lnTo>
                    <a:lnTo>
                      <a:pt x="39850" y="21013"/>
                    </a:lnTo>
                    <a:lnTo>
                      <a:pt x="39850" y="21059"/>
                    </a:lnTo>
                    <a:lnTo>
                      <a:pt x="41748" y="24438"/>
                    </a:lnTo>
                    <a:lnTo>
                      <a:pt x="41933" y="24715"/>
                    </a:lnTo>
                    <a:lnTo>
                      <a:pt x="42025" y="25039"/>
                    </a:lnTo>
                    <a:lnTo>
                      <a:pt x="42118" y="25363"/>
                    </a:lnTo>
                    <a:lnTo>
                      <a:pt x="42210" y="25687"/>
                    </a:lnTo>
                    <a:lnTo>
                      <a:pt x="42210" y="26011"/>
                    </a:lnTo>
                    <a:lnTo>
                      <a:pt x="42210" y="26335"/>
                    </a:lnTo>
                    <a:lnTo>
                      <a:pt x="42164" y="26659"/>
                    </a:lnTo>
                    <a:lnTo>
                      <a:pt x="42118" y="27029"/>
                    </a:lnTo>
                    <a:lnTo>
                      <a:pt x="41933" y="27446"/>
                    </a:lnTo>
                    <a:lnTo>
                      <a:pt x="41701" y="27215"/>
                    </a:lnTo>
                    <a:lnTo>
                      <a:pt x="41424" y="26937"/>
                    </a:lnTo>
                    <a:lnTo>
                      <a:pt x="41748" y="26983"/>
                    </a:lnTo>
                    <a:lnTo>
                      <a:pt x="41933" y="26983"/>
                    </a:lnTo>
                    <a:lnTo>
                      <a:pt x="41933" y="26937"/>
                    </a:lnTo>
                    <a:lnTo>
                      <a:pt x="41933" y="26891"/>
                    </a:lnTo>
                    <a:lnTo>
                      <a:pt x="41887" y="26844"/>
                    </a:lnTo>
                    <a:lnTo>
                      <a:pt x="41794" y="26844"/>
                    </a:lnTo>
                    <a:lnTo>
                      <a:pt x="41516" y="26798"/>
                    </a:lnTo>
                    <a:lnTo>
                      <a:pt x="41192" y="26844"/>
                    </a:lnTo>
                    <a:lnTo>
                      <a:pt x="41007" y="26891"/>
                    </a:lnTo>
                    <a:lnTo>
                      <a:pt x="40868" y="26937"/>
                    </a:lnTo>
                    <a:lnTo>
                      <a:pt x="40544" y="27076"/>
                    </a:lnTo>
                    <a:lnTo>
                      <a:pt x="40220" y="27261"/>
                    </a:lnTo>
                    <a:lnTo>
                      <a:pt x="39989" y="27492"/>
                    </a:lnTo>
                    <a:lnTo>
                      <a:pt x="39804" y="27724"/>
                    </a:lnTo>
                    <a:lnTo>
                      <a:pt x="39711" y="28001"/>
                    </a:lnTo>
                    <a:lnTo>
                      <a:pt x="39619" y="28233"/>
                    </a:lnTo>
                    <a:lnTo>
                      <a:pt x="39572" y="28372"/>
                    </a:lnTo>
                    <a:lnTo>
                      <a:pt x="39572" y="28510"/>
                    </a:lnTo>
                    <a:lnTo>
                      <a:pt x="39526" y="28649"/>
                    </a:lnTo>
                    <a:lnTo>
                      <a:pt x="39526" y="29066"/>
                    </a:lnTo>
                    <a:lnTo>
                      <a:pt x="39572" y="29112"/>
                    </a:lnTo>
                    <a:lnTo>
                      <a:pt x="39665" y="29112"/>
                    </a:lnTo>
                    <a:lnTo>
                      <a:pt x="39665" y="29020"/>
                    </a:lnTo>
                    <a:lnTo>
                      <a:pt x="39665" y="28742"/>
                    </a:lnTo>
                    <a:lnTo>
                      <a:pt x="39758" y="28881"/>
                    </a:lnTo>
                    <a:lnTo>
                      <a:pt x="40128" y="29251"/>
                    </a:lnTo>
                    <a:lnTo>
                      <a:pt x="39619" y="29436"/>
                    </a:lnTo>
                    <a:lnTo>
                      <a:pt x="39063" y="29529"/>
                    </a:lnTo>
                    <a:lnTo>
                      <a:pt x="38462" y="29529"/>
                    </a:lnTo>
                    <a:lnTo>
                      <a:pt x="37906" y="29436"/>
                    </a:lnTo>
                    <a:lnTo>
                      <a:pt x="37536" y="29297"/>
                    </a:lnTo>
                    <a:lnTo>
                      <a:pt x="37212" y="29158"/>
                    </a:lnTo>
                    <a:lnTo>
                      <a:pt x="37443" y="28094"/>
                    </a:lnTo>
                    <a:lnTo>
                      <a:pt x="37536" y="27400"/>
                    </a:lnTo>
                    <a:lnTo>
                      <a:pt x="37536" y="26752"/>
                    </a:lnTo>
                    <a:lnTo>
                      <a:pt x="37490" y="26150"/>
                    </a:lnTo>
                    <a:lnTo>
                      <a:pt x="37305" y="25502"/>
                    </a:lnTo>
                    <a:lnTo>
                      <a:pt x="37073" y="24947"/>
                    </a:lnTo>
                    <a:lnTo>
                      <a:pt x="36703" y="24391"/>
                    </a:lnTo>
                    <a:lnTo>
                      <a:pt x="36333" y="23882"/>
                    </a:lnTo>
                    <a:lnTo>
                      <a:pt x="35823" y="23419"/>
                    </a:lnTo>
                    <a:lnTo>
                      <a:pt x="32861" y="20966"/>
                    </a:lnTo>
                    <a:lnTo>
                      <a:pt x="38508" y="16894"/>
                    </a:lnTo>
                    <a:lnTo>
                      <a:pt x="39110" y="16384"/>
                    </a:lnTo>
                    <a:lnTo>
                      <a:pt x="39665" y="15829"/>
                    </a:lnTo>
                    <a:lnTo>
                      <a:pt x="40128" y="15274"/>
                    </a:lnTo>
                    <a:lnTo>
                      <a:pt x="40544" y="14626"/>
                    </a:lnTo>
                    <a:lnTo>
                      <a:pt x="40868" y="13978"/>
                    </a:lnTo>
                    <a:lnTo>
                      <a:pt x="41146" y="13284"/>
                    </a:lnTo>
                    <a:lnTo>
                      <a:pt x="41331" y="12543"/>
                    </a:lnTo>
                    <a:lnTo>
                      <a:pt x="41424" y="11802"/>
                    </a:lnTo>
                    <a:close/>
                    <a:moveTo>
                      <a:pt x="41887" y="30408"/>
                    </a:moveTo>
                    <a:lnTo>
                      <a:pt x="41840" y="30454"/>
                    </a:lnTo>
                    <a:lnTo>
                      <a:pt x="41794" y="30501"/>
                    </a:lnTo>
                    <a:lnTo>
                      <a:pt x="41748" y="30593"/>
                    </a:lnTo>
                    <a:lnTo>
                      <a:pt x="41609" y="30825"/>
                    </a:lnTo>
                    <a:lnTo>
                      <a:pt x="41516" y="31102"/>
                    </a:lnTo>
                    <a:lnTo>
                      <a:pt x="41516" y="31056"/>
                    </a:lnTo>
                    <a:lnTo>
                      <a:pt x="41516" y="31010"/>
                    </a:lnTo>
                    <a:lnTo>
                      <a:pt x="41516" y="30963"/>
                    </a:lnTo>
                    <a:lnTo>
                      <a:pt x="41516" y="30917"/>
                    </a:lnTo>
                    <a:lnTo>
                      <a:pt x="41516" y="30871"/>
                    </a:lnTo>
                    <a:lnTo>
                      <a:pt x="41516" y="30825"/>
                    </a:lnTo>
                    <a:lnTo>
                      <a:pt x="41516" y="30778"/>
                    </a:lnTo>
                    <a:lnTo>
                      <a:pt x="41563" y="30778"/>
                    </a:lnTo>
                    <a:lnTo>
                      <a:pt x="41563" y="30732"/>
                    </a:lnTo>
                    <a:lnTo>
                      <a:pt x="41563" y="30686"/>
                    </a:lnTo>
                    <a:lnTo>
                      <a:pt x="41609" y="30686"/>
                    </a:lnTo>
                    <a:lnTo>
                      <a:pt x="41609" y="30640"/>
                    </a:lnTo>
                    <a:lnTo>
                      <a:pt x="41655" y="30593"/>
                    </a:lnTo>
                    <a:lnTo>
                      <a:pt x="41701" y="30547"/>
                    </a:lnTo>
                    <a:lnTo>
                      <a:pt x="41748" y="30501"/>
                    </a:lnTo>
                    <a:lnTo>
                      <a:pt x="41794" y="30454"/>
                    </a:lnTo>
                    <a:lnTo>
                      <a:pt x="41840" y="30454"/>
                    </a:lnTo>
                    <a:lnTo>
                      <a:pt x="41840" y="30408"/>
                    </a:lnTo>
                    <a:close/>
                    <a:moveTo>
                      <a:pt x="41146" y="26983"/>
                    </a:moveTo>
                    <a:lnTo>
                      <a:pt x="41377" y="27122"/>
                    </a:lnTo>
                    <a:lnTo>
                      <a:pt x="41609" y="27307"/>
                    </a:lnTo>
                    <a:lnTo>
                      <a:pt x="41887" y="27585"/>
                    </a:lnTo>
                    <a:lnTo>
                      <a:pt x="41933" y="27677"/>
                    </a:lnTo>
                    <a:lnTo>
                      <a:pt x="41979" y="27724"/>
                    </a:lnTo>
                    <a:lnTo>
                      <a:pt x="42164" y="27909"/>
                    </a:lnTo>
                    <a:lnTo>
                      <a:pt x="42210" y="27955"/>
                    </a:lnTo>
                    <a:lnTo>
                      <a:pt x="42257" y="27955"/>
                    </a:lnTo>
                    <a:lnTo>
                      <a:pt x="43368" y="27492"/>
                    </a:lnTo>
                    <a:lnTo>
                      <a:pt x="43553" y="27492"/>
                    </a:lnTo>
                    <a:lnTo>
                      <a:pt x="43738" y="27539"/>
                    </a:lnTo>
                    <a:lnTo>
                      <a:pt x="44663" y="28372"/>
                    </a:lnTo>
                    <a:lnTo>
                      <a:pt x="44756" y="28510"/>
                    </a:lnTo>
                    <a:lnTo>
                      <a:pt x="44802" y="28649"/>
                    </a:lnTo>
                    <a:lnTo>
                      <a:pt x="44756" y="28788"/>
                    </a:lnTo>
                    <a:lnTo>
                      <a:pt x="44710" y="28927"/>
                    </a:lnTo>
                    <a:lnTo>
                      <a:pt x="44571" y="28973"/>
                    </a:lnTo>
                    <a:lnTo>
                      <a:pt x="44432" y="29020"/>
                    </a:lnTo>
                    <a:lnTo>
                      <a:pt x="44293" y="28973"/>
                    </a:lnTo>
                    <a:lnTo>
                      <a:pt x="44201" y="28927"/>
                    </a:lnTo>
                    <a:lnTo>
                      <a:pt x="43969" y="28742"/>
                    </a:lnTo>
                    <a:lnTo>
                      <a:pt x="43506" y="28233"/>
                    </a:lnTo>
                    <a:lnTo>
                      <a:pt x="43414" y="28233"/>
                    </a:lnTo>
                    <a:lnTo>
                      <a:pt x="43414" y="28279"/>
                    </a:lnTo>
                    <a:lnTo>
                      <a:pt x="43414" y="28325"/>
                    </a:lnTo>
                    <a:lnTo>
                      <a:pt x="43877" y="28834"/>
                    </a:lnTo>
                    <a:lnTo>
                      <a:pt x="44016" y="29158"/>
                    </a:lnTo>
                    <a:lnTo>
                      <a:pt x="44062" y="29205"/>
                    </a:lnTo>
                    <a:lnTo>
                      <a:pt x="44154" y="29251"/>
                    </a:lnTo>
                    <a:lnTo>
                      <a:pt x="45126" y="30223"/>
                    </a:lnTo>
                    <a:lnTo>
                      <a:pt x="45219" y="30362"/>
                    </a:lnTo>
                    <a:lnTo>
                      <a:pt x="45265" y="30501"/>
                    </a:lnTo>
                    <a:lnTo>
                      <a:pt x="45265" y="30640"/>
                    </a:lnTo>
                    <a:lnTo>
                      <a:pt x="45173" y="30732"/>
                    </a:lnTo>
                    <a:lnTo>
                      <a:pt x="45034" y="30825"/>
                    </a:lnTo>
                    <a:lnTo>
                      <a:pt x="44895" y="30871"/>
                    </a:lnTo>
                    <a:lnTo>
                      <a:pt x="44756" y="30871"/>
                    </a:lnTo>
                    <a:lnTo>
                      <a:pt x="44617" y="30778"/>
                    </a:lnTo>
                    <a:lnTo>
                      <a:pt x="43460" y="29575"/>
                    </a:lnTo>
                    <a:lnTo>
                      <a:pt x="43368" y="29575"/>
                    </a:lnTo>
                    <a:lnTo>
                      <a:pt x="43368" y="29621"/>
                    </a:lnTo>
                    <a:lnTo>
                      <a:pt x="43368" y="29668"/>
                    </a:lnTo>
                    <a:lnTo>
                      <a:pt x="44525" y="30871"/>
                    </a:lnTo>
                    <a:lnTo>
                      <a:pt x="44710" y="31056"/>
                    </a:lnTo>
                    <a:lnTo>
                      <a:pt x="44802" y="31149"/>
                    </a:lnTo>
                    <a:lnTo>
                      <a:pt x="44756" y="31287"/>
                    </a:lnTo>
                    <a:lnTo>
                      <a:pt x="44710" y="31380"/>
                    </a:lnTo>
                    <a:lnTo>
                      <a:pt x="44617" y="31426"/>
                    </a:lnTo>
                    <a:lnTo>
                      <a:pt x="44571" y="31426"/>
                    </a:lnTo>
                    <a:lnTo>
                      <a:pt x="44478" y="31519"/>
                    </a:lnTo>
                    <a:lnTo>
                      <a:pt x="43645" y="31010"/>
                    </a:lnTo>
                    <a:lnTo>
                      <a:pt x="43044" y="30408"/>
                    </a:lnTo>
                    <a:lnTo>
                      <a:pt x="42951" y="30408"/>
                    </a:lnTo>
                    <a:lnTo>
                      <a:pt x="42951" y="30454"/>
                    </a:lnTo>
                    <a:lnTo>
                      <a:pt x="42951" y="30501"/>
                    </a:lnTo>
                    <a:lnTo>
                      <a:pt x="43229" y="30778"/>
                    </a:lnTo>
                    <a:lnTo>
                      <a:pt x="43229" y="30778"/>
                    </a:lnTo>
                    <a:lnTo>
                      <a:pt x="42997" y="30640"/>
                    </a:lnTo>
                    <a:lnTo>
                      <a:pt x="42673" y="30408"/>
                    </a:lnTo>
                    <a:lnTo>
                      <a:pt x="42488" y="30316"/>
                    </a:lnTo>
                    <a:lnTo>
                      <a:pt x="42303" y="30269"/>
                    </a:lnTo>
                    <a:lnTo>
                      <a:pt x="42257" y="30223"/>
                    </a:lnTo>
                    <a:lnTo>
                      <a:pt x="42210" y="30223"/>
                    </a:lnTo>
                    <a:lnTo>
                      <a:pt x="42118" y="30269"/>
                    </a:lnTo>
                    <a:lnTo>
                      <a:pt x="41979" y="30269"/>
                    </a:lnTo>
                    <a:lnTo>
                      <a:pt x="41979" y="30316"/>
                    </a:lnTo>
                    <a:lnTo>
                      <a:pt x="41887" y="30316"/>
                    </a:lnTo>
                    <a:lnTo>
                      <a:pt x="41794" y="30362"/>
                    </a:lnTo>
                    <a:lnTo>
                      <a:pt x="41748" y="30408"/>
                    </a:lnTo>
                    <a:lnTo>
                      <a:pt x="41701" y="30454"/>
                    </a:lnTo>
                    <a:lnTo>
                      <a:pt x="41655" y="30501"/>
                    </a:lnTo>
                    <a:lnTo>
                      <a:pt x="41563" y="30593"/>
                    </a:lnTo>
                    <a:lnTo>
                      <a:pt x="41563" y="30640"/>
                    </a:lnTo>
                    <a:lnTo>
                      <a:pt x="41516" y="30640"/>
                    </a:lnTo>
                    <a:lnTo>
                      <a:pt x="41516" y="30732"/>
                    </a:lnTo>
                    <a:lnTo>
                      <a:pt x="41470" y="30778"/>
                    </a:lnTo>
                    <a:lnTo>
                      <a:pt x="41470" y="30825"/>
                    </a:lnTo>
                    <a:lnTo>
                      <a:pt x="41424" y="30871"/>
                    </a:lnTo>
                    <a:lnTo>
                      <a:pt x="41424" y="30917"/>
                    </a:lnTo>
                    <a:lnTo>
                      <a:pt x="41424" y="30963"/>
                    </a:lnTo>
                    <a:lnTo>
                      <a:pt x="41377" y="31010"/>
                    </a:lnTo>
                    <a:lnTo>
                      <a:pt x="41377" y="31056"/>
                    </a:lnTo>
                    <a:lnTo>
                      <a:pt x="41377" y="31102"/>
                    </a:lnTo>
                    <a:lnTo>
                      <a:pt x="41377" y="31195"/>
                    </a:lnTo>
                    <a:lnTo>
                      <a:pt x="41100" y="30963"/>
                    </a:lnTo>
                    <a:lnTo>
                      <a:pt x="40868" y="30686"/>
                    </a:lnTo>
                    <a:lnTo>
                      <a:pt x="40683" y="30316"/>
                    </a:lnTo>
                    <a:lnTo>
                      <a:pt x="40591" y="29945"/>
                    </a:lnTo>
                    <a:lnTo>
                      <a:pt x="40591" y="29575"/>
                    </a:lnTo>
                    <a:lnTo>
                      <a:pt x="40544" y="29529"/>
                    </a:lnTo>
                    <a:lnTo>
                      <a:pt x="40359" y="29297"/>
                    </a:lnTo>
                    <a:lnTo>
                      <a:pt x="40313" y="29251"/>
                    </a:lnTo>
                    <a:lnTo>
                      <a:pt x="40267" y="29205"/>
                    </a:lnTo>
                    <a:lnTo>
                      <a:pt x="39896" y="28788"/>
                    </a:lnTo>
                    <a:lnTo>
                      <a:pt x="39711" y="28510"/>
                    </a:lnTo>
                    <a:lnTo>
                      <a:pt x="39758" y="28233"/>
                    </a:lnTo>
                    <a:lnTo>
                      <a:pt x="39850" y="27909"/>
                    </a:lnTo>
                    <a:lnTo>
                      <a:pt x="40035" y="27631"/>
                    </a:lnTo>
                    <a:lnTo>
                      <a:pt x="40267" y="27400"/>
                    </a:lnTo>
                    <a:lnTo>
                      <a:pt x="40498" y="27215"/>
                    </a:lnTo>
                    <a:lnTo>
                      <a:pt x="40729" y="27122"/>
                    </a:lnTo>
                    <a:lnTo>
                      <a:pt x="41146" y="26983"/>
                    </a:lnTo>
                    <a:close/>
                    <a:moveTo>
                      <a:pt x="41794" y="31473"/>
                    </a:moveTo>
                    <a:lnTo>
                      <a:pt x="41887" y="31519"/>
                    </a:lnTo>
                    <a:lnTo>
                      <a:pt x="41979" y="31565"/>
                    </a:lnTo>
                    <a:lnTo>
                      <a:pt x="42072" y="31611"/>
                    </a:lnTo>
                    <a:lnTo>
                      <a:pt x="42164" y="31658"/>
                    </a:lnTo>
                    <a:lnTo>
                      <a:pt x="43090" y="32213"/>
                    </a:lnTo>
                    <a:lnTo>
                      <a:pt x="43090" y="32213"/>
                    </a:lnTo>
                    <a:lnTo>
                      <a:pt x="42118" y="31704"/>
                    </a:lnTo>
                    <a:lnTo>
                      <a:pt x="42025" y="31611"/>
                    </a:lnTo>
                    <a:lnTo>
                      <a:pt x="41887" y="31565"/>
                    </a:lnTo>
                    <a:lnTo>
                      <a:pt x="41794" y="31473"/>
                    </a:lnTo>
                    <a:close/>
                    <a:moveTo>
                      <a:pt x="26706" y="28187"/>
                    </a:moveTo>
                    <a:lnTo>
                      <a:pt x="27585" y="28881"/>
                    </a:lnTo>
                    <a:lnTo>
                      <a:pt x="26752" y="32861"/>
                    </a:lnTo>
                    <a:lnTo>
                      <a:pt x="26706" y="28187"/>
                    </a:lnTo>
                    <a:close/>
                    <a:moveTo>
                      <a:pt x="3981" y="33416"/>
                    </a:moveTo>
                    <a:lnTo>
                      <a:pt x="4027" y="33463"/>
                    </a:lnTo>
                    <a:lnTo>
                      <a:pt x="3981" y="33463"/>
                    </a:lnTo>
                    <a:lnTo>
                      <a:pt x="3981" y="33416"/>
                    </a:lnTo>
                    <a:close/>
                    <a:moveTo>
                      <a:pt x="32723" y="21059"/>
                    </a:moveTo>
                    <a:lnTo>
                      <a:pt x="32769" y="21105"/>
                    </a:lnTo>
                    <a:lnTo>
                      <a:pt x="35731" y="23512"/>
                    </a:lnTo>
                    <a:lnTo>
                      <a:pt x="36240" y="23975"/>
                    </a:lnTo>
                    <a:lnTo>
                      <a:pt x="36610" y="24438"/>
                    </a:lnTo>
                    <a:lnTo>
                      <a:pt x="36934" y="24993"/>
                    </a:lnTo>
                    <a:lnTo>
                      <a:pt x="37166" y="25548"/>
                    </a:lnTo>
                    <a:lnTo>
                      <a:pt x="37351" y="26150"/>
                    </a:lnTo>
                    <a:lnTo>
                      <a:pt x="37397" y="26798"/>
                    </a:lnTo>
                    <a:lnTo>
                      <a:pt x="37397" y="27400"/>
                    </a:lnTo>
                    <a:lnTo>
                      <a:pt x="37305" y="28048"/>
                    </a:lnTo>
                    <a:lnTo>
                      <a:pt x="37119" y="29066"/>
                    </a:lnTo>
                    <a:lnTo>
                      <a:pt x="37073" y="29158"/>
                    </a:lnTo>
                    <a:lnTo>
                      <a:pt x="37073" y="29205"/>
                    </a:lnTo>
                    <a:lnTo>
                      <a:pt x="36147" y="33416"/>
                    </a:lnTo>
                    <a:lnTo>
                      <a:pt x="35407" y="33463"/>
                    </a:lnTo>
                    <a:lnTo>
                      <a:pt x="35083" y="32722"/>
                    </a:lnTo>
                    <a:lnTo>
                      <a:pt x="35361" y="32398"/>
                    </a:lnTo>
                    <a:lnTo>
                      <a:pt x="35592" y="32028"/>
                    </a:lnTo>
                    <a:lnTo>
                      <a:pt x="35823" y="31658"/>
                    </a:lnTo>
                    <a:lnTo>
                      <a:pt x="35962" y="31241"/>
                    </a:lnTo>
                    <a:lnTo>
                      <a:pt x="36055" y="30871"/>
                    </a:lnTo>
                    <a:lnTo>
                      <a:pt x="36101" y="30547"/>
                    </a:lnTo>
                    <a:lnTo>
                      <a:pt x="36101" y="30177"/>
                    </a:lnTo>
                    <a:lnTo>
                      <a:pt x="36055" y="29853"/>
                    </a:lnTo>
                    <a:lnTo>
                      <a:pt x="36009" y="29482"/>
                    </a:lnTo>
                    <a:lnTo>
                      <a:pt x="35916" y="29158"/>
                    </a:lnTo>
                    <a:lnTo>
                      <a:pt x="35823" y="28834"/>
                    </a:lnTo>
                    <a:lnTo>
                      <a:pt x="35638" y="28510"/>
                    </a:lnTo>
                    <a:lnTo>
                      <a:pt x="31936" y="21753"/>
                    </a:lnTo>
                    <a:lnTo>
                      <a:pt x="31936" y="21568"/>
                    </a:lnTo>
                    <a:lnTo>
                      <a:pt x="32445" y="21244"/>
                    </a:lnTo>
                    <a:lnTo>
                      <a:pt x="32630" y="21105"/>
                    </a:lnTo>
                    <a:lnTo>
                      <a:pt x="32723" y="21059"/>
                    </a:lnTo>
                    <a:close/>
                    <a:moveTo>
                      <a:pt x="43182" y="32259"/>
                    </a:moveTo>
                    <a:lnTo>
                      <a:pt x="45173" y="33416"/>
                    </a:lnTo>
                    <a:lnTo>
                      <a:pt x="45265" y="33463"/>
                    </a:lnTo>
                    <a:lnTo>
                      <a:pt x="45265" y="33504"/>
                    </a:lnTo>
                    <a:lnTo>
                      <a:pt x="45265" y="33504"/>
                    </a:lnTo>
                    <a:lnTo>
                      <a:pt x="44941" y="33324"/>
                    </a:lnTo>
                    <a:lnTo>
                      <a:pt x="43182" y="32306"/>
                    </a:lnTo>
                    <a:lnTo>
                      <a:pt x="43136" y="32259"/>
                    </a:lnTo>
                    <a:close/>
                    <a:moveTo>
                      <a:pt x="45311" y="33509"/>
                    </a:moveTo>
                    <a:lnTo>
                      <a:pt x="45358" y="33555"/>
                    </a:lnTo>
                    <a:lnTo>
                      <a:pt x="45274" y="33509"/>
                    </a:lnTo>
                    <a:close/>
                    <a:moveTo>
                      <a:pt x="30871" y="9442"/>
                    </a:moveTo>
                    <a:lnTo>
                      <a:pt x="31241" y="9535"/>
                    </a:lnTo>
                    <a:lnTo>
                      <a:pt x="31612" y="9627"/>
                    </a:lnTo>
                    <a:lnTo>
                      <a:pt x="31889" y="9766"/>
                    </a:lnTo>
                    <a:lnTo>
                      <a:pt x="32213" y="9905"/>
                    </a:lnTo>
                    <a:lnTo>
                      <a:pt x="32491" y="10090"/>
                    </a:lnTo>
                    <a:lnTo>
                      <a:pt x="32723" y="10321"/>
                    </a:lnTo>
                    <a:lnTo>
                      <a:pt x="32954" y="10553"/>
                    </a:lnTo>
                    <a:lnTo>
                      <a:pt x="33185" y="10784"/>
                    </a:lnTo>
                    <a:lnTo>
                      <a:pt x="33370" y="11062"/>
                    </a:lnTo>
                    <a:lnTo>
                      <a:pt x="33509" y="11340"/>
                    </a:lnTo>
                    <a:lnTo>
                      <a:pt x="33648" y="11664"/>
                    </a:lnTo>
                    <a:lnTo>
                      <a:pt x="33741" y="11988"/>
                    </a:lnTo>
                    <a:lnTo>
                      <a:pt x="33833" y="12312"/>
                    </a:lnTo>
                    <a:lnTo>
                      <a:pt x="33833" y="12636"/>
                    </a:lnTo>
                    <a:lnTo>
                      <a:pt x="33880" y="12960"/>
                    </a:lnTo>
                    <a:lnTo>
                      <a:pt x="33833" y="13330"/>
                    </a:lnTo>
                    <a:lnTo>
                      <a:pt x="33741" y="13654"/>
                    </a:lnTo>
                    <a:lnTo>
                      <a:pt x="32121" y="20365"/>
                    </a:lnTo>
                    <a:lnTo>
                      <a:pt x="32075" y="20411"/>
                    </a:lnTo>
                    <a:lnTo>
                      <a:pt x="32075" y="20504"/>
                    </a:lnTo>
                    <a:lnTo>
                      <a:pt x="31843" y="21476"/>
                    </a:lnTo>
                    <a:lnTo>
                      <a:pt x="31797" y="21568"/>
                    </a:lnTo>
                    <a:lnTo>
                      <a:pt x="31797" y="21661"/>
                    </a:lnTo>
                    <a:lnTo>
                      <a:pt x="31797" y="21753"/>
                    </a:lnTo>
                    <a:lnTo>
                      <a:pt x="31797" y="21800"/>
                    </a:lnTo>
                    <a:lnTo>
                      <a:pt x="35546" y="28603"/>
                    </a:lnTo>
                    <a:lnTo>
                      <a:pt x="35685" y="28881"/>
                    </a:lnTo>
                    <a:lnTo>
                      <a:pt x="35823" y="29205"/>
                    </a:lnTo>
                    <a:lnTo>
                      <a:pt x="35870" y="29529"/>
                    </a:lnTo>
                    <a:lnTo>
                      <a:pt x="35962" y="29853"/>
                    </a:lnTo>
                    <a:lnTo>
                      <a:pt x="35962" y="30177"/>
                    </a:lnTo>
                    <a:lnTo>
                      <a:pt x="35962" y="30547"/>
                    </a:lnTo>
                    <a:lnTo>
                      <a:pt x="35916" y="30871"/>
                    </a:lnTo>
                    <a:lnTo>
                      <a:pt x="35823" y="31195"/>
                    </a:lnTo>
                    <a:lnTo>
                      <a:pt x="35685" y="31565"/>
                    </a:lnTo>
                    <a:lnTo>
                      <a:pt x="35499" y="31935"/>
                    </a:lnTo>
                    <a:lnTo>
                      <a:pt x="35268" y="32259"/>
                    </a:lnTo>
                    <a:lnTo>
                      <a:pt x="35037" y="32583"/>
                    </a:lnTo>
                    <a:lnTo>
                      <a:pt x="34990" y="32630"/>
                    </a:lnTo>
                    <a:lnTo>
                      <a:pt x="34898" y="32676"/>
                    </a:lnTo>
                    <a:lnTo>
                      <a:pt x="34574" y="33000"/>
                    </a:lnTo>
                    <a:lnTo>
                      <a:pt x="34204" y="33231"/>
                    </a:lnTo>
                    <a:lnTo>
                      <a:pt x="33833" y="33416"/>
                    </a:lnTo>
                    <a:lnTo>
                      <a:pt x="33463" y="33555"/>
                    </a:lnTo>
                    <a:lnTo>
                      <a:pt x="33047" y="33602"/>
                    </a:lnTo>
                    <a:lnTo>
                      <a:pt x="32676" y="33648"/>
                    </a:lnTo>
                    <a:lnTo>
                      <a:pt x="32491" y="33648"/>
                    </a:lnTo>
                    <a:lnTo>
                      <a:pt x="32075" y="33602"/>
                    </a:lnTo>
                    <a:lnTo>
                      <a:pt x="31612" y="33509"/>
                    </a:lnTo>
                    <a:lnTo>
                      <a:pt x="31195" y="33370"/>
                    </a:lnTo>
                    <a:lnTo>
                      <a:pt x="30825" y="33185"/>
                    </a:lnTo>
                    <a:lnTo>
                      <a:pt x="30455" y="32954"/>
                    </a:lnTo>
                    <a:lnTo>
                      <a:pt x="30084" y="32630"/>
                    </a:lnTo>
                    <a:lnTo>
                      <a:pt x="29807" y="32306"/>
                    </a:lnTo>
                    <a:lnTo>
                      <a:pt x="29575" y="31889"/>
                    </a:lnTo>
                    <a:lnTo>
                      <a:pt x="26706" y="26752"/>
                    </a:lnTo>
                    <a:lnTo>
                      <a:pt x="26659" y="26659"/>
                    </a:lnTo>
                    <a:lnTo>
                      <a:pt x="26567" y="26520"/>
                    </a:lnTo>
                    <a:lnTo>
                      <a:pt x="26567" y="26474"/>
                    </a:lnTo>
                    <a:lnTo>
                      <a:pt x="26521" y="26428"/>
                    </a:lnTo>
                    <a:lnTo>
                      <a:pt x="26521" y="26335"/>
                    </a:lnTo>
                    <a:lnTo>
                      <a:pt x="25271" y="24160"/>
                    </a:lnTo>
                    <a:lnTo>
                      <a:pt x="25225" y="24021"/>
                    </a:lnTo>
                    <a:lnTo>
                      <a:pt x="25178" y="23929"/>
                    </a:lnTo>
                    <a:lnTo>
                      <a:pt x="25132" y="23882"/>
                    </a:lnTo>
                    <a:lnTo>
                      <a:pt x="24993" y="23605"/>
                    </a:lnTo>
                    <a:lnTo>
                      <a:pt x="24901" y="23327"/>
                    </a:lnTo>
                    <a:lnTo>
                      <a:pt x="24808" y="23003"/>
                    </a:lnTo>
                    <a:lnTo>
                      <a:pt x="24762" y="22679"/>
                    </a:lnTo>
                    <a:lnTo>
                      <a:pt x="24716" y="22401"/>
                    </a:lnTo>
                    <a:lnTo>
                      <a:pt x="24716" y="22077"/>
                    </a:lnTo>
                    <a:lnTo>
                      <a:pt x="24762" y="21753"/>
                    </a:lnTo>
                    <a:lnTo>
                      <a:pt x="24808" y="21429"/>
                    </a:lnTo>
                    <a:lnTo>
                      <a:pt x="25040" y="20504"/>
                    </a:lnTo>
                    <a:lnTo>
                      <a:pt x="25086" y="20411"/>
                    </a:lnTo>
                    <a:lnTo>
                      <a:pt x="25086" y="20365"/>
                    </a:lnTo>
                    <a:lnTo>
                      <a:pt x="25595" y="18236"/>
                    </a:lnTo>
                    <a:lnTo>
                      <a:pt x="25641" y="18097"/>
                    </a:lnTo>
                    <a:lnTo>
                      <a:pt x="25688" y="17912"/>
                    </a:lnTo>
                    <a:lnTo>
                      <a:pt x="26567" y="14255"/>
                    </a:lnTo>
                    <a:lnTo>
                      <a:pt x="26613" y="14209"/>
                    </a:lnTo>
                    <a:lnTo>
                      <a:pt x="26613" y="14117"/>
                    </a:lnTo>
                    <a:lnTo>
                      <a:pt x="27122" y="12034"/>
                    </a:lnTo>
                    <a:lnTo>
                      <a:pt x="27307" y="11478"/>
                    </a:lnTo>
                    <a:lnTo>
                      <a:pt x="27585" y="10969"/>
                    </a:lnTo>
                    <a:lnTo>
                      <a:pt x="27955" y="10507"/>
                    </a:lnTo>
                    <a:lnTo>
                      <a:pt x="28372" y="10136"/>
                    </a:lnTo>
                    <a:lnTo>
                      <a:pt x="28835" y="9812"/>
                    </a:lnTo>
                    <a:lnTo>
                      <a:pt x="29344" y="9627"/>
                    </a:lnTo>
                    <a:lnTo>
                      <a:pt x="29899" y="9488"/>
                    </a:lnTo>
                    <a:lnTo>
                      <a:pt x="30455" y="9442"/>
                    </a:lnTo>
                    <a:close/>
                    <a:moveTo>
                      <a:pt x="4073" y="33602"/>
                    </a:moveTo>
                    <a:lnTo>
                      <a:pt x="4073" y="33648"/>
                    </a:lnTo>
                    <a:lnTo>
                      <a:pt x="3888" y="34018"/>
                    </a:lnTo>
                    <a:lnTo>
                      <a:pt x="4073" y="33602"/>
                    </a:lnTo>
                    <a:close/>
                    <a:moveTo>
                      <a:pt x="3935" y="33555"/>
                    </a:moveTo>
                    <a:lnTo>
                      <a:pt x="3749" y="33972"/>
                    </a:lnTo>
                    <a:lnTo>
                      <a:pt x="3703" y="34018"/>
                    </a:lnTo>
                    <a:lnTo>
                      <a:pt x="3657" y="34064"/>
                    </a:lnTo>
                    <a:lnTo>
                      <a:pt x="3796" y="33833"/>
                    </a:lnTo>
                    <a:lnTo>
                      <a:pt x="3888" y="33602"/>
                    </a:lnTo>
                    <a:lnTo>
                      <a:pt x="3935" y="33555"/>
                    </a:lnTo>
                    <a:close/>
                    <a:moveTo>
                      <a:pt x="3888" y="34018"/>
                    </a:moveTo>
                    <a:lnTo>
                      <a:pt x="3749" y="34296"/>
                    </a:lnTo>
                    <a:lnTo>
                      <a:pt x="3749" y="34250"/>
                    </a:lnTo>
                    <a:lnTo>
                      <a:pt x="3842" y="34064"/>
                    </a:lnTo>
                    <a:lnTo>
                      <a:pt x="3888" y="34018"/>
                    </a:lnTo>
                    <a:close/>
                    <a:moveTo>
                      <a:pt x="46515" y="35268"/>
                    </a:moveTo>
                    <a:lnTo>
                      <a:pt x="46422" y="35314"/>
                    </a:lnTo>
                    <a:lnTo>
                      <a:pt x="46422" y="35314"/>
                    </a:lnTo>
                    <a:lnTo>
                      <a:pt x="46469" y="35268"/>
                    </a:lnTo>
                    <a:close/>
                    <a:moveTo>
                      <a:pt x="44247" y="34944"/>
                    </a:moveTo>
                    <a:lnTo>
                      <a:pt x="44062" y="35036"/>
                    </a:lnTo>
                    <a:lnTo>
                      <a:pt x="43784" y="35175"/>
                    </a:lnTo>
                    <a:lnTo>
                      <a:pt x="43738" y="35221"/>
                    </a:lnTo>
                    <a:lnTo>
                      <a:pt x="43738" y="35268"/>
                    </a:lnTo>
                    <a:lnTo>
                      <a:pt x="43692" y="35221"/>
                    </a:lnTo>
                    <a:lnTo>
                      <a:pt x="43460" y="35221"/>
                    </a:lnTo>
                    <a:lnTo>
                      <a:pt x="43090" y="35360"/>
                    </a:lnTo>
                    <a:lnTo>
                      <a:pt x="42905" y="35407"/>
                    </a:lnTo>
                    <a:lnTo>
                      <a:pt x="42766" y="35407"/>
                    </a:lnTo>
                    <a:lnTo>
                      <a:pt x="42673" y="35453"/>
                    </a:lnTo>
                    <a:lnTo>
                      <a:pt x="41887" y="35453"/>
                    </a:lnTo>
                    <a:lnTo>
                      <a:pt x="41609" y="35407"/>
                    </a:lnTo>
                    <a:lnTo>
                      <a:pt x="41377" y="35360"/>
                    </a:lnTo>
                    <a:lnTo>
                      <a:pt x="41285" y="35360"/>
                    </a:lnTo>
                    <a:lnTo>
                      <a:pt x="41146" y="35314"/>
                    </a:lnTo>
                    <a:lnTo>
                      <a:pt x="40961" y="35268"/>
                    </a:lnTo>
                    <a:lnTo>
                      <a:pt x="40915" y="35268"/>
                    </a:lnTo>
                    <a:lnTo>
                      <a:pt x="41007" y="35175"/>
                    </a:lnTo>
                    <a:lnTo>
                      <a:pt x="41053" y="35129"/>
                    </a:lnTo>
                    <a:lnTo>
                      <a:pt x="41100" y="35129"/>
                    </a:lnTo>
                    <a:lnTo>
                      <a:pt x="41192" y="35083"/>
                    </a:lnTo>
                    <a:lnTo>
                      <a:pt x="41192" y="35036"/>
                    </a:lnTo>
                    <a:lnTo>
                      <a:pt x="41331" y="34990"/>
                    </a:lnTo>
                    <a:lnTo>
                      <a:pt x="41377" y="34990"/>
                    </a:lnTo>
                    <a:lnTo>
                      <a:pt x="41424" y="34944"/>
                    </a:lnTo>
                    <a:lnTo>
                      <a:pt x="41516" y="34944"/>
                    </a:lnTo>
                    <a:lnTo>
                      <a:pt x="41563" y="34990"/>
                    </a:lnTo>
                    <a:lnTo>
                      <a:pt x="41748" y="34990"/>
                    </a:lnTo>
                    <a:lnTo>
                      <a:pt x="41933" y="35036"/>
                    </a:lnTo>
                    <a:lnTo>
                      <a:pt x="42072" y="35083"/>
                    </a:lnTo>
                    <a:lnTo>
                      <a:pt x="42164" y="35129"/>
                    </a:lnTo>
                    <a:lnTo>
                      <a:pt x="42396" y="35129"/>
                    </a:lnTo>
                    <a:lnTo>
                      <a:pt x="42534" y="35175"/>
                    </a:lnTo>
                    <a:lnTo>
                      <a:pt x="43136" y="35175"/>
                    </a:lnTo>
                    <a:lnTo>
                      <a:pt x="43506" y="35129"/>
                    </a:lnTo>
                    <a:lnTo>
                      <a:pt x="43877" y="35083"/>
                    </a:lnTo>
                    <a:lnTo>
                      <a:pt x="44016" y="35036"/>
                    </a:lnTo>
                    <a:lnTo>
                      <a:pt x="44154" y="34990"/>
                    </a:lnTo>
                    <a:lnTo>
                      <a:pt x="44201" y="34944"/>
                    </a:lnTo>
                    <a:close/>
                    <a:moveTo>
                      <a:pt x="46237" y="35407"/>
                    </a:moveTo>
                    <a:lnTo>
                      <a:pt x="46191" y="35453"/>
                    </a:lnTo>
                    <a:lnTo>
                      <a:pt x="46145" y="35499"/>
                    </a:lnTo>
                    <a:lnTo>
                      <a:pt x="45821" y="35684"/>
                    </a:lnTo>
                    <a:lnTo>
                      <a:pt x="45786" y="35684"/>
                    </a:lnTo>
                    <a:lnTo>
                      <a:pt x="46237" y="35407"/>
                    </a:lnTo>
                    <a:close/>
                    <a:moveTo>
                      <a:pt x="44432" y="34990"/>
                    </a:moveTo>
                    <a:lnTo>
                      <a:pt x="44478" y="35036"/>
                    </a:lnTo>
                    <a:lnTo>
                      <a:pt x="44571" y="35175"/>
                    </a:lnTo>
                    <a:lnTo>
                      <a:pt x="44663" y="35360"/>
                    </a:lnTo>
                    <a:lnTo>
                      <a:pt x="44663" y="35407"/>
                    </a:lnTo>
                    <a:lnTo>
                      <a:pt x="44663" y="35453"/>
                    </a:lnTo>
                    <a:lnTo>
                      <a:pt x="44710" y="35499"/>
                    </a:lnTo>
                    <a:lnTo>
                      <a:pt x="44617" y="35638"/>
                    </a:lnTo>
                    <a:lnTo>
                      <a:pt x="44478" y="35777"/>
                    </a:lnTo>
                    <a:lnTo>
                      <a:pt x="44108" y="35962"/>
                    </a:lnTo>
                    <a:lnTo>
                      <a:pt x="44108" y="35916"/>
                    </a:lnTo>
                    <a:lnTo>
                      <a:pt x="44108" y="35869"/>
                    </a:lnTo>
                    <a:lnTo>
                      <a:pt x="44108" y="35823"/>
                    </a:lnTo>
                    <a:lnTo>
                      <a:pt x="44108" y="35777"/>
                    </a:lnTo>
                    <a:lnTo>
                      <a:pt x="44108" y="35731"/>
                    </a:lnTo>
                    <a:lnTo>
                      <a:pt x="44108" y="35684"/>
                    </a:lnTo>
                    <a:lnTo>
                      <a:pt x="44062" y="35684"/>
                    </a:lnTo>
                    <a:lnTo>
                      <a:pt x="44016" y="35545"/>
                    </a:lnTo>
                    <a:lnTo>
                      <a:pt x="43923" y="35407"/>
                    </a:lnTo>
                    <a:lnTo>
                      <a:pt x="43830" y="35360"/>
                    </a:lnTo>
                    <a:lnTo>
                      <a:pt x="43830" y="35314"/>
                    </a:lnTo>
                    <a:lnTo>
                      <a:pt x="43784" y="35314"/>
                    </a:lnTo>
                    <a:lnTo>
                      <a:pt x="43830" y="35268"/>
                    </a:lnTo>
                    <a:lnTo>
                      <a:pt x="44154" y="35129"/>
                    </a:lnTo>
                    <a:lnTo>
                      <a:pt x="44340" y="35036"/>
                    </a:lnTo>
                    <a:lnTo>
                      <a:pt x="44386" y="34990"/>
                    </a:lnTo>
                    <a:close/>
                    <a:moveTo>
                      <a:pt x="41377" y="36286"/>
                    </a:moveTo>
                    <a:lnTo>
                      <a:pt x="41285" y="36332"/>
                    </a:lnTo>
                    <a:lnTo>
                      <a:pt x="41285" y="36332"/>
                    </a:lnTo>
                    <a:lnTo>
                      <a:pt x="41331" y="36286"/>
                    </a:lnTo>
                    <a:close/>
                    <a:moveTo>
                      <a:pt x="7452" y="29020"/>
                    </a:moveTo>
                    <a:lnTo>
                      <a:pt x="7730" y="29066"/>
                    </a:lnTo>
                    <a:lnTo>
                      <a:pt x="8054" y="29066"/>
                    </a:lnTo>
                    <a:lnTo>
                      <a:pt x="8239" y="29112"/>
                    </a:lnTo>
                    <a:lnTo>
                      <a:pt x="8563" y="29205"/>
                    </a:lnTo>
                    <a:lnTo>
                      <a:pt x="8702" y="29251"/>
                    </a:lnTo>
                    <a:lnTo>
                      <a:pt x="8887" y="29297"/>
                    </a:lnTo>
                    <a:lnTo>
                      <a:pt x="9350" y="29436"/>
                    </a:lnTo>
                    <a:lnTo>
                      <a:pt x="9766" y="29621"/>
                    </a:lnTo>
                    <a:lnTo>
                      <a:pt x="9813" y="29621"/>
                    </a:lnTo>
                    <a:lnTo>
                      <a:pt x="9951" y="29668"/>
                    </a:lnTo>
                    <a:lnTo>
                      <a:pt x="9998" y="29668"/>
                    </a:lnTo>
                    <a:lnTo>
                      <a:pt x="10090" y="29714"/>
                    </a:lnTo>
                    <a:lnTo>
                      <a:pt x="10229" y="29760"/>
                    </a:lnTo>
                    <a:lnTo>
                      <a:pt x="10507" y="29899"/>
                    </a:lnTo>
                    <a:lnTo>
                      <a:pt x="10646" y="29992"/>
                    </a:lnTo>
                    <a:lnTo>
                      <a:pt x="10923" y="30130"/>
                    </a:lnTo>
                    <a:lnTo>
                      <a:pt x="10970" y="30177"/>
                    </a:lnTo>
                    <a:lnTo>
                      <a:pt x="11201" y="30269"/>
                    </a:lnTo>
                    <a:lnTo>
                      <a:pt x="11247" y="30316"/>
                    </a:lnTo>
                    <a:lnTo>
                      <a:pt x="11294" y="30316"/>
                    </a:lnTo>
                    <a:lnTo>
                      <a:pt x="11386" y="30408"/>
                    </a:lnTo>
                    <a:lnTo>
                      <a:pt x="11432" y="30454"/>
                    </a:lnTo>
                    <a:lnTo>
                      <a:pt x="11479" y="30454"/>
                    </a:lnTo>
                    <a:lnTo>
                      <a:pt x="12127" y="30825"/>
                    </a:lnTo>
                    <a:lnTo>
                      <a:pt x="12728" y="31287"/>
                    </a:lnTo>
                    <a:lnTo>
                      <a:pt x="12775" y="31287"/>
                    </a:lnTo>
                    <a:lnTo>
                      <a:pt x="13561" y="31935"/>
                    </a:lnTo>
                    <a:lnTo>
                      <a:pt x="13700" y="32028"/>
                    </a:lnTo>
                    <a:lnTo>
                      <a:pt x="13932" y="32213"/>
                    </a:lnTo>
                    <a:lnTo>
                      <a:pt x="14117" y="32398"/>
                    </a:lnTo>
                    <a:lnTo>
                      <a:pt x="14256" y="32537"/>
                    </a:lnTo>
                    <a:lnTo>
                      <a:pt x="14857" y="33092"/>
                    </a:lnTo>
                    <a:lnTo>
                      <a:pt x="14904" y="33139"/>
                    </a:lnTo>
                    <a:lnTo>
                      <a:pt x="14996" y="33231"/>
                    </a:lnTo>
                    <a:lnTo>
                      <a:pt x="15366" y="33648"/>
                    </a:lnTo>
                    <a:lnTo>
                      <a:pt x="15552" y="33833"/>
                    </a:lnTo>
                    <a:lnTo>
                      <a:pt x="15876" y="34157"/>
                    </a:lnTo>
                    <a:lnTo>
                      <a:pt x="15968" y="34296"/>
                    </a:lnTo>
                    <a:lnTo>
                      <a:pt x="16246" y="34574"/>
                    </a:lnTo>
                    <a:lnTo>
                      <a:pt x="16524" y="34944"/>
                    </a:lnTo>
                    <a:lnTo>
                      <a:pt x="16662" y="35175"/>
                    </a:lnTo>
                    <a:lnTo>
                      <a:pt x="16709" y="35221"/>
                    </a:lnTo>
                    <a:lnTo>
                      <a:pt x="16755" y="35221"/>
                    </a:lnTo>
                    <a:lnTo>
                      <a:pt x="16848" y="35360"/>
                    </a:lnTo>
                    <a:lnTo>
                      <a:pt x="16986" y="35545"/>
                    </a:lnTo>
                    <a:lnTo>
                      <a:pt x="17079" y="35684"/>
                    </a:lnTo>
                    <a:lnTo>
                      <a:pt x="17310" y="36008"/>
                    </a:lnTo>
                    <a:lnTo>
                      <a:pt x="17310" y="36332"/>
                    </a:lnTo>
                    <a:lnTo>
                      <a:pt x="17218" y="36240"/>
                    </a:lnTo>
                    <a:lnTo>
                      <a:pt x="17125" y="36101"/>
                    </a:lnTo>
                    <a:lnTo>
                      <a:pt x="17033" y="35962"/>
                    </a:lnTo>
                    <a:lnTo>
                      <a:pt x="16940" y="35823"/>
                    </a:lnTo>
                    <a:lnTo>
                      <a:pt x="16848" y="35731"/>
                    </a:lnTo>
                    <a:lnTo>
                      <a:pt x="16709" y="35545"/>
                    </a:lnTo>
                    <a:lnTo>
                      <a:pt x="16662" y="35453"/>
                    </a:lnTo>
                    <a:lnTo>
                      <a:pt x="16477" y="35268"/>
                    </a:lnTo>
                    <a:lnTo>
                      <a:pt x="16477" y="35221"/>
                    </a:lnTo>
                    <a:lnTo>
                      <a:pt x="16246" y="34990"/>
                    </a:lnTo>
                    <a:lnTo>
                      <a:pt x="16246" y="34944"/>
                    </a:lnTo>
                    <a:lnTo>
                      <a:pt x="16061" y="34712"/>
                    </a:lnTo>
                    <a:lnTo>
                      <a:pt x="15274" y="33833"/>
                    </a:lnTo>
                    <a:lnTo>
                      <a:pt x="15181" y="33694"/>
                    </a:lnTo>
                    <a:lnTo>
                      <a:pt x="14996" y="33555"/>
                    </a:lnTo>
                    <a:lnTo>
                      <a:pt x="14996" y="33509"/>
                    </a:lnTo>
                    <a:lnTo>
                      <a:pt x="14811" y="33370"/>
                    </a:lnTo>
                    <a:lnTo>
                      <a:pt x="14811" y="33324"/>
                    </a:lnTo>
                    <a:lnTo>
                      <a:pt x="14672" y="33185"/>
                    </a:lnTo>
                    <a:lnTo>
                      <a:pt x="14626" y="33139"/>
                    </a:lnTo>
                    <a:lnTo>
                      <a:pt x="14487" y="33000"/>
                    </a:lnTo>
                    <a:lnTo>
                      <a:pt x="14441" y="32954"/>
                    </a:lnTo>
                    <a:lnTo>
                      <a:pt x="14302" y="32815"/>
                    </a:lnTo>
                    <a:lnTo>
                      <a:pt x="14256" y="32769"/>
                    </a:lnTo>
                    <a:lnTo>
                      <a:pt x="14117" y="32676"/>
                    </a:lnTo>
                    <a:lnTo>
                      <a:pt x="14071" y="32583"/>
                    </a:lnTo>
                    <a:lnTo>
                      <a:pt x="13932" y="32491"/>
                    </a:lnTo>
                    <a:lnTo>
                      <a:pt x="13839" y="32445"/>
                    </a:lnTo>
                    <a:lnTo>
                      <a:pt x="13747" y="32306"/>
                    </a:lnTo>
                    <a:lnTo>
                      <a:pt x="13654" y="32259"/>
                    </a:lnTo>
                    <a:lnTo>
                      <a:pt x="13561" y="32167"/>
                    </a:lnTo>
                    <a:lnTo>
                      <a:pt x="13469" y="32074"/>
                    </a:lnTo>
                    <a:lnTo>
                      <a:pt x="13330" y="31982"/>
                    </a:lnTo>
                    <a:lnTo>
                      <a:pt x="13237" y="31935"/>
                    </a:lnTo>
                    <a:lnTo>
                      <a:pt x="13145" y="31843"/>
                    </a:lnTo>
                    <a:lnTo>
                      <a:pt x="13052" y="31750"/>
                    </a:lnTo>
                    <a:lnTo>
                      <a:pt x="12960" y="31658"/>
                    </a:lnTo>
                    <a:lnTo>
                      <a:pt x="12867" y="31611"/>
                    </a:lnTo>
                    <a:lnTo>
                      <a:pt x="12821" y="31565"/>
                    </a:lnTo>
                    <a:lnTo>
                      <a:pt x="12728" y="31519"/>
                    </a:lnTo>
                    <a:lnTo>
                      <a:pt x="12682" y="31473"/>
                    </a:lnTo>
                    <a:lnTo>
                      <a:pt x="12173" y="31102"/>
                    </a:lnTo>
                    <a:lnTo>
                      <a:pt x="11571" y="30686"/>
                    </a:lnTo>
                    <a:lnTo>
                      <a:pt x="10923" y="30316"/>
                    </a:lnTo>
                    <a:lnTo>
                      <a:pt x="10229" y="29945"/>
                    </a:lnTo>
                    <a:lnTo>
                      <a:pt x="9489" y="29621"/>
                    </a:lnTo>
                    <a:lnTo>
                      <a:pt x="8702" y="29344"/>
                    </a:lnTo>
                    <a:lnTo>
                      <a:pt x="7915" y="29158"/>
                    </a:lnTo>
                    <a:lnTo>
                      <a:pt x="7128" y="29066"/>
                    </a:lnTo>
                    <a:lnTo>
                      <a:pt x="7082" y="29066"/>
                    </a:lnTo>
                    <a:lnTo>
                      <a:pt x="6989" y="29020"/>
                    </a:lnTo>
                    <a:close/>
                    <a:moveTo>
                      <a:pt x="43645" y="35360"/>
                    </a:moveTo>
                    <a:lnTo>
                      <a:pt x="43692" y="35407"/>
                    </a:lnTo>
                    <a:lnTo>
                      <a:pt x="43738" y="35407"/>
                    </a:lnTo>
                    <a:lnTo>
                      <a:pt x="43784" y="35453"/>
                    </a:lnTo>
                    <a:lnTo>
                      <a:pt x="43923" y="35638"/>
                    </a:lnTo>
                    <a:lnTo>
                      <a:pt x="43969" y="35823"/>
                    </a:lnTo>
                    <a:lnTo>
                      <a:pt x="43969" y="35869"/>
                    </a:lnTo>
                    <a:lnTo>
                      <a:pt x="43969" y="35962"/>
                    </a:lnTo>
                    <a:lnTo>
                      <a:pt x="43877" y="36101"/>
                    </a:lnTo>
                    <a:lnTo>
                      <a:pt x="43738" y="36147"/>
                    </a:lnTo>
                    <a:lnTo>
                      <a:pt x="43553" y="36240"/>
                    </a:lnTo>
                    <a:lnTo>
                      <a:pt x="43136" y="36286"/>
                    </a:lnTo>
                    <a:lnTo>
                      <a:pt x="43090" y="36286"/>
                    </a:lnTo>
                    <a:lnTo>
                      <a:pt x="42581" y="36332"/>
                    </a:lnTo>
                    <a:lnTo>
                      <a:pt x="42303" y="36332"/>
                    </a:lnTo>
                    <a:lnTo>
                      <a:pt x="42210" y="36286"/>
                    </a:lnTo>
                    <a:lnTo>
                      <a:pt x="41933" y="36286"/>
                    </a:lnTo>
                    <a:lnTo>
                      <a:pt x="41840" y="36193"/>
                    </a:lnTo>
                    <a:lnTo>
                      <a:pt x="41748" y="36147"/>
                    </a:lnTo>
                    <a:lnTo>
                      <a:pt x="41701" y="36101"/>
                    </a:lnTo>
                    <a:lnTo>
                      <a:pt x="41470" y="36101"/>
                    </a:lnTo>
                    <a:lnTo>
                      <a:pt x="41424" y="36147"/>
                    </a:lnTo>
                    <a:lnTo>
                      <a:pt x="41285" y="36193"/>
                    </a:lnTo>
                    <a:lnTo>
                      <a:pt x="41192" y="36193"/>
                    </a:lnTo>
                    <a:lnTo>
                      <a:pt x="41146" y="36240"/>
                    </a:lnTo>
                    <a:lnTo>
                      <a:pt x="40683" y="36286"/>
                    </a:lnTo>
                    <a:lnTo>
                      <a:pt x="40637" y="35823"/>
                    </a:lnTo>
                    <a:lnTo>
                      <a:pt x="40637" y="35731"/>
                    </a:lnTo>
                    <a:lnTo>
                      <a:pt x="40591" y="35638"/>
                    </a:lnTo>
                    <a:lnTo>
                      <a:pt x="40591" y="35592"/>
                    </a:lnTo>
                    <a:lnTo>
                      <a:pt x="40591" y="35499"/>
                    </a:lnTo>
                    <a:lnTo>
                      <a:pt x="40591" y="35453"/>
                    </a:lnTo>
                    <a:lnTo>
                      <a:pt x="40683" y="35360"/>
                    </a:lnTo>
                    <a:lnTo>
                      <a:pt x="40868" y="35360"/>
                    </a:lnTo>
                    <a:lnTo>
                      <a:pt x="40961" y="35407"/>
                    </a:lnTo>
                    <a:lnTo>
                      <a:pt x="41100" y="35453"/>
                    </a:lnTo>
                    <a:lnTo>
                      <a:pt x="41239" y="35499"/>
                    </a:lnTo>
                    <a:lnTo>
                      <a:pt x="41331" y="35499"/>
                    </a:lnTo>
                    <a:lnTo>
                      <a:pt x="41563" y="35545"/>
                    </a:lnTo>
                    <a:lnTo>
                      <a:pt x="41609" y="35545"/>
                    </a:lnTo>
                    <a:lnTo>
                      <a:pt x="41887" y="35592"/>
                    </a:lnTo>
                    <a:lnTo>
                      <a:pt x="42442" y="35592"/>
                    </a:lnTo>
                    <a:lnTo>
                      <a:pt x="42720" y="35545"/>
                    </a:lnTo>
                    <a:lnTo>
                      <a:pt x="42905" y="35545"/>
                    </a:lnTo>
                    <a:lnTo>
                      <a:pt x="43136" y="35453"/>
                    </a:lnTo>
                    <a:lnTo>
                      <a:pt x="43506" y="35360"/>
                    </a:lnTo>
                    <a:close/>
                    <a:moveTo>
                      <a:pt x="3611" y="34435"/>
                    </a:moveTo>
                    <a:lnTo>
                      <a:pt x="3657" y="34481"/>
                    </a:lnTo>
                    <a:lnTo>
                      <a:pt x="3472" y="35083"/>
                    </a:lnTo>
                    <a:lnTo>
                      <a:pt x="3472" y="35129"/>
                    </a:lnTo>
                    <a:lnTo>
                      <a:pt x="3426" y="35221"/>
                    </a:lnTo>
                    <a:lnTo>
                      <a:pt x="3379" y="35360"/>
                    </a:lnTo>
                    <a:lnTo>
                      <a:pt x="3287" y="35869"/>
                    </a:lnTo>
                    <a:lnTo>
                      <a:pt x="3240" y="36379"/>
                    </a:lnTo>
                    <a:lnTo>
                      <a:pt x="3148" y="36332"/>
                    </a:lnTo>
                    <a:lnTo>
                      <a:pt x="3102" y="36332"/>
                    </a:lnTo>
                    <a:lnTo>
                      <a:pt x="3102" y="36240"/>
                    </a:lnTo>
                    <a:lnTo>
                      <a:pt x="3148" y="36147"/>
                    </a:lnTo>
                    <a:lnTo>
                      <a:pt x="3148" y="36055"/>
                    </a:lnTo>
                    <a:lnTo>
                      <a:pt x="3148" y="35916"/>
                    </a:lnTo>
                    <a:lnTo>
                      <a:pt x="3194" y="35869"/>
                    </a:lnTo>
                    <a:lnTo>
                      <a:pt x="3194" y="35684"/>
                    </a:lnTo>
                    <a:lnTo>
                      <a:pt x="3240" y="35499"/>
                    </a:lnTo>
                    <a:lnTo>
                      <a:pt x="3287" y="35360"/>
                    </a:lnTo>
                    <a:lnTo>
                      <a:pt x="3287" y="35314"/>
                    </a:lnTo>
                    <a:lnTo>
                      <a:pt x="3333" y="35221"/>
                    </a:lnTo>
                    <a:lnTo>
                      <a:pt x="3564" y="34527"/>
                    </a:lnTo>
                    <a:lnTo>
                      <a:pt x="3611" y="34481"/>
                    </a:lnTo>
                    <a:lnTo>
                      <a:pt x="3611" y="34435"/>
                    </a:lnTo>
                    <a:close/>
                    <a:moveTo>
                      <a:pt x="38878" y="36240"/>
                    </a:moveTo>
                    <a:lnTo>
                      <a:pt x="38878" y="36286"/>
                    </a:lnTo>
                    <a:lnTo>
                      <a:pt x="39017" y="36286"/>
                    </a:lnTo>
                    <a:lnTo>
                      <a:pt x="39248" y="36332"/>
                    </a:lnTo>
                    <a:lnTo>
                      <a:pt x="39480" y="36425"/>
                    </a:lnTo>
                    <a:lnTo>
                      <a:pt x="39850" y="36425"/>
                    </a:lnTo>
                    <a:lnTo>
                      <a:pt x="39989" y="36471"/>
                    </a:lnTo>
                    <a:lnTo>
                      <a:pt x="40405" y="36471"/>
                    </a:lnTo>
                    <a:lnTo>
                      <a:pt x="40591" y="36425"/>
                    </a:lnTo>
                    <a:lnTo>
                      <a:pt x="40729" y="36425"/>
                    </a:lnTo>
                    <a:lnTo>
                      <a:pt x="41146" y="36379"/>
                    </a:lnTo>
                    <a:lnTo>
                      <a:pt x="41285" y="36332"/>
                    </a:lnTo>
                    <a:lnTo>
                      <a:pt x="41053" y="36425"/>
                    </a:lnTo>
                    <a:lnTo>
                      <a:pt x="41007" y="36471"/>
                    </a:lnTo>
                    <a:lnTo>
                      <a:pt x="41007" y="36517"/>
                    </a:lnTo>
                    <a:lnTo>
                      <a:pt x="40683" y="36517"/>
                    </a:lnTo>
                    <a:lnTo>
                      <a:pt x="40591" y="36564"/>
                    </a:lnTo>
                    <a:lnTo>
                      <a:pt x="40405" y="36610"/>
                    </a:lnTo>
                    <a:lnTo>
                      <a:pt x="40174" y="36703"/>
                    </a:lnTo>
                    <a:lnTo>
                      <a:pt x="39989" y="36703"/>
                    </a:lnTo>
                    <a:lnTo>
                      <a:pt x="39711" y="36749"/>
                    </a:lnTo>
                    <a:lnTo>
                      <a:pt x="39434" y="36749"/>
                    </a:lnTo>
                    <a:lnTo>
                      <a:pt x="39202" y="36703"/>
                    </a:lnTo>
                    <a:lnTo>
                      <a:pt x="38878" y="36703"/>
                    </a:lnTo>
                    <a:lnTo>
                      <a:pt x="38647" y="36656"/>
                    </a:lnTo>
                    <a:lnTo>
                      <a:pt x="38554" y="36656"/>
                    </a:lnTo>
                    <a:lnTo>
                      <a:pt x="38415" y="36610"/>
                    </a:lnTo>
                    <a:lnTo>
                      <a:pt x="38323" y="36564"/>
                    </a:lnTo>
                    <a:lnTo>
                      <a:pt x="38230" y="36517"/>
                    </a:lnTo>
                    <a:lnTo>
                      <a:pt x="38184" y="36517"/>
                    </a:lnTo>
                    <a:lnTo>
                      <a:pt x="38276" y="36471"/>
                    </a:lnTo>
                    <a:lnTo>
                      <a:pt x="38369" y="36425"/>
                    </a:lnTo>
                    <a:lnTo>
                      <a:pt x="38462" y="36332"/>
                    </a:lnTo>
                    <a:lnTo>
                      <a:pt x="38554" y="36286"/>
                    </a:lnTo>
                    <a:lnTo>
                      <a:pt x="38647" y="36286"/>
                    </a:lnTo>
                    <a:lnTo>
                      <a:pt x="38693" y="36240"/>
                    </a:lnTo>
                    <a:close/>
                    <a:moveTo>
                      <a:pt x="27724" y="28881"/>
                    </a:moveTo>
                    <a:lnTo>
                      <a:pt x="29436" y="31935"/>
                    </a:lnTo>
                    <a:lnTo>
                      <a:pt x="29622" y="32259"/>
                    </a:lnTo>
                    <a:lnTo>
                      <a:pt x="29853" y="32537"/>
                    </a:lnTo>
                    <a:lnTo>
                      <a:pt x="30084" y="32769"/>
                    </a:lnTo>
                    <a:lnTo>
                      <a:pt x="30316" y="33000"/>
                    </a:lnTo>
                    <a:lnTo>
                      <a:pt x="30594" y="33231"/>
                    </a:lnTo>
                    <a:lnTo>
                      <a:pt x="30917" y="33416"/>
                    </a:lnTo>
                    <a:lnTo>
                      <a:pt x="31241" y="33555"/>
                    </a:lnTo>
                    <a:lnTo>
                      <a:pt x="31565" y="33648"/>
                    </a:lnTo>
                    <a:lnTo>
                      <a:pt x="32075" y="33740"/>
                    </a:lnTo>
                    <a:lnTo>
                      <a:pt x="32537" y="33787"/>
                    </a:lnTo>
                    <a:lnTo>
                      <a:pt x="32584" y="33787"/>
                    </a:lnTo>
                    <a:lnTo>
                      <a:pt x="32861" y="34574"/>
                    </a:lnTo>
                    <a:lnTo>
                      <a:pt x="32769" y="34805"/>
                    </a:lnTo>
                    <a:lnTo>
                      <a:pt x="32723" y="35083"/>
                    </a:lnTo>
                    <a:lnTo>
                      <a:pt x="32723" y="35360"/>
                    </a:lnTo>
                    <a:lnTo>
                      <a:pt x="32723" y="35638"/>
                    </a:lnTo>
                    <a:lnTo>
                      <a:pt x="32537" y="35638"/>
                    </a:lnTo>
                    <a:lnTo>
                      <a:pt x="32491" y="35684"/>
                    </a:lnTo>
                    <a:lnTo>
                      <a:pt x="32445" y="35684"/>
                    </a:lnTo>
                    <a:lnTo>
                      <a:pt x="32260" y="35777"/>
                    </a:lnTo>
                    <a:lnTo>
                      <a:pt x="32213" y="35777"/>
                    </a:lnTo>
                    <a:lnTo>
                      <a:pt x="32121" y="35916"/>
                    </a:lnTo>
                    <a:lnTo>
                      <a:pt x="32028" y="36101"/>
                    </a:lnTo>
                    <a:lnTo>
                      <a:pt x="31982" y="36332"/>
                    </a:lnTo>
                    <a:lnTo>
                      <a:pt x="31982" y="36517"/>
                    </a:lnTo>
                    <a:lnTo>
                      <a:pt x="31982" y="36656"/>
                    </a:lnTo>
                    <a:lnTo>
                      <a:pt x="31982" y="36795"/>
                    </a:lnTo>
                    <a:lnTo>
                      <a:pt x="31982" y="36841"/>
                    </a:lnTo>
                    <a:lnTo>
                      <a:pt x="32028" y="36980"/>
                    </a:lnTo>
                    <a:lnTo>
                      <a:pt x="32028" y="37027"/>
                    </a:lnTo>
                    <a:lnTo>
                      <a:pt x="31843" y="36934"/>
                    </a:lnTo>
                    <a:lnTo>
                      <a:pt x="28974" y="35684"/>
                    </a:lnTo>
                    <a:lnTo>
                      <a:pt x="26752" y="34712"/>
                    </a:lnTo>
                    <a:lnTo>
                      <a:pt x="26752" y="33463"/>
                    </a:lnTo>
                    <a:lnTo>
                      <a:pt x="27724" y="28881"/>
                    </a:lnTo>
                    <a:close/>
                    <a:moveTo>
                      <a:pt x="41655" y="36240"/>
                    </a:moveTo>
                    <a:lnTo>
                      <a:pt x="41701" y="36286"/>
                    </a:lnTo>
                    <a:lnTo>
                      <a:pt x="41748" y="36286"/>
                    </a:lnTo>
                    <a:lnTo>
                      <a:pt x="41794" y="36332"/>
                    </a:lnTo>
                    <a:lnTo>
                      <a:pt x="41840" y="36379"/>
                    </a:lnTo>
                    <a:lnTo>
                      <a:pt x="41840" y="36425"/>
                    </a:lnTo>
                    <a:lnTo>
                      <a:pt x="41887" y="36425"/>
                    </a:lnTo>
                    <a:lnTo>
                      <a:pt x="41887" y="36471"/>
                    </a:lnTo>
                    <a:lnTo>
                      <a:pt x="41933" y="36517"/>
                    </a:lnTo>
                    <a:lnTo>
                      <a:pt x="41979" y="36610"/>
                    </a:lnTo>
                    <a:lnTo>
                      <a:pt x="41979" y="36656"/>
                    </a:lnTo>
                    <a:lnTo>
                      <a:pt x="41979" y="36703"/>
                    </a:lnTo>
                    <a:lnTo>
                      <a:pt x="41979" y="36749"/>
                    </a:lnTo>
                    <a:lnTo>
                      <a:pt x="41979" y="36841"/>
                    </a:lnTo>
                    <a:lnTo>
                      <a:pt x="41933" y="36934"/>
                    </a:lnTo>
                    <a:lnTo>
                      <a:pt x="41887" y="36980"/>
                    </a:lnTo>
                    <a:lnTo>
                      <a:pt x="41840" y="36980"/>
                    </a:lnTo>
                    <a:lnTo>
                      <a:pt x="41794" y="37027"/>
                    </a:lnTo>
                    <a:lnTo>
                      <a:pt x="41424" y="37258"/>
                    </a:lnTo>
                    <a:lnTo>
                      <a:pt x="41424" y="37165"/>
                    </a:lnTo>
                    <a:lnTo>
                      <a:pt x="41424" y="37073"/>
                    </a:lnTo>
                    <a:lnTo>
                      <a:pt x="41424" y="37027"/>
                    </a:lnTo>
                    <a:lnTo>
                      <a:pt x="41377" y="36980"/>
                    </a:lnTo>
                    <a:lnTo>
                      <a:pt x="41331" y="36888"/>
                    </a:lnTo>
                    <a:lnTo>
                      <a:pt x="41331" y="36841"/>
                    </a:lnTo>
                    <a:lnTo>
                      <a:pt x="41285" y="36749"/>
                    </a:lnTo>
                    <a:lnTo>
                      <a:pt x="41100" y="36564"/>
                    </a:lnTo>
                    <a:lnTo>
                      <a:pt x="41516" y="36379"/>
                    </a:lnTo>
                    <a:lnTo>
                      <a:pt x="41609" y="36332"/>
                    </a:lnTo>
                    <a:lnTo>
                      <a:pt x="41655" y="36332"/>
                    </a:lnTo>
                    <a:lnTo>
                      <a:pt x="41655" y="36286"/>
                    </a:lnTo>
                    <a:lnTo>
                      <a:pt x="41655" y="36240"/>
                    </a:lnTo>
                    <a:close/>
                    <a:moveTo>
                      <a:pt x="42766" y="37443"/>
                    </a:moveTo>
                    <a:lnTo>
                      <a:pt x="42720" y="37489"/>
                    </a:lnTo>
                    <a:lnTo>
                      <a:pt x="42627" y="37489"/>
                    </a:lnTo>
                    <a:lnTo>
                      <a:pt x="42720" y="37443"/>
                    </a:lnTo>
                    <a:close/>
                    <a:moveTo>
                      <a:pt x="32306" y="36841"/>
                    </a:moveTo>
                    <a:lnTo>
                      <a:pt x="33741" y="37674"/>
                    </a:lnTo>
                    <a:lnTo>
                      <a:pt x="32723" y="37119"/>
                    </a:lnTo>
                    <a:lnTo>
                      <a:pt x="32584" y="37027"/>
                    </a:lnTo>
                    <a:lnTo>
                      <a:pt x="32399" y="36934"/>
                    </a:lnTo>
                    <a:lnTo>
                      <a:pt x="32352" y="36888"/>
                    </a:lnTo>
                    <a:lnTo>
                      <a:pt x="32306" y="36841"/>
                    </a:lnTo>
                    <a:close/>
                    <a:moveTo>
                      <a:pt x="6619" y="32167"/>
                    </a:moveTo>
                    <a:lnTo>
                      <a:pt x="7221" y="32213"/>
                    </a:lnTo>
                    <a:lnTo>
                      <a:pt x="7776" y="32352"/>
                    </a:lnTo>
                    <a:lnTo>
                      <a:pt x="8100" y="32445"/>
                    </a:lnTo>
                    <a:lnTo>
                      <a:pt x="9654" y="37748"/>
                    </a:lnTo>
                    <a:lnTo>
                      <a:pt x="6388" y="32167"/>
                    </a:lnTo>
                    <a:close/>
                    <a:moveTo>
                      <a:pt x="9396" y="32954"/>
                    </a:moveTo>
                    <a:lnTo>
                      <a:pt x="9535" y="33000"/>
                    </a:lnTo>
                    <a:lnTo>
                      <a:pt x="9720" y="33139"/>
                    </a:lnTo>
                    <a:lnTo>
                      <a:pt x="9766" y="33139"/>
                    </a:lnTo>
                    <a:lnTo>
                      <a:pt x="9859" y="33185"/>
                    </a:lnTo>
                    <a:lnTo>
                      <a:pt x="9951" y="33231"/>
                    </a:lnTo>
                    <a:lnTo>
                      <a:pt x="10044" y="33324"/>
                    </a:lnTo>
                    <a:lnTo>
                      <a:pt x="10090" y="33324"/>
                    </a:lnTo>
                    <a:lnTo>
                      <a:pt x="10137" y="33370"/>
                    </a:lnTo>
                    <a:lnTo>
                      <a:pt x="10877" y="33879"/>
                    </a:lnTo>
                    <a:lnTo>
                      <a:pt x="10877" y="37906"/>
                    </a:lnTo>
                    <a:lnTo>
                      <a:pt x="10877" y="37952"/>
                    </a:lnTo>
                    <a:lnTo>
                      <a:pt x="9396" y="32954"/>
                    </a:lnTo>
                    <a:close/>
                    <a:moveTo>
                      <a:pt x="39110" y="37674"/>
                    </a:moveTo>
                    <a:lnTo>
                      <a:pt x="39156" y="37721"/>
                    </a:lnTo>
                    <a:lnTo>
                      <a:pt x="39619" y="37721"/>
                    </a:lnTo>
                    <a:lnTo>
                      <a:pt x="39480" y="37813"/>
                    </a:lnTo>
                    <a:lnTo>
                      <a:pt x="39434" y="37813"/>
                    </a:lnTo>
                    <a:lnTo>
                      <a:pt x="39295" y="37906"/>
                    </a:lnTo>
                    <a:lnTo>
                      <a:pt x="39202" y="37906"/>
                    </a:lnTo>
                    <a:lnTo>
                      <a:pt x="39156" y="37952"/>
                    </a:lnTo>
                    <a:lnTo>
                      <a:pt x="39110" y="37674"/>
                    </a:lnTo>
                    <a:close/>
                    <a:moveTo>
                      <a:pt x="41007" y="36656"/>
                    </a:moveTo>
                    <a:lnTo>
                      <a:pt x="41007" y="36703"/>
                    </a:lnTo>
                    <a:lnTo>
                      <a:pt x="41146" y="36841"/>
                    </a:lnTo>
                    <a:lnTo>
                      <a:pt x="41192" y="36888"/>
                    </a:lnTo>
                    <a:lnTo>
                      <a:pt x="41239" y="36934"/>
                    </a:lnTo>
                    <a:lnTo>
                      <a:pt x="41285" y="37119"/>
                    </a:lnTo>
                    <a:lnTo>
                      <a:pt x="41285" y="37165"/>
                    </a:lnTo>
                    <a:lnTo>
                      <a:pt x="41285" y="37258"/>
                    </a:lnTo>
                    <a:lnTo>
                      <a:pt x="41192" y="37350"/>
                    </a:lnTo>
                    <a:lnTo>
                      <a:pt x="41053" y="37443"/>
                    </a:lnTo>
                    <a:lnTo>
                      <a:pt x="40868" y="37489"/>
                    </a:lnTo>
                    <a:lnTo>
                      <a:pt x="40822" y="37489"/>
                    </a:lnTo>
                    <a:lnTo>
                      <a:pt x="40776" y="37536"/>
                    </a:lnTo>
                    <a:lnTo>
                      <a:pt x="40729" y="37536"/>
                    </a:lnTo>
                    <a:lnTo>
                      <a:pt x="40452" y="37582"/>
                    </a:lnTo>
                    <a:lnTo>
                      <a:pt x="39110" y="37582"/>
                    </a:lnTo>
                    <a:lnTo>
                      <a:pt x="39063" y="37536"/>
                    </a:lnTo>
                    <a:lnTo>
                      <a:pt x="39017" y="37536"/>
                    </a:lnTo>
                    <a:lnTo>
                      <a:pt x="38971" y="37582"/>
                    </a:lnTo>
                    <a:lnTo>
                      <a:pt x="38971" y="37628"/>
                    </a:lnTo>
                    <a:lnTo>
                      <a:pt x="38971" y="37674"/>
                    </a:lnTo>
                    <a:lnTo>
                      <a:pt x="39017" y="37998"/>
                    </a:lnTo>
                    <a:lnTo>
                      <a:pt x="38924" y="38045"/>
                    </a:lnTo>
                    <a:lnTo>
                      <a:pt x="38878" y="38045"/>
                    </a:lnTo>
                    <a:lnTo>
                      <a:pt x="38508" y="38184"/>
                    </a:lnTo>
                    <a:lnTo>
                      <a:pt x="38138" y="38184"/>
                    </a:lnTo>
                    <a:lnTo>
                      <a:pt x="37999" y="37119"/>
                    </a:lnTo>
                    <a:lnTo>
                      <a:pt x="37952" y="37119"/>
                    </a:lnTo>
                    <a:lnTo>
                      <a:pt x="37952" y="37073"/>
                    </a:lnTo>
                    <a:lnTo>
                      <a:pt x="37952" y="37027"/>
                    </a:lnTo>
                    <a:lnTo>
                      <a:pt x="37952" y="36980"/>
                    </a:lnTo>
                    <a:lnTo>
                      <a:pt x="37906" y="36934"/>
                    </a:lnTo>
                    <a:lnTo>
                      <a:pt x="37906" y="36888"/>
                    </a:lnTo>
                    <a:lnTo>
                      <a:pt x="37906" y="36795"/>
                    </a:lnTo>
                    <a:lnTo>
                      <a:pt x="37906" y="36749"/>
                    </a:lnTo>
                    <a:lnTo>
                      <a:pt x="37906" y="36703"/>
                    </a:lnTo>
                    <a:lnTo>
                      <a:pt x="37999" y="36656"/>
                    </a:lnTo>
                    <a:lnTo>
                      <a:pt x="38184" y="36656"/>
                    </a:lnTo>
                    <a:lnTo>
                      <a:pt x="38415" y="36703"/>
                    </a:lnTo>
                    <a:lnTo>
                      <a:pt x="38508" y="36749"/>
                    </a:lnTo>
                    <a:lnTo>
                      <a:pt x="38554" y="36749"/>
                    </a:lnTo>
                    <a:lnTo>
                      <a:pt x="38600" y="36795"/>
                    </a:lnTo>
                    <a:lnTo>
                      <a:pt x="38647" y="36795"/>
                    </a:lnTo>
                    <a:lnTo>
                      <a:pt x="38878" y="36841"/>
                    </a:lnTo>
                    <a:lnTo>
                      <a:pt x="39202" y="36841"/>
                    </a:lnTo>
                    <a:lnTo>
                      <a:pt x="39434" y="36888"/>
                    </a:lnTo>
                    <a:lnTo>
                      <a:pt x="39758" y="36888"/>
                    </a:lnTo>
                    <a:lnTo>
                      <a:pt x="39989" y="36841"/>
                    </a:lnTo>
                    <a:lnTo>
                      <a:pt x="40174" y="36841"/>
                    </a:lnTo>
                    <a:lnTo>
                      <a:pt x="40220" y="36795"/>
                    </a:lnTo>
                    <a:lnTo>
                      <a:pt x="40452" y="36749"/>
                    </a:lnTo>
                    <a:lnTo>
                      <a:pt x="40637" y="36703"/>
                    </a:lnTo>
                    <a:lnTo>
                      <a:pt x="40683" y="36656"/>
                    </a:lnTo>
                    <a:close/>
                    <a:moveTo>
                      <a:pt x="37212" y="29297"/>
                    </a:moveTo>
                    <a:lnTo>
                      <a:pt x="37582" y="29436"/>
                    </a:lnTo>
                    <a:lnTo>
                      <a:pt x="37999" y="29575"/>
                    </a:lnTo>
                    <a:lnTo>
                      <a:pt x="38369" y="29668"/>
                    </a:lnTo>
                    <a:lnTo>
                      <a:pt x="39156" y="29668"/>
                    </a:lnTo>
                    <a:lnTo>
                      <a:pt x="39526" y="29575"/>
                    </a:lnTo>
                    <a:lnTo>
                      <a:pt x="39896" y="29482"/>
                    </a:lnTo>
                    <a:lnTo>
                      <a:pt x="40220" y="29390"/>
                    </a:lnTo>
                    <a:lnTo>
                      <a:pt x="40452" y="29575"/>
                    </a:lnTo>
                    <a:lnTo>
                      <a:pt x="40452" y="29992"/>
                    </a:lnTo>
                    <a:lnTo>
                      <a:pt x="40544" y="30408"/>
                    </a:lnTo>
                    <a:lnTo>
                      <a:pt x="40729" y="30732"/>
                    </a:lnTo>
                    <a:lnTo>
                      <a:pt x="41007" y="31056"/>
                    </a:lnTo>
                    <a:lnTo>
                      <a:pt x="41192" y="31241"/>
                    </a:lnTo>
                    <a:lnTo>
                      <a:pt x="41424" y="31380"/>
                    </a:lnTo>
                    <a:lnTo>
                      <a:pt x="41470" y="31380"/>
                    </a:lnTo>
                    <a:lnTo>
                      <a:pt x="41470" y="31426"/>
                    </a:lnTo>
                    <a:lnTo>
                      <a:pt x="41470" y="31473"/>
                    </a:lnTo>
                    <a:lnTo>
                      <a:pt x="41516" y="31565"/>
                    </a:lnTo>
                    <a:lnTo>
                      <a:pt x="41563" y="31658"/>
                    </a:lnTo>
                    <a:lnTo>
                      <a:pt x="41609" y="31704"/>
                    </a:lnTo>
                    <a:lnTo>
                      <a:pt x="41701" y="31889"/>
                    </a:lnTo>
                    <a:lnTo>
                      <a:pt x="41794" y="32028"/>
                    </a:lnTo>
                    <a:lnTo>
                      <a:pt x="41979" y="32121"/>
                    </a:lnTo>
                    <a:lnTo>
                      <a:pt x="42396" y="32352"/>
                    </a:lnTo>
                    <a:lnTo>
                      <a:pt x="42627" y="32491"/>
                    </a:lnTo>
                    <a:lnTo>
                      <a:pt x="45589" y="34157"/>
                    </a:lnTo>
                    <a:lnTo>
                      <a:pt x="45589" y="34203"/>
                    </a:lnTo>
                    <a:lnTo>
                      <a:pt x="45635" y="34250"/>
                    </a:lnTo>
                    <a:lnTo>
                      <a:pt x="45589" y="34250"/>
                    </a:lnTo>
                    <a:lnTo>
                      <a:pt x="45358" y="34388"/>
                    </a:lnTo>
                    <a:lnTo>
                      <a:pt x="45173" y="34481"/>
                    </a:lnTo>
                    <a:lnTo>
                      <a:pt x="45126" y="34527"/>
                    </a:lnTo>
                    <a:lnTo>
                      <a:pt x="44525" y="34898"/>
                    </a:lnTo>
                    <a:lnTo>
                      <a:pt x="44432" y="34851"/>
                    </a:lnTo>
                    <a:lnTo>
                      <a:pt x="44386" y="34851"/>
                    </a:lnTo>
                    <a:lnTo>
                      <a:pt x="44386" y="34805"/>
                    </a:lnTo>
                    <a:lnTo>
                      <a:pt x="44154" y="34805"/>
                    </a:lnTo>
                    <a:lnTo>
                      <a:pt x="44108" y="34851"/>
                    </a:lnTo>
                    <a:lnTo>
                      <a:pt x="43969" y="34898"/>
                    </a:lnTo>
                    <a:lnTo>
                      <a:pt x="43830" y="34944"/>
                    </a:lnTo>
                    <a:lnTo>
                      <a:pt x="43506" y="34990"/>
                    </a:lnTo>
                    <a:lnTo>
                      <a:pt x="43136" y="35036"/>
                    </a:lnTo>
                    <a:lnTo>
                      <a:pt x="42396" y="35036"/>
                    </a:lnTo>
                    <a:lnTo>
                      <a:pt x="42396" y="34990"/>
                    </a:lnTo>
                    <a:lnTo>
                      <a:pt x="42210" y="34990"/>
                    </a:lnTo>
                    <a:lnTo>
                      <a:pt x="41979" y="34944"/>
                    </a:lnTo>
                    <a:lnTo>
                      <a:pt x="41794" y="34851"/>
                    </a:lnTo>
                    <a:lnTo>
                      <a:pt x="41285" y="34851"/>
                    </a:lnTo>
                    <a:lnTo>
                      <a:pt x="41239" y="34898"/>
                    </a:lnTo>
                    <a:lnTo>
                      <a:pt x="41100" y="34944"/>
                    </a:lnTo>
                    <a:lnTo>
                      <a:pt x="41007" y="35036"/>
                    </a:lnTo>
                    <a:lnTo>
                      <a:pt x="40915" y="35083"/>
                    </a:lnTo>
                    <a:lnTo>
                      <a:pt x="40591" y="35268"/>
                    </a:lnTo>
                    <a:lnTo>
                      <a:pt x="40498" y="35360"/>
                    </a:lnTo>
                    <a:lnTo>
                      <a:pt x="40452" y="35407"/>
                    </a:lnTo>
                    <a:lnTo>
                      <a:pt x="40452" y="35592"/>
                    </a:lnTo>
                    <a:lnTo>
                      <a:pt x="40498" y="35777"/>
                    </a:lnTo>
                    <a:lnTo>
                      <a:pt x="40498" y="35869"/>
                    </a:lnTo>
                    <a:lnTo>
                      <a:pt x="40498" y="35962"/>
                    </a:lnTo>
                    <a:lnTo>
                      <a:pt x="40498" y="36008"/>
                    </a:lnTo>
                    <a:lnTo>
                      <a:pt x="40544" y="36332"/>
                    </a:lnTo>
                    <a:lnTo>
                      <a:pt x="39989" y="36332"/>
                    </a:lnTo>
                    <a:lnTo>
                      <a:pt x="39850" y="36286"/>
                    </a:lnTo>
                    <a:lnTo>
                      <a:pt x="39526" y="36286"/>
                    </a:lnTo>
                    <a:lnTo>
                      <a:pt x="39295" y="36193"/>
                    </a:lnTo>
                    <a:lnTo>
                      <a:pt x="39063" y="36147"/>
                    </a:lnTo>
                    <a:lnTo>
                      <a:pt x="38878" y="36147"/>
                    </a:lnTo>
                    <a:lnTo>
                      <a:pt x="38693" y="36101"/>
                    </a:lnTo>
                    <a:lnTo>
                      <a:pt x="38647" y="36147"/>
                    </a:lnTo>
                    <a:lnTo>
                      <a:pt x="38554" y="36147"/>
                    </a:lnTo>
                    <a:lnTo>
                      <a:pt x="38415" y="36240"/>
                    </a:lnTo>
                    <a:lnTo>
                      <a:pt x="38276" y="36332"/>
                    </a:lnTo>
                    <a:lnTo>
                      <a:pt x="38230" y="36379"/>
                    </a:lnTo>
                    <a:lnTo>
                      <a:pt x="37906" y="36564"/>
                    </a:lnTo>
                    <a:lnTo>
                      <a:pt x="37814" y="36610"/>
                    </a:lnTo>
                    <a:lnTo>
                      <a:pt x="37767" y="36703"/>
                    </a:lnTo>
                    <a:lnTo>
                      <a:pt x="37767" y="36795"/>
                    </a:lnTo>
                    <a:lnTo>
                      <a:pt x="37767" y="36888"/>
                    </a:lnTo>
                    <a:lnTo>
                      <a:pt x="37814" y="37073"/>
                    </a:lnTo>
                    <a:lnTo>
                      <a:pt x="37814" y="37119"/>
                    </a:lnTo>
                    <a:lnTo>
                      <a:pt x="37860" y="37397"/>
                    </a:lnTo>
                    <a:lnTo>
                      <a:pt x="37999" y="38230"/>
                    </a:lnTo>
                    <a:lnTo>
                      <a:pt x="37906" y="38230"/>
                    </a:lnTo>
                    <a:lnTo>
                      <a:pt x="37536" y="38184"/>
                    </a:lnTo>
                    <a:lnTo>
                      <a:pt x="37166" y="38091"/>
                    </a:lnTo>
                    <a:lnTo>
                      <a:pt x="37073" y="38045"/>
                    </a:lnTo>
                    <a:lnTo>
                      <a:pt x="36934" y="37952"/>
                    </a:lnTo>
                    <a:lnTo>
                      <a:pt x="36703" y="37906"/>
                    </a:lnTo>
                    <a:lnTo>
                      <a:pt x="36657" y="37860"/>
                    </a:lnTo>
                    <a:lnTo>
                      <a:pt x="36703" y="37767"/>
                    </a:lnTo>
                    <a:lnTo>
                      <a:pt x="36749" y="37628"/>
                    </a:lnTo>
                    <a:lnTo>
                      <a:pt x="36842" y="37674"/>
                    </a:lnTo>
                    <a:lnTo>
                      <a:pt x="37027" y="37721"/>
                    </a:lnTo>
                    <a:lnTo>
                      <a:pt x="37258" y="37674"/>
                    </a:lnTo>
                    <a:lnTo>
                      <a:pt x="37443" y="37536"/>
                    </a:lnTo>
                    <a:lnTo>
                      <a:pt x="37536" y="37350"/>
                    </a:lnTo>
                    <a:lnTo>
                      <a:pt x="37582" y="37119"/>
                    </a:lnTo>
                    <a:lnTo>
                      <a:pt x="37490" y="36934"/>
                    </a:lnTo>
                    <a:lnTo>
                      <a:pt x="36842" y="35545"/>
                    </a:lnTo>
                    <a:lnTo>
                      <a:pt x="36795" y="35453"/>
                    </a:lnTo>
                    <a:lnTo>
                      <a:pt x="36795" y="35407"/>
                    </a:lnTo>
                    <a:lnTo>
                      <a:pt x="36934" y="35545"/>
                    </a:lnTo>
                    <a:lnTo>
                      <a:pt x="37119" y="35638"/>
                    </a:lnTo>
                    <a:lnTo>
                      <a:pt x="37305" y="35638"/>
                    </a:lnTo>
                    <a:lnTo>
                      <a:pt x="37490" y="35592"/>
                    </a:lnTo>
                    <a:lnTo>
                      <a:pt x="37675" y="35453"/>
                    </a:lnTo>
                    <a:lnTo>
                      <a:pt x="37767" y="35268"/>
                    </a:lnTo>
                    <a:lnTo>
                      <a:pt x="37767" y="35083"/>
                    </a:lnTo>
                    <a:lnTo>
                      <a:pt x="37721" y="34898"/>
                    </a:lnTo>
                    <a:lnTo>
                      <a:pt x="37073" y="33694"/>
                    </a:lnTo>
                    <a:lnTo>
                      <a:pt x="36981" y="33555"/>
                    </a:lnTo>
                    <a:lnTo>
                      <a:pt x="36888" y="33509"/>
                    </a:lnTo>
                    <a:lnTo>
                      <a:pt x="36749" y="33416"/>
                    </a:lnTo>
                    <a:lnTo>
                      <a:pt x="36286" y="33416"/>
                    </a:lnTo>
                    <a:lnTo>
                      <a:pt x="37212" y="29297"/>
                    </a:lnTo>
                    <a:close/>
                    <a:moveTo>
                      <a:pt x="5369" y="32445"/>
                    </a:moveTo>
                    <a:lnTo>
                      <a:pt x="8655" y="38184"/>
                    </a:lnTo>
                    <a:lnTo>
                      <a:pt x="8702" y="38276"/>
                    </a:lnTo>
                    <a:lnTo>
                      <a:pt x="4583" y="33833"/>
                    </a:lnTo>
                    <a:lnTo>
                      <a:pt x="4721" y="33509"/>
                    </a:lnTo>
                    <a:lnTo>
                      <a:pt x="4953" y="33000"/>
                    </a:lnTo>
                    <a:lnTo>
                      <a:pt x="5138" y="32722"/>
                    </a:lnTo>
                    <a:lnTo>
                      <a:pt x="5369" y="32445"/>
                    </a:lnTo>
                    <a:close/>
                    <a:moveTo>
                      <a:pt x="34713" y="38230"/>
                    </a:moveTo>
                    <a:lnTo>
                      <a:pt x="34845" y="38329"/>
                    </a:lnTo>
                    <a:lnTo>
                      <a:pt x="34713" y="38276"/>
                    </a:lnTo>
                    <a:lnTo>
                      <a:pt x="34713" y="38230"/>
                    </a:lnTo>
                    <a:close/>
                    <a:moveTo>
                      <a:pt x="34620" y="33370"/>
                    </a:moveTo>
                    <a:lnTo>
                      <a:pt x="34990" y="33416"/>
                    </a:lnTo>
                    <a:lnTo>
                      <a:pt x="35129" y="33463"/>
                    </a:lnTo>
                    <a:lnTo>
                      <a:pt x="35268" y="33509"/>
                    </a:lnTo>
                    <a:lnTo>
                      <a:pt x="35314" y="33555"/>
                    </a:lnTo>
                    <a:lnTo>
                      <a:pt x="35361" y="33602"/>
                    </a:lnTo>
                    <a:lnTo>
                      <a:pt x="36101" y="33555"/>
                    </a:lnTo>
                    <a:lnTo>
                      <a:pt x="36703" y="33555"/>
                    </a:lnTo>
                    <a:lnTo>
                      <a:pt x="36795" y="33602"/>
                    </a:lnTo>
                    <a:lnTo>
                      <a:pt x="36888" y="33694"/>
                    </a:lnTo>
                    <a:lnTo>
                      <a:pt x="36981" y="33740"/>
                    </a:lnTo>
                    <a:lnTo>
                      <a:pt x="37582" y="34944"/>
                    </a:lnTo>
                    <a:lnTo>
                      <a:pt x="37628" y="35083"/>
                    </a:lnTo>
                    <a:lnTo>
                      <a:pt x="37628" y="35221"/>
                    </a:lnTo>
                    <a:lnTo>
                      <a:pt x="37582" y="35360"/>
                    </a:lnTo>
                    <a:lnTo>
                      <a:pt x="37443" y="35453"/>
                    </a:lnTo>
                    <a:lnTo>
                      <a:pt x="37305" y="35499"/>
                    </a:lnTo>
                    <a:lnTo>
                      <a:pt x="37166" y="35499"/>
                    </a:lnTo>
                    <a:lnTo>
                      <a:pt x="37027" y="35453"/>
                    </a:lnTo>
                    <a:lnTo>
                      <a:pt x="36934" y="35314"/>
                    </a:lnTo>
                    <a:lnTo>
                      <a:pt x="36749" y="35036"/>
                    </a:lnTo>
                    <a:lnTo>
                      <a:pt x="36703" y="34990"/>
                    </a:lnTo>
                    <a:lnTo>
                      <a:pt x="36657" y="34990"/>
                    </a:lnTo>
                    <a:lnTo>
                      <a:pt x="36657" y="35036"/>
                    </a:lnTo>
                    <a:lnTo>
                      <a:pt x="36657" y="35083"/>
                    </a:lnTo>
                    <a:lnTo>
                      <a:pt x="36657" y="35453"/>
                    </a:lnTo>
                    <a:lnTo>
                      <a:pt x="36657" y="35499"/>
                    </a:lnTo>
                    <a:lnTo>
                      <a:pt x="36749" y="35638"/>
                    </a:lnTo>
                    <a:lnTo>
                      <a:pt x="37397" y="36980"/>
                    </a:lnTo>
                    <a:lnTo>
                      <a:pt x="37443" y="37165"/>
                    </a:lnTo>
                    <a:lnTo>
                      <a:pt x="37397" y="37304"/>
                    </a:lnTo>
                    <a:lnTo>
                      <a:pt x="37305" y="37443"/>
                    </a:lnTo>
                    <a:lnTo>
                      <a:pt x="37212" y="37536"/>
                    </a:lnTo>
                    <a:lnTo>
                      <a:pt x="37027" y="37582"/>
                    </a:lnTo>
                    <a:lnTo>
                      <a:pt x="36888" y="37536"/>
                    </a:lnTo>
                    <a:lnTo>
                      <a:pt x="36749" y="37443"/>
                    </a:lnTo>
                    <a:lnTo>
                      <a:pt x="36657" y="37350"/>
                    </a:lnTo>
                    <a:lnTo>
                      <a:pt x="35916" y="35731"/>
                    </a:lnTo>
                    <a:lnTo>
                      <a:pt x="35870" y="35684"/>
                    </a:lnTo>
                    <a:lnTo>
                      <a:pt x="35823" y="35684"/>
                    </a:lnTo>
                    <a:lnTo>
                      <a:pt x="35777" y="35731"/>
                    </a:lnTo>
                    <a:lnTo>
                      <a:pt x="35777" y="35777"/>
                    </a:lnTo>
                    <a:lnTo>
                      <a:pt x="36518" y="37397"/>
                    </a:lnTo>
                    <a:lnTo>
                      <a:pt x="36564" y="37443"/>
                    </a:lnTo>
                    <a:lnTo>
                      <a:pt x="36610" y="37628"/>
                    </a:lnTo>
                    <a:lnTo>
                      <a:pt x="36564" y="37813"/>
                    </a:lnTo>
                    <a:lnTo>
                      <a:pt x="36518" y="37860"/>
                    </a:lnTo>
                    <a:lnTo>
                      <a:pt x="36471" y="37906"/>
                    </a:lnTo>
                    <a:lnTo>
                      <a:pt x="36471" y="37952"/>
                    </a:lnTo>
                    <a:lnTo>
                      <a:pt x="36379" y="37998"/>
                    </a:lnTo>
                    <a:lnTo>
                      <a:pt x="36333" y="37998"/>
                    </a:lnTo>
                    <a:lnTo>
                      <a:pt x="36194" y="38045"/>
                    </a:lnTo>
                    <a:lnTo>
                      <a:pt x="36055" y="37998"/>
                    </a:lnTo>
                    <a:lnTo>
                      <a:pt x="35916" y="37906"/>
                    </a:lnTo>
                    <a:lnTo>
                      <a:pt x="35823" y="37813"/>
                    </a:lnTo>
                    <a:lnTo>
                      <a:pt x="35685" y="37443"/>
                    </a:lnTo>
                    <a:lnTo>
                      <a:pt x="35638" y="37350"/>
                    </a:lnTo>
                    <a:lnTo>
                      <a:pt x="35592" y="37212"/>
                    </a:lnTo>
                    <a:lnTo>
                      <a:pt x="35499" y="37073"/>
                    </a:lnTo>
                    <a:lnTo>
                      <a:pt x="35453" y="36934"/>
                    </a:lnTo>
                    <a:lnTo>
                      <a:pt x="35407" y="36841"/>
                    </a:lnTo>
                    <a:lnTo>
                      <a:pt x="35222" y="36379"/>
                    </a:lnTo>
                    <a:lnTo>
                      <a:pt x="35176" y="36332"/>
                    </a:lnTo>
                    <a:lnTo>
                      <a:pt x="35129" y="36332"/>
                    </a:lnTo>
                    <a:lnTo>
                      <a:pt x="35083" y="36379"/>
                    </a:lnTo>
                    <a:lnTo>
                      <a:pt x="35083" y="36425"/>
                    </a:lnTo>
                    <a:lnTo>
                      <a:pt x="35361" y="37073"/>
                    </a:lnTo>
                    <a:lnTo>
                      <a:pt x="35361" y="37119"/>
                    </a:lnTo>
                    <a:lnTo>
                      <a:pt x="35407" y="37165"/>
                    </a:lnTo>
                    <a:lnTo>
                      <a:pt x="35407" y="37212"/>
                    </a:lnTo>
                    <a:lnTo>
                      <a:pt x="35453" y="37304"/>
                    </a:lnTo>
                    <a:lnTo>
                      <a:pt x="35685" y="37860"/>
                    </a:lnTo>
                    <a:lnTo>
                      <a:pt x="35731" y="37998"/>
                    </a:lnTo>
                    <a:lnTo>
                      <a:pt x="35731" y="38184"/>
                    </a:lnTo>
                    <a:lnTo>
                      <a:pt x="35638" y="38276"/>
                    </a:lnTo>
                    <a:lnTo>
                      <a:pt x="35499" y="38415"/>
                    </a:lnTo>
                    <a:lnTo>
                      <a:pt x="35176" y="38415"/>
                    </a:lnTo>
                    <a:lnTo>
                      <a:pt x="35129" y="38369"/>
                    </a:lnTo>
                    <a:lnTo>
                      <a:pt x="35083" y="38369"/>
                    </a:lnTo>
                    <a:lnTo>
                      <a:pt x="35037" y="38322"/>
                    </a:lnTo>
                    <a:lnTo>
                      <a:pt x="34990" y="38230"/>
                    </a:lnTo>
                    <a:lnTo>
                      <a:pt x="34944" y="38184"/>
                    </a:lnTo>
                    <a:lnTo>
                      <a:pt x="34759" y="37767"/>
                    </a:lnTo>
                    <a:lnTo>
                      <a:pt x="34342" y="36656"/>
                    </a:lnTo>
                    <a:lnTo>
                      <a:pt x="34296" y="36564"/>
                    </a:lnTo>
                    <a:lnTo>
                      <a:pt x="34250" y="36471"/>
                    </a:lnTo>
                    <a:lnTo>
                      <a:pt x="34204" y="36425"/>
                    </a:lnTo>
                    <a:lnTo>
                      <a:pt x="34157" y="36425"/>
                    </a:lnTo>
                    <a:lnTo>
                      <a:pt x="34111" y="36471"/>
                    </a:lnTo>
                    <a:lnTo>
                      <a:pt x="34111" y="36517"/>
                    </a:lnTo>
                    <a:lnTo>
                      <a:pt x="34157" y="36564"/>
                    </a:lnTo>
                    <a:lnTo>
                      <a:pt x="34620" y="37813"/>
                    </a:lnTo>
                    <a:lnTo>
                      <a:pt x="34620" y="37860"/>
                    </a:lnTo>
                    <a:lnTo>
                      <a:pt x="34666" y="37952"/>
                    </a:lnTo>
                    <a:lnTo>
                      <a:pt x="34666" y="38045"/>
                    </a:lnTo>
                    <a:lnTo>
                      <a:pt x="34666" y="38091"/>
                    </a:lnTo>
                    <a:lnTo>
                      <a:pt x="34620" y="38137"/>
                    </a:lnTo>
                    <a:lnTo>
                      <a:pt x="34574" y="38184"/>
                    </a:lnTo>
                    <a:lnTo>
                      <a:pt x="34528" y="38230"/>
                    </a:lnTo>
                    <a:lnTo>
                      <a:pt x="34481" y="38276"/>
                    </a:lnTo>
                    <a:lnTo>
                      <a:pt x="34250" y="38276"/>
                    </a:lnTo>
                    <a:lnTo>
                      <a:pt x="34157" y="38230"/>
                    </a:lnTo>
                    <a:lnTo>
                      <a:pt x="34065" y="38137"/>
                    </a:lnTo>
                    <a:lnTo>
                      <a:pt x="34065" y="38091"/>
                    </a:lnTo>
                    <a:lnTo>
                      <a:pt x="34018" y="38045"/>
                    </a:lnTo>
                    <a:lnTo>
                      <a:pt x="34018" y="37998"/>
                    </a:lnTo>
                    <a:lnTo>
                      <a:pt x="33972" y="37906"/>
                    </a:lnTo>
                    <a:lnTo>
                      <a:pt x="33926" y="37813"/>
                    </a:lnTo>
                    <a:lnTo>
                      <a:pt x="33880" y="37674"/>
                    </a:lnTo>
                    <a:lnTo>
                      <a:pt x="33833" y="37582"/>
                    </a:lnTo>
                    <a:lnTo>
                      <a:pt x="33463" y="36841"/>
                    </a:lnTo>
                    <a:lnTo>
                      <a:pt x="33463" y="36795"/>
                    </a:lnTo>
                    <a:lnTo>
                      <a:pt x="33232" y="36517"/>
                    </a:lnTo>
                    <a:lnTo>
                      <a:pt x="33000" y="36193"/>
                    </a:lnTo>
                    <a:lnTo>
                      <a:pt x="32908" y="35823"/>
                    </a:lnTo>
                    <a:lnTo>
                      <a:pt x="32861" y="35731"/>
                    </a:lnTo>
                    <a:lnTo>
                      <a:pt x="32861" y="35684"/>
                    </a:lnTo>
                    <a:lnTo>
                      <a:pt x="32861" y="35407"/>
                    </a:lnTo>
                    <a:lnTo>
                      <a:pt x="32861" y="35129"/>
                    </a:lnTo>
                    <a:lnTo>
                      <a:pt x="32908" y="34851"/>
                    </a:lnTo>
                    <a:lnTo>
                      <a:pt x="33000" y="34574"/>
                    </a:lnTo>
                    <a:lnTo>
                      <a:pt x="33000" y="34527"/>
                    </a:lnTo>
                    <a:lnTo>
                      <a:pt x="32861" y="34111"/>
                    </a:lnTo>
                    <a:lnTo>
                      <a:pt x="33232" y="33879"/>
                    </a:lnTo>
                    <a:lnTo>
                      <a:pt x="33926" y="33555"/>
                    </a:lnTo>
                    <a:lnTo>
                      <a:pt x="34296" y="33463"/>
                    </a:lnTo>
                    <a:lnTo>
                      <a:pt x="34620" y="33370"/>
                    </a:lnTo>
                    <a:close/>
                    <a:moveTo>
                      <a:pt x="42627" y="37489"/>
                    </a:moveTo>
                    <a:lnTo>
                      <a:pt x="42072" y="37860"/>
                    </a:lnTo>
                    <a:lnTo>
                      <a:pt x="41979" y="37906"/>
                    </a:lnTo>
                    <a:lnTo>
                      <a:pt x="41933" y="37906"/>
                    </a:lnTo>
                    <a:lnTo>
                      <a:pt x="41007" y="38461"/>
                    </a:lnTo>
                    <a:lnTo>
                      <a:pt x="40961" y="38461"/>
                    </a:lnTo>
                    <a:lnTo>
                      <a:pt x="40961" y="38508"/>
                    </a:lnTo>
                    <a:lnTo>
                      <a:pt x="40915" y="38508"/>
                    </a:lnTo>
                    <a:lnTo>
                      <a:pt x="40961" y="38461"/>
                    </a:lnTo>
                    <a:lnTo>
                      <a:pt x="41007" y="38415"/>
                    </a:lnTo>
                    <a:lnTo>
                      <a:pt x="41933" y="37906"/>
                    </a:lnTo>
                    <a:lnTo>
                      <a:pt x="41979" y="37860"/>
                    </a:lnTo>
                    <a:lnTo>
                      <a:pt x="42072" y="37813"/>
                    </a:lnTo>
                    <a:lnTo>
                      <a:pt x="42627" y="37489"/>
                    </a:lnTo>
                    <a:close/>
                    <a:moveTo>
                      <a:pt x="35268" y="38554"/>
                    </a:moveTo>
                    <a:lnTo>
                      <a:pt x="35378" y="38642"/>
                    </a:lnTo>
                    <a:lnTo>
                      <a:pt x="35378" y="38642"/>
                    </a:lnTo>
                    <a:lnTo>
                      <a:pt x="35222" y="38554"/>
                    </a:lnTo>
                    <a:close/>
                    <a:moveTo>
                      <a:pt x="35626" y="38781"/>
                    </a:moveTo>
                    <a:lnTo>
                      <a:pt x="35638" y="38785"/>
                    </a:lnTo>
                    <a:lnTo>
                      <a:pt x="35715" y="38832"/>
                    </a:lnTo>
                    <a:lnTo>
                      <a:pt x="35715" y="38832"/>
                    </a:lnTo>
                    <a:lnTo>
                      <a:pt x="35626" y="38781"/>
                    </a:lnTo>
                    <a:close/>
                    <a:moveTo>
                      <a:pt x="12173" y="34944"/>
                    </a:moveTo>
                    <a:lnTo>
                      <a:pt x="12775" y="35545"/>
                    </a:lnTo>
                    <a:lnTo>
                      <a:pt x="13423" y="36193"/>
                    </a:lnTo>
                    <a:lnTo>
                      <a:pt x="12127" y="38878"/>
                    </a:lnTo>
                    <a:lnTo>
                      <a:pt x="12127" y="38785"/>
                    </a:lnTo>
                    <a:lnTo>
                      <a:pt x="12173" y="34944"/>
                    </a:lnTo>
                    <a:close/>
                    <a:moveTo>
                      <a:pt x="35916" y="38924"/>
                    </a:moveTo>
                    <a:lnTo>
                      <a:pt x="35916" y="38944"/>
                    </a:lnTo>
                    <a:lnTo>
                      <a:pt x="35916" y="38944"/>
                    </a:lnTo>
                    <a:lnTo>
                      <a:pt x="35880" y="38924"/>
                    </a:lnTo>
                    <a:close/>
                    <a:moveTo>
                      <a:pt x="40081" y="38970"/>
                    </a:moveTo>
                    <a:lnTo>
                      <a:pt x="40035" y="39017"/>
                    </a:lnTo>
                    <a:lnTo>
                      <a:pt x="40035" y="38970"/>
                    </a:lnTo>
                    <a:close/>
                    <a:moveTo>
                      <a:pt x="39989" y="39017"/>
                    </a:moveTo>
                    <a:lnTo>
                      <a:pt x="39989" y="39063"/>
                    </a:lnTo>
                    <a:lnTo>
                      <a:pt x="39943" y="39063"/>
                    </a:lnTo>
                    <a:lnTo>
                      <a:pt x="39850" y="39156"/>
                    </a:lnTo>
                    <a:lnTo>
                      <a:pt x="39711" y="39202"/>
                    </a:lnTo>
                    <a:lnTo>
                      <a:pt x="39665" y="39202"/>
                    </a:lnTo>
                    <a:lnTo>
                      <a:pt x="39572" y="39248"/>
                    </a:lnTo>
                    <a:lnTo>
                      <a:pt x="39526" y="39248"/>
                    </a:lnTo>
                    <a:lnTo>
                      <a:pt x="39480" y="39294"/>
                    </a:lnTo>
                    <a:lnTo>
                      <a:pt x="39387" y="39294"/>
                    </a:lnTo>
                    <a:lnTo>
                      <a:pt x="39387" y="39341"/>
                    </a:lnTo>
                    <a:lnTo>
                      <a:pt x="39248" y="39341"/>
                    </a:lnTo>
                    <a:lnTo>
                      <a:pt x="39295" y="39294"/>
                    </a:lnTo>
                    <a:lnTo>
                      <a:pt x="39387" y="39294"/>
                    </a:lnTo>
                    <a:lnTo>
                      <a:pt x="39619" y="39202"/>
                    </a:lnTo>
                    <a:lnTo>
                      <a:pt x="39989" y="39017"/>
                    </a:lnTo>
                    <a:close/>
                    <a:moveTo>
                      <a:pt x="4259" y="35129"/>
                    </a:moveTo>
                    <a:lnTo>
                      <a:pt x="7961" y="39063"/>
                    </a:lnTo>
                    <a:lnTo>
                      <a:pt x="8100" y="39202"/>
                    </a:lnTo>
                    <a:lnTo>
                      <a:pt x="8239" y="39387"/>
                    </a:lnTo>
                    <a:lnTo>
                      <a:pt x="4166" y="36934"/>
                    </a:lnTo>
                    <a:lnTo>
                      <a:pt x="4166" y="36147"/>
                    </a:lnTo>
                    <a:lnTo>
                      <a:pt x="4166" y="36008"/>
                    </a:lnTo>
                    <a:lnTo>
                      <a:pt x="4166" y="35962"/>
                    </a:lnTo>
                    <a:lnTo>
                      <a:pt x="4212" y="35823"/>
                    </a:lnTo>
                    <a:lnTo>
                      <a:pt x="4212" y="35684"/>
                    </a:lnTo>
                    <a:lnTo>
                      <a:pt x="4212" y="35638"/>
                    </a:lnTo>
                    <a:lnTo>
                      <a:pt x="4212" y="35545"/>
                    </a:lnTo>
                    <a:lnTo>
                      <a:pt x="4212" y="35499"/>
                    </a:lnTo>
                    <a:lnTo>
                      <a:pt x="4212" y="35407"/>
                    </a:lnTo>
                    <a:lnTo>
                      <a:pt x="4259" y="35314"/>
                    </a:lnTo>
                    <a:lnTo>
                      <a:pt x="4259" y="35268"/>
                    </a:lnTo>
                    <a:lnTo>
                      <a:pt x="4259" y="35129"/>
                    </a:lnTo>
                    <a:close/>
                    <a:moveTo>
                      <a:pt x="36101" y="39063"/>
                    </a:moveTo>
                    <a:lnTo>
                      <a:pt x="36286" y="39109"/>
                    </a:lnTo>
                    <a:lnTo>
                      <a:pt x="36518" y="39248"/>
                    </a:lnTo>
                    <a:lnTo>
                      <a:pt x="36564" y="39248"/>
                    </a:lnTo>
                    <a:lnTo>
                      <a:pt x="36657" y="39294"/>
                    </a:lnTo>
                    <a:lnTo>
                      <a:pt x="36795" y="39294"/>
                    </a:lnTo>
                    <a:lnTo>
                      <a:pt x="36981" y="39341"/>
                    </a:lnTo>
                    <a:lnTo>
                      <a:pt x="37073" y="39387"/>
                    </a:lnTo>
                    <a:lnTo>
                      <a:pt x="37119" y="39387"/>
                    </a:lnTo>
                    <a:lnTo>
                      <a:pt x="37119" y="39433"/>
                    </a:lnTo>
                    <a:lnTo>
                      <a:pt x="37027" y="39433"/>
                    </a:lnTo>
                    <a:lnTo>
                      <a:pt x="36888" y="39387"/>
                    </a:lnTo>
                    <a:lnTo>
                      <a:pt x="36749" y="39341"/>
                    </a:lnTo>
                    <a:lnTo>
                      <a:pt x="36657" y="39341"/>
                    </a:lnTo>
                    <a:lnTo>
                      <a:pt x="36564" y="39294"/>
                    </a:lnTo>
                    <a:lnTo>
                      <a:pt x="36240" y="39156"/>
                    </a:lnTo>
                    <a:lnTo>
                      <a:pt x="36147" y="39109"/>
                    </a:lnTo>
                    <a:lnTo>
                      <a:pt x="36101" y="39063"/>
                    </a:lnTo>
                    <a:close/>
                    <a:moveTo>
                      <a:pt x="37443" y="39433"/>
                    </a:moveTo>
                    <a:lnTo>
                      <a:pt x="37490" y="39479"/>
                    </a:lnTo>
                    <a:lnTo>
                      <a:pt x="37258" y="39479"/>
                    </a:lnTo>
                    <a:lnTo>
                      <a:pt x="37258" y="39433"/>
                    </a:lnTo>
                    <a:close/>
                    <a:moveTo>
                      <a:pt x="39202" y="39350"/>
                    </a:moveTo>
                    <a:lnTo>
                      <a:pt x="39202" y="39387"/>
                    </a:lnTo>
                    <a:lnTo>
                      <a:pt x="39063" y="39387"/>
                    </a:lnTo>
                    <a:lnTo>
                      <a:pt x="38971" y="39433"/>
                    </a:lnTo>
                    <a:lnTo>
                      <a:pt x="38878" y="39433"/>
                    </a:lnTo>
                    <a:lnTo>
                      <a:pt x="38786" y="39479"/>
                    </a:lnTo>
                    <a:lnTo>
                      <a:pt x="38462" y="39479"/>
                    </a:lnTo>
                    <a:lnTo>
                      <a:pt x="38647" y="39433"/>
                    </a:lnTo>
                    <a:lnTo>
                      <a:pt x="38739" y="39433"/>
                    </a:lnTo>
                    <a:lnTo>
                      <a:pt x="38924" y="39387"/>
                    </a:lnTo>
                    <a:lnTo>
                      <a:pt x="39017" y="39387"/>
                    </a:lnTo>
                    <a:lnTo>
                      <a:pt x="39202" y="39350"/>
                    </a:lnTo>
                    <a:close/>
                    <a:moveTo>
                      <a:pt x="38415" y="39479"/>
                    </a:moveTo>
                    <a:lnTo>
                      <a:pt x="38369" y="39526"/>
                    </a:lnTo>
                    <a:lnTo>
                      <a:pt x="37628" y="39526"/>
                    </a:lnTo>
                    <a:lnTo>
                      <a:pt x="37582" y="39479"/>
                    </a:lnTo>
                    <a:close/>
                    <a:moveTo>
                      <a:pt x="14487" y="37536"/>
                    </a:moveTo>
                    <a:lnTo>
                      <a:pt x="15228" y="38508"/>
                    </a:lnTo>
                    <a:lnTo>
                      <a:pt x="13376" y="39850"/>
                    </a:lnTo>
                    <a:lnTo>
                      <a:pt x="14487" y="37536"/>
                    </a:lnTo>
                    <a:close/>
                    <a:moveTo>
                      <a:pt x="8378" y="32537"/>
                    </a:moveTo>
                    <a:lnTo>
                      <a:pt x="8887" y="32722"/>
                    </a:lnTo>
                    <a:lnTo>
                      <a:pt x="8933" y="32722"/>
                    </a:lnTo>
                    <a:lnTo>
                      <a:pt x="9165" y="32815"/>
                    </a:lnTo>
                    <a:lnTo>
                      <a:pt x="10877" y="38739"/>
                    </a:lnTo>
                    <a:lnTo>
                      <a:pt x="10877" y="39618"/>
                    </a:lnTo>
                    <a:lnTo>
                      <a:pt x="10877" y="39757"/>
                    </a:lnTo>
                    <a:lnTo>
                      <a:pt x="10877" y="39896"/>
                    </a:lnTo>
                    <a:lnTo>
                      <a:pt x="10183" y="38693"/>
                    </a:lnTo>
                    <a:lnTo>
                      <a:pt x="8378" y="32537"/>
                    </a:lnTo>
                    <a:close/>
                    <a:moveTo>
                      <a:pt x="6202" y="32167"/>
                    </a:moveTo>
                    <a:lnTo>
                      <a:pt x="6249" y="32352"/>
                    </a:lnTo>
                    <a:lnTo>
                      <a:pt x="9951" y="38739"/>
                    </a:lnTo>
                    <a:lnTo>
                      <a:pt x="10229" y="39665"/>
                    </a:lnTo>
                    <a:lnTo>
                      <a:pt x="10275" y="39803"/>
                    </a:lnTo>
                    <a:lnTo>
                      <a:pt x="10322" y="39942"/>
                    </a:lnTo>
                    <a:lnTo>
                      <a:pt x="10322" y="39942"/>
                    </a:lnTo>
                    <a:lnTo>
                      <a:pt x="9350" y="38970"/>
                    </a:lnTo>
                    <a:lnTo>
                      <a:pt x="5555" y="32306"/>
                    </a:lnTo>
                    <a:lnTo>
                      <a:pt x="5832" y="32213"/>
                    </a:lnTo>
                    <a:lnTo>
                      <a:pt x="5925" y="32213"/>
                    </a:lnTo>
                    <a:lnTo>
                      <a:pt x="6156" y="32167"/>
                    </a:lnTo>
                    <a:close/>
                    <a:moveTo>
                      <a:pt x="11108" y="34064"/>
                    </a:moveTo>
                    <a:lnTo>
                      <a:pt x="11895" y="34712"/>
                    </a:lnTo>
                    <a:lnTo>
                      <a:pt x="11895" y="39387"/>
                    </a:lnTo>
                    <a:lnTo>
                      <a:pt x="11525" y="40127"/>
                    </a:lnTo>
                    <a:lnTo>
                      <a:pt x="11432" y="39757"/>
                    </a:lnTo>
                    <a:lnTo>
                      <a:pt x="11340" y="39572"/>
                    </a:lnTo>
                    <a:lnTo>
                      <a:pt x="11108" y="38785"/>
                    </a:lnTo>
                    <a:lnTo>
                      <a:pt x="11108" y="34064"/>
                    </a:lnTo>
                    <a:close/>
                    <a:moveTo>
                      <a:pt x="16107" y="39989"/>
                    </a:moveTo>
                    <a:lnTo>
                      <a:pt x="16153" y="40081"/>
                    </a:lnTo>
                    <a:lnTo>
                      <a:pt x="15644" y="40359"/>
                    </a:lnTo>
                    <a:lnTo>
                      <a:pt x="15644" y="40359"/>
                    </a:lnTo>
                    <a:lnTo>
                      <a:pt x="16107" y="39989"/>
                    </a:lnTo>
                    <a:close/>
                    <a:moveTo>
                      <a:pt x="4490" y="34111"/>
                    </a:moveTo>
                    <a:lnTo>
                      <a:pt x="9211" y="39109"/>
                    </a:lnTo>
                    <a:lnTo>
                      <a:pt x="9674" y="39942"/>
                    </a:lnTo>
                    <a:lnTo>
                      <a:pt x="9813" y="40127"/>
                    </a:lnTo>
                    <a:lnTo>
                      <a:pt x="9905" y="40359"/>
                    </a:lnTo>
                    <a:lnTo>
                      <a:pt x="9905" y="40359"/>
                    </a:lnTo>
                    <a:lnTo>
                      <a:pt x="8933" y="39803"/>
                    </a:lnTo>
                    <a:lnTo>
                      <a:pt x="4305" y="34851"/>
                    </a:lnTo>
                    <a:lnTo>
                      <a:pt x="4490" y="34203"/>
                    </a:lnTo>
                    <a:lnTo>
                      <a:pt x="4490" y="34111"/>
                    </a:lnTo>
                    <a:close/>
                    <a:moveTo>
                      <a:pt x="11895" y="39989"/>
                    </a:moveTo>
                    <a:lnTo>
                      <a:pt x="11895" y="40359"/>
                    </a:lnTo>
                    <a:lnTo>
                      <a:pt x="11710" y="40359"/>
                    </a:lnTo>
                    <a:lnTo>
                      <a:pt x="11895" y="39989"/>
                    </a:lnTo>
                    <a:close/>
                    <a:moveTo>
                      <a:pt x="10460" y="39618"/>
                    </a:moveTo>
                    <a:lnTo>
                      <a:pt x="10877" y="40313"/>
                    </a:lnTo>
                    <a:lnTo>
                      <a:pt x="10877" y="40451"/>
                    </a:lnTo>
                    <a:lnTo>
                      <a:pt x="10877" y="40544"/>
                    </a:lnTo>
                    <a:lnTo>
                      <a:pt x="10738" y="40405"/>
                    </a:lnTo>
                    <a:lnTo>
                      <a:pt x="10646" y="40313"/>
                    </a:lnTo>
                    <a:lnTo>
                      <a:pt x="10553" y="39989"/>
                    </a:lnTo>
                    <a:lnTo>
                      <a:pt x="10460" y="39618"/>
                    </a:lnTo>
                    <a:close/>
                    <a:moveTo>
                      <a:pt x="11108" y="39572"/>
                    </a:moveTo>
                    <a:lnTo>
                      <a:pt x="11386" y="40498"/>
                    </a:lnTo>
                    <a:lnTo>
                      <a:pt x="11340" y="40590"/>
                    </a:lnTo>
                    <a:lnTo>
                      <a:pt x="11294" y="40590"/>
                    </a:lnTo>
                    <a:lnTo>
                      <a:pt x="11108" y="40266"/>
                    </a:lnTo>
                    <a:lnTo>
                      <a:pt x="11108" y="39989"/>
                    </a:lnTo>
                    <a:lnTo>
                      <a:pt x="11108" y="39572"/>
                    </a:lnTo>
                    <a:close/>
                    <a:moveTo>
                      <a:pt x="13608" y="36425"/>
                    </a:moveTo>
                    <a:lnTo>
                      <a:pt x="14302" y="37304"/>
                    </a:lnTo>
                    <a:lnTo>
                      <a:pt x="12960" y="40174"/>
                    </a:lnTo>
                    <a:lnTo>
                      <a:pt x="12543" y="40451"/>
                    </a:lnTo>
                    <a:lnTo>
                      <a:pt x="12358" y="40590"/>
                    </a:lnTo>
                    <a:lnTo>
                      <a:pt x="12219" y="40498"/>
                    </a:lnTo>
                    <a:lnTo>
                      <a:pt x="12173" y="40451"/>
                    </a:lnTo>
                    <a:lnTo>
                      <a:pt x="12127" y="40359"/>
                    </a:lnTo>
                    <a:lnTo>
                      <a:pt x="12127" y="40220"/>
                    </a:lnTo>
                    <a:lnTo>
                      <a:pt x="12127" y="39479"/>
                    </a:lnTo>
                    <a:lnTo>
                      <a:pt x="13608" y="36425"/>
                    </a:lnTo>
                    <a:close/>
                    <a:moveTo>
                      <a:pt x="9905" y="39850"/>
                    </a:moveTo>
                    <a:lnTo>
                      <a:pt x="10460" y="40451"/>
                    </a:lnTo>
                    <a:lnTo>
                      <a:pt x="10460" y="40544"/>
                    </a:lnTo>
                    <a:lnTo>
                      <a:pt x="10507" y="40729"/>
                    </a:lnTo>
                    <a:lnTo>
                      <a:pt x="10322" y="40590"/>
                    </a:lnTo>
                    <a:lnTo>
                      <a:pt x="10137" y="40266"/>
                    </a:lnTo>
                    <a:lnTo>
                      <a:pt x="9905" y="39850"/>
                    </a:lnTo>
                    <a:close/>
                    <a:moveTo>
                      <a:pt x="10784" y="40822"/>
                    </a:moveTo>
                    <a:lnTo>
                      <a:pt x="10877" y="40868"/>
                    </a:lnTo>
                    <a:lnTo>
                      <a:pt x="10831" y="40914"/>
                    </a:lnTo>
                    <a:lnTo>
                      <a:pt x="10831" y="40868"/>
                    </a:lnTo>
                    <a:lnTo>
                      <a:pt x="10784" y="40822"/>
                    </a:lnTo>
                    <a:close/>
                    <a:moveTo>
                      <a:pt x="4305" y="38508"/>
                    </a:moveTo>
                    <a:lnTo>
                      <a:pt x="7915" y="40637"/>
                    </a:lnTo>
                    <a:lnTo>
                      <a:pt x="8146" y="40775"/>
                    </a:lnTo>
                    <a:lnTo>
                      <a:pt x="8424" y="40961"/>
                    </a:lnTo>
                    <a:lnTo>
                      <a:pt x="4768" y="40544"/>
                    </a:lnTo>
                    <a:lnTo>
                      <a:pt x="4536" y="39526"/>
                    </a:lnTo>
                    <a:lnTo>
                      <a:pt x="4305" y="38508"/>
                    </a:lnTo>
                    <a:close/>
                    <a:moveTo>
                      <a:pt x="40961" y="38970"/>
                    </a:moveTo>
                    <a:lnTo>
                      <a:pt x="41239" y="41007"/>
                    </a:lnTo>
                    <a:lnTo>
                      <a:pt x="41239" y="41007"/>
                    </a:lnTo>
                    <a:lnTo>
                      <a:pt x="40359" y="40590"/>
                    </a:lnTo>
                    <a:lnTo>
                      <a:pt x="40174" y="39433"/>
                    </a:lnTo>
                    <a:lnTo>
                      <a:pt x="40961" y="38970"/>
                    </a:lnTo>
                    <a:close/>
                    <a:moveTo>
                      <a:pt x="4212" y="37258"/>
                    </a:moveTo>
                    <a:lnTo>
                      <a:pt x="8841" y="39989"/>
                    </a:lnTo>
                    <a:lnTo>
                      <a:pt x="9489" y="40683"/>
                    </a:lnTo>
                    <a:lnTo>
                      <a:pt x="9581" y="40822"/>
                    </a:lnTo>
                    <a:lnTo>
                      <a:pt x="9813" y="41099"/>
                    </a:lnTo>
                    <a:lnTo>
                      <a:pt x="9026" y="41007"/>
                    </a:lnTo>
                    <a:lnTo>
                      <a:pt x="4259" y="38184"/>
                    </a:lnTo>
                    <a:lnTo>
                      <a:pt x="4259" y="37998"/>
                    </a:lnTo>
                    <a:lnTo>
                      <a:pt x="4259" y="37952"/>
                    </a:lnTo>
                    <a:lnTo>
                      <a:pt x="4212" y="37258"/>
                    </a:lnTo>
                    <a:close/>
                    <a:moveTo>
                      <a:pt x="16292" y="40127"/>
                    </a:moveTo>
                    <a:lnTo>
                      <a:pt x="16246" y="40174"/>
                    </a:lnTo>
                    <a:lnTo>
                      <a:pt x="16200" y="40174"/>
                    </a:lnTo>
                    <a:lnTo>
                      <a:pt x="15181" y="40775"/>
                    </a:lnTo>
                    <a:lnTo>
                      <a:pt x="14533" y="41146"/>
                    </a:lnTo>
                    <a:lnTo>
                      <a:pt x="14533" y="41146"/>
                    </a:lnTo>
                    <a:lnTo>
                      <a:pt x="14580" y="41099"/>
                    </a:lnTo>
                    <a:lnTo>
                      <a:pt x="16200" y="40174"/>
                    </a:lnTo>
                    <a:lnTo>
                      <a:pt x="16246" y="40127"/>
                    </a:lnTo>
                    <a:close/>
                    <a:moveTo>
                      <a:pt x="9581" y="40451"/>
                    </a:moveTo>
                    <a:lnTo>
                      <a:pt x="10183" y="40775"/>
                    </a:lnTo>
                    <a:lnTo>
                      <a:pt x="10229" y="40868"/>
                    </a:lnTo>
                    <a:lnTo>
                      <a:pt x="10322" y="41099"/>
                    </a:lnTo>
                    <a:lnTo>
                      <a:pt x="10322" y="41146"/>
                    </a:lnTo>
                    <a:lnTo>
                      <a:pt x="10183" y="41146"/>
                    </a:lnTo>
                    <a:lnTo>
                      <a:pt x="9951" y="40822"/>
                    </a:lnTo>
                    <a:lnTo>
                      <a:pt x="9581" y="40451"/>
                    </a:lnTo>
                    <a:close/>
                    <a:moveTo>
                      <a:pt x="11432" y="41238"/>
                    </a:moveTo>
                    <a:lnTo>
                      <a:pt x="11432" y="41285"/>
                    </a:lnTo>
                    <a:lnTo>
                      <a:pt x="11386" y="41285"/>
                    </a:lnTo>
                    <a:lnTo>
                      <a:pt x="11386" y="41238"/>
                    </a:lnTo>
                    <a:close/>
                    <a:moveTo>
                      <a:pt x="9581" y="41331"/>
                    </a:moveTo>
                    <a:lnTo>
                      <a:pt x="9905" y="41377"/>
                    </a:lnTo>
                    <a:lnTo>
                      <a:pt x="9766" y="41423"/>
                    </a:lnTo>
                    <a:lnTo>
                      <a:pt x="9581" y="41331"/>
                    </a:lnTo>
                    <a:close/>
                    <a:moveTo>
                      <a:pt x="41979" y="38369"/>
                    </a:moveTo>
                    <a:lnTo>
                      <a:pt x="42488" y="41562"/>
                    </a:lnTo>
                    <a:lnTo>
                      <a:pt x="42118" y="41377"/>
                    </a:lnTo>
                    <a:lnTo>
                      <a:pt x="41701" y="41192"/>
                    </a:lnTo>
                    <a:lnTo>
                      <a:pt x="41424" y="41053"/>
                    </a:lnTo>
                    <a:lnTo>
                      <a:pt x="41424" y="40914"/>
                    </a:lnTo>
                    <a:lnTo>
                      <a:pt x="41100" y="38878"/>
                    </a:lnTo>
                    <a:lnTo>
                      <a:pt x="41979" y="38369"/>
                    </a:lnTo>
                    <a:close/>
                    <a:moveTo>
                      <a:pt x="14117" y="41655"/>
                    </a:moveTo>
                    <a:lnTo>
                      <a:pt x="14487" y="41701"/>
                    </a:lnTo>
                    <a:lnTo>
                      <a:pt x="14487" y="41701"/>
                    </a:lnTo>
                    <a:lnTo>
                      <a:pt x="14071" y="41655"/>
                    </a:lnTo>
                    <a:close/>
                    <a:moveTo>
                      <a:pt x="16292" y="40313"/>
                    </a:moveTo>
                    <a:lnTo>
                      <a:pt x="16709" y="41146"/>
                    </a:lnTo>
                    <a:lnTo>
                      <a:pt x="16986" y="41840"/>
                    </a:lnTo>
                    <a:lnTo>
                      <a:pt x="14765" y="41608"/>
                    </a:lnTo>
                    <a:lnTo>
                      <a:pt x="14533" y="41562"/>
                    </a:lnTo>
                    <a:lnTo>
                      <a:pt x="14117" y="41516"/>
                    </a:lnTo>
                    <a:lnTo>
                      <a:pt x="15274" y="40868"/>
                    </a:lnTo>
                    <a:lnTo>
                      <a:pt x="16292" y="40313"/>
                    </a:lnTo>
                    <a:close/>
                    <a:moveTo>
                      <a:pt x="16940" y="39387"/>
                    </a:moveTo>
                    <a:lnTo>
                      <a:pt x="17033" y="39572"/>
                    </a:lnTo>
                    <a:lnTo>
                      <a:pt x="17079" y="39618"/>
                    </a:lnTo>
                    <a:lnTo>
                      <a:pt x="17079" y="39665"/>
                    </a:lnTo>
                    <a:lnTo>
                      <a:pt x="17125" y="39757"/>
                    </a:lnTo>
                    <a:lnTo>
                      <a:pt x="17172" y="39803"/>
                    </a:lnTo>
                    <a:lnTo>
                      <a:pt x="17310" y="40081"/>
                    </a:lnTo>
                    <a:lnTo>
                      <a:pt x="17310" y="40220"/>
                    </a:lnTo>
                    <a:lnTo>
                      <a:pt x="17310" y="41886"/>
                    </a:lnTo>
                    <a:lnTo>
                      <a:pt x="17310" y="41932"/>
                    </a:lnTo>
                    <a:lnTo>
                      <a:pt x="17264" y="41886"/>
                    </a:lnTo>
                    <a:lnTo>
                      <a:pt x="16894" y="41053"/>
                    </a:lnTo>
                    <a:lnTo>
                      <a:pt x="16477" y="40174"/>
                    </a:lnTo>
                    <a:lnTo>
                      <a:pt x="16431" y="40127"/>
                    </a:lnTo>
                    <a:lnTo>
                      <a:pt x="16431" y="40081"/>
                    </a:lnTo>
                    <a:lnTo>
                      <a:pt x="16385" y="40081"/>
                    </a:lnTo>
                    <a:lnTo>
                      <a:pt x="16385" y="39989"/>
                    </a:lnTo>
                    <a:lnTo>
                      <a:pt x="16338" y="39942"/>
                    </a:lnTo>
                    <a:lnTo>
                      <a:pt x="16292" y="39850"/>
                    </a:lnTo>
                    <a:lnTo>
                      <a:pt x="16894" y="39433"/>
                    </a:lnTo>
                    <a:lnTo>
                      <a:pt x="16940" y="39433"/>
                    </a:lnTo>
                    <a:lnTo>
                      <a:pt x="16940" y="39387"/>
                    </a:lnTo>
                    <a:close/>
                    <a:moveTo>
                      <a:pt x="26752" y="34851"/>
                    </a:moveTo>
                    <a:lnTo>
                      <a:pt x="28927" y="35777"/>
                    </a:lnTo>
                    <a:lnTo>
                      <a:pt x="31751" y="37027"/>
                    </a:lnTo>
                    <a:lnTo>
                      <a:pt x="32167" y="37212"/>
                    </a:lnTo>
                    <a:lnTo>
                      <a:pt x="32213" y="37304"/>
                    </a:lnTo>
                    <a:lnTo>
                      <a:pt x="32260" y="37304"/>
                    </a:lnTo>
                    <a:lnTo>
                      <a:pt x="32260" y="37350"/>
                    </a:lnTo>
                    <a:lnTo>
                      <a:pt x="32306" y="37350"/>
                    </a:lnTo>
                    <a:lnTo>
                      <a:pt x="32445" y="37489"/>
                    </a:lnTo>
                    <a:lnTo>
                      <a:pt x="32630" y="37582"/>
                    </a:lnTo>
                    <a:lnTo>
                      <a:pt x="32954" y="37767"/>
                    </a:lnTo>
                    <a:lnTo>
                      <a:pt x="33232" y="37906"/>
                    </a:lnTo>
                    <a:lnTo>
                      <a:pt x="34944" y="38878"/>
                    </a:lnTo>
                    <a:lnTo>
                      <a:pt x="35037" y="38924"/>
                    </a:lnTo>
                    <a:lnTo>
                      <a:pt x="35083" y="38970"/>
                    </a:lnTo>
                    <a:lnTo>
                      <a:pt x="36147" y="39572"/>
                    </a:lnTo>
                    <a:lnTo>
                      <a:pt x="36333" y="39711"/>
                    </a:lnTo>
                    <a:lnTo>
                      <a:pt x="36610" y="39850"/>
                    </a:lnTo>
                    <a:lnTo>
                      <a:pt x="36888" y="39942"/>
                    </a:lnTo>
                    <a:lnTo>
                      <a:pt x="37490" y="40035"/>
                    </a:lnTo>
                    <a:lnTo>
                      <a:pt x="37814" y="40035"/>
                    </a:lnTo>
                    <a:lnTo>
                      <a:pt x="37860" y="40081"/>
                    </a:lnTo>
                    <a:lnTo>
                      <a:pt x="37860" y="40035"/>
                    </a:lnTo>
                    <a:lnTo>
                      <a:pt x="37906" y="40035"/>
                    </a:lnTo>
                    <a:lnTo>
                      <a:pt x="37906" y="40081"/>
                    </a:lnTo>
                    <a:lnTo>
                      <a:pt x="38138" y="40081"/>
                    </a:lnTo>
                    <a:lnTo>
                      <a:pt x="38138" y="40035"/>
                    </a:lnTo>
                    <a:lnTo>
                      <a:pt x="38184" y="40081"/>
                    </a:lnTo>
                    <a:lnTo>
                      <a:pt x="38230" y="40035"/>
                    </a:lnTo>
                    <a:lnTo>
                      <a:pt x="38230" y="40081"/>
                    </a:lnTo>
                    <a:lnTo>
                      <a:pt x="38369" y="40914"/>
                    </a:lnTo>
                    <a:lnTo>
                      <a:pt x="38554" y="41979"/>
                    </a:lnTo>
                    <a:lnTo>
                      <a:pt x="38554" y="41979"/>
                    </a:lnTo>
                    <a:lnTo>
                      <a:pt x="34666" y="40313"/>
                    </a:lnTo>
                    <a:lnTo>
                      <a:pt x="34620" y="40266"/>
                    </a:lnTo>
                    <a:lnTo>
                      <a:pt x="34528" y="40266"/>
                    </a:lnTo>
                    <a:lnTo>
                      <a:pt x="26752" y="36888"/>
                    </a:lnTo>
                    <a:lnTo>
                      <a:pt x="26752" y="34851"/>
                    </a:lnTo>
                    <a:close/>
                    <a:moveTo>
                      <a:pt x="4860" y="40822"/>
                    </a:moveTo>
                    <a:lnTo>
                      <a:pt x="8979" y="41285"/>
                    </a:lnTo>
                    <a:lnTo>
                      <a:pt x="9535" y="41608"/>
                    </a:lnTo>
                    <a:lnTo>
                      <a:pt x="9489" y="41655"/>
                    </a:lnTo>
                    <a:lnTo>
                      <a:pt x="9350" y="41794"/>
                    </a:lnTo>
                    <a:lnTo>
                      <a:pt x="9257" y="41932"/>
                    </a:lnTo>
                    <a:lnTo>
                      <a:pt x="9211" y="42118"/>
                    </a:lnTo>
                    <a:lnTo>
                      <a:pt x="9211" y="42303"/>
                    </a:lnTo>
                    <a:lnTo>
                      <a:pt x="5231" y="41886"/>
                    </a:lnTo>
                    <a:lnTo>
                      <a:pt x="5092" y="41470"/>
                    </a:lnTo>
                    <a:lnTo>
                      <a:pt x="4860" y="40822"/>
                    </a:lnTo>
                    <a:close/>
                    <a:moveTo>
                      <a:pt x="17310" y="37165"/>
                    </a:moveTo>
                    <a:lnTo>
                      <a:pt x="17310" y="38184"/>
                    </a:lnTo>
                    <a:lnTo>
                      <a:pt x="17310" y="38322"/>
                    </a:lnTo>
                    <a:lnTo>
                      <a:pt x="17310" y="38461"/>
                    </a:lnTo>
                    <a:lnTo>
                      <a:pt x="17310" y="38646"/>
                    </a:lnTo>
                    <a:lnTo>
                      <a:pt x="17310" y="38693"/>
                    </a:lnTo>
                    <a:lnTo>
                      <a:pt x="17310" y="38785"/>
                    </a:lnTo>
                    <a:lnTo>
                      <a:pt x="17310" y="38878"/>
                    </a:lnTo>
                    <a:lnTo>
                      <a:pt x="17310" y="38970"/>
                    </a:lnTo>
                    <a:lnTo>
                      <a:pt x="16986" y="39202"/>
                    </a:lnTo>
                    <a:lnTo>
                      <a:pt x="16940" y="39248"/>
                    </a:lnTo>
                    <a:lnTo>
                      <a:pt x="16894" y="39294"/>
                    </a:lnTo>
                    <a:lnTo>
                      <a:pt x="16848" y="39294"/>
                    </a:lnTo>
                    <a:lnTo>
                      <a:pt x="16801" y="39341"/>
                    </a:lnTo>
                    <a:lnTo>
                      <a:pt x="16246" y="39757"/>
                    </a:lnTo>
                    <a:lnTo>
                      <a:pt x="16200" y="39757"/>
                    </a:lnTo>
                    <a:lnTo>
                      <a:pt x="16200" y="39803"/>
                    </a:lnTo>
                    <a:lnTo>
                      <a:pt x="16107" y="39850"/>
                    </a:lnTo>
                    <a:lnTo>
                      <a:pt x="16061" y="39896"/>
                    </a:lnTo>
                    <a:lnTo>
                      <a:pt x="14533" y="41007"/>
                    </a:lnTo>
                    <a:lnTo>
                      <a:pt x="14024" y="41377"/>
                    </a:lnTo>
                    <a:lnTo>
                      <a:pt x="13700" y="41562"/>
                    </a:lnTo>
                    <a:lnTo>
                      <a:pt x="13561" y="41655"/>
                    </a:lnTo>
                    <a:lnTo>
                      <a:pt x="13515" y="41701"/>
                    </a:lnTo>
                    <a:lnTo>
                      <a:pt x="13515" y="41747"/>
                    </a:lnTo>
                    <a:lnTo>
                      <a:pt x="13469" y="41747"/>
                    </a:lnTo>
                    <a:lnTo>
                      <a:pt x="13423" y="41794"/>
                    </a:lnTo>
                    <a:lnTo>
                      <a:pt x="13284" y="41886"/>
                    </a:lnTo>
                    <a:lnTo>
                      <a:pt x="13237" y="41932"/>
                    </a:lnTo>
                    <a:lnTo>
                      <a:pt x="13145" y="41979"/>
                    </a:lnTo>
                    <a:lnTo>
                      <a:pt x="12913" y="42164"/>
                    </a:lnTo>
                    <a:lnTo>
                      <a:pt x="12821" y="42210"/>
                    </a:lnTo>
                    <a:lnTo>
                      <a:pt x="12775" y="42256"/>
                    </a:lnTo>
                    <a:lnTo>
                      <a:pt x="12682" y="42303"/>
                    </a:lnTo>
                    <a:lnTo>
                      <a:pt x="12590" y="42395"/>
                    </a:lnTo>
                    <a:lnTo>
                      <a:pt x="12543" y="42442"/>
                    </a:lnTo>
                    <a:lnTo>
                      <a:pt x="12451" y="42488"/>
                    </a:lnTo>
                    <a:lnTo>
                      <a:pt x="12404" y="42534"/>
                    </a:lnTo>
                    <a:lnTo>
                      <a:pt x="12358" y="42534"/>
                    </a:lnTo>
                    <a:lnTo>
                      <a:pt x="12358" y="42580"/>
                    </a:lnTo>
                    <a:lnTo>
                      <a:pt x="12312" y="42580"/>
                    </a:lnTo>
                    <a:lnTo>
                      <a:pt x="12266" y="42627"/>
                    </a:lnTo>
                    <a:lnTo>
                      <a:pt x="12219" y="42627"/>
                    </a:lnTo>
                    <a:lnTo>
                      <a:pt x="12219" y="42580"/>
                    </a:lnTo>
                    <a:lnTo>
                      <a:pt x="12219" y="42534"/>
                    </a:lnTo>
                    <a:lnTo>
                      <a:pt x="12173" y="42488"/>
                    </a:lnTo>
                    <a:lnTo>
                      <a:pt x="12173" y="42442"/>
                    </a:lnTo>
                    <a:lnTo>
                      <a:pt x="12173" y="42395"/>
                    </a:lnTo>
                    <a:lnTo>
                      <a:pt x="12127" y="42349"/>
                    </a:lnTo>
                    <a:lnTo>
                      <a:pt x="12127" y="42256"/>
                    </a:lnTo>
                    <a:lnTo>
                      <a:pt x="12080" y="42210"/>
                    </a:lnTo>
                    <a:lnTo>
                      <a:pt x="12080" y="42164"/>
                    </a:lnTo>
                    <a:lnTo>
                      <a:pt x="12034" y="42118"/>
                    </a:lnTo>
                    <a:lnTo>
                      <a:pt x="12034" y="42071"/>
                    </a:lnTo>
                    <a:lnTo>
                      <a:pt x="11988" y="41979"/>
                    </a:lnTo>
                    <a:lnTo>
                      <a:pt x="11942" y="41932"/>
                    </a:lnTo>
                    <a:lnTo>
                      <a:pt x="11895" y="41840"/>
                    </a:lnTo>
                    <a:lnTo>
                      <a:pt x="11895" y="41794"/>
                    </a:lnTo>
                    <a:lnTo>
                      <a:pt x="11803" y="41701"/>
                    </a:lnTo>
                    <a:lnTo>
                      <a:pt x="11756" y="41655"/>
                    </a:lnTo>
                    <a:lnTo>
                      <a:pt x="11710" y="41608"/>
                    </a:lnTo>
                    <a:lnTo>
                      <a:pt x="11664" y="41562"/>
                    </a:lnTo>
                    <a:lnTo>
                      <a:pt x="11664" y="41516"/>
                    </a:lnTo>
                    <a:lnTo>
                      <a:pt x="11618" y="41470"/>
                    </a:lnTo>
                    <a:lnTo>
                      <a:pt x="11571" y="41470"/>
                    </a:lnTo>
                    <a:lnTo>
                      <a:pt x="11571" y="41423"/>
                    </a:lnTo>
                    <a:lnTo>
                      <a:pt x="11525" y="41423"/>
                    </a:lnTo>
                    <a:lnTo>
                      <a:pt x="11525" y="41377"/>
                    </a:lnTo>
                    <a:lnTo>
                      <a:pt x="11525" y="41331"/>
                    </a:lnTo>
                    <a:lnTo>
                      <a:pt x="11571" y="41331"/>
                    </a:lnTo>
                    <a:lnTo>
                      <a:pt x="11618" y="41285"/>
                    </a:lnTo>
                    <a:lnTo>
                      <a:pt x="11664" y="41238"/>
                    </a:lnTo>
                    <a:lnTo>
                      <a:pt x="11756" y="41192"/>
                    </a:lnTo>
                    <a:lnTo>
                      <a:pt x="11803" y="41146"/>
                    </a:lnTo>
                    <a:lnTo>
                      <a:pt x="11895" y="41099"/>
                    </a:lnTo>
                    <a:lnTo>
                      <a:pt x="11942" y="41053"/>
                    </a:lnTo>
                    <a:lnTo>
                      <a:pt x="12034" y="41007"/>
                    </a:lnTo>
                    <a:lnTo>
                      <a:pt x="12127" y="40914"/>
                    </a:lnTo>
                    <a:lnTo>
                      <a:pt x="12358" y="40729"/>
                    </a:lnTo>
                    <a:lnTo>
                      <a:pt x="12404" y="40729"/>
                    </a:lnTo>
                    <a:lnTo>
                      <a:pt x="12451" y="40683"/>
                    </a:lnTo>
                    <a:lnTo>
                      <a:pt x="12590" y="40590"/>
                    </a:lnTo>
                    <a:lnTo>
                      <a:pt x="12821" y="40405"/>
                    </a:lnTo>
                    <a:lnTo>
                      <a:pt x="12960" y="40313"/>
                    </a:lnTo>
                    <a:lnTo>
                      <a:pt x="13006" y="40266"/>
                    </a:lnTo>
                    <a:lnTo>
                      <a:pt x="13052" y="40266"/>
                    </a:lnTo>
                    <a:lnTo>
                      <a:pt x="13145" y="40174"/>
                    </a:lnTo>
                    <a:lnTo>
                      <a:pt x="13284" y="40081"/>
                    </a:lnTo>
                    <a:lnTo>
                      <a:pt x="13654" y="39803"/>
                    </a:lnTo>
                    <a:lnTo>
                      <a:pt x="15274" y="38646"/>
                    </a:lnTo>
                    <a:lnTo>
                      <a:pt x="15320" y="38600"/>
                    </a:lnTo>
                    <a:lnTo>
                      <a:pt x="15366" y="38600"/>
                    </a:lnTo>
                    <a:lnTo>
                      <a:pt x="15366" y="38554"/>
                    </a:lnTo>
                    <a:lnTo>
                      <a:pt x="15413" y="38554"/>
                    </a:lnTo>
                    <a:lnTo>
                      <a:pt x="15459" y="38508"/>
                    </a:lnTo>
                    <a:lnTo>
                      <a:pt x="15505" y="38461"/>
                    </a:lnTo>
                    <a:lnTo>
                      <a:pt x="16014" y="38137"/>
                    </a:lnTo>
                    <a:lnTo>
                      <a:pt x="16061" y="38091"/>
                    </a:lnTo>
                    <a:lnTo>
                      <a:pt x="16107" y="38045"/>
                    </a:lnTo>
                    <a:lnTo>
                      <a:pt x="16200" y="37998"/>
                    </a:lnTo>
                    <a:lnTo>
                      <a:pt x="16246" y="37952"/>
                    </a:lnTo>
                    <a:lnTo>
                      <a:pt x="17310" y="37165"/>
                    </a:lnTo>
                    <a:close/>
                    <a:moveTo>
                      <a:pt x="26752" y="38369"/>
                    </a:moveTo>
                    <a:lnTo>
                      <a:pt x="33787" y="41377"/>
                    </a:lnTo>
                    <a:lnTo>
                      <a:pt x="33370" y="41794"/>
                    </a:lnTo>
                    <a:lnTo>
                      <a:pt x="32861" y="42164"/>
                    </a:lnTo>
                    <a:lnTo>
                      <a:pt x="32306" y="42442"/>
                    </a:lnTo>
                    <a:lnTo>
                      <a:pt x="31751" y="42673"/>
                    </a:lnTo>
                    <a:lnTo>
                      <a:pt x="31149" y="42812"/>
                    </a:lnTo>
                    <a:lnTo>
                      <a:pt x="30501" y="42904"/>
                    </a:lnTo>
                    <a:lnTo>
                      <a:pt x="30316" y="42904"/>
                    </a:lnTo>
                    <a:lnTo>
                      <a:pt x="30223" y="42858"/>
                    </a:lnTo>
                    <a:lnTo>
                      <a:pt x="29807" y="42858"/>
                    </a:lnTo>
                    <a:lnTo>
                      <a:pt x="29436" y="42766"/>
                    </a:lnTo>
                    <a:lnTo>
                      <a:pt x="29020" y="42673"/>
                    </a:lnTo>
                    <a:lnTo>
                      <a:pt x="28650" y="42534"/>
                    </a:lnTo>
                    <a:lnTo>
                      <a:pt x="28279" y="42395"/>
                    </a:lnTo>
                    <a:lnTo>
                      <a:pt x="27955" y="42164"/>
                    </a:lnTo>
                    <a:lnTo>
                      <a:pt x="27631" y="41932"/>
                    </a:lnTo>
                    <a:lnTo>
                      <a:pt x="27307" y="41701"/>
                    </a:lnTo>
                    <a:lnTo>
                      <a:pt x="27030" y="41423"/>
                    </a:lnTo>
                    <a:lnTo>
                      <a:pt x="26798" y="41099"/>
                    </a:lnTo>
                    <a:lnTo>
                      <a:pt x="26752" y="41099"/>
                    </a:lnTo>
                    <a:lnTo>
                      <a:pt x="26752" y="41053"/>
                    </a:lnTo>
                    <a:lnTo>
                      <a:pt x="26752" y="41007"/>
                    </a:lnTo>
                    <a:lnTo>
                      <a:pt x="26752" y="40637"/>
                    </a:lnTo>
                    <a:lnTo>
                      <a:pt x="26752" y="40590"/>
                    </a:lnTo>
                    <a:lnTo>
                      <a:pt x="26752" y="40498"/>
                    </a:lnTo>
                    <a:lnTo>
                      <a:pt x="26752" y="38369"/>
                    </a:lnTo>
                    <a:close/>
                    <a:moveTo>
                      <a:pt x="13700" y="41747"/>
                    </a:moveTo>
                    <a:lnTo>
                      <a:pt x="17079" y="42118"/>
                    </a:lnTo>
                    <a:lnTo>
                      <a:pt x="17310" y="42719"/>
                    </a:lnTo>
                    <a:lnTo>
                      <a:pt x="17310" y="43136"/>
                    </a:lnTo>
                    <a:lnTo>
                      <a:pt x="15135" y="42904"/>
                    </a:lnTo>
                    <a:lnTo>
                      <a:pt x="13654" y="41794"/>
                    </a:lnTo>
                    <a:lnTo>
                      <a:pt x="13700" y="41747"/>
                    </a:lnTo>
                    <a:close/>
                    <a:moveTo>
                      <a:pt x="26752" y="37027"/>
                    </a:moveTo>
                    <a:lnTo>
                      <a:pt x="34481" y="40405"/>
                    </a:lnTo>
                    <a:lnTo>
                      <a:pt x="34528" y="40405"/>
                    </a:lnTo>
                    <a:lnTo>
                      <a:pt x="34620" y="40451"/>
                    </a:lnTo>
                    <a:lnTo>
                      <a:pt x="38554" y="42164"/>
                    </a:lnTo>
                    <a:lnTo>
                      <a:pt x="38739" y="43182"/>
                    </a:lnTo>
                    <a:lnTo>
                      <a:pt x="38739" y="43275"/>
                    </a:lnTo>
                    <a:lnTo>
                      <a:pt x="38739" y="43321"/>
                    </a:lnTo>
                    <a:lnTo>
                      <a:pt x="38739" y="43414"/>
                    </a:lnTo>
                    <a:lnTo>
                      <a:pt x="38693" y="43367"/>
                    </a:lnTo>
                    <a:lnTo>
                      <a:pt x="38600" y="43367"/>
                    </a:lnTo>
                    <a:lnTo>
                      <a:pt x="38554" y="43321"/>
                    </a:lnTo>
                    <a:lnTo>
                      <a:pt x="38508" y="43321"/>
                    </a:lnTo>
                    <a:lnTo>
                      <a:pt x="38462" y="43275"/>
                    </a:lnTo>
                    <a:lnTo>
                      <a:pt x="38369" y="43228"/>
                    </a:lnTo>
                    <a:lnTo>
                      <a:pt x="38323" y="43228"/>
                    </a:lnTo>
                    <a:lnTo>
                      <a:pt x="33972" y="41331"/>
                    </a:lnTo>
                    <a:lnTo>
                      <a:pt x="33926" y="41331"/>
                    </a:lnTo>
                    <a:lnTo>
                      <a:pt x="33880" y="41285"/>
                    </a:lnTo>
                    <a:lnTo>
                      <a:pt x="26752" y="38230"/>
                    </a:lnTo>
                    <a:lnTo>
                      <a:pt x="26752" y="38184"/>
                    </a:lnTo>
                    <a:lnTo>
                      <a:pt x="26752" y="38137"/>
                    </a:lnTo>
                    <a:lnTo>
                      <a:pt x="26752" y="38091"/>
                    </a:lnTo>
                    <a:lnTo>
                      <a:pt x="26752" y="37027"/>
                    </a:lnTo>
                    <a:close/>
                    <a:moveTo>
                      <a:pt x="5369" y="42164"/>
                    </a:moveTo>
                    <a:lnTo>
                      <a:pt x="8239" y="42442"/>
                    </a:lnTo>
                    <a:lnTo>
                      <a:pt x="8470" y="42488"/>
                    </a:lnTo>
                    <a:lnTo>
                      <a:pt x="8887" y="42534"/>
                    </a:lnTo>
                    <a:lnTo>
                      <a:pt x="6295" y="44015"/>
                    </a:lnTo>
                    <a:lnTo>
                      <a:pt x="5740" y="42997"/>
                    </a:lnTo>
                    <a:lnTo>
                      <a:pt x="5369" y="42164"/>
                    </a:lnTo>
                    <a:close/>
                    <a:moveTo>
                      <a:pt x="9859" y="41655"/>
                    </a:moveTo>
                    <a:lnTo>
                      <a:pt x="9905" y="41701"/>
                    </a:lnTo>
                    <a:lnTo>
                      <a:pt x="10090" y="41747"/>
                    </a:lnTo>
                    <a:lnTo>
                      <a:pt x="10229" y="41794"/>
                    </a:lnTo>
                    <a:lnTo>
                      <a:pt x="10275" y="41840"/>
                    </a:lnTo>
                    <a:lnTo>
                      <a:pt x="10322" y="41840"/>
                    </a:lnTo>
                    <a:lnTo>
                      <a:pt x="10322" y="41886"/>
                    </a:lnTo>
                    <a:lnTo>
                      <a:pt x="10368" y="41886"/>
                    </a:lnTo>
                    <a:lnTo>
                      <a:pt x="10414" y="41932"/>
                    </a:lnTo>
                    <a:lnTo>
                      <a:pt x="10460" y="41932"/>
                    </a:lnTo>
                    <a:lnTo>
                      <a:pt x="10460" y="41979"/>
                    </a:lnTo>
                    <a:lnTo>
                      <a:pt x="10507" y="42025"/>
                    </a:lnTo>
                    <a:lnTo>
                      <a:pt x="10553" y="42071"/>
                    </a:lnTo>
                    <a:lnTo>
                      <a:pt x="10599" y="42118"/>
                    </a:lnTo>
                    <a:lnTo>
                      <a:pt x="10646" y="42164"/>
                    </a:lnTo>
                    <a:lnTo>
                      <a:pt x="10692" y="42210"/>
                    </a:lnTo>
                    <a:lnTo>
                      <a:pt x="10738" y="42210"/>
                    </a:lnTo>
                    <a:lnTo>
                      <a:pt x="10738" y="42256"/>
                    </a:lnTo>
                    <a:lnTo>
                      <a:pt x="10784" y="42349"/>
                    </a:lnTo>
                    <a:lnTo>
                      <a:pt x="10831" y="42349"/>
                    </a:lnTo>
                    <a:lnTo>
                      <a:pt x="10877" y="42442"/>
                    </a:lnTo>
                    <a:lnTo>
                      <a:pt x="10877" y="42488"/>
                    </a:lnTo>
                    <a:lnTo>
                      <a:pt x="10923" y="42534"/>
                    </a:lnTo>
                    <a:lnTo>
                      <a:pt x="10970" y="42627"/>
                    </a:lnTo>
                    <a:lnTo>
                      <a:pt x="11016" y="42673"/>
                    </a:lnTo>
                    <a:lnTo>
                      <a:pt x="11016" y="42719"/>
                    </a:lnTo>
                    <a:lnTo>
                      <a:pt x="11016" y="42766"/>
                    </a:lnTo>
                    <a:lnTo>
                      <a:pt x="11062" y="42812"/>
                    </a:lnTo>
                    <a:lnTo>
                      <a:pt x="11108" y="42951"/>
                    </a:lnTo>
                    <a:lnTo>
                      <a:pt x="11108" y="42997"/>
                    </a:lnTo>
                    <a:lnTo>
                      <a:pt x="11108" y="43090"/>
                    </a:lnTo>
                    <a:lnTo>
                      <a:pt x="11155" y="43136"/>
                    </a:lnTo>
                    <a:lnTo>
                      <a:pt x="11155" y="43182"/>
                    </a:lnTo>
                    <a:lnTo>
                      <a:pt x="11155" y="43228"/>
                    </a:lnTo>
                    <a:lnTo>
                      <a:pt x="11155" y="43275"/>
                    </a:lnTo>
                    <a:lnTo>
                      <a:pt x="11155" y="43367"/>
                    </a:lnTo>
                    <a:lnTo>
                      <a:pt x="11155" y="43414"/>
                    </a:lnTo>
                    <a:lnTo>
                      <a:pt x="11155" y="43460"/>
                    </a:lnTo>
                    <a:lnTo>
                      <a:pt x="11155" y="43506"/>
                    </a:lnTo>
                    <a:lnTo>
                      <a:pt x="11108" y="43784"/>
                    </a:lnTo>
                    <a:lnTo>
                      <a:pt x="11016" y="43876"/>
                    </a:lnTo>
                    <a:lnTo>
                      <a:pt x="10923" y="43969"/>
                    </a:lnTo>
                    <a:lnTo>
                      <a:pt x="10923" y="44015"/>
                    </a:lnTo>
                    <a:lnTo>
                      <a:pt x="10877" y="44015"/>
                    </a:lnTo>
                    <a:lnTo>
                      <a:pt x="10784" y="44061"/>
                    </a:lnTo>
                    <a:lnTo>
                      <a:pt x="10553" y="44061"/>
                    </a:lnTo>
                    <a:lnTo>
                      <a:pt x="10275" y="43923"/>
                    </a:lnTo>
                    <a:lnTo>
                      <a:pt x="10090" y="43830"/>
                    </a:lnTo>
                    <a:lnTo>
                      <a:pt x="10044" y="43784"/>
                    </a:lnTo>
                    <a:lnTo>
                      <a:pt x="9998" y="43737"/>
                    </a:lnTo>
                    <a:lnTo>
                      <a:pt x="9951" y="43691"/>
                    </a:lnTo>
                    <a:lnTo>
                      <a:pt x="9905" y="43645"/>
                    </a:lnTo>
                    <a:lnTo>
                      <a:pt x="9720" y="43414"/>
                    </a:lnTo>
                    <a:lnTo>
                      <a:pt x="9535" y="43136"/>
                    </a:lnTo>
                    <a:lnTo>
                      <a:pt x="9442" y="42858"/>
                    </a:lnTo>
                    <a:lnTo>
                      <a:pt x="9350" y="42580"/>
                    </a:lnTo>
                    <a:lnTo>
                      <a:pt x="9350" y="42534"/>
                    </a:lnTo>
                    <a:lnTo>
                      <a:pt x="9350" y="42442"/>
                    </a:lnTo>
                    <a:lnTo>
                      <a:pt x="9350" y="42395"/>
                    </a:lnTo>
                    <a:lnTo>
                      <a:pt x="9350" y="42349"/>
                    </a:lnTo>
                    <a:lnTo>
                      <a:pt x="9350" y="42303"/>
                    </a:lnTo>
                    <a:lnTo>
                      <a:pt x="9350" y="42118"/>
                    </a:lnTo>
                    <a:lnTo>
                      <a:pt x="9396" y="41979"/>
                    </a:lnTo>
                    <a:lnTo>
                      <a:pt x="9489" y="41840"/>
                    </a:lnTo>
                    <a:lnTo>
                      <a:pt x="9581" y="41747"/>
                    </a:lnTo>
                    <a:lnTo>
                      <a:pt x="9674" y="41701"/>
                    </a:lnTo>
                    <a:lnTo>
                      <a:pt x="9766" y="41701"/>
                    </a:lnTo>
                    <a:lnTo>
                      <a:pt x="9859" y="41655"/>
                    </a:lnTo>
                    <a:close/>
                    <a:moveTo>
                      <a:pt x="9766" y="43876"/>
                    </a:moveTo>
                    <a:lnTo>
                      <a:pt x="9720" y="43923"/>
                    </a:lnTo>
                    <a:lnTo>
                      <a:pt x="9431" y="44067"/>
                    </a:lnTo>
                    <a:lnTo>
                      <a:pt x="9431" y="44067"/>
                    </a:lnTo>
                    <a:lnTo>
                      <a:pt x="9766" y="43876"/>
                    </a:lnTo>
                    <a:close/>
                    <a:moveTo>
                      <a:pt x="40405" y="40775"/>
                    </a:moveTo>
                    <a:lnTo>
                      <a:pt x="41285" y="41146"/>
                    </a:lnTo>
                    <a:lnTo>
                      <a:pt x="41377" y="41192"/>
                    </a:lnTo>
                    <a:lnTo>
                      <a:pt x="41470" y="41238"/>
                    </a:lnTo>
                    <a:lnTo>
                      <a:pt x="41655" y="41331"/>
                    </a:lnTo>
                    <a:lnTo>
                      <a:pt x="42118" y="41516"/>
                    </a:lnTo>
                    <a:lnTo>
                      <a:pt x="42349" y="41655"/>
                    </a:lnTo>
                    <a:lnTo>
                      <a:pt x="42534" y="41794"/>
                    </a:lnTo>
                    <a:lnTo>
                      <a:pt x="42581" y="41886"/>
                    </a:lnTo>
                    <a:lnTo>
                      <a:pt x="42673" y="42025"/>
                    </a:lnTo>
                    <a:lnTo>
                      <a:pt x="42720" y="42071"/>
                    </a:lnTo>
                    <a:lnTo>
                      <a:pt x="42812" y="42395"/>
                    </a:lnTo>
                    <a:lnTo>
                      <a:pt x="42812" y="42534"/>
                    </a:lnTo>
                    <a:lnTo>
                      <a:pt x="42812" y="42673"/>
                    </a:lnTo>
                    <a:lnTo>
                      <a:pt x="42720" y="42812"/>
                    </a:lnTo>
                    <a:lnTo>
                      <a:pt x="42720" y="42858"/>
                    </a:lnTo>
                    <a:lnTo>
                      <a:pt x="42673" y="42858"/>
                    </a:lnTo>
                    <a:lnTo>
                      <a:pt x="42581" y="43043"/>
                    </a:lnTo>
                    <a:lnTo>
                      <a:pt x="42396" y="43136"/>
                    </a:lnTo>
                    <a:lnTo>
                      <a:pt x="41794" y="43552"/>
                    </a:lnTo>
                    <a:lnTo>
                      <a:pt x="41748" y="43599"/>
                    </a:lnTo>
                    <a:lnTo>
                      <a:pt x="41701" y="43645"/>
                    </a:lnTo>
                    <a:lnTo>
                      <a:pt x="41655" y="43645"/>
                    </a:lnTo>
                    <a:lnTo>
                      <a:pt x="40915" y="44108"/>
                    </a:lnTo>
                    <a:lnTo>
                      <a:pt x="40868" y="43969"/>
                    </a:lnTo>
                    <a:lnTo>
                      <a:pt x="40915" y="43784"/>
                    </a:lnTo>
                    <a:lnTo>
                      <a:pt x="40868" y="43506"/>
                    </a:lnTo>
                    <a:lnTo>
                      <a:pt x="40776" y="43275"/>
                    </a:lnTo>
                    <a:lnTo>
                      <a:pt x="40405" y="40775"/>
                    </a:lnTo>
                    <a:close/>
                    <a:moveTo>
                      <a:pt x="9211" y="42488"/>
                    </a:moveTo>
                    <a:lnTo>
                      <a:pt x="9211" y="42534"/>
                    </a:lnTo>
                    <a:lnTo>
                      <a:pt x="6341" y="44154"/>
                    </a:lnTo>
                    <a:lnTo>
                      <a:pt x="6341" y="44154"/>
                    </a:lnTo>
                    <a:lnTo>
                      <a:pt x="9211" y="42488"/>
                    </a:lnTo>
                    <a:close/>
                    <a:moveTo>
                      <a:pt x="15552" y="43228"/>
                    </a:moveTo>
                    <a:lnTo>
                      <a:pt x="16014" y="43275"/>
                    </a:lnTo>
                    <a:lnTo>
                      <a:pt x="17310" y="43414"/>
                    </a:lnTo>
                    <a:lnTo>
                      <a:pt x="17310" y="44571"/>
                    </a:lnTo>
                    <a:lnTo>
                      <a:pt x="16755" y="44154"/>
                    </a:lnTo>
                    <a:lnTo>
                      <a:pt x="15552" y="43228"/>
                    </a:lnTo>
                    <a:close/>
                    <a:moveTo>
                      <a:pt x="6341" y="44154"/>
                    </a:moveTo>
                    <a:lnTo>
                      <a:pt x="6295" y="44200"/>
                    </a:lnTo>
                    <a:lnTo>
                      <a:pt x="6249" y="44200"/>
                    </a:lnTo>
                    <a:lnTo>
                      <a:pt x="5369" y="44709"/>
                    </a:lnTo>
                    <a:lnTo>
                      <a:pt x="6202" y="44200"/>
                    </a:lnTo>
                    <a:lnTo>
                      <a:pt x="6295" y="44154"/>
                    </a:lnTo>
                    <a:close/>
                    <a:moveTo>
                      <a:pt x="5323" y="44709"/>
                    </a:moveTo>
                    <a:lnTo>
                      <a:pt x="5323" y="44756"/>
                    </a:lnTo>
                    <a:lnTo>
                      <a:pt x="5277" y="44756"/>
                    </a:lnTo>
                    <a:lnTo>
                      <a:pt x="5323" y="44709"/>
                    </a:lnTo>
                    <a:close/>
                    <a:moveTo>
                      <a:pt x="9211" y="42673"/>
                    </a:moveTo>
                    <a:lnTo>
                      <a:pt x="9303" y="42951"/>
                    </a:lnTo>
                    <a:lnTo>
                      <a:pt x="9442" y="43228"/>
                    </a:lnTo>
                    <a:lnTo>
                      <a:pt x="9581" y="43460"/>
                    </a:lnTo>
                    <a:lnTo>
                      <a:pt x="9766" y="43691"/>
                    </a:lnTo>
                    <a:lnTo>
                      <a:pt x="6989" y="45265"/>
                    </a:lnTo>
                    <a:lnTo>
                      <a:pt x="6619" y="44617"/>
                    </a:lnTo>
                    <a:lnTo>
                      <a:pt x="6434" y="44247"/>
                    </a:lnTo>
                    <a:lnTo>
                      <a:pt x="9211" y="42673"/>
                    </a:lnTo>
                    <a:close/>
                    <a:moveTo>
                      <a:pt x="7082" y="45404"/>
                    </a:moveTo>
                    <a:lnTo>
                      <a:pt x="7036" y="45450"/>
                    </a:lnTo>
                    <a:lnTo>
                      <a:pt x="6943" y="45450"/>
                    </a:lnTo>
                    <a:lnTo>
                      <a:pt x="6526" y="45728"/>
                    </a:lnTo>
                    <a:lnTo>
                      <a:pt x="6619" y="45635"/>
                    </a:lnTo>
                    <a:lnTo>
                      <a:pt x="6943" y="45450"/>
                    </a:lnTo>
                    <a:lnTo>
                      <a:pt x="6989" y="45404"/>
                    </a:lnTo>
                    <a:close/>
                    <a:moveTo>
                      <a:pt x="6017" y="46005"/>
                    </a:moveTo>
                    <a:lnTo>
                      <a:pt x="5971" y="46052"/>
                    </a:lnTo>
                    <a:lnTo>
                      <a:pt x="5925" y="46052"/>
                    </a:lnTo>
                    <a:lnTo>
                      <a:pt x="5971" y="46005"/>
                    </a:lnTo>
                    <a:close/>
                    <a:moveTo>
                      <a:pt x="41701" y="43784"/>
                    </a:moveTo>
                    <a:lnTo>
                      <a:pt x="41794" y="44478"/>
                    </a:lnTo>
                    <a:lnTo>
                      <a:pt x="42072" y="46190"/>
                    </a:lnTo>
                    <a:lnTo>
                      <a:pt x="41979" y="46190"/>
                    </a:lnTo>
                    <a:lnTo>
                      <a:pt x="41748" y="46144"/>
                    </a:lnTo>
                    <a:lnTo>
                      <a:pt x="41192" y="46098"/>
                    </a:lnTo>
                    <a:lnTo>
                      <a:pt x="40915" y="44247"/>
                    </a:lnTo>
                    <a:lnTo>
                      <a:pt x="41701" y="43784"/>
                    </a:lnTo>
                    <a:close/>
                    <a:moveTo>
                      <a:pt x="42720" y="43043"/>
                    </a:moveTo>
                    <a:lnTo>
                      <a:pt x="43229" y="46422"/>
                    </a:lnTo>
                    <a:lnTo>
                      <a:pt x="43136" y="46422"/>
                    </a:lnTo>
                    <a:lnTo>
                      <a:pt x="42210" y="46190"/>
                    </a:lnTo>
                    <a:lnTo>
                      <a:pt x="41840" y="43691"/>
                    </a:lnTo>
                    <a:lnTo>
                      <a:pt x="42534" y="43228"/>
                    </a:lnTo>
                    <a:lnTo>
                      <a:pt x="42673" y="43136"/>
                    </a:lnTo>
                    <a:lnTo>
                      <a:pt x="42673" y="43090"/>
                    </a:lnTo>
                    <a:lnTo>
                      <a:pt x="42720" y="43043"/>
                    </a:lnTo>
                    <a:close/>
                    <a:moveTo>
                      <a:pt x="42720" y="37952"/>
                    </a:moveTo>
                    <a:lnTo>
                      <a:pt x="44062" y="46700"/>
                    </a:lnTo>
                    <a:lnTo>
                      <a:pt x="43368" y="46468"/>
                    </a:lnTo>
                    <a:lnTo>
                      <a:pt x="42812" y="42904"/>
                    </a:lnTo>
                    <a:lnTo>
                      <a:pt x="42905" y="42719"/>
                    </a:lnTo>
                    <a:lnTo>
                      <a:pt x="42951" y="42488"/>
                    </a:lnTo>
                    <a:lnTo>
                      <a:pt x="42951" y="42256"/>
                    </a:lnTo>
                    <a:lnTo>
                      <a:pt x="42858" y="42025"/>
                    </a:lnTo>
                    <a:lnTo>
                      <a:pt x="42673" y="41747"/>
                    </a:lnTo>
                    <a:lnTo>
                      <a:pt x="42118" y="38276"/>
                    </a:lnTo>
                    <a:lnTo>
                      <a:pt x="42720" y="37952"/>
                    </a:lnTo>
                    <a:close/>
                    <a:moveTo>
                      <a:pt x="9674" y="44061"/>
                    </a:moveTo>
                    <a:lnTo>
                      <a:pt x="9350" y="44802"/>
                    </a:lnTo>
                    <a:lnTo>
                      <a:pt x="8239" y="47116"/>
                    </a:lnTo>
                    <a:lnTo>
                      <a:pt x="7961" y="46746"/>
                    </a:lnTo>
                    <a:lnTo>
                      <a:pt x="7128" y="45496"/>
                    </a:lnTo>
                    <a:lnTo>
                      <a:pt x="9257" y="44293"/>
                    </a:lnTo>
                    <a:lnTo>
                      <a:pt x="9442" y="44200"/>
                    </a:lnTo>
                    <a:lnTo>
                      <a:pt x="9674" y="44061"/>
                    </a:lnTo>
                    <a:close/>
                    <a:moveTo>
                      <a:pt x="33880" y="41470"/>
                    </a:moveTo>
                    <a:lnTo>
                      <a:pt x="38369" y="43414"/>
                    </a:lnTo>
                    <a:lnTo>
                      <a:pt x="31473" y="47533"/>
                    </a:lnTo>
                    <a:lnTo>
                      <a:pt x="31612" y="47209"/>
                    </a:lnTo>
                    <a:lnTo>
                      <a:pt x="31704" y="46885"/>
                    </a:lnTo>
                    <a:lnTo>
                      <a:pt x="31797" y="46561"/>
                    </a:lnTo>
                    <a:lnTo>
                      <a:pt x="31843" y="46237"/>
                    </a:lnTo>
                    <a:lnTo>
                      <a:pt x="31843" y="45913"/>
                    </a:lnTo>
                    <a:lnTo>
                      <a:pt x="31843" y="45589"/>
                    </a:lnTo>
                    <a:lnTo>
                      <a:pt x="31797" y="45265"/>
                    </a:lnTo>
                    <a:lnTo>
                      <a:pt x="31751" y="44895"/>
                    </a:lnTo>
                    <a:lnTo>
                      <a:pt x="31565" y="44478"/>
                    </a:lnTo>
                    <a:lnTo>
                      <a:pt x="31380" y="44061"/>
                    </a:lnTo>
                    <a:lnTo>
                      <a:pt x="31149" y="43645"/>
                    </a:lnTo>
                    <a:lnTo>
                      <a:pt x="30871" y="43321"/>
                    </a:lnTo>
                    <a:lnTo>
                      <a:pt x="30825" y="43275"/>
                    </a:lnTo>
                    <a:lnTo>
                      <a:pt x="30686" y="43136"/>
                    </a:lnTo>
                    <a:lnTo>
                      <a:pt x="30686" y="43090"/>
                    </a:lnTo>
                    <a:lnTo>
                      <a:pt x="30594" y="42997"/>
                    </a:lnTo>
                    <a:lnTo>
                      <a:pt x="31103" y="42951"/>
                    </a:lnTo>
                    <a:lnTo>
                      <a:pt x="31565" y="42858"/>
                    </a:lnTo>
                    <a:lnTo>
                      <a:pt x="31982" y="42719"/>
                    </a:lnTo>
                    <a:lnTo>
                      <a:pt x="32445" y="42534"/>
                    </a:lnTo>
                    <a:lnTo>
                      <a:pt x="32815" y="42349"/>
                    </a:lnTo>
                    <a:lnTo>
                      <a:pt x="33232" y="42071"/>
                    </a:lnTo>
                    <a:lnTo>
                      <a:pt x="33556" y="41794"/>
                    </a:lnTo>
                    <a:lnTo>
                      <a:pt x="33880" y="41470"/>
                    </a:lnTo>
                    <a:close/>
                    <a:moveTo>
                      <a:pt x="10044" y="43923"/>
                    </a:moveTo>
                    <a:lnTo>
                      <a:pt x="10229" y="44061"/>
                    </a:lnTo>
                    <a:lnTo>
                      <a:pt x="10460" y="44154"/>
                    </a:lnTo>
                    <a:lnTo>
                      <a:pt x="10646" y="44200"/>
                    </a:lnTo>
                    <a:lnTo>
                      <a:pt x="10877" y="44154"/>
                    </a:lnTo>
                    <a:lnTo>
                      <a:pt x="10877" y="44571"/>
                    </a:lnTo>
                    <a:lnTo>
                      <a:pt x="9165" y="48181"/>
                    </a:lnTo>
                    <a:lnTo>
                      <a:pt x="8424" y="47348"/>
                    </a:lnTo>
                    <a:lnTo>
                      <a:pt x="10044" y="43923"/>
                    </a:lnTo>
                    <a:close/>
                    <a:moveTo>
                      <a:pt x="26752" y="42071"/>
                    </a:moveTo>
                    <a:lnTo>
                      <a:pt x="27354" y="42488"/>
                    </a:lnTo>
                    <a:lnTo>
                      <a:pt x="27724" y="42673"/>
                    </a:lnTo>
                    <a:lnTo>
                      <a:pt x="28094" y="42858"/>
                    </a:lnTo>
                    <a:lnTo>
                      <a:pt x="28511" y="43043"/>
                    </a:lnTo>
                    <a:lnTo>
                      <a:pt x="28974" y="43182"/>
                    </a:lnTo>
                    <a:lnTo>
                      <a:pt x="29483" y="43228"/>
                    </a:lnTo>
                    <a:lnTo>
                      <a:pt x="29946" y="43275"/>
                    </a:lnTo>
                    <a:lnTo>
                      <a:pt x="30594" y="43228"/>
                    </a:lnTo>
                    <a:lnTo>
                      <a:pt x="30686" y="43275"/>
                    </a:lnTo>
                    <a:lnTo>
                      <a:pt x="30362" y="43367"/>
                    </a:lnTo>
                    <a:lnTo>
                      <a:pt x="29992" y="43506"/>
                    </a:lnTo>
                    <a:lnTo>
                      <a:pt x="29807" y="43599"/>
                    </a:lnTo>
                    <a:lnTo>
                      <a:pt x="29622" y="43737"/>
                    </a:lnTo>
                    <a:lnTo>
                      <a:pt x="29483" y="43923"/>
                    </a:lnTo>
                    <a:lnTo>
                      <a:pt x="29390" y="44154"/>
                    </a:lnTo>
                    <a:lnTo>
                      <a:pt x="29390" y="44200"/>
                    </a:lnTo>
                    <a:lnTo>
                      <a:pt x="29390" y="44247"/>
                    </a:lnTo>
                    <a:lnTo>
                      <a:pt x="29436" y="44247"/>
                    </a:lnTo>
                    <a:lnTo>
                      <a:pt x="29483" y="44200"/>
                    </a:lnTo>
                    <a:lnTo>
                      <a:pt x="29622" y="43969"/>
                    </a:lnTo>
                    <a:lnTo>
                      <a:pt x="29760" y="43830"/>
                    </a:lnTo>
                    <a:lnTo>
                      <a:pt x="29946" y="43691"/>
                    </a:lnTo>
                    <a:lnTo>
                      <a:pt x="30177" y="43599"/>
                    </a:lnTo>
                    <a:lnTo>
                      <a:pt x="30547" y="43460"/>
                    </a:lnTo>
                    <a:lnTo>
                      <a:pt x="30779" y="43414"/>
                    </a:lnTo>
                    <a:lnTo>
                      <a:pt x="30964" y="43645"/>
                    </a:lnTo>
                    <a:lnTo>
                      <a:pt x="31149" y="43923"/>
                    </a:lnTo>
                    <a:lnTo>
                      <a:pt x="30917" y="43969"/>
                    </a:lnTo>
                    <a:lnTo>
                      <a:pt x="30547" y="44154"/>
                    </a:lnTo>
                    <a:lnTo>
                      <a:pt x="30177" y="44385"/>
                    </a:lnTo>
                    <a:lnTo>
                      <a:pt x="30038" y="44524"/>
                    </a:lnTo>
                    <a:lnTo>
                      <a:pt x="29899" y="44663"/>
                    </a:lnTo>
                    <a:lnTo>
                      <a:pt x="29899" y="44709"/>
                    </a:lnTo>
                    <a:lnTo>
                      <a:pt x="29899" y="44756"/>
                    </a:lnTo>
                    <a:lnTo>
                      <a:pt x="29992" y="44756"/>
                    </a:lnTo>
                    <a:lnTo>
                      <a:pt x="30131" y="44571"/>
                    </a:lnTo>
                    <a:lnTo>
                      <a:pt x="30270" y="44432"/>
                    </a:lnTo>
                    <a:lnTo>
                      <a:pt x="30640" y="44247"/>
                    </a:lnTo>
                    <a:lnTo>
                      <a:pt x="31010" y="44108"/>
                    </a:lnTo>
                    <a:lnTo>
                      <a:pt x="31241" y="44015"/>
                    </a:lnTo>
                    <a:lnTo>
                      <a:pt x="31427" y="44432"/>
                    </a:lnTo>
                    <a:lnTo>
                      <a:pt x="31565" y="44895"/>
                    </a:lnTo>
                    <a:lnTo>
                      <a:pt x="31658" y="45357"/>
                    </a:lnTo>
                    <a:lnTo>
                      <a:pt x="31704" y="45820"/>
                    </a:lnTo>
                    <a:lnTo>
                      <a:pt x="31704" y="46283"/>
                    </a:lnTo>
                    <a:lnTo>
                      <a:pt x="31612" y="46746"/>
                    </a:lnTo>
                    <a:lnTo>
                      <a:pt x="31473" y="47209"/>
                    </a:lnTo>
                    <a:lnTo>
                      <a:pt x="31241" y="47672"/>
                    </a:lnTo>
                    <a:lnTo>
                      <a:pt x="30177" y="48319"/>
                    </a:lnTo>
                    <a:lnTo>
                      <a:pt x="29899" y="48273"/>
                    </a:lnTo>
                    <a:lnTo>
                      <a:pt x="29668" y="48134"/>
                    </a:lnTo>
                    <a:lnTo>
                      <a:pt x="28141" y="47255"/>
                    </a:lnTo>
                    <a:lnTo>
                      <a:pt x="28094" y="47209"/>
                    </a:lnTo>
                    <a:lnTo>
                      <a:pt x="28002" y="47162"/>
                    </a:lnTo>
                    <a:lnTo>
                      <a:pt x="26752" y="46422"/>
                    </a:lnTo>
                    <a:lnTo>
                      <a:pt x="26752" y="44895"/>
                    </a:lnTo>
                    <a:lnTo>
                      <a:pt x="26752" y="44848"/>
                    </a:lnTo>
                    <a:lnTo>
                      <a:pt x="26752" y="44756"/>
                    </a:lnTo>
                    <a:lnTo>
                      <a:pt x="26752" y="42071"/>
                    </a:lnTo>
                    <a:close/>
                    <a:moveTo>
                      <a:pt x="7822" y="48273"/>
                    </a:moveTo>
                    <a:lnTo>
                      <a:pt x="7822" y="48319"/>
                    </a:lnTo>
                    <a:lnTo>
                      <a:pt x="7822" y="48366"/>
                    </a:lnTo>
                    <a:lnTo>
                      <a:pt x="7776" y="48366"/>
                    </a:lnTo>
                    <a:lnTo>
                      <a:pt x="7822" y="48273"/>
                    </a:lnTo>
                    <a:close/>
                    <a:moveTo>
                      <a:pt x="11988" y="43599"/>
                    </a:moveTo>
                    <a:lnTo>
                      <a:pt x="12080" y="43645"/>
                    </a:lnTo>
                    <a:lnTo>
                      <a:pt x="12127" y="43691"/>
                    </a:lnTo>
                    <a:lnTo>
                      <a:pt x="12358" y="43876"/>
                    </a:lnTo>
                    <a:lnTo>
                      <a:pt x="12451" y="43923"/>
                    </a:lnTo>
                    <a:lnTo>
                      <a:pt x="12590" y="44015"/>
                    </a:lnTo>
                    <a:lnTo>
                      <a:pt x="12636" y="44061"/>
                    </a:lnTo>
                    <a:lnTo>
                      <a:pt x="12682" y="44108"/>
                    </a:lnTo>
                    <a:lnTo>
                      <a:pt x="12960" y="44293"/>
                    </a:lnTo>
                    <a:lnTo>
                      <a:pt x="13330" y="44571"/>
                    </a:lnTo>
                    <a:lnTo>
                      <a:pt x="13376" y="44617"/>
                    </a:lnTo>
                    <a:lnTo>
                      <a:pt x="13469" y="44709"/>
                    </a:lnTo>
                    <a:lnTo>
                      <a:pt x="13608" y="44802"/>
                    </a:lnTo>
                    <a:lnTo>
                      <a:pt x="13654" y="44848"/>
                    </a:lnTo>
                    <a:lnTo>
                      <a:pt x="13747" y="44895"/>
                    </a:lnTo>
                    <a:lnTo>
                      <a:pt x="16662" y="47070"/>
                    </a:lnTo>
                    <a:lnTo>
                      <a:pt x="16940" y="47255"/>
                    </a:lnTo>
                    <a:lnTo>
                      <a:pt x="17310" y="47533"/>
                    </a:lnTo>
                    <a:lnTo>
                      <a:pt x="17310" y="47672"/>
                    </a:lnTo>
                    <a:lnTo>
                      <a:pt x="17310" y="47764"/>
                    </a:lnTo>
                    <a:lnTo>
                      <a:pt x="17310" y="48690"/>
                    </a:lnTo>
                    <a:lnTo>
                      <a:pt x="17264" y="48643"/>
                    </a:lnTo>
                    <a:lnTo>
                      <a:pt x="16940" y="48412"/>
                    </a:lnTo>
                    <a:lnTo>
                      <a:pt x="16570" y="48134"/>
                    </a:lnTo>
                    <a:lnTo>
                      <a:pt x="16246" y="47903"/>
                    </a:lnTo>
                    <a:lnTo>
                      <a:pt x="14904" y="46931"/>
                    </a:lnTo>
                    <a:lnTo>
                      <a:pt x="14811" y="46792"/>
                    </a:lnTo>
                    <a:lnTo>
                      <a:pt x="14626" y="46700"/>
                    </a:lnTo>
                    <a:lnTo>
                      <a:pt x="14487" y="46607"/>
                    </a:lnTo>
                    <a:lnTo>
                      <a:pt x="13237" y="45635"/>
                    </a:lnTo>
                    <a:lnTo>
                      <a:pt x="13099" y="45543"/>
                    </a:lnTo>
                    <a:lnTo>
                      <a:pt x="13052" y="45496"/>
                    </a:lnTo>
                    <a:lnTo>
                      <a:pt x="12913" y="45404"/>
                    </a:lnTo>
                    <a:lnTo>
                      <a:pt x="12821" y="45357"/>
                    </a:lnTo>
                    <a:lnTo>
                      <a:pt x="12775" y="45311"/>
                    </a:lnTo>
                    <a:lnTo>
                      <a:pt x="12127" y="44848"/>
                    </a:lnTo>
                    <a:lnTo>
                      <a:pt x="12034" y="44802"/>
                    </a:lnTo>
                    <a:lnTo>
                      <a:pt x="11942" y="44709"/>
                    </a:lnTo>
                    <a:lnTo>
                      <a:pt x="11895" y="44663"/>
                    </a:lnTo>
                    <a:lnTo>
                      <a:pt x="11849" y="44617"/>
                    </a:lnTo>
                    <a:lnTo>
                      <a:pt x="11710" y="44524"/>
                    </a:lnTo>
                    <a:lnTo>
                      <a:pt x="11618" y="44478"/>
                    </a:lnTo>
                    <a:lnTo>
                      <a:pt x="11294" y="44247"/>
                    </a:lnTo>
                    <a:lnTo>
                      <a:pt x="11247" y="44200"/>
                    </a:lnTo>
                    <a:lnTo>
                      <a:pt x="11155" y="44108"/>
                    </a:lnTo>
                    <a:lnTo>
                      <a:pt x="11108" y="44108"/>
                    </a:lnTo>
                    <a:lnTo>
                      <a:pt x="11062" y="44061"/>
                    </a:lnTo>
                    <a:lnTo>
                      <a:pt x="11108" y="44061"/>
                    </a:lnTo>
                    <a:lnTo>
                      <a:pt x="11201" y="44015"/>
                    </a:lnTo>
                    <a:lnTo>
                      <a:pt x="11386" y="43923"/>
                    </a:lnTo>
                    <a:lnTo>
                      <a:pt x="11432" y="43876"/>
                    </a:lnTo>
                    <a:lnTo>
                      <a:pt x="11479" y="43876"/>
                    </a:lnTo>
                    <a:lnTo>
                      <a:pt x="11479" y="43830"/>
                    </a:lnTo>
                    <a:lnTo>
                      <a:pt x="11525" y="43830"/>
                    </a:lnTo>
                    <a:lnTo>
                      <a:pt x="11618" y="43784"/>
                    </a:lnTo>
                    <a:lnTo>
                      <a:pt x="11664" y="43737"/>
                    </a:lnTo>
                    <a:lnTo>
                      <a:pt x="11803" y="43691"/>
                    </a:lnTo>
                    <a:lnTo>
                      <a:pt x="11849" y="43645"/>
                    </a:lnTo>
                    <a:lnTo>
                      <a:pt x="11942" y="43599"/>
                    </a:lnTo>
                    <a:close/>
                    <a:moveTo>
                      <a:pt x="3009" y="37674"/>
                    </a:moveTo>
                    <a:lnTo>
                      <a:pt x="3102" y="37767"/>
                    </a:lnTo>
                    <a:lnTo>
                      <a:pt x="3194" y="37860"/>
                    </a:lnTo>
                    <a:lnTo>
                      <a:pt x="3240" y="38554"/>
                    </a:lnTo>
                    <a:lnTo>
                      <a:pt x="3287" y="38693"/>
                    </a:lnTo>
                    <a:lnTo>
                      <a:pt x="3287" y="38832"/>
                    </a:lnTo>
                    <a:lnTo>
                      <a:pt x="3287" y="38878"/>
                    </a:lnTo>
                    <a:lnTo>
                      <a:pt x="3287" y="38924"/>
                    </a:lnTo>
                    <a:lnTo>
                      <a:pt x="3287" y="38970"/>
                    </a:lnTo>
                    <a:lnTo>
                      <a:pt x="3287" y="39017"/>
                    </a:lnTo>
                    <a:lnTo>
                      <a:pt x="3379" y="39479"/>
                    </a:lnTo>
                    <a:lnTo>
                      <a:pt x="3426" y="39665"/>
                    </a:lnTo>
                    <a:lnTo>
                      <a:pt x="3472" y="39850"/>
                    </a:lnTo>
                    <a:lnTo>
                      <a:pt x="3472" y="39989"/>
                    </a:lnTo>
                    <a:lnTo>
                      <a:pt x="3472" y="40035"/>
                    </a:lnTo>
                    <a:lnTo>
                      <a:pt x="3472" y="40081"/>
                    </a:lnTo>
                    <a:lnTo>
                      <a:pt x="3472" y="40127"/>
                    </a:lnTo>
                    <a:lnTo>
                      <a:pt x="3518" y="40127"/>
                    </a:lnTo>
                    <a:lnTo>
                      <a:pt x="3564" y="40405"/>
                    </a:lnTo>
                    <a:lnTo>
                      <a:pt x="3518" y="40405"/>
                    </a:lnTo>
                    <a:lnTo>
                      <a:pt x="3426" y="40451"/>
                    </a:lnTo>
                    <a:lnTo>
                      <a:pt x="3426" y="40498"/>
                    </a:lnTo>
                    <a:lnTo>
                      <a:pt x="3611" y="41146"/>
                    </a:lnTo>
                    <a:lnTo>
                      <a:pt x="3657" y="41377"/>
                    </a:lnTo>
                    <a:lnTo>
                      <a:pt x="3749" y="41655"/>
                    </a:lnTo>
                    <a:lnTo>
                      <a:pt x="3796" y="41840"/>
                    </a:lnTo>
                    <a:lnTo>
                      <a:pt x="3842" y="41932"/>
                    </a:lnTo>
                    <a:lnTo>
                      <a:pt x="3935" y="41979"/>
                    </a:lnTo>
                    <a:lnTo>
                      <a:pt x="4027" y="42025"/>
                    </a:lnTo>
                    <a:lnTo>
                      <a:pt x="4073" y="42025"/>
                    </a:lnTo>
                    <a:lnTo>
                      <a:pt x="4166" y="42303"/>
                    </a:lnTo>
                    <a:lnTo>
                      <a:pt x="4259" y="42534"/>
                    </a:lnTo>
                    <a:lnTo>
                      <a:pt x="4259" y="42627"/>
                    </a:lnTo>
                    <a:lnTo>
                      <a:pt x="4351" y="42766"/>
                    </a:lnTo>
                    <a:lnTo>
                      <a:pt x="4490" y="43043"/>
                    </a:lnTo>
                    <a:lnTo>
                      <a:pt x="4536" y="43275"/>
                    </a:lnTo>
                    <a:lnTo>
                      <a:pt x="4536" y="43321"/>
                    </a:lnTo>
                    <a:lnTo>
                      <a:pt x="4536" y="43367"/>
                    </a:lnTo>
                    <a:lnTo>
                      <a:pt x="4629" y="43506"/>
                    </a:lnTo>
                    <a:lnTo>
                      <a:pt x="4768" y="43784"/>
                    </a:lnTo>
                    <a:lnTo>
                      <a:pt x="4860" y="43969"/>
                    </a:lnTo>
                    <a:lnTo>
                      <a:pt x="4860" y="44015"/>
                    </a:lnTo>
                    <a:lnTo>
                      <a:pt x="4860" y="44061"/>
                    </a:lnTo>
                    <a:lnTo>
                      <a:pt x="4953" y="44200"/>
                    </a:lnTo>
                    <a:lnTo>
                      <a:pt x="5092" y="44432"/>
                    </a:lnTo>
                    <a:lnTo>
                      <a:pt x="5184" y="44617"/>
                    </a:lnTo>
                    <a:lnTo>
                      <a:pt x="5138" y="44663"/>
                    </a:lnTo>
                    <a:lnTo>
                      <a:pt x="5092" y="44709"/>
                    </a:lnTo>
                    <a:lnTo>
                      <a:pt x="5045" y="44756"/>
                    </a:lnTo>
                    <a:lnTo>
                      <a:pt x="5092" y="44802"/>
                    </a:lnTo>
                    <a:lnTo>
                      <a:pt x="5786" y="46005"/>
                    </a:lnTo>
                    <a:lnTo>
                      <a:pt x="5786" y="46052"/>
                    </a:lnTo>
                    <a:lnTo>
                      <a:pt x="5878" y="46144"/>
                    </a:lnTo>
                    <a:lnTo>
                      <a:pt x="5971" y="46190"/>
                    </a:lnTo>
                    <a:lnTo>
                      <a:pt x="6064" y="46144"/>
                    </a:lnTo>
                    <a:lnTo>
                      <a:pt x="6249" y="46376"/>
                    </a:lnTo>
                    <a:lnTo>
                      <a:pt x="6388" y="46653"/>
                    </a:lnTo>
                    <a:lnTo>
                      <a:pt x="6480" y="46792"/>
                    </a:lnTo>
                    <a:lnTo>
                      <a:pt x="6573" y="46838"/>
                    </a:lnTo>
                    <a:lnTo>
                      <a:pt x="6712" y="47070"/>
                    </a:lnTo>
                    <a:lnTo>
                      <a:pt x="6943" y="47394"/>
                    </a:lnTo>
                    <a:lnTo>
                      <a:pt x="7036" y="47579"/>
                    </a:lnTo>
                    <a:lnTo>
                      <a:pt x="7082" y="47579"/>
                    </a:lnTo>
                    <a:lnTo>
                      <a:pt x="7313" y="47857"/>
                    </a:lnTo>
                    <a:lnTo>
                      <a:pt x="7406" y="47995"/>
                    </a:lnTo>
                    <a:lnTo>
                      <a:pt x="7684" y="48319"/>
                    </a:lnTo>
                    <a:lnTo>
                      <a:pt x="7637" y="48412"/>
                    </a:lnTo>
                    <a:lnTo>
                      <a:pt x="7637" y="48458"/>
                    </a:lnTo>
                    <a:lnTo>
                      <a:pt x="7637" y="48505"/>
                    </a:lnTo>
                    <a:lnTo>
                      <a:pt x="7637" y="48551"/>
                    </a:lnTo>
                    <a:lnTo>
                      <a:pt x="7684" y="48597"/>
                    </a:lnTo>
                    <a:lnTo>
                      <a:pt x="7767" y="48736"/>
                    </a:lnTo>
                    <a:lnTo>
                      <a:pt x="7767" y="48736"/>
                    </a:lnTo>
                    <a:lnTo>
                      <a:pt x="7730" y="48690"/>
                    </a:lnTo>
                    <a:lnTo>
                      <a:pt x="7545" y="48458"/>
                    </a:lnTo>
                    <a:lnTo>
                      <a:pt x="7221" y="48134"/>
                    </a:lnTo>
                    <a:lnTo>
                      <a:pt x="7174" y="48042"/>
                    </a:lnTo>
                    <a:lnTo>
                      <a:pt x="6897" y="47672"/>
                    </a:lnTo>
                    <a:lnTo>
                      <a:pt x="6850" y="47672"/>
                    </a:lnTo>
                    <a:lnTo>
                      <a:pt x="6850" y="47625"/>
                    </a:lnTo>
                    <a:lnTo>
                      <a:pt x="6526" y="47209"/>
                    </a:lnTo>
                    <a:lnTo>
                      <a:pt x="6295" y="46885"/>
                    </a:lnTo>
                    <a:lnTo>
                      <a:pt x="5971" y="46376"/>
                    </a:lnTo>
                    <a:lnTo>
                      <a:pt x="5832" y="46237"/>
                    </a:lnTo>
                    <a:lnTo>
                      <a:pt x="5786" y="46098"/>
                    </a:lnTo>
                    <a:lnTo>
                      <a:pt x="5693" y="45959"/>
                    </a:lnTo>
                    <a:lnTo>
                      <a:pt x="5601" y="45866"/>
                    </a:lnTo>
                    <a:lnTo>
                      <a:pt x="5555" y="45728"/>
                    </a:lnTo>
                    <a:lnTo>
                      <a:pt x="5508" y="45635"/>
                    </a:lnTo>
                    <a:lnTo>
                      <a:pt x="5462" y="45543"/>
                    </a:lnTo>
                    <a:lnTo>
                      <a:pt x="5416" y="45496"/>
                    </a:lnTo>
                    <a:lnTo>
                      <a:pt x="4721" y="44247"/>
                    </a:lnTo>
                    <a:lnTo>
                      <a:pt x="4166" y="42951"/>
                    </a:lnTo>
                    <a:lnTo>
                      <a:pt x="4073" y="42719"/>
                    </a:lnTo>
                    <a:lnTo>
                      <a:pt x="3981" y="42534"/>
                    </a:lnTo>
                    <a:lnTo>
                      <a:pt x="3981" y="42488"/>
                    </a:lnTo>
                    <a:lnTo>
                      <a:pt x="3935" y="42349"/>
                    </a:lnTo>
                    <a:lnTo>
                      <a:pt x="3888" y="42256"/>
                    </a:lnTo>
                    <a:lnTo>
                      <a:pt x="3888" y="42164"/>
                    </a:lnTo>
                    <a:lnTo>
                      <a:pt x="3796" y="41979"/>
                    </a:lnTo>
                    <a:lnTo>
                      <a:pt x="3796" y="41886"/>
                    </a:lnTo>
                    <a:lnTo>
                      <a:pt x="3749" y="41747"/>
                    </a:lnTo>
                    <a:lnTo>
                      <a:pt x="3703" y="41701"/>
                    </a:lnTo>
                    <a:lnTo>
                      <a:pt x="3611" y="41331"/>
                    </a:lnTo>
                    <a:lnTo>
                      <a:pt x="3564" y="41238"/>
                    </a:lnTo>
                    <a:lnTo>
                      <a:pt x="3518" y="41099"/>
                    </a:lnTo>
                    <a:lnTo>
                      <a:pt x="3518" y="41053"/>
                    </a:lnTo>
                    <a:lnTo>
                      <a:pt x="3472" y="40822"/>
                    </a:lnTo>
                    <a:lnTo>
                      <a:pt x="3426" y="40637"/>
                    </a:lnTo>
                    <a:lnTo>
                      <a:pt x="3426" y="40590"/>
                    </a:lnTo>
                    <a:lnTo>
                      <a:pt x="3379" y="40544"/>
                    </a:lnTo>
                    <a:lnTo>
                      <a:pt x="3379" y="40498"/>
                    </a:lnTo>
                    <a:lnTo>
                      <a:pt x="3287" y="40081"/>
                    </a:lnTo>
                    <a:lnTo>
                      <a:pt x="3240" y="39896"/>
                    </a:lnTo>
                    <a:lnTo>
                      <a:pt x="3240" y="39711"/>
                    </a:lnTo>
                    <a:lnTo>
                      <a:pt x="3194" y="39479"/>
                    </a:lnTo>
                    <a:lnTo>
                      <a:pt x="3194" y="39387"/>
                    </a:lnTo>
                    <a:lnTo>
                      <a:pt x="3148" y="39341"/>
                    </a:lnTo>
                    <a:lnTo>
                      <a:pt x="3102" y="39017"/>
                    </a:lnTo>
                    <a:lnTo>
                      <a:pt x="3102" y="38646"/>
                    </a:lnTo>
                    <a:lnTo>
                      <a:pt x="3055" y="38554"/>
                    </a:lnTo>
                    <a:lnTo>
                      <a:pt x="3055" y="38184"/>
                    </a:lnTo>
                    <a:lnTo>
                      <a:pt x="3009" y="37721"/>
                    </a:lnTo>
                    <a:lnTo>
                      <a:pt x="3009" y="37674"/>
                    </a:lnTo>
                    <a:close/>
                    <a:moveTo>
                      <a:pt x="7874" y="48870"/>
                    </a:moveTo>
                    <a:lnTo>
                      <a:pt x="8054" y="49014"/>
                    </a:lnTo>
                    <a:lnTo>
                      <a:pt x="8239" y="49199"/>
                    </a:lnTo>
                    <a:lnTo>
                      <a:pt x="8655" y="49615"/>
                    </a:lnTo>
                    <a:lnTo>
                      <a:pt x="8378" y="49384"/>
                    </a:lnTo>
                    <a:lnTo>
                      <a:pt x="8054" y="49060"/>
                    </a:lnTo>
                    <a:lnTo>
                      <a:pt x="7915" y="48921"/>
                    </a:lnTo>
                    <a:lnTo>
                      <a:pt x="7874" y="48870"/>
                    </a:lnTo>
                    <a:close/>
                    <a:moveTo>
                      <a:pt x="10877" y="45219"/>
                    </a:moveTo>
                    <a:lnTo>
                      <a:pt x="10877" y="45404"/>
                    </a:lnTo>
                    <a:lnTo>
                      <a:pt x="10877" y="45589"/>
                    </a:lnTo>
                    <a:lnTo>
                      <a:pt x="10831" y="49754"/>
                    </a:lnTo>
                    <a:lnTo>
                      <a:pt x="10090" y="49106"/>
                    </a:lnTo>
                    <a:lnTo>
                      <a:pt x="9350" y="48412"/>
                    </a:lnTo>
                    <a:lnTo>
                      <a:pt x="10877" y="45219"/>
                    </a:lnTo>
                    <a:close/>
                    <a:moveTo>
                      <a:pt x="28002" y="47348"/>
                    </a:moveTo>
                    <a:lnTo>
                      <a:pt x="29575" y="48273"/>
                    </a:lnTo>
                    <a:lnTo>
                      <a:pt x="29807" y="48366"/>
                    </a:lnTo>
                    <a:lnTo>
                      <a:pt x="29992" y="48412"/>
                    </a:lnTo>
                    <a:lnTo>
                      <a:pt x="26798" y="50310"/>
                    </a:lnTo>
                    <a:lnTo>
                      <a:pt x="26798" y="48042"/>
                    </a:lnTo>
                    <a:lnTo>
                      <a:pt x="27863" y="47440"/>
                    </a:lnTo>
                    <a:lnTo>
                      <a:pt x="28002" y="47348"/>
                    </a:lnTo>
                    <a:close/>
                    <a:moveTo>
                      <a:pt x="39758" y="49847"/>
                    </a:moveTo>
                    <a:lnTo>
                      <a:pt x="39804" y="50448"/>
                    </a:lnTo>
                    <a:lnTo>
                      <a:pt x="39480" y="49847"/>
                    </a:lnTo>
                    <a:close/>
                    <a:moveTo>
                      <a:pt x="11247" y="44385"/>
                    </a:moveTo>
                    <a:lnTo>
                      <a:pt x="11618" y="44617"/>
                    </a:lnTo>
                    <a:lnTo>
                      <a:pt x="11710" y="44663"/>
                    </a:lnTo>
                    <a:lnTo>
                      <a:pt x="11895" y="45311"/>
                    </a:lnTo>
                    <a:lnTo>
                      <a:pt x="11849" y="50541"/>
                    </a:lnTo>
                    <a:lnTo>
                      <a:pt x="11062" y="49939"/>
                    </a:lnTo>
                    <a:lnTo>
                      <a:pt x="11108" y="44709"/>
                    </a:lnTo>
                    <a:lnTo>
                      <a:pt x="11247" y="44385"/>
                    </a:lnTo>
                    <a:close/>
                    <a:moveTo>
                      <a:pt x="15089" y="47209"/>
                    </a:moveTo>
                    <a:lnTo>
                      <a:pt x="16755" y="48458"/>
                    </a:lnTo>
                    <a:lnTo>
                      <a:pt x="17310" y="49060"/>
                    </a:lnTo>
                    <a:lnTo>
                      <a:pt x="17310" y="51096"/>
                    </a:lnTo>
                    <a:lnTo>
                      <a:pt x="15459" y="47857"/>
                    </a:lnTo>
                    <a:lnTo>
                      <a:pt x="15089" y="47209"/>
                    </a:lnTo>
                    <a:close/>
                    <a:moveTo>
                      <a:pt x="8841" y="49523"/>
                    </a:moveTo>
                    <a:lnTo>
                      <a:pt x="8887" y="49569"/>
                    </a:lnTo>
                    <a:lnTo>
                      <a:pt x="9026" y="49708"/>
                    </a:lnTo>
                    <a:lnTo>
                      <a:pt x="9303" y="49939"/>
                    </a:lnTo>
                    <a:lnTo>
                      <a:pt x="9442" y="50078"/>
                    </a:lnTo>
                    <a:lnTo>
                      <a:pt x="9581" y="50171"/>
                    </a:lnTo>
                    <a:lnTo>
                      <a:pt x="9766" y="50356"/>
                    </a:lnTo>
                    <a:lnTo>
                      <a:pt x="9905" y="50448"/>
                    </a:lnTo>
                    <a:lnTo>
                      <a:pt x="10275" y="50772"/>
                    </a:lnTo>
                    <a:lnTo>
                      <a:pt x="10646" y="51004"/>
                    </a:lnTo>
                    <a:lnTo>
                      <a:pt x="10784" y="51096"/>
                    </a:lnTo>
                    <a:lnTo>
                      <a:pt x="10831" y="51096"/>
                    </a:lnTo>
                    <a:lnTo>
                      <a:pt x="10831" y="51282"/>
                    </a:lnTo>
                    <a:lnTo>
                      <a:pt x="10877" y="51328"/>
                    </a:lnTo>
                    <a:lnTo>
                      <a:pt x="10831" y="51328"/>
                    </a:lnTo>
                    <a:lnTo>
                      <a:pt x="10784" y="51282"/>
                    </a:lnTo>
                    <a:lnTo>
                      <a:pt x="10553" y="51143"/>
                    </a:lnTo>
                    <a:lnTo>
                      <a:pt x="10460" y="51096"/>
                    </a:lnTo>
                    <a:lnTo>
                      <a:pt x="10322" y="51004"/>
                    </a:lnTo>
                    <a:lnTo>
                      <a:pt x="9489" y="50356"/>
                    </a:lnTo>
                    <a:lnTo>
                      <a:pt x="8655" y="49662"/>
                    </a:lnTo>
                    <a:lnTo>
                      <a:pt x="8702" y="49662"/>
                    </a:lnTo>
                    <a:lnTo>
                      <a:pt x="8748" y="49615"/>
                    </a:lnTo>
                    <a:lnTo>
                      <a:pt x="8841" y="49523"/>
                    </a:lnTo>
                    <a:close/>
                    <a:moveTo>
                      <a:pt x="11108" y="51282"/>
                    </a:moveTo>
                    <a:lnTo>
                      <a:pt x="11201" y="51328"/>
                    </a:lnTo>
                    <a:lnTo>
                      <a:pt x="11247" y="51374"/>
                    </a:lnTo>
                    <a:lnTo>
                      <a:pt x="11247" y="51374"/>
                    </a:lnTo>
                    <a:lnTo>
                      <a:pt x="11062" y="51282"/>
                    </a:lnTo>
                    <a:close/>
                    <a:moveTo>
                      <a:pt x="12127" y="46098"/>
                    </a:moveTo>
                    <a:lnTo>
                      <a:pt x="13700" y="51559"/>
                    </a:lnTo>
                    <a:lnTo>
                      <a:pt x="13423" y="51420"/>
                    </a:lnTo>
                    <a:lnTo>
                      <a:pt x="13191" y="51328"/>
                    </a:lnTo>
                    <a:lnTo>
                      <a:pt x="12821" y="51096"/>
                    </a:lnTo>
                    <a:lnTo>
                      <a:pt x="12497" y="50958"/>
                    </a:lnTo>
                    <a:lnTo>
                      <a:pt x="12312" y="50865"/>
                    </a:lnTo>
                    <a:lnTo>
                      <a:pt x="12266" y="50819"/>
                    </a:lnTo>
                    <a:lnTo>
                      <a:pt x="12219" y="50772"/>
                    </a:lnTo>
                    <a:lnTo>
                      <a:pt x="12127" y="50726"/>
                    </a:lnTo>
                    <a:lnTo>
                      <a:pt x="12127" y="46144"/>
                    </a:lnTo>
                    <a:lnTo>
                      <a:pt x="12127" y="46098"/>
                    </a:lnTo>
                    <a:close/>
                    <a:moveTo>
                      <a:pt x="42627" y="50680"/>
                    </a:moveTo>
                    <a:lnTo>
                      <a:pt x="42720" y="50772"/>
                    </a:lnTo>
                    <a:lnTo>
                      <a:pt x="42766" y="50772"/>
                    </a:lnTo>
                    <a:lnTo>
                      <a:pt x="42905" y="51652"/>
                    </a:lnTo>
                    <a:lnTo>
                      <a:pt x="42627" y="50680"/>
                    </a:lnTo>
                    <a:close/>
                    <a:moveTo>
                      <a:pt x="11386" y="51467"/>
                    </a:moveTo>
                    <a:lnTo>
                      <a:pt x="11571" y="51513"/>
                    </a:lnTo>
                    <a:lnTo>
                      <a:pt x="11710" y="51606"/>
                    </a:lnTo>
                    <a:lnTo>
                      <a:pt x="11849" y="51698"/>
                    </a:lnTo>
                    <a:lnTo>
                      <a:pt x="11849" y="51744"/>
                    </a:lnTo>
                    <a:lnTo>
                      <a:pt x="11386" y="51467"/>
                    </a:lnTo>
                    <a:close/>
                    <a:moveTo>
                      <a:pt x="12127" y="44987"/>
                    </a:moveTo>
                    <a:lnTo>
                      <a:pt x="12867" y="45543"/>
                    </a:lnTo>
                    <a:lnTo>
                      <a:pt x="14719" y="51883"/>
                    </a:lnTo>
                    <a:lnTo>
                      <a:pt x="14719" y="51883"/>
                    </a:lnTo>
                    <a:lnTo>
                      <a:pt x="13978" y="51652"/>
                    </a:lnTo>
                    <a:lnTo>
                      <a:pt x="12127" y="45311"/>
                    </a:lnTo>
                    <a:lnTo>
                      <a:pt x="12127" y="44987"/>
                    </a:lnTo>
                    <a:close/>
                    <a:moveTo>
                      <a:pt x="37027" y="51189"/>
                    </a:moveTo>
                    <a:lnTo>
                      <a:pt x="36981" y="51235"/>
                    </a:lnTo>
                    <a:lnTo>
                      <a:pt x="36981" y="51282"/>
                    </a:lnTo>
                    <a:lnTo>
                      <a:pt x="36934" y="51328"/>
                    </a:lnTo>
                    <a:lnTo>
                      <a:pt x="36749" y="51744"/>
                    </a:lnTo>
                    <a:lnTo>
                      <a:pt x="36703" y="51791"/>
                    </a:lnTo>
                    <a:lnTo>
                      <a:pt x="36657" y="51883"/>
                    </a:lnTo>
                    <a:lnTo>
                      <a:pt x="36749" y="51652"/>
                    </a:lnTo>
                    <a:lnTo>
                      <a:pt x="36888" y="51374"/>
                    </a:lnTo>
                    <a:lnTo>
                      <a:pt x="36934" y="51282"/>
                    </a:lnTo>
                    <a:lnTo>
                      <a:pt x="36981" y="51189"/>
                    </a:lnTo>
                    <a:close/>
                    <a:moveTo>
                      <a:pt x="13423" y="45959"/>
                    </a:moveTo>
                    <a:lnTo>
                      <a:pt x="14672" y="46885"/>
                    </a:lnTo>
                    <a:lnTo>
                      <a:pt x="17310" y="51513"/>
                    </a:lnTo>
                    <a:lnTo>
                      <a:pt x="17079" y="51744"/>
                    </a:lnTo>
                    <a:lnTo>
                      <a:pt x="16848" y="51976"/>
                    </a:lnTo>
                    <a:lnTo>
                      <a:pt x="16848" y="51930"/>
                    </a:lnTo>
                    <a:lnTo>
                      <a:pt x="16755" y="51791"/>
                    </a:lnTo>
                    <a:lnTo>
                      <a:pt x="13423" y="45959"/>
                    </a:lnTo>
                    <a:close/>
                    <a:moveTo>
                      <a:pt x="13284" y="46190"/>
                    </a:moveTo>
                    <a:lnTo>
                      <a:pt x="16662" y="52022"/>
                    </a:lnTo>
                    <a:lnTo>
                      <a:pt x="16061" y="52068"/>
                    </a:lnTo>
                    <a:lnTo>
                      <a:pt x="15505" y="52022"/>
                    </a:lnTo>
                    <a:lnTo>
                      <a:pt x="14996" y="51976"/>
                    </a:lnTo>
                    <a:lnTo>
                      <a:pt x="13330" y="46283"/>
                    </a:lnTo>
                    <a:lnTo>
                      <a:pt x="13284" y="46190"/>
                    </a:lnTo>
                    <a:close/>
                    <a:moveTo>
                      <a:pt x="36888" y="51791"/>
                    </a:moveTo>
                    <a:lnTo>
                      <a:pt x="36749" y="52068"/>
                    </a:lnTo>
                    <a:lnTo>
                      <a:pt x="36749" y="52022"/>
                    </a:lnTo>
                    <a:lnTo>
                      <a:pt x="36795" y="51930"/>
                    </a:lnTo>
                    <a:lnTo>
                      <a:pt x="36842" y="51837"/>
                    </a:lnTo>
                    <a:lnTo>
                      <a:pt x="36888" y="51791"/>
                    </a:lnTo>
                    <a:close/>
                    <a:moveTo>
                      <a:pt x="38786" y="43552"/>
                    </a:moveTo>
                    <a:lnTo>
                      <a:pt x="38832" y="43876"/>
                    </a:lnTo>
                    <a:lnTo>
                      <a:pt x="39017" y="45033"/>
                    </a:lnTo>
                    <a:lnTo>
                      <a:pt x="39017" y="45126"/>
                    </a:lnTo>
                    <a:lnTo>
                      <a:pt x="26937" y="52346"/>
                    </a:lnTo>
                    <a:lnTo>
                      <a:pt x="26891" y="52392"/>
                    </a:lnTo>
                    <a:lnTo>
                      <a:pt x="26798" y="52392"/>
                    </a:lnTo>
                    <a:lnTo>
                      <a:pt x="26798" y="52346"/>
                    </a:lnTo>
                    <a:lnTo>
                      <a:pt x="26798" y="52161"/>
                    </a:lnTo>
                    <a:lnTo>
                      <a:pt x="26798" y="52022"/>
                    </a:lnTo>
                    <a:lnTo>
                      <a:pt x="26798" y="50726"/>
                    </a:lnTo>
                    <a:lnTo>
                      <a:pt x="38786" y="43552"/>
                    </a:lnTo>
                    <a:close/>
                    <a:moveTo>
                      <a:pt x="12127" y="51837"/>
                    </a:moveTo>
                    <a:lnTo>
                      <a:pt x="12173" y="51883"/>
                    </a:lnTo>
                    <a:lnTo>
                      <a:pt x="12266" y="51930"/>
                    </a:lnTo>
                    <a:lnTo>
                      <a:pt x="12451" y="51976"/>
                    </a:lnTo>
                    <a:lnTo>
                      <a:pt x="12497" y="51976"/>
                    </a:lnTo>
                    <a:lnTo>
                      <a:pt x="12497" y="52022"/>
                    </a:lnTo>
                    <a:lnTo>
                      <a:pt x="12636" y="52022"/>
                    </a:lnTo>
                    <a:lnTo>
                      <a:pt x="12821" y="52115"/>
                    </a:lnTo>
                    <a:lnTo>
                      <a:pt x="12867" y="52161"/>
                    </a:lnTo>
                    <a:lnTo>
                      <a:pt x="12960" y="52161"/>
                    </a:lnTo>
                    <a:lnTo>
                      <a:pt x="13191" y="52253"/>
                    </a:lnTo>
                    <a:lnTo>
                      <a:pt x="13423" y="52346"/>
                    </a:lnTo>
                    <a:lnTo>
                      <a:pt x="13654" y="52346"/>
                    </a:lnTo>
                    <a:lnTo>
                      <a:pt x="13885" y="52392"/>
                    </a:lnTo>
                    <a:lnTo>
                      <a:pt x="13978" y="52439"/>
                    </a:lnTo>
                    <a:lnTo>
                      <a:pt x="13978" y="52531"/>
                    </a:lnTo>
                    <a:lnTo>
                      <a:pt x="13747" y="52485"/>
                    </a:lnTo>
                    <a:lnTo>
                      <a:pt x="12913" y="52300"/>
                    </a:lnTo>
                    <a:lnTo>
                      <a:pt x="12127" y="51976"/>
                    </a:lnTo>
                    <a:lnTo>
                      <a:pt x="12127" y="51837"/>
                    </a:lnTo>
                    <a:close/>
                    <a:moveTo>
                      <a:pt x="14209" y="52485"/>
                    </a:moveTo>
                    <a:lnTo>
                      <a:pt x="14533" y="52531"/>
                    </a:lnTo>
                    <a:lnTo>
                      <a:pt x="14904" y="52531"/>
                    </a:lnTo>
                    <a:lnTo>
                      <a:pt x="14950" y="52577"/>
                    </a:lnTo>
                    <a:lnTo>
                      <a:pt x="14857" y="52577"/>
                    </a:lnTo>
                    <a:lnTo>
                      <a:pt x="14209" y="52531"/>
                    </a:lnTo>
                    <a:lnTo>
                      <a:pt x="14209" y="52485"/>
                    </a:lnTo>
                    <a:close/>
                    <a:moveTo>
                      <a:pt x="39295" y="49893"/>
                    </a:moveTo>
                    <a:lnTo>
                      <a:pt x="39341" y="50078"/>
                    </a:lnTo>
                    <a:lnTo>
                      <a:pt x="39896" y="51050"/>
                    </a:lnTo>
                    <a:lnTo>
                      <a:pt x="40174" y="52809"/>
                    </a:lnTo>
                    <a:lnTo>
                      <a:pt x="40174" y="52809"/>
                    </a:lnTo>
                    <a:lnTo>
                      <a:pt x="38600" y="50032"/>
                    </a:lnTo>
                    <a:lnTo>
                      <a:pt x="38924" y="49939"/>
                    </a:lnTo>
                    <a:lnTo>
                      <a:pt x="38971" y="49939"/>
                    </a:lnTo>
                    <a:lnTo>
                      <a:pt x="39248" y="49893"/>
                    </a:lnTo>
                    <a:close/>
                    <a:moveTo>
                      <a:pt x="45034" y="52392"/>
                    </a:moveTo>
                    <a:lnTo>
                      <a:pt x="45173" y="52485"/>
                    </a:lnTo>
                    <a:lnTo>
                      <a:pt x="45219" y="52531"/>
                    </a:lnTo>
                    <a:lnTo>
                      <a:pt x="45219" y="53503"/>
                    </a:lnTo>
                    <a:lnTo>
                      <a:pt x="45034" y="52392"/>
                    </a:lnTo>
                    <a:close/>
                    <a:moveTo>
                      <a:pt x="36610" y="52207"/>
                    </a:moveTo>
                    <a:lnTo>
                      <a:pt x="36657" y="52253"/>
                    </a:lnTo>
                    <a:lnTo>
                      <a:pt x="36657" y="52300"/>
                    </a:lnTo>
                    <a:lnTo>
                      <a:pt x="36471" y="52901"/>
                    </a:lnTo>
                    <a:lnTo>
                      <a:pt x="36425" y="52948"/>
                    </a:lnTo>
                    <a:lnTo>
                      <a:pt x="36425" y="53040"/>
                    </a:lnTo>
                    <a:lnTo>
                      <a:pt x="36379" y="53179"/>
                    </a:lnTo>
                    <a:lnTo>
                      <a:pt x="36286" y="53735"/>
                    </a:lnTo>
                    <a:lnTo>
                      <a:pt x="36194" y="54290"/>
                    </a:lnTo>
                    <a:lnTo>
                      <a:pt x="36194" y="54244"/>
                    </a:lnTo>
                    <a:lnTo>
                      <a:pt x="36101" y="54197"/>
                    </a:lnTo>
                    <a:lnTo>
                      <a:pt x="36055" y="54197"/>
                    </a:lnTo>
                    <a:lnTo>
                      <a:pt x="36101" y="54105"/>
                    </a:lnTo>
                    <a:lnTo>
                      <a:pt x="36101" y="53966"/>
                    </a:lnTo>
                    <a:lnTo>
                      <a:pt x="36101" y="53873"/>
                    </a:lnTo>
                    <a:lnTo>
                      <a:pt x="36147" y="53781"/>
                    </a:lnTo>
                    <a:lnTo>
                      <a:pt x="36147" y="53688"/>
                    </a:lnTo>
                    <a:lnTo>
                      <a:pt x="36194" y="53549"/>
                    </a:lnTo>
                    <a:lnTo>
                      <a:pt x="36194" y="53503"/>
                    </a:lnTo>
                    <a:lnTo>
                      <a:pt x="36240" y="53318"/>
                    </a:lnTo>
                    <a:lnTo>
                      <a:pt x="36240" y="53179"/>
                    </a:lnTo>
                    <a:lnTo>
                      <a:pt x="36286" y="53133"/>
                    </a:lnTo>
                    <a:lnTo>
                      <a:pt x="36286" y="53040"/>
                    </a:lnTo>
                    <a:lnTo>
                      <a:pt x="36518" y="52346"/>
                    </a:lnTo>
                    <a:lnTo>
                      <a:pt x="36564" y="52346"/>
                    </a:lnTo>
                    <a:lnTo>
                      <a:pt x="36564" y="52253"/>
                    </a:lnTo>
                    <a:lnTo>
                      <a:pt x="36610" y="52207"/>
                    </a:lnTo>
                    <a:close/>
                    <a:moveTo>
                      <a:pt x="38415" y="50171"/>
                    </a:moveTo>
                    <a:lnTo>
                      <a:pt x="40267" y="53411"/>
                    </a:lnTo>
                    <a:lnTo>
                      <a:pt x="40498" y="54706"/>
                    </a:lnTo>
                    <a:lnTo>
                      <a:pt x="37582" y="51606"/>
                    </a:lnTo>
                    <a:lnTo>
                      <a:pt x="37721" y="51282"/>
                    </a:lnTo>
                    <a:lnTo>
                      <a:pt x="37999" y="50726"/>
                    </a:lnTo>
                    <a:lnTo>
                      <a:pt x="38184" y="50448"/>
                    </a:lnTo>
                    <a:lnTo>
                      <a:pt x="38415" y="50171"/>
                    </a:lnTo>
                    <a:close/>
                    <a:moveTo>
                      <a:pt x="6110" y="30454"/>
                    </a:moveTo>
                    <a:lnTo>
                      <a:pt x="6665" y="30547"/>
                    </a:lnTo>
                    <a:lnTo>
                      <a:pt x="7221" y="30686"/>
                    </a:lnTo>
                    <a:lnTo>
                      <a:pt x="7776" y="30825"/>
                    </a:lnTo>
                    <a:lnTo>
                      <a:pt x="8285" y="31010"/>
                    </a:lnTo>
                    <a:lnTo>
                      <a:pt x="8794" y="31241"/>
                    </a:lnTo>
                    <a:lnTo>
                      <a:pt x="8933" y="31287"/>
                    </a:lnTo>
                    <a:lnTo>
                      <a:pt x="9627" y="31658"/>
                    </a:lnTo>
                    <a:lnTo>
                      <a:pt x="10322" y="32074"/>
                    </a:lnTo>
                    <a:lnTo>
                      <a:pt x="10460" y="32167"/>
                    </a:lnTo>
                    <a:lnTo>
                      <a:pt x="10784" y="32352"/>
                    </a:lnTo>
                    <a:lnTo>
                      <a:pt x="10877" y="32398"/>
                    </a:lnTo>
                    <a:lnTo>
                      <a:pt x="10877" y="32445"/>
                    </a:lnTo>
                    <a:lnTo>
                      <a:pt x="10970" y="32491"/>
                    </a:lnTo>
                    <a:lnTo>
                      <a:pt x="11062" y="32537"/>
                    </a:lnTo>
                    <a:lnTo>
                      <a:pt x="11108" y="32583"/>
                    </a:lnTo>
                    <a:lnTo>
                      <a:pt x="11155" y="32583"/>
                    </a:lnTo>
                    <a:lnTo>
                      <a:pt x="11942" y="33231"/>
                    </a:lnTo>
                    <a:lnTo>
                      <a:pt x="11988" y="33278"/>
                    </a:lnTo>
                    <a:lnTo>
                      <a:pt x="12080" y="33370"/>
                    </a:lnTo>
                    <a:lnTo>
                      <a:pt x="12173" y="33416"/>
                    </a:lnTo>
                    <a:lnTo>
                      <a:pt x="13099" y="34250"/>
                    </a:lnTo>
                    <a:lnTo>
                      <a:pt x="13932" y="35129"/>
                    </a:lnTo>
                    <a:lnTo>
                      <a:pt x="13978" y="35175"/>
                    </a:lnTo>
                    <a:lnTo>
                      <a:pt x="14071" y="35268"/>
                    </a:lnTo>
                    <a:lnTo>
                      <a:pt x="14117" y="35314"/>
                    </a:lnTo>
                    <a:lnTo>
                      <a:pt x="14811" y="36193"/>
                    </a:lnTo>
                    <a:lnTo>
                      <a:pt x="14857" y="36240"/>
                    </a:lnTo>
                    <a:lnTo>
                      <a:pt x="14950" y="36379"/>
                    </a:lnTo>
                    <a:lnTo>
                      <a:pt x="14996" y="36425"/>
                    </a:lnTo>
                    <a:lnTo>
                      <a:pt x="15644" y="37304"/>
                    </a:lnTo>
                    <a:lnTo>
                      <a:pt x="16061" y="37906"/>
                    </a:lnTo>
                    <a:lnTo>
                      <a:pt x="15968" y="37952"/>
                    </a:lnTo>
                    <a:lnTo>
                      <a:pt x="15922" y="37998"/>
                    </a:lnTo>
                    <a:lnTo>
                      <a:pt x="15459" y="38369"/>
                    </a:lnTo>
                    <a:lnTo>
                      <a:pt x="15413" y="38369"/>
                    </a:lnTo>
                    <a:lnTo>
                      <a:pt x="14626" y="37258"/>
                    </a:lnTo>
                    <a:lnTo>
                      <a:pt x="14580" y="37212"/>
                    </a:lnTo>
                    <a:lnTo>
                      <a:pt x="14487" y="37119"/>
                    </a:lnTo>
                    <a:lnTo>
                      <a:pt x="14441" y="37027"/>
                    </a:lnTo>
                    <a:lnTo>
                      <a:pt x="13978" y="36471"/>
                    </a:lnTo>
                    <a:lnTo>
                      <a:pt x="13700" y="36193"/>
                    </a:lnTo>
                    <a:lnTo>
                      <a:pt x="13654" y="36101"/>
                    </a:lnTo>
                    <a:lnTo>
                      <a:pt x="13561" y="36008"/>
                    </a:lnTo>
                    <a:lnTo>
                      <a:pt x="13515" y="35962"/>
                    </a:lnTo>
                    <a:lnTo>
                      <a:pt x="13052" y="35453"/>
                    </a:lnTo>
                    <a:lnTo>
                      <a:pt x="12173" y="34620"/>
                    </a:lnTo>
                    <a:lnTo>
                      <a:pt x="12080" y="34527"/>
                    </a:lnTo>
                    <a:lnTo>
                      <a:pt x="11988" y="34435"/>
                    </a:lnTo>
                    <a:lnTo>
                      <a:pt x="11895" y="34388"/>
                    </a:lnTo>
                    <a:lnTo>
                      <a:pt x="11108" y="33787"/>
                    </a:lnTo>
                    <a:lnTo>
                      <a:pt x="11062" y="33740"/>
                    </a:lnTo>
                    <a:lnTo>
                      <a:pt x="10970" y="33648"/>
                    </a:lnTo>
                    <a:lnTo>
                      <a:pt x="10877" y="33602"/>
                    </a:lnTo>
                    <a:lnTo>
                      <a:pt x="10137" y="33092"/>
                    </a:lnTo>
                    <a:lnTo>
                      <a:pt x="9350" y="32676"/>
                    </a:lnTo>
                    <a:lnTo>
                      <a:pt x="9257" y="32630"/>
                    </a:lnTo>
                    <a:lnTo>
                      <a:pt x="9118" y="32583"/>
                    </a:lnTo>
                    <a:lnTo>
                      <a:pt x="9072" y="32537"/>
                    </a:lnTo>
                    <a:lnTo>
                      <a:pt x="8285" y="32213"/>
                    </a:lnTo>
                    <a:lnTo>
                      <a:pt x="8193" y="32213"/>
                    </a:lnTo>
                    <a:lnTo>
                      <a:pt x="8100" y="32167"/>
                    </a:lnTo>
                    <a:lnTo>
                      <a:pt x="8008" y="32121"/>
                    </a:lnTo>
                    <a:lnTo>
                      <a:pt x="7591" y="32028"/>
                    </a:lnTo>
                    <a:lnTo>
                      <a:pt x="7174" y="31935"/>
                    </a:lnTo>
                    <a:lnTo>
                      <a:pt x="6712" y="31843"/>
                    </a:lnTo>
                    <a:lnTo>
                      <a:pt x="6202" y="31843"/>
                    </a:lnTo>
                    <a:lnTo>
                      <a:pt x="6110" y="31797"/>
                    </a:lnTo>
                    <a:lnTo>
                      <a:pt x="5971" y="31797"/>
                    </a:lnTo>
                    <a:lnTo>
                      <a:pt x="5878" y="31843"/>
                    </a:lnTo>
                    <a:lnTo>
                      <a:pt x="5416" y="31843"/>
                    </a:lnTo>
                    <a:lnTo>
                      <a:pt x="5231" y="31889"/>
                    </a:lnTo>
                    <a:lnTo>
                      <a:pt x="5138" y="31889"/>
                    </a:lnTo>
                    <a:lnTo>
                      <a:pt x="5045" y="31935"/>
                    </a:lnTo>
                    <a:lnTo>
                      <a:pt x="4953" y="31935"/>
                    </a:lnTo>
                    <a:lnTo>
                      <a:pt x="4860" y="31982"/>
                    </a:lnTo>
                    <a:lnTo>
                      <a:pt x="4814" y="31982"/>
                    </a:lnTo>
                    <a:lnTo>
                      <a:pt x="4444" y="32074"/>
                    </a:lnTo>
                    <a:lnTo>
                      <a:pt x="4073" y="32259"/>
                    </a:lnTo>
                    <a:lnTo>
                      <a:pt x="3657" y="32491"/>
                    </a:lnTo>
                    <a:lnTo>
                      <a:pt x="3379" y="32676"/>
                    </a:lnTo>
                    <a:lnTo>
                      <a:pt x="3102" y="32907"/>
                    </a:lnTo>
                    <a:lnTo>
                      <a:pt x="2824" y="33139"/>
                    </a:lnTo>
                    <a:lnTo>
                      <a:pt x="2592" y="33416"/>
                    </a:lnTo>
                    <a:lnTo>
                      <a:pt x="2222" y="33972"/>
                    </a:lnTo>
                    <a:lnTo>
                      <a:pt x="1898" y="34527"/>
                    </a:lnTo>
                    <a:lnTo>
                      <a:pt x="1667" y="35083"/>
                    </a:lnTo>
                    <a:lnTo>
                      <a:pt x="1528" y="35638"/>
                    </a:lnTo>
                    <a:lnTo>
                      <a:pt x="1389" y="36193"/>
                    </a:lnTo>
                    <a:lnTo>
                      <a:pt x="1343" y="36610"/>
                    </a:lnTo>
                    <a:lnTo>
                      <a:pt x="1250" y="37582"/>
                    </a:lnTo>
                    <a:lnTo>
                      <a:pt x="1250" y="38600"/>
                    </a:lnTo>
                    <a:lnTo>
                      <a:pt x="1343" y="39665"/>
                    </a:lnTo>
                    <a:lnTo>
                      <a:pt x="1528" y="40775"/>
                    </a:lnTo>
                    <a:lnTo>
                      <a:pt x="1620" y="41099"/>
                    </a:lnTo>
                    <a:lnTo>
                      <a:pt x="1667" y="41331"/>
                    </a:lnTo>
                    <a:lnTo>
                      <a:pt x="1806" y="41840"/>
                    </a:lnTo>
                    <a:lnTo>
                      <a:pt x="1852" y="42025"/>
                    </a:lnTo>
                    <a:lnTo>
                      <a:pt x="2130" y="42858"/>
                    </a:lnTo>
                    <a:lnTo>
                      <a:pt x="2407" y="43599"/>
                    </a:lnTo>
                    <a:lnTo>
                      <a:pt x="2685" y="44339"/>
                    </a:lnTo>
                    <a:lnTo>
                      <a:pt x="3009" y="45080"/>
                    </a:lnTo>
                    <a:lnTo>
                      <a:pt x="3379" y="45774"/>
                    </a:lnTo>
                    <a:lnTo>
                      <a:pt x="3749" y="46468"/>
                    </a:lnTo>
                    <a:lnTo>
                      <a:pt x="4166" y="47116"/>
                    </a:lnTo>
                    <a:lnTo>
                      <a:pt x="4583" y="47764"/>
                    </a:lnTo>
                    <a:lnTo>
                      <a:pt x="5045" y="48412"/>
                    </a:lnTo>
                    <a:lnTo>
                      <a:pt x="5092" y="48505"/>
                    </a:lnTo>
                    <a:lnTo>
                      <a:pt x="5971" y="49569"/>
                    </a:lnTo>
                    <a:lnTo>
                      <a:pt x="6897" y="50541"/>
                    </a:lnTo>
                    <a:lnTo>
                      <a:pt x="7822" y="51420"/>
                    </a:lnTo>
                    <a:lnTo>
                      <a:pt x="8841" y="52207"/>
                    </a:lnTo>
                    <a:lnTo>
                      <a:pt x="8933" y="52253"/>
                    </a:lnTo>
                    <a:lnTo>
                      <a:pt x="9026" y="52300"/>
                    </a:lnTo>
                    <a:lnTo>
                      <a:pt x="9072" y="52346"/>
                    </a:lnTo>
                    <a:lnTo>
                      <a:pt x="9118" y="52392"/>
                    </a:lnTo>
                    <a:lnTo>
                      <a:pt x="9165" y="52392"/>
                    </a:lnTo>
                    <a:lnTo>
                      <a:pt x="9211" y="52439"/>
                    </a:lnTo>
                    <a:lnTo>
                      <a:pt x="9257" y="52485"/>
                    </a:lnTo>
                    <a:lnTo>
                      <a:pt x="9813" y="52809"/>
                    </a:lnTo>
                    <a:lnTo>
                      <a:pt x="10553" y="53225"/>
                    </a:lnTo>
                    <a:lnTo>
                      <a:pt x="10646" y="53225"/>
                    </a:lnTo>
                    <a:lnTo>
                      <a:pt x="10831" y="53318"/>
                    </a:lnTo>
                    <a:lnTo>
                      <a:pt x="11108" y="53457"/>
                    </a:lnTo>
                    <a:lnTo>
                      <a:pt x="11432" y="53549"/>
                    </a:lnTo>
                    <a:lnTo>
                      <a:pt x="11618" y="53642"/>
                    </a:lnTo>
                    <a:lnTo>
                      <a:pt x="11988" y="53735"/>
                    </a:lnTo>
                    <a:lnTo>
                      <a:pt x="12266" y="53827"/>
                    </a:lnTo>
                    <a:lnTo>
                      <a:pt x="12312" y="53827"/>
                    </a:lnTo>
                    <a:lnTo>
                      <a:pt x="13006" y="53920"/>
                    </a:lnTo>
                    <a:lnTo>
                      <a:pt x="13654" y="53966"/>
                    </a:lnTo>
                    <a:lnTo>
                      <a:pt x="14163" y="53966"/>
                    </a:lnTo>
                    <a:lnTo>
                      <a:pt x="14580" y="53873"/>
                    </a:lnTo>
                    <a:lnTo>
                      <a:pt x="15042" y="53781"/>
                    </a:lnTo>
                    <a:lnTo>
                      <a:pt x="15459" y="53642"/>
                    </a:lnTo>
                    <a:lnTo>
                      <a:pt x="15644" y="53549"/>
                    </a:lnTo>
                    <a:lnTo>
                      <a:pt x="16200" y="53272"/>
                    </a:lnTo>
                    <a:lnTo>
                      <a:pt x="16246" y="53225"/>
                    </a:lnTo>
                    <a:lnTo>
                      <a:pt x="16292" y="53225"/>
                    </a:lnTo>
                    <a:lnTo>
                      <a:pt x="16431" y="53087"/>
                    </a:lnTo>
                    <a:lnTo>
                      <a:pt x="16524" y="53040"/>
                    </a:lnTo>
                    <a:lnTo>
                      <a:pt x="16986" y="52577"/>
                    </a:lnTo>
                    <a:lnTo>
                      <a:pt x="17079" y="52485"/>
                    </a:lnTo>
                    <a:lnTo>
                      <a:pt x="17125" y="52439"/>
                    </a:lnTo>
                    <a:lnTo>
                      <a:pt x="17172" y="52392"/>
                    </a:lnTo>
                    <a:lnTo>
                      <a:pt x="17264" y="52300"/>
                    </a:lnTo>
                    <a:lnTo>
                      <a:pt x="17310" y="52161"/>
                    </a:lnTo>
                    <a:lnTo>
                      <a:pt x="17310" y="52207"/>
                    </a:lnTo>
                    <a:lnTo>
                      <a:pt x="17310" y="52300"/>
                    </a:lnTo>
                    <a:lnTo>
                      <a:pt x="17310" y="52346"/>
                    </a:lnTo>
                    <a:lnTo>
                      <a:pt x="17310" y="52392"/>
                    </a:lnTo>
                    <a:lnTo>
                      <a:pt x="17310" y="52485"/>
                    </a:lnTo>
                    <a:lnTo>
                      <a:pt x="17357" y="53272"/>
                    </a:lnTo>
                    <a:lnTo>
                      <a:pt x="17357" y="53735"/>
                    </a:lnTo>
                    <a:lnTo>
                      <a:pt x="17403" y="54151"/>
                    </a:lnTo>
                    <a:lnTo>
                      <a:pt x="17449" y="54197"/>
                    </a:lnTo>
                    <a:lnTo>
                      <a:pt x="16940" y="54568"/>
                    </a:lnTo>
                    <a:lnTo>
                      <a:pt x="16385" y="54892"/>
                    </a:lnTo>
                    <a:lnTo>
                      <a:pt x="16200" y="54984"/>
                    </a:lnTo>
                    <a:lnTo>
                      <a:pt x="16014" y="55030"/>
                    </a:lnTo>
                    <a:lnTo>
                      <a:pt x="15552" y="55169"/>
                    </a:lnTo>
                    <a:lnTo>
                      <a:pt x="15089" y="55308"/>
                    </a:lnTo>
                    <a:lnTo>
                      <a:pt x="14626" y="55354"/>
                    </a:lnTo>
                    <a:lnTo>
                      <a:pt x="13700" y="55354"/>
                    </a:lnTo>
                    <a:lnTo>
                      <a:pt x="13237" y="55308"/>
                    </a:lnTo>
                    <a:lnTo>
                      <a:pt x="12775" y="55216"/>
                    </a:lnTo>
                    <a:lnTo>
                      <a:pt x="12312" y="55077"/>
                    </a:lnTo>
                    <a:lnTo>
                      <a:pt x="11571" y="54845"/>
                    </a:lnTo>
                    <a:lnTo>
                      <a:pt x="10831" y="54521"/>
                    </a:lnTo>
                    <a:lnTo>
                      <a:pt x="10183" y="54197"/>
                    </a:lnTo>
                    <a:lnTo>
                      <a:pt x="9535" y="53827"/>
                    </a:lnTo>
                    <a:lnTo>
                      <a:pt x="8470" y="53087"/>
                    </a:lnTo>
                    <a:lnTo>
                      <a:pt x="7406" y="52253"/>
                    </a:lnTo>
                    <a:lnTo>
                      <a:pt x="6619" y="51559"/>
                    </a:lnTo>
                    <a:lnTo>
                      <a:pt x="5878" y="50772"/>
                    </a:lnTo>
                    <a:lnTo>
                      <a:pt x="5277" y="50078"/>
                    </a:lnTo>
                    <a:lnTo>
                      <a:pt x="4675" y="49338"/>
                    </a:lnTo>
                    <a:lnTo>
                      <a:pt x="4120" y="48597"/>
                    </a:lnTo>
                    <a:lnTo>
                      <a:pt x="3611" y="47810"/>
                    </a:lnTo>
                    <a:lnTo>
                      <a:pt x="2963" y="46700"/>
                    </a:lnTo>
                    <a:lnTo>
                      <a:pt x="2361" y="45589"/>
                    </a:lnTo>
                    <a:lnTo>
                      <a:pt x="1806" y="44385"/>
                    </a:lnTo>
                    <a:lnTo>
                      <a:pt x="1343" y="43182"/>
                    </a:lnTo>
                    <a:lnTo>
                      <a:pt x="1111" y="42488"/>
                    </a:lnTo>
                    <a:lnTo>
                      <a:pt x="926" y="41979"/>
                    </a:lnTo>
                    <a:lnTo>
                      <a:pt x="926" y="41886"/>
                    </a:lnTo>
                    <a:lnTo>
                      <a:pt x="787" y="41516"/>
                    </a:lnTo>
                    <a:lnTo>
                      <a:pt x="787" y="41470"/>
                    </a:lnTo>
                    <a:lnTo>
                      <a:pt x="602" y="40683"/>
                    </a:lnTo>
                    <a:lnTo>
                      <a:pt x="463" y="39896"/>
                    </a:lnTo>
                    <a:lnTo>
                      <a:pt x="325" y="39156"/>
                    </a:lnTo>
                    <a:lnTo>
                      <a:pt x="232" y="38415"/>
                    </a:lnTo>
                    <a:lnTo>
                      <a:pt x="232" y="37674"/>
                    </a:lnTo>
                    <a:lnTo>
                      <a:pt x="232" y="36980"/>
                    </a:lnTo>
                    <a:lnTo>
                      <a:pt x="278" y="36286"/>
                    </a:lnTo>
                    <a:lnTo>
                      <a:pt x="325" y="35638"/>
                    </a:lnTo>
                    <a:lnTo>
                      <a:pt x="463" y="34944"/>
                    </a:lnTo>
                    <a:lnTo>
                      <a:pt x="602" y="34481"/>
                    </a:lnTo>
                    <a:lnTo>
                      <a:pt x="741" y="34018"/>
                    </a:lnTo>
                    <a:lnTo>
                      <a:pt x="926" y="33555"/>
                    </a:lnTo>
                    <a:lnTo>
                      <a:pt x="1158" y="33046"/>
                    </a:lnTo>
                    <a:lnTo>
                      <a:pt x="1482" y="32583"/>
                    </a:lnTo>
                    <a:lnTo>
                      <a:pt x="1806" y="32121"/>
                    </a:lnTo>
                    <a:lnTo>
                      <a:pt x="2222" y="31704"/>
                    </a:lnTo>
                    <a:lnTo>
                      <a:pt x="2685" y="31334"/>
                    </a:lnTo>
                    <a:lnTo>
                      <a:pt x="3009" y="31102"/>
                    </a:lnTo>
                    <a:lnTo>
                      <a:pt x="3055" y="31102"/>
                    </a:lnTo>
                    <a:lnTo>
                      <a:pt x="3379" y="30917"/>
                    </a:lnTo>
                    <a:lnTo>
                      <a:pt x="3703" y="30778"/>
                    </a:lnTo>
                    <a:lnTo>
                      <a:pt x="3981" y="30686"/>
                    </a:lnTo>
                    <a:lnTo>
                      <a:pt x="4212" y="30640"/>
                    </a:lnTo>
                    <a:lnTo>
                      <a:pt x="4305" y="30593"/>
                    </a:lnTo>
                    <a:lnTo>
                      <a:pt x="4397" y="30593"/>
                    </a:lnTo>
                    <a:lnTo>
                      <a:pt x="4999" y="30501"/>
                    </a:lnTo>
                    <a:lnTo>
                      <a:pt x="5555" y="30454"/>
                    </a:lnTo>
                    <a:close/>
                    <a:moveTo>
                      <a:pt x="42442" y="54059"/>
                    </a:moveTo>
                    <a:lnTo>
                      <a:pt x="42905" y="55725"/>
                    </a:lnTo>
                    <a:lnTo>
                      <a:pt x="42905" y="55817"/>
                    </a:lnTo>
                    <a:lnTo>
                      <a:pt x="42581" y="55216"/>
                    </a:lnTo>
                    <a:lnTo>
                      <a:pt x="42442" y="54059"/>
                    </a:lnTo>
                    <a:close/>
                    <a:moveTo>
                      <a:pt x="42951" y="50865"/>
                    </a:moveTo>
                    <a:lnTo>
                      <a:pt x="43044" y="50911"/>
                    </a:lnTo>
                    <a:lnTo>
                      <a:pt x="43090" y="50958"/>
                    </a:lnTo>
                    <a:lnTo>
                      <a:pt x="43182" y="51004"/>
                    </a:lnTo>
                    <a:lnTo>
                      <a:pt x="43275" y="51050"/>
                    </a:lnTo>
                    <a:lnTo>
                      <a:pt x="43321" y="51096"/>
                    </a:lnTo>
                    <a:lnTo>
                      <a:pt x="43368" y="51096"/>
                    </a:lnTo>
                    <a:lnTo>
                      <a:pt x="44016" y="51559"/>
                    </a:lnTo>
                    <a:lnTo>
                      <a:pt x="44108" y="52253"/>
                    </a:lnTo>
                    <a:lnTo>
                      <a:pt x="44154" y="52531"/>
                    </a:lnTo>
                    <a:lnTo>
                      <a:pt x="44154" y="55864"/>
                    </a:lnTo>
                    <a:lnTo>
                      <a:pt x="44154" y="55910"/>
                    </a:lnTo>
                    <a:lnTo>
                      <a:pt x="43182" y="52670"/>
                    </a:lnTo>
                    <a:lnTo>
                      <a:pt x="42905" y="50865"/>
                    </a:lnTo>
                    <a:close/>
                    <a:moveTo>
                      <a:pt x="26891" y="52670"/>
                    </a:moveTo>
                    <a:lnTo>
                      <a:pt x="27076" y="53087"/>
                    </a:lnTo>
                    <a:lnTo>
                      <a:pt x="27169" y="53549"/>
                    </a:lnTo>
                    <a:lnTo>
                      <a:pt x="27215" y="53966"/>
                    </a:lnTo>
                    <a:lnTo>
                      <a:pt x="27261" y="54429"/>
                    </a:lnTo>
                    <a:lnTo>
                      <a:pt x="27215" y="54799"/>
                    </a:lnTo>
                    <a:lnTo>
                      <a:pt x="27122" y="55216"/>
                    </a:lnTo>
                    <a:lnTo>
                      <a:pt x="27030" y="55447"/>
                    </a:lnTo>
                    <a:lnTo>
                      <a:pt x="26937" y="55678"/>
                    </a:lnTo>
                    <a:lnTo>
                      <a:pt x="26798" y="55910"/>
                    </a:lnTo>
                    <a:lnTo>
                      <a:pt x="26567" y="56049"/>
                    </a:lnTo>
                    <a:lnTo>
                      <a:pt x="26289" y="56234"/>
                    </a:lnTo>
                    <a:lnTo>
                      <a:pt x="26289" y="56234"/>
                    </a:lnTo>
                    <a:lnTo>
                      <a:pt x="26474" y="55956"/>
                    </a:lnTo>
                    <a:lnTo>
                      <a:pt x="26613" y="55632"/>
                    </a:lnTo>
                    <a:lnTo>
                      <a:pt x="26659" y="55262"/>
                    </a:lnTo>
                    <a:lnTo>
                      <a:pt x="26706" y="54845"/>
                    </a:lnTo>
                    <a:lnTo>
                      <a:pt x="26659" y="54336"/>
                    </a:lnTo>
                    <a:lnTo>
                      <a:pt x="26752" y="53827"/>
                    </a:lnTo>
                    <a:lnTo>
                      <a:pt x="26798" y="53225"/>
                    </a:lnTo>
                    <a:lnTo>
                      <a:pt x="26798" y="52716"/>
                    </a:lnTo>
                    <a:lnTo>
                      <a:pt x="26891" y="52670"/>
                    </a:lnTo>
                    <a:close/>
                    <a:moveTo>
                      <a:pt x="37536" y="51883"/>
                    </a:moveTo>
                    <a:lnTo>
                      <a:pt x="40544" y="55077"/>
                    </a:lnTo>
                    <a:lnTo>
                      <a:pt x="40729" y="56280"/>
                    </a:lnTo>
                    <a:lnTo>
                      <a:pt x="37351" y="52670"/>
                    </a:lnTo>
                    <a:lnTo>
                      <a:pt x="37490" y="51976"/>
                    </a:lnTo>
                    <a:lnTo>
                      <a:pt x="37490" y="51883"/>
                    </a:lnTo>
                    <a:close/>
                    <a:moveTo>
                      <a:pt x="45450" y="52763"/>
                    </a:moveTo>
                    <a:lnTo>
                      <a:pt x="46145" y="53411"/>
                    </a:lnTo>
                    <a:lnTo>
                      <a:pt x="46746" y="54059"/>
                    </a:lnTo>
                    <a:lnTo>
                      <a:pt x="45682" y="56419"/>
                    </a:lnTo>
                    <a:lnTo>
                      <a:pt x="45450" y="55077"/>
                    </a:lnTo>
                    <a:lnTo>
                      <a:pt x="45450" y="52763"/>
                    </a:lnTo>
                    <a:close/>
                    <a:moveTo>
                      <a:pt x="26521" y="54799"/>
                    </a:moveTo>
                    <a:lnTo>
                      <a:pt x="26521" y="54984"/>
                    </a:lnTo>
                    <a:lnTo>
                      <a:pt x="26521" y="55077"/>
                    </a:lnTo>
                    <a:lnTo>
                      <a:pt x="26521" y="55169"/>
                    </a:lnTo>
                    <a:lnTo>
                      <a:pt x="26428" y="55678"/>
                    </a:lnTo>
                    <a:lnTo>
                      <a:pt x="26335" y="55910"/>
                    </a:lnTo>
                    <a:lnTo>
                      <a:pt x="26197" y="56141"/>
                    </a:lnTo>
                    <a:lnTo>
                      <a:pt x="25965" y="56419"/>
                    </a:lnTo>
                    <a:lnTo>
                      <a:pt x="25734" y="56558"/>
                    </a:lnTo>
                    <a:lnTo>
                      <a:pt x="25549" y="56650"/>
                    </a:lnTo>
                    <a:lnTo>
                      <a:pt x="25364" y="56697"/>
                    </a:lnTo>
                    <a:lnTo>
                      <a:pt x="25271" y="56743"/>
                    </a:lnTo>
                    <a:lnTo>
                      <a:pt x="25595" y="56419"/>
                    </a:lnTo>
                    <a:lnTo>
                      <a:pt x="25873" y="56049"/>
                    </a:lnTo>
                    <a:lnTo>
                      <a:pt x="26104" y="55678"/>
                    </a:lnTo>
                    <a:lnTo>
                      <a:pt x="26335" y="55262"/>
                    </a:lnTo>
                    <a:lnTo>
                      <a:pt x="26382" y="55169"/>
                    </a:lnTo>
                    <a:lnTo>
                      <a:pt x="26428" y="55077"/>
                    </a:lnTo>
                    <a:lnTo>
                      <a:pt x="26428" y="55030"/>
                    </a:lnTo>
                    <a:lnTo>
                      <a:pt x="26521" y="54799"/>
                    </a:lnTo>
                    <a:close/>
                    <a:moveTo>
                      <a:pt x="45450" y="55956"/>
                    </a:moveTo>
                    <a:lnTo>
                      <a:pt x="45543" y="56604"/>
                    </a:lnTo>
                    <a:lnTo>
                      <a:pt x="45450" y="56835"/>
                    </a:lnTo>
                    <a:lnTo>
                      <a:pt x="45450" y="56743"/>
                    </a:lnTo>
                    <a:lnTo>
                      <a:pt x="45450" y="55956"/>
                    </a:lnTo>
                    <a:close/>
                    <a:moveTo>
                      <a:pt x="37305" y="52948"/>
                    </a:moveTo>
                    <a:lnTo>
                      <a:pt x="40776" y="56650"/>
                    </a:lnTo>
                    <a:lnTo>
                      <a:pt x="40822" y="57021"/>
                    </a:lnTo>
                    <a:lnTo>
                      <a:pt x="37166" y="54845"/>
                    </a:lnTo>
                    <a:lnTo>
                      <a:pt x="37166" y="54012"/>
                    </a:lnTo>
                    <a:lnTo>
                      <a:pt x="37212" y="53873"/>
                    </a:lnTo>
                    <a:lnTo>
                      <a:pt x="37212" y="53827"/>
                    </a:lnTo>
                    <a:lnTo>
                      <a:pt x="37212" y="53688"/>
                    </a:lnTo>
                    <a:lnTo>
                      <a:pt x="37212" y="53642"/>
                    </a:lnTo>
                    <a:lnTo>
                      <a:pt x="37212" y="53549"/>
                    </a:lnTo>
                    <a:lnTo>
                      <a:pt x="37212" y="53503"/>
                    </a:lnTo>
                    <a:lnTo>
                      <a:pt x="37212" y="53411"/>
                    </a:lnTo>
                    <a:lnTo>
                      <a:pt x="37212" y="53318"/>
                    </a:lnTo>
                    <a:lnTo>
                      <a:pt x="37258" y="53272"/>
                    </a:lnTo>
                    <a:lnTo>
                      <a:pt x="37258" y="53133"/>
                    </a:lnTo>
                    <a:lnTo>
                      <a:pt x="37258" y="53087"/>
                    </a:lnTo>
                    <a:lnTo>
                      <a:pt x="37305" y="52948"/>
                    </a:lnTo>
                    <a:close/>
                    <a:moveTo>
                      <a:pt x="41840" y="50356"/>
                    </a:moveTo>
                    <a:lnTo>
                      <a:pt x="42072" y="50448"/>
                    </a:lnTo>
                    <a:lnTo>
                      <a:pt x="42118" y="50448"/>
                    </a:lnTo>
                    <a:lnTo>
                      <a:pt x="42349" y="50541"/>
                    </a:lnTo>
                    <a:lnTo>
                      <a:pt x="43136" y="53318"/>
                    </a:lnTo>
                    <a:lnTo>
                      <a:pt x="43414" y="55030"/>
                    </a:lnTo>
                    <a:lnTo>
                      <a:pt x="43645" y="56835"/>
                    </a:lnTo>
                    <a:lnTo>
                      <a:pt x="43692" y="57021"/>
                    </a:lnTo>
                    <a:lnTo>
                      <a:pt x="43692" y="57159"/>
                    </a:lnTo>
                    <a:lnTo>
                      <a:pt x="43414" y="56650"/>
                    </a:lnTo>
                    <a:lnTo>
                      <a:pt x="42164" y="52392"/>
                    </a:lnTo>
                    <a:lnTo>
                      <a:pt x="41840" y="50356"/>
                    </a:lnTo>
                    <a:close/>
                    <a:moveTo>
                      <a:pt x="44386" y="51837"/>
                    </a:moveTo>
                    <a:lnTo>
                      <a:pt x="44895" y="52253"/>
                    </a:lnTo>
                    <a:lnTo>
                      <a:pt x="45219" y="54382"/>
                    </a:lnTo>
                    <a:lnTo>
                      <a:pt x="45219" y="57345"/>
                    </a:lnTo>
                    <a:lnTo>
                      <a:pt x="45126" y="57530"/>
                    </a:lnTo>
                    <a:lnTo>
                      <a:pt x="45126" y="57576"/>
                    </a:lnTo>
                    <a:lnTo>
                      <a:pt x="45080" y="57483"/>
                    </a:lnTo>
                    <a:lnTo>
                      <a:pt x="45080" y="57437"/>
                    </a:lnTo>
                    <a:lnTo>
                      <a:pt x="45080" y="57391"/>
                    </a:lnTo>
                    <a:lnTo>
                      <a:pt x="45080" y="57345"/>
                    </a:lnTo>
                    <a:lnTo>
                      <a:pt x="45034" y="57345"/>
                    </a:lnTo>
                    <a:lnTo>
                      <a:pt x="44987" y="57159"/>
                    </a:lnTo>
                    <a:lnTo>
                      <a:pt x="44941" y="56974"/>
                    </a:lnTo>
                    <a:lnTo>
                      <a:pt x="44663" y="55123"/>
                    </a:lnTo>
                    <a:lnTo>
                      <a:pt x="44663" y="54845"/>
                    </a:lnTo>
                    <a:lnTo>
                      <a:pt x="44571" y="54197"/>
                    </a:lnTo>
                    <a:lnTo>
                      <a:pt x="44386" y="53179"/>
                    </a:lnTo>
                    <a:lnTo>
                      <a:pt x="44386" y="51837"/>
                    </a:lnTo>
                    <a:close/>
                    <a:moveTo>
                      <a:pt x="43460" y="54336"/>
                    </a:moveTo>
                    <a:lnTo>
                      <a:pt x="44154" y="56697"/>
                    </a:lnTo>
                    <a:lnTo>
                      <a:pt x="44154" y="57576"/>
                    </a:lnTo>
                    <a:lnTo>
                      <a:pt x="44154" y="57761"/>
                    </a:lnTo>
                    <a:lnTo>
                      <a:pt x="44016" y="57530"/>
                    </a:lnTo>
                    <a:lnTo>
                      <a:pt x="43923" y="57391"/>
                    </a:lnTo>
                    <a:lnTo>
                      <a:pt x="43877" y="57159"/>
                    </a:lnTo>
                    <a:lnTo>
                      <a:pt x="43460" y="54336"/>
                    </a:lnTo>
                    <a:close/>
                    <a:moveTo>
                      <a:pt x="23790" y="57669"/>
                    </a:moveTo>
                    <a:lnTo>
                      <a:pt x="23559" y="57761"/>
                    </a:lnTo>
                    <a:lnTo>
                      <a:pt x="23373" y="57807"/>
                    </a:lnTo>
                    <a:lnTo>
                      <a:pt x="23327" y="57807"/>
                    </a:lnTo>
                    <a:lnTo>
                      <a:pt x="23790" y="57669"/>
                    </a:lnTo>
                    <a:close/>
                    <a:moveTo>
                      <a:pt x="20828" y="14163"/>
                    </a:moveTo>
                    <a:lnTo>
                      <a:pt x="20920" y="14487"/>
                    </a:lnTo>
                    <a:lnTo>
                      <a:pt x="21013" y="14857"/>
                    </a:lnTo>
                    <a:lnTo>
                      <a:pt x="21198" y="15181"/>
                    </a:lnTo>
                    <a:lnTo>
                      <a:pt x="21383" y="15505"/>
                    </a:lnTo>
                    <a:lnTo>
                      <a:pt x="24345" y="19578"/>
                    </a:lnTo>
                    <a:lnTo>
                      <a:pt x="24345" y="19624"/>
                    </a:lnTo>
                    <a:lnTo>
                      <a:pt x="24392" y="19671"/>
                    </a:lnTo>
                    <a:lnTo>
                      <a:pt x="24623" y="19994"/>
                    </a:lnTo>
                    <a:lnTo>
                      <a:pt x="24947" y="20365"/>
                    </a:lnTo>
                    <a:lnTo>
                      <a:pt x="24669" y="21383"/>
                    </a:lnTo>
                    <a:lnTo>
                      <a:pt x="24577" y="22031"/>
                    </a:lnTo>
                    <a:lnTo>
                      <a:pt x="24623" y="22633"/>
                    </a:lnTo>
                    <a:lnTo>
                      <a:pt x="24716" y="23234"/>
                    </a:lnTo>
                    <a:lnTo>
                      <a:pt x="24947" y="23790"/>
                    </a:lnTo>
                    <a:lnTo>
                      <a:pt x="24993" y="23929"/>
                    </a:lnTo>
                    <a:lnTo>
                      <a:pt x="25040" y="23975"/>
                    </a:lnTo>
                    <a:lnTo>
                      <a:pt x="25040" y="24021"/>
                    </a:lnTo>
                    <a:lnTo>
                      <a:pt x="26382" y="26474"/>
                    </a:lnTo>
                    <a:lnTo>
                      <a:pt x="26428" y="26520"/>
                    </a:lnTo>
                    <a:lnTo>
                      <a:pt x="26474" y="26567"/>
                    </a:lnTo>
                    <a:lnTo>
                      <a:pt x="26567" y="26798"/>
                    </a:lnTo>
                    <a:lnTo>
                      <a:pt x="26567" y="27863"/>
                    </a:lnTo>
                    <a:lnTo>
                      <a:pt x="26567" y="27955"/>
                    </a:lnTo>
                    <a:lnTo>
                      <a:pt x="26567" y="28048"/>
                    </a:lnTo>
                    <a:lnTo>
                      <a:pt x="26613" y="33463"/>
                    </a:lnTo>
                    <a:lnTo>
                      <a:pt x="26613" y="33787"/>
                    </a:lnTo>
                    <a:lnTo>
                      <a:pt x="26613" y="34111"/>
                    </a:lnTo>
                    <a:lnTo>
                      <a:pt x="26613" y="34666"/>
                    </a:lnTo>
                    <a:lnTo>
                      <a:pt x="26613" y="34712"/>
                    </a:lnTo>
                    <a:lnTo>
                      <a:pt x="26613" y="34805"/>
                    </a:lnTo>
                    <a:lnTo>
                      <a:pt x="26613" y="34990"/>
                    </a:lnTo>
                    <a:lnTo>
                      <a:pt x="26613" y="36795"/>
                    </a:lnTo>
                    <a:lnTo>
                      <a:pt x="26613" y="36841"/>
                    </a:lnTo>
                    <a:lnTo>
                      <a:pt x="26613" y="36888"/>
                    </a:lnTo>
                    <a:lnTo>
                      <a:pt x="26613" y="36934"/>
                    </a:lnTo>
                    <a:lnTo>
                      <a:pt x="26613" y="36980"/>
                    </a:lnTo>
                    <a:lnTo>
                      <a:pt x="26613" y="38045"/>
                    </a:lnTo>
                    <a:lnTo>
                      <a:pt x="26613" y="38091"/>
                    </a:lnTo>
                    <a:lnTo>
                      <a:pt x="26613" y="38137"/>
                    </a:lnTo>
                    <a:lnTo>
                      <a:pt x="26613" y="38184"/>
                    </a:lnTo>
                    <a:lnTo>
                      <a:pt x="26613" y="38230"/>
                    </a:lnTo>
                    <a:lnTo>
                      <a:pt x="26613" y="38322"/>
                    </a:lnTo>
                    <a:lnTo>
                      <a:pt x="26613" y="40451"/>
                    </a:lnTo>
                    <a:lnTo>
                      <a:pt x="26613" y="40544"/>
                    </a:lnTo>
                    <a:lnTo>
                      <a:pt x="26613" y="40590"/>
                    </a:lnTo>
                    <a:lnTo>
                      <a:pt x="26613" y="40914"/>
                    </a:lnTo>
                    <a:lnTo>
                      <a:pt x="26613" y="41007"/>
                    </a:lnTo>
                    <a:lnTo>
                      <a:pt x="26613" y="41099"/>
                    </a:lnTo>
                    <a:lnTo>
                      <a:pt x="26613" y="41146"/>
                    </a:lnTo>
                    <a:lnTo>
                      <a:pt x="26613" y="41794"/>
                    </a:lnTo>
                    <a:lnTo>
                      <a:pt x="26613" y="41886"/>
                    </a:lnTo>
                    <a:lnTo>
                      <a:pt x="26613" y="41979"/>
                    </a:lnTo>
                    <a:lnTo>
                      <a:pt x="26613" y="44663"/>
                    </a:lnTo>
                    <a:lnTo>
                      <a:pt x="26613" y="44756"/>
                    </a:lnTo>
                    <a:lnTo>
                      <a:pt x="26613" y="44848"/>
                    </a:lnTo>
                    <a:lnTo>
                      <a:pt x="26613" y="46376"/>
                    </a:lnTo>
                    <a:lnTo>
                      <a:pt x="26613" y="46422"/>
                    </a:lnTo>
                    <a:lnTo>
                      <a:pt x="26613" y="46514"/>
                    </a:lnTo>
                    <a:lnTo>
                      <a:pt x="26659" y="47949"/>
                    </a:lnTo>
                    <a:lnTo>
                      <a:pt x="26659" y="48042"/>
                    </a:lnTo>
                    <a:lnTo>
                      <a:pt x="26659" y="48134"/>
                    </a:lnTo>
                    <a:lnTo>
                      <a:pt x="26659" y="50402"/>
                    </a:lnTo>
                    <a:lnTo>
                      <a:pt x="26659" y="50495"/>
                    </a:lnTo>
                    <a:lnTo>
                      <a:pt x="26659" y="50587"/>
                    </a:lnTo>
                    <a:lnTo>
                      <a:pt x="26659" y="50634"/>
                    </a:lnTo>
                    <a:lnTo>
                      <a:pt x="26659" y="50726"/>
                    </a:lnTo>
                    <a:lnTo>
                      <a:pt x="26659" y="50819"/>
                    </a:lnTo>
                    <a:lnTo>
                      <a:pt x="26659" y="51744"/>
                    </a:lnTo>
                    <a:lnTo>
                      <a:pt x="26659" y="51883"/>
                    </a:lnTo>
                    <a:lnTo>
                      <a:pt x="26659" y="52068"/>
                    </a:lnTo>
                    <a:lnTo>
                      <a:pt x="26659" y="52439"/>
                    </a:lnTo>
                    <a:lnTo>
                      <a:pt x="26659" y="52531"/>
                    </a:lnTo>
                    <a:lnTo>
                      <a:pt x="26659" y="52577"/>
                    </a:lnTo>
                    <a:lnTo>
                      <a:pt x="26659" y="52624"/>
                    </a:lnTo>
                    <a:lnTo>
                      <a:pt x="26659" y="52670"/>
                    </a:lnTo>
                    <a:lnTo>
                      <a:pt x="26659" y="52716"/>
                    </a:lnTo>
                    <a:lnTo>
                      <a:pt x="26659" y="52809"/>
                    </a:lnTo>
                    <a:lnTo>
                      <a:pt x="26659" y="53225"/>
                    </a:lnTo>
                    <a:lnTo>
                      <a:pt x="26659" y="53596"/>
                    </a:lnTo>
                    <a:lnTo>
                      <a:pt x="26613" y="53966"/>
                    </a:lnTo>
                    <a:lnTo>
                      <a:pt x="26567" y="54151"/>
                    </a:lnTo>
                    <a:lnTo>
                      <a:pt x="26567" y="54197"/>
                    </a:lnTo>
                    <a:lnTo>
                      <a:pt x="26521" y="54336"/>
                    </a:lnTo>
                    <a:lnTo>
                      <a:pt x="26521" y="54382"/>
                    </a:lnTo>
                    <a:lnTo>
                      <a:pt x="26289" y="55030"/>
                    </a:lnTo>
                    <a:lnTo>
                      <a:pt x="26289" y="55077"/>
                    </a:lnTo>
                    <a:lnTo>
                      <a:pt x="26243" y="55169"/>
                    </a:lnTo>
                    <a:lnTo>
                      <a:pt x="26150" y="55308"/>
                    </a:lnTo>
                    <a:lnTo>
                      <a:pt x="26104" y="55401"/>
                    </a:lnTo>
                    <a:lnTo>
                      <a:pt x="25919" y="55725"/>
                    </a:lnTo>
                    <a:lnTo>
                      <a:pt x="25688" y="56049"/>
                    </a:lnTo>
                    <a:lnTo>
                      <a:pt x="25456" y="56326"/>
                    </a:lnTo>
                    <a:lnTo>
                      <a:pt x="25178" y="56604"/>
                    </a:lnTo>
                    <a:lnTo>
                      <a:pt x="25086" y="56743"/>
                    </a:lnTo>
                    <a:lnTo>
                      <a:pt x="25040" y="56743"/>
                    </a:lnTo>
                    <a:lnTo>
                      <a:pt x="24947" y="56789"/>
                    </a:lnTo>
                    <a:lnTo>
                      <a:pt x="24901" y="56835"/>
                    </a:lnTo>
                    <a:lnTo>
                      <a:pt x="24901" y="56882"/>
                    </a:lnTo>
                    <a:lnTo>
                      <a:pt x="24438" y="57159"/>
                    </a:lnTo>
                    <a:lnTo>
                      <a:pt x="24392" y="57206"/>
                    </a:lnTo>
                    <a:lnTo>
                      <a:pt x="24299" y="57252"/>
                    </a:lnTo>
                    <a:lnTo>
                      <a:pt x="24160" y="57345"/>
                    </a:lnTo>
                    <a:lnTo>
                      <a:pt x="23697" y="57530"/>
                    </a:lnTo>
                    <a:lnTo>
                      <a:pt x="23188" y="57715"/>
                    </a:lnTo>
                    <a:lnTo>
                      <a:pt x="23096" y="57715"/>
                    </a:lnTo>
                    <a:lnTo>
                      <a:pt x="23003" y="57761"/>
                    </a:lnTo>
                    <a:lnTo>
                      <a:pt x="22633" y="57807"/>
                    </a:lnTo>
                    <a:lnTo>
                      <a:pt x="22448" y="57807"/>
                    </a:lnTo>
                    <a:lnTo>
                      <a:pt x="22263" y="57854"/>
                    </a:lnTo>
                    <a:lnTo>
                      <a:pt x="22077" y="57854"/>
                    </a:lnTo>
                    <a:lnTo>
                      <a:pt x="21661" y="57807"/>
                    </a:lnTo>
                    <a:lnTo>
                      <a:pt x="21522" y="57807"/>
                    </a:lnTo>
                    <a:lnTo>
                      <a:pt x="21106" y="57761"/>
                    </a:lnTo>
                    <a:lnTo>
                      <a:pt x="21013" y="57715"/>
                    </a:lnTo>
                    <a:lnTo>
                      <a:pt x="20967" y="57715"/>
                    </a:lnTo>
                    <a:lnTo>
                      <a:pt x="20365" y="57530"/>
                    </a:lnTo>
                    <a:lnTo>
                      <a:pt x="20272" y="57483"/>
                    </a:lnTo>
                    <a:lnTo>
                      <a:pt x="20226" y="57437"/>
                    </a:lnTo>
                    <a:lnTo>
                      <a:pt x="19763" y="57206"/>
                    </a:lnTo>
                    <a:lnTo>
                      <a:pt x="19347" y="56928"/>
                    </a:lnTo>
                    <a:lnTo>
                      <a:pt x="18930" y="56604"/>
                    </a:lnTo>
                    <a:lnTo>
                      <a:pt x="18560" y="56234"/>
                    </a:lnTo>
                    <a:lnTo>
                      <a:pt x="18514" y="56141"/>
                    </a:lnTo>
                    <a:lnTo>
                      <a:pt x="18467" y="56141"/>
                    </a:lnTo>
                    <a:lnTo>
                      <a:pt x="18421" y="56049"/>
                    </a:lnTo>
                    <a:lnTo>
                      <a:pt x="18375" y="56002"/>
                    </a:lnTo>
                    <a:lnTo>
                      <a:pt x="18051" y="55493"/>
                    </a:lnTo>
                    <a:lnTo>
                      <a:pt x="17819" y="54938"/>
                    </a:lnTo>
                    <a:lnTo>
                      <a:pt x="17773" y="54892"/>
                    </a:lnTo>
                    <a:lnTo>
                      <a:pt x="17773" y="54845"/>
                    </a:lnTo>
                    <a:lnTo>
                      <a:pt x="17588" y="54244"/>
                    </a:lnTo>
                    <a:lnTo>
                      <a:pt x="17588" y="54197"/>
                    </a:lnTo>
                    <a:lnTo>
                      <a:pt x="17542" y="54151"/>
                    </a:lnTo>
                    <a:lnTo>
                      <a:pt x="17542" y="54105"/>
                    </a:lnTo>
                    <a:lnTo>
                      <a:pt x="17542" y="54012"/>
                    </a:lnTo>
                    <a:lnTo>
                      <a:pt x="17495" y="53642"/>
                    </a:lnTo>
                    <a:lnTo>
                      <a:pt x="17449" y="53272"/>
                    </a:lnTo>
                    <a:lnTo>
                      <a:pt x="17449" y="52392"/>
                    </a:lnTo>
                    <a:lnTo>
                      <a:pt x="17449" y="52300"/>
                    </a:lnTo>
                    <a:lnTo>
                      <a:pt x="17449" y="52253"/>
                    </a:lnTo>
                    <a:lnTo>
                      <a:pt x="17449" y="52207"/>
                    </a:lnTo>
                    <a:lnTo>
                      <a:pt x="17449" y="52161"/>
                    </a:lnTo>
                    <a:lnTo>
                      <a:pt x="17449" y="52068"/>
                    </a:lnTo>
                    <a:lnTo>
                      <a:pt x="17449" y="51976"/>
                    </a:lnTo>
                    <a:lnTo>
                      <a:pt x="17449" y="51837"/>
                    </a:lnTo>
                    <a:lnTo>
                      <a:pt x="17449" y="51744"/>
                    </a:lnTo>
                    <a:lnTo>
                      <a:pt x="17449" y="51698"/>
                    </a:lnTo>
                    <a:lnTo>
                      <a:pt x="17449" y="51606"/>
                    </a:lnTo>
                    <a:lnTo>
                      <a:pt x="17449" y="51513"/>
                    </a:lnTo>
                    <a:lnTo>
                      <a:pt x="17449" y="51467"/>
                    </a:lnTo>
                    <a:lnTo>
                      <a:pt x="17449" y="51420"/>
                    </a:lnTo>
                    <a:lnTo>
                      <a:pt x="17449" y="51328"/>
                    </a:lnTo>
                    <a:lnTo>
                      <a:pt x="17449" y="51282"/>
                    </a:lnTo>
                    <a:lnTo>
                      <a:pt x="17449" y="49199"/>
                    </a:lnTo>
                    <a:lnTo>
                      <a:pt x="17449" y="49106"/>
                    </a:lnTo>
                    <a:lnTo>
                      <a:pt x="17449" y="48967"/>
                    </a:lnTo>
                    <a:lnTo>
                      <a:pt x="17449" y="48875"/>
                    </a:lnTo>
                    <a:lnTo>
                      <a:pt x="17449" y="48782"/>
                    </a:lnTo>
                    <a:lnTo>
                      <a:pt x="17449" y="47903"/>
                    </a:lnTo>
                    <a:lnTo>
                      <a:pt x="17449" y="47810"/>
                    </a:lnTo>
                    <a:lnTo>
                      <a:pt x="17449" y="47672"/>
                    </a:lnTo>
                    <a:lnTo>
                      <a:pt x="17449" y="47625"/>
                    </a:lnTo>
                    <a:lnTo>
                      <a:pt x="17449" y="47579"/>
                    </a:lnTo>
                    <a:lnTo>
                      <a:pt x="17449" y="47533"/>
                    </a:lnTo>
                    <a:lnTo>
                      <a:pt x="17449" y="47486"/>
                    </a:lnTo>
                    <a:lnTo>
                      <a:pt x="17449" y="46283"/>
                    </a:lnTo>
                    <a:lnTo>
                      <a:pt x="17449" y="46237"/>
                    </a:lnTo>
                    <a:lnTo>
                      <a:pt x="17449" y="46098"/>
                    </a:lnTo>
                    <a:lnTo>
                      <a:pt x="17449" y="46052"/>
                    </a:lnTo>
                    <a:lnTo>
                      <a:pt x="17449" y="45126"/>
                    </a:lnTo>
                    <a:lnTo>
                      <a:pt x="17449" y="45033"/>
                    </a:lnTo>
                    <a:lnTo>
                      <a:pt x="17449" y="44941"/>
                    </a:lnTo>
                    <a:lnTo>
                      <a:pt x="17449" y="44848"/>
                    </a:lnTo>
                    <a:lnTo>
                      <a:pt x="17449" y="44802"/>
                    </a:lnTo>
                    <a:lnTo>
                      <a:pt x="17449" y="44756"/>
                    </a:lnTo>
                    <a:lnTo>
                      <a:pt x="17449" y="44663"/>
                    </a:lnTo>
                    <a:lnTo>
                      <a:pt x="17449" y="43414"/>
                    </a:lnTo>
                    <a:lnTo>
                      <a:pt x="17449" y="43367"/>
                    </a:lnTo>
                    <a:lnTo>
                      <a:pt x="17449" y="43228"/>
                    </a:lnTo>
                    <a:lnTo>
                      <a:pt x="17449" y="43182"/>
                    </a:lnTo>
                    <a:lnTo>
                      <a:pt x="17449" y="43136"/>
                    </a:lnTo>
                    <a:lnTo>
                      <a:pt x="17449" y="42904"/>
                    </a:lnTo>
                    <a:lnTo>
                      <a:pt x="17449" y="42719"/>
                    </a:lnTo>
                    <a:lnTo>
                      <a:pt x="17449" y="42673"/>
                    </a:lnTo>
                    <a:lnTo>
                      <a:pt x="17449" y="42488"/>
                    </a:lnTo>
                    <a:lnTo>
                      <a:pt x="17449" y="42442"/>
                    </a:lnTo>
                    <a:lnTo>
                      <a:pt x="17449" y="42303"/>
                    </a:lnTo>
                    <a:lnTo>
                      <a:pt x="17449" y="42256"/>
                    </a:lnTo>
                    <a:lnTo>
                      <a:pt x="17449" y="42164"/>
                    </a:lnTo>
                    <a:lnTo>
                      <a:pt x="17449" y="42118"/>
                    </a:lnTo>
                    <a:lnTo>
                      <a:pt x="17449" y="41979"/>
                    </a:lnTo>
                    <a:lnTo>
                      <a:pt x="17449" y="41886"/>
                    </a:lnTo>
                    <a:lnTo>
                      <a:pt x="17449" y="40498"/>
                    </a:lnTo>
                    <a:lnTo>
                      <a:pt x="17449" y="40359"/>
                    </a:lnTo>
                    <a:lnTo>
                      <a:pt x="17449" y="40174"/>
                    </a:lnTo>
                    <a:lnTo>
                      <a:pt x="17449" y="40035"/>
                    </a:lnTo>
                    <a:lnTo>
                      <a:pt x="17449" y="39665"/>
                    </a:lnTo>
                    <a:lnTo>
                      <a:pt x="17449" y="39572"/>
                    </a:lnTo>
                    <a:lnTo>
                      <a:pt x="17449" y="39479"/>
                    </a:lnTo>
                    <a:lnTo>
                      <a:pt x="17449" y="39387"/>
                    </a:lnTo>
                    <a:lnTo>
                      <a:pt x="17449" y="39341"/>
                    </a:lnTo>
                    <a:lnTo>
                      <a:pt x="17449" y="39063"/>
                    </a:lnTo>
                    <a:lnTo>
                      <a:pt x="17449" y="38970"/>
                    </a:lnTo>
                    <a:lnTo>
                      <a:pt x="17449" y="38878"/>
                    </a:lnTo>
                    <a:lnTo>
                      <a:pt x="17449" y="38785"/>
                    </a:lnTo>
                    <a:lnTo>
                      <a:pt x="17449" y="38739"/>
                    </a:lnTo>
                    <a:lnTo>
                      <a:pt x="17449" y="38693"/>
                    </a:lnTo>
                    <a:lnTo>
                      <a:pt x="17449" y="38600"/>
                    </a:lnTo>
                    <a:lnTo>
                      <a:pt x="17449" y="38554"/>
                    </a:lnTo>
                    <a:lnTo>
                      <a:pt x="17449" y="38415"/>
                    </a:lnTo>
                    <a:lnTo>
                      <a:pt x="17449" y="37073"/>
                    </a:lnTo>
                    <a:lnTo>
                      <a:pt x="17449" y="37027"/>
                    </a:lnTo>
                    <a:lnTo>
                      <a:pt x="17449" y="36934"/>
                    </a:lnTo>
                    <a:lnTo>
                      <a:pt x="17449" y="36795"/>
                    </a:lnTo>
                    <a:lnTo>
                      <a:pt x="17449" y="36703"/>
                    </a:lnTo>
                    <a:lnTo>
                      <a:pt x="17449" y="36656"/>
                    </a:lnTo>
                    <a:lnTo>
                      <a:pt x="17449" y="36564"/>
                    </a:lnTo>
                    <a:lnTo>
                      <a:pt x="17449" y="36193"/>
                    </a:lnTo>
                    <a:lnTo>
                      <a:pt x="17449" y="36147"/>
                    </a:lnTo>
                    <a:lnTo>
                      <a:pt x="17449" y="36101"/>
                    </a:lnTo>
                    <a:lnTo>
                      <a:pt x="17449" y="36055"/>
                    </a:lnTo>
                    <a:lnTo>
                      <a:pt x="17449" y="35962"/>
                    </a:lnTo>
                    <a:lnTo>
                      <a:pt x="17403" y="34342"/>
                    </a:lnTo>
                    <a:lnTo>
                      <a:pt x="17403" y="34250"/>
                    </a:lnTo>
                    <a:lnTo>
                      <a:pt x="17403" y="34157"/>
                    </a:lnTo>
                    <a:lnTo>
                      <a:pt x="17403" y="26752"/>
                    </a:lnTo>
                    <a:lnTo>
                      <a:pt x="17403" y="26705"/>
                    </a:lnTo>
                    <a:lnTo>
                      <a:pt x="17403" y="26613"/>
                    </a:lnTo>
                    <a:lnTo>
                      <a:pt x="17403" y="23743"/>
                    </a:lnTo>
                    <a:lnTo>
                      <a:pt x="17403" y="23651"/>
                    </a:lnTo>
                    <a:lnTo>
                      <a:pt x="17403" y="23605"/>
                    </a:lnTo>
                    <a:lnTo>
                      <a:pt x="17403" y="23558"/>
                    </a:lnTo>
                    <a:lnTo>
                      <a:pt x="17403" y="21892"/>
                    </a:lnTo>
                    <a:lnTo>
                      <a:pt x="17403" y="21800"/>
                    </a:lnTo>
                    <a:lnTo>
                      <a:pt x="17403" y="21753"/>
                    </a:lnTo>
                    <a:lnTo>
                      <a:pt x="17403" y="21707"/>
                    </a:lnTo>
                    <a:lnTo>
                      <a:pt x="17403" y="21661"/>
                    </a:lnTo>
                    <a:lnTo>
                      <a:pt x="17403" y="21568"/>
                    </a:lnTo>
                    <a:lnTo>
                      <a:pt x="17310" y="21105"/>
                    </a:lnTo>
                    <a:lnTo>
                      <a:pt x="17218" y="20689"/>
                    </a:lnTo>
                    <a:lnTo>
                      <a:pt x="17172" y="20226"/>
                    </a:lnTo>
                    <a:lnTo>
                      <a:pt x="17172" y="19809"/>
                    </a:lnTo>
                    <a:lnTo>
                      <a:pt x="17218" y="19347"/>
                    </a:lnTo>
                    <a:lnTo>
                      <a:pt x="17264" y="18884"/>
                    </a:lnTo>
                    <a:lnTo>
                      <a:pt x="17357" y="18421"/>
                    </a:lnTo>
                    <a:lnTo>
                      <a:pt x="17449" y="18004"/>
                    </a:lnTo>
                    <a:lnTo>
                      <a:pt x="17634" y="17588"/>
                    </a:lnTo>
                    <a:lnTo>
                      <a:pt x="17773" y="17171"/>
                    </a:lnTo>
                    <a:lnTo>
                      <a:pt x="18005" y="16801"/>
                    </a:lnTo>
                    <a:lnTo>
                      <a:pt x="18236" y="16431"/>
                    </a:lnTo>
                    <a:lnTo>
                      <a:pt x="18467" y="16060"/>
                    </a:lnTo>
                    <a:lnTo>
                      <a:pt x="18745" y="15736"/>
                    </a:lnTo>
                    <a:lnTo>
                      <a:pt x="19023" y="15413"/>
                    </a:lnTo>
                    <a:lnTo>
                      <a:pt x="19347" y="15089"/>
                    </a:lnTo>
                    <a:lnTo>
                      <a:pt x="19717" y="14811"/>
                    </a:lnTo>
                    <a:lnTo>
                      <a:pt x="20041" y="14579"/>
                    </a:lnTo>
                    <a:lnTo>
                      <a:pt x="20411" y="14348"/>
                    </a:lnTo>
                    <a:lnTo>
                      <a:pt x="20828" y="14163"/>
                    </a:lnTo>
                    <a:close/>
                    <a:moveTo>
                      <a:pt x="42673" y="55817"/>
                    </a:moveTo>
                    <a:lnTo>
                      <a:pt x="43182" y="56697"/>
                    </a:lnTo>
                    <a:lnTo>
                      <a:pt x="43460" y="57669"/>
                    </a:lnTo>
                    <a:lnTo>
                      <a:pt x="43506" y="57807"/>
                    </a:lnTo>
                    <a:lnTo>
                      <a:pt x="43553" y="57993"/>
                    </a:lnTo>
                    <a:lnTo>
                      <a:pt x="42905" y="57298"/>
                    </a:lnTo>
                    <a:lnTo>
                      <a:pt x="42673" y="55817"/>
                    </a:lnTo>
                    <a:close/>
                    <a:moveTo>
                      <a:pt x="47903" y="55447"/>
                    </a:moveTo>
                    <a:lnTo>
                      <a:pt x="48366" y="56095"/>
                    </a:lnTo>
                    <a:lnTo>
                      <a:pt x="48829" y="56789"/>
                    </a:lnTo>
                    <a:lnTo>
                      <a:pt x="47116" y="57761"/>
                    </a:lnTo>
                    <a:lnTo>
                      <a:pt x="46931" y="57854"/>
                    </a:lnTo>
                    <a:lnTo>
                      <a:pt x="46654" y="58039"/>
                    </a:lnTo>
                    <a:lnTo>
                      <a:pt x="46654" y="58039"/>
                    </a:lnTo>
                    <a:lnTo>
                      <a:pt x="47903" y="55447"/>
                    </a:lnTo>
                    <a:close/>
                    <a:moveTo>
                      <a:pt x="44386" y="54059"/>
                    </a:moveTo>
                    <a:lnTo>
                      <a:pt x="44432" y="54197"/>
                    </a:lnTo>
                    <a:lnTo>
                      <a:pt x="44525" y="54845"/>
                    </a:lnTo>
                    <a:lnTo>
                      <a:pt x="44525" y="54892"/>
                    </a:lnTo>
                    <a:lnTo>
                      <a:pt x="44571" y="55123"/>
                    </a:lnTo>
                    <a:lnTo>
                      <a:pt x="44802" y="56974"/>
                    </a:lnTo>
                    <a:lnTo>
                      <a:pt x="44849" y="57252"/>
                    </a:lnTo>
                    <a:lnTo>
                      <a:pt x="44895" y="57483"/>
                    </a:lnTo>
                    <a:lnTo>
                      <a:pt x="45034" y="57715"/>
                    </a:lnTo>
                    <a:lnTo>
                      <a:pt x="44849" y="58131"/>
                    </a:lnTo>
                    <a:lnTo>
                      <a:pt x="44710" y="57761"/>
                    </a:lnTo>
                    <a:lnTo>
                      <a:pt x="44617" y="57576"/>
                    </a:lnTo>
                    <a:lnTo>
                      <a:pt x="44386" y="56743"/>
                    </a:lnTo>
                    <a:lnTo>
                      <a:pt x="44386" y="54059"/>
                    </a:lnTo>
                    <a:close/>
                    <a:moveTo>
                      <a:pt x="46978" y="54290"/>
                    </a:moveTo>
                    <a:lnTo>
                      <a:pt x="47718" y="55169"/>
                    </a:lnTo>
                    <a:lnTo>
                      <a:pt x="46283" y="58178"/>
                    </a:lnTo>
                    <a:lnTo>
                      <a:pt x="46283" y="58085"/>
                    </a:lnTo>
                    <a:lnTo>
                      <a:pt x="46191" y="57946"/>
                    </a:lnTo>
                    <a:lnTo>
                      <a:pt x="45774" y="57021"/>
                    </a:lnTo>
                    <a:lnTo>
                      <a:pt x="45728" y="56882"/>
                    </a:lnTo>
                    <a:lnTo>
                      <a:pt x="46978" y="54290"/>
                    </a:lnTo>
                    <a:close/>
                    <a:moveTo>
                      <a:pt x="49014" y="56835"/>
                    </a:moveTo>
                    <a:lnTo>
                      <a:pt x="49014" y="56882"/>
                    </a:lnTo>
                    <a:lnTo>
                      <a:pt x="48968" y="56882"/>
                    </a:lnTo>
                    <a:lnTo>
                      <a:pt x="48922" y="56928"/>
                    </a:lnTo>
                    <a:lnTo>
                      <a:pt x="46561" y="58270"/>
                    </a:lnTo>
                    <a:lnTo>
                      <a:pt x="46654" y="58178"/>
                    </a:lnTo>
                    <a:lnTo>
                      <a:pt x="47024" y="57993"/>
                    </a:lnTo>
                    <a:lnTo>
                      <a:pt x="47209" y="57900"/>
                    </a:lnTo>
                    <a:lnTo>
                      <a:pt x="48922" y="56882"/>
                    </a:lnTo>
                    <a:lnTo>
                      <a:pt x="48968" y="56882"/>
                    </a:lnTo>
                    <a:lnTo>
                      <a:pt x="49014" y="56835"/>
                    </a:lnTo>
                    <a:close/>
                    <a:moveTo>
                      <a:pt x="37212" y="55123"/>
                    </a:moveTo>
                    <a:lnTo>
                      <a:pt x="40868" y="57298"/>
                    </a:lnTo>
                    <a:lnTo>
                      <a:pt x="41007" y="58363"/>
                    </a:lnTo>
                    <a:lnTo>
                      <a:pt x="37305" y="56141"/>
                    </a:lnTo>
                    <a:lnTo>
                      <a:pt x="37258" y="55910"/>
                    </a:lnTo>
                    <a:lnTo>
                      <a:pt x="37212" y="55123"/>
                    </a:lnTo>
                    <a:close/>
                    <a:moveTo>
                      <a:pt x="43090" y="58317"/>
                    </a:moveTo>
                    <a:lnTo>
                      <a:pt x="43136" y="58409"/>
                    </a:lnTo>
                    <a:lnTo>
                      <a:pt x="43090" y="58363"/>
                    </a:lnTo>
                    <a:lnTo>
                      <a:pt x="43090" y="58317"/>
                    </a:lnTo>
                    <a:close/>
                    <a:moveTo>
                      <a:pt x="45173" y="58039"/>
                    </a:moveTo>
                    <a:lnTo>
                      <a:pt x="45219" y="58131"/>
                    </a:lnTo>
                    <a:lnTo>
                      <a:pt x="45219" y="58409"/>
                    </a:lnTo>
                    <a:lnTo>
                      <a:pt x="45034" y="58409"/>
                    </a:lnTo>
                    <a:lnTo>
                      <a:pt x="45173" y="58039"/>
                    </a:lnTo>
                    <a:close/>
                    <a:moveTo>
                      <a:pt x="43692" y="57576"/>
                    </a:moveTo>
                    <a:lnTo>
                      <a:pt x="44154" y="58363"/>
                    </a:lnTo>
                    <a:lnTo>
                      <a:pt x="44154" y="58455"/>
                    </a:lnTo>
                    <a:lnTo>
                      <a:pt x="44108" y="58548"/>
                    </a:lnTo>
                    <a:lnTo>
                      <a:pt x="44016" y="58455"/>
                    </a:lnTo>
                    <a:lnTo>
                      <a:pt x="43923" y="58363"/>
                    </a:lnTo>
                    <a:lnTo>
                      <a:pt x="43830" y="57993"/>
                    </a:lnTo>
                    <a:lnTo>
                      <a:pt x="43692" y="57576"/>
                    </a:lnTo>
                    <a:close/>
                    <a:moveTo>
                      <a:pt x="45635" y="57067"/>
                    </a:moveTo>
                    <a:lnTo>
                      <a:pt x="46098" y="57993"/>
                    </a:lnTo>
                    <a:lnTo>
                      <a:pt x="46145" y="58131"/>
                    </a:lnTo>
                    <a:lnTo>
                      <a:pt x="46237" y="58270"/>
                    </a:lnTo>
                    <a:lnTo>
                      <a:pt x="45635" y="58594"/>
                    </a:lnTo>
                    <a:lnTo>
                      <a:pt x="45589" y="58548"/>
                    </a:lnTo>
                    <a:lnTo>
                      <a:pt x="45543" y="58548"/>
                    </a:lnTo>
                    <a:lnTo>
                      <a:pt x="45450" y="58317"/>
                    </a:lnTo>
                    <a:lnTo>
                      <a:pt x="45450" y="58270"/>
                    </a:lnTo>
                    <a:lnTo>
                      <a:pt x="45450" y="57483"/>
                    </a:lnTo>
                    <a:lnTo>
                      <a:pt x="45635" y="57067"/>
                    </a:lnTo>
                    <a:close/>
                    <a:moveTo>
                      <a:pt x="44386" y="57530"/>
                    </a:moveTo>
                    <a:lnTo>
                      <a:pt x="44663" y="58502"/>
                    </a:lnTo>
                    <a:lnTo>
                      <a:pt x="44617" y="58640"/>
                    </a:lnTo>
                    <a:lnTo>
                      <a:pt x="44571" y="58640"/>
                    </a:lnTo>
                    <a:lnTo>
                      <a:pt x="44386" y="58317"/>
                    </a:lnTo>
                    <a:lnTo>
                      <a:pt x="44386" y="57993"/>
                    </a:lnTo>
                    <a:lnTo>
                      <a:pt x="44386" y="57530"/>
                    </a:lnTo>
                    <a:close/>
                    <a:moveTo>
                      <a:pt x="43090" y="57807"/>
                    </a:moveTo>
                    <a:lnTo>
                      <a:pt x="43692" y="58455"/>
                    </a:lnTo>
                    <a:lnTo>
                      <a:pt x="43738" y="58594"/>
                    </a:lnTo>
                    <a:lnTo>
                      <a:pt x="43784" y="58779"/>
                    </a:lnTo>
                    <a:lnTo>
                      <a:pt x="43784" y="58779"/>
                    </a:lnTo>
                    <a:lnTo>
                      <a:pt x="43553" y="58640"/>
                    </a:lnTo>
                    <a:lnTo>
                      <a:pt x="43368" y="58270"/>
                    </a:lnTo>
                    <a:lnTo>
                      <a:pt x="43090" y="57807"/>
                    </a:lnTo>
                    <a:close/>
                    <a:moveTo>
                      <a:pt x="46052" y="58733"/>
                    </a:moveTo>
                    <a:lnTo>
                      <a:pt x="45959" y="58872"/>
                    </a:lnTo>
                    <a:lnTo>
                      <a:pt x="45913" y="58779"/>
                    </a:lnTo>
                    <a:lnTo>
                      <a:pt x="46052" y="58733"/>
                    </a:lnTo>
                    <a:close/>
                    <a:moveTo>
                      <a:pt x="44062" y="58826"/>
                    </a:moveTo>
                    <a:lnTo>
                      <a:pt x="44108" y="58918"/>
                    </a:lnTo>
                    <a:lnTo>
                      <a:pt x="44062" y="58918"/>
                    </a:lnTo>
                    <a:lnTo>
                      <a:pt x="44062" y="58826"/>
                    </a:lnTo>
                    <a:close/>
                    <a:moveTo>
                      <a:pt x="37351" y="56419"/>
                    </a:moveTo>
                    <a:lnTo>
                      <a:pt x="41053" y="58640"/>
                    </a:lnTo>
                    <a:lnTo>
                      <a:pt x="41053" y="58687"/>
                    </a:lnTo>
                    <a:lnTo>
                      <a:pt x="41100" y="58733"/>
                    </a:lnTo>
                    <a:lnTo>
                      <a:pt x="41146" y="58733"/>
                    </a:lnTo>
                    <a:lnTo>
                      <a:pt x="41192" y="58964"/>
                    </a:lnTo>
                    <a:lnTo>
                      <a:pt x="41192" y="58964"/>
                    </a:lnTo>
                    <a:lnTo>
                      <a:pt x="37814" y="58594"/>
                    </a:lnTo>
                    <a:lnTo>
                      <a:pt x="37536" y="57483"/>
                    </a:lnTo>
                    <a:lnTo>
                      <a:pt x="37351" y="56419"/>
                    </a:lnTo>
                    <a:close/>
                    <a:moveTo>
                      <a:pt x="45774" y="58687"/>
                    </a:moveTo>
                    <a:lnTo>
                      <a:pt x="45774" y="58733"/>
                    </a:lnTo>
                    <a:lnTo>
                      <a:pt x="45728" y="58733"/>
                    </a:lnTo>
                    <a:lnTo>
                      <a:pt x="45682" y="58779"/>
                    </a:lnTo>
                    <a:lnTo>
                      <a:pt x="45635" y="58779"/>
                    </a:lnTo>
                    <a:lnTo>
                      <a:pt x="45589" y="58826"/>
                    </a:lnTo>
                    <a:lnTo>
                      <a:pt x="45543" y="58826"/>
                    </a:lnTo>
                    <a:lnTo>
                      <a:pt x="45358" y="58964"/>
                    </a:lnTo>
                    <a:lnTo>
                      <a:pt x="45247" y="59002"/>
                    </a:lnTo>
                    <a:lnTo>
                      <a:pt x="45247" y="59002"/>
                    </a:lnTo>
                    <a:lnTo>
                      <a:pt x="45311" y="58964"/>
                    </a:lnTo>
                    <a:lnTo>
                      <a:pt x="45358" y="58918"/>
                    </a:lnTo>
                    <a:lnTo>
                      <a:pt x="45543" y="58826"/>
                    </a:lnTo>
                    <a:lnTo>
                      <a:pt x="45589" y="58779"/>
                    </a:lnTo>
                    <a:lnTo>
                      <a:pt x="45635" y="58779"/>
                    </a:lnTo>
                    <a:lnTo>
                      <a:pt x="45682" y="58733"/>
                    </a:lnTo>
                    <a:lnTo>
                      <a:pt x="45728" y="58733"/>
                    </a:lnTo>
                    <a:lnTo>
                      <a:pt x="45774" y="58687"/>
                    </a:lnTo>
                    <a:close/>
                    <a:moveTo>
                      <a:pt x="43275" y="58733"/>
                    </a:moveTo>
                    <a:lnTo>
                      <a:pt x="43414" y="58826"/>
                    </a:lnTo>
                    <a:lnTo>
                      <a:pt x="43460" y="58918"/>
                    </a:lnTo>
                    <a:lnTo>
                      <a:pt x="43599" y="59150"/>
                    </a:lnTo>
                    <a:lnTo>
                      <a:pt x="43553" y="59196"/>
                    </a:lnTo>
                    <a:lnTo>
                      <a:pt x="43460" y="59196"/>
                    </a:lnTo>
                    <a:lnTo>
                      <a:pt x="43275" y="58733"/>
                    </a:lnTo>
                    <a:close/>
                    <a:moveTo>
                      <a:pt x="44941" y="59173"/>
                    </a:moveTo>
                    <a:lnTo>
                      <a:pt x="44941" y="59196"/>
                    </a:lnTo>
                    <a:lnTo>
                      <a:pt x="44849" y="59242"/>
                    </a:lnTo>
                    <a:lnTo>
                      <a:pt x="44802" y="59242"/>
                    </a:lnTo>
                    <a:lnTo>
                      <a:pt x="44756" y="59288"/>
                    </a:lnTo>
                    <a:lnTo>
                      <a:pt x="44756" y="59242"/>
                    </a:lnTo>
                    <a:lnTo>
                      <a:pt x="44802" y="59242"/>
                    </a:lnTo>
                    <a:lnTo>
                      <a:pt x="44941" y="59173"/>
                    </a:lnTo>
                    <a:close/>
                    <a:moveTo>
                      <a:pt x="44710" y="59288"/>
                    </a:moveTo>
                    <a:lnTo>
                      <a:pt x="44710" y="59335"/>
                    </a:lnTo>
                    <a:lnTo>
                      <a:pt x="44663" y="59335"/>
                    </a:lnTo>
                    <a:lnTo>
                      <a:pt x="44663" y="59288"/>
                    </a:lnTo>
                    <a:close/>
                    <a:moveTo>
                      <a:pt x="46376" y="58640"/>
                    </a:moveTo>
                    <a:lnTo>
                      <a:pt x="46515" y="58918"/>
                    </a:lnTo>
                    <a:lnTo>
                      <a:pt x="46515" y="58964"/>
                    </a:lnTo>
                    <a:lnTo>
                      <a:pt x="46561" y="59011"/>
                    </a:lnTo>
                    <a:lnTo>
                      <a:pt x="46561" y="59057"/>
                    </a:lnTo>
                    <a:lnTo>
                      <a:pt x="46607" y="59288"/>
                    </a:lnTo>
                    <a:lnTo>
                      <a:pt x="46654" y="59520"/>
                    </a:lnTo>
                    <a:lnTo>
                      <a:pt x="46422" y="59474"/>
                    </a:lnTo>
                    <a:lnTo>
                      <a:pt x="46145" y="59057"/>
                    </a:lnTo>
                    <a:lnTo>
                      <a:pt x="46376" y="58640"/>
                    </a:lnTo>
                    <a:close/>
                    <a:moveTo>
                      <a:pt x="45265" y="59474"/>
                    </a:moveTo>
                    <a:lnTo>
                      <a:pt x="45404" y="59520"/>
                    </a:lnTo>
                    <a:lnTo>
                      <a:pt x="45450" y="59520"/>
                    </a:lnTo>
                    <a:lnTo>
                      <a:pt x="45589" y="59566"/>
                    </a:lnTo>
                    <a:lnTo>
                      <a:pt x="45589" y="59566"/>
                    </a:lnTo>
                    <a:lnTo>
                      <a:pt x="45404" y="59520"/>
                    </a:lnTo>
                    <a:lnTo>
                      <a:pt x="45126" y="59520"/>
                    </a:lnTo>
                    <a:lnTo>
                      <a:pt x="45080" y="59474"/>
                    </a:lnTo>
                    <a:close/>
                    <a:moveTo>
                      <a:pt x="49014" y="57021"/>
                    </a:moveTo>
                    <a:lnTo>
                      <a:pt x="49616" y="58085"/>
                    </a:lnTo>
                    <a:lnTo>
                      <a:pt x="46978" y="59566"/>
                    </a:lnTo>
                    <a:lnTo>
                      <a:pt x="46839" y="59520"/>
                    </a:lnTo>
                    <a:lnTo>
                      <a:pt x="46792" y="59520"/>
                    </a:lnTo>
                    <a:lnTo>
                      <a:pt x="46746" y="59288"/>
                    </a:lnTo>
                    <a:lnTo>
                      <a:pt x="46700" y="59011"/>
                    </a:lnTo>
                    <a:lnTo>
                      <a:pt x="46654" y="58964"/>
                    </a:lnTo>
                    <a:lnTo>
                      <a:pt x="46654" y="58918"/>
                    </a:lnTo>
                    <a:lnTo>
                      <a:pt x="46654" y="58872"/>
                    </a:lnTo>
                    <a:lnTo>
                      <a:pt x="46469" y="58455"/>
                    </a:lnTo>
                    <a:lnTo>
                      <a:pt x="49014" y="57021"/>
                    </a:lnTo>
                    <a:close/>
                    <a:moveTo>
                      <a:pt x="46052" y="59566"/>
                    </a:moveTo>
                    <a:lnTo>
                      <a:pt x="46330" y="59612"/>
                    </a:lnTo>
                    <a:lnTo>
                      <a:pt x="46607" y="59612"/>
                    </a:lnTo>
                    <a:lnTo>
                      <a:pt x="46654" y="59659"/>
                    </a:lnTo>
                    <a:lnTo>
                      <a:pt x="46376" y="59659"/>
                    </a:lnTo>
                    <a:lnTo>
                      <a:pt x="46098" y="59612"/>
                    </a:lnTo>
                    <a:lnTo>
                      <a:pt x="46006" y="59612"/>
                    </a:lnTo>
                    <a:lnTo>
                      <a:pt x="46052" y="59566"/>
                    </a:lnTo>
                    <a:close/>
                    <a:moveTo>
                      <a:pt x="49755" y="58131"/>
                    </a:moveTo>
                    <a:lnTo>
                      <a:pt x="49755" y="58178"/>
                    </a:lnTo>
                    <a:lnTo>
                      <a:pt x="49662" y="58224"/>
                    </a:lnTo>
                    <a:lnTo>
                      <a:pt x="48551" y="58826"/>
                    </a:lnTo>
                    <a:lnTo>
                      <a:pt x="47024" y="59705"/>
                    </a:lnTo>
                    <a:lnTo>
                      <a:pt x="47024" y="59705"/>
                    </a:lnTo>
                    <a:lnTo>
                      <a:pt x="49662" y="58178"/>
                    </a:lnTo>
                    <a:lnTo>
                      <a:pt x="49708" y="58178"/>
                    </a:lnTo>
                    <a:lnTo>
                      <a:pt x="49755" y="58131"/>
                    </a:lnTo>
                    <a:close/>
                    <a:moveTo>
                      <a:pt x="36009" y="55540"/>
                    </a:moveTo>
                    <a:lnTo>
                      <a:pt x="36055" y="55678"/>
                    </a:lnTo>
                    <a:lnTo>
                      <a:pt x="36194" y="55771"/>
                    </a:lnTo>
                    <a:lnTo>
                      <a:pt x="36240" y="56511"/>
                    </a:lnTo>
                    <a:lnTo>
                      <a:pt x="36240" y="56650"/>
                    </a:lnTo>
                    <a:lnTo>
                      <a:pt x="36240" y="56789"/>
                    </a:lnTo>
                    <a:lnTo>
                      <a:pt x="36240" y="56835"/>
                    </a:lnTo>
                    <a:lnTo>
                      <a:pt x="36240" y="56882"/>
                    </a:lnTo>
                    <a:lnTo>
                      <a:pt x="36240" y="56928"/>
                    </a:lnTo>
                    <a:lnTo>
                      <a:pt x="36286" y="56974"/>
                    </a:lnTo>
                    <a:lnTo>
                      <a:pt x="36379" y="57483"/>
                    </a:lnTo>
                    <a:lnTo>
                      <a:pt x="36425" y="57669"/>
                    </a:lnTo>
                    <a:lnTo>
                      <a:pt x="36471" y="57854"/>
                    </a:lnTo>
                    <a:lnTo>
                      <a:pt x="36471" y="57993"/>
                    </a:lnTo>
                    <a:lnTo>
                      <a:pt x="36471" y="58039"/>
                    </a:lnTo>
                    <a:lnTo>
                      <a:pt x="36425" y="58085"/>
                    </a:lnTo>
                    <a:lnTo>
                      <a:pt x="36471" y="58085"/>
                    </a:lnTo>
                    <a:lnTo>
                      <a:pt x="36471" y="58131"/>
                    </a:lnTo>
                    <a:lnTo>
                      <a:pt x="36564" y="58455"/>
                    </a:lnTo>
                    <a:lnTo>
                      <a:pt x="36425" y="58455"/>
                    </a:lnTo>
                    <a:lnTo>
                      <a:pt x="36425" y="58548"/>
                    </a:lnTo>
                    <a:lnTo>
                      <a:pt x="36610" y="59196"/>
                    </a:lnTo>
                    <a:lnTo>
                      <a:pt x="36657" y="59427"/>
                    </a:lnTo>
                    <a:lnTo>
                      <a:pt x="36703" y="59751"/>
                    </a:lnTo>
                    <a:lnTo>
                      <a:pt x="36703" y="59751"/>
                    </a:lnTo>
                    <a:lnTo>
                      <a:pt x="36564" y="59381"/>
                    </a:lnTo>
                    <a:lnTo>
                      <a:pt x="36564" y="59335"/>
                    </a:lnTo>
                    <a:lnTo>
                      <a:pt x="36518" y="59150"/>
                    </a:lnTo>
                    <a:lnTo>
                      <a:pt x="36518" y="59103"/>
                    </a:lnTo>
                    <a:lnTo>
                      <a:pt x="36425" y="58872"/>
                    </a:lnTo>
                    <a:lnTo>
                      <a:pt x="36379" y="58640"/>
                    </a:lnTo>
                    <a:lnTo>
                      <a:pt x="36379" y="58548"/>
                    </a:lnTo>
                    <a:lnTo>
                      <a:pt x="36286" y="58085"/>
                    </a:lnTo>
                    <a:lnTo>
                      <a:pt x="36240" y="57900"/>
                    </a:lnTo>
                    <a:lnTo>
                      <a:pt x="36194" y="57669"/>
                    </a:lnTo>
                    <a:lnTo>
                      <a:pt x="36147" y="57483"/>
                    </a:lnTo>
                    <a:lnTo>
                      <a:pt x="36147" y="57391"/>
                    </a:lnTo>
                    <a:lnTo>
                      <a:pt x="36147" y="57298"/>
                    </a:lnTo>
                    <a:lnTo>
                      <a:pt x="36101" y="56974"/>
                    </a:lnTo>
                    <a:lnTo>
                      <a:pt x="36055" y="56604"/>
                    </a:lnTo>
                    <a:lnTo>
                      <a:pt x="36055" y="56465"/>
                    </a:lnTo>
                    <a:lnTo>
                      <a:pt x="36009" y="56141"/>
                    </a:lnTo>
                    <a:lnTo>
                      <a:pt x="36009" y="55632"/>
                    </a:lnTo>
                    <a:lnTo>
                      <a:pt x="36009" y="55540"/>
                    </a:lnTo>
                    <a:close/>
                    <a:moveTo>
                      <a:pt x="47672" y="59751"/>
                    </a:moveTo>
                    <a:lnTo>
                      <a:pt x="47837" y="59784"/>
                    </a:lnTo>
                    <a:lnTo>
                      <a:pt x="47837" y="59784"/>
                    </a:lnTo>
                    <a:lnTo>
                      <a:pt x="47440" y="59751"/>
                    </a:lnTo>
                    <a:close/>
                    <a:moveTo>
                      <a:pt x="49755" y="58317"/>
                    </a:moveTo>
                    <a:lnTo>
                      <a:pt x="50171" y="59196"/>
                    </a:lnTo>
                    <a:lnTo>
                      <a:pt x="50495" y="59936"/>
                    </a:lnTo>
                    <a:lnTo>
                      <a:pt x="48181" y="59705"/>
                    </a:lnTo>
                    <a:lnTo>
                      <a:pt x="47903" y="59659"/>
                    </a:lnTo>
                    <a:lnTo>
                      <a:pt x="47487" y="59612"/>
                    </a:lnTo>
                    <a:lnTo>
                      <a:pt x="48644" y="58964"/>
                    </a:lnTo>
                    <a:lnTo>
                      <a:pt x="49755" y="58317"/>
                    </a:lnTo>
                    <a:close/>
                    <a:moveTo>
                      <a:pt x="37351" y="59983"/>
                    </a:moveTo>
                    <a:lnTo>
                      <a:pt x="37490" y="60029"/>
                    </a:lnTo>
                    <a:lnTo>
                      <a:pt x="37443" y="60029"/>
                    </a:lnTo>
                    <a:lnTo>
                      <a:pt x="37166" y="59983"/>
                    </a:lnTo>
                    <a:close/>
                    <a:moveTo>
                      <a:pt x="46561" y="59983"/>
                    </a:moveTo>
                    <a:lnTo>
                      <a:pt x="46515" y="60029"/>
                    </a:lnTo>
                    <a:lnTo>
                      <a:pt x="46283" y="60122"/>
                    </a:lnTo>
                    <a:lnTo>
                      <a:pt x="46515" y="59983"/>
                    </a:lnTo>
                    <a:close/>
                    <a:moveTo>
                      <a:pt x="37906" y="58872"/>
                    </a:moveTo>
                    <a:lnTo>
                      <a:pt x="41331" y="59242"/>
                    </a:lnTo>
                    <a:lnTo>
                      <a:pt x="41840" y="60307"/>
                    </a:lnTo>
                    <a:lnTo>
                      <a:pt x="41887" y="60353"/>
                    </a:lnTo>
                    <a:lnTo>
                      <a:pt x="38276" y="59936"/>
                    </a:lnTo>
                    <a:lnTo>
                      <a:pt x="38138" y="59520"/>
                    </a:lnTo>
                    <a:lnTo>
                      <a:pt x="37906" y="58872"/>
                    </a:lnTo>
                    <a:close/>
                    <a:moveTo>
                      <a:pt x="46283" y="60122"/>
                    </a:moveTo>
                    <a:lnTo>
                      <a:pt x="46191" y="60214"/>
                    </a:lnTo>
                    <a:lnTo>
                      <a:pt x="46098" y="60260"/>
                    </a:lnTo>
                    <a:lnTo>
                      <a:pt x="46052" y="60260"/>
                    </a:lnTo>
                    <a:lnTo>
                      <a:pt x="45728" y="60446"/>
                    </a:lnTo>
                    <a:lnTo>
                      <a:pt x="45728" y="60446"/>
                    </a:lnTo>
                    <a:lnTo>
                      <a:pt x="45959" y="60307"/>
                    </a:lnTo>
                    <a:lnTo>
                      <a:pt x="46052" y="60260"/>
                    </a:lnTo>
                    <a:lnTo>
                      <a:pt x="46283" y="60122"/>
                    </a:lnTo>
                    <a:close/>
                    <a:moveTo>
                      <a:pt x="46330" y="60399"/>
                    </a:moveTo>
                    <a:lnTo>
                      <a:pt x="46515" y="60538"/>
                    </a:lnTo>
                    <a:lnTo>
                      <a:pt x="46422" y="60492"/>
                    </a:lnTo>
                    <a:lnTo>
                      <a:pt x="46330" y="60399"/>
                    </a:lnTo>
                    <a:close/>
                    <a:moveTo>
                      <a:pt x="45589" y="60538"/>
                    </a:moveTo>
                    <a:lnTo>
                      <a:pt x="45543" y="60584"/>
                    </a:lnTo>
                    <a:lnTo>
                      <a:pt x="45497" y="60584"/>
                    </a:lnTo>
                    <a:lnTo>
                      <a:pt x="45543" y="60538"/>
                    </a:lnTo>
                    <a:close/>
                    <a:moveTo>
                      <a:pt x="46700" y="60816"/>
                    </a:moveTo>
                    <a:lnTo>
                      <a:pt x="46792" y="60862"/>
                    </a:lnTo>
                    <a:lnTo>
                      <a:pt x="46700" y="60862"/>
                    </a:lnTo>
                    <a:lnTo>
                      <a:pt x="46700" y="60816"/>
                    </a:lnTo>
                    <a:close/>
                    <a:moveTo>
                      <a:pt x="47070" y="59844"/>
                    </a:moveTo>
                    <a:lnTo>
                      <a:pt x="50588" y="60214"/>
                    </a:lnTo>
                    <a:lnTo>
                      <a:pt x="50958" y="61325"/>
                    </a:lnTo>
                    <a:lnTo>
                      <a:pt x="47394" y="60908"/>
                    </a:lnTo>
                    <a:lnTo>
                      <a:pt x="46746" y="60538"/>
                    </a:lnTo>
                    <a:lnTo>
                      <a:pt x="46654" y="60075"/>
                    </a:lnTo>
                    <a:lnTo>
                      <a:pt x="47070" y="59844"/>
                    </a:lnTo>
                    <a:close/>
                    <a:moveTo>
                      <a:pt x="40035" y="39479"/>
                    </a:moveTo>
                    <a:lnTo>
                      <a:pt x="40220" y="40544"/>
                    </a:lnTo>
                    <a:lnTo>
                      <a:pt x="40220" y="40637"/>
                    </a:lnTo>
                    <a:lnTo>
                      <a:pt x="40220" y="40683"/>
                    </a:lnTo>
                    <a:lnTo>
                      <a:pt x="40591" y="43043"/>
                    </a:lnTo>
                    <a:lnTo>
                      <a:pt x="40637" y="43136"/>
                    </a:lnTo>
                    <a:lnTo>
                      <a:pt x="40637" y="43182"/>
                    </a:lnTo>
                    <a:lnTo>
                      <a:pt x="40637" y="43321"/>
                    </a:lnTo>
                    <a:lnTo>
                      <a:pt x="40637" y="43460"/>
                    </a:lnTo>
                    <a:lnTo>
                      <a:pt x="40729" y="43784"/>
                    </a:lnTo>
                    <a:lnTo>
                      <a:pt x="40729" y="43969"/>
                    </a:lnTo>
                    <a:lnTo>
                      <a:pt x="40729" y="44061"/>
                    </a:lnTo>
                    <a:lnTo>
                      <a:pt x="40776" y="44061"/>
                    </a:lnTo>
                    <a:lnTo>
                      <a:pt x="40776" y="44154"/>
                    </a:lnTo>
                    <a:lnTo>
                      <a:pt x="40776" y="44200"/>
                    </a:lnTo>
                    <a:lnTo>
                      <a:pt x="40776" y="44247"/>
                    </a:lnTo>
                    <a:lnTo>
                      <a:pt x="40776" y="44339"/>
                    </a:lnTo>
                    <a:lnTo>
                      <a:pt x="41053" y="46098"/>
                    </a:lnTo>
                    <a:lnTo>
                      <a:pt x="41053" y="46190"/>
                    </a:lnTo>
                    <a:lnTo>
                      <a:pt x="41100" y="46237"/>
                    </a:lnTo>
                    <a:lnTo>
                      <a:pt x="41146" y="46514"/>
                    </a:lnTo>
                    <a:lnTo>
                      <a:pt x="41146" y="46561"/>
                    </a:lnTo>
                    <a:lnTo>
                      <a:pt x="41146" y="46607"/>
                    </a:lnTo>
                    <a:lnTo>
                      <a:pt x="41146" y="46653"/>
                    </a:lnTo>
                    <a:lnTo>
                      <a:pt x="41146" y="46700"/>
                    </a:lnTo>
                    <a:lnTo>
                      <a:pt x="41146" y="46792"/>
                    </a:lnTo>
                    <a:lnTo>
                      <a:pt x="41192" y="46792"/>
                    </a:lnTo>
                    <a:lnTo>
                      <a:pt x="41192" y="46838"/>
                    </a:lnTo>
                    <a:lnTo>
                      <a:pt x="41192" y="46885"/>
                    </a:lnTo>
                    <a:lnTo>
                      <a:pt x="41192" y="46931"/>
                    </a:lnTo>
                    <a:lnTo>
                      <a:pt x="41424" y="48505"/>
                    </a:lnTo>
                    <a:lnTo>
                      <a:pt x="41424" y="48551"/>
                    </a:lnTo>
                    <a:lnTo>
                      <a:pt x="41424" y="48597"/>
                    </a:lnTo>
                    <a:lnTo>
                      <a:pt x="41470" y="48643"/>
                    </a:lnTo>
                    <a:lnTo>
                      <a:pt x="41470" y="48690"/>
                    </a:lnTo>
                    <a:lnTo>
                      <a:pt x="41470" y="48829"/>
                    </a:lnTo>
                    <a:lnTo>
                      <a:pt x="41516" y="48921"/>
                    </a:lnTo>
                    <a:lnTo>
                      <a:pt x="41516" y="49060"/>
                    </a:lnTo>
                    <a:lnTo>
                      <a:pt x="41516" y="49106"/>
                    </a:lnTo>
                    <a:lnTo>
                      <a:pt x="41655" y="49986"/>
                    </a:lnTo>
                    <a:lnTo>
                      <a:pt x="41655" y="50032"/>
                    </a:lnTo>
                    <a:lnTo>
                      <a:pt x="41655" y="50078"/>
                    </a:lnTo>
                    <a:lnTo>
                      <a:pt x="41701" y="50171"/>
                    </a:lnTo>
                    <a:lnTo>
                      <a:pt x="41701" y="50217"/>
                    </a:lnTo>
                    <a:lnTo>
                      <a:pt x="41701" y="50310"/>
                    </a:lnTo>
                    <a:lnTo>
                      <a:pt x="41887" y="51420"/>
                    </a:lnTo>
                    <a:lnTo>
                      <a:pt x="41933" y="51930"/>
                    </a:lnTo>
                    <a:lnTo>
                      <a:pt x="42072" y="52624"/>
                    </a:lnTo>
                    <a:lnTo>
                      <a:pt x="42118" y="53087"/>
                    </a:lnTo>
                    <a:lnTo>
                      <a:pt x="42303" y="54290"/>
                    </a:lnTo>
                    <a:lnTo>
                      <a:pt x="42396" y="54892"/>
                    </a:lnTo>
                    <a:lnTo>
                      <a:pt x="42442" y="55077"/>
                    </a:lnTo>
                    <a:lnTo>
                      <a:pt x="42488" y="55308"/>
                    </a:lnTo>
                    <a:lnTo>
                      <a:pt x="42488" y="55493"/>
                    </a:lnTo>
                    <a:lnTo>
                      <a:pt x="42766" y="57113"/>
                    </a:lnTo>
                    <a:lnTo>
                      <a:pt x="42766" y="57252"/>
                    </a:lnTo>
                    <a:lnTo>
                      <a:pt x="42766" y="57345"/>
                    </a:lnTo>
                    <a:lnTo>
                      <a:pt x="42766" y="57391"/>
                    </a:lnTo>
                    <a:lnTo>
                      <a:pt x="42812" y="57483"/>
                    </a:lnTo>
                    <a:lnTo>
                      <a:pt x="42812" y="57530"/>
                    </a:lnTo>
                    <a:lnTo>
                      <a:pt x="42812" y="57669"/>
                    </a:lnTo>
                    <a:lnTo>
                      <a:pt x="42858" y="57854"/>
                    </a:lnTo>
                    <a:lnTo>
                      <a:pt x="42905" y="58178"/>
                    </a:lnTo>
                    <a:lnTo>
                      <a:pt x="42905" y="58224"/>
                    </a:lnTo>
                    <a:lnTo>
                      <a:pt x="42905" y="58270"/>
                    </a:lnTo>
                    <a:lnTo>
                      <a:pt x="42951" y="58363"/>
                    </a:lnTo>
                    <a:lnTo>
                      <a:pt x="42997" y="58502"/>
                    </a:lnTo>
                    <a:lnTo>
                      <a:pt x="43044" y="58640"/>
                    </a:lnTo>
                    <a:lnTo>
                      <a:pt x="43182" y="58918"/>
                    </a:lnTo>
                    <a:lnTo>
                      <a:pt x="43275" y="59103"/>
                    </a:lnTo>
                    <a:lnTo>
                      <a:pt x="43321" y="59150"/>
                    </a:lnTo>
                    <a:lnTo>
                      <a:pt x="43368" y="59242"/>
                    </a:lnTo>
                    <a:lnTo>
                      <a:pt x="43368" y="59288"/>
                    </a:lnTo>
                    <a:lnTo>
                      <a:pt x="43368" y="59335"/>
                    </a:lnTo>
                    <a:lnTo>
                      <a:pt x="43414" y="59335"/>
                    </a:lnTo>
                    <a:lnTo>
                      <a:pt x="43414" y="59381"/>
                    </a:lnTo>
                    <a:lnTo>
                      <a:pt x="43414" y="59427"/>
                    </a:lnTo>
                    <a:lnTo>
                      <a:pt x="43460" y="59474"/>
                    </a:lnTo>
                    <a:lnTo>
                      <a:pt x="43553" y="59612"/>
                    </a:lnTo>
                    <a:lnTo>
                      <a:pt x="43553" y="59659"/>
                    </a:lnTo>
                    <a:lnTo>
                      <a:pt x="43599" y="59751"/>
                    </a:lnTo>
                    <a:lnTo>
                      <a:pt x="43645" y="59798"/>
                    </a:lnTo>
                    <a:lnTo>
                      <a:pt x="43645" y="59844"/>
                    </a:lnTo>
                    <a:lnTo>
                      <a:pt x="43692" y="59890"/>
                    </a:lnTo>
                    <a:lnTo>
                      <a:pt x="43692" y="59936"/>
                    </a:lnTo>
                    <a:lnTo>
                      <a:pt x="43692" y="59983"/>
                    </a:lnTo>
                    <a:lnTo>
                      <a:pt x="43738" y="60029"/>
                    </a:lnTo>
                    <a:lnTo>
                      <a:pt x="43784" y="60075"/>
                    </a:lnTo>
                    <a:lnTo>
                      <a:pt x="43830" y="60214"/>
                    </a:lnTo>
                    <a:lnTo>
                      <a:pt x="43830" y="60260"/>
                    </a:lnTo>
                    <a:lnTo>
                      <a:pt x="43830" y="60307"/>
                    </a:lnTo>
                    <a:lnTo>
                      <a:pt x="43877" y="60307"/>
                    </a:lnTo>
                    <a:lnTo>
                      <a:pt x="43877" y="60353"/>
                    </a:lnTo>
                    <a:lnTo>
                      <a:pt x="43923" y="60538"/>
                    </a:lnTo>
                    <a:lnTo>
                      <a:pt x="43969" y="60631"/>
                    </a:lnTo>
                    <a:lnTo>
                      <a:pt x="43969" y="60677"/>
                    </a:lnTo>
                    <a:lnTo>
                      <a:pt x="43969" y="60769"/>
                    </a:lnTo>
                    <a:lnTo>
                      <a:pt x="43969" y="60816"/>
                    </a:lnTo>
                    <a:lnTo>
                      <a:pt x="43923" y="60862"/>
                    </a:lnTo>
                    <a:lnTo>
                      <a:pt x="43923" y="60955"/>
                    </a:lnTo>
                    <a:lnTo>
                      <a:pt x="43877" y="61001"/>
                    </a:lnTo>
                    <a:lnTo>
                      <a:pt x="43877" y="61093"/>
                    </a:lnTo>
                    <a:lnTo>
                      <a:pt x="43692" y="61279"/>
                    </a:lnTo>
                    <a:lnTo>
                      <a:pt x="43645" y="61279"/>
                    </a:lnTo>
                    <a:lnTo>
                      <a:pt x="43553" y="61325"/>
                    </a:lnTo>
                    <a:lnTo>
                      <a:pt x="43368" y="61417"/>
                    </a:lnTo>
                    <a:lnTo>
                      <a:pt x="43321" y="61464"/>
                    </a:lnTo>
                    <a:lnTo>
                      <a:pt x="43321" y="61417"/>
                    </a:lnTo>
                    <a:lnTo>
                      <a:pt x="43321" y="61371"/>
                    </a:lnTo>
                    <a:lnTo>
                      <a:pt x="43368" y="61232"/>
                    </a:lnTo>
                    <a:lnTo>
                      <a:pt x="43368" y="61186"/>
                    </a:lnTo>
                    <a:lnTo>
                      <a:pt x="43368" y="61001"/>
                    </a:lnTo>
                    <a:lnTo>
                      <a:pt x="43368" y="60955"/>
                    </a:lnTo>
                    <a:lnTo>
                      <a:pt x="43321" y="60816"/>
                    </a:lnTo>
                    <a:lnTo>
                      <a:pt x="43321" y="60769"/>
                    </a:lnTo>
                    <a:lnTo>
                      <a:pt x="43275" y="60723"/>
                    </a:lnTo>
                    <a:lnTo>
                      <a:pt x="43275" y="60677"/>
                    </a:lnTo>
                    <a:lnTo>
                      <a:pt x="43275" y="60631"/>
                    </a:lnTo>
                    <a:lnTo>
                      <a:pt x="43229" y="60631"/>
                    </a:lnTo>
                    <a:lnTo>
                      <a:pt x="43229" y="60584"/>
                    </a:lnTo>
                    <a:lnTo>
                      <a:pt x="43182" y="60538"/>
                    </a:lnTo>
                    <a:lnTo>
                      <a:pt x="43182" y="60446"/>
                    </a:lnTo>
                    <a:lnTo>
                      <a:pt x="43136" y="60353"/>
                    </a:lnTo>
                    <a:lnTo>
                      <a:pt x="43090" y="60307"/>
                    </a:lnTo>
                    <a:lnTo>
                      <a:pt x="43090" y="60260"/>
                    </a:lnTo>
                    <a:lnTo>
                      <a:pt x="43044" y="60214"/>
                    </a:lnTo>
                    <a:lnTo>
                      <a:pt x="43044" y="60168"/>
                    </a:lnTo>
                    <a:lnTo>
                      <a:pt x="42997" y="60122"/>
                    </a:lnTo>
                    <a:lnTo>
                      <a:pt x="42858" y="59798"/>
                    </a:lnTo>
                    <a:lnTo>
                      <a:pt x="42858" y="59751"/>
                    </a:lnTo>
                    <a:lnTo>
                      <a:pt x="42812" y="59705"/>
                    </a:lnTo>
                    <a:lnTo>
                      <a:pt x="42812" y="59659"/>
                    </a:lnTo>
                    <a:lnTo>
                      <a:pt x="42766" y="59659"/>
                    </a:lnTo>
                    <a:lnTo>
                      <a:pt x="42766" y="59566"/>
                    </a:lnTo>
                    <a:lnTo>
                      <a:pt x="42673" y="59381"/>
                    </a:lnTo>
                    <a:lnTo>
                      <a:pt x="42627" y="59288"/>
                    </a:lnTo>
                    <a:lnTo>
                      <a:pt x="42534" y="59150"/>
                    </a:lnTo>
                    <a:lnTo>
                      <a:pt x="42534" y="59103"/>
                    </a:lnTo>
                    <a:lnTo>
                      <a:pt x="42488" y="58964"/>
                    </a:lnTo>
                    <a:lnTo>
                      <a:pt x="42396" y="58779"/>
                    </a:lnTo>
                    <a:lnTo>
                      <a:pt x="42349" y="58733"/>
                    </a:lnTo>
                    <a:lnTo>
                      <a:pt x="42349" y="58687"/>
                    </a:lnTo>
                    <a:lnTo>
                      <a:pt x="42303" y="58594"/>
                    </a:lnTo>
                    <a:lnTo>
                      <a:pt x="42257" y="58270"/>
                    </a:lnTo>
                    <a:lnTo>
                      <a:pt x="42257" y="58224"/>
                    </a:lnTo>
                    <a:lnTo>
                      <a:pt x="42257" y="58131"/>
                    </a:lnTo>
                    <a:lnTo>
                      <a:pt x="42257" y="58085"/>
                    </a:lnTo>
                    <a:lnTo>
                      <a:pt x="42257" y="58039"/>
                    </a:lnTo>
                    <a:lnTo>
                      <a:pt x="42210" y="57993"/>
                    </a:lnTo>
                    <a:lnTo>
                      <a:pt x="42210" y="57900"/>
                    </a:lnTo>
                    <a:lnTo>
                      <a:pt x="42210" y="57854"/>
                    </a:lnTo>
                    <a:lnTo>
                      <a:pt x="42025" y="56697"/>
                    </a:lnTo>
                    <a:lnTo>
                      <a:pt x="42025" y="56558"/>
                    </a:lnTo>
                    <a:lnTo>
                      <a:pt x="41979" y="56419"/>
                    </a:lnTo>
                    <a:lnTo>
                      <a:pt x="41979" y="56373"/>
                    </a:lnTo>
                    <a:lnTo>
                      <a:pt x="41979" y="56280"/>
                    </a:lnTo>
                    <a:lnTo>
                      <a:pt x="41979" y="56188"/>
                    </a:lnTo>
                    <a:lnTo>
                      <a:pt x="41933" y="55956"/>
                    </a:lnTo>
                    <a:lnTo>
                      <a:pt x="41887" y="55817"/>
                    </a:lnTo>
                    <a:lnTo>
                      <a:pt x="41887" y="55771"/>
                    </a:lnTo>
                    <a:lnTo>
                      <a:pt x="41655" y="54012"/>
                    </a:lnTo>
                    <a:lnTo>
                      <a:pt x="41609" y="53827"/>
                    </a:lnTo>
                    <a:lnTo>
                      <a:pt x="41609" y="53781"/>
                    </a:lnTo>
                    <a:lnTo>
                      <a:pt x="41563" y="53596"/>
                    </a:lnTo>
                    <a:lnTo>
                      <a:pt x="41563" y="53411"/>
                    </a:lnTo>
                    <a:lnTo>
                      <a:pt x="41053" y="50078"/>
                    </a:lnTo>
                    <a:lnTo>
                      <a:pt x="41007" y="49986"/>
                    </a:lnTo>
                    <a:lnTo>
                      <a:pt x="41007" y="49939"/>
                    </a:lnTo>
                    <a:lnTo>
                      <a:pt x="41007" y="49893"/>
                    </a:lnTo>
                    <a:lnTo>
                      <a:pt x="41007" y="49847"/>
                    </a:lnTo>
                    <a:lnTo>
                      <a:pt x="41007" y="49801"/>
                    </a:lnTo>
                    <a:lnTo>
                      <a:pt x="41007" y="49754"/>
                    </a:lnTo>
                    <a:lnTo>
                      <a:pt x="40776" y="48458"/>
                    </a:lnTo>
                    <a:lnTo>
                      <a:pt x="40776" y="48412"/>
                    </a:lnTo>
                    <a:lnTo>
                      <a:pt x="40776" y="48366"/>
                    </a:lnTo>
                    <a:lnTo>
                      <a:pt x="40776" y="48319"/>
                    </a:lnTo>
                    <a:lnTo>
                      <a:pt x="40776" y="48273"/>
                    </a:lnTo>
                    <a:lnTo>
                      <a:pt x="40544" y="46838"/>
                    </a:lnTo>
                    <a:lnTo>
                      <a:pt x="40544" y="46792"/>
                    </a:lnTo>
                    <a:lnTo>
                      <a:pt x="40544" y="46746"/>
                    </a:lnTo>
                    <a:lnTo>
                      <a:pt x="40498" y="46700"/>
                    </a:lnTo>
                    <a:lnTo>
                      <a:pt x="40498" y="46653"/>
                    </a:lnTo>
                    <a:lnTo>
                      <a:pt x="40498" y="46607"/>
                    </a:lnTo>
                    <a:lnTo>
                      <a:pt x="40498" y="46561"/>
                    </a:lnTo>
                    <a:lnTo>
                      <a:pt x="40498" y="46514"/>
                    </a:lnTo>
                    <a:lnTo>
                      <a:pt x="40498" y="46468"/>
                    </a:lnTo>
                    <a:lnTo>
                      <a:pt x="40452" y="46283"/>
                    </a:lnTo>
                    <a:lnTo>
                      <a:pt x="40452" y="46190"/>
                    </a:lnTo>
                    <a:lnTo>
                      <a:pt x="40452" y="46144"/>
                    </a:lnTo>
                    <a:lnTo>
                      <a:pt x="40220" y="44848"/>
                    </a:lnTo>
                    <a:lnTo>
                      <a:pt x="40220" y="44663"/>
                    </a:lnTo>
                    <a:lnTo>
                      <a:pt x="40220" y="44617"/>
                    </a:lnTo>
                    <a:lnTo>
                      <a:pt x="40174" y="44524"/>
                    </a:lnTo>
                    <a:lnTo>
                      <a:pt x="40174" y="44478"/>
                    </a:lnTo>
                    <a:lnTo>
                      <a:pt x="40174" y="44432"/>
                    </a:lnTo>
                    <a:lnTo>
                      <a:pt x="40174" y="44339"/>
                    </a:lnTo>
                    <a:lnTo>
                      <a:pt x="39896" y="42719"/>
                    </a:lnTo>
                    <a:lnTo>
                      <a:pt x="39896" y="42627"/>
                    </a:lnTo>
                    <a:lnTo>
                      <a:pt x="39896" y="42534"/>
                    </a:lnTo>
                    <a:lnTo>
                      <a:pt x="39526" y="40405"/>
                    </a:lnTo>
                    <a:lnTo>
                      <a:pt x="39526" y="40313"/>
                    </a:lnTo>
                    <a:lnTo>
                      <a:pt x="39526" y="40266"/>
                    </a:lnTo>
                    <a:lnTo>
                      <a:pt x="39434" y="39850"/>
                    </a:lnTo>
                    <a:lnTo>
                      <a:pt x="39480" y="39803"/>
                    </a:lnTo>
                    <a:lnTo>
                      <a:pt x="39572" y="39803"/>
                    </a:lnTo>
                    <a:lnTo>
                      <a:pt x="39665" y="39757"/>
                    </a:lnTo>
                    <a:lnTo>
                      <a:pt x="39711" y="39711"/>
                    </a:lnTo>
                    <a:lnTo>
                      <a:pt x="39758" y="39665"/>
                    </a:lnTo>
                    <a:lnTo>
                      <a:pt x="39804" y="39665"/>
                    </a:lnTo>
                    <a:lnTo>
                      <a:pt x="39804" y="39618"/>
                    </a:lnTo>
                    <a:lnTo>
                      <a:pt x="39850" y="39618"/>
                    </a:lnTo>
                    <a:lnTo>
                      <a:pt x="40035" y="39479"/>
                    </a:lnTo>
                    <a:close/>
                    <a:moveTo>
                      <a:pt x="39341" y="39896"/>
                    </a:moveTo>
                    <a:lnTo>
                      <a:pt x="39387" y="40174"/>
                    </a:lnTo>
                    <a:lnTo>
                      <a:pt x="39387" y="40266"/>
                    </a:lnTo>
                    <a:lnTo>
                      <a:pt x="39387" y="40359"/>
                    </a:lnTo>
                    <a:lnTo>
                      <a:pt x="39711" y="42488"/>
                    </a:lnTo>
                    <a:lnTo>
                      <a:pt x="39758" y="42580"/>
                    </a:lnTo>
                    <a:lnTo>
                      <a:pt x="39758" y="42627"/>
                    </a:lnTo>
                    <a:lnTo>
                      <a:pt x="40035" y="44432"/>
                    </a:lnTo>
                    <a:lnTo>
                      <a:pt x="40035" y="44524"/>
                    </a:lnTo>
                    <a:lnTo>
                      <a:pt x="40081" y="44571"/>
                    </a:lnTo>
                    <a:lnTo>
                      <a:pt x="40081" y="44617"/>
                    </a:lnTo>
                    <a:lnTo>
                      <a:pt x="40081" y="44663"/>
                    </a:lnTo>
                    <a:lnTo>
                      <a:pt x="40081" y="44709"/>
                    </a:lnTo>
                    <a:lnTo>
                      <a:pt x="40081" y="44756"/>
                    </a:lnTo>
                    <a:lnTo>
                      <a:pt x="40081" y="44848"/>
                    </a:lnTo>
                    <a:lnTo>
                      <a:pt x="40313" y="46144"/>
                    </a:lnTo>
                    <a:lnTo>
                      <a:pt x="40313" y="46190"/>
                    </a:lnTo>
                    <a:lnTo>
                      <a:pt x="40313" y="46283"/>
                    </a:lnTo>
                    <a:lnTo>
                      <a:pt x="40359" y="46468"/>
                    </a:lnTo>
                    <a:lnTo>
                      <a:pt x="40359" y="46514"/>
                    </a:lnTo>
                    <a:lnTo>
                      <a:pt x="40359" y="46561"/>
                    </a:lnTo>
                    <a:lnTo>
                      <a:pt x="40359" y="46607"/>
                    </a:lnTo>
                    <a:lnTo>
                      <a:pt x="40359" y="46653"/>
                    </a:lnTo>
                    <a:lnTo>
                      <a:pt x="40359" y="46700"/>
                    </a:lnTo>
                    <a:lnTo>
                      <a:pt x="40405" y="46700"/>
                    </a:lnTo>
                    <a:lnTo>
                      <a:pt x="40405" y="46746"/>
                    </a:lnTo>
                    <a:lnTo>
                      <a:pt x="40405" y="46792"/>
                    </a:lnTo>
                    <a:lnTo>
                      <a:pt x="40405" y="46838"/>
                    </a:lnTo>
                    <a:lnTo>
                      <a:pt x="40637" y="48227"/>
                    </a:lnTo>
                    <a:lnTo>
                      <a:pt x="40637" y="48273"/>
                    </a:lnTo>
                    <a:lnTo>
                      <a:pt x="40637" y="48319"/>
                    </a:lnTo>
                    <a:lnTo>
                      <a:pt x="40637" y="48366"/>
                    </a:lnTo>
                    <a:lnTo>
                      <a:pt x="40637" y="48412"/>
                    </a:lnTo>
                    <a:lnTo>
                      <a:pt x="40637" y="48458"/>
                    </a:lnTo>
                    <a:lnTo>
                      <a:pt x="40822" y="49708"/>
                    </a:lnTo>
                    <a:lnTo>
                      <a:pt x="40868" y="49754"/>
                    </a:lnTo>
                    <a:lnTo>
                      <a:pt x="40868" y="49801"/>
                    </a:lnTo>
                    <a:lnTo>
                      <a:pt x="40868" y="49847"/>
                    </a:lnTo>
                    <a:lnTo>
                      <a:pt x="40868" y="49893"/>
                    </a:lnTo>
                    <a:lnTo>
                      <a:pt x="40868" y="49986"/>
                    </a:lnTo>
                    <a:lnTo>
                      <a:pt x="40915" y="50032"/>
                    </a:lnTo>
                    <a:lnTo>
                      <a:pt x="41377" y="53087"/>
                    </a:lnTo>
                    <a:lnTo>
                      <a:pt x="41377" y="53272"/>
                    </a:lnTo>
                    <a:lnTo>
                      <a:pt x="41424" y="53503"/>
                    </a:lnTo>
                    <a:lnTo>
                      <a:pt x="41470" y="53688"/>
                    </a:lnTo>
                    <a:lnTo>
                      <a:pt x="41609" y="54845"/>
                    </a:lnTo>
                    <a:lnTo>
                      <a:pt x="41701" y="55447"/>
                    </a:lnTo>
                    <a:lnTo>
                      <a:pt x="41748" y="55632"/>
                    </a:lnTo>
                    <a:lnTo>
                      <a:pt x="41794" y="55864"/>
                    </a:lnTo>
                    <a:lnTo>
                      <a:pt x="41794" y="56049"/>
                    </a:lnTo>
                    <a:lnTo>
                      <a:pt x="41840" y="56141"/>
                    </a:lnTo>
                    <a:lnTo>
                      <a:pt x="41840" y="56188"/>
                    </a:lnTo>
                    <a:lnTo>
                      <a:pt x="41840" y="56234"/>
                    </a:lnTo>
                    <a:lnTo>
                      <a:pt x="41840" y="56419"/>
                    </a:lnTo>
                    <a:lnTo>
                      <a:pt x="41887" y="56465"/>
                    </a:lnTo>
                    <a:lnTo>
                      <a:pt x="41887" y="56511"/>
                    </a:lnTo>
                    <a:lnTo>
                      <a:pt x="42025" y="57715"/>
                    </a:lnTo>
                    <a:lnTo>
                      <a:pt x="42072" y="57761"/>
                    </a:lnTo>
                    <a:lnTo>
                      <a:pt x="42072" y="57807"/>
                    </a:lnTo>
                    <a:lnTo>
                      <a:pt x="42072" y="57900"/>
                    </a:lnTo>
                    <a:lnTo>
                      <a:pt x="42072" y="57946"/>
                    </a:lnTo>
                    <a:lnTo>
                      <a:pt x="42072" y="57993"/>
                    </a:lnTo>
                    <a:lnTo>
                      <a:pt x="42118" y="58039"/>
                    </a:lnTo>
                    <a:lnTo>
                      <a:pt x="42118" y="58085"/>
                    </a:lnTo>
                    <a:lnTo>
                      <a:pt x="42118" y="58270"/>
                    </a:lnTo>
                    <a:lnTo>
                      <a:pt x="42164" y="58594"/>
                    </a:lnTo>
                    <a:lnTo>
                      <a:pt x="42257" y="58779"/>
                    </a:lnTo>
                    <a:lnTo>
                      <a:pt x="42257" y="58872"/>
                    </a:lnTo>
                    <a:lnTo>
                      <a:pt x="42349" y="59057"/>
                    </a:lnTo>
                    <a:lnTo>
                      <a:pt x="42396" y="59150"/>
                    </a:lnTo>
                    <a:lnTo>
                      <a:pt x="42442" y="59196"/>
                    </a:lnTo>
                    <a:lnTo>
                      <a:pt x="42442" y="59242"/>
                    </a:lnTo>
                    <a:lnTo>
                      <a:pt x="42442" y="59288"/>
                    </a:lnTo>
                    <a:lnTo>
                      <a:pt x="42488" y="59335"/>
                    </a:lnTo>
                    <a:lnTo>
                      <a:pt x="42488" y="59381"/>
                    </a:lnTo>
                    <a:lnTo>
                      <a:pt x="42534" y="59474"/>
                    </a:lnTo>
                    <a:lnTo>
                      <a:pt x="42581" y="59566"/>
                    </a:lnTo>
                    <a:lnTo>
                      <a:pt x="42673" y="59751"/>
                    </a:lnTo>
                    <a:lnTo>
                      <a:pt x="42720" y="59798"/>
                    </a:lnTo>
                    <a:lnTo>
                      <a:pt x="42720" y="59844"/>
                    </a:lnTo>
                    <a:lnTo>
                      <a:pt x="42812" y="60075"/>
                    </a:lnTo>
                    <a:lnTo>
                      <a:pt x="42905" y="60168"/>
                    </a:lnTo>
                    <a:lnTo>
                      <a:pt x="42905" y="60260"/>
                    </a:lnTo>
                    <a:lnTo>
                      <a:pt x="42951" y="60307"/>
                    </a:lnTo>
                    <a:lnTo>
                      <a:pt x="42997" y="60353"/>
                    </a:lnTo>
                    <a:lnTo>
                      <a:pt x="42997" y="60446"/>
                    </a:lnTo>
                    <a:lnTo>
                      <a:pt x="43044" y="60492"/>
                    </a:lnTo>
                    <a:lnTo>
                      <a:pt x="43044" y="60538"/>
                    </a:lnTo>
                    <a:lnTo>
                      <a:pt x="43090" y="60584"/>
                    </a:lnTo>
                    <a:lnTo>
                      <a:pt x="43090" y="60631"/>
                    </a:lnTo>
                    <a:lnTo>
                      <a:pt x="43136" y="60677"/>
                    </a:lnTo>
                    <a:lnTo>
                      <a:pt x="43136" y="60723"/>
                    </a:lnTo>
                    <a:lnTo>
                      <a:pt x="43182" y="60769"/>
                    </a:lnTo>
                    <a:lnTo>
                      <a:pt x="43182" y="60862"/>
                    </a:lnTo>
                    <a:lnTo>
                      <a:pt x="43229" y="61001"/>
                    </a:lnTo>
                    <a:lnTo>
                      <a:pt x="43229" y="61186"/>
                    </a:lnTo>
                    <a:lnTo>
                      <a:pt x="43229" y="61325"/>
                    </a:lnTo>
                    <a:lnTo>
                      <a:pt x="43182" y="61371"/>
                    </a:lnTo>
                    <a:lnTo>
                      <a:pt x="43090" y="61464"/>
                    </a:lnTo>
                    <a:lnTo>
                      <a:pt x="42997" y="61510"/>
                    </a:lnTo>
                    <a:lnTo>
                      <a:pt x="42905" y="61464"/>
                    </a:lnTo>
                    <a:lnTo>
                      <a:pt x="42766" y="61464"/>
                    </a:lnTo>
                    <a:lnTo>
                      <a:pt x="42673" y="61371"/>
                    </a:lnTo>
                    <a:lnTo>
                      <a:pt x="42627" y="61325"/>
                    </a:lnTo>
                    <a:lnTo>
                      <a:pt x="42442" y="61140"/>
                    </a:lnTo>
                    <a:lnTo>
                      <a:pt x="42303" y="60955"/>
                    </a:lnTo>
                    <a:lnTo>
                      <a:pt x="42303" y="60908"/>
                    </a:lnTo>
                    <a:lnTo>
                      <a:pt x="42257" y="60862"/>
                    </a:lnTo>
                    <a:lnTo>
                      <a:pt x="42257" y="60816"/>
                    </a:lnTo>
                    <a:lnTo>
                      <a:pt x="42210" y="60723"/>
                    </a:lnTo>
                    <a:lnTo>
                      <a:pt x="42164" y="60677"/>
                    </a:lnTo>
                    <a:lnTo>
                      <a:pt x="42164" y="60631"/>
                    </a:lnTo>
                    <a:lnTo>
                      <a:pt x="42164" y="60584"/>
                    </a:lnTo>
                    <a:lnTo>
                      <a:pt x="42118" y="60584"/>
                    </a:lnTo>
                    <a:lnTo>
                      <a:pt x="42118" y="60492"/>
                    </a:lnTo>
                    <a:lnTo>
                      <a:pt x="42072" y="60492"/>
                    </a:lnTo>
                    <a:lnTo>
                      <a:pt x="42072" y="60446"/>
                    </a:lnTo>
                    <a:lnTo>
                      <a:pt x="42025" y="60353"/>
                    </a:lnTo>
                    <a:lnTo>
                      <a:pt x="41979" y="60260"/>
                    </a:lnTo>
                    <a:lnTo>
                      <a:pt x="41655" y="59612"/>
                    </a:lnTo>
                    <a:lnTo>
                      <a:pt x="41563" y="59381"/>
                    </a:lnTo>
                    <a:lnTo>
                      <a:pt x="41516" y="59242"/>
                    </a:lnTo>
                    <a:lnTo>
                      <a:pt x="41516" y="59196"/>
                    </a:lnTo>
                    <a:lnTo>
                      <a:pt x="41424" y="59057"/>
                    </a:lnTo>
                    <a:lnTo>
                      <a:pt x="41377" y="58964"/>
                    </a:lnTo>
                    <a:lnTo>
                      <a:pt x="41331" y="58826"/>
                    </a:lnTo>
                    <a:lnTo>
                      <a:pt x="41285" y="58779"/>
                    </a:lnTo>
                    <a:lnTo>
                      <a:pt x="41285" y="58733"/>
                    </a:lnTo>
                    <a:lnTo>
                      <a:pt x="41239" y="58687"/>
                    </a:lnTo>
                    <a:lnTo>
                      <a:pt x="41192" y="58548"/>
                    </a:lnTo>
                    <a:lnTo>
                      <a:pt x="41192" y="58455"/>
                    </a:lnTo>
                    <a:lnTo>
                      <a:pt x="41053" y="57437"/>
                    </a:lnTo>
                    <a:lnTo>
                      <a:pt x="41007" y="57345"/>
                    </a:lnTo>
                    <a:lnTo>
                      <a:pt x="41007" y="57206"/>
                    </a:lnTo>
                    <a:lnTo>
                      <a:pt x="41007" y="57113"/>
                    </a:lnTo>
                    <a:lnTo>
                      <a:pt x="40961" y="56882"/>
                    </a:lnTo>
                    <a:lnTo>
                      <a:pt x="40915" y="56743"/>
                    </a:lnTo>
                    <a:lnTo>
                      <a:pt x="40915" y="56604"/>
                    </a:lnTo>
                    <a:lnTo>
                      <a:pt x="40915" y="56511"/>
                    </a:lnTo>
                    <a:lnTo>
                      <a:pt x="40868" y="56465"/>
                    </a:lnTo>
                    <a:lnTo>
                      <a:pt x="40729" y="55262"/>
                    </a:lnTo>
                    <a:lnTo>
                      <a:pt x="40683" y="55169"/>
                    </a:lnTo>
                    <a:lnTo>
                      <a:pt x="40683" y="54984"/>
                    </a:lnTo>
                    <a:lnTo>
                      <a:pt x="40637" y="54892"/>
                    </a:lnTo>
                    <a:lnTo>
                      <a:pt x="40452" y="53735"/>
                    </a:lnTo>
                    <a:lnTo>
                      <a:pt x="40452" y="53549"/>
                    </a:lnTo>
                    <a:lnTo>
                      <a:pt x="40405" y="53318"/>
                    </a:lnTo>
                    <a:lnTo>
                      <a:pt x="40359" y="53133"/>
                    </a:lnTo>
                    <a:lnTo>
                      <a:pt x="40128" y="51374"/>
                    </a:lnTo>
                    <a:lnTo>
                      <a:pt x="40081" y="51189"/>
                    </a:lnTo>
                    <a:lnTo>
                      <a:pt x="40035" y="50958"/>
                    </a:lnTo>
                    <a:lnTo>
                      <a:pt x="40035" y="50772"/>
                    </a:lnTo>
                    <a:lnTo>
                      <a:pt x="39896" y="49893"/>
                    </a:lnTo>
                    <a:lnTo>
                      <a:pt x="39896" y="49801"/>
                    </a:lnTo>
                    <a:lnTo>
                      <a:pt x="39850" y="49754"/>
                    </a:lnTo>
                    <a:lnTo>
                      <a:pt x="39850" y="49708"/>
                    </a:lnTo>
                    <a:lnTo>
                      <a:pt x="39850" y="49615"/>
                    </a:lnTo>
                    <a:lnTo>
                      <a:pt x="39850" y="49569"/>
                    </a:lnTo>
                    <a:lnTo>
                      <a:pt x="39619" y="48227"/>
                    </a:lnTo>
                    <a:lnTo>
                      <a:pt x="39619" y="48181"/>
                    </a:lnTo>
                    <a:lnTo>
                      <a:pt x="39619" y="48134"/>
                    </a:lnTo>
                    <a:lnTo>
                      <a:pt x="39619" y="48088"/>
                    </a:lnTo>
                    <a:lnTo>
                      <a:pt x="39619" y="48042"/>
                    </a:lnTo>
                    <a:lnTo>
                      <a:pt x="39434" y="46792"/>
                    </a:lnTo>
                    <a:lnTo>
                      <a:pt x="39387" y="46746"/>
                    </a:lnTo>
                    <a:lnTo>
                      <a:pt x="39387" y="46700"/>
                    </a:lnTo>
                    <a:lnTo>
                      <a:pt x="39387" y="46653"/>
                    </a:lnTo>
                    <a:lnTo>
                      <a:pt x="39387" y="46607"/>
                    </a:lnTo>
                    <a:lnTo>
                      <a:pt x="39387" y="46561"/>
                    </a:lnTo>
                    <a:lnTo>
                      <a:pt x="39387" y="46514"/>
                    </a:lnTo>
                    <a:lnTo>
                      <a:pt x="39387" y="46468"/>
                    </a:lnTo>
                    <a:lnTo>
                      <a:pt x="39341" y="46422"/>
                    </a:lnTo>
                    <a:lnTo>
                      <a:pt x="39341" y="46376"/>
                    </a:lnTo>
                    <a:lnTo>
                      <a:pt x="39341" y="46283"/>
                    </a:lnTo>
                    <a:lnTo>
                      <a:pt x="39202" y="45311"/>
                    </a:lnTo>
                    <a:lnTo>
                      <a:pt x="39156" y="45219"/>
                    </a:lnTo>
                    <a:lnTo>
                      <a:pt x="39156" y="45172"/>
                    </a:lnTo>
                    <a:lnTo>
                      <a:pt x="39156" y="45126"/>
                    </a:lnTo>
                    <a:lnTo>
                      <a:pt x="39156" y="45033"/>
                    </a:lnTo>
                    <a:lnTo>
                      <a:pt x="39156" y="44987"/>
                    </a:lnTo>
                    <a:lnTo>
                      <a:pt x="38971" y="43876"/>
                    </a:lnTo>
                    <a:lnTo>
                      <a:pt x="38878" y="43275"/>
                    </a:lnTo>
                    <a:lnTo>
                      <a:pt x="38878" y="43228"/>
                    </a:lnTo>
                    <a:lnTo>
                      <a:pt x="38878" y="43182"/>
                    </a:lnTo>
                    <a:lnTo>
                      <a:pt x="38878" y="43136"/>
                    </a:lnTo>
                    <a:lnTo>
                      <a:pt x="38739" y="42210"/>
                    </a:lnTo>
                    <a:lnTo>
                      <a:pt x="38693" y="42164"/>
                    </a:lnTo>
                    <a:lnTo>
                      <a:pt x="38693" y="42118"/>
                    </a:lnTo>
                    <a:lnTo>
                      <a:pt x="38693" y="42071"/>
                    </a:lnTo>
                    <a:lnTo>
                      <a:pt x="38693" y="42025"/>
                    </a:lnTo>
                    <a:lnTo>
                      <a:pt x="38415" y="40035"/>
                    </a:lnTo>
                    <a:lnTo>
                      <a:pt x="38647" y="40035"/>
                    </a:lnTo>
                    <a:lnTo>
                      <a:pt x="38786" y="39989"/>
                    </a:lnTo>
                    <a:lnTo>
                      <a:pt x="38924" y="39989"/>
                    </a:lnTo>
                    <a:lnTo>
                      <a:pt x="39341" y="39896"/>
                    </a:lnTo>
                    <a:close/>
                    <a:moveTo>
                      <a:pt x="46283" y="61186"/>
                    </a:moveTo>
                    <a:lnTo>
                      <a:pt x="46422" y="61371"/>
                    </a:lnTo>
                    <a:lnTo>
                      <a:pt x="46792" y="61788"/>
                    </a:lnTo>
                    <a:lnTo>
                      <a:pt x="46792" y="61788"/>
                    </a:lnTo>
                    <a:lnTo>
                      <a:pt x="46145" y="61417"/>
                    </a:lnTo>
                    <a:lnTo>
                      <a:pt x="46098" y="61325"/>
                    </a:lnTo>
                    <a:lnTo>
                      <a:pt x="46098" y="61279"/>
                    </a:lnTo>
                    <a:lnTo>
                      <a:pt x="46283" y="61186"/>
                    </a:lnTo>
                    <a:close/>
                    <a:moveTo>
                      <a:pt x="38415" y="60260"/>
                    </a:moveTo>
                    <a:lnTo>
                      <a:pt x="41424" y="60538"/>
                    </a:lnTo>
                    <a:lnTo>
                      <a:pt x="41655" y="60584"/>
                    </a:lnTo>
                    <a:lnTo>
                      <a:pt x="41979" y="60631"/>
                    </a:lnTo>
                    <a:lnTo>
                      <a:pt x="42025" y="60677"/>
                    </a:lnTo>
                    <a:lnTo>
                      <a:pt x="39341" y="62204"/>
                    </a:lnTo>
                    <a:lnTo>
                      <a:pt x="38786" y="61140"/>
                    </a:lnTo>
                    <a:lnTo>
                      <a:pt x="38415" y="60260"/>
                    </a:lnTo>
                    <a:close/>
                    <a:moveTo>
                      <a:pt x="44062" y="60446"/>
                    </a:moveTo>
                    <a:lnTo>
                      <a:pt x="44108" y="60538"/>
                    </a:lnTo>
                    <a:lnTo>
                      <a:pt x="44154" y="60584"/>
                    </a:lnTo>
                    <a:lnTo>
                      <a:pt x="44201" y="60631"/>
                    </a:lnTo>
                    <a:lnTo>
                      <a:pt x="44247" y="60723"/>
                    </a:lnTo>
                    <a:lnTo>
                      <a:pt x="44293" y="60816"/>
                    </a:lnTo>
                    <a:lnTo>
                      <a:pt x="44293" y="60862"/>
                    </a:lnTo>
                    <a:lnTo>
                      <a:pt x="44340" y="60908"/>
                    </a:lnTo>
                    <a:lnTo>
                      <a:pt x="44386" y="61047"/>
                    </a:lnTo>
                    <a:lnTo>
                      <a:pt x="44386" y="61093"/>
                    </a:lnTo>
                    <a:lnTo>
                      <a:pt x="44386" y="61140"/>
                    </a:lnTo>
                    <a:lnTo>
                      <a:pt x="44386" y="61186"/>
                    </a:lnTo>
                    <a:lnTo>
                      <a:pt x="44386" y="61232"/>
                    </a:lnTo>
                    <a:lnTo>
                      <a:pt x="44432" y="61279"/>
                    </a:lnTo>
                    <a:lnTo>
                      <a:pt x="44432" y="61325"/>
                    </a:lnTo>
                    <a:lnTo>
                      <a:pt x="44432" y="61371"/>
                    </a:lnTo>
                    <a:lnTo>
                      <a:pt x="44432" y="61417"/>
                    </a:lnTo>
                    <a:lnTo>
                      <a:pt x="44432" y="61510"/>
                    </a:lnTo>
                    <a:lnTo>
                      <a:pt x="44432" y="61603"/>
                    </a:lnTo>
                    <a:lnTo>
                      <a:pt x="44432" y="61649"/>
                    </a:lnTo>
                    <a:lnTo>
                      <a:pt x="44386" y="61927"/>
                    </a:lnTo>
                    <a:lnTo>
                      <a:pt x="44293" y="62019"/>
                    </a:lnTo>
                    <a:lnTo>
                      <a:pt x="44201" y="62158"/>
                    </a:lnTo>
                    <a:lnTo>
                      <a:pt x="44108" y="62158"/>
                    </a:lnTo>
                    <a:lnTo>
                      <a:pt x="43969" y="62204"/>
                    </a:lnTo>
                    <a:lnTo>
                      <a:pt x="43830" y="62204"/>
                    </a:lnTo>
                    <a:lnTo>
                      <a:pt x="43692" y="62158"/>
                    </a:lnTo>
                    <a:lnTo>
                      <a:pt x="43506" y="62112"/>
                    </a:lnTo>
                    <a:lnTo>
                      <a:pt x="43321" y="61973"/>
                    </a:lnTo>
                    <a:lnTo>
                      <a:pt x="43275" y="61927"/>
                    </a:lnTo>
                    <a:lnTo>
                      <a:pt x="43229" y="61880"/>
                    </a:lnTo>
                    <a:lnTo>
                      <a:pt x="43182" y="61834"/>
                    </a:lnTo>
                    <a:lnTo>
                      <a:pt x="43136" y="61834"/>
                    </a:lnTo>
                    <a:lnTo>
                      <a:pt x="43136" y="61788"/>
                    </a:lnTo>
                    <a:lnTo>
                      <a:pt x="43090" y="61788"/>
                    </a:lnTo>
                    <a:lnTo>
                      <a:pt x="42997" y="61649"/>
                    </a:lnTo>
                    <a:lnTo>
                      <a:pt x="43182" y="61649"/>
                    </a:lnTo>
                    <a:lnTo>
                      <a:pt x="43275" y="61603"/>
                    </a:lnTo>
                    <a:lnTo>
                      <a:pt x="43460" y="61556"/>
                    </a:lnTo>
                    <a:lnTo>
                      <a:pt x="43553" y="61510"/>
                    </a:lnTo>
                    <a:lnTo>
                      <a:pt x="43784" y="61371"/>
                    </a:lnTo>
                    <a:lnTo>
                      <a:pt x="43969" y="61140"/>
                    </a:lnTo>
                    <a:lnTo>
                      <a:pt x="44016" y="61093"/>
                    </a:lnTo>
                    <a:lnTo>
                      <a:pt x="44016" y="61047"/>
                    </a:lnTo>
                    <a:lnTo>
                      <a:pt x="44062" y="61001"/>
                    </a:lnTo>
                    <a:lnTo>
                      <a:pt x="44062" y="60955"/>
                    </a:lnTo>
                    <a:lnTo>
                      <a:pt x="44062" y="60908"/>
                    </a:lnTo>
                    <a:lnTo>
                      <a:pt x="44108" y="60862"/>
                    </a:lnTo>
                    <a:lnTo>
                      <a:pt x="44108" y="60769"/>
                    </a:lnTo>
                    <a:lnTo>
                      <a:pt x="44108" y="60723"/>
                    </a:lnTo>
                    <a:lnTo>
                      <a:pt x="44062" y="60631"/>
                    </a:lnTo>
                    <a:lnTo>
                      <a:pt x="44062" y="60584"/>
                    </a:lnTo>
                    <a:lnTo>
                      <a:pt x="44062" y="60446"/>
                    </a:lnTo>
                    <a:close/>
                    <a:moveTo>
                      <a:pt x="19810" y="61695"/>
                    </a:moveTo>
                    <a:lnTo>
                      <a:pt x="19995" y="61788"/>
                    </a:lnTo>
                    <a:lnTo>
                      <a:pt x="19162" y="62251"/>
                    </a:lnTo>
                    <a:lnTo>
                      <a:pt x="19069" y="62251"/>
                    </a:lnTo>
                    <a:lnTo>
                      <a:pt x="19069" y="62204"/>
                    </a:lnTo>
                    <a:lnTo>
                      <a:pt x="19115" y="62158"/>
                    </a:lnTo>
                    <a:lnTo>
                      <a:pt x="19810" y="61695"/>
                    </a:lnTo>
                    <a:close/>
                    <a:moveTo>
                      <a:pt x="45774" y="61464"/>
                    </a:moveTo>
                    <a:lnTo>
                      <a:pt x="46006" y="61603"/>
                    </a:lnTo>
                    <a:lnTo>
                      <a:pt x="46237" y="61973"/>
                    </a:lnTo>
                    <a:lnTo>
                      <a:pt x="46469" y="62436"/>
                    </a:lnTo>
                    <a:lnTo>
                      <a:pt x="46469" y="62436"/>
                    </a:lnTo>
                    <a:lnTo>
                      <a:pt x="45867" y="61788"/>
                    </a:lnTo>
                    <a:lnTo>
                      <a:pt x="45867" y="61649"/>
                    </a:lnTo>
                    <a:lnTo>
                      <a:pt x="45774" y="61464"/>
                    </a:lnTo>
                    <a:close/>
                    <a:moveTo>
                      <a:pt x="45450" y="61695"/>
                    </a:moveTo>
                    <a:lnTo>
                      <a:pt x="45589" y="61788"/>
                    </a:lnTo>
                    <a:lnTo>
                      <a:pt x="45682" y="61880"/>
                    </a:lnTo>
                    <a:lnTo>
                      <a:pt x="45774" y="62251"/>
                    </a:lnTo>
                    <a:lnTo>
                      <a:pt x="45867" y="62667"/>
                    </a:lnTo>
                    <a:lnTo>
                      <a:pt x="45867" y="62667"/>
                    </a:lnTo>
                    <a:lnTo>
                      <a:pt x="45450" y="61880"/>
                    </a:lnTo>
                    <a:lnTo>
                      <a:pt x="45450" y="61788"/>
                    </a:lnTo>
                    <a:lnTo>
                      <a:pt x="45450" y="61695"/>
                    </a:lnTo>
                    <a:close/>
                    <a:moveTo>
                      <a:pt x="45126" y="61834"/>
                    </a:moveTo>
                    <a:lnTo>
                      <a:pt x="45173" y="61973"/>
                    </a:lnTo>
                    <a:lnTo>
                      <a:pt x="45173" y="62251"/>
                    </a:lnTo>
                    <a:lnTo>
                      <a:pt x="45173" y="62713"/>
                    </a:lnTo>
                    <a:lnTo>
                      <a:pt x="44941" y="61927"/>
                    </a:lnTo>
                    <a:lnTo>
                      <a:pt x="45126" y="61834"/>
                    </a:lnTo>
                    <a:close/>
                    <a:moveTo>
                      <a:pt x="39387" y="62343"/>
                    </a:moveTo>
                    <a:lnTo>
                      <a:pt x="39341" y="62389"/>
                    </a:lnTo>
                    <a:lnTo>
                      <a:pt x="38415" y="62898"/>
                    </a:lnTo>
                    <a:lnTo>
                      <a:pt x="38415" y="62898"/>
                    </a:lnTo>
                    <a:lnTo>
                      <a:pt x="39295" y="62389"/>
                    </a:lnTo>
                    <a:lnTo>
                      <a:pt x="39387" y="62343"/>
                    </a:lnTo>
                    <a:close/>
                    <a:moveTo>
                      <a:pt x="17958" y="56604"/>
                    </a:moveTo>
                    <a:lnTo>
                      <a:pt x="17958" y="56650"/>
                    </a:lnTo>
                    <a:lnTo>
                      <a:pt x="18097" y="56789"/>
                    </a:lnTo>
                    <a:lnTo>
                      <a:pt x="18375" y="57067"/>
                    </a:lnTo>
                    <a:lnTo>
                      <a:pt x="18884" y="57483"/>
                    </a:lnTo>
                    <a:lnTo>
                      <a:pt x="19532" y="57946"/>
                    </a:lnTo>
                    <a:lnTo>
                      <a:pt x="20041" y="58224"/>
                    </a:lnTo>
                    <a:lnTo>
                      <a:pt x="20087" y="58224"/>
                    </a:lnTo>
                    <a:lnTo>
                      <a:pt x="20180" y="58270"/>
                    </a:lnTo>
                    <a:lnTo>
                      <a:pt x="20782" y="58502"/>
                    </a:lnTo>
                    <a:lnTo>
                      <a:pt x="20874" y="58502"/>
                    </a:lnTo>
                    <a:lnTo>
                      <a:pt x="21337" y="58640"/>
                    </a:lnTo>
                    <a:lnTo>
                      <a:pt x="21476" y="58640"/>
                    </a:lnTo>
                    <a:lnTo>
                      <a:pt x="22170" y="58687"/>
                    </a:lnTo>
                    <a:lnTo>
                      <a:pt x="22540" y="58687"/>
                    </a:lnTo>
                    <a:lnTo>
                      <a:pt x="22911" y="58640"/>
                    </a:lnTo>
                    <a:lnTo>
                      <a:pt x="23327" y="58548"/>
                    </a:lnTo>
                    <a:lnTo>
                      <a:pt x="23697" y="58455"/>
                    </a:lnTo>
                    <a:lnTo>
                      <a:pt x="23744" y="58409"/>
                    </a:lnTo>
                    <a:lnTo>
                      <a:pt x="23975" y="58733"/>
                    </a:lnTo>
                    <a:lnTo>
                      <a:pt x="24206" y="59057"/>
                    </a:lnTo>
                    <a:lnTo>
                      <a:pt x="23836" y="59103"/>
                    </a:lnTo>
                    <a:lnTo>
                      <a:pt x="23420" y="59242"/>
                    </a:lnTo>
                    <a:lnTo>
                      <a:pt x="23188" y="59381"/>
                    </a:lnTo>
                    <a:lnTo>
                      <a:pt x="22957" y="59520"/>
                    </a:lnTo>
                    <a:lnTo>
                      <a:pt x="22818" y="59705"/>
                    </a:lnTo>
                    <a:lnTo>
                      <a:pt x="22679" y="59936"/>
                    </a:lnTo>
                    <a:lnTo>
                      <a:pt x="22679" y="59983"/>
                    </a:lnTo>
                    <a:lnTo>
                      <a:pt x="22725" y="60029"/>
                    </a:lnTo>
                    <a:lnTo>
                      <a:pt x="22818" y="59983"/>
                    </a:lnTo>
                    <a:lnTo>
                      <a:pt x="22911" y="59751"/>
                    </a:lnTo>
                    <a:lnTo>
                      <a:pt x="23096" y="59612"/>
                    </a:lnTo>
                    <a:lnTo>
                      <a:pt x="23327" y="59474"/>
                    </a:lnTo>
                    <a:lnTo>
                      <a:pt x="23512" y="59381"/>
                    </a:lnTo>
                    <a:lnTo>
                      <a:pt x="23975" y="59242"/>
                    </a:lnTo>
                    <a:lnTo>
                      <a:pt x="24253" y="59196"/>
                    </a:lnTo>
                    <a:lnTo>
                      <a:pt x="24484" y="59705"/>
                    </a:lnTo>
                    <a:lnTo>
                      <a:pt x="24206" y="59751"/>
                    </a:lnTo>
                    <a:lnTo>
                      <a:pt x="23836" y="59936"/>
                    </a:lnTo>
                    <a:lnTo>
                      <a:pt x="23466" y="60168"/>
                    </a:lnTo>
                    <a:lnTo>
                      <a:pt x="23327" y="60307"/>
                    </a:lnTo>
                    <a:lnTo>
                      <a:pt x="23188" y="60446"/>
                    </a:lnTo>
                    <a:lnTo>
                      <a:pt x="23188" y="60492"/>
                    </a:lnTo>
                    <a:lnTo>
                      <a:pt x="23235" y="60538"/>
                    </a:lnTo>
                    <a:lnTo>
                      <a:pt x="23327" y="60538"/>
                    </a:lnTo>
                    <a:lnTo>
                      <a:pt x="23420" y="60353"/>
                    </a:lnTo>
                    <a:lnTo>
                      <a:pt x="23559" y="60260"/>
                    </a:lnTo>
                    <a:lnTo>
                      <a:pt x="23929" y="60029"/>
                    </a:lnTo>
                    <a:lnTo>
                      <a:pt x="24253" y="59890"/>
                    </a:lnTo>
                    <a:lnTo>
                      <a:pt x="24484" y="59798"/>
                    </a:lnTo>
                    <a:lnTo>
                      <a:pt x="24623" y="60399"/>
                    </a:lnTo>
                    <a:lnTo>
                      <a:pt x="24623" y="61001"/>
                    </a:lnTo>
                    <a:lnTo>
                      <a:pt x="24530" y="61649"/>
                    </a:lnTo>
                    <a:lnTo>
                      <a:pt x="24438" y="61927"/>
                    </a:lnTo>
                    <a:lnTo>
                      <a:pt x="24345" y="62251"/>
                    </a:lnTo>
                    <a:lnTo>
                      <a:pt x="24206" y="62436"/>
                    </a:lnTo>
                    <a:lnTo>
                      <a:pt x="24068" y="62621"/>
                    </a:lnTo>
                    <a:lnTo>
                      <a:pt x="23883" y="62760"/>
                    </a:lnTo>
                    <a:lnTo>
                      <a:pt x="23697" y="62852"/>
                    </a:lnTo>
                    <a:lnTo>
                      <a:pt x="23466" y="62945"/>
                    </a:lnTo>
                    <a:lnTo>
                      <a:pt x="23235" y="62945"/>
                    </a:lnTo>
                    <a:lnTo>
                      <a:pt x="23003" y="62898"/>
                    </a:lnTo>
                    <a:lnTo>
                      <a:pt x="22772" y="62852"/>
                    </a:lnTo>
                    <a:lnTo>
                      <a:pt x="21337" y="62204"/>
                    </a:lnTo>
                    <a:lnTo>
                      <a:pt x="21244" y="62204"/>
                    </a:lnTo>
                    <a:lnTo>
                      <a:pt x="21152" y="62158"/>
                    </a:lnTo>
                    <a:lnTo>
                      <a:pt x="20134" y="61695"/>
                    </a:lnTo>
                    <a:lnTo>
                      <a:pt x="19995" y="61649"/>
                    </a:lnTo>
                    <a:lnTo>
                      <a:pt x="17681" y="60631"/>
                    </a:lnTo>
                    <a:lnTo>
                      <a:pt x="17634" y="60631"/>
                    </a:lnTo>
                    <a:lnTo>
                      <a:pt x="17542" y="60584"/>
                    </a:lnTo>
                    <a:lnTo>
                      <a:pt x="17495" y="60538"/>
                    </a:lnTo>
                    <a:lnTo>
                      <a:pt x="17310" y="60446"/>
                    </a:lnTo>
                    <a:lnTo>
                      <a:pt x="17125" y="60307"/>
                    </a:lnTo>
                    <a:lnTo>
                      <a:pt x="16986" y="60122"/>
                    </a:lnTo>
                    <a:lnTo>
                      <a:pt x="16894" y="59890"/>
                    </a:lnTo>
                    <a:lnTo>
                      <a:pt x="16801" y="59705"/>
                    </a:lnTo>
                    <a:lnTo>
                      <a:pt x="16801" y="59474"/>
                    </a:lnTo>
                    <a:lnTo>
                      <a:pt x="16801" y="59242"/>
                    </a:lnTo>
                    <a:lnTo>
                      <a:pt x="16894" y="59011"/>
                    </a:lnTo>
                    <a:lnTo>
                      <a:pt x="17866" y="56743"/>
                    </a:lnTo>
                    <a:lnTo>
                      <a:pt x="17958" y="56604"/>
                    </a:lnTo>
                    <a:close/>
                    <a:moveTo>
                      <a:pt x="38415" y="62898"/>
                    </a:moveTo>
                    <a:lnTo>
                      <a:pt x="38369" y="62945"/>
                    </a:lnTo>
                    <a:lnTo>
                      <a:pt x="38323" y="62945"/>
                    </a:lnTo>
                    <a:lnTo>
                      <a:pt x="38369" y="62898"/>
                    </a:lnTo>
                    <a:close/>
                    <a:moveTo>
                      <a:pt x="47996" y="61232"/>
                    </a:moveTo>
                    <a:lnTo>
                      <a:pt x="49523" y="61417"/>
                    </a:lnTo>
                    <a:lnTo>
                      <a:pt x="51051" y="61603"/>
                    </a:lnTo>
                    <a:lnTo>
                      <a:pt x="51282" y="62482"/>
                    </a:lnTo>
                    <a:lnTo>
                      <a:pt x="51513" y="63361"/>
                    </a:lnTo>
                    <a:lnTo>
                      <a:pt x="51513" y="63361"/>
                    </a:lnTo>
                    <a:lnTo>
                      <a:pt x="48505" y="61603"/>
                    </a:lnTo>
                    <a:lnTo>
                      <a:pt x="48274" y="61464"/>
                    </a:lnTo>
                    <a:lnTo>
                      <a:pt x="47996" y="61232"/>
                    </a:lnTo>
                    <a:close/>
                    <a:moveTo>
                      <a:pt x="42118" y="60908"/>
                    </a:moveTo>
                    <a:lnTo>
                      <a:pt x="42164" y="61001"/>
                    </a:lnTo>
                    <a:lnTo>
                      <a:pt x="42349" y="61279"/>
                    </a:lnTo>
                    <a:lnTo>
                      <a:pt x="42581" y="61510"/>
                    </a:lnTo>
                    <a:lnTo>
                      <a:pt x="42766" y="61603"/>
                    </a:lnTo>
                    <a:lnTo>
                      <a:pt x="42812" y="61649"/>
                    </a:lnTo>
                    <a:lnTo>
                      <a:pt x="42997" y="61834"/>
                    </a:lnTo>
                    <a:lnTo>
                      <a:pt x="40128" y="63500"/>
                    </a:lnTo>
                    <a:lnTo>
                      <a:pt x="39711" y="62806"/>
                    </a:lnTo>
                    <a:lnTo>
                      <a:pt x="39526" y="62436"/>
                    </a:lnTo>
                    <a:lnTo>
                      <a:pt x="42118" y="60908"/>
                    </a:lnTo>
                    <a:close/>
                    <a:moveTo>
                      <a:pt x="42997" y="61973"/>
                    </a:moveTo>
                    <a:lnTo>
                      <a:pt x="42905" y="62065"/>
                    </a:lnTo>
                    <a:lnTo>
                      <a:pt x="42581" y="62251"/>
                    </a:lnTo>
                    <a:lnTo>
                      <a:pt x="42396" y="62343"/>
                    </a:lnTo>
                    <a:lnTo>
                      <a:pt x="40174" y="63593"/>
                    </a:lnTo>
                    <a:lnTo>
                      <a:pt x="40174" y="63593"/>
                    </a:lnTo>
                    <a:lnTo>
                      <a:pt x="42997" y="61973"/>
                    </a:lnTo>
                    <a:close/>
                    <a:moveTo>
                      <a:pt x="16524" y="61371"/>
                    </a:moveTo>
                    <a:lnTo>
                      <a:pt x="16662" y="61417"/>
                    </a:lnTo>
                    <a:lnTo>
                      <a:pt x="16755" y="61417"/>
                    </a:lnTo>
                    <a:lnTo>
                      <a:pt x="18097" y="62204"/>
                    </a:lnTo>
                    <a:lnTo>
                      <a:pt x="18375" y="62436"/>
                    </a:lnTo>
                    <a:lnTo>
                      <a:pt x="18606" y="62621"/>
                    </a:lnTo>
                    <a:lnTo>
                      <a:pt x="18745" y="62852"/>
                    </a:lnTo>
                    <a:lnTo>
                      <a:pt x="18745" y="62898"/>
                    </a:lnTo>
                    <a:lnTo>
                      <a:pt x="18791" y="63084"/>
                    </a:lnTo>
                    <a:lnTo>
                      <a:pt x="18791" y="63269"/>
                    </a:lnTo>
                    <a:lnTo>
                      <a:pt x="18791" y="63454"/>
                    </a:lnTo>
                    <a:lnTo>
                      <a:pt x="18699" y="63546"/>
                    </a:lnTo>
                    <a:lnTo>
                      <a:pt x="18606" y="63593"/>
                    </a:lnTo>
                    <a:lnTo>
                      <a:pt x="18514" y="63593"/>
                    </a:lnTo>
                    <a:lnTo>
                      <a:pt x="18329" y="63546"/>
                    </a:lnTo>
                    <a:lnTo>
                      <a:pt x="17866" y="63315"/>
                    </a:lnTo>
                    <a:lnTo>
                      <a:pt x="17449" y="63037"/>
                    </a:lnTo>
                    <a:lnTo>
                      <a:pt x="16986" y="62760"/>
                    </a:lnTo>
                    <a:lnTo>
                      <a:pt x="16662" y="62528"/>
                    </a:lnTo>
                    <a:lnTo>
                      <a:pt x="16477" y="62389"/>
                    </a:lnTo>
                    <a:lnTo>
                      <a:pt x="16385" y="62158"/>
                    </a:lnTo>
                    <a:lnTo>
                      <a:pt x="16292" y="61973"/>
                    </a:lnTo>
                    <a:lnTo>
                      <a:pt x="16292" y="61741"/>
                    </a:lnTo>
                    <a:lnTo>
                      <a:pt x="16292" y="61556"/>
                    </a:lnTo>
                    <a:lnTo>
                      <a:pt x="16385" y="61417"/>
                    </a:lnTo>
                    <a:lnTo>
                      <a:pt x="16431" y="61371"/>
                    </a:lnTo>
                    <a:close/>
                    <a:moveTo>
                      <a:pt x="40081" y="63685"/>
                    </a:moveTo>
                    <a:lnTo>
                      <a:pt x="39572" y="63963"/>
                    </a:lnTo>
                    <a:lnTo>
                      <a:pt x="39711" y="63870"/>
                    </a:lnTo>
                    <a:lnTo>
                      <a:pt x="40081" y="63685"/>
                    </a:lnTo>
                    <a:close/>
                    <a:moveTo>
                      <a:pt x="39110" y="64241"/>
                    </a:moveTo>
                    <a:lnTo>
                      <a:pt x="39063" y="64287"/>
                    </a:lnTo>
                    <a:lnTo>
                      <a:pt x="39017" y="64241"/>
                    </a:lnTo>
                    <a:close/>
                    <a:moveTo>
                      <a:pt x="46515" y="61093"/>
                    </a:moveTo>
                    <a:lnTo>
                      <a:pt x="47394" y="61186"/>
                    </a:lnTo>
                    <a:lnTo>
                      <a:pt x="51560" y="63685"/>
                    </a:lnTo>
                    <a:lnTo>
                      <a:pt x="51698" y="64704"/>
                    </a:lnTo>
                    <a:lnTo>
                      <a:pt x="47533" y="62251"/>
                    </a:lnTo>
                    <a:lnTo>
                      <a:pt x="46885" y="61510"/>
                    </a:lnTo>
                    <a:lnTo>
                      <a:pt x="46792" y="61371"/>
                    </a:lnTo>
                    <a:lnTo>
                      <a:pt x="46515" y="61093"/>
                    </a:lnTo>
                    <a:close/>
                    <a:moveTo>
                      <a:pt x="42905" y="62204"/>
                    </a:moveTo>
                    <a:lnTo>
                      <a:pt x="41424" y="65398"/>
                    </a:lnTo>
                    <a:lnTo>
                      <a:pt x="41100" y="64981"/>
                    </a:lnTo>
                    <a:lnTo>
                      <a:pt x="40267" y="63732"/>
                    </a:lnTo>
                    <a:lnTo>
                      <a:pt x="42442" y="62482"/>
                    </a:lnTo>
                    <a:lnTo>
                      <a:pt x="42627" y="62389"/>
                    </a:lnTo>
                    <a:lnTo>
                      <a:pt x="42905" y="62204"/>
                    </a:lnTo>
                    <a:close/>
                    <a:moveTo>
                      <a:pt x="43275" y="62112"/>
                    </a:moveTo>
                    <a:lnTo>
                      <a:pt x="43460" y="62204"/>
                    </a:lnTo>
                    <a:lnTo>
                      <a:pt x="43692" y="62343"/>
                    </a:lnTo>
                    <a:lnTo>
                      <a:pt x="44108" y="62343"/>
                    </a:lnTo>
                    <a:lnTo>
                      <a:pt x="44108" y="62760"/>
                    </a:lnTo>
                    <a:lnTo>
                      <a:pt x="42349" y="66509"/>
                    </a:lnTo>
                    <a:lnTo>
                      <a:pt x="41609" y="65629"/>
                    </a:lnTo>
                    <a:lnTo>
                      <a:pt x="43275" y="62112"/>
                    </a:lnTo>
                    <a:close/>
                    <a:moveTo>
                      <a:pt x="41100" y="66416"/>
                    </a:moveTo>
                    <a:lnTo>
                      <a:pt x="40961" y="66601"/>
                    </a:lnTo>
                    <a:lnTo>
                      <a:pt x="40961" y="66601"/>
                    </a:lnTo>
                    <a:lnTo>
                      <a:pt x="41053" y="66462"/>
                    </a:lnTo>
                    <a:lnTo>
                      <a:pt x="41100" y="66416"/>
                    </a:lnTo>
                    <a:close/>
                    <a:moveTo>
                      <a:pt x="40961" y="66694"/>
                    </a:moveTo>
                    <a:lnTo>
                      <a:pt x="40915" y="66740"/>
                    </a:lnTo>
                    <a:lnTo>
                      <a:pt x="40915" y="66694"/>
                    </a:lnTo>
                    <a:close/>
                    <a:moveTo>
                      <a:pt x="48135" y="62898"/>
                    </a:moveTo>
                    <a:lnTo>
                      <a:pt x="51745" y="65027"/>
                    </a:lnTo>
                    <a:lnTo>
                      <a:pt x="51791" y="65814"/>
                    </a:lnTo>
                    <a:lnTo>
                      <a:pt x="51791" y="66647"/>
                    </a:lnTo>
                    <a:lnTo>
                      <a:pt x="51745" y="66740"/>
                    </a:lnTo>
                    <a:lnTo>
                      <a:pt x="48459" y="63222"/>
                    </a:lnTo>
                    <a:lnTo>
                      <a:pt x="48320" y="63037"/>
                    </a:lnTo>
                    <a:lnTo>
                      <a:pt x="48135" y="62898"/>
                    </a:lnTo>
                    <a:close/>
                    <a:moveTo>
                      <a:pt x="36703" y="59751"/>
                    </a:moveTo>
                    <a:lnTo>
                      <a:pt x="36795" y="59890"/>
                    </a:lnTo>
                    <a:lnTo>
                      <a:pt x="36842" y="60029"/>
                    </a:lnTo>
                    <a:lnTo>
                      <a:pt x="36934" y="60075"/>
                    </a:lnTo>
                    <a:lnTo>
                      <a:pt x="37027" y="60122"/>
                    </a:lnTo>
                    <a:lnTo>
                      <a:pt x="37073" y="60122"/>
                    </a:lnTo>
                    <a:lnTo>
                      <a:pt x="37212" y="60399"/>
                    </a:lnTo>
                    <a:lnTo>
                      <a:pt x="37258" y="60677"/>
                    </a:lnTo>
                    <a:lnTo>
                      <a:pt x="37258" y="60723"/>
                    </a:lnTo>
                    <a:lnTo>
                      <a:pt x="37351" y="60908"/>
                    </a:lnTo>
                    <a:lnTo>
                      <a:pt x="37490" y="61186"/>
                    </a:lnTo>
                    <a:lnTo>
                      <a:pt x="37582" y="61417"/>
                    </a:lnTo>
                    <a:lnTo>
                      <a:pt x="37582" y="61464"/>
                    </a:lnTo>
                    <a:lnTo>
                      <a:pt x="37675" y="61649"/>
                    </a:lnTo>
                    <a:lnTo>
                      <a:pt x="37814" y="61927"/>
                    </a:lnTo>
                    <a:lnTo>
                      <a:pt x="37906" y="62158"/>
                    </a:lnTo>
                    <a:lnTo>
                      <a:pt x="37906" y="62204"/>
                    </a:lnTo>
                    <a:lnTo>
                      <a:pt x="37999" y="62389"/>
                    </a:lnTo>
                    <a:lnTo>
                      <a:pt x="38138" y="62621"/>
                    </a:lnTo>
                    <a:lnTo>
                      <a:pt x="38230" y="62806"/>
                    </a:lnTo>
                    <a:lnTo>
                      <a:pt x="38184" y="62852"/>
                    </a:lnTo>
                    <a:lnTo>
                      <a:pt x="38138" y="62898"/>
                    </a:lnTo>
                    <a:lnTo>
                      <a:pt x="38091" y="62898"/>
                    </a:lnTo>
                    <a:lnTo>
                      <a:pt x="38138" y="62991"/>
                    </a:lnTo>
                    <a:lnTo>
                      <a:pt x="38832" y="64241"/>
                    </a:lnTo>
                    <a:lnTo>
                      <a:pt x="38878" y="64287"/>
                    </a:lnTo>
                    <a:lnTo>
                      <a:pt x="38924" y="64380"/>
                    </a:lnTo>
                    <a:lnTo>
                      <a:pt x="39063" y="64426"/>
                    </a:lnTo>
                    <a:lnTo>
                      <a:pt x="39110" y="64380"/>
                    </a:lnTo>
                    <a:lnTo>
                      <a:pt x="39156" y="64380"/>
                    </a:lnTo>
                    <a:lnTo>
                      <a:pt x="39341" y="64611"/>
                    </a:lnTo>
                    <a:lnTo>
                      <a:pt x="39526" y="64935"/>
                    </a:lnTo>
                    <a:lnTo>
                      <a:pt x="39572" y="65074"/>
                    </a:lnTo>
                    <a:lnTo>
                      <a:pt x="39665" y="65120"/>
                    </a:lnTo>
                    <a:lnTo>
                      <a:pt x="39850" y="65351"/>
                    </a:lnTo>
                    <a:lnTo>
                      <a:pt x="40035" y="65675"/>
                    </a:lnTo>
                    <a:lnTo>
                      <a:pt x="40174" y="65861"/>
                    </a:lnTo>
                    <a:lnTo>
                      <a:pt x="40220" y="65907"/>
                    </a:lnTo>
                    <a:lnTo>
                      <a:pt x="40452" y="66185"/>
                    </a:lnTo>
                    <a:lnTo>
                      <a:pt x="40498" y="66277"/>
                    </a:lnTo>
                    <a:lnTo>
                      <a:pt x="40822" y="66647"/>
                    </a:lnTo>
                    <a:lnTo>
                      <a:pt x="40776" y="66740"/>
                    </a:lnTo>
                    <a:lnTo>
                      <a:pt x="40776" y="66786"/>
                    </a:lnTo>
                    <a:lnTo>
                      <a:pt x="40776" y="66833"/>
                    </a:lnTo>
                    <a:lnTo>
                      <a:pt x="40776" y="66879"/>
                    </a:lnTo>
                    <a:lnTo>
                      <a:pt x="40822" y="66925"/>
                    </a:lnTo>
                    <a:lnTo>
                      <a:pt x="41007" y="67157"/>
                    </a:lnTo>
                    <a:lnTo>
                      <a:pt x="40868" y="67018"/>
                    </a:lnTo>
                    <a:lnTo>
                      <a:pt x="40683" y="66786"/>
                    </a:lnTo>
                    <a:lnTo>
                      <a:pt x="40359" y="66462"/>
                    </a:lnTo>
                    <a:lnTo>
                      <a:pt x="40313" y="66370"/>
                    </a:lnTo>
                    <a:lnTo>
                      <a:pt x="39989" y="65999"/>
                    </a:lnTo>
                    <a:lnTo>
                      <a:pt x="39989" y="65953"/>
                    </a:lnTo>
                    <a:lnTo>
                      <a:pt x="39943" y="65907"/>
                    </a:lnTo>
                    <a:lnTo>
                      <a:pt x="39619" y="65490"/>
                    </a:lnTo>
                    <a:lnTo>
                      <a:pt x="39387" y="65166"/>
                    </a:lnTo>
                    <a:lnTo>
                      <a:pt x="39017" y="64657"/>
                    </a:lnTo>
                    <a:lnTo>
                      <a:pt x="38971" y="64565"/>
                    </a:lnTo>
                    <a:lnTo>
                      <a:pt x="38924" y="64472"/>
                    </a:lnTo>
                    <a:lnTo>
                      <a:pt x="38832" y="64333"/>
                    </a:lnTo>
                    <a:lnTo>
                      <a:pt x="38739" y="64194"/>
                    </a:lnTo>
                    <a:lnTo>
                      <a:pt x="38693" y="64102"/>
                    </a:lnTo>
                    <a:lnTo>
                      <a:pt x="38600" y="63963"/>
                    </a:lnTo>
                    <a:lnTo>
                      <a:pt x="38554" y="63870"/>
                    </a:lnTo>
                    <a:lnTo>
                      <a:pt x="38508" y="63778"/>
                    </a:lnTo>
                    <a:lnTo>
                      <a:pt x="38462" y="63732"/>
                    </a:lnTo>
                    <a:lnTo>
                      <a:pt x="37767" y="62389"/>
                    </a:lnTo>
                    <a:lnTo>
                      <a:pt x="37166" y="61047"/>
                    </a:lnTo>
                    <a:lnTo>
                      <a:pt x="37073" y="60816"/>
                    </a:lnTo>
                    <a:lnTo>
                      <a:pt x="36981" y="60631"/>
                    </a:lnTo>
                    <a:lnTo>
                      <a:pt x="36981" y="60584"/>
                    </a:lnTo>
                    <a:lnTo>
                      <a:pt x="36934" y="60446"/>
                    </a:lnTo>
                    <a:lnTo>
                      <a:pt x="36888" y="60307"/>
                    </a:lnTo>
                    <a:lnTo>
                      <a:pt x="36842" y="60260"/>
                    </a:lnTo>
                    <a:lnTo>
                      <a:pt x="36795" y="60029"/>
                    </a:lnTo>
                    <a:lnTo>
                      <a:pt x="36749" y="59983"/>
                    </a:lnTo>
                    <a:lnTo>
                      <a:pt x="36703" y="59798"/>
                    </a:lnTo>
                    <a:lnTo>
                      <a:pt x="36703" y="59751"/>
                    </a:lnTo>
                    <a:close/>
                    <a:moveTo>
                      <a:pt x="41887" y="67804"/>
                    </a:moveTo>
                    <a:lnTo>
                      <a:pt x="41887" y="67851"/>
                    </a:lnTo>
                    <a:lnTo>
                      <a:pt x="41840" y="67851"/>
                    </a:lnTo>
                    <a:lnTo>
                      <a:pt x="41887" y="67804"/>
                    </a:lnTo>
                    <a:close/>
                    <a:moveTo>
                      <a:pt x="41100" y="67249"/>
                    </a:moveTo>
                    <a:lnTo>
                      <a:pt x="41239" y="67388"/>
                    </a:lnTo>
                    <a:lnTo>
                      <a:pt x="41424" y="67573"/>
                    </a:lnTo>
                    <a:lnTo>
                      <a:pt x="41715" y="67897"/>
                    </a:lnTo>
                    <a:lnTo>
                      <a:pt x="41563" y="67758"/>
                    </a:lnTo>
                    <a:lnTo>
                      <a:pt x="41192" y="67388"/>
                    </a:lnTo>
                    <a:lnTo>
                      <a:pt x="41100" y="67249"/>
                    </a:lnTo>
                    <a:close/>
                    <a:moveTo>
                      <a:pt x="46422" y="61834"/>
                    </a:moveTo>
                    <a:lnTo>
                      <a:pt x="47440" y="62436"/>
                    </a:lnTo>
                    <a:lnTo>
                      <a:pt x="51745" y="67018"/>
                    </a:lnTo>
                    <a:lnTo>
                      <a:pt x="51652" y="67943"/>
                    </a:lnTo>
                    <a:lnTo>
                      <a:pt x="47163" y="63176"/>
                    </a:lnTo>
                    <a:lnTo>
                      <a:pt x="46654" y="62251"/>
                    </a:lnTo>
                    <a:lnTo>
                      <a:pt x="46561" y="62065"/>
                    </a:lnTo>
                    <a:lnTo>
                      <a:pt x="46422" y="61834"/>
                    </a:lnTo>
                    <a:close/>
                    <a:moveTo>
                      <a:pt x="44108" y="63408"/>
                    </a:moveTo>
                    <a:lnTo>
                      <a:pt x="44108" y="63593"/>
                    </a:lnTo>
                    <a:lnTo>
                      <a:pt x="44108" y="63778"/>
                    </a:lnTo>
                    <a:lnTo>
                      <a:pt x="44108" y="68175"/>
                    </a:lnTo>
                    <a:lnTo>
                      <a:pt x="43321" y="67434"/>
                    </a:lnTo>
                    <a:lnTo>
                      <a:pt x="42534" y="66694"/>
                    </a:lnTo>
                    <a:lnTo>
                      <a:pt x="44108" y="63408"/>
                    </a:lnTo>
                    <a:close/>
                    <a:moveTo>
                      <a:pt x="44756" y="62065"/>
                    </a:moveTo>
                    <a:lnTo>
                      <a:pt x="44802" y="62112"/>
                    </a:lnTo>
                    <a:lnTo>
                      <a:pt x="45173" y="63500"/>
                    </a:lnTo>
                    <a:lnTo>
                      <a:pt x="45173" y="68962"/>
                    </a:lnTo>
                    <a:lnTo>
                      <a:pt x="44340" y="68360"/>
                    </a:lnTo>
                    <a:lnTo>
                      <a:pt x="44386" y="62898"/>
                    </a:lnTo>
                    <a:lnTo>
                      <a:pt x="44756" y="62065"/>
                    </a:lnTo>
                    <a:close/>
                    <a:moveTo>
                      <a:pt x="44386" y="69702"/>
                    </a:moveTo>
                    <a:lnTo>
                      <a:pt x="44386" y="69725"/>
                    </a:lnTo>
                    <a:lnTo>
                      <a:pt x="44386" y="69725"/>
                    </a:lnTo>
                    <a:lnTo>
                      <a:pt x="44340" y="69702"/>
                    </a:lnTo>
                    <a:close/>
                    <a:moveTo>
                      <a:pt x="47672" y="64009"/>
                    </a:moveTo>
                    <a:lnTo>
                      <a:pt x="51606" y="68221"/>
                    </a:lnTo>
                    <a:lnTo>
                      <a:pt x="51560" y="68360"/>
                    </a:lnTo>
                    <a:lnTo>
                      <a:pt x="51467" y="68638"/>
                    </a:lnTo>
                    <a:lnTo>
                      <a:pt x="51421" y="68776"/>
                    </a:lnTo>
                    <a:lnTo>
                      <a:pt x="51374" y="68869"/>
                    </a:lnTo>
                    <a:lnTo>
                      <a:pt x="51374" y="68962"/>
                    </a:lnTo>
                    <a:lnTo>
                      <a:pt x="51328" y="69054"/>
                    </a:lnTo>
                    <a:lnTo>
                      <a:pt x="51282" y="69193"/>
                    </a:lnTo>
                    <a:lnTo>
                      <a:pt x="51236" y="69239"/>
                    </a:lnTo>
                    <a:lnTo>
                      <a:pt x="51236" y="69286"/>
                    </a:lnTo>
                    <a:lnTo>
                      <a:pt x="51189" y="69332"/>
                    </a:lnTo>
                    <a:lnTo>
                      <a:pt x="51189" y="69378"/>
                    </a:lnTo>
                    <a:lnTo>
                      <a:pt x="51143" y="69471"/>
                    </a:lnTo>
                    <a:lnTo>
                      <a:pt x="51097" y="69517"/>
                    </a:lnTo>
                    <a:lnTo>
                      <a:pt x="51097" y="69563"/>
                    </a:lnTo>
                    <a:lnTo>
                      <a:pt x="51051" y="69609"/>
                    </a:lnTo>
                    <a:lnTo>
                      <a:pt x="51051" y="69656"/>
                    </a:lnTo>
                    <a:lnTo>
                      <a:pt x="51004" y="69702"/>
                    </a:lnTo>
                    <a:lnTo>
                      <a:pt x="50958" y="69748"/>
                    </a:lnTo>
                    <a:lnTo>
                      <a:pt x="48875" y="66138"/>
                    </a:lnTo>
                    <a:lnTo>
                      <a:pt x="47718" y="64102"/>
                    </a:lnTo>
                    <a:lnTo>
                      <a:pt x="47672" y="64009"/>
                    </a:lnTo>
                    <a:close/>
                    <a:moveTo>
                      <a:pt x="41979" y="67897"/>
                    </a:moveTo>
                    <a:lnTo>
                      <a:pt x="42072" y="67943"/>
                    </a:lnTo>
                    <a:lnTo>
                      <a:pt x="42210" y="68082"/>
                    </a:lnTo>
                    <a:lnTo>
                      <a:pt x="42488" y="68360"/>
                    </a:lnTo>
                    <a:lnTo>
                      <a:pt x="42673" y="68499"/>
                    </a:lnTo>
                    <a:lnTo>
                      <a:pt x="42766" y="68591"/>
                    </a:lnTo>
                    <a:lnTo>
                      <a:pt x="42997" y="68730"/>
                    </a:lnTo>
                    <a:lnTo>
                      <a:pt x="43136" y="68869"/>
                    </a:lnTo>
                    <a:lnTo>
                      <a:pt x="43553" y="69193"/>
                    </a:lnTo>
                    <a:lnTo>
                      <a:pt x="43923" y="69424"/>
                    </a:lnTo>
                    <a:lnTo>
                      <a:pt x="44016" y="69517"/>
                    </a:lnTo>
                    <a:lnTo>
                      <a:pt x="44108" y="69563"/>
                    </a:lnTo>
                    <a:lnTo>
                      <a:pt x="44108" y="69702"/>
                    </a:lnTo>
                    <a:lnTo>
                      <a:pt x="44108" y="69795"/>
                    </a:lnTo>
                    <a:lnTo>
                      <a:pt x="44016" y="69748"/>
                    </a:lnTo>
                    <a:lnTo>
                      <a:pt x="43784" y="69563"/>
                    </a:lnTo>
                    <a:lnTo>
                      <a:pt x="43738" y="69517"/>
                    </a:lnTo>
                    <a:lnTo>
                      <a:pt x="43692" y="69517"/>
                    </a:lnTo>
                    <a:lnTo>
                      <a:pt x="43553" y="69424"/>
                    </a:lnTo>
                    <a:lnTo>
                      <a:pt x="43044" y="69054"/>
                    </a:lnTo>
                    <a:lnTo>
                      <a:pt x="42534" y="68638"/>
                    </a:lnTo>
                    <a:lnTo>
                      <a:pt x="42072" y="68221"/>
                    </a:lnTo>
                    <a:lnTo>
                      <a:pt x="41868" y="68036"/>
                    </a:lnTo>
                    <a:lnTo>
                      <a:pt x="41887" y="68036"/>
                    </a:lnTo>
                    <a:lnTo>
                      <a:pt x="41933" y="67990"/>
                    </a:lnTo>
                    <a:lnTo>
                      <a:pt x="41979" y="67897"/>
                    </a:lnTo>
                    <a:close/>
                    <a:moveTo>
                      <a:pt x="45450" y="64333"/>
                    </a:moveTo>
                    <a:lnTo>
                      <a:pt x="47116" y="70026"/>
                    </a:lnTo>
                    <a:lnTo>
                      <a:pt x="47116" y="70026"/>
                    </a:lnTo>
                    <a:lnTo>
                      <a:pt x="46746" y="69887"/>
                    </a:lnTo>
                    <a:lnTo>
                      <a:pt x="46515" y="69748"/>
                    </a:lnTo>
                    <a:lnTo>
                      <a:pt x="46145" y="69517"/>
                    </a:lnTo>
                    <a:lnTo>
                      <a:pt x="45821" y="69378"/>
                    </a:lnTo>
                    <a:lnTo>
                      <a:pt x="45635" y="69286"/>
                    </a:lnTo>
                    <a:lnTo>
                      <a:pt x="45589" y="69239"/>
                    </a:lnTo>
                    <a:lnTo>
                      <a:pt x="45543" y="69239"/>
                    </a:lnTo>
                    <a:lnTo>
                      <a:pt x="45497" y="69286"/>
                    </a:lnTo>
                    <a:lnTo>
                      <a:pt x="45497" y="69286"/>
                    </a:lnTo>
                    <a:lnTo>
                      <a:pt x="45543" y="69193"/>
                    </a:lnTo>
                    <a:lnTo>
                      <a:pt x="45404" y="69147"/>
                    </a:lnTo>
                    <a:lnTo>
                      <a:pt x="45450" y="64380"/>
                    </a:lnTo>
                    <a:lnTo>
                      <a:pt x="45450" y="64333"/>
                    </a:lnTo>
                    <a:close/>
                    <a:moveTo>
                      <a:pt x="44710" y="69887"/>
                    </a:moveTo>
                    <a:lnTo>
                      <a:pt x="44849" y="69980"/>
                    </a:lnTo>
                    <a:lnTo>
                      <a:pt x="45034" y="70072"/>
                    </a:lnTo>
                    <a:lnTo>
                      <a:pt x="45173" y="70165"/>
                    </a:lnTo>
                    <a:lnTo>
                      <a:pt x="45173" y="70211"/>
                    </a:lnTo>
                    <a:lnTo>
                      <a:pt x="44663" y="69887"/>
                    </a:lnTo>
                    <a:close/>
                    <a:moveTo>
                      <a:pt x="45450" y="62343"/>
                    </a:moveTo>
                    <a:lnTo>
                      <a:pt x="46191" y="63593"/>
                    </a:lnTo>
                    <a:lnTo>
                      <a:pt x="48135" y="70350"/>
                    </a:lnTo>
                    <a:lnTo>
                      <a:pt x="47348" y="70119"/>
                    </a:lnTo>
                    <a:lnTo>
                      <a:pt x="45450" y="63546"/>
                    </a:lnTo>
                    <a:lnTo>
                      <a:pt x="45450" y="62667"/>
                    </a:lnTo>
                    <a:lnTo>
                      <a:pt x="45450" y="62482"/>
                    </a:lnTo>
                    <a:lnTo>
                      <a:pt x="45450" y="62343"/>
                    </a:lnTo>
                    <a:close/>
                    <a:moveTo>
                      <a:pt x="46006" y="62251"/>
                    </a:moveTo>
                    <a:lnTo>
                      <a:pt x="47024" y="63315"/>
                    </a:lnTo>
                    <a:lnTo>
                      <a:pt x="50819" y="69933"/>
                    </a:lnTo>
                    <a:lnTo>
                      <a:pt x="50588" y="70211"/>
                    </a:lnTo>
                    <a:lnTo>
                      <a:pt x="50356" y="70443"/>
                    </a:lnTo>
                    <a:lnTo>
                      <a:pt x="50356" y="70396"/>
                    </a:lnTo>
                    <a:lnTo>
                      <a:pt x="50264" y="70257"/>
                    </a:lnTo>
                    <a:lnTo>
                      <a:pt x="46376" y="63546"/>
                    </a:lnTo>
                    <a:lnTo>
                      <a:pt x="46098" y="62575"/>
                    </a:lnTo>
                    <a:lnTo>
                      <a:pt x="46052" y="62436"/>
                    </a:lnTo>
                    <a:lnTo>
                      <a:pt x="46006" y="62251"/>
                    </a:lnTo>
                    <a:close/>
                    <a:moveTo>
                      <a:pt x="46654" y="64426"/>
                    </a:moveTo>
                    <a:lnTo>
                      <a:pt x="50125" y="70489"/>
                    </a:lnTo>
                    <a:lnTo>
                      <a:pt x="49523" y="70535"/>
                    </a:lnTo>
                    <a:lnTo>
                      <a:pt x="48968" y="70489"/>
                    </a:lnTo>
                    <a:lnTo>
                      <a:pt x="48412" y="70443"/>
                    </a:lnTo>
                    <a:lnTo>
                      <a:pt x="46700" y="64518"/>
                    </a:lnTo>
                    <a:lnTo>
                      <a:pt x="46654" y="64426"/>
                    </a:lnTo>
                    <a:close/>
                    <a:moveTo>
                      <a:pt x="45497" y="70304"/>
                    </a:moveTo>
                    <a:lnTo>
                      <a:pt x="45589" y="70350"/>
                    </a:lnTo>
                    <a:lnTo>
                      <a:pt x="45774" y="70443"/>
                    </a:lnTo>
                    <a:lnTo>
                      <a:pt x="45821" y="70443"/>
                    </a:lnTo>
                    <a:lnTo>
                      <a:pt x="45959" y="70489"/>
                    </a:lnTo>
                    <a:lnTo>
                      <a:pt x="46145" y="70581"/>
                    </a:lnTo>
                    <a:lnTo>
                      <a:pt x="46237" y="70628"/>
                    </a:lnTo>
                    <a:lnTo>
                      <a:pt x="46283" y="70628"/>
                    </a:lnTo>
                    <a:lnTo>
                      <a:pt x="46330" y="70674"/>
                    </a:lnTo>
                    <a:lnTo>
                      <a:pt x="46515" y="70720"/>
                    </a:lnTo>
                    <a:lnTo>
                      <a:pt x="46561" y="70720"/>
                    </a:lnTo>
                    <a:lnTo>
                      <a:pt x="46792" y="70813"/>
                    </a:lnTo>
                    <a:lnTo>
                      <a:pt x="47024" y="70813"/>
                    </a:lnTo>
                    <a:lnTo>
                      <a:pt x="47255" y="70905"/>
                    </a:lnTo>
                    <a:lnTo>
                      <a:pt x="47348" y="70905"/>
                    </a:lnTo>
                    <a:lnTo>
                      <a:pt x="47348" y="70998"/>
                    </a:lnTo>
                    <a:lnTo>
                      <a:pt x="47116" y="70952"/>
                    </a:lnTo>
                    <a:lnTo>
                      <a:pt x="46237" y="70767"/>
                    </a:lnTo>
                    <a:lnTo>
                      <a:pt x="45404" y="70443"/>
                    </a:lnTo>
                    <a:lnTo>
                      <a:pt x="45404" y="70304"/>
                    </a:lnTo>
                    <a:close/>
                    <a:moveTo>
                      <a:pt x="47626" y="70957"/>
                    </a:moveTo>
                    <a:lnTo>
                      <a:pt x="47950" y="70998"/>
                    </a:lnTo>
                    <a:lnTo>
                      <a:pt x="48320" y="70998"/>
                    </a:lnTo>
                    <a:lnTo>
                      <a:pt x="48366" y="71044"/>
                    </a:lnTo>
                    <a:lnTo>
                      <a:pt x="47626" y="71044"/>
                    </a:lnTo>
                    <a:lnTo>
                      <a:pt x="47626" y="70957"/>
                    </a:lnTo>
                    <a:close/>
                    <a:moveTo>
                      <a:pt x="48783" y="70998"/>
                    </a:moveTo>
                    <a:lnTo>
                      <a:pt x="48598" y="71044"/>
                    </a:lnTo>
                    <a:lnTo>
                      <a:pt x="48598" y="70998"/>
                    </a:lnTo>
                    <a:close/>
                    <a:moveTo>
                      <a:pt x="41285" y="46700"/>
                    </a:moveTo>
                    <a:lnTo>
                      <a:pt x="41748" y="46792"/>
                    </a:lnTo>
                    <a:lnTo>
                      <a:pt x="41887" y="46838"/>
                    </a:lnTo>
                    <a:lnTo>
                      <a:pt x="42072" y="46885"/>
                    </a:lnTo>
                    <a:lnTo>
                      <a:pt x="42164" y="46931"/>
                    </a:lnTo>
                    <a:lnTo>
                      <a:pt x="42257" y="46931"/>
                    </a:lnTo>
                    <a:lnTo>
                      <a:pt x="42303" y="46977"/>
                    </a:lnTo>
                    <a:lnTo>
                      <a:pt x="42673" y="47070"/>
                    </a:lnTo>
                    <a:lnTo>
                      <a:pt x="42997" y="47209"/>
                    </a:lnTo>
                    <a:lnTo>
                      <a:pt x="43044" y="47255"/>
                    </a:lnTo>
                    <a:lnTo>
                      <a:pt x="43182" y="47301"/>
                    </a:lnTo>
                    <a:lnTo>
                      <a:pt x="43229" y="47301"/>
                    </a:lnTo>
                    <a:lnTo>
                      <a:pt x="43368" y="47348"/>
                    </a:lnTo>
                    <a:lnTo>
                      <a:pt x="43460" y="47348"/>
                    </a:lnTo>
                    <a:lnTo>
                      <a:pt x="43506" y="47394"/>
                    </a:lnTo>
                    <a:lnTo>
                      <a:pt x="43738" y="47533"/>
                    </a:lnTo>
                    <a:lnTo>
                      <a:pt x="43877" y="47625"/>
                    </a:lnTo>
                    <a:lnTo>
                      <a:pt x="44201" y="47764"/>
                    </a:lnTo>
                    <a:lnTo>
                      <a:pt x="44247" y="47810"/>
                    </a:lnTo>
                    <a:lnTo>
                      <a:pt x="44293" y="47810"/>
                    </a:lnTo>
                    <a:lnTo>
                      <a:pt x="44340" y="47857"/>
                    </a:lnTo>
                    <a:lnTo>
                      <a:pt x="44478" y="47903"/>
                    </a:lnTo>
                    <a:lnTo>
                      <a:pt x="44525" y="47949"/>
                    </a:lnTo>
                    <a:lnTo>
                      <a:pt x="44571" y="47995"/>
                    </a:lnTo>
                    <a:lnTo>
                      <a:pt x="44663" y="48042"/>
                    </a:lnTo>
                    <a:lnTo>
                      <a:pt x="44756" y="48088"/>
                    </a:lnTo>
                    <a:lnTo>
                      <a:pt x="45404" y="48505"/>
                    </a:lnTo>
                    <a:lnTo>
                      <a:pt x="46098" y="48967"/>
                    </a:lnTo>
                    <a:lnTo>
                      <a:pt x="46931" y="49615"/>
                    </a:lnTo>
                    <a:lnTo>
                      <a:pt x="47070" y="49708"/>
                    </a:lnTo>
                    <a:lnTo>
                      <a:pt x="47302" y="49939"/>
                    </a:lnTo>
                    <a:lnTo>
                      <a:pt x="47487" y="50078"/>
                    </a:lnTo>
                    <a:lnTo>
                      <a:pt x="47626" y="50217"/>
                    </a:lnTo>
                    <a:lnTo>
                      <a:pt x="48274" y="50819"/>
                    </a:lnTo>
                    <a:lnTo>
                      <a:pt x="48320" y="50911"/>
                    </a:lnTo>
                    <a:lnTo>
                      <a:pt x="48412" y="51004"/>
                    </a:lnTo>
                    <a:lnTo>
                      <a:pt x="48829" y="51420"/>
                    </a:lnTo>
                    <a:lnTo>
                      <a:pt x="48968" y="51606"/>
                    </a:lnTo>
                    <a:lnTo>
                      <a:pt x="49292" y="51930"/>
                    </a:lnTo>
                    <a:lnTo>
                      <a:pt x="49431" y="52068"/>
                    </a:lnTo>
                    <a:lnTo>
                      <a:pt x="49708" y="52392"/>
                    </a:lnTo>
                    <a:lnTo>
                      <a:pt x="49986" y="52763"/>
                    </a:lnTo>
                    <a:lnTo>
                      <a:pt x="50171" y="52994"/>
                    </a:lnTo>
                    <a:lnTo>
                      <a:pt x="50217" y="53040"/>
                    </a:lnTo>
                    <a:lnTo>
                      <a:pt x="50217" y="53087"/>
                    </a:lnTo>
                    <a:lnTo>
                      <a:pt x="50356" y="53179"/>
                    </a:lnTo>
                    <a:lnTo>
                      <a:pt x="50495" y="53364"/>
                    </a:lnTo>
                    <a:lnTo>
                      <a:pt x="50541" y="53503"/>
                    </a:lnTo>
                    <a:lnTo>
                      <a:pt x="50912" y="54012"/>
                    </a:lnTo>
                    <a:lnTo>
                      <a:pt x="51051" y="54151"/>
                    </a:lnTo>
                    <a:lnTo>
                      <a:pt x="51143" y="54336"/>
                    </a:lnTo>
                    <a:lnTo>
                      <a:pt x="51189" y="54429"/>
                    </a:lnTo>
                    <a:lnTo>
                      <a:pt x="51513" y="54845"/>
                    </a:lnTo>
                    <a:lnTo>
                      <a:pt x="51513" y="54892"/>
                    </a:lnTo>
                    <a:lnTo>
                      <a:pt x="51606" y="55030"/>
                    </a:lnTo>
                    <a:lnTo>
                      <a:pt x="51698" y="55216"/>
                    </a:lnTo>
                    <a:lnTo>
                      <a:pt x="51745" y="55262"/>
                    </a:lnTo>
                    <a:lnTo>
                      <a:pt x="52346" y="56326"/>
                    </a:lnTo>
                    <a:lnTo>
                      <a:pt x="52532" y="56650"/>
                    </a:lnTo>
                    <a:lnTo>
                      <a:pt x="52809" y="57206"/>
                    </a:lnTo>
                    <a:lnTo>
                      <a:pt x="52994" y="57530"/>
                    </a:lnTo>
                    <a:lnTo>
                      <a:pt x="52994" y="57576"/>
                    </a:lnTo>
                    <a:lnTo>
                      <a:pt x="53226" y="58085"/>
                    </a:lnTo>
                    <a:lnTo>
                      <a:pt x="53272" y="58131"/>
                    </a:lnTo>
                    <a:lnTo>
                      <a:pt x="53365" y="58270"/>
                    </a:lnTo>
                    <a:lnTo>
                      <a:pt x="53411" y="58455"/>
                    </a:lnTo>
                    <a:lnTo>
                      <a:pt x="53642" y="59011"/>
                    </a:lnTo>
                    <a:lnTo>
                      <a:pt x="53642" y="59057"/>
                    </a:lnTo>
                    <a:lnTo>
                      <a:pt x="53735" y="59242"/>
                    </a:lnTo>
                    <a:lnTo>
                      <a:pt x="53781" y="59381"/>
                    </a:lnTo>
                    <a:lnTo>
                      <a:pt x="53781" y="59427"/>
                    </a:lnTo>
                    <a:lnTo>
                      <a:pt x="53966" y="59936"/>
                    </a:lnTo>
                    <a:lnTo>
                      <a:pt x="54013" y="60029"/>
                    </a:lnTo>
                    <a:lnTo>
                      <a:pt x="54105" y="60214"/>
                    </a:lnTo>
                    <a:lnTo>
                      <a:pt x="54151" y="60353"/>
                    </a:lnTo>
                    <a:lnTo>
                      <a:pt x="54151" y="60399"/>
                    </a:lnTo>
                    <a:lnTo>
                      <a:pt x="54151" y="60446"/>
                    </a:lnTo>
                    <a:lnTo>
                      <a:pt x="54198" y="60631"/>
                    </a:lnTo>
                    <a:lnTo>
                      <a:pt x="54244" y="60723"/>
                    </a:lnTo>
                    <a:lnTo>
                      <a:pt x="54290" y="60769"/>
                    </a:lnTo>
                    <a:lnTo>
                      <a:pt x="54290" y="60862"/>
                    </a:lnTo>
                    <a:lnTo>
                      <a:pt x="54337" y="60955"/>
                    </a:lnTo>
                    <a:lnTo>
                      <a:pt x="54383" y="61047"/>
                    </a:lnTo>
                    <a:lnTo>
                      <a:pt x="54429" y="61232"/>
                    </a:lnTo>
                    <a:lnTo>
                      <a:pt x="54475" y="61371"/>
                    </a:lnTo>
                    <a:lnTo>
                      <a:pt x="54475" y="61417"/>
                    </a:lnTo>
                    <a:lnTo>
                      <a:pt x="54661" y="62112"/>
                    </a:lnTo>
                    <a:lnTo>
                      <a:pt x="54661" y="62204"/>
                    </a:lnTo>
                    <a:lnTo>
                      <a:pt x="54753" y="62389"/>
                    </a:lnTo>
                    <a:lnTo>
                      <a:pt x="54753" y="62575"/>
                    </a:lnTo>
                    <a:lnTo>
                      <a:pt x="54985" y="63685"/>
                    </a:lnTo>
                    <a:lnTo>
                      <a:pt x="55123" y="64796"/>
                    </a:lnTo>
                    <a:lnTo>
                      <a:pt x="55170" y="65861"/>
                    </a:lnTo>
                    <a:lnTo>
                      <a:pt x="55170" y="66879"/>
                    </a:lnTo>
                    <a:lnTo>
                      <a:pt x="55077" y="67712"/>
                    </a:lnTo>
                    <a:lnTo>
                      <a:pt x="54938" y="68545"/>
                    </a:lnTo>
                    <a:lnTo>
                      <a:pt x="54753" y="69286"/>
                    </a:lnTo>
                    <a:lnTo>
                      <a:pt x="54522" y="70026"/>
                    </a:lnTo>
                    <a:lnTo>
                      <a:pt x="54151" y="70767"/>
                    </a:lnTo>
                    <a:lnTo>
                      <a:pt x="53874" y="71229"/>
                    </a:lnTo>
                    <a:lnTo>
                      <a:pt x="53920" y="71137"/>
                    </a:lnTo>
                    <a:lnTo>
                      <a:pt x="53966" y="71044"/>
                    </a:lnTo>
                    <a:lnTo>
                      <a:pt x="54198" y="70581"/>
                    </a:lnTo>
                    <a:lnTo>
                      <a:pt x="54429" y="70072"/>
                    </a:lnTo>
                    <a:lnTo>
                      <a:pt x="54614" y="69563"/>
                    </a:lnTo>
                    <a:lnTo>
                      <a:pt x="54753" y="69008"/>
                    </a:lnTo>
                    <a:lnTo>
                      <a:pt x="54753" y="68962"/>
                    </a:lnTo>
                    <a:lnTo>
                      <a:pt x="54799" y="68823"/>
                    </a:lnTo>
                    <a:lnTo>
                      <a:pt x="54799" y="68730"/>
                    </a:lnTo>
                    <a:lnTo>
                      <a:pt x="54799" y="68684"/>
                    </a:lnTo>
                    <a:lnTo>
                      <a:pt x="54938" y="67851"/>
                    </a:lnTo>
                    <a:lnTo>
                      <a:pt x="54985" y="67018"/>
                    </a:lnTo>
                    <a:lnTo>
                      <a:pt x="55031" y="66092"/>
                    </a:lnTo>
                    <a:lnTo>
                      <a:pt x="54985" y="65074"/>
                    </a:lnTo>
                    <a:lnTo>
                      <a:pt x="54938" y="65074"/>
                    </a:lnTo>
                    <a:lnTo>
                      <a:pt x="54938" y="64935"/>
                    </a:lnTo>
                    <a:lnTo>
                      <a:pt x="54938" y="64842"/>
                    </a:lnTo>
                    <a:lnTo>
                      <a:pt x="54938" y="64796"/>
                    </a:lnTo>
                    <a:lnTo>
                      <a:pt x="54846" y="63963"/>
                    </a:lnTo>
                    <a:lnTo>
                      <a:pt x="54661" y="63176"/>
                    </a:lnTo>
                    <a:lnTo>
                      <a:pt x="54475" y="62343"/>
                    </a:lnTo>
                    <a:lnTo>
                      <a:pt x="54244" y="61464"/>
                    </a:lnTo>
                    <a:lnTo>
                      <a:pt x="54198" y="61279"/>
                    </a:lnTo>
                    <a:lnTo>
                      <a:pt x="54151" y="61140"/>
                    </a:lnTo>
                    <a:lnTo>
                      <a:pt x="54105" y="60908"/>
                    </a:lnTo>
                    <a:lnTo>
                      <a:pt x="53920" y="60399"/>
                    </a:lnTo>
                    <a:lnTo>
                      <a:pt x="53920" y="60353"/>
                    </a:lnTo>
                    <a:lnTo>
                      <a:pt x="53874" y="60260"/>
                    </a:lnTo>
                    <a:lnTo>
                      <a:pt x="53827" y="60168"/>
                    </a:lnTo>
                    <a:lnTo>
                      <a:pt x="53781" y="59936"/>
                    </a:lnTo>
                    <a:lnTo>
                      <a:pt x="53735" y="59890"/>
                    </a:lnTo>
                    <a:lnTo>
                      <a:pt x="53689" y="59705"/>
                    </a:lnTo>
                    <a:lnTo>
                      <a:pt x="53133" y="58363"/>
                    </a:lnTo>
                    <a:lnTo>
                      <a:pt x="53087" y="58317"/>
                    </a:lnTo>
                    <a:lnTo>
                      <a:pt x="52994" y="58131"/>
                    </a:lnTo>
                    <a:lnTo>
                      <a:pt x="52624" y="57252"/>
                    </a:lnTo>
                    <a:lnTo>
                      <a:pt x="52161" y="56465"/>
                    </a:lnTo>
                    <a:lnTo>
                      <a:pt x="51745" y="55678"/>
                    </a:lnTo>
                    <a:lnTo>
                      <a:pt x="51282" y="54938"/>
                    </a:lnTo>
                    <a:lnTo>
                      <a:pt x="51282" y="54892"/>
                    </a:lnTo>
                    <a:lnTo>
                      <a:pt x="51097" y="54660"/>
                    </a:lnTo>
                    <a:lnTo>
                      <a:pt x="51051" y="54614"/>
                    </a:lnTo>
                    <a:lnTo>
                      <a:pt x="50912" y="54382"/>
                    </a:lnTo>
                    <a:lnTo>
                      <a:pt x="50865" y="54290"/>
                    </a:lnTo>
                    <a:lnTo>
                      <a:pt x="50727" y="54105"/>
                    </a:lnTo>
                    <a:lnTo>
                      <a:pt x="50634" y="53966"/>
                    </a:lnTo>
                    <a:lnTo>
                      <a:pt x="50541" y="53827"/>
                    </a:lnTo>
                    <a:lnTo>
                      <a:pt x="50403" y="53688"/>
                    </a:lnTo>
                    <a:lnTo>
                      <a:pt x="50356" y="53549"/>
                    </a:lnTo>
                    <a:lnTo>
                      <a:pt x="50171" y="53364"/>
                    </a:lnTo>
                    <a:lnTo>
                      <a:pt x="50125" y="53318"/>
                    </a:lnTo>
                    <a:lnTo>
                      <a:pt x="49986" y="53087"/>
                    </a:lnTo>
                    <a:lnTo>
                      <a:pt x="49940" y="53040"/>
                    </a:lnTo>
                    <a:lnTo>
                      <a:pt x="49755" y="52809"/>
                    </a:lnTo>
                    <a:lnTo>
                      <a:pt x="49708" y="52763"/>
                    </a:lnTo>
                    <a:lnTo>
                      <a:pt x="49477" y="52485"/>
                    </a:lnTo>
                    <a:lnTo>
                      <a:pt x="48690" y="51606"/>
                    </a:lnTo>
                    <a:lnTo>
                      <a:pt x="48598" y="51467"/>
                    </a:lnTo>
                    <a:lnTo>
                      <a:pt x="48412" y="51282"/>
                    </a:lnTo>
                    <a:lnTo>
                      <a:pt x="48227" y="51096"/>
                    </a:lnTo>
                    <a:lnTo>
                      <a:pt x="48042" y="50911"/>
                    </a:lnTo>
                    <a:lnTo>
                      <a:pt x="47857" y="50726"/>
                    </a:lnTo>
                    <a:lnTo>
                      <a:pt x="47672" y="50541"/>
                    </a:lnTo>
                    <a:lnTo>
                      <a:pt x="47626" y="50495"/>
                    </a:lnTo>
                    <a:lnTo>
                      <a:pt x="47487" y="50402"/>
                    </a:lnTo>
                    <a:lnTo>
                      <a:pt x="47440" y="50310"/>
                    </a:lnTo>
                    <a:lnTo>
                      <a:pt x="47302" y="50217"/>
                    </a:lnTo>
                    <a:lnTo>
                      <a:pt x="47255" y="50124"/>
                    </a:lnTo>
                    <a:lnTo>
                      <a:pt x="47116" y="50032"/>
                    </a:lnTo>
                    <a:lnTo>
                      <a:pt x="47024" y="49986"/>
                    </a:lnTo>
                    <a:lnTo>
                      <a:pt x="46885" y="49847"/>
                    </a:lnTo>
                    <a:lnTo>
                      <a:pt x="46839" y="49801"/>
                    </a:lnTo>
                    <a:lnTo>
                      <a:pt x="46700" y="49708"/>
                    </a:lnTo>
                    <a:lnTo>
                      <a:pt x="46607" y="49615"/>
                    </a:lnTo>
                    <a:lnTo>
                      <a:pt x="46515" y="49523"/>
                    </a:lnTo>
                    <a:lnTo>
                      <a:pt x="46422" y="49477"/>
                    </a:lnTo>
                    <a:lnTo>
                      <a:pt x="46376" y="49430"/>
                    </a:lnTo>
                    <a:lnTo>
                      <a:pt x="46283" y="49338"/>
                    </a:lnTo>
                    <a:lnTo>
                      <a:pt x="46191" y="49291"/>
                    </a:lnTo>
                    <a:lnTo>
                      <a:pt x="46145" y="49245"/>
                    </a:lnTo>
                    <a:lnTo>
                      <a:pt x="46098" y="49199"/>
                    </a:lnTo>
                    <a:lnTo>
                      <a:pt x="46006" y="49153"/>
                    </a:lnTo>
                    <a:lnTo>
                      <a:pt x="45265" y="48597"/>
                    </a:lnTo>
                    <a:lnTo>
                      <a:pt x="44386" y="48042"/>
                    </a:lnTo>
                    <a:lnTo>
                      <a:pt x="44293" y="47995"/>
                    </a:lnTo>
                    <a:lnTo>
                      <a:pt x="44247" y="47995"/>
                    </a:lnTo>
                    <a:lnTo>
                      <a:pt x="43553" y="47625"/>
                    </a:lnTo>
                    <a:lnTo>
                      <a:pt x="43460" y="47579"/>
                    </a:lnTo>
                    <a:lnTo>
                      <a:pt x="43414" y="47533"/>
                    </a:lnTo>
                    <a:lnTo>
                      <a:pt x="42858" y="47301"/>
                    </a:lnTo>
                    <a:lnTo>
                      <a:pt x="42349" y="47116"/>
                    </a:lnTo>
                    <a:lnTo>
                      <a:pt x="42257" y="47070"/>
                    </a:lnTo>
                    <a:lnTo>
                      <a:pt x="42210" y="47070"/>
                    </a:lnTo>
                    <a:lnTo>
                      <a:pt x="41331" y="46792"/>
                    </a:lnTo>
                    <a:lnTo>
                      <a:pt x="41285" y="46746"/>
                    </a:lnTo>
                    <a:lnTo>
                      <a:pt x="41285" y="46700"/>
                    </a:lnTo>
                    <a:close/>
                    <a:moveTo>
                      <a:pt x="53804" y="71345"/>
                    </a:moveTo>
                    <a:lnTo>
                      <a:pt x="53735" y="71461"/>
                    </a:lnTo>
                    <a:lnTo>
                      <a:pt x="53689" y="71461"/>
                    </a:lnTo>
                    <a:lnTo>
                      <a:pt x="53804" y="71345"/>
                    </a:lnTo>
                    <a:close/>
                    <a:moveTo>
                      <a:pt x="38971" y="48088"/>
                    </a:moveTo>
                    <a:lnTo>
                      <a:pt x="39480" y="48134"/>
                    </a:lnTo>
                    <a:lnTo>
                      <a:pt x="39480" y="48227"/>
                    </a:lnTo>
                    <a:lnTo>
                      <a:pt x="39711" y="49523"/>
                    </a:lnTo>
                    <a:lnTo>
                      <a:pt x="38739" y="49523"/>
                    </a:lnTo>
                    <a:lnTo>
                      <a:pt x="38462" y="49569"/>
                    </a:lnTo>
                    <a:lnTo>
                      <a:pt x="38276" y="49569"/>
                    </a:lnTo>
                    <a:lnTo>
                      <a:pt x="38184" y="49615"/>
                    </a:lnTo>
                    <a:lnTo>
                      <a:pt x="38091" y="49615"/>
                    </a:lnTo>
                    <a:lnTo>
                      <a:pt x="37999" y="49662"/>
                    </a:lnTo>
                    <a:lnTo>
                      <a:pt x="37814" y="49662"/>
                    </a:lnTo>
                    <a:lnTo>
                      <a:pt x="37490" y="49801"/>
                    </a:lnTo>
                    <a:lnTo>
                      <a:pt x="37073" y="49986"/>
                    </a:lnTo>
                    <a:lnTo>
                      <a:pt x="36657" y="50171"/>
                    </a:lnTo>
                    <a:lnTo>
                      <a:pt x="36333" y="50402"/>
                    </a:lnTo>
                    <a:lnTo>
                      <a:pt x="36055" y="50634"/>
                    </a:lnTo>
                    <a:lnTo>
                      <a:pt x="35777" y="50911"/>
                    </a:lnTo>
                    <a:lnTo>
                      <a:pt x="35546" y="51143"/>
                    </a:lnTo>
                    <a:lnTo>
                      <a:pt x="35176" y="51744"/>
                    </a:lnTo>
                    <a:lnTo>
                      <a:pt x="34852" y="52346"/>
                    </a:lnTo>
                    <a:lnTo>
                      <a:pt x="34620" y="52901"/>
                    </a:lnTo>
                    <a:lnTo>
                      <a:pt x="34435" y="53503"/>
                    </a:lnTo>
                    <a:lnTo>
                      <a:pt x="34296" y="54012"/>
                    </a:lnTo>
                    <a:lnTo>
                      <a:pt x="34250" y="54521"/>
                    </a:lnTo>
                    <a:lnTo>
                      <a:pt x="34157" y="55540"/>
                    </a:lnTo>
                    <a:lnTo>
                      <a:pt x="34157" y="56558"/>
                    </a:lnTo>
                    <a:lnTo>
                      <a:pt x="34250" y="57669"/>
                    </a:lnTo>
                    <a:lnTo>
                      <a:pt x="34435" y="58779"/>
                    </a:lnTo>
                    <a:lnTo>
                      <a:pt x="34528" y="59150"/>
                    </a:lnTo>
                    <a:lnTo>
                      <a:pt x="34574" y="59381"/>
                    </a:lnTo>
                    <a:lnTo>
                      <a:pt x="34713" y="59890"/>
                    </a:lnTo>
                    <a:lnTo>
                      <a:pt x="35037" y="61001"/>
                    </a:lnTo>
                    <a:lnTo>
                      <a:pt x="35361" y="61741"/>
                    </a:lnTo>
                    <a:lnTo>
                      <a:pt x="35638" y="62528"/>
                    </a:lnTo>
                    <a:lnTo>
                      <a:pt x="36009" y="63269"/>
                    </a:lnTo>
                    <a:lnTo>
                      <a:pt x="36379" y="64009"/>
                    </a:lnTo>
                    <a:lnTo>
                      <a:pt x="36749" y="64704"/>
                    </a:lnTo>
                    <a:lnTo>
                      <a:pt x="37166" y="65398"/>
                    </a:lnTo>
                    <a:lnTo>
                      <a:pt x="37628" y="66092"/>
                    </a:lnTo>
                    <a:lnTo>
                      <a:pt x="38045" y="66740"/>
                    </a:lnTo>
                    <a:lnTo>
                      <a:pt x="38138" y="66833"/>
                    </a:lnTo>
                    <a:lnTo>
                      <a:pt x="39063" y="67943"/>
                    </a:lnTo>
                    <a:lnTo>
                      <a:pt x="39989" y="68962"/>
                    </a:lnTo>
                    <a:lnTo>
                      <a:pt x="41007" y="69841"/>
                    </a:lnTo>
                    <a:lnTo>
                      <a:pt x="41516" y="70257"/>
                    </a:lnTo>
                    <a:lnTo>
                      <a:pt x="42025" y="70674"/>
                    </a:lnTo>
                    <a:lnTo>
                      <a:pt x="42072" y="70674"/>
                    </a:lnTo>
                    <a:lnTo>
                      <a:pt x="42118" y="70720"/>
                    </a:lnTo>
                    <a:lnTo>
                      <a:pt x="42210" y="70767"/>
                    </a:lnTo>
                    <a:lnTo>
                      <a:pt x="42210" y="70813"/>
                    </a:lnTo>
                    <a:lnTo>
                      <a:pt x="42257" y="70813"/>
                    </a:lnTo>
                    <a:lnTo>
                      <a:pt x="42303" y="70859"/>
                    </a:lnTo>
                    <a:lnTo>
                      <a:pt x="42349" y="70905"/>
                    </a:lnTo>
                    <a:lnTo>
                      <a:pt x="42396" y="70905"/>
                    </a:lnTo>
                    <a:lnTo>
                      <a:pt x="42442" y="70952"/>
                    </a:lnTo>
                    <a:lnTo>
                      <a:pt x="43044" y="71322"/>
                    </a:lnTo>
                    <a:lnTo>
                      <a:pt x="43877" y="71738"/>
                    </a:lnTo>
                    <a:lnTo>
                      <a:pt x="44154" y="71877"/>
                    </a:lnTo>
                    <a:lnTo>
                      <a:pt x="44386" y="71970"/>
                    </a:lnTo>
                    <a:lnTo>
                      <a:pt x="44710" y="72062"/>
                    </a:lnTo>
                    <a:lnTo>
                      <a:pt x="44895" y="72155"/>
                    </a:lnTo>
                    <a:lnTo>
                      <a:pt x="45311" y="72294"/>
                    </a:lnTo>
                    <a:lnTo>
                      <a:pt x="45589" y="72340"/>
                    </a:lnTo>
                    <a:lnTo>
                      <a:pt x="45635" y="72340"/>
                    </a:lnTo>
                    <a:lnTo>
                      <a:pt x="46330" y="72479"/>
                    </a:lnTo>
                    <a:lnTo>
                      <a:pt x="47024" y="72525"/>
                    </a:lnTo>
                    <a:lnTo>
                      <a:pt x="47533" y="72479"/>
                    </a:lnTo>
                    <a:lnTo>
                      <a:pt x="47996" y="72433"/>
                    </a:lnTo>
                    <a:lnTo>
                      <a:pt x="48459" y="72340"/>
                    </a:lnTo>
                    <a:lnTo>
                      <a:pt x="48922" y="72155"/>
                    </a:lnTo>
                    <a:lnTo>
                      <a:pt x="49292" y="71970"/>
                    </a:lnTo>
                    <a:lnTo>
                      <a:pt x="49662" y="71785"/>
                    </a:lnTo>
                    <a:lnTo>
                      <a:pt x="49708" y="71738"/>
                    </a:lnTo>
                    <a:lnTo>
                      <a:pt x="49755" y="71738"/>
                    </a:lnTo>
                    <a:lnTo>
                      <a:pt x="49893" y="71600"/>
                    </a:lnTo>
                    <a:lnTo>
                      <a:pt x="49986" y="71507"/>
                    </a:lnTo>
                    <a:lnTo>
                      <a:pt x="50495" y="71044"/>
                    </a:lnTo>
                    <a:lnTo>
                      <a:pt x="50541" y="70998"/>
                    </a:lnTo>
                    <a:lnTo>
                      <a:pt x="50634" y="70905"/>
                    </a:lnTo>
                    <a:lnTo>
                      <a:pt x="50634" y="70859"/>
                    </a:lnTo>
                    <a:lnTo>
                      <a:pt x="50727" y="70767"/>
                    </a:lnTo>
                    <a:lnTo>
                      <a:pt x="50865" y="70628"/>
                    </a:lnTo>
                    <a:lnTo>
                      <a:pt x="51051" y="70304"/>
                    </a:lnTo>
                    <a:lnTo>
                      <a:pt x="51097" y="70257"/>
                    </a:lnTo>
                    <a:lnTo>
                      <a:pt x="51143" y="70165"/>
                    </a:lnTo>
                    <a:lnTo>
                      <a:pt x="51189" y="70119"/>
                    </a:lnTo>
                    <a:lnTo>
                      <a:pt x="51236" y="69980"/>
                    </a:lnTo>
                    <a:lnTo>
                      <a:pt x="51282" y="69933"/>
                    </a:lnTo>
                    <a:lnTo>
                      <a:pt x="51282" y="69841"/>
                    </a:lnTo>
                    <a:lnTo>
                      <a:pt x="51328" y="69841"/>
                    </a:lnTo>
                    <a:lnTo>
                      <a:pt x="51328" y="69795"/>
                    </a:lnTo>
                    <a:lnTo>
                      <a:pt x="51513" y="69378"/>
                    </a:lnTo>
                    <a:lnTo>
                      <a:pt x="51606" y="69054"/>
                    </a:lnTo>
                    <a:lnTo>
                      <a:pt x="51652" y="68962"/>
                    </a:lnTo>
                    <a:lnTo>
                      <a:pt x="51698" y="68776"/>
                    </a:lnTo>
                    <a:lnTo>
                      <a:pt x="51791" y="68452"/>
                    </a:lnTo>
                    <a:lnTo>
                      <a:pt x="51837" y="68360"/>
                    </a:lnTo>
                    <a:lnTo>
                      <a:pt x="51837" y="68267"/>
                    </a:lnTo>
                    <a:lnTo>
                      <a:pt x="51884" y="68175"/>
                    </a:lnTo>
                    <a:lnTo>
                      <a:pt x="52022" y="67295"/>
                    </a:lnTo>
                    <a:lnTo>
                      <a:pt x="52022" y="67203"/>
                    </a:lnTo>
                    <a:lnTo>
                      <a:pt x="52022" y="67110"/>
                    </a:lnTo>
                    <a:lnTo>
                      <a:pt x="52022" y="67018"/>
                    </a:lnTo>
                    <a:lnTo>
                      <a:pt x="52069" y="66740"/>
                    </a:lnTo>
                    <a:lnTo>
                      <a:pt x="52069" y="65999"/>
                    </a:lnTo>
                    <a:lnTo>
                      <a:pt x="52069" y="65305"/>
                    </a:lnTo>
                    <a:lnTo>
                      <a:pt x="52022" y="65166"/>
                    </a:lnTo>
                    <a:lnTo>
                      <a:pt x="52022" y="65120"/>
                    </a:lnTo>
                    <a:lnTo>
                      <a:pt x="52022" y="64981"/>
                    </a:lnTo>
                    <a:lnTo>
                      <a:pt x="52022" y="64889"/>
                    </a:lnTo>
                    <a:lnTo>
                      <a:pt x="52022" y="64796"/>
                    </a:lnTo>
                    <a:lnTo>
                      <a:pt x="51884" y="63870"/>
                    </a:lnTo>
                    <a:lnTo>
                      <a:pt x="51884" y="63778"/>
                    </a:lnTo>
                    <a:lnTo>
                      <a:pt x="51884" y="63639"/>
                    </a:lnTo>
                    <a:lnTo>
                      <a:pt x="51837" y="63546"/>
                    </a:lnTo>
                    <a:lnTo>
                      <a:pt x="51652" y="62575"/>
                    </a:lnTo>
                    <a:lnTo>
                      <a:pt x="51374" y="61603"/>
                    </a:lnTo>
                    <a:lnTo>
                      <a:pt x="51328" y="61556"/>
                    </a:lnTo>
                    <a:lnTo>
                      <a:pt x="51328" y="61417"/>
                    </a:lnTo>
                    <a:lnTo>
                      <a:pt x="51282" y="61325"/>
                    </a:lnTo>
                    <a:lnTo>
                      <a:pt x="50865" y="60260"/>
                    </a:lnTo>
                    <a:lnTo>
                      <a:pt x="50865" y="60168"/>
                    </a:lnTo>
                    <a:lnTo>
                      <a:pt x="50865" y="60122"/>
                    </a:lnTo>
                    <a:lnTo>
                      <a:pt x="50819" y="60029"/>
                    </a:lnTo>
                    <a:lnTo>
                      <a:pt x="50773" y="59983"/>
                    </a:lnTo>
                    <a:lnTo>
                      <a:pt x="50403" y="59103"/>
                    </a:lnTo>
                    <a:lnTo>
                      <a:pt x="49940" y="58224"/>
                    </a:lnTo>
                    <a:lnTo>
                      <a:pt x="49893" y="58131"/>
                    </a:lnTo>
                    <a:lnTo>
                      <a:pt x="49893" y="58085"/>
                    </a:lnTo>
                    <a:lnTo>
                      <a:pt x="49847" y="58039"/>
                    </a:lnTo>
                    <a:lnTo>
                      <a:pt x="49801" y="57946"/>
                    </a:lnTo>
                    <a:lnTo>
                      <a:pt x="49199" y="56928"/>
                    </a:lnTo>
                    <a:lnTo>
                      <a:pt x="49153" y="56835"/>
                    </a:lnTo>
                    <a:lnTo>
                      <a:pt x="49107" y="56789"/>
                    </a:lnTo>
                    <a:lnTo>
                      <a:pt x="49060" y="56743"/>
                    </a:lnTo>
                    <a:lnTo>
                      <a:pt x="49060" y="56650"/>
                    </a:lnTo>
                    <a:lnTo>
                      <a:pt x="48227" y="55493"/>
                    </a:lnTo>
                    <a:lnTo>
                      <a:pt x="47996" y="55169"/>
                    </a:lnTo>
                    <a:lnTo>
                      <a:pt x="47950" y="55123"/>
                    </a:lnTo>
                    <a:lnTo>
                      <a:pt x="47857" y="54984"/>
                    </a:lnTo>
                    <a:lnTo>
                      <a:pt x="47811" y="54938"/>
                    </a:lnTo>
                    <a:lnTo>
                      <a:pt x="47487" y="54521"/>
                    </a:lnTo>
                    <a:lnTo>
                      <a:pt x="47348" y="54336"/>
                    </a:lnTo>
                    <a:lnTo>
                      <a:pt x="47070" y="54059"/>
                    </a:lnTo>
                    <a:lnTo>
                      <a:pt x="47024" y="53966"/>
                    </a:lnTo>
                    <a:lnTo>
                      <a:pt x="46931" y="53873"/>
                    </a:lnTo>
                    <a:lnTo>
                      <a:pt x="46885" y="53827"/>
                    </a:lnTo>
                    <a:lnTo>
                      <a:pt x="46839" y="53735"/>
                    </a:lnTo>
                    <a:lnTo>
                      <a:pt x="46792" y="53688"/>
                    </a:lnTo>
                    <a:lnTo>
                      <a:pt x="46561" y="53503"/>
                    </a:lnTo>
                    <a:lnTo>
                      <a:pt x="46237" y="53133"/>
                    </a:lnTo>
                    <a:lnTo>
                      <a:pt x="46098" y="52994"/>
                    </a:lnTo>
                    <a:lnTo>
                      <a:pt x="45913" y="52809"/>
                    </a:lnTo>
                    <a:lnTo>
                      <a:pt x="45450" y="52392"/>
                    </a:lnTo>
                    <a:lnTo>
                      <a:pt x="45404" y="52346"/>
                    </a:lnTo>
                    <a:lnTo>
                      <a:pt x="45311" y="52253"/>
                    </a:lnTo>
                    <a:lnTo>
                      <a:pt x="45219" y="52207"/>
                    </a:lnTo>
                    <a:lnTo>
                      <a:pt x="44987" y="52022"/>
                    </a:lnTo>
                    <a:lnTo>
                      <a:pt x="44895" y="51930"/>
                    </a:lnTo>
                    <a:lnTo>
                      <a:pt x="44849" y="51883"/>
                    </a:lnTo>
                    <a:lnTo>
                      <a:pt x="44386" y="51559"/>
                    </a:lnTo>
                    <a:lnTo>
                      <a:pt x="44340" y="51513"/>
                    </a:lnTo>
                    <a:lnTo>
                      <a:pt x="44247" y="51420"/>
                    </a:lnTo>
                    <a:lnTo>
                      <a:pt x="44154" y="51374"/>
                    </a:lnTo>
                    <a:lnTo>
                      <a:pt x="44108" y="51328"/>
                    </a:lnTo>
                    <a:lnTo>
                      <a:pt x="44016" y="51282"/>
                    </a:lnTo>
                    <a:lnTo>
                      <a:pt x="43969" y="51235"/>
                    </a:lnTo>
                    <a:lnTo>
                      <a:pt x="43414" y="50911"/>
                    </a:lnTo>
                    <a:lnTo>
                      <a:pt x="42858" y="50587"/>
                    </a:lnTo>
                    <a:lnTo>
                      <a:pt x="42812" y="50541"/>
                    </a:lnTo>
                    <a:lnTo>
                      <a:pt x="42720" y="50495"/>
                    </a:lnTo>
                    <a:lnTo>
                      <a:pt x="42534" y="50402"/>
                    </a:lnTo>
                    <a:lnTo>
                      <a:pt x="42442" y="50356"/>
                    </a:lnTo>
                    <a:lnTo>
                      <a:pt x="42349" y="50310"/>
                    </a:lnTo>
                    <a:lnTo>
                      <a:pt x="42303" y="50310"/>
                    </a:lnTo>
                    <a:lnTo>
                      <a:pt x="42257" y="50263"/>
                    </a:lnTo>
                    <a:lnTo>
                      <a:pt x="41794" y="50078"/>
                    </a:lnTo>
                    <a:lnTo>
                      <a:pt x="41794" y="50032"/>
                    </a:lnTo>
                    <a:lnTo>
                      <a:pt x="41655" y="49153"/>
                    </a:lnTo>
                    <a:lnTo>
                      <a:pt x="41655" y="49060"/>
                    </a:lnTo>
                    <a:lnTo>
                      <a:pt x="41655" y="48921"/>
                    </a:lnTo>
                    <a:lnTo>
                      <a:pt x="41609" y="48875"/>
                    </a:lnTo>
                    <a:lnTo>
                      <a:pt x="41609" y="48736"/>
                    </a:lnTo>
                    <a:lnTo>
                      <a:pt x="42025" y="48921"/>
                    </a:lnTo>
                    <a:lnTo>
                      <a:pt x="42118" y="48967"/>
                    </a:lnTo>
                    <a:lnTo>
                      <a:pt x="42534" y="49153"/>
                    </a:lnTo>
                    <a:lnTo>
                      <a:pt x="42581" y="49199"/>
                    </a:lnTo>
                    <a:lnTo>
                      <a:pt x="42673" y="49245"/>
                    </a:lnTo>
                    <a:lnTo>
                      <a:pt x="43599" y="49754"/>
                    </a:lnTo>
                    <a:lnTo>
                      <a:pt x="43692" y="49847"/>
                    </a:lnTo>
                    <a:lnTo>
                      <a:pt x="43738" y="49893"/>
                    </a:lnTo>
                    <a:lnTo>
                      <a:pt x="43830" y="49939"/>
                    </a:lnTo>
                    <a:lnTo>
                      <a:pt x="43923" y="49986"/>
                    </a:lnTo>
                    <a:lnTo>
                      <a:pt x="44108" y="50124"/>
                    </a:lnTo>
                    <a:lnTo>
                      <a:pt x="44154" y="50124"/>
                    </a:lnTo>
                    <a:lnTo>
                      <a:pt x="44154" y="50171"/>
                    </a:lnTo>
                    <a:lnTo>
                      <a:pt x="44247" y="50217"/>
                    </a:lnTo>
                    <a:lnTo>
                      <a:pt x="44340" y="50263"/>
                    </a:lnTo>
                    <a:lnTo>
                      <a:pt x="44386" y="50310"/>
                    </a:lnTo>
                    <a:lnTo>
                      <a:pt x="44617" y="50495"/>
                    </a:lnTo>
                    <a:lnTo>
                      <a:pt x="44710" y="50541"/>
                    </a:lnTo>
                    <a:lnTo>
                      <a:pt x="44756" y="50587"/>
                    </a:lnTo>
                    <a:lnTo>
                      <a:pt x="45219" y="50958"/>
                    </a:lnTo>
                    <a:lnTo>
                      <a:pt x="45311" y="51004"/>
                    </a:lnTo>
                    <a:lnTo>
                      <a:pt x="45404" y="51096"/>
                    </a:lnTo>
                    <a:lnTo>
                      <a:pt x="45450" y="51143"/>
                    </a:lnTo>
                    <a:lnTo>
                      <a:pt x="46283" y="51930"/>
                    </a:lnTo>
                    <a:lnTo>
                      <a:pt x="47302" y="52948"/>
                    </a:lnTo>
                    <a:lnTo>
                      <a:pt x="47348" y="52994"/>
                    </a:lnTo>
                    <a:lnTo>
                      <a:pt x="47440" y="53087"/>
                    </a:lnTo>
                    <a:lnTo>
                      <a:pt x="47487" y="53179"/>
                    </a:lnTo>
                    <a:lnTo>
                      <a:pt x="48227" y="54059"/>
                    </a:lnTo>
                    <a:lnTo>
                      <a:pt x="48274" y="54105"/>
                    </a:lnTo>
                    <a:lnTo>
                      <a:pt x="48366" y="54244"/>
                    </a:lnTo>
                    <a:lnTo>
                      <a:pt x="48412" y="54290"/>
                    </a:lnTo>
                    <a:lnTo>
                      <a:pt x="49107" y="55216"/>
                    </a:lnTo>
                    <a:lnTo>
                      <a:pt x="49801" y="56234"/>
                    </a:lnTo>
                    <a:lnTo>
                      <a:pt x="49801" y="56326"/>
                    </a:lnTo>
                    <a:lnTo>
                      <a:pt x="49847" y="56373"/>
                    </a:lnTo>
                    <a:lnTo>
                      <a:pt x="49893" y="56419"/>
                    </a:lnTo>
                    <a:lnTo>
                      <a:pt x="49940" y="56511"/>
                    </a:lnTo>
                    <a:lnTo>
                      <a:pt x="50541" y="57530"/>
                    </a:lnTo>
                    <a:lnTo>
                      <a:pt x="50588" y="57622"/>
                    </a:lnTo>
                    <a:lnTo>
                      <a:pt x="50588" y="57669"/>
                    </a:lnTo>
                    <a:lnTo>
                      <a:pt x="50634" y="57715"/>
                    </a:lnTo>
                    <a:lnTo>
                      <a:pt x="50680" y="57807"/>
                    </a:lnTo>
                    <a:lnTo>
                      <a:pt x="50773" y="57993"/>
                    </a:lnTo>
                    <a:lnTo>
                      <a:pt x="51282" y="59011"/>
                    </a:lnTo>
                    <a:lnTo>
                      <a:pt x="51698" y="60075"/>
                    </a:lnTo>
                    <a:lnTo>
                      <a:pt x="51745" y="60122"/>
                    </a:lnTo>
                    <a:lnTo>
                      <a:pt x="51791" y="60260"/>
                    </a:lnTo>
                    <a:lnTo>
                      <a:pt x="51837" y="60353"/>
                    </a:lnTo>
                    <a:lnTo>
                      <a:pt x="52069" y="60955"/>
                    </a:lnTo>
                    <a:lnTo>
                      <a:pt x="52208" y="61417"/>
                    </a:lnTo>
                    <a:lnTo>
                      <a:pt x="52254" y="61510"/>
                    </a:lnTo>
                    <a:lnTo>
                      <a:pt x="52300" y="61649"/>
                    </a:lnTo>
                    <a:lnTo>
                      <a:pt x="52300" y="61695"/>
                    </a:lnTo>
                    <a:lnTo>
                      <a:pt x="52393" y="61927"/>
                    </a:lnTo>
                    <a:lnTo>
                      <a:pt x="52393" y="61973"/>
                    </a:lnTo>
                    <a:lnTo>
                      <a:pt x="52485" y="62389"/>
                    </a:lnTo>
                    <a:lnTo>
                      <a:pt x="52532" y="62482"/>
                    </a:lnTo>
                    <a:lnTo>
                      <a:pt x="52624" y="62852"/>
                    </a:lnTo>
                    <a:lnTo>
                      <a:pt x="52670" y="63037"/>
                    </a:lnTo>
                    <a:lnTo>
                      <a:pt x="52902" y="64194"/>
                    </a:lnTo>
                    <a:lnTo>
                      <a:pt x="52948" y="64287"/>
                    </a:lnTo>
                    <a:lnTo>
                      <a:pt x="52948" y="64426"/>
                    </a:lnTo>
                    <a:lnTo>
                      <a:pt x="52948" y="64518"/>
                    </a:lnTo>
                    <a:lnTo>
                      <a:pt x="52994" y="64657"/>
                    </a:lnTo>
                    <a:lnTo>
                      <a:pt x="53087" y="65537"/>
                    </a:lnTo>
                    <a:lnTo>
                      <a:pt x="53087" y="65629"/>
                    </a:lnTo>
                    <a:lnTo>
                      <a:pt x="53087" y="65722"/>
                    </a:lnTo>
                    <a:lnTo>
                      <a:pt x="53087" y="65814"/>
                    </a:lnTo>
                    <a:lnTo>
                      <a:pt x="53133" y="66694"/>
                    </a:lnTo>
                    <a:lnTo>
                      <a:pt x="53133" y="67527"/>
                    </a:lnTo>
                    <a:lnTo>
                      <a:pt x="53087" y="68128"/>
                    </a:lnTo>
                    <a:lnTo>
                      <a:pt x="53041" y="68452"/>
                    </a:lnTo>
                    <a:lnTo>
                      <a:pt x="52948" y="68915"/>
                    </a:lnTo>
                    <a:lnTo>
                      <a:pt x="52856" y="69378"/>
                    </a:lnTo>
                    <a:lnTo>
                      <a:pt x="52717" y="69841"/>
                    </a:lnTo>
                    <a:lnTo>
                      <a:pt x="52578" y="70304"/>
                    </a:lnTo>
                    <a:lnTo>
                      <a:pt x="52393" y="70767"/>
                    </a:lnTo>
                    <a:lnTo>
                      <a:pt x="52161" y="71183"/>
                    </a:lnTo>
                    <a:lnTo>
                      <a:pt x="51791" y="71785"/>
                    </a:lnTo>
                    <a:lnTo>
                      <a:pt x="51328" y="72340"/>
                    </a:lnTo>
                    <a:lnTo>
                      <a:pt x="50912" y="72757"/>
                    </a:lnTo>
                    <a:lnTo>
                      <a:pt x="50403" y="73127"/>
                    </a:lnTo>
                    <a:lnTo>
                      <a:pt x="49847" y="73451"/>
                    </a:lnTo>
                    <a:lnTo>
                      <a:pt x="49477" y="73636"/>
                    </a:lnTo>
                    <a:lnTo>
                      <a:pt x="49014" y="73775"/>
                    </a:lnTo>
                    <a:lnTo>
                      <a:pt x="48551" y="73867"/>
                    </a:lnTo>
                    <a:lnTo>
                      <a:pt x="48042" y="73960"/>
                    </a:lnTo>
                    <a:lnTo>
                      <a:pt x="47579" y="73960"/>
                    </a:lnTo>
                    <a:lnTo>
                      <a:pt x="47116" y="73914"/>
                    </a:lnTo>
                    <a:lnTo>
                      <a:pt x="46607" y="73867"/>
                    </a:lnTo>
                    <a:lnTo>
                      <a:pt x="46145" y="73775"/>
                    </a:lnTo>
                    <a:lnTo>
                      <a:pt x="45682" y="73682"/>
                    </a:lnTo>
                    <a:lnTo>
                      <a:pt x="44895" y="73405"/>
                    </a:lnTo>
                    <a:lnTo>
                      <a:pt x="44108" y="73081"/>
                    </a:lnTo>
                    <a:lnTo>
                      <a:pt x="43414" y="72757"/>
                    </a:lnTo>
                    <a:lnTo>
                      <a:pt x="42766" y="72340"/>
                    </a:lnTo>
                    <a:lnTo>
                      <a:pt x="42164" y="71970"/>
                    </a:lnTo>
                    <a:lnTo>
                      <a:pt x="41609" y="71553"/>
                    </a:lnTo>
                    <a:lnTo>
                      <a:pt x="41053" y="71137"/>
                    </a:lnTo>
                    <a:lnTo>
                      <a:pt x="40498" y="70674"/>
                    </a:lnTo>
                    <a:lnTo>
                      <a:pt x="39480" y="69748"/>
                    </a:lnTo>
                    <a:lnTo>
                      <a:pt x="38554" y="68730"/>
                    </a:lnTo>
                    <a:lnTo>
                      <a:pt x="37675" y="67666"/>
                    </a:lnTo>
                    <a:lnTo>
                      <a:pt x="36842" y="66509"/>
                    </a:lnTo>
                    <a:lnTo>
                      <a:pt x="36101" y="65305"/>
                    </a:lnTo>
                    <a:lnTo>
                      <a:pt x="35407" y="64009"/>
                    </a:lnTo>
                    <a:lnTo>
                      <a:pt x="34759" y="62667"/>
                    </a:lnTo>
                    <a:lnTo>
                      <a:pt x="34250" y="61279"/>
                    </a:lnTo>
                    <a:lnTo>
                      <a:pt x="34204" y="61279"/>
                    </a:lnTo>
                    <a:lnTo>
                      <a:pt x="33972" y="60584"/>
                    </a:lnTo>
                    <a:lnTo>
                      <a:pt x="33833" y="60075"/>
                    </a:lnTo>
                    <a:lnTo>
                      <a:pt x="33787" y="59983"/>
                    </a:lnTo>
                    <a:lnTo>
                      <a:pt x="33694" y="59566"/>
                    </a:lnTo>
                    <a:lnTo>
                      <a:pt x="33648" y="59520"/>
                    </a:lnTo>
                    <a:lnTo>
                      <a:pt x="33463" y="58733"/>
                    </a:lnTo>
                    <a:lnTo>
                      <a:pt x="33324" y="57900"/>
                    </a:lnTo>
                    <a:lnTo>
                      <a:pt x="33185" y="57113"/>
                    </a:lnTo>
                    <a:lnTo>
                      <a:pt x="33093" y="56373"/>
                    </a:lnTo>
                    <a:lnTo>
                      <a:pt x="33047" y="55632"/>
                    </a:lnTo>
                    <a:lnTo>
                      <a:pt x="33047" y="54892"/>
                    </a:lnTo>
                    <a:lnTo>
                      <a:pt x="33093" y="54151"/>
                    </a:lnTo>
                    <a:lnTo>
                      <a:pt x="33185" y="53457"/>
                    </a:lnTo>
                    <a:lnTo>
                      <a:pt x="33324" y="52763"/>
                    </a:lnTo>
                    <a:lnTo>
                      <a:pt x="33463" y="52300"/>
                    </a:lnTo>
                    <a:lnTo>
                      <a:pt x="33602" y="51791"/>
                    </a:lnTo>
                    <a:lnTo>
                      <a:pt x="33833" y="51282"/>
                    </a:lnTo>
                    <a:lnTo>
                      <a:pt x="34065" y="50772"/>
                    </a:lnTo>
                    <a:lnTo>
                      <a:pt x="34342" y="50310"/>
                    </a:lnTo>
                    <a:lnTo>
                      <a:pt x="34713" y="49847"/>
                    </a:lnTo>
                    <a:lnTo>
                      <a:pt x="35129" y="49384"/>
                    </a:lnTo>
                    <a:lnTo>
                      <a:pt x="35638" y="48967"/>
                    </a:lnTo>
                    <a:lnTo>
                      <a:pt x="35962" y="48782"/>
                    </a:lnTo>
                    <a:lnTo>
                      <a:pt x="36009" y="48736"/>
                    </a:lnTo>
                    <a:lnTo>
                      <a:pt x="36333" y="48597"/>
                    </a:lnTo>
                    <a:lnTo>
                      <a:pt x="36333" y="48551"/>
                    </a:lnTo>
                    <a:lnTo>
                      <a:pt x="36703" y="48412"/>
                    </a:lnTo>
                    <a:lnTo>
                      <a:pt x="36981" y="48319"/>
                    </a:lnTo>
                    <a:lnTo>
                      <a:pt x="37212" y="48273"/>
                    </a:lnTo>
                    <a:lnTo>
                      <a:pt x="37351" y="48227"/>
                    </a:lnTo>
                    <a:lnTo>
                      <a:pt x="37443" y="48227"/>
                    </a:lnTo>
                    <a:lnTo>
                      <a:pt x="37952" y="48134"/>
                    </a:lnTo>
                    <a:lnTo>
                      <a:pt x="38462" y="48088"/>
                    </a:lnTo>
                    <a:close/>
                    <a:moveTo>
                      <a:pt x="43090" y="0"/>
                    </a:moveTo>
                    <a:lnTo>
                      <a:pt x="42766" y="47"/>
                    </a:lnTo>
                    <a:lnTo>
                      <a:pt x="42442" y="47"/>
                    </a:lnTo>
                    <a:lnTo>
                      <a:pt x="42072" y="139"/>
                    </a:lnTo>
                    <a:lnTo>
                      <a:pt x="41748" y="278"/>
                    </a:lnTo>
                    <a:lnTo>
                      <a:pt x="41377" y="417"/>
                    </a:lnTo>
                    <a:lnTo>
                      <a:pt x="41053" y="648"/>
                    </a:lnTo>
                    <a:lnTo>
                      <a:pt x="40683" y="926"/>
                    </a:lnTo>
                    <a:lnTo>
                      <a:pt x="40359" y="1250"/>
                    </a:lnTo>
                    <a:lnTo>
                      <a:pt x="39943" y="1667"/>
                    </a:lnTo>
                    <a:lnTo>
                      <a:pt x="39665" y="2129"/>
                    </a:lnTo>
                    <a:lnTo>
                      <a:pt x="39480" y="2500"/>
                    </a:lnTo>
                    <a:lnTo>
                      <a:pt x="39341" y="2870"/>
                    </a:lnTo>
                    <a:lnTo>
                      <a:pt x="39248" y="3240"/>
                    </a:lnTo>
                    <a:lnTo>
                      <a:pt x="39248" y="3518"/>
                    </a:lnTo>
                    <a:lnTo>
                      <a:pt x="39295" y="3842"/>
                    </a:lnTo>
                    <a:lnTo>
                      <a:pt x="39341" y="4073"/>
                    </a:lnTo>
                    <a:lnTo>
                      <a:pt x="39434" y="4212"/>
                    </a:lnTo>
                    <a:lnTo>
                      <a:pt x="39572" y="4305"/>
                    </a:lnTo>
                    <a:lnTo>
                      <a:pt x="39572" y="4675"/>
                    </a:lnTo>
                    <a:lnTo>
                      <a:pt x="39665" y="5091"/>
                    </a:lnTo>
                    <a:lnTo>
                      <a:pt x="38878" y="5554"/>
                    </a:lnTo>
                    <a:lnTo>
                      <a:pt x="38369" y="5184"/>
                    </a:lnTo>
                    <a:lnTo>
                      <a:pt x="37860" y="4860"/>
                    </a:lnTo>
                    <a:lnTo>
                      <a:pt x="37351" y="4582"/>
                    </a:lnTo>
                    <a:lnTo>
                      <a:pt x="36795" y="4351"/>
                    </a:lnTo>
                    <a:lnTo>
                      <a:pt x="36240" y="4166"/>
                    </a:lnTo>
                    <a:lnTo>
                      <a:pt x="35638" y="4027"/>
                    </a:lnTo>
                    <a:lnTo>
                      <a:pt x="35037" y="3934"/>
                    </a:lnTo>
                    <a:lnTo>
                      <a:pt x="34481" y="3888"/>
                    </a:lnTo>
                    <a:lnTo>
                      <a:pt x="33880" y="3888"/>
                    </a:lnTo>
                    <a:lnTo>
                      <a:pt x="33278" y="3934"/>
                    </a:lnTo>
                    <a:lnTo>
                      <a:pt x="32676" y="4027"/>
                    </a:lnTo>
                    <a:lnTo>
                      <a:pt x="32121" y="4166"/>
                    </a:lnTo>
                    <a:lnTo>
                      <a:pt x="31519" y="4351"/>
                    </a:lnTo>
                    <a:lnTo>
                      <a:pt x="30964" y="4582"/>
                    </a:lnTo>
                    <a:lnTo>
                      <a:pt x="30408" y="4906"/>
                    </a:lnTo>
                    <a:lnTo>
                      <a:pt x="29899" y="5230"/>
                    </a:lnTo>
                    <a:lnTo>
                      <a:pt x="22170" y="10831"/>
                    </a:lnTo>
                    <a:lnTo>
                      <a:pt x="21892" y="11016"/>
                    </a:lnTo>
                    <a:lnTo>
                      <a:pt x="21661" y="11247"/>
                    </a:lnTo>
                    <a:lnTo>
                      <a:pt x="21430" y="11478"/>
                    </a:lnTo>
                    <a:lnTo>
                      <a:pt x="21244" y="11756"/>
                    </a:lnTo>
                    <a:lnTo>
                      <a:pt x="21106" y="12034"/>
                    </a:lnTo>
                    <a:lnTo>
                      <a:pt x="20967" y="12358"/>
                    </a:lnTo>
                    <a:lnTo>
                      <a:pt x="20874" y="12682"/>
                    </a:lnTo>
                    <a:lnTo>
                      <a:pt x="20782" y="13006"/>
                    </a:lnTo>
                    <a:lnTo>
                      <a:pt x="20735" y="13515"/>
                    </a:lnTo>
                    <a:lnTo>
                      <a:pt x="20782" y="14024"/>
                    </a:lnTo>
                    <a:lnTo>
                      <a:pt x="20411" y="14209"/>
                    </a:lnTo>
                    <a:lnTo>
                      <a:pt x="19995" y="14441"/>
                    </a:lnTo>
                    <a:lnTo>
                      <a:pt x="19624" y="14718"/>
                    </a:lnTo>
                    <a:lnTo>
                      <a:pt x="19301" y="14996"/>
                    </a:lnTo>
                    <a:lnTo>
                      <a:pt x="18977" y="15274"/>
                    </a:lnTo>
                    <a:lnTo>
                      <a:pt x="18653" y="15598"/>
                    </a:lnTo>
                    <a:lnTo>
                      <a:pt x="18375" y="15968"/>
                    </a:lnTo>
                    <a:lnTo>
                      <a:pt x="18097" y="16338"/>
                    </a:lnTo>
                    <a:lnTo>
                      <a:pt x="17866" y="16708"/>
                    </a:lnTo>
                    <a:lnTo>
                      <a:pt x="17681" y="17125"/>
                    </a:lnTo>
                    <a:lnTo>
                      <a:pt x="17495" y="17542"/>
                    </a:lnTo>
                    <a:lnTo>
                      <a:pt x="17357" y="17958"/>
                    </a:lnTo>
                    <a:lnTo>
                      <a:pt x="17218" y="18421"/>
                    </a:lnTo>
                    <a:lnTo>
                      <a:pt x="17125" y="18837"/>
                    </a:lnTo>
                    <a:lnTo>
                      <a:pt x="17079" y="19300"/>
                    </a:lnTo>
                    <a:lnTo>
                      <a:pt x="17033" y="19809"/>
                    </a:lnTo>
                    <a:lnTo>
                      <a:pt x="17033" y="20226"/>
                    </a:lnTo>
                    <a:lnTo>
                      <a:pt x="17079" y="20689"/>
                    </a:lnTo>
                    <a:lnTo>
                      <a:pt x="17172" y="21152"/>
                    </a:lnTo>
                    <a:lnTo>
                      <a:pt x="17264" y="21568"/>
                    </a:lnTo>
                    <a:lnTo>
                      <a:pt x="17264" y="21753"/>
                    </a:lnTo>
                    <a:lnTo>
                      <a:pt x="17218" y="21800"/>
                    </a:lnTo>
                    <a:lnTo>
                      <a:pt x="16755" y="22031"/>
                    </a:lnTo>
                    <a:lnTo>
                      <a:pt x="16709" y="22031"/>
                    </a:lnTo>
                    <a:lnTo>
                      <a:pt x="16292" y="22355"/>
                    </a:lnTo>
                    <a:lnTo>
                      <a:pt x="16061" y="22586"/>
                    </a:lnTo>
                    <a:lnTo>
                      <a:pt x="15829" y="22818"/>
                    </a:lnTo>
                    <a:lnTo>
                      <a:pt x="15690" y="23049"/>
                    </a:lnTo>
                    <a:lnTo>
                      <a:pt x="15552" y="23281"/>
                    </a:lnTo>
                    <a:lnTo>
                      <a:pt x="15459" y="23466"/>
                    </a:lnTo>
                    <a:lnTo>
                      <a:pt x="15413" y="23697"/>
                    </a:lnTo>
                    <a:lnTo>
                      <a:pt x="15366" y="23929"/>
                    </a:lnTo>
                    <a:lnTo>
                      <a:pt x="15366" y="24114"/>
                    </a:lnTo>
                    <a:lnTo>
                      <a:pt x="15459" y="24623"/>
                    </a:lnTo>
                    <a:lnTo>
                      <a:pt x="15644" y="25086"/>
                    </a:lnTo>
                    <a:lnTo>
                      <a:pt x="15922" y="25548"/>
                    </a:lnTo>
                    <a:lnTo>
                      <a:pt x="15968" y="25641"/>
                    </a:lnTo>
                    <a:lnTo>
                      <a:pt x="16014" y="25687"/>
                    </a:lnTo>
                    <a:lnTo>
                      <a:pt x="16061" y="25734"/>
                    </a:lnTo>
                    <a:lnTo>
                      <a:pt x="16107" y="25780"/>
                    </a:lnTo>
                    <a:lnTo>
                      <a:pt x="16153" y="25826"/>
                    </a:lnTo>
                    <a:lnTo>
                      <a:pt x="16153" y="25872"/>
                    </a:lnTo>
                    <a:lnTo>
                      <a:pt x="16200" y="25872"/>
                    </a:lnTo>
                    <a:lnTo>
                      <a:pt x="16246" y="25919"/>
                    </a:lnTo>
                    <a:lnTo>
                      <a:pt x="16246" y="25965"/>
                    </a:lnTo>
                    <a:lnTo>
                      <a:pt x="16292" y="25965"/>
                    </a:lnTo>
                    <a:lnTo>
                      <a:pt x="16292" y="26011"/>
                    </a:lnTo>
                    <a:lnTo>
                      <a:pt x="16338" y="26011"/>
                    </a:lnTo>
                    <a:lnTo>
                      <a:pt x="16338" y="26058"/>
                    </a:lnTo>
                    <a:lnTo>
                      <a:pt x="16385" y="26058"/>
                    </a:lnTo>
                    <a:lnTo>
                      <a:pt x="16385" y="26104"/>
                    </a:lnTo>
                    <a:lnTo>
                      <a:pt x="16431" y="26150"/>
                    </a:lnTo>
                    <a:lnTo>
                      <a:pt x="16477" y="26150"/>
                    </a:lnTo>
                    <a:lnTo>
                      <a:pt x="16524" y="26196"/>
                    </a:lnTo>
                    <a:lnTo>
                      <a:pt x="16570" y="26243"/>
                    </a:lnTo>
                    <a:lnTo>
                      <a:pt x="16616" y="26243"/>
                    </a:lnTo>
                    <a:lnTo>
                      <a:pt x="16662" y="26289"/>
                    </a:lnTo>
                    <a:lnTo>
                      <a:pt x="16662" y="26243"/>
                    </a:lnTo>
                    <a:lnTo>
                      <a:pt x="16200" y="25826"/>
                    </a:lnTo>
                    <a:lnTo>
                      <a:pt x="15968" y="25502"/>
                    </a:lnTo>
                    <a:lnTo>
                      <a:pt x="15737" y="25224"/>
                    </a:lnTo>
                    <a:lnTo>
                      <a:pt x="15598" y="24900"/>
                    </a:lnTo>
                    <a:lnTo>
                      <a:pt x="15505" y="24530"/>
                    </a:lnTo>
                    <a:lnTo>
                      <a:pt x="15413" y="24114"/>
                    </a:lnTo>
                    <a:lnTo>
                      <a:pt x="15413" y="23929"/>
                    </a:lnTo>
                    <a:lnTo>
                      <a:pt x="15459" y="23743"/>
                    </a:lnTo>
                    <a:lnTo>
                      <a:pt x="15552" y="23512"/>
                    </a:lnTo>
                    <a:lnTo>
                      <a:pt x="15644" y="23419"/>
                    </a:lnTo>
                    <a:lnTo>
                      <a:pt x="15737" y="23281"/>
                    </a:lnTo>
                    <a:lnTo>
                      <a:pt x="15876" y="23188"/>
                    </a:lnTo>
                    <a:lnTo>
                      <a:pt x="16014" y="23142"/>
                    </a:lnTo>
                    <a:lnTo>
                      <a:pt x="16477" y="23142"/>
                    </a:lnTo>
                    <a:lnTo>
                      <a:pt x="16755" y="23234"/>
                    </a:lnTo>
                    <a:lnTo>
                      <a:pt x="16940" y="23327"/>
                    </a:lnTo>
                    <a:lnTo>
                      <a:pt x="17264" y="23512"/>
                    </a:lnTo>
                    <a:lnTo>
                      <a:pt x="17264" y="23558"/>
                    </a:lnTo>
                    <a:lnTo>
                      <a:pt x="17264" y="23605"/>
                    </a:lnTo>
                    <a:lnTo>
                      <a:pt x="17264" y="23651"/>
                    </a:lnTo>
                    <a:lnTo>
                      <a:pt x="16848" y="23419"/>
                    </a:lnTo>
                    <a:lnTo>
                      <a:pt x="16709" y="23373"/>
                    </a:lnTo>
                    <a:lnTo>
                      <a:pt x="16477" y="23281"/>
                    </a:lnTo>
                    <a:lnTo>
                      <a:pt x="16200" y="23234"/>
                    </a:lnTo>
                    <a:lnTo>
                      <a:pt x="16061" y="23281"/>
                    </a:lnTo>
                    <a:lnTo>
                      <a:pt x="15922" y="23327"/>
                    </a:lnTo>
                    <a:lnTo>
                      <a:pt x="15783" y="23466"/>
                    </a:lnTo>
                    <a:lnTo>
                      <a:pt x="15690" y="23558"/>
                    </a:lnTo>
                    <a:lnTo>
                      <a:pt x="15598" y="23743"/>
                    </a:lnTo>
                    <a:lnTo>
                      <a:pt x="15552" y="23882"/>
                    </a:lnTo>
                    <a:lnTo>
                      <a:pt x="15552" y="24252"/>
                    </a:lnTo>
                    <a:lnTo>
                      <a:pt x="15644" y="24576"/>
                    </a:lnTo>
                    <a:lnTo>
                      <a:pt x="15783" y="24900"/>
                    </a:lnTo>
                    <a:lnTo>
                      <a:pt x="15783" y="24993"/>
                    </a:lnTo>
                    <a:lnTo>
                      <a:pt x="15829" y="25039"/>
                    </a:lnTo>
                    <a:lnTo>
                      <a:pt x="15829" y="25086"/>
                    </a:lnTo>
                    <a:lnTo>
                      <a:pt x="15876" y="25132"/>
                    </a:lnTo>
                    <a:lnTo>
                      <a:pt x="16014" y="25363"/>
                    </a:lnTo>
                    <a:lnTo>
                      <a:pt x="16200" y="25641"/>
                    </a:lnTo>
                    <a:lnTo>
                      <a:pt x="16616" y="26058"/>
                    </a:lnTo>
                    <a:lnTo>
                      <a:pt x="16848" y="26289"/>
                    </a:lnTo>
                    <a:lnTo>
                      <a:pt x="16894" y="26289"/>
                    </a:lnTo>
                    <a:lnTo>
                      <a:pt x="17264" y="26520"/>
                    </a:lnTo>
                    <a:lnTo>
                      <a:pt x="17264" y="26613"/>
                    </a:lnTo>
                    <a:lnTo>
                      <a:pt x="17264" y="26659"/>
                    </a:lnTo>
                    <a:lnTo>
                      <a:pt x="17264" y="33972"/>
                    </a:lnTo>
                    <a:lnTo>
                      <a:pt x="17033" y="33694"/>
                    </a:lnTo>
                    <a:lnTo>
                      <a:pt x="16246" y="32815"/>
                    </a:lnTo>
                    <a:lnTo>
                      <a:pt x="15413" y="32028"/>
                    </a:lnTo>
                    <a:lnTo>
                      <a:pt x="14672" y="31380"/>
                    </a:lnTo>
                    <a:lnTo>
                      <a:pt x="13885" y="30778"/>
                    </a:lnTo>
                    <a:lnTo>
                      <a:pt x="13099" y="30223"/>
                    </a:lnTo>
                    <a:lnTo>
                      <a:pt x="12266" y="29760"/>
                    </a:lnTo>
                    <a:lnTo>
                      <a:pt x="12219" y="29760"/>
                    </a:lnTo>
                    <a:lnTo>
                      <a:pt x="12219" y="29714"/>
                    </a:lnTo>
                    <a:lnTo>
                      <a:pt x="12173" y="29714"/>
                    </a:lnTo>
                    <a:lnTo>
                      <a:pt x="12034" y="29621"/>
                    </a:lnTo>
                    <a:lnTo>
                      <a:pt x="11942" y="29575"/>
                    </a:lnTo>
                    <a:lnTo>
                      <a:pt x="11895" y="29575"/>
                    </a:lnTo>
                    <a:lnTo>
                      <a:pt x="10923" y="29158"/>
                    </a:lnTo>
                    <a:lnTo>
                      <a:pt x="9905" y="28834"/>
                    </a:lnTo>
                    <a:lnTo>
                      <a:pt x="9442" y="28696"/>
                    </a:lnTo>
                    <a:lnTo>
                      <a:pt x="8979" y="28603"/>
                    </a:lnTo>
                    <a:lnTo>
                      <a:pt x="8794" y="28603"/>
                    </a:lnTo>
                    <a:lnTo>
                      <a:pt x="8563" y="28557"/>
                    </a:lnTo>
                    <a:lnTo>
                      <a:pt x="7313" y="28557"/>
                    </a:lnTo>
                    <a:lnTo>
                      <a:pt x="6758" y="28603"/>
                    </a:lnTo>
                    <a:lnTo>
                      <a:pt x="6712" y="28649"/>
                    </a:lnTo>
                    <a:lnTo>
                      <a:pt x="6526" y="28649"/>
                    </a:lnTo>
                    <a:lnTo>
                      <a:pt x="6434" y="28696"/>
                    </a:lnTo>
                    <a:lnTo>
                      <a:pt x="6295" y="28696"/>
                    </a:lnTo>
                    <a:lnTo>
                      <a:pt x="5971" y="28788"/>
                    </a:lnTo>
                    <a:lnTo>
                      <a:pt x="5416" y="28973"/>
                    </a:lnTo>
                    <a:lnTo>
                      <a:pt x="4999" y="29158"/>
                    </a:lnTo>
                    <a:lnTo>
                      <a:pt x="4860" y="29205"/>
                    </a:lnTo>
                    <a:lnTo>
                      <a:pt x="4768" y="29251"/>
                    </a:lnTo>
                    <a:lnTo>
                      <a:pt x="4629" y="29297"/>
                    </a:lnTo>
                    <a:lnTo>
                      <a:pt x="4583" y="29344"/>
                    </a:lnTo>
                    <a:lnTo>
                      <a:pt x="4397" y="29436"/>
                    </a:lnTo>
                    <a:lnTo>
                      <a:pt x="4351" y="29436"/>
                    </a:lnTo>
                    <a:lnTo>
                      <a:pt x="4305" y="29482"/>
                    </a:lnTo>
                    <a:lnTo>
                      <a:pt x="4259" y="29482"/>
                    </a:lnTo>
                    <a:lnTo>
                      <a:pt x="3796" y="29714"/>
                    </a:lnTo>
                    <a:lnTo>
                      <a:pt x="3426" y="30038"/>
                    </a:lnTo>
                    <a:lnTo>
                      <a:pt x="3009" y="30316"/>
                    </a:lnTo>
                    <a:lnTo>
                      <a:pt x="2963" y="30316"/>
                    </a:lnTo>
                    <a:lnTo>
                      <a:pt x="2500" y="30732"/>
                    </a:lnTo>
                    <a:lnTo>
                      <a:pt x="2083" y="31102"/>
                    </a:lnTo>
                    <a:lnTo>
                      <a:pt x="1713" y="31519"/>
                    </a:lnTo>
                    <a:lnTo>
                      <a:pt x="1389" y="31982"/>
                    </a:lnTo>
                    <a:lnTo>
                      <a:pt x="1111" y="32491"/>
                    </a:lnTo>
                    <a:lnTo>
                      <a:pt x="834" y="33000"/>
                    </a:lnTo>
                    <a:lnTo>
                      <a:pt x="787" y="33092"/>
                    </a:lnTo>
                    <a:lnTo>
                      <a:pt x="787" y="33139"/>
                    </a:lnTo>
                    <a:lnTo>
                      <a:pt x="741" y="33185"/>
                    </a:lnTo>
                    <a:lnTo>
                      <a:pt x="741" y="33231"/>
                    </a:lnTo>
                    <a:lnTo>
                      <a:pt x="695" y="33324"/>
                    </a:lnTo>
                    <a:lnTo>
                      <a:pt x="649" y="33370"/>
                    </a:lnTo>
                    <a:lnTo>
                      <a:pt x="649" y="33463"/>
                    </a:lnTo>
                    <a:lnTo>
                      <a:pt x="602" y="33509"/>
                    </a:lnTo>
                    <a:lnTo>
                      <a:pt x="510" y="33787"/>
                    </a:lnTo>
                    <a:lnTo>
                      <a:pt x="510" y="33879"/>
                    </a:lnTo>
                    <a:lnTo>
                      <a:pt x="463" y="33879"/>
                    </a:lnTo>
                    <a:lnTo>
                      <a:pt x="463" y="33972"/>
                    </a:lnTo>
                    <a:lnTo>
                      <a:pt x="417" y="34064"/>
                    </a:lnTo>
                    <a:lnTo>
                      <a:pt x="232" y="34759"/>
                    </a:lnTo>
                    <a:lnTo>
                      <a:pt x="93" y="35684"/>
                    </a:lnTo>
                    <a:lnTo>
                      <a:pt x="1" y="36656"/>
                    </a:lnTo>
                    <a:lnTo>
                      <a:pt x="1" y="37628"/>
                    </a:lnTo>
                    <a:lnTo>
                      <a:pt x="47" y="38693"/>
                    </a:lnTo>
                    <a:lnTo>
                      <a:pt x="139" y="39572"/>
                    </a:lnTo>
                    <a:lnTo>
                      <a:pt x="325" y="40405"/>
                    </a:lnTo>
                    <a:lnTo>
                      <a:pt x="510" y="41285"/>
                    </a:lnTo>
                    <a:lnTo>
                      <a:pt x="787" y="42210"/>
                    </a:lnTo>
                    <a:lnTo>
                      <a:pt x="1019" y="43043"/>
                    </a:lnTo>
                    <a:lnTo>
                      <a:pt x="1343" y="43876"/>
                    </a:lnTo>
                    <a:lnTo>
                      <a:pt x="1667" y="44663"/>
                    </a:lnTo>
                    <a:lnTo>
                      <a:pt x="2083" y="45496"/>
                    </a:lnTo>
                    <a:lnTo>
                      <a:pt x="2454" y="46283"/>
                    </a:lnTo>
                    <a:lnTo>
                      <a:pt x="2916" y="47070"/>
                    </a:lnTo>
                    <a:lnTo>
                      <a:pt x="3379" y="47810"/>
                    </a:lnTo>
                    <a:lnTo>
                      <a:pt x="3888" y="48551"/>
                    </a:lnTo>
                    <a:lnTo>
                      <a:pt x="4397" y="49245"/>
                    </a:lnTo>
                    <a:lnTo>
                      <a:pt x="4907" y="49893"/>
                    </a:lnTo>
                    <a:lnTo>
                      <a:pt x="5092" y="50171"/>
                    </a:lnTo>
                    <a:lnTo>
                      <a:pt x="5138" y="50171"/>
                    </a:lnTo>
                    <a:lnTo>
                      <a:pt x="5369" y="50448"/>
                    </a:lnTo>
                    <a:lnTo>
                      <a:pt x="5601" y="50726"/>
                    </a:lnTo>
                    <a:lnTo>
                      <a:pt x="6064" y="51189"/>
                    </a:lnTo>
                    <a:lnTo>
                      <a:pt x="6619" y="51791"/>
                    </a:lnTo>
                    <a:lnTo>
                      <a:pt x="7221" y="52346"/>
                    </a:lnTo>
                    <a:lnTo>
                      <a:pt x="7822" y="52855"/>
                    </a:lnTo>
                    <a:lnTo>
                      <a:pt x="8470" y="53364"/>
                    </a:lnTo>
                    <a:lnTo>
                      <a:pt x="9026" y="53735"/>
                    </a:lnTo>
                    <a:lnTo>
                      <a:pt x="9581" y="54105"/>
                    </a:lnTo>
                    <a:lnTo>
                      <a:pt x="9720" y="54197"/>
                    </a:lnTo>
                    <a:lnTo>
                      <a:pt x="9766" y="54244"/>
                    </a:lnTo>
                    <a:lnTo>
                      <a:pt x="9859" y="54290"/>
                    </a:lnTo>
                    <a:lnTo>
                      <a:pt x="9951" y="54336"/>
                    </a:lnTo>
                    <a:lnTo>
                      <a:pt x="9998" y="54382"/>
                    </a:lnTo>
                    <a:lnTo>
                      <a:pt x="10090" y="54429"/>
                    </a:lnTo>
                    <a:lnTo>
                      <a:pt x="10137" y="54475"/>
                    </a:lnTo>
                    <a:lnTo>
                      <a:pt x="10275" y="54521"/>
                    </a:lnTo>
                    <a:lnTo>
                      <a:pt x="11062" y="54892"/>
                    </a:lnTo>
                    <a:lnTo>
                      <a:pt x="11803" y="55216"/>
                    </a:lnTo>
                    <a:lnTo>
                      <a:pt x="12590" y="55447"/>
                    </a:lnTo>
                    <a:lnTo>
                      <a:pt x="13330" y="55586"/>
                    </a:lnTo>
                    <a:lnTo>
                      <a:pt x="13885" y="55678"/>
                    </a:lnTo>
                    <a:lnTo>
                      <a:pt x="14626" y="55678"/>
                    </a:lnTo>
                    <a:lnTo>
                      <a:pt x="15459" y="55632"/>
                    </a:lnTo>
                    <a:lnTo>
                      <a:pt x="15644" y="55632"/>
                    </a:lnTo>
                    <a:lnTo>
                      <a:pt x="16061" y="55540"/>
                    </a:lnTo>
                    <a:lnTo>
                      <a:pt x="16524" y="55447"/>
                    </a:lnTo>
                    <a:lnTo>
                      <a:pt x="16662" y="55401"/>
                    </a:lnTo>
                    <a:lnTo>
                      <a:pt x="16801" y="55354"/>
                    </a:lnTo>
                    <a:lnTo>
                      <a:pt x="17542" y="55077"/>
                    </a:lnTo>
                    <a:lnTo>
                      <a:pt x="17681" y="55030"/>
                    </a:lnTo>
                    <a:lnTo>
                      <a:pt x="17958" y="55586"/>
                    </a:lnTo>
                    <a:lnTo>
                      <a:pt x="18282" y="56095"/>
                    </a:lnTo>
                    <a:lnTo>
                      <a:pt x="18097" y="56188"/>
                    </a:lnTo>
                    <a:lnTo>
                      <a:pt x="17958" y="56326"/>
                    </a:lnTo>
                    <a:lnTo>
                      <a:pt x="17866" y="56511"/>
                    </a:lnTo>
                    <a:lnTo>
                      <a:pt x="17773" y="56697"/>
                    </a:lnTo>
                    <a:lnTo>
                      <a:pt x="16755" y="58964"/>
                    </a:lnTo>
                    <a:lnTo>
                      <a:pt x="16662" y="59196"/>
                    </a:lnTo>
                    <a:lnTo>
                      <a:pt x="16662" y="59427"/>
                    </a:lnTo>
                    <a:lnTo>
                      <a:pt x="16662" y="59705"/>
                    </a:lnTo>
                    <a:lnTo>
                      <a:pt x="16755" y="59936"/>
                    </a:lnTo>
                    <a:lnTo>
                      <a:pt x="16848" y="60168"/>
                    </a:lnTo>
                    <a:lnTo>
                      <a:pt x="16986" y="60353"/>
                    </a:lnTo>
                    <a:lnTo>
                      <a:pt x="17172" y="60538"/>
                    </a:lnTo>
                    <a:lnTo>
                      <a:pt x="17403" y="60677"/>
                    </a:lnTo>
                    <a:lnTo>
                      <a:pt x="16338" y="61279"/>
                    </a:lnTo>
                    <a:lnTo>
                      <a:pt x="16292" y="61325"/>
                    </a:lnTo>
                    <a:lnTo>
                      <a:pt x="16246" y="61371"/>
                    </a:lnTo>
                    <a:lnTo>
                      <a:pt x="16200" y="61510"/>
                    </a:lnTo>
                    <a:lnTo>
                      <a:pt x="16153" y="61741"/>
                    </a:lnTo>
                    <a:lnTo>
                      <a:pt x="16200" y="62019"/>
                    </a:lnTo>
                    <a:lnTo>
                      <a:pt x="16246" y="62204"/>
                    </a:lnTo>
                    <a:lnTo>
                      <a:pt x="16385" y="62436"/>
                    </a:lnTo>
                    <a:lnTo>
                      <a:pt x="16570" y="62621"/>
                    </a:lnTo>
                    <a:lnTo>
                      <a:pt x="16709" y="62760"/>
                    </a:lnTo>
                    <a:lnTo>
                      <a:pt x="16894" y="62898"/>
                    </a:lnTo>
                    <a:lnTo>
                      <a:pt x="17357" y="63130"/>
                    </a:lnTo>
                    <a:lnTo>
                      <a:pt x="17819" y="63408"/>
                    </a:lnTo>
                    <a:lnTo>
                      <a:pt x="18282" y="63685"/>
                    </a:lnTo>
                    <a:lnTo>
                      <a:pt x="18421" y="63732"/>
                    </a:lnTo>
                    <a:lnTo>
                      <a:pt x="18745" y="63732"/>
                    </a:lnTo>
                    <a:lnTo>
                      <a:pt x="18745" y="63685"/>
                    </a:lnTo>
                    <a:lnTo>
                      <a:pt x="21198" y="62297"/>
                    </a:lnTo>
                    <a:lnTo>
                      <a:pt x="22725" y="62991"/>
                    </a:lnTo>
                    <a:lnTo>
                      <a:pt x="23003" y="63037"/>
                    </a:lnTo>
                    <a:lnTo>
                      <a:pt x="23235" y="63084"/>
                    </a:lnTo>
                    <a:lnTo>
                      <a:pt x="23512" y="63084"/>
                    </a:lnTo>
                    <a:lnTo>
                      <a:pt x="23744" y="62991"/>
                    </a:lnTo>
                    <a:lnTo>
                      <a:pt x="23975" y="62852"/>
                    </a:lnTo>
                    <a:lnTo>
                      <a:pt x="24160" y="62713"/>
                    </a:lnTo>
                    <a:lnTo>
                      <a:pt x="24345" y="62528"/>
                    </a:lnTo>
                    <a:lnTo>
                      <a:pt x="24438" y="62297"/>
                    </a:lnTo>
                    <a:lnTo>
                      <a:pt x="24577" y="61973"/>
                    </a:lnTo>
                    <a:lnTo>
                      <a:pt x="24669" y="61649"/>
                    </a:lnTo>
                    <a:lnTo>
                      <a:pt x="24716" y="61325"/>
                    </a:lnTo>
                    <a:lnTo>
                      <a:pt x="24762" y="61001"/>
                    </a:lnTo>
                    <a:lnTo>
                      <a:pt x="24762" y="60677"/>
                    </a:lnTo>
                    <a:lnTo>
                      <a:pt x="24762" y="60353"/>
                    </a:lnTo>
                    <a:lnTo>
                      <a:pt x="24623" y="59705"/>
                    </a:lnTo>
                    <a:lnTo>
                      <a:pt x="24484" y="59381"/>
                    </a:lnTo>
                    <a:lnTo>
                      <a:pt x="24392" y="59103"/>
                    </a:lnTo>
                    <a:lnTo>
                      <a:pt x="24345" y="59057"/>
                    </a:lnTo>
                    <a:lnTo>
                      <a:pt x="24160" y="58733"/>
                    </a:lnTo>
                    <a:lnTo>
                      <a:pt x="23975" y="58455"/>
                    </a:lnTo>
                    <a:lnTo>
                      <a:pt x="23744" y="58178"/>
                    </a:lnTo>
                    <a:lnTo>
                      <a:pt x="23466" y="57946"/>
                    </a:lnTo>
                    <a:lnTo>
                      <a:pt x="23651" y="57854"/>
                    </a:lnTo>
                    <a:lnTo>
                      <a:pt x="23836" y="57761"/>
                    </a:lnTo>
                    <a:lnTo>
                      <a:pt x="23929" y="57715"/>
                    </a:lnTo>
                    <a:lnTo>
                      <a:pt x="24114" y="57622"/>
                    </a:lnTo>
                    <a:lnTo>
                      <a:pt x="24392" y="57483"/>
                    </a:lnTo>
                    <a:lnTo>
                      <a:pt x="24669" y="57252"/>
                    </a:lnTo>
                    <a:lnTo>
                      <a:pt x="24854" y="57113"/>
                    </a:lnTo>
                    <a:lnTo>
                      <a:pt x="24993" y="56928"/>
                    </a:lnTo>
                    <a:lnTo>
                      <a:pt x="25086" y="56882"/>
                    </a:lnTo>
                    <a:lnTo>
                      <a:pt x="25364" y="56835"/>
                    </a:lnTo>
                    <a:lnTo>
                      <a:pt x="25641" y="56743"/>
                    </a:lnTo>
                    <a:lnTo>
                      <a:pt x="25919" y="56650"/>
                    </a:lnTo>
                    <a:lnTo>
                      <a:pt x="26058" y="56511"/>
                    </a:lnTo>
                    <a:lnTo>
                      <a:pt x="26382" y="56373"/>
                    </a:lnTo>
                    <a:lnTo>
                      <a:pt x="26659" y="56188"/>
                    </a:lnTo>
                    <a:lnTo>
                      <a:pt x="26891" y="56002"/>
                    </a:lnTo>
                    <a:lnTo>
                      <a:pt x="27030" y="55771"/>
                    </a:lnTo>
                    <a:lnTo>
                      <a:pt x="27169" y="55540"/>
                    </a:lnTo>
                    <a:lnTo>
                      <a:pt x="27261" y="55308"/>
                    </a:lnTo>
                    <a:lnTo>
                      <a:pt x="27354" y="54799"/>
                    </a:lnTo>
                    <a:lnTo>
                      <a:pt x="27400" y="54429"/>
                    </a:lnTo>
                    <a:lnTo>
                      <a:pt x="27354" y="53966"/>
                    </a:lnTo>
                    <a:lnTo>
                      <a:pt x="27307" y="53503"/>
                    </a:lnTo>
                    <a:lnTo>
                      <a:pt x="27169" y="53040"/>
                    </a:lnTo>
                    <a:lnTo>
                      <a:pt x="27030" y="52577"/>
                    </a:lnTo>
                    <a:lnTo>
                      <a:pt x="30223" y="50680"/>
                    </a:lnTo>
                    <a:lnTo>
                      <a:pt x="32491" y="49291"/>
                    </a:lnTo>
                    <a:lnTo>
                      <a:pt x="39063" y="45357"/>
                    </a:lnTo>
                    <a:lnTo>
                      <a:pt x="39202" y="46329"/>
                    </a:lnTo>
                    <a:lnTo>
                      <a:pt x="39063" y="46376"/>
                    </a:lnTo>
                    <a:lnTo>
                      <a:pt x="38508" y="46561"/>
                    </a:lnTo>
                    <a:lnTo>
                      <a:pt x="37999" y="46746"/>
                    </a:lnTo>
                    <a:lnTo>
                      <a:pt x="37906" y="46792"/>
                    </a:lnTo>
                    <a:lnTo>
                      <a:pt x="37814" y="46838"/>
                    </a:lnTo>
                    <a:lnTo>
                      <a:pt x="37675" y="46885"/>
                    </a:lnTo>
                    <a:lnTo>
                      <a:pt x="37628" y="46931"/>
                    </a:lnTo>
                    <a:lnTo>
                      <a:pt x="37443" y="47024"/>
                    </a:lnTo>
                    <a:lnTo>
                      <a:pt x="37397" y="47070"/>
                    </a:lnTo>
                    <a:lnTo>
                      <a:pt x="37305" y="47070"/>
                    </a:lnTo>
                    <a:lnTo>
                      <a:pt x="37305" y="47116"/>
                    </a:lnTo>
                    <a:lnTo>
                      <a:pt x="36795" y="47348"/>
                    </a:lnTo>
                    <a:lnTo>
                      <a:pt x="36379" y="47625"/>
                    </a:lnTo>
                    <a:lnTo>
                      <a:pt x="36009" y="47949"/>
                    </a:lnTo>
                    <a:lnTo>
                      <a:pt x="35916" y="47995"/>
                    </a:lnTo>
                    <a:lnTo>
                      <a:pt x="35453" y="48366"/>
                    </a:lnTo>
                    <a:lnTo>
                      <a:pt x="35037" y="48782"/>
                    </a:lnTo>
                    <a:lnTo>
                      <a:pt x="34666" y="49245"/>
                    </a:lnTo>
                    <a:lnTo>
                      <a:pt x="34296" y="49708"/>
                    </a:lnTo>
                    <a:lnTo>
                      <a:pt x="34018" y="50171"/>
                    </a:lnTo>
                    <a:lnTo>
                      <a:pt x="33741" y="50726"/>
                    </a:lnTo>
                    <a:lnTo>
                      <a:pt x="33648" y="50865"/>
                    </a:lnTo>
                    <a:lnTo>
                      <a:pt x="33648" y="50911"/>
                    </a:lnTo>
                    <a:lnTo>
                      <a:pt x="33602" y="50958"/>
                    </a:lnTo>
                    <a:lnTo>
                      <a:pt x="33602" y="51004"/>
                    </a:lnTo>
                    <a:lnTo>
                      <a:pt x="33556" y="51050"/>
                    </a:lnTo>
                    <a:lnTo>
                      <a:pt x="33556" y="51143"/>
                    </a:lnTo>
                    <a:lnTo>
                      <a:pt x="33509" y="51235"/>
                    </a:lnTo>
                    <a:lnTo>
                      <a:pt x="33509" y="51282"/>
                    </a:lnTo>
                    <a:lnTo>
                      <a:pt x="33370" y="51559"/>
                    </a:lnTo>
                    <a:lnTo>
                      <a:pt x="33370" y="51652"/>
                    </a:lnTo>
                    <a:lnTo>
                      <a:pt x="33324" y="51744"/>
                    </a:lnTo>
                    <a:lnTo>
                      <a:pt x="33278" y="51837"/>
                    </a:lnTo>
                    <a:lnTo>
                      <a:pt x="33093" y="52577"/>
                    </a:lnTo>
                    <a:lnTo>
                      <a:pt x="32954" y="53503"/>
                    </a:lnTo>
                    <a:lnTo>
                      <a:pt x="32861" y="54521"/>
                    </a:lnTo>
                    <a:lnTo>
                      <a:pt x="32815" y="55586"/>
                    </a:lnTo>
                    <a:lnTo>
                      <a:pt x="32908" y="56650"/>
                    </a:lnTo>
                    <a:lnTo>
                      <a:pt x="33000" y="57530"/>
                    </a:lnTo>
                    <a:lnTo>
                      <a:pt x="33185" y="58455"/>
                    </a:lnTo>
                    <a:lnTo>
                      <a:pt x="33370" y="59381"/>
                    </a:lnTo>
                    <a:lnTo>
                      <a:pt x="33648" y="60260"/>
                    </a:lnTo>
                    <a:lnTo>
                      <a:pt x="33926" y="61140"/>
                    </a:lnTo>
                    <a:lnTo>
                      <a:pt x="34250" y="62019"/>
                    </a:lnTo>
                    <a:lnTo>
                      <a:pt x="34620" y="62852"/>
                    </a:lnTo>
                    <a:lnTo>
                      <a:pt x="34990" y="63685"/>
                    </a:lnTo>
                    <a:lnTo>
                      <a:pt x="35407" y="64518"/>
                    </a:lnTo>
                    <a:lnTo>
                      <a:pt x="35870" y="65305"/>
                    </a:lnTo>
                    <a:lnTo>
                      <a:pt x="36379" y="66138"/>
                    </a:lnTo>
                    <a:lnTo>
                      <a:pt x="36888" y="66879"/>
                    </a:lnTo>
                    <a:lnTo>
                      <a:pt x="37397" y="67619"/>
                    </a:lnTo>
                    <a:lnTo>
                      <a:pt x="37952" y="68314"/>
                    </a:lnTo>
                    <a:lnTo>
                      <a:pt x="38138" y="68545"/>
                    </a:lnTo>
                    <a:lnTo>
                      <a:pt x="38184" y="68545"/>
                    </a:lnTo>
                    <a:lnTo>
                      <a:pt x="38415" y="68869"/>
                    </a:lnTo>
                    <a:lnTo>
                      <a:pt x="38647" y="69147"/>
                    </a:lnTo>
                    <a:lnTo>
                      <a:pt x="39110" y="69656"/>
                    </a:lnTo>
                    <a:lnTo>
                      <a:pt x="39711" y="70257"/>
                    </a:lnTo>
                    <a:lnTo>
                      <a:pt x="40359" y="70813"/>
                    </a:lnTo>
                    <a:lnTo>
                      <a:pt x="41007" y="71368"/>
                    </a:lnTo>
                    <a:lnTo>
                      <a:pt x="41609" y="71877"/>
                    </a:lnTo>
                    <a:lnTo>
                      <a:pt x="42210" y="72294"/>
                    </a:lnTo>
                    <a:lnTo>
                      <a:pt x="42812" y="72664"/>
                    </a:lnTo>
                    <a:lnTo>
                      <a:pt x="42951" y="72757"/>
                    </a:lnTo>
                    <a:lnTo>
                      <a:pt x="42997" y="72757"/>
                    </a:lnTo>
                    <a:lnTo>
                      <a:pt x="43090" y="72849"/>
                    </a:lnTo>
                    <a:lnTo>
                      <a:pt x="43182" y="72896"/>
                    </a:lnTo>
                    <a:lnTo>
                      <a:pt x="43229" y="72942"/>
                    </a:lnTo>
                    <a:lnTo>
                      <a:pt x="43321" y="72988"/>
                    </a:lnTo>
                    <a:lnTo>
                      <a:pt x="43368" y="72988"/>
                    </a:lnTo>
                    <a:lnTo>
                      <a:pt x="43553" y="73081"/>
                    </a:lnTo>
                    <a:lnTo>
                      <a:pt x="44340" y="73451"/>
                    </a:lnTo>
                    <a:lnTo>
                      <a:pt x="45126" y="73775"/>
                    </a:lnTo>
                    <a:lnTo>
                      <a:pt x="45913" y="74006"/>
                    </a:lnTo>
                    <a:lnTo>
                      <a:pt x="46700" y="74191"/>
                    </a:lnTo>
                    <a:lnTo>
                      <a:pt x="47255" y="74284"/>
                    </a:lnTo>
                    <a:lnTo>
                      <a:pt x="47996" y="74284"/>
                    </a:lnTo>
                    <a:lnTo>
                      <a:pt x="48875" y="74238"/>
                    </a:lnTo>
                    <a:lnTo>
                      <a:pt x="49060" y="74238"/>
                    </a:lnTo>
                    <a:lnTo>
                      <a:pt x="49523" y="74145"/>
                    </a:lnTo>
                    <a:lnTo>
                      <a:pt x="49986" y="74006"/>
                    </a:lnTo>
                    <a:lnTo>
                      <a:pt x="50125" y="74006"/>
                    </a:lnTo>
                    <a:lnTo>
                      <a:pt x="50171" y="73960"/>
                    </a:lnTo>
                    <a:lnTo>
                      <a:pt x="50264" y="73960"/>
                    </a:lnTo>
                    <a:lnTo>
                      <a:pt x="51051" y="73682"/>
                    </a:lnTo>
                    <a:lnTo>
                      <a:pt x="51051" y="73636"/>
                    </a:lnTo>
                    <a:lnTo>
                      <a:pt x="51189" y="73590"/>
                    </a:lnTo>
                    <a:lnTo>
                      <a:pt x="51236" y="73590"/>
                    </a:lnTo>
                    <a:lnTo>
                      <a:pt x="51282" y="73544"/>
                    </a:lnTo>
                    <a:lnTo>
                      <a:pt x="51374" y="73497"/>
                    </a:lnTo>
                    <a:lnTo>
                      <a:pt x="51745" y="73312"/>
                    </a:lnTo>
                    <a:lnTo>
                      <a:pt x="52115" y="73081"/>
                    </a:lnTo>
                    <a:lnTo>
                      <a:pt x="52161" y="73081"/>
                    </a:lnTo>
                    <a:lnTo>
                      <a:pt x="52300" y="72988"/>
                    </a:lnTo>
                    <a:lnTo>
                      <a:pt x="52346" y="72942"/>
                    </a:lnTo>
                    <a:lnTo>
                      <a:pt x="52532" y="72849"/>
                    </a:lnTo>
                    <a:lnTo>
                      <a:pt x="52670" y="72710"/>
                    </a:lnTo>
                    <a:lnTo>
                      <a:pt x="52763" y="72664"/>
                    </a:lnTo>
                    <a:lnTo>
                      <a:pt x="52809" y="72618"/>
                    </a:lnTo>
                    <a:lnTo>
                      <a:pt x="52856" y="72572"/>
                    </a:lnTo>
                    <a:lnTo>
                      <a:pt x="52948" y="72525"/>
                    </a:lnTo>
                    <a:lnTo>
                      <a:pt x="53041" y="72479"/>
                    </a:lnTo>
                    <a:lnTo>
                      <a:pt x="53087" y="72433"/>
                    </a:lnTo>
                    <a:lnTo>
                      <a:pt x="53133" y="72386"/>
                    </a:lnTo>
                    <a:lnTo>
                      <a:pt x="53226" y="72340"/>
                    </a:lnTo>
                    <a:lnTo>
                      <a:pt x="53272" y="72294"/>
                    </a:lnTo>
                    <a:lnTo>
                      <a:pt x="53318" y="72201"/>
                    </a:lnTo>
                    <a:lnTo>
                      <a:pt x="53411" y="72155"/>
                    </a:lnTo>
                    <a:lnTo>
                      <a:pt x="53457" y="72109"/>
                    </a:lnTo>
                    <a:lnTo>
                      <a:pt x="53503" y="72062"/>
                    </a:lnTo>
                    <a:lnTo>
                      <a:pt x="53596" y="71970"/>
                    </a:lnTo>
                    <a:lnTo>
                      <a:pt x="53642" y="71970"/>
                    </a:lnTo>
                    <a:lnTo>
                      <a:pt x="53689" y="71924"/>
                    </a:lnTo>
                    <a:lnTo>
                      <a:pt x="53781" y="71785"/>
                    </a:lnTo>
                    <a:lnTo>
                      <a:pt x="53827" y="71785"/>
                    </a:lnTo>
                    <a:lnTo>
                      <a:pt x="53874" y="71738"/>
                    </a:lnTo>
                    <a:lnTo>
                      <a:pt x="53966" y="71600"/>
                    </a:lnTo>
                    <a:lnTo>
                      <a:pt x="54013" y="71600"/>
                    </a:lnTo>
                    <a:lnTo>
                      <a:pt x="54013" y="71553"/>
                    </a:lnTo>
                    <a:lnTo>
                      <a:pt x="54151" y="71415"/>
                    </a:lnTo>
                    <a:lnTo>
                      <a:pt x="54198" y="71415"/>
                    </a:lnTo>
                    <a:lnTo>
                      <a:pt x="54337" y="71229"/>
                    </a:lnTo>
                    <a:lnTo>
                      <a:pt x="54475" y="71044"/>
                    </a:lnTo>
                    <a:lnTo>
                      <a:pt x="54614" y="70859"/>
                    </a:lnTo>
                    <a:lnTo>
                      <a:pt x="54938" y="70350"/>
                    </a:lnTo>
                    <a:lnTo>
                      <a:pt x="54985" y="70304"/>
                    </a:lnTo>
                    <a:lnTo>
                      <a:pt x="55077" y="70119"/>
                    </a:lnTo>
                    <a:lnTo>
                      <a:pt x="55123" y="70072"/>
                    </a:lnTo>
                    <a:lnTo>
                      <a:pt x="55123" y="70026"/>
                    </a:lnTo>
                    <a:lnTo>
                      <a:pt x="55123" y="69980"/>
                    </a:lnTo>
                    <a:lnTo>
                      <a:pt x="55216" y="69887"/>
                    </a:lnTo>
                    <a:lnTo>
                      <a:pt x="55262" y="69795"/>
                    </a:lnTo>
                    <a:lnTo>
                      <a:pt x="55309" y="69702"/>
                    </a:lnTo>
                    <a:lnTo>
                      <a:pt x="55355" y="69563"/>
                    </a:lnTo>
                    <a:lnTo>
                      <a:pt x="55401" y="69471"/>
                    </a:lnTo>
                    <a:lnTo>
                      <a:pt x="55447" y="69332"/>
                    </a:lnTo>
                    <a:lnTo>
                      <a:pt x="55447" y="69286"/>
                    </a:lnTo>
                    <a:lnTo>
                      <a:pt x="55494" y="69239"/>
                    </a:lnTo>
                    <a:lnTo>
                      <a:pt x="55494" y="69193"/>
                    </a:lnTo>
                    <a:lnTo>
                      <a:pt x="55540" y="69100"/>
                    </a:lnTo>
                    <a:lnTo>
                      <a:pt x="55586" y="69008"/>
                    </a:lnTo>
                    <a:lnTo>
                      <a:pt x="55633" y="68915"/>
                    </a:lnTo>
                    <a:lnTo>
                      <a:pt x="55679" y="68684"/>
                    </a:lnTo>
                    <a:lnTo>
                      <a:pt x="55910" y="67897"/>
                    </a:lnTo>
                    <a:lnTo>
                      <a:pt x="56049" y="67018"/>
                    </a:lnTo>
                    <a:lnTo>
                      <a:pt x="56142" y="66277"/>
                    </a:lnTo>
                    <a:lnTo>
                      <a:pt x="56188" y="65490"/>
                    </a:lnTo>
                    <a:lnTo>
                      <a:pt x="56188" y="65444"/>
                    </a:lnTo>
                    <a:lnTo>
                      <a:pt x="56188" y="65351"/>
                    </a:lnTo>
                    <a:lnTo>
                      <a:pt x="56142" y="64704"/>
                    </a:lnTo>
                    <a:lnTo>
                      <a:pt x="56142" y="64009"/>
                    </a:lnTo>
                    <a:lnTo>
                      <a:pt x="56095" y="64009"/>
                    </a:lnTo>
                    <a:lnTo>
                      <a:pt x="56095" y="63870"/>
                    </a:lnTo>
                    <a:lnTo>
                      <a:pt x="56049" y="63176"/>
                    </a:lnTo>
                    <a:lnTo>
                      <a:pt x="55910" y="62482"/>
                    </a:lnTo>
                    <a:lnTo>
                      <a:pt x="55771" y="61788"/>
                    </a:lnTo>
                    <a:lnTo>
                      <a:pt x="55586" y="61047"/>
                    </a:lnTo>
                    <a:lnTo>
                      <a:pt x="55355" y="60122"/>
                    </a:lnTo>
                    <a:lnTo>
                      <a:pt x="55031" y="59196"/>
                    </a:lnTo>
                    <a:lnTo>
                      <a:pt x="54707" y="58270"/>
                    </a:lnTo>
                    <a:lnTo>
                      <a:pt x="54290" y="57391"/>
                    </a:lnTo>
                    <a:lnTo>
                      <a:pt x="53920" y="56558"/>
                    </a:lnTo>
                    <a:lnTo>
                      <a:pt x="53503" y="55771"/>
                    </a:lnTo>
                    <a:lnTo>
                      <a:pt x="53087" y="55030"/>
                    </a:lnTo>
                    <a:lnTo>
                      <a:pt x="52624" y="54244"/>
                    </a:lnTo>
                    <a:lnTo>
                      <a:pt x="52115" y="53503"/>
                    </a:lnTo>
                    <a:lnTo>
                      <a:pt x="51606" y="52809"/>
                    </a:lnTo>
                    <a:lnTo>
                      <a:pt x="51097" y="52115"/>
                    </a:lnTo>
                    <a:lnTo>
                      <a:pt x="50541" y="51467"/>
                    </a:lnTo>
                    <a:lnTo>
                      <a:pt x="49708" y="50587"/>
                    </a:lnTo>
                    <a:lnTo>
                      <a:pt x="48875" y="49754"/>
                    </a:lnTo>
                    <a:lnTo>
                      <a:pt x="48088" y="49060"/>
                    </a:lnTo>
                    <a:lnTo>
                      <a:pt x="47255" y="48412"/>
                    </a:lnTo>
                    <a:lnTo>
                      <a:pt x="46422" y="47857"/>
                    </a:lnTo>
                    <a:lnTo>
                      <a:pt x="45589" y="47394"/>
                    </a:lnTo>
                    <a:lnTo>
                      <a:pt x="45497" y="47348"/>
                    </a:lnTo>
                    <a:lnTo>
                      <a:pt x="45311" y="47255"/>
                    </a:lnTo>
                    <a:lnTo>
                      <a:pt x="45219" y="47209"/>
                    </a:lnTo>
                    <a:lnTo>
                      <a:pt x="45173" y="47162"/>
                    </a:lnTo>
                    <a:lnTo>
                      <a:pt x="44201" y="46746"/>
                    </a:lnTo>
                    <a:lnTo>
                      <a:pt x="42812" y="37906"/>
                    </a:lnTo>
                    <a:lnTo>
                      <a:pt x="45589" y="36286"/>
                    </a:lnTo>
                    <a:lnTo>
                      <a:pt x="45774" y="36193"/>
                    </a:lnTo>
                    <a:lnTo>
                      <a:pt x="45821" y="36193"/>
                    </a:lnTo>
                    <a:lnTo>
                      <a:pt x="45913" y="36101"/>
                    </a:lnTo>
                    <a:lnTo>
                      <a:pt x="46145" y="35962"/>
                    </a:lnTo>
                    <a:lnTo>
                      <a:pt x="46191" y="35962"/>
                    </a:lnTo>
                    <a:lnTo>
                      <a:pt x="46607" y="35638"/>
                    </a:lnTo>
                    <a:lnTo>
                      <a:pt x="46746" y="35453"/>
                    </a:lnTo>
                    <a:lnTo>
                      <a:pt x="46885" y="35268"/>
                    </a:lnTo>
                    <a:lnTo>
                      <a:pt x="47024" y="35083"/>
                    </a:lnTo>
                    <a:lnTo>
                      <a:pt x="47116" y="34851"/>
                    </a:lnTo>
                    <a:lnTo>
                      <a:pt x="47163" y="34620"/>
                    </a:lnTo>
                    <a:lnTo>
                      <a:pt x="47209" y="34388"/>
                    </a:lnTo>
                    <a:lnTo>
                      <a:pt x="47209" y="34296"/>
                    </a:lnTo>
                    <a:lnTo>
                      <a:pt x="47209" y="34250"/>
                    </a:lnTo>
                    <a:lnTo>
                      <a:pt x="47209" y="34157"/>
                    </a:lnTo>
                    <a:lnTo>
                      <a:pt x="47209" y="33972"/>
                    </a:lnTo>
                    <a:lnTo>
                      <a:pt x="47163" y="33879"/>
                    </a:lnTo>
                    <a:lnTo>
                      <a:pt x="47163" y="33833"/>
                    </a:lnTo>
                    <a:lnTo>
                      <a:pt x="47163" y="33787"/>
                    </a:lnTo>
                    <a:lnTo>
                      <a:pt x="47163" y="33740"/>
                    </a:lnTo>
                    <a:lnTo>
                      <a:pt x="47163" y="33694"/>
                    </a:lnTo>
                    <a:lnTo>
                      <a:pt x="47116" y="33648"/>
                    </a:lnTo>
                    <a:lnTo>
                      <a:pt x="47116" y="33602"/>
                    </a:lnTo>
                    <a:lnTo>
                      <a:pt x="47116" y="33555"/>
                    </a:lnTo>
                    <a:lnTo>
                      <a:pt x="47070" y="33509"/>
                    </a:lnTo>
                    <a:lnTo>
                      <a:pt x="47070" y="33463"/>
                    </a:lnTo>
                    <a:lnTo>
                      <a:pt x="47024" y="33324"/>
                    </a:lnTo>
                    <a:lnTo>
                      <a:pt x="46931" y="33231"/>
                    </a:lnTo>
                    <a:lnTo>
                      <a:pt x="46931" y="33185"/>
                    </a:lnTo>
                    <a:lnTo>
                      <a:pt x="46792" y="33000"/>
                    </a:lnTo>
                    <a:lnTo>
                      <a:pt x="46607" y="32769"/>
                    </a:lnTo>
                    <a:lnTo>
                      <a:pt x="46561" y="32722"/>
                    </a:lnTo>
                    <a:lnTo>
                      <a:pt x="46422" y="32630"/>
                    </a:lnTo>
                    <a:lnTo>
                      <a:pt x="46376" y="32676"/>
                    </a:lnTo>
                    <a:lnTo>
                      <a:pt x="46422" y="32583"/>
                    </a:lnTo>
                    <a:lnTo>
                      <a:pt x="46330" y="32537"/>
                    </a:lnTo>
                    <a:lnTo>
                      <a:pt x="46283" y="32537"/>
                    </a:lnTo>
                    <a:lnTo>
                      <a:pt x="46283" y="32491"/>
                    </a:lnTo>
                    <a:lnTo>
                      <a:pt x="46145" y="32491"/>
                    </a:lnTo>
                    <a:lnTo>
                      <a:pt x="46145" y="32445"/>
                    </a:lnTo>
                    <a:lnTo>
                      <a:pt x="46098" y="32445"/>
                    </a:lnTo>
                    <a:lnTo>
                      <a:pt x="44617" y="31565"/>
                    </a:lnTo>
                    <a:lnTo>
                      <a:pt x="44663" y="31565"/>
                    </a:lnTo>
                    <a:lnTo>
                      <a:pt x="44802" y="31473"/>
                    </a:lnTo>
                    <a:lnTo>
                      <a:pt x="44895" y="31287"/>
                    </a:lnTo>
                    <a:lnTo>
                      <a:pt x="44941" y="31149"/>
                    </a:lnTo>
                    <a:lnTo>
                      <a:pt x="44849" y="31010"/>
                    </a:lnTo>
                    <a:lnTo>
                      <a:pt x="44895" y="31010"/>
                    </a:lnTo>
                    <a:lnTo>
                      <a:pt x="45126" y="30963"/>
                    </a:lnTo>
                    <a:lnTo>
                      <a:pt x="45265" y="30825"/>
                    </a:lnTo>
                    <a:lnTo>
                      <a:pt x="45358" y="30686"/>
                    </a:lnTo>
                    <a:lnTo>
                      <a:pt x="45404" y="30501"/>
                    </a:lnTo>
                    <a:lnTo>
                      <a:pt x="45358" y="30316"/>
                    </a:lnTo>
                    <a:lnTo>
                      <a:pt x="45219" y="30130"/>
                    </a:lnTo>
                    <a:lnTo>
                      <a:pt x="44247" y="29158"/>
                    </a:lnTo>
                    <a:lnTo>
                      <a:pt x="44154" y="29066"/>
                    </a:lnTo>
                    <a:lnTo>
                      <a:pt x="44154" y="29066"/>
                    </a:lnTo>
                    <a:lnTo>
                      <a:pt x="44293" y="29112"/>
                    </a:lnTo>
                    <a:lnTo>
                      <a:pt x="44478" y="29158"/>
                    </a:lnTo>
                    <a:lnTo>
                      <a:pt x="44663" y="29112"/>
                    </a:lnTo>
                    <a:lnTo>
                      <a:pt x="44802" y="29020"/>
                    </a:lnTo>
                    <a:lnTo>
                      <a:pt x="44895" y="28834"/>
                    </a:lnTo>
                    <a:lnTo>
                      <a:pt x="44941" y="28649"/>
                    </a:lnTo>
                    <a:lnTo>
                      <a:pt x="44895" y="28464"/>
                    </a:lnTo>
                    <a:lnTo>
                      <a:pt x="44756" y="28279"/>
                    </a:lnTo>
                    <a:lnTo>
                      <a:pt x="43830" y="27446"/>
                    </a:lnTo>
                    <a:lnTo>
                      <a:pt x="43692" y="27400"/>
                    </a:lnTo>
                    <a:lnTo>
                      <a:pt x="43599" y="27353"/>
                    </a:lnTo>
                    <a:lnTo>
                      <a:pt x="43321" y="27353"/>
                    </a:lnTo>
                    <a:lnTo>
                      <a:pt x="42257" y="27816"/>
                    </a:lnTo>
                    <a:lnTo>
                      <a:pt x="42025" y="27585"/>
                    </a:lnTo>
                    <a:lnTo>
                      <a:pt x="42210" y="27168"/>
                    </a:lnTo>
                    <a:lnTo>
                      <a:pt x="42303" y="26798"/>
                    </a:lnTo>
                    <a:lnTo>
                      <a:pt x="42349" y="26381"/>
                    </a:lnTo>
                    <a:lnTo>
                      <a:pt x="42349" y="25965"/>
                    </a:lnTo>
                    <a:lnTo>
                      <a:pt x="42303" y="25548"/>
                    </a:lnTo>
                    <a:lnTo>
                      <a:pt x="42210" y="25132"/>
                    </a:lnTo>
                    <a:lnTo>
                      <a:pt x="42072" y="24762"/>
                    </a:lnTo>
                    <a:lnTo>
                      <a:pt x="41887" y="24345"/>
                    </a:lnTo>
                    <a:lnTo>
                      <a:pt x="39989" y="21013"/>
                    </a:lnTo>
                    <a:lnTo>
                      <a:pt x="41748" y="13978"/>
                    </a:lnTo>
                    <a:lnTo>
                      <a:pt x="41794" y="13654"/>
                    </a:lnTo>
                    <a:lnTo>
                      <a:pt x="41840" y="13376"/>
                    </a:lnTo>
                    <a:lnTo>
                      <a:pt x="41840" y="13052"/>
                    </a:lnTo>
                    <a:lnTo>
                      <a:pt x="41840" y="12728"/>
                    </a:lnTo>
                    <a:lnTo>
                      <a:pt x="41701" y="12126"/>
                    </a:lnTo>
                    <a:lnTo>
                      <a:pt x="41470" y="11525"/>
                    </a:lnTo>
                    <a:lnTo>
                      <a:pt x="41470" y="11062"/>
                    </a:lnTo>
                    <a:lnTo>
                      <a:pt x="41470" y="10553"/>
                    </a:lnTo>
                    <a:lnTo>
                      <a:pt x="41424" y="10090"/>
                    </a:lnTo>
                    <a:lnTo>
                      <a:pt x="41331" y="9627"/>
                    </a:lnTo>
                    <a:lnTo>
                      <a:pt x="41192" y="9118"/>
                    </a:lnTo>
                    <a:lnTo>
                      <a:pt x="41053" y="8655"/>
                    </a:lnTo>
                    <a:lnTo>
                      <a:pt x="40868" y="8192"/>
                    </a:lnTo>
                    <a:lnTo>
                      <a:pt x="40637" y="7730"/>
                    </a:lnTo>
                    <a:lnTo>
                      <a:pt x="41239" y="7406"/>
                    </a:lnTo>
                    <a:lnTo>
                      <a:pt x="41655" y="7637"/>
                    </a:lnTo>
                    <a:lnTo>
                      <a:pt x="42118" y="7868"/>
                    </a:lnTo>
                    <a:lnTo>
                      <a:pt x="42627" y="8007"/>
                    </a:lnTo>
                    <a:lnTo>
                      <a:pt x="43136" y="8054"/>
                    </a:lnTo>
                    <a:lnTo>
                      <a:pt x="43738" y="8054"/>
                    </a:lnTo>
                    <a:lnTo>
                      <a:pt x="44062" y="8007"/>
                    </a:lnTo>
                    <a:lnTo>
                      <a:pt x="44386" y="7915"/>
                    </a:lnTo>
                    <a:lnTo>
                      <a:pt x="44710" y="7822"/>
                    </a:lnTo>
                    <a:lnTo>
                      <a:pt x="45034" y="7683"/>
                    </a:lnTo>
                    <a:lnTo>
                      <a:pt x="45358" y="7544"/>
                    </a:lnTo>
                    <a:lnTo>
                      <a:pt x="45635" y="7359"/>
                    </a:lnTo>
                    <a:lnTo>
                      <a:pt x="45913" y="7128"/>
                    </a:lnTo>
                    <a:lnTo>
                      <a:pt x="46330" y="6665"/>
                    </a:lnTo>
                    <a:lnTo>
                      <a:pt x="46700" y="6156"/>
                    </a:lnTo>
                    <a:lnTo>
                      <a:pt x="46978" y="5601"/>
                    </a:lnTo>
                    <a:lnTo>
                      <a:pt x="47116" y="4999"/>
                    </a:lnTo>
                    <a:lnTo>
                      <a:pt x="47209" y="4999"/>
                    </a:lnTo>
                    <a:lnTo>
                      <a:pt x="47487" y="4953"/>
                    </a:lnTo>
                    <a:lnTo>
                      <a:pt x="47718" y="4860"/>
                    </a:lnTo>
                    <a:lnTo>
                      <a:pt x="47903" y="4675"/>
                    </a:lnTo>
                    <a:lnTo>
                      <a:pt x="47996" y="4490"/>
                    </a:lnTo>
                    <a:lnTo>
                      <a:pt x="48088" y="4212"/>
                    </a:lnTo>
                    <a:lnTo>
                      <a:pt x="48135" y="3934"/>
                    </a:lnTo>
                    <a:lnTo>
                      <a:pt x="48181" y="3610"/>
                    </a:lnTo>
                    <a:lnTo>
                      <a:pt x="48135" y="3286"/>
                    </a:lnTo>
                    <a:lnTo>
                      <a:pt x="48042" y="2916"/>
                    </a:lnTo>
                    <a:lnTo>
                      <a:pt x="47950" y="2546"/>
                    </a:lnTo>
                    <a:lnTo>
                      <a:pt x="47764" y="2129"/>
                    </a:lnTo>
                    <a:lnTo>
                      <a:pt x="47533" y="1713"/>
                    </a:lnTo>
                    <a:lnTo>
                      <a:pt x="47209" y="1389"/>
                    </a:lnTo>
                    <a:lnTo>
                      <a:pt x="46885" y="1111"/>
                    </a:lnTo>
                    <a:lnTo>
                      <a:pt x="46561" y="926"/>
                    </a:lnTo>
                    <a:lnTo>
                      <a:pt x="46145" y="787"/>
                    </a:lnTo>
                    <a:lnTo>
                      <a:pt x="45728" y="695"/>
                    </a:lnTo>
                    <a:lnTo>
                      <a:pt x="45311" y="695"/>
                    </a:lnTo>
                    <a:lnTo>
                      <a:pt x="44849" y="463"/>
                    </a:lnTo>
                    <a:lnTo>
                      <a:pt x="44340" y="232"/>
                    </a:lnTo>
                    <a:lnTo>
                      <a:pt x="43738" y="93"/>
                    </a:lnTo>
                    <a:lnTo>
                      <a:pt x="43090"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flipH="1">
                <a:off x="6177332" y="2945614"/>
                <a:ext cx="66138" cy="36995"/>
              </a:xfrm>
              <a:custGeom>
                <a:rect b="b" l="l" r="r" t="t"/>
                <a:pathLst>
                  <a:path extrusionOk="0" h="881" w="1575">
                    <a:moveTo>
                      <a:pt x="1481" y="1"/>
                    </a:moveTo>
                    <a:lnTo>
                      <a:pt x="834" y="325"/>
                    </a:lnTo>
                    <a:lnTo>
                      <a:pt x="787" y="371"/>
                    </a:lnTo>
                    <a:lnTo>
                      <a:pt x="741" y="371"/>
                    </a:lnTo>
                    <a:lnTo>
                      <a:pt x="695" y="417"/>
                    </a:lnTo>
                    <a:lnTo>
                      <a:pt x="47" y="741"/>
                    </a:lnTo>
                    <a:lnTo>
                      <a:pt x="0" y="788"/>
                    </a:lnTo>
                    <a:lnTo>
                      <a:pt x="0" y="834"/>
                    </a:lnTo>
                    <a:lnTo>
                      <a:pt x="47" y="880"/>
                    </a:lnTo>
                    <a:lnTo>
                      <a:pt x="93" y="880"/>
                    </a:lnTo>
                    <a:lnTo>
                      <a:pt x="741" y="556"/>
                    </a:lnTo>
                    <a:lnTo>
                      <a:pt x="787" y="510"/>
                    </a:lnTo>
                    <a:lnTo>
                      <a:pt x="880" y="464"/>
                    </a:lnTo>
                    <a:lnTo>
                      <a:pt x="1574" y="93"/>
                    </a:lnTo>
                    <a:lnTo>
                      <a:pt x="1574" y="47"/>
                    </a:lnTo>
                    <a:lnTo>
                      <a:pt x="1574"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flipH="1">
                <a:off x="7248225" y="2300357"/>
                <a:ext cx="5879" cy="3947"/>
              </a:xfrm>
              <a:custGeom>
                <a:rect b="b" l="l" r="r" t="t"/>
                <a:pathLst>
                  <a:path extrusionOk="0" h="94" w="140">
                    <a:moveTo>
                      <a:pt x="139" y="93"/>
                    </a:moveTo>
                    <a:lnTo>
                      <a:pt x="139" y="93"/>
                    </a:lnTo>
                    <a:lnTo>
                      <a:pt x="139" y="93"/>
                    </a:lnTo>
                    <a:lnTo>
                      <a:pt x="139" y="93"/>
                    </a:lnTo>
                    <a:lnTo>
                      <a:pt x="0" y="1"/>
                    </a:lnTo>
                    <a:lnTo>
                      <a:pt x="0" y="1"/>
                    </a:lnTo>
                    <a:lnTo>
                      <a:pt x="0" y="1"/>
                    </a:lnTo>
                    <a:lnTo>
                      <a:pt x="0" y="1"/>
                    </a:lnTo>
                    <a:lnTo>
                      <a:pt x="139" y="93"/>
                    </a:lnTo>
                    <a:lnTo>
                      <a:pt x="139" y="93"/>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flipH="1">
                <a:off x="7254062" y="2300357"/>
                <a:ext cx="42" cy="42"/>
              </a:xfrm>
              <a:custGeom>
                <a:rect b="b" l="l" r="r" t="t"/>
                <a:pathLst>
                  <a:path extrusionOk="0" h="1" w="1">
                    <a:moveTo>
                      <a:pt x="0" y="1"/>
                    </a:moveTo>
                    <a:lnTo>
                      <a:pt x="0" y="1"/>
                    </a:lnTo>
                    <a:lnTo>
                      <a:pt x="0" y="1"/>
                    </a:lnTo>
                    <a:lnTo>
                      <a:pt x="0" y="1"/>
                    </a:lnTo>
                    <a:lnTo>
                      <a:pt x="0" y="1"/>
                    </a:lnTo>
                    <a:lnTo>
                      <a:pt x="0" y="1"/>
                    </a:lnTo>
                    <a:lnTo>
                      <a:pt x="0" y="1"/>
                    </a:lnTo>
                    <a:lnTo>
                      <a:pt x="0"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flipH="1">
                <a:off x="7254062" y="2300357"/>
                <a:ext cx="42" cy="42"/>
              </a:xfrm>
              <a:custGeom>
                <a:rect b="b" l="l" r="r" t="t"/>
                <a:pathLst>
                  <a:path extrusionOk="0" h="1" w="1">
                    <a:moveTo>
                      <a:pt x="0" y="1"/>
                    </a:moveTo>
                    <a:lnTo>
                      <a:pt x="0" y="1"/>
                    </a:lnTo>
                    <a:lnTo>
                      <a:pt x="0" y="1"/>
                    </a:lnTo>
                    <a:lnTo>
                      <a:pt x="0" y="1"/>
                    </a:lnTo>
                    <a:lnTo>
                      <a:pt x="0" y="1"/>
                    </a:lnTo>
                    <a:lnTo>
                      <a:pt x="0" y="1"/>
                    </a:lnTo>
                    <a:lnTo>
                      <a:pt x="0" y="1"/>
                    </a:lnTo>
                    <a:lnTo>
                      <a:pt x="0"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flipH="1">
                <a:off x="6389184" y="2745436"/>
                <a:ext cx="21416" cy="13648"/>
              </a:xfrm>
              <a:custGeom>
                <a:rect b="b" l="l" r="r" t="t"/>
                <a:pathLst>
                  <a:path extrusionOk="0" h="325" w="510">
                    <a:moveTo>
                      <a:pt x="417" y="1"/>
                    </a:moveTo>
                    <a:lnTo>
                      <a:pt x="46" y="186"/>
                    </a:lnTo>
                    <a:lnTo>
                      <a:pt x="0" y="232"/>
                    </a:lnTo>
                    <a:lnTo>
                      <a:pt x="0" y="278"/>
                    </a:lnTo>
                    <a:lnTo>
                      <a:pt x="93" y="325"/>
                    </a:lnTo>
                    <a:lnTo>
                      <a:pt x="463" y="140"/>
                    </a:lnTo>
                    <a:lnTo>
                      <a:pt x="509" y="93"/>
                    </a:lnTo>
                    <a:lnTo>
                      <a:pt x="509" y="47"/>
                    </a:lnTo>
                    <a:lnTo>
                      <a:pt x="463"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flipH="1">
                <a:off x="6395021" y="2735735"/>
                <a:ext cx="21416" cy="13648"/>
              </a:xfrm>
              <a:custGeom>
                <a:rect b="b" l="l" r="r" t="t"/>
                <a:pathLst>
                  <a:path extrusionOk="0" h="325" w="510">
                    <a:moveTo>
                      <a:pt x="417" y="0"/>
                    </a:moveTo>
                    <a:lnTo>
                      <a:pt x="47" y="185"/>
                    </a:lnTo>
                    <a:lnTo>
                      <a:pt x="0" y="232"/>
                    </a:lnTo>
                    <a:lnTo>
                      <a:pt x="0" y="278"/>
                    </a:lnTo>
                    <a:lnTo>
                      <a:pt x="93" y="324"/>
                    </a:lnTo>
                    <a:lnTo>
                      <a:pt x="463" y="139"/>
                    </a:lnTo>
                    <a:lnTo>
                      <a:pt x="509" y="93"/>
                    </a:lnTo>
                    <a:lnTo>
                      <a:pt x="509" y="47"/>
                    </a:lnTo>
                    <a:lnTo>
                      <a:pt x="463"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flipH="1">
                <a:off x="6426138" y="2762946"/>
                <a:ext cx="21416" cy="11674"/>
              </a:xfrm>
              <a:custGeom>
                <a:rect b="b" l="l" r="r" t="t"/>
                <a:pathLst>
                  <a:path extrusionOk="0" h="278" w="510">
                    <a:moveTo>
                      <a:pt x="417" y="0"/>
                    </a:moveTo>
                    <a:lnTo>
                      <a:pt x="93" y="139"/>
                    </a:lnTo>
                    <a:lnTo>
                      <a:pt x="47" y="139"/>
                    </a:lnTo>
                    <a:lnTo>
                      <a:pt x="1" y="185"/>
                    </a:lnTo>
                    <a:lnTo>
                      <a:pt x="1" y="232"/>
                    </a:lnTo>
                    <a:lnTo>
                      <a:pt x="1" y="278"/>
                    </a:lnTo>
                    <a:lnTo>
                      <a:pt x="140" y="278"/>
                    </a:lnTo>
                    <a:lnTo>
                      <a:pt x="232" y="232"/>
                    </a:lnTo>
                    <a:lnTo>
                      <a:pt x="464" y="93"/>
                    </a:lnTo>
                    <a:lnTo>
                      <a:pt x="510" y="46"/>
                    </a:lnTo>
                    <a:lnTo>
                      <a:pt x="510"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flipH="1">
                <a:off x="6431975" y="2753204"/>
                <a:ext cx="21416" cy="11716"/>
              </a:xfrm>
              <a:custGeom>
                <a:rect b="b" l="l" r="r" t="t"/>
                <a:pathLst>
                  <a:path extrusionOk="0" h="279" w="510">
                    <a:moveTo>
                      <a:pt x="417" y="1"/>
                    </a:moveTo>
                    <a:lnTo>
                      <a:pt x="47" y="140"/>
                    </a:lnTo>
                    <a:lnTo>
                      <a:pt x="1" y="186"/>
                    </a:lnTo>
                    <a:lnTo>
                      <a:pt x="1" y="232"/>
                    </a:lnTo>
                    <a:lnTo>
                      <a:pt x="47" y="278"/>
                    </a:lnTo>
                    <a:lnTo>
                      <a:pt x="93" y="278"/>
                    </a:lnTo>
                    <a:lnTo>
                      <a:pt x="464" y="93"/>
                    </a:lnTo>
                    <a:lnTo>
                      <a:pt x="510" y="47"/>
                    </a:lnTo>
                    <a:lnTo>
                      <a:pt x="510"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flipH="1">
                <a:off x="6459144" y="2780415"/>
                <a:ext cx="21458" cy="13648"/>
              </a:xfrm>
              <a:custGeom>
                <a:rect b="b" l="l" r="r" t="t"/>
                <a:pathLst>
                  <a:path extrusionOk="0" h="325" w="511">
                    <a:moveTo>
                      <a:pt x="417" y="1"/>
                    </a:moveTo>
                    <a:lnTo>
                      <a:pt x="232" y="93"/>
                    </a:lnTo>
                    <a:lnTo>
                      <a:pt x="186" y="140"/>
                    </a:lnTo>
                    <a:lnTo>
                      <a:pt x="94" y="186"/>
                    </a:lnTo>
                    <a:lnTo>
                      <a:pt x="47" y="186"/>
                    </a:lnTo>
                    <a:lnTo>
                      <a:pt x="1" y="232"/>
                    </a:lnTo>
                    <a:lnTo>
                      <a:pt x="1" y="278"/>
                    </a:lnTo>
                    <a:lnTo>
                      <a:pt x="47" y="325"/>
                    </a:lnTo>
                    <a:lnTo>
                      <a:pt x="140" y="325"/>
                    </a:lnTo>
                    <a:lnTo>
                      <a:pt x="232" y="278"/>
                    </a:lnTo>
                    <a:lnTo>
                      <a:pt x="464" y="140"/>
                    </a:lnTo>
                    <a:lnTo>
                      <a:pt x="510" y="93"/>
                    </a:lnTo>
                    <a:lnTo>
                      <a:pt x="510" y="47"/>
                    </a:lnTo>
                    <a:lnTo>
                      <a:pt x="464"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flipH="1">
                <a:off x="6464981" y="2770715"/>
                <a:ext cx="21416" cy="13648"/>
              </a:xfrm>
              <a:custGeom>
                <a:rect b="b" l="l" r="r" t="t"/>
                <a:pathLst>
                  <a:path extrusionOk="0" h="325" w="510">
                    <a:moveTo>
                      <a:pt x="417" y="0"/>
                    </a:moveTo>
                    <a:lnTo>
                      <a:pt x="370" y="47"/>
                    </a:lnTo>
                    <a:lnTo>
                      <a:pt x="324" y="93"/>
                    </a:lnTo>
                    <a:lnTo>
                      <a:pt x="46" y="185"/>
                    </a:lnTo>
                    <a:lnTo>
                      <a:pt x="0" y="232"/>
                    </a:lnTo>
                    <a:lnTo>
                      <a:pt x="0" y="278"/>
                    </a:lnTo>
                    <a:lnTo>
                      <a:pt x="93" y="324"/>
                    </a:lnTo>
                    <a:lnTo>
                      <a:pt x="278" y="232"/>
                    </a:lnTo>
                    <a:lnTo>
                      <a:pt x="324" y="185"/>
                    </a:lnTo>
                    <a:lnTo>
                      <a:pt x="417" y="185"/>
                    </a:lnTo>
                    <a:lnTo>
                      <a:pt x="463" y="139"/>
                    </a:lnTo>
                    <a:lnTo>
                      <a:pt x="509" y="93"/>
                    </a:lnTo>
                    <a:lnTo>
                      <a:pt x="509" y="47"/>
                    </a:lnTo>
                    <a:lnTo>
                      <a:pt x="463"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flipH="1">
                <a:off x="6499961" y="2784321"/>
                <a:ext cx="19485" cy="11674"/>
              </a:xfrm>
              <a:custGeom>
                <a:rect b="b" l="l" r="r" t="t"/>
                <a:pathLst>
                  <a:path extrusionOk="0" h="278" w="464">
                    <a:moveTo>
                      <a:pt x="371" y="0"/>
                    </a:moveTo>
                    <a:lnTo>
                      <a:pt x="185" y="93"/>
                    </a:lnTo>
                    <a:lnTo>
                      <a:pt x="139" y="93"/>
                    </a:lnTo>
                    <a:lnTo>
                      <a:pt x="47" y="139"/>
                    </a:lnTo>
                    <a:lnTo>
                      <a:pt x="0" y="185"/>
                    </a:lnTo>
                    <a:lnTo>
                      <a:pt x="0" y="232"/>
                    </a:lnTo>
                    <a:lnTo>
                      <a:pt x="0" y="278"/>
                    </a:lnTo>
                    <a:lnTo>
                      <a:pt x="93" y="278"/>
                    </a:lnTo>
                    <a:lnTo>
                      <a:pt x="139" y="232"/>
                    </a:lnTo>
                    <a:lnTo>
                      <a:pt x="232" y="232"/>
                    </a:lnTo>
                    <a:lnTo>
                      <a:pt x="278" y="185"/>
                    </a:lnTo>
                    <a:lnTo>
                      <a:pt x="324" y="139"/>
                    </a:lnTo>
                    <a:lnTo>
                      <a:pt x="417" y="93"/>
                    </a:lnTo>
                    <a:lnTo>
                      <a:pt x="463" y="47"/>
                    </a:lnTo>
                    <a:lnTo>
                      <a:pt x="463"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flipH="1">
                <a:off x="6505798" y="2774578"/>
                <a:ext cx="19485" cy="11716"/>
              </a:xfrm>
              <a:custGeom>
                <a:rect b="b" l="l" r="r" t="t"/>
                <a:pathLst>
                  <a:path extrusionOk="0" h="279" w="464">
                    <a:moveTo>
                      <a:pt x="371" y="1"/>
                    </a:moveTo>
                    <a:lnTo>
                      <a:pt x="47" y="140"/>
                    </a:lnTo>
                    <a:lnTo>
                      <a:pt x="0" y="186"/>
                    </a:lnTo>
                    <a:lnTo>
                      <a:pt x="0" y="232"/>
                    </a:lnTo>
                    <a:lnTo>
                      <a:pt x="47" y="279"/>
                    </a:lnTo>
                    <a:lnTo>
                      <a:pt x="139" y="279"/>
                    </a:lnTo>
                    <a:lnTo>
                      <a:pt x="186" y="232"/>
                    </a:lnTo>
                    <a:lnTo>
                      <a:pt x="417" y="93"/>
                    </a:lnTo>
                    <a:lnTo>
                      <a:pt x="463" y="47"/>
                    </a:lnTo>
                    <a:lnTo>
                      <a:pt x="463" y="1"/>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flipH="1">
                <a:off x="6381416" y="2652170"/>
                <a:ext cx="9784" cy="27253"/>
              </a:xfrm>
              <a:custGeom>
                <a:rect b="b" l="l" r="r" t="t"/>
                <a:pathLst>
                  <a:path extrusionOk="0" h="649" w="233">
                    <a:moveTo>
                      <a:pt x="186" y="0"/>
                    </a:moveTo>
                    <a:lnTo>
                      <a:pt x="140" y="46"/>
                    </a:lnTo>
                    <a:lnTo>
                      <a:pt x="47" y="232"/>
                    </a:lnTo>
                    <a:lnTo>
                      <a:pt x="1" y="417"/>
                    </a:lnTo>
                    <a:lnTo>
                      <a:pt x="47" y="555"/>
                    </a:lnTo>
                    <a:lnTo>
                      <a:pt x="140" y="648"/>
                    </a:lnTo>
                    <a:lnTo>
                      <a:pt x="232" y="648"/>
                    </a:lnTo>
                    <a:lnTo>
                      <a:pt x="232" y="602"/>
                    </a:lnTo>
                    <a:lnTo>
                      <a:pt x="232" y="555"/>
                    </a:lnTo>
                    <a:lnTo>
                      <a:pt x="186" y="509"/>
                    </a:lnTo>
                    <a:lnTo>
                      <a:pt x="186" y="417"/>
                    </a:lnTo>
                    <a:lnTo>
                      <a:pt x="140" y="278"/>
                    </a:lnTo>
                    <a:lnTo>
                      <a:pt x="232" y="93"/>
                    </a:lnTo>
                    <a:lnTo>
                      <a:pt x="232" y="46"/>
                    </a:lnTo>
                    <a:lnTo>
                      <a:pt x="232"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7" name="Google Shape;1177;p37"/>
          <p:cNvSpPr txBox="1"/>
          <p:nvPr/>
        </p:nvSpPr>
        <p:spPr>
          <a:xfrm>
            <a:off x="5422625" y="4805900"/>
            <a:ext cx="247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xygen"/>
                <a:ea typeface="Oxygen"/>
                <a:cs typeface="Oxygen"/>
                <a:sym typeface="Oxygen"/>
              </a:rPr>
              <a:t>By </a:t>
            </a:r>
            <a:r>
              <a:rPr b="1" lang="en">
                <a:latin typeface="Oxygen"/>
                <a:ea typeface="Oxygen"/>
                <a:cs typeface="Oxygen"/>
                <a:sym typeface="Oxygen"/>
              </a:rPr>
              <a:t>Chevar Pryce</a:t>
            </a:r>
            <a:endParaRPr b="1">
              <a:latin typeface="Oxygen"/>
              <a:ea typeface="Oxygen"/>
              <a:cs typeface="Oxygen"/>
              <a:sym typeface="Oxyg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grpSp>
        <p:nvGrpSpPr>
          <p:cNvPr id="1296" name="Google Shape;1296;p46"/>
          <p:cNvGrpSpPr/>
          <p:nvPr/>
        </p:nvGrpSpPr>
        <p:grpSpPr>
          <a:xfrm flipH="1">
            <a:off x="664690" y="-61410"/>
            <a:ext cx="7514921" cy="4713182"/>
            <a:chOff x="4568000" y="2575775"/>
            <a:chExt cx="5533000" cy="3249350"/>
          </a:xfrm>
        </p:grpSpPr>
        <p:sp>
          <p:nvSpPr>
            <p:cNvPr id="1297" name="Google Shape;1297;p46"/>
            <p:cNvSpPr/>
            <p:nvPr/>
          </p:nvSpPr>
          <p:spPr>
            <a:xfrm>
              <a:off x="9872500" y="2652775"/>
              <a:ext cx="224725" cy="164125"/>
            </a:xfrm>
            <a:custGeom>
              <a:rect b="b" l="l" r="r" t="t"/>
              <a:pathLst>
                <a:path extrusionOk="0" h="6565" w="8989">
                  <a:moveTo>
                    <a:pt x="8988" y="1"/>
                  </a:moveTo>
                  <a:lnTo>
                    <a:pt x="0" y="5202"/>
                  </a:lnTo>
                  <a:lnTo>
                    <a:pt x="0" y="6565"/>
                  </a:lnTo>
                  <a:lnTo>
                    <a:pt x="8988" y="1314"/>
                  </a:lnTo>
                  <a:lnTo>
                    <a:pt x="89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6"/>
            <p:cNvSpPr/>
            <p:nvPr/>
          </p:nvSpPr>
          <p:spPr>
            <a:xfrm>
              <a:off x="9743725" y="2708325"/>
              <a:ext cx="128775" cy="108575"/>
            </a:xfrm>
            <a:custGeom>
              <a:rect b="b" l="l" r="r" t="t"/>
              <a:pathLst>
                <a:path extrusionOk="0" h="4343" w="5151">
                  <a:moveTo>
                    <a:pt x="1" y="0"/>
                  </a:moveTo>
                  <a:lnTo>
                    <a:pt x="1" y="1364"/>
                  </a:lnTo>
                  <a:lnTo>
                    <a:pt x="5151" y="4343"/>
                  </a:lnTo>
                  <a:lnTo>
                    <a:pt x="5151" y="298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6"/>
            <p:cNvSpPr/>
            <p:nvPr/>
          </p:nvSpPr>
          <p:spPr>
            <a:xfrm>
              <a:off x="9743725" y="2578300"/>
              <a:ext cx="353500" cy="204525"/>
            </a:xfrm>
            <a:custGeom>
              <a:rect b="b" l="l" r="r" t="t"/>
              <a:pathLst>
                <a:path extrusionOk="0" h="8181" w="14140">
                  <a:moveTo>
                    <a:pt x="8989" y="0"/>
                  </a:moveTo>
                  <a:lnTo>
                    <a:pt x="1" y="5201"/>
                  </a:lnTo>
                  <a:lnTo>
                    <a:pt x="5151" y="8181"/>
                  </a:lnTo>
                  <a:lnTo>
                    <a:pt x="14139" y="2980"/>
                  </a:lnTo>
                  <a:lnTo>
                    <a:pt x="89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6"/>
            <p:cNvSpPr/>
            <p:nvPr/>
          </p:nvSpPr>
          <p:spPr>
            <a:xfrm>
              <a:off x="8148100" y="3517500"/>
              <a:ext cx="462050" cy="300475"/>
            </a:xfrm>
            <a:custGeom>
              <a:rect b="b" l="l" r="r" t="t"/>
              <a:pathLst>
                <a:path extrusionOk="0" h="12019" w="18482">
                  <a:moveTo>
                    <a:pt x="18481" y="0"/>
                  </a:moveTo>
                  <a:lnTo>
                    <a:pt x="0" y="10705"/>
                  </a:lnTo>
                  <a:lnTo>
                    <a:pt x="0" y="12018"/>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a:off x="8019325" y="3710650"/>
              <a:ext cx="128800" cy="107325"/>
            </a:xfrm>
            <a:custGeom>
              <a:rect b="b" l="l" r="r" t="t"/>
              <a:pathLst>
                <a:path extrusionOk="0" h="4293" w="5152">
                  <a:moveTo>
                    <a:pt x="1" y="0"/>
                  </a:moveTo>
                  <a:lnTo>
                    <a:pt x="1" y="1313"/>
                  </a:lnTo>
                  <a:lnTo>
                    <a:pt x="5151" y="4292"/>
                  </a:lnTo>
                  <a:lnTo>
                    <a:pt x="5151" y="297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a:off x="8019325" y="3443025"/>
              <a:ext cx="590825" cy="342125"/>
            </a:xfrm>
            <a:custGeom>
              <a:rect b="b" l="l" r="r" t="t"/>
              <a:pathLst>
                <a:path extrusionOk="0" h="13685" w="23633">
                  <a:moveTo>
                    <a:pt x="18482" y="0"/>
                  </a:moveTo>
                  <a:lnTo>
                    <a:pt x="1" y="10705"/>
                  </a:lnTo>
                  <a:lnTo>
                    <a:pt x="5151" y="13684"/>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a:off x="7573725" y="3850775"/>
              <a:ext cx="462050" cy="301725"/>
            </a:xfrm>
            <a:custGeom>
              <a:rect b="b" l="l" r="r" t="t"/>
              <a:pathLst>
                <a:path extrusionOk="0" h="12069" w="18482">
                  <a:moveTo>
                    <a:pt x="18481" y="0"/>
                  </a:moveTo>
                  <a:lnTo>
                    <a:pt x="0" y="10755"/>
                  </a:lnTo>
                  <a:lnTo>
                    <a:pt x="0" y="12068"/>
                  </a:lnTo>
                  <a:lnTo>
                    <a:pt x="1843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a:off x="7444950" y="4045175"/>
              <a:ext cx="128775" cy="107325"/>
            </a:xfrm>
            <a:custGeom>
              <a:rect b="b" l="l" r="r" t="t"/>
              <a:pathLst>
                <a:path extrusionOk="0" h="4293" w="5151">
                  <a:moveTo>
                    <a:pt x="1" y="0"/>
                  </a:moveTo>
                  <a:lnTo>
                    <a:pt x="1" y="1313"/>
                  </a:lnTo>
                  <a:lnTo>
                    <a:pt x="5151" y="4292"/>
                  </a:lnTo>
                  <a:lnTo>
                    <a:pt x="5151" y="297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a:off x="7444950" y="3776275"/>
              <a:ext cx="590825" cy="343400"/>
            </a:xfrm>
            <a:custGeom>
              <a:rect b="b" l="l" r="r" t="t"/>
              <a:pathLst>
                <a:path extrusionOk="0" h="13736" w="23633">
                  <a:moveTo>
                    <a:pt x="18431" y="1"/>
                  </a:moveTo>
                  <a:lnTo>
                    <a:pt x="1" y="10756"/>
                  </a:lnTo>
                  <a:lnTo>
                    <a:pt x="5151" y="13735"/>
                  </a:lnTo>
                  <a:lnTo>
                    <a:pt x="23632" y="2980"/>
                  </a:lnTo>
                  <a:lnTo>
                    <a:pt x="184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6"/>
            <p:cNvSpPr/>
            <p:nvPr/>
          </p:nvSpPr>
          <p:spPr>
            <a:xfrm>
              <a:off x="6998075" y="4185300"/>
              <a:ext cx="462050" cy="301725"/>
            </a:xfrm>
            <a:custGeom>
              <a:rect b="b" l="l" r="r" t="t"/>
              <a:pathLst>
                <a:path extrusionOk="0" h="12069" w="18482">
                  <a:moveTo>
                    <a:pt x="18481" y="0"/>
                  </a:moveTo>
                  <a:lnTo>
                    <a:pt x="0" y="10705"/>
                  </a:lnTo>
                  <a:lnTo>
                    <a:pt x="0" y="12068"/>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a:off x="6869300" y="4378425"/>
              <a:ext cx="128800" cy="108600"/>
            </a:xfrm>
            <a:custGeom>
              <a:rect b="b" l="l" r="r" t="t"/>
              <a:pathLst>
                <a:path extrusionOk="0" h="4344" w="5152">
                  <a:moveTo>
                    <a:pt x="1" y="1"/>
                  </a:moveTo>
                  <a:lnTo>
                    <a:pt x="1" y="1364"/>
                  </a:lnTo>
                  <a:lnTo>
                    <a:pt x="5151" y="434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a:off x="6869300" y="4110800"/>
              <a:ext cx="590825" cy="342125"/>
            </a:xfrm>
            <a:custGeom>
              <a:rect b="b" l="l" r="r" t="t"/>
              <a:pathLst>
                <a:path extrusionOk="0" h="13685" w="23633">
                  <a:moveTo>
                    <a:pt x="18482" y="1"/>
                  </a:moveTo>
                  <a:lnTo>
                    <a:pt x="1" y="10706"/>
                  </a:lnTo>
                  <a:lnTo>
                    <a:pt x="5151" y="13685"/>
                  </a:lnTo>
                  <a:lnTo>
                    <a:pt x="23632" y="2980"/>
                  </a:lnTo>
                  <a:lnTo>
                    <a:pt x="184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a:off x="6423700" y="4518550"/>
              <a:ext cx="462050" cy="301725"/>
            </a:xfrm>
            <a:custGeom>
              <a:rect b="b" l="l" r="r" t="t"/>
              <a:pathLst>
                <a:path extrusionOk="0" h="12069" w="18482">
                  <a:moveTo>
                    <a:pt x="18481" y="1"/>
                  </a:moveTo>
                  <a:lnTo>
                    <a:pt x="0" y="10756"/>
                  </a:lnTo>
                  <a:lnTo>
                    <a:pt x="0" y="12069"/>
                  </a:lnTo>
                  <a:lnTo>
                    <a:pt x="18481" y="1364"/>
                  </a:lnTo>
                  <a:lnTo>
                    <a:pt x="184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a:off x="6294925" y="4712950"/>
              <a:ext cx="128800" cy="107325"/>
            </a:xfrm>
            <a:custGeom>
              <a:rect b="b" l="l" r="r" t="t"/>
              <a:pathLst>
                <a:path extrusionOk="0" h="4293" w="5152">
                  <a:moveTo>
                    <a:pt x="1" y="1"/>
                  </a:moveTo>
                  <a:lnTo>
                    <a:pt x="1" y="1314"/>
                  </a:lnTo>
                  <a:lnTo>
                    <a:pt x="5151" y="429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a:off x="6294925" y="4444075"/>
              <a:ext cx="590825" cy="343375"/>
            </a:xfrm>
            <a:custGeom>
              <a:rect b="b" l="l" r="r" t="t"/>
              <a:pathLst>
                <a:path extrusionOk="0" h="13735" w="23633">
                  <a:moveTo>
                    <a:pt x="18482" y="0"/>
                  </a:moveTo>
                  <a:lnTo>
                    <a:pt x="1" y="10756"/>
                  </a:lnTo>
                  <a:lnTo>
                    <a:pt x="5151" y="13735"/>
                  </a:lnTo>
                  <a:lnTo>
                    <a:pt x="23632" y="2980"/>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a:off x="5849325" y="4853075"/>
              <a:ext cx="462050" cy="301725"/>
            </a:xfrm>
            <a:custGeom>
              <a:rect b="b" l="l" r="r" t="t"/>
              <a:pathLst>
                <a:path extrusionOk="0" h="12069" w="18482">
                  <a:moveTo>
                    <a:pt x="18481" y="1"/>
                  </a:moveTo>
                  <a:lnTo>
                    <a:pt x="0" y="10706"/>
                  </a:lnTo>
                  <a:lnTo>
                    <a:pt x="0" y="12069"/>
                  </a:lnTo>
                  <a:lnTo>
                    <a:pt x="18481" y="1314"/>
                  </a:lnTo>
                  <a:lnTo>
                    <a:pt x="184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a:off x="5720550" y="5046225"/>
              <a:ext cx="128800" cy="108575"/>
            </a:xfrm>
            <a:custGeom>
              <a:rect b="b" l="l" r="r" t="t"/>
              <a:pathLst>
                <a:path extrusionOk="0" h="4343" w="5152">
                  <a:moveTo>
                    <a:pt x="1" y="0"/>
                  </a:moveTo>
                  <a:lnTo>
                    <a:pt x="1" y="1364"/>
                  </a:lnTo>
                  <a:lnTo>
                    <a:pt x="5151" y="4343"/>
                  </a:lnTo>
                  <a:lnTo>
                    <a:pt x="5151" y="298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a:off x="5720550" y="4778600"/>
              <a:ext cx="590825" cy="342125"/>
            </a:xfrm>
            <a:custGeom>
              <a:rect b="b" l="l" r="r" t="t"/>
              <a:pathLst>
                <a:path extrusionOk="0" h="13685" w="23633">
                  <a:moveTo>
                    <a:pt x="18482" y="1"/>
                  </a:moveTo>
                  <a:lnTo>
                    <a:pt x="1" y="10705"/>
                  </a:lnTo>
                  <a:lnTo>
                    <a:pt x="5151" y="13685"/>
                  </a:lnTo>
                  <a:lnTo>
                    <a:pt x="23632" y="2980"/>
                  </a:lnTo>
                  <a:lnTo>
                    <a:pt x="184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a:off x="5274925" y="5186350"/>
              <a:ext cx="460800" cy="301725"/>
            </a:xfrm>
            <a:custGeom>
              <a:rect b="b" l="l" r="r" t="t"/>
              <a:pathLst>
                <a:path extrusionOk="0" h="12069" w="18432">
                  <a:moveTo>
                    <a:pt x="18432" y="0"/>
                  </a:moveTo>
                  <a:lnTo>
                    <a:pt x="1" y="10756"/>
                  </a:lnTo>
                  <a:lnTo>
                    <a:pt x="1" y="12068"/>
                  </a:lnTo>
                  <a:lnTo>
                    <a:pt x="18432" y="1364"/>
                  </a:lnTo>
                  <a:lnTo>
                    <a:pt x="184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a:off x="5144925" y="5380750"/>
              <a:ext cx="130025" cy="107325"/>
            </a:xfrm>
            <a:custGeom>
              <a:rect b="b" l="l" r="r" t="t"/>
              <a:pathLst>
                <a:path extrusionOk="0" h="4293" w="5201">
                  <a:moveTo>
                    <a:pt x="51" y="0"/>
                  </a:moveTo>
                  <a:lnTo>
                    <a:pt x="0" y="1313"/>
                  </a:lnTo>
                  <a:lnTo>
                    <a:pt x="5201" y="4292"/>
                  </a:lnTo>
                  <a:lnTo>
                    <a:pt x="5201" y="2980"/>
                  </a:lnTo>
                  <a:lnTo>
                    <a:pt x="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6"/>
            <p:cNvSpPr/>
            <p:nvPr/>
          </p:nvSpPr>
          <p:spPr>
            <a:xfrm>
              <a:off x="5146175" y="5111875"/>
              <a:ext cx="589550" cy="343375"/>
            </a:xfrm>
            <a:custGeom>
              <a:rect b="b" l="l" r="r" t="t"/>
              <a:pathLst>
                <a:path extrusionOk="0" h="13735" w="23582">
                  <a:moveTo>
                    <a:pt x="18431" y="0"/>
                  </a:moveTo>
                  <a:lnTo>
                    <a:pt x="1" y="10755"/>
                  </a:lnTo>
                  <a:lnTo>
                    <a:pt x="5151" y="13735"/>
                  </a:lnTo>
                  <a:lnTo>
                    <a:pt x="23582" y="2979"/>
                  </a:lnTo>
                  <a:lnTo>
                    <a:pt x="184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6"/>
            <p:cNvSpPr/>
            <p:nvPr/>
          </p:nvSpPr>
          <p:spPr>
            <a:xfrm>
              <a:off x="4699300" y="5520875"/>
              <a:ext cx="462050" cy="301725"/>
            </a:xfrm>
            <a:custGeom>
              <a:rect b="b" l="l" r="r" t="t"/>
              <a:pathLst>
                <a:path extrusionOk="0" h="12069" w="18482">
                  <a:moveTo>
                    <a:pt x="18481" y="0"/>
                  </a:moveTo>
                  <a:lnTo>
                    <a:pt x="0" y="10756"/>
                  </a:lnTo>
                  <a:lnTo>
                    <a:pt x="0" y="12069"/>
                  </a:lnTo>
                  <a:lnTo>
                    <a:pt x="18481" y="1313"/>
                  </a:lnTo>
                  <a:lnTo>
                    <a:pt x="184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6"/>
            <p:cNvSpPr/>
            <p:nvPr/>
          </p:nvSpPr>
          <p:spPr>
            <a:xfrm>
              <a:off x="4570525" y="5715275"/>
              <a:ext cx="128800" cy="107325"/>
            </a:xfrm>
            <a:custGeom>
              <a:rect b="b" l="l" r="r" t="t"/>
              <a:pathLst>
                <a:path extrusionOk="0" h="4293" w="5152">
                  <a:moveTo>
                    <a:pt x="1" y="1"/>
                  </a:moveTo>
                  <a:lnTo>
                    <a:pt x="1" y="1313"/>
                  </a:lnTo>
                  <a:lnTo>
                    <a:pt x="5151" y="4293"/>
                  </a:lnTo>
                  <a:lnTo>
                    <a:pt x="5151" y="298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6"/>
            <p:cNvSpPr/>
            <p:nvPr/>
          </p:nvSpPr>
          <p:spPr>
            <a:xfrm>
              <a:off x="4570525" y="5446400"/>
              <a:ext cx="590825" cy="343375"/>
            </a:xfrm>
            <a:custGeom>
              <a:rect b="b" l="l" r="r" t="t"/>
              <a:pathLst>
                <a:path extrusionOk="0" h="13735" w="23633">
                  <a:moveTo>
                    <a:pt x="18482" y="0"/>
                  </a:moveTo>
                  <a:lnTo>
                    <a:pt x="1" y="10756"/>
                  </a:lnTo>
                  <a:lnTo>
                    <a:pt x="5151" y="13735"/>
                  </a:lnTo>
                  <a:lnTo>
                    <a:pt x="23632" y="2979"/>
                  </a:lnTo>
                  <a:lnTo>
                    <a:pt x="184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6"/>
            <p:cNvSpPr/>
            <p:nvPr/>
          </p:nvSpPr>
          <p:spPr>
            <a:xfrm>
              <a:off x="9869975" y="2649000"/>
              <a:ext cx="228500" cy="170425"/>
            </a:xfrm>
            <a:custGeom>
              <a:rect b="b" l="l" r="r" t="t"/>
              <a:pathLst>
                <a:path extrusionOk="0" h="6817" w="9140">
                  <a:moveTo>
                    <a:pt x="9039" y="253"/>
                  </a:moveTo>
                  <a:lnTo>
                    <a:pt x="9039" y="1414"/>
                  </a:lnTo>
                  <a:lnTo>
                    <a:pt x="152" y="6564"/>
                  </a:lnTo>
                  <a:lnTo>
                    <a:pt x="152" y="5403"/>
                  </a:lnTo>
                  <a:lnTo>
                    <a:pt x="9039" y="253"/>
                  </a:lnTo>
                  <a:close/>
                  <a:moveTo>
                    <a:pt x="9140" y="0"/>
                  </a:moveTo>
                  <a:lnTo>
                    <a:pt x="0" y="5353"/>
                  </a:lnTo>
                  <a:lnTo>
                    <a:pt x="0" y="6817"/>
                  </a:lnTo>
                  <a:lnTo>
                    <a:pt x="9140" y="1515"/>
                  </a:lnTo>
                  <a:lnTo>
                    <a:pt x="9140"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6"/>
            <p:cNvSpPr/>
            <p:nvPr/>
          </p:nvSpPr>
          <p:spPr>
            <a:xfrm>
              <a:off x="9741200" y="2705800"/>
              <a:ext cx="132575" cy="113625"/>
            </a:xfrm>
            <a:custGeom>
              <a:rect b="b" l="l" r="r" t="t"/>
              <a:pathLst>
                <a:path extrusionOk="0" h="4545" w="5303">
                  <a:moveTo>
                    <a:pt x="152" y="253"/>
                  </a:moveTo>
                  <a:lnTo>
                    <a:pt x="5151" y="3131"/>
                  </a:lnTo>
                  <a:lnTo>
                    <a:pt x="5151" y="4292"/>
                  </a:lnTo>
                  <a:lnTo>
                    <a:pt x="152" y="1414"/>
                  </a:lnTo>
                  <a:lnTo>
                    <a:pt x="152" y="253"/>
                  </a:lnTo>
                  <a:close/>
                  <a:moveTo>
                    <a:pt x="1" y="0"/>
                  </a:moveTo>
                  <a:lnTo>
                    <a:pt x="1" y="1515"/>
                  </a:lnTo>
                  <a:lnTo>
                    <a:pt x="5303" y="4545"/>
                  </a:lnTo>
                  <a:lnTo>
                    <a:pt x="5303" y="3081"/>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6"/>
            <p:cNvSpPr/>
            <p:nvPr/>
          </p:nvSpPr>
          <p:spPr>
            <a:xfrm>
              <a:off x="9739950" y="2575775"/>
              <a:ext cx="361050" cy="209575"/>
            </a:xfrm>
            <a:custGeom>
              <a:rect b="b" l="l" r="r" t="t"/>
              <a:pathLst>
                <a:path extrusionOk="0" h="8383" w="14442">
                  <a:moveTo>
                    <a:pt x="9140" y="152"/>
                  </a:moveTo>
                  <a:lnTo>
                    <a:pt x="14139" y="3081"/>
                  </a:lnTo>
                  <a:lnTo>
                    <a:pt x="5302" y="8231"/>
                  </a:lnTo>
                  <a:lnTo>
                    <a:pt x="253" y="5302"/>
                  </a:lnTo>
                  <a:lnTo>
                    <a:pt x="9140" y="152"/>
                  </a:lnTo>
                  <a:close/>
                  <a:moveTo>
                    <a:pt x="9140" y="0"/>
                  </a:moveTo>
                  <a:lnTo>
                    <a:pt x="0" y="5302"/>
                  </a:lnTo>
                  <a:lnTo>
                    <a:pt x="5302" y="8383"/>
                  </a:lnTo>
                  <a:lnTo>
                    <a:pt x="14442" y="3081"/>
                  </a:lnTo>
                  <a:lnTo>
                    <a:pt x="9140"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6"/>
            <p:cNvSpPr/>
            <p:nvPr/>
          </p:nvSpPr>
          <p:spPr>
            <a:xfrm>
              <a:off x="8146825" y="3513700"/>
              <a:ext cx="464575" cy="308050"/>
            </a:xfrm>
            <a:custGeom>
              <a:rect b="b" l="l" r="r" t="t"/>
              <a:pathLst>
                <a:path extrusionOk="0" h="12322" w="18583">
                  <a:moveTo>
                    <a:pt x="18431" y="253"/>
                  </a:moveTo>
                  <a:lnTo>
                    <a:pt x="18431" y="1415"/>
                  </a:lnTo>
                  <a:lnTo>
                    <a:pt x="102" y="12069"/>
                  </a:lnTo>
                  <a:lnTo>
                    <a:pt x="102" y="10908"/>
                  </a:lnTo>
                  <a:lnTo>
                    <a:pt x="18431" y="253"/>
                  </a:lnTo>
                  <a:close/>
                  <a:moveTo>
                    <a:pt x="18583" y="1"/>
                  </a:moveTo>
                  <a:lnTo>
                    <a:pt x="1" y="10807"/>
                  </a:lnTo>
                  <a:lnTo>
                    <a:pt x="1" y="12322"/>
                  </a:lnTo>
                  <a:lnTo>
                    <a:pt x="18583" y="1516"/>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6"/>
            <p:cNvSpPr/>
            <p:nvPr/>
          </p:nvSpPr>
          <p:spPr>
            <a:xfrm>
              <a:off x="8016800" y="3708125"/>
              <a:ext cx="132575" cy="113625"/>
            </a:xfrm>
            <a:custGeom>
              <a:rect b="b" l="l" r="r" t="t"/>
              <a:pathLst>
                <a:path extrusionOk="0" h="4545" w="5303">
                  <a:moveTo>
                    <a:pt x="152" y="253"/>
                  </a:moveTo>
                  <a:lnTo>
                    <a:pt x="5202" y="3131"/>
                  </a:lnTo>
                  <a:lnTo>
                    <a:pt x="5202" y="4292"/>
                  </a:lnTo>
                  <a:lnTo>
                    <a:pt x="152" y="1414"/>
                  </a:lnTo>
                  <a:lnTo>
                    <a:pt x="152" y="253"/>
                  </a:lnTo>
                  <a:close/>
                  <a:moveTo>
                    <a:pt x="51" y="0"/>
                  </a:moveTo>
                  <a:lnTo>
                    <a:pt x="1" y="1464"/>
                  </a:lnTo>
                  <a:lnTo>
                    <a:pt x="5303" y="4545"/>
                  </a:lnTo>
                  <a:lnTo>
                    <a:pt x="5303" y="3030"/>
                  </a:lnTo>
                  <a:lnTo>
                    <a:pt x="51"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6"/>
            <p:cNvSpPr/>
            <p:nvPr/>
          </p:nvSpPr>
          <p:spPr>
            <a:xfrm>
              <a:off x="8015550" y="3440500"/>
              <a:ext cx="598375" cy="347175"/>
            </a:xfrm>
            <a:custGeom>
              <a:rect b="b" l="l" r="r" t="t"/>
              <a:pathLst>
                <a:path extrusionOk="0" h="13887" w="23935">
                  <a:moveTo>
                    <a:pt x="18633" y="152"/>
                  </a:moveTo>
                  <a:lnTo>
                    <a:pt x="23632" y="3080"/>
                  </a:lnTo>
                  <a:lnTo>
                    <a:pt x="5302" y="13735"/>
                  </a:lnTo>
                  <a:lnTo>
                    <a:pt x="303" y="10806"/>
                  </a:lnTo>
                  <a:lnTo>
                    <a:pt x="18633" y="152"/>
                  </a:lnTo>
                  <a:close/>
                  <a:moveTo>
                    <a:pt x="18633" y="0"/>
                  </a:moveTo>
                  <a:lnTo>
                    <a:pt x="0" y="10806"/>
                  </a:lnTo>
                  <a:lnTo>
                    <a:pt x="5302" y="13886"/>
                  </a:lnTo>
                  <a:lnTo>
                    <a:pt x="23935" y="3080"/>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6"/>
            <p:cNvSpPr/>
            <p:nvPr/>
          </p:nvSpPr>
          <p:spPr>
            <a:xfrm>
              <a:off x="7571200" y="3848250"/>
              <a:ext cx="465825" cy="306775"/>
            </a:xfrm>
            <a:custGeom>
              <a:rect b="b" l="l" r="r" t="t"/>
              <a:pathLst>
                <a:path extrusionOk="0" h="12271" w="18633">
                  <a:moveTo>
                    <a:pt x="18481" y="202"/>
                  </a:moveTo>
                  <a:lnTo>
                    <a:pt x="18481" y="1414"/>
                  </a:lnTo>
                  <a:lnTo>
                    <a:pt x="151" y="12068"/>
                  </a:lnTo>
                  <a:lnTo>
                    <a:pt x="151" y="10856"/>
                  </a:lnTo>
                  <a:lnTo>
                    <a:pt x="18481" y="202"/>
                  </a:lnTo>
                  <a:close/>
                  <a:moveTo>
                    <a:pt x="18633" y="0"/>
                  </a:moveTo>
                  <a:lnTo>
                    <a:pt x="0" y="10806"/>
                  </a:lnTo>
                  <a:lnTo>
                    <a:pt x="0" y="12270"/>
                  </a:lnTo>
                  <a:lnTo>
                    <a:pt x="18633" y="1464"/>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6"/>
            <p:cNvSpPr/>
            <p:nvPr/>
          </p:nvSpPr>
          <p:spPr>
            <a:xfrm>
              <a:off x="7442425" y="4041375"/>
              <a:ext cx="132575" cy="113650"/>
            </a:xfrm>
            <a:custGeom>
              <a:rect b="b" l="l" r="r" t="t"/>
              <a:pathLst>
                <a:path extrusionOk="0" h="4546" w="5303">
                  <a:moveTo>
                    <a:pt x="152" y="253"/>
                  </a:moveTo>
                  <a:lnTo>
                    <a:pt x="5151" y="3131"/>
                  </a:lnTo>
                  <a:lnTo>
                    <a:pt x="5151" y="4343"/>
                  </a:lnTo>
                  <a:lnTo>
                    <a:pt x="152" y="1415"/>
                  </a:lnTo>
                  <a:lnTo>
                    <a:pt x="152" y="253"/>
                  </a:lnTo>
                  <a:close/>
                  <a:moveTo>
                    <a:pt x="1" y="1"/>
                  </a:moveTo>
                  <a:lnTo>
                    <a:pt x="1" y="1516"/>
                  </a:lnTo>
                  <a:lnTo>
                    <a:pt x="5302" y="4545"/>
                  </a:lnTo>
                  <a:lnTo>
                    <a:pt x="5302" y="3081"/>
                  </a:lnTo>
                  <a:lnTo>
                    <a:pt x="1"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6"/>
            <p:cNvSpPr/>
            <p:nvPr/>
          </p:nvSpPr>
          <p:spPr>
            <a:xfrm>
              <a:off x="7441175" y="3775025"/>
              <a:ext cx="597125" cy="345900"/>
            </a:xfrm>
            <a:custGeom>
              <a:rect b="b" l="l" r="r" t="t"/>
              <a:pathLst>
                <a:path extrusionOk="0" h="13836" w="23885">
                  <a:moveTo>
                    <a:pt x="18582" y="152"/>
                  </a:moveTo>
                  <a:lnTo>
                    <a:pt x="23632" y="3030"/>
                  </a:lnTo>
                  <a:lnTo>
                    <a:pt x="5302" y="13684"/>
                  </a:lnTo>
                  <a:lnTo>
                    <a:pt x="253" y="10806"/>
                  </a:lnTo>
                  <a:lnTo>
                    <a:pt x="18582" y="152"/>
                  </a:lnTo>
                  <a:close/>
                  <a:moveTo>
                    <a:pt x="18582" y="0"/>
                  </a:moveTo>
                  <a:lnTo>
                    <a:pt x="0" y="10806"/>
                  </a:lnTo>
                  <a:lnTo>
                    <a:pt x="5302" y="13836"/>
                  </a:lnTo>
                  <a:lnTo>
                    <a:pt x="23884" y="3030"/>
                  </a:lnTo>
                  <a:lnTo>
                    <a:pt x="18582"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6"/>
            <p:cNvSpPr/>
            <p:nvPr/>
          </p:nvSpPr>
          <p:spPr>
            <a:xfrm>
              <a:off x="6996800" y="4181500"/>
              <a:ext cx="465850" cy="308050"/>
            </a:xfrm>
            <a:custGeom>
              <a:rect b="b" l="l" r="r" t="t"/>
              <a:pathLst>
                <a:path extrusionOk="0" h="12322" w="18634">
                  <a:moveTo>
                    <a:pt x="18482" y="253"/>
                  </a:moveTo>
                  <a:lnTo>
                    <a:pt x="18482" y="1414"/>
                  </a:lnTo>
                  <a:lnTo>
                    <a:pt x="152" y="12069"/>
                  </a:lnTo>
                  <a:lnTo>
                    <a:pt x="152" y="10907"/>
                  </a:lnTo>
                  <a:lnTo>
                    <a:pt x="18482" y="253"/>
                  </a:lnTo>
                  <a:close/>
                  <a:moveTo>
                    <a:pt x="18633" y="1"/>
                  </a:moveTo>
                  <a:lnTo>
                    <a:pt x="1" y="10806"/>
                  </a:lnTo>
                  <a:lnTo>
                    <a:pt x="1" y="12321"/>
                  </a:lnTo>
                  <a:lnTo>
                    <a:pt x="18633" y="1515"/>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6"/>
            <p:cNvSpPr/>
            <p:nvPr/>
          </p:nvSpPr>
          <p:spPr>
            <a:xfrm>
              <a:off x="6868050" y="4375900"/>
              <a:ext cx="132575" cy="113650"/>
            </a:xfrm>
            <a:custGeom>
              <a:rect b="b" l="l" r="r" t="t"/>
              <a:pathLst>
                <a:path extrusionOk="0" h="4546" w="5303">
                  <a:moveTo>
                    <a:pt x="152" y="253"/>
                  </a:moveTo>
                  <a:lnTo>
                    <a:pt x="5151" y="3131"/>
                  </a:lnTo>
                  <a:lnTo>
                    <a:pt x="5151" y="4293"/>
                  </a:lnTo>
                  <a:lnTo>
                    <a:pt x="152" y="1415"/>
                  </a:lnTo>
                  <a:lnTo>
                    <a:pt x="152" y="253"/>
                  </a:lnTo>
                  <a:close/>
                  <a:moveTo>
                    <a:pt x="0" y="1"/>
                  </a:moveTo>
                  <a:lnTo>
                    <a:pt x="0" y="1465"/>
                  </a:lnTo>
                  <a:lnTo>
                    <a:pt x="5302" y="4545"/>
                  </a:lnTo>
                  <a:lnTo>
                    <a:pt x="5302" y="3030"/>
                  </a:lnTo>
                  <a:lnTo>
                    <a:pt x="0"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6"/>
            <p:cNvSpPr/>
            <p:nvPr/>
          </p:nvSpPr>
          <p:spPr>
            <a:xfrm>
              <a:off x="6866775" y="4108275"/>
              <a:ext cx="597125" cy="347175"/>
            </a:xfrm>
            <a:custGeom>
              <a:rect b="b" l="l" r="r" t="t"/>
              <a:pathLst>
                <a:path extrusionOk="0" h="13887" w="23885">
                  <a:moveTo>
                    <a:pt x="18583" y="152"/>
                  </a:moveTo>
                  <a:lnTo>
                    <a:pt x="23632" y="3081"/>
                  </a:lnTo>
                  <a:lnTo>
                    <a:pt x="5252" y="13735"/>
                  </a:lnTo>
                  <a:lnTo>
                    <a:pt x="253" y="10807"/>
                  </a:lnTo>
                  <a:lnTo>
                    <a:pt x="18583" y="152"/>
                  </a:lnTo>
                  <a:close/>
                  <a:moveTo>
                    <a:pt x="18583" y="1"/>
                  </a:moveTo>
                  <a:lnTo>
                    <a:pt x="102" y="10756"/>
                  </a:lnTo>
                  <a:lnTo>
                    <a:pt x="1" y="10807"/>
                  </a:lnTo>
                  <a:lnTo>
                    <a:pt x="5252" y="13887"/>
                  </a:lnTo>
                  <a:lnTo>
                    <a:pt x="23885" y="3081"/>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6"/>
            <p:cNvSpPr/>
            <p:nvPr/>
          </p:nvSpPr>
          <p:spPr>
            <a:xfrm>
              <a:off x="6422425" y="4516025"/>
              <a:ext cx="464575" cy="308050"/>
            </a:xfrm>
            <a:custGeom>
              <a:rect b="b" l="l" r="r" t="t"/>
              <a:pathLst>
                <a:path extrusionOk="0" h="12322" w="18583">
                  <a:moveTo>
                    <a:pt x="18482" y="253"/>
                  </a:moveTo>
                  <a:lnTo>
                    <a:pt x="18482" y="1415"/>
                  </a:lnTo>
                  <a:lnTo>
                    <a:pt x="102" y="12069"/>
                  </a:lnTo>
                  <a:lnTo>
                    <a:pt x="152" y="10907"/>
                  </a:lnTo>
                  <a:lnTo>
                    <a:pt x="18482" y="253"/>
                  </a:lnTo>
                  <a:close/>
                  <a:moveTo>
                    <a:pt x="18583" y="1"/>
                  </a:moveTo>
                  <a:lnTo>
                    <a:pt x="1" y="10806"/>
                  </a:lnTo>
                  <a:lnTo>
                    <a:pt x="1" y="12321"/>
                  </a:lnTo>
                  <a:lnTo>
                    <a:pt x="18583" y="1465"/>
                  </a:lnTo>
                  <a:lnTo>
                    <a:pt x="1858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a:off x="6293675" y="4710425"/>
              <a:ext cx="132575" cy="113650"/>
            </a:xfrm>
            <a:custGeom>
              <a:rect b="b" l="l" r="r" t="t"/>
              <a:pathLst>
                <a:path extrusionOk="0" h="4546" w="5303">
                  <a:moveTo>
                    <a:pt x="101" y="203"/>
                  </a:moveTo>
                  <a:lnTo>
                    <a:pt x="5151" y="3131"/>
                  </a:lnTo>
                  <a:lnTo>
                    <a:pt x="5151" y="4293"/>
                  </a:lnTo>
                  <a:lnTo>
                    <a:pt x="101" y="1364"/>
                  </a:lnTo>
                  <a:lnTo>
                    <a:pt x="101" y="203"/>
                  </a:lnTo>
                  <a:close/>
                  <a:moveTo>
                    <a:pt x="0" y="1"/>
                  </a:moveTo>
                  <a:lnTo>
                    <a:pt x="0" y="1465"/>
                  </a:lnTo>
                  <a:lnTo>
                    <a:pt x="5252" y="4545"/>
                  </a:lnTo>
                  <a:lnTo>
                    <a:pt x="5302" y="3030"/>
                  </a:lnTo>
                  <a:lnTo>
                    <a:pt x="0"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a:off x="6291150" y="4442800"/>
              <a:ext cx="598375" cy="345925"/>
            </a:xfrm>
            <a:custGeom>
              <a:rect b="b" l="l" r="r" t="t"/>
              <a:pathLst>
                <a:path extrusionOk="0" h="13837" w="23935">
                  <a:moveTo>
                    <a:pt x="18633" y="152"/>
                  </a:moveTo>
                  <a:lnTo>
                    <a:pt x="23632" y="3031"/>
                  </a:lnTo>
                  <a:lnTo>
                    <a:pt x="5302" y="13685"/>
                  </a:lnTo>
                  <a:lnTo>
                    <a:pt x="303" y="10807"/>
                  </a:lnTo>
                  <a:lnTo>
                    <a:pt x="18633" y="152"/>
                  </a:lnTo>
                  <a:close/>
                  <a:moveTo>
                    <a:pt x="18633" y="1"/>
                  </a:moveTo>
                  <a:lnTo>
                    <a:pt x="0" y="10807"/>
                  </a:lnTo>
                  <a:lnTo>
                    <a:pt x="5302" y="13836"/>
                  </a:lnTo>
                  <a:lnTo>
                    <a:pt x="23935" y="3031"/>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p:nvPr/>
          </p:nvSpPr>
          <p:spPr>
            <a:xfrm>
              <a:off x="5846800" y="4849300"/>
              <a:ext cx="465825" cy="308025"/>
            </a:xfrm>
            <a:custGeom>
              <a:rect b="b" l="l" r="r" t="t"/>
              <a:pathLst>
                <a:path extrusionOk="0" h="12321" w="18633">
                  <a:moveTo>
                    <a:pt x="18481" y="253"/>
                  </a:moveTo>
                  <a:lnTo>
                    <a:pt x="18481" y="1414"/>
                  </a:lnTo>
                  <a:lnTo>
                    <a:pt x="152" y="12068"/>
                  </a:lnTo>
                  <a:lnTo>
                    <a:pt x="152" y="10907"/>
                  </a:lnTo>
                  <a:lnTo>
                    <a:pt x="18481" y="253"/>
                  </a:lnTo>
                  <a:close/>
                  <a:moveTo>
                    <a:pt x="18633" y="0"/>
                  </a:moveTo>
                  <a:lnTo>
                    <a:pt x="51" y="10857"/>
                  </a:lnTo>
                  <a:lnTo>
                    <a:pt x="0" y="12321"/>
                  </a:lnTo>
                  <a:lnTo>
                    <a:pt x="18633" y="151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6"/>
            <p:cNvSpPr/>
            <p:nvPr/>
          </p:nvSpPr>
          <p:spPr>
            <a:xfrm>
              <a:off x="5718025" y="5043700"/>
              <a:ext cx="132575" cy="113625"/>
            </a:xfrm>
            <a:custGeom>
              <a:rect b="b" l="l" r="r" t="t"/>
              <a:pathLst>
                <a:path extrusionOk="0" h="4545" w="5303">
                  <a:moveTo>
                    <a:pt x="152" y="253"/>
                  </a:moveTo>
                  <a:lnTo>
                    <a:pt x="5202" y="3131"/>
                  </a:lnTo>
                  <a:lnTo>
                    <a:pt x="5151" y="4292"/>
                  </a:lnTo>
                  <a:lnTo>
                    <a:pt x="152" y="1414"/>
                  </a:lnTo>
                  <a:lnTo>
                    <a:pt x="152" y="253"/>
                  </a:lnTo>
                  <a:close/>
                  <a:moveTo>
                    <a:pt x="1" y="0"/>
                  </a:moveTo>
                  <a:lnTo>
                    <a:pt x="1" y="1515"/>
                  </a:lnTo>
                  <a:lnTo>
                    <a:pt x="5303" y="4545"/>
                  </a:lnTo>
                  <a:lnTo>
                    <a:pt x="5303" y="3081"/>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6"/>
            <p:cNvSpPr/>
            <p:nvPr/>
          </p:nvSpPr>
          <p:spPr>
            <a:xfrm>
              <a:off x="5716775" y="4776075"/>
              <a:ext cx="597125" cy="347175"/>
            </a:xfrm>
            <a:custGeom>
              <a:rect b="b" l="l" r="r" t="t"/>
              <a:pathLst>
                <a:path extrusionOk="0" h="13887" w="23885">
                  <a:moveTo>
                    <a:pt x="18633" y="152"/>
                  </a:moveTo>
                  <a:lnTo>
                    <a:pt x="23632" y="3081"/>
                  </a:lnTo>
                  <a:lnTo>
                    <a:pt x="5302" y="13735"/>
                  </a:lnTo>
                  <a:lnTo>
                    <a:pt x="303" y="10806"/>
                  </a:lnTo>
                  <a:lnTo>
                    <a:pt x="18633" y="152"/>
                  </a:lnTo>
                  <a:close/>
                  <a:moveTo>
                    <a:pt x="18633" y="1"/>
                  </a:moveTo>
                  <a:lnTo>
                    <a:pt x="0" y="10806"/>
                  </a:lnTo>
                  <a:lnTo>
                    <a:pt x="5302" y="13887"/>
                  </a:lnTo>
                  <a:lnTo>
                    <a:pt x="23884" y="3081"/>
                  </a:lnTo>
                  <a:lnTo>
                    <a:pt x="18633"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6"/>
            <p:cNvSpPr/>
            <p:nvPr/>
          </p:nvSpPr>
          <p:spPr>
            <a:xfrm>
              <a:off x="5272425" y="5183825"/>
              <a:ext cx="465825" cy="308025"/>
            </a:xfrm>
            <a:custGeom>
              <a:rect b="b" l="l" r="r" t="t"/>
              <a:pathLst>
                <a:path extrusionOk="0" h="12321" w="18633">
                  <a:moveTo>
                    <a:pt x="18481" y="253"/>
                  </a:moveTo>
                  <a:lnTo>
                    <a:pt x="18481" y="1414"/>
                  </a:lnTo>
                  <a:lnTo>
                    <a:pt x="151" y="12068"/>
                  </a:lnTo>
                  <a:lnTo>
                    <a:pt x="151" y="10907"/>
                  </a:lnTo>
                  <a:lnTo>
                    <a:pt x="18481" y="253"/>
                  </a:lnTo>
                  <a:close/>
                  <a:moveTo>
                    <a:pt x="18633" y="0"/>
                  </a:moveTo>
                  <a:lnTo>
                    <a:pt x="0" y="10806"/>
                  </a:lnTo>
                  <a:lnTo>
                    <a:pt x="0" y="12321"/>
                  </a:lnTo>
                  <a:lnTo>
                    <a:pt x="18633" y="151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6"/>
            <p:cNvSpPr/>
            <p:nvPr/>
          </p:nvSpPr>
          <p:spPr>
            <a:xfrm>
              <a:off x="5143650" y="5378225"/>
              <a:ext cx="132575" cy="113625"/>
            </a:xfrm>
            <a:custGeom>
              <a:rect b="b" l="l" r="r" t="t"/>
              <a:pathLst>
                <a:path extrusionOk="0" h="4545" w="5303">
                  <a:moveTo>
                    <a:pt x="152" y="202"/>
                  </a:moveTo>
                  <a:lnTo>
                    <a:pt x="5151" y="3131"/>
                  </a:lnTo>
                  <a:lnTo>
                    <a:pt x="5151" y="4292"/>
                  </a:lnTo>
                  <a:lnTo>
                    <a:pt x="152" y="1414"/>
                  </a:lnTo>
                  <a:lnTo>
                    <a:pt x="152" y="202"/>
                  </a:lnTo>
                  <a:close/>
                  <a:moveTo>
                    <a:pt x="1" y="0"/>
                  </a:moveTo>
                  <a:lnTo>
                    <a:pt x="1" y="1465"/>
                  </a:lnTo>
                  <a:lnTo>
                    <a:pt x="5302" y="4545"/>
                  </a:lnTo>
                  <a:lnTo>
                    <a:pt x="5302" y="3030"/>
                  </a:lnTo>
                  <a:lnTo>
                    <a:pt x="1"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6"/>
            <p:cNvSpPr/>
            <p:nvPr/>
          </p:nvSpPr>
          <p:spPr>
            <a:xfrm>
              <a:off x="5142400" y="5110600"/>
              <a:ext cx="597125" cy="347175"/>
            </a:xfrm>
            <a:custGeom>
              <a:rect b="b" l="l" r="r" t="t"/>
              <a:pathLst>
                <a:path extrusionOk="0" h="13887" w="23885">
                  <a:moveTo>
                    <a:pt x="18582" y="152"/>
                  </a:moveTo>
                  <a:lnTo>
                    <a:pt x="23632" y="3030"/>
                  </a:lnTo>
                  <a:lnTo>
                    <a:pt x="5302" y="13685"/>
                  </a:lnTo>
                  <a:lnTo>
                    <a:pt x="253" y="10806"/>
                  </a:lnTo>
                  <a:lnTo>
                    <a:pt x="18582" y="152"/>
                  </a:lnTo>
                  <a:close/>
                  <a:moveTo>
                    <a:pt x="18582" y="1"/>
                  </a:moveTo>
                  <a:lnTo>
                    <a:pt x="0" y="10806"/>
                  </a:lnTo>
                  <a:lnTo>
                    <a:pt x="5302" y="13887"/>
                  </a:lnTo>
                  <a:lnTo>
                    <a:pt x="23884" y="3030"/>
                  </a:lnTo>
                  <a:lnTo>
                    <a:pt x="18582" y="1"/>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a:off x="4698025" y="5518350"/>
              <a:ext cx="465850" cy="306775"/>
            </a:xfrm>
            <a:custGeom>
              <a:rect b="b" l="l" r="r" t="t"/>
              <a:pathLst>
                <a:path extrusionOk="0" h="12271" w="18634">
                  <a:moveTo>
                    <a:pt x="18482" y="202"/>
                  </a:moveTo>
                  <a:lnTo>
                    <a:pt x="18482" y="1414"/>
                  </a:lnTo>
                  <a:lnTo>
                    <a:pt x="152" y="12069"/>
                  </a:lnTo>
                  <a:lnTo>
                    <a:pt x="152" y="10857"/>
                  </a:lnTo>
                  <a:lnTo>
                    <a:pt x="18482" y="202"/>
                  </a:lnTo>
                  <a:close/>
                  <a:moveTo>
                    <a:pt x="18633" y="0"/>
                  </a:moveTo>
                  <a:lnTo>
                    <a:pt x="1" y="10806"/>
                  </a:lnTo>
                  <a:lnTo>
                    <a:pt x="1" y="12271"/>
                  </a:lnTo>
                  <a:lnTo>
                    <a:pt x="18583" y="1465"/>
                  </a:lnTo>
                  <a:lnTo>
                    <a:pt x="1863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p:nvPr/>
          </p:nvSpPr>
          <p:spPr>
            <a:xfrm>
              <a:off x="4569275" y="5711500"/>
              <a:ext cx="132575" cy="113625"/>
            </a:xfrm>
            <a:custGeom>
              <a:rect b="b" l="l" r="r" t="t"/>
              <a:pathLst>
                <a:path extrusionOk="0" h="4545" w="5303">
                  <a:moveTo>
                    <a:pt x="152" y="253"/>
                  </a:moveTo>
                  <a:lnTo>
                    <a:pt x="5151" y="3131"/>
                  </a:lnTo>
                  <a:lnTo>
                    <a:pt x="5151" y="4343"/>
                  </a:lnTo>
                  <a:lnTo>
                    <a:pt x="152" y="1414"/>
                  </a:lnTo>
                  <a:lnTo>
                    <a:pt x="152" y="253"/>
                  </a:lnTo>
                  <a:close/>
                  <a:moveTo>
                    <a:pt x="0" y="0"/>
                  </a:moveTo>
                  <a:lnTo>
                    <a:pt x="0" y="1515"/>
                  </a:lnTo>
                  <a:lnTo>
                    <a:pt x="5302" y="4545"/>
                  </a:lnTo>
                  <a:lnTo>
                    <a:pt x="5302" y="3080"/>
                  </a:lnTo>
                  <a:lnTo>
                    <a:pt x="0"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6"/>
            <p:cNvSpPr/>
            <p:nvPr/>
          </p:nvSpPr>
          <p:spPr>
            <a:xfrm>
              <a:off x="4568000" y="5443875"/>
              <a:ext cx="597125" cy="347175"/>
            </a:xfrm>
            <a:custGeom>
              <a:rect b="b" l="l" r="r" t="t"/>
              <a:pathLst>
                <a:path extrusionOk="0" h="13887" w="23885">
                  <a:moveTo>
                    <a:pt x="18583" y="202"/>
                  </a:moveTo>
                  <a:lnTo>
                    <a:pt x="23582" y="3080"/>
                  </a:lnTo>
                  <a:lnTo>
                    <a:pt x="5252" y="13735"/>
                  </a:lnTo>
                  <a:lnTo>
                    <a:pt x="253" y="10857"/>
                  </a:lnTo>
                  <a:lnTo>
                    <a:pt x="18583" y="202"/>
                  </a:lnTo>
                  <a:close/>
                  <a:moveTo>
                    <a:pt x="18583" y="0"/>
                  </a:moveTo>
                  <a:lnTo>
                    <a:pt x="1" y="10857"/>
                  </a:lnTo>
                  <a:lnTo>
                    <a:pt x="5252" y="13886"/>
                  </a:lnTo>
                  <a:lnTo>
                    <a:pt x="23885" y="3080"/>
                  </a:lnTo>
                  <a:lnTo>
                    <a:pt x="18583" y="0"/>
                  </a:lnTo>
                  <a:close/>
                </a:path>
              </a:pathLst>
            </a:custGeom>
            <a:solidFill>
              <a:srgbClr val="004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46"/>
          <p:cNvGrpSpPr/>
          <p:nvPr/>
        </p:nvGrpSpPr>
        <p:grpSpPr>
          <a:xfrm flipH="1">
            <a:off x="3220937" y="835135"/>
            <a:ext cx="2144154" cy="2577365"/>
            <a:chOff x="-3576821" y="2088105"/>
            <a:chExt cx="3030178" cy="3704708"/>
          </a:xfrm>
        </p:grpSpPr>
        <p:sp>
          <p:nvSpPr>
            <p:cNvPr id="1346" name="Google Shape;1346;p46"/>
            <p:cNvSpPr/>
            <p:nvPr/>
          </p:nvSpPr>
          <p:spPr>
            <a:xfrm flipH="1">
              <a:off x="-3576821" y="5130893"/>
              <a:ext cx="1143969" cy="661921"/>
            </a:xfrm>
            <a:custGeom>
              <a:rect b="b" l="l" r="r" t="t"/>
              <a:pathLst>
                <a:path extrusionOk="0" h="14488" w="25039">
                  <a:moveTo>
                    <a:pt x="12543" y="1"/>
                  </a:moveTo>
                  <a:lnTo>
                    <a:pt x="11339" y="47"/>
                  </a:lnTo>
                  <a:lnTo>
                    <a:pt x="10182" y="140"/>
                  </a:lnTo>
                  <a:lnTo>
                    <a:pt x="8979" y="278"/>
                  </a:lnTo>
                  <a:lnTo>
                    <a:pt x="7868" y="510"/>
                  </a:lnTo>
                  <a:lnTo>
                    <a:pt x="6711" y="834"/>
                  </a:lnTo>
                  <a:lnTo>
                    <a:pt x="5647" y="1204"/>
                  </a:lnTo>
                  <a:lnTo>
                    <a:pt x="4628" y="1621"/>
                  </a:lnTo>
                  <a:lnTo>
                    <a:pt x="3703" y="2130"/>
                  </a:lnTo>
                  <a:lnTo>
                    <a:pt x="2823" y="2685"/>
                  </a:lnTo>
                  <a:lnTo>
                    <a:pt x="2083" y="3241"/>
                  </a:lnTo>
                  <a:lnTo>
                    <a:pt x="1435" y="3889"/>
                  </a:lnTo>
                  <a:lnTo>
                    <a:pt x="926" y="4536"/>
                  </a:lnTo>
                  <a:lnTo>
                    <a:pt x="509" y="5184"/>
                  </a:lnTo>
                  <a:lnTo>
                    <a:pt x="231" y="5879"/>
                  </a:lnTo>
                  <a:lnTo>
                    <a:pt x="139" y="6203"/>
                  </a:lnTo>
                  <a:lnTo>
                    <a:pt x="46" y="6573"/>
                  </a:lnTo>
                  <a:lnTo>
                    <a:pt x="0" y="6897"/>
                  </a:lnTo>
                  <a:lnTo>
                    <a:pt x="0" y="7267"/>
                  </a:lnTo>
                  <a:lnTo>
                    <a:pt x="0" y="7591"/>
                  </a:lnTo>
                  <a:lnTo>
                    <a:pt x="46" y="7961"/>
                  </a:lnTo>
                  <a:lnTo>
                    <a:pt x="139" y="8285"/>
                  </a:lnTo>
                  <a:lnTo>
                    <a:pt x="231" y="8609"/>
                  </a:lnTo>
                  <a:lnTo>
                    <a:pt x="370" y="8980"/>
                  </a:lnTo>
                  <a:lnTo>
                    <a:pt x="509" y="9304"/>
                  </a:lnTo>
                  <a:lnTo>
                    <a:pt x="879" y="9998"/>
                  </a:lnTo>
                  <a:lnTo>
                    <a:pt x="1435" y="10600"/>
                  </a:lnTo>
                  <a:lnTo>
                    <a:pt x="2036" y="11247"/>
                  </a:lnTo>
                  <a:lnTo>
                    <a:pt x="2777" y="11803"/>
                  </a:lnTo>
                  <a:lnTo>
                    <a:pt x="3656" y="12358"/>
                  </a:lnTo>
                  <a:lnTo>
                    <a:pt x="4582" y="12867"/>
                  </a:lnTo>
                  <a:lnTo>
                    <a:pt x="5600" y="13284"/>
                  </a:lnTo>
                  <a:lnTo>
                    <a:pt x="6665" y="13654"/>
                  </a:lnTo>
                  <a:lnTo>
                    <a:pt x="7776" y="13978"/>
                  </a:lnTo>
                  <a:lnTo>
                    <a:pt x="8933" y="14210"/>
                  </a:lnTo>
                  <a:lnTo>
                    <a:pt x="10090" y="14348"/>
                  </a:lnTo>
                  <a:lnTo>
                    <a:pt x="11293" y="14487"/>
                  </a:lnTo>
                  <a:lnTo>
                    <a:pt x="13700" y="14487"/>
                  </a:lnTo>
                  <a:lnTo>
                    <a:pt x="14857" y="14348"/>
                  </a:lnTo>
                  <a:lnTo>
                    <a:pt x="16060" y="14210"/>
                  </a:lnTo>
                  <a:lnTo>
                    <a:pt x="17171" y="13978"/>
                  </a:lnTo>
                  <a:lnTo>
                    <a:pt x="18282" y="13654"/>
                  </a:lnTo>
                  <a:lnTo>
                    <a:pt x="19393" y="13284"/>
                  </a:lnTo>
                  <a:lnTo>
                    <a:pt x="20411" y="12867"/>
                  </a:lnTo>
                  <a:lnTo>
                    <a:pt x="21336" y="12358"/>
                  </a:lnTo>
                  <a:lnTo>
                    <a:pt x="22216" y="11803"/>
                  </a:lnTo>
                  <a:lnTo>
                    <a:pt x="22956" y="11247"/>
                  </a:lnTo>
                  <a:lnTo>
                    <a:pt x="23604" y="10600"/>
                  </a:lnTo>
                  <a:lnTo>
                    <a:pt x="24113" y="9998"/>
                  </a:lnTo>
                  <a:lnTo>
                    <a:pt x="24530" y="9304"/>
                  </a:lnTo>
                  <a:lnTo>
                    <a:pt x="24808" y="8609"/>
                  </a:lnTo>
                  <a:lnTo>
                    <a:pt x="24900" y="8285"/>
                  </a:lnTo>
                  <a:lnTo>
                    <a:pt x="24993" y="7961"/>
                  </a:lnTo>
                  <a:lnTo>
                    <a:pt x="25039" y="7591"/>
                  </a:lnTo>
                  <a:lnTo>
                    <a:pt x="25039" y="7267"/>
                  </a:lnTo>
                  <a:lnTo>
                    <a:pt x="25039" y="6897"/>
                  </a:lnTo>
                  <a:lnTo>
                    <a:pt x="24993" y="6573"/>
                  </a:lnTo>
                  <a:lnTo>
                    <a:pt x="24900" y="6203"/>
                  </a:lnTo>
                  <a:lnTo>
                    <a:pt x="24808" y="5879"/>
                  </a:lnTo>
                  <a:lnTo>
                    <a:pt x="24669" y="5508"/>
                  </a:lnTo>
                  <a:lnTo>
                    <a:pt x="24530" y="5184"/>
                  </a:lnTo>
                  <a:lnTo>
                    <a:pt x="24113" y="4536"/>
                  </a:lnTo>
                  <a:lnTo>
                    <a:pt x="23604" y="3889"/>
                  </a:lnTo>
                  <a:lnTo>
                    <a:pt x="23003" y="3241"/>
                  </a:lnTo>
                  <a:lnTo>
                    <a:pt x="22262" y="2685"/>
                  </a:lnTo>
                  <a:lnTo>
                    <a:pt x="21383" y="2130"/>
                  </a:lnTo>
                  <a:lnTo>
                    <a:pt x="20457" y="1621"/>
                  </a:lnTo>
                  <a:lnTo>
                    <a:pt x="19439" y="1204"/>
                  </a:lnTo>
                  <a:lnTo>
                    <a:pt x="18374" y="834"/>
                  </a:lnTo>
                  <a:lnTo>
                    <a:pt x="17264" y="510"/>
                  </a:lnTo>
                  <a:lnTo>
                    <a:pt x="16106" y="278"/>
                  </a:lnTo>
                  <a:lnTo>
                    <a:pt x="14949" y="140"/>
                  </a:lnTo>
                  <a:lnTo>
                    <a:pt x="13746" y="47"/>
                  </a:lnTo>
                  <a:lnTo>
                    <a:pt x="12543" y="1"/>
                  </a:lnTo>
                  <a:close/>
                </a:path>
              </a:pathLst>
            </a:custGeom>
            <a:solidFill>
              <a:srgbClr val="00335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flipH="1">
              <a:off x="-1690658" y="4268176"/>
              <a:ext cx="1144015" cy="661875"/>
            </a:xfrm>
            <a:custGeom>
              <a:rect b="b" l="l" r="r" t="t"/>
              <a:pathLst>
                <a:path extrusionOk="0" h="14487" w="25040">
                  <a:moveTo>
                    <a:pt x="11386" y="0"/>
                  </a:moveTo>
                  <a:lnTo>
                    <a:pt x="10183" y="93"/>
                  </a:lnTo>
                  <a:lnTo>
                    <a:pt x="9026" y="278"/>
                  </a:lnTo>
                  <a:lnTo>
                    <a:pt x="7869" y="510"/>
                  </a:lnTo>
                  <a:lnTo>
                    <a:pt x="6758" y="787"/>
                  </a:lnTo>
                  <a:lnTo>
                    <a:pt x="5694" y="1158"/>
                  </a:lnTo>
                  <a:lnTo>
                    <a:pt x="4675" y="1620"/>
                  </a:lnTo>
                  <a:lnTo>
                    <a:pt x="3703" y="2083"/>
                  </a:lnTo>
                  <a:lnTo>
                    <a:pt x="2870" y="2639"/>
                  </a:lnTo>
                  <a:lnTo>
                    <a:pt x="2130" y="3240"/>
                  </a:lnTo>
                  <a:lnTo>
                    <a:pt x="1482" y="3842"/>
                  </a:lnTo>
                  <a:lnTo>
                    <a:pt x="973" y="4490"/>
                  </a:lnTo>
                  <a:lnTo>
                    <a:pt x="556" y="5184"/>
                  </a:lnTo>
                  <a:lnTo>
                    <a:pt x="278" y="5832"/>
                  </a:lnTo>
                  <a:lnTo>
                    <a:pt x="140" y="6202"/>
                  </a:lnTo>
                  <a:lnTo>
                    <a:pt x="93" y="6526"/>
                  </a:lnTo>
                  <a:lnTo>
                    <a:pt x="47" y="6897"/>
                  </a:lnTo>
                  <a:lnTo>
                    <a:pt x="1" y="7221"/>
                  </a:lnTo>
                  <a:lnTo>
                    <a:pt x="47" y="7591"/>
                  </a:lnTo>
                  <a:lnTo>
                    <a:pt x="93" y="7915"/>
                  </a:lnTo>
                  <a:lnTo>
                    <a:pt x="140" y="8285"/>
                  </a:lnTo>
                  <a:lnTo>
                    <a:pt x="232" y="8609"/>
                  </a:lnTo>
                  <a:lnTo>
                    <a:pt x="371" y="8933"/>
                  </a:lnTo>
                  <a:lnTo>
                    <a:pt x="510" y="9303"/>
                  </a:lnTo>
                  <a:lnTo>
                    <a:pt x="926" y="9951"/>
                  </a:lnTo>
                  <a:lnTo>
                    <a:pt x="1436" y="10599"/>
                  </a:lnTo>
                  <a:lnTo>
                    <a:pt x="2083" y="11201"/>
                  </a:lnTo>
                  <a:lnTo>
                    <a:pt x="2824" y="11803"/>
                  </a:lnTo>
                  <a:lnTo>
                    <a:pt x="3657" y="12358"/>
                  </a:lnTo>
                  <a:lnTo>
                    <a:pt x="4629" y="12867"/>
                  </a:lnTo>
                  <a:lnTo>
                    <a:pt x="5601" y="13284"/>
                  </a:lnTo>
                  <a:lnTo>
                    <a:pt x="6665" y="13654"/>
                  </a:lnTo>
                  <a:lnTo>
                    <a:pt x="7776" y="13932"/>
                  </a:lnTo>
                  <a:lnTo>
                    <a:pt x="8933" y="14163"/>
                  </a:lnTo>
                  <a:lnTo>
                    <a:pt x="10090" y="14348"/>
                  </a:lnTo>
                  <a:lnTo>
                    <a:pt x="11294" y="14441"/>
                  </a:lnTo>
                  <a:lnTo>
                    <a:pt x="12497" y="14487"/>
                  </a:lnTo>
                  <a:lnTo>
                    <a:pt x="13700" y="14441"/>
                  </a:lnTo>
                  <a:lnTo>
                    <a:pt x="14904" y="14348"/>
                  </a:lnTo>
                  <a:lnTo>
                    <a:pt x="16061" y="14163"/>
                  </a:lnTo>
                  <a:lnTo>
                    <a:pt x="17218" y="13932"/>
                  </a:lnTo>
                  <a:lnTo>
                    <a:pt x="18329" y="13654"/>
                  </a:lnTo>
                  <a:lnTo>
                    <a:pt x="19393" y="13284"/>
                  </a:lnTo>
                  <a:lnTo>
                    <a:pt x="20411" y="12867"/>
                  </a:lnTo>
                  <a:lnTo>
                    <a:pt x="21383" y="12358"/>
                  </a:lnTo>
                  <a:lnTo>
                    <a:pt x="22217" y="11803"/>
                  </a:lnTo>
                  <a:lnTo>
                    <a:pt x="22957" y="11201"/>
                  </a:lnTo>
                  <a:lnTo>
                    <a:pt x="23605" y="10599"/>
                  </a:lnTo>
                  <a:lnTo>
                    <a:pt x="24114" y="9951"/>
                  </a:lnTo>
                  <a:lnTo>
                    <a:pt x="24531" y="9303"/>
                  </a:lnTo>
                  <a:lnTo>
                    <a:pt x="24808" y="8609"/>
                  </a:lnTo>
                  <a:lnTo>
                    <a:pt x="24947" y="8285"/>
                  </a:lnTo>
                  <a:lnTo>
                    <a:pt x="24993" y="7915"/>
                  </a:lnTo>
                  <a:lnTo>
                    <a:pt x="25040" y="7591"/>
                  </a:lnTo>
                  <a:lnTo>
                    <a:pt x="25040" y="7221"/>
                  </a:lnTo>
                  <a:lnTo>
                    <a:pt x="25040" y="6897"/>
                  </a:lnTo>
                  <a:lnTo>
                    <a:pt x="24993" y="6526"/>
                  </a:lnTo>
                  <a:lnTo>
                    <a:pt x="24947" y="6202"/>
                  </a:lnTo>
                  <a:lnTo>
                    <a:pt x="24855" y="5832"/>
                  </a:lnTo>
                  <a:lnTo>
                    <a:pt x="24716" y="5508"/>
                  </a:lnTo>
                  <a:lnTo>
                    <a:pt x="24577" y="5184"/>
                  </a:lnTo>
                  <a:lnTo>
                    <a:pt x="24160" y="4490"/>
                  </a:lnTo>
                  <a:lnTo>
                    <a:pt x="23651" y="3842"/>
                  </a:lnTo>
                  <a:lnTo>
                    <a:pt x="23003" y="3240"/>
                  </a:lnTo>
                  <a:lnTo>
                    <a:pt x="22263" y="2639"/>
                  </a:lnTo>
                  <a:lnTo>
                    <a:pt x="21430" y="2083"/>
                  </a:lnTo>
                  <a:lnTo>
                    <a:pt x="20458" y="1620"/>
                  </a:lnTo>
                  <a:lnTo>
                    <a:pt x="19486" y="1158"/>
                  </a:lnTo>
                  <a:lnTo>
                    <a:pt x="18421" y="787"/>
                  </a:lnTo>
                  <a:lnTo>
                    <a:pt x="17311" y="510"/>
                  </a:lnTo>
                  <a:lnTo>
                    <a:pt x="16153" y="278"/>
                  </a:lnTo>
                  <a:lnTo>
                    <a:pt x="14950" y="93"/>
                  </a:lnTo>
                  <a:lnTo>
                    <a:pt x="13793" y="0"/>
                  </a:lnTo>
                  <a:close/>
                </a:path>
              </a:pathLst>
            </a:custGeom>
            <a:solidFill>
              <a:srgbClr val="00335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46"/>
            <p:cNvGrpSpPr/>
            <p:nvPr/>
          </p:nvGrpSpPr>
          <p:grpSpPr>
            <a:xfrm>
              <a:off x="-3223702" y="2318553"/>
              <a:ext cx="2391604" cy="3140148"/>
              <a:chOff x="-3223702" y="2318553"/>
              <a:chExt cx="2391604" cy="3140148"/>
            </a:xfrm>
          </p:grpSpPr>
          <p:sp>
            <p:nvSpPr>
              <p:cNvPr id="1349" name="Google Shape;1349;p46"/>
              <p:cNvSpPr/>
              <p:nvPr/>
            </p:nvSpPr>
            <p:spPr>
              <a:xfrm flipH="1">
                <a:off x="-1610294" y="5010369"/>
                <a:ext cx="40205" cy="25448"/>
              </a:xfrm>
              <a:custGeom>
                <a:rect b="b" l="l" r="r" t="t"/>
                <a:pathLst>
                  <a:path extrusionOk="0" h="557" w="880">
                    <a:moveTo>
                      <a:pt x="741" y="1"/>
                    </a:moveTo>
                    <a:lnTo>
                      <a:pt x="47" y="417"/>
                    </a:lnTo>
                    <a:lnTo>
                      <a:pt x="1" y="463"/>
                    </a:lnTo>
                    <a:lnTo>
                      <a:pt x="1" y="510"/>
                    </a:lnTo>
                    <a:lnTo>
                      <a:pt x="47" y="556"/>
                    </a:lnTo>
                    <a:lnTo>
                      <a:pt x="93" y="556"/>
                    </a:lnTo>
                    <a:lnTo>
                      <a:pt x="880" y="93"/>
                    </a:lnTo>
                    <a:lnTo>
                      <a:pt x="74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flipH="1">
                <a:off x="-2760614" y="3665512"/>
                <a:ext cx="88862" cy="52906"/>
              </a:xfrm>
              <a:custGeom>
                <a:rect b="b" l="l" r="r" t="t"/>
                <a:pathLst>
                  <a:path extrusionOk="0" h="1158" w="1945">
                    <a:moveTo>
                      <a:pt x="1" y="1"/>
                    </a:moveTo>
                    <a:lnTo>
                      <a:pt x="1716" y="1022"/>
                    </a:lnTo>
                    <a:lnTo>
                      <a:pt x="1713" y="1019"/>
                    </a:lnTo>
                    <a:lnTo>
                      <a:pt x="1" y="1"/>
                    </a:lnTo>
                    <a:close/>
                    <a:moveTo>
                      <a:pt x="1716" y="1022"/>
                    </a:moveTo>
                    <a:lnTo>
                      <a:pt x="1760" y="1065"/>
                    </a:lnTo>
                    <a:lnTo>
                      <a:pt x="1945" y="1158"/>
                    </a:lnTo>
                    <a:lnTo>
                      <a:pt x="1716" y="102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flipH="1">
                <a:off x="-2667594" y="3633805"/>
                <a:ext cx="52906" cy="29651"/>
              </a:xfrm>
              <a:custGeom>
                <a:rect b="b" l="l" r="r" t="t"/>
                <a:pathLst>
                  <a:path extrusionOk="0" h="649" w="1158">
                    <a:moveTo>
                      <a:pt x="0" y="1"/>
                    </a:moveTo>
                    <a:lnTo>
                      <a:pt x="833" y="463"/>
                    </a:lnTo>
                    <a:lnTo>
                      <a:pt x="1111" y="649"/>
                    </a:lnTo>
                    <a:lnTo>
                      <a:pt x="1157" y="649"/>
                    </a:lnTo>
                    <a:lnTo>
                      <a:pt x="232" y="93"/>
                    </a:lnTo>
                    <a:lnTo>
                      <a:pt x="93" y="47"/>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flipH="1">
                <a:off x="-2671797" y="3663410"/>
                <a:ext cx="2147" cy="2147"/>
              </a:xfrm>
              <a:custGeom>
                <a:rect b="b" l="l" r="r" t="t"/>
                <a:pathLst>
                  <a:path extrusionOk="0" h="47" w="47">
                    <a:moveTo>
                      <a:pt x="1" y="1"/>
                    </a:moveTo>
                    <a:lnTo>
                      <a:pt x="1" y="47"/>
                    </a:lnTo>
                    <a:lnTo>
                      <a:pt x="47"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flipH="1">
                <a:off x="-2597829" y="3621103"/>
                <a:ext cx="2193" cy="2193"/>
              </a:xfrm>
              <a:custGeom>
                <a:rect b="b" l="l" r="r" t="t"/>
                <a:pathLst>
                  <a:path extrusionOk="0" h="48" w="48">
                    <a:moveTo>
                      <a:pt x="47" y="47"/>
                    </a:moveTo>
                    <a:lnTo>
                      <a:pt x="47" y="47"/>
                    </a:lnTo>
                    <a:lnTo>
                      <a:pt x="47" y="1"/>
                    </a:lnTo>
                    <a:lnTo>
                      <a:pt x="47" y="1"/>
                    </a:lnTo>
                    <a:lnTo>
                      <a:pt x="1" y="1"/>
                    </a:lnTo>
                    <a:lnTo>
                      <a:pt x="1" y="1"/>
                    </a:lnTo>
                    <a:lnTo>
                      <a:pt x="47" y="1"/>
                    </a:lnTo>
                    <a:lnTo>
                      <a:pt x="47" y="1"/>
                    </a:lnTo>
                    <a:lnTo>
                      <a:pt x="47" y="47"/>
                    </a:lnTo>
                    <a:lnTo>
                      <a:pt x="47" y="47"/>
                    </a:lnTo>
                    <a:lnTo>
                      <a:pt x="47" y="47"/>
                    </a:lnTo>
                    <a:lnTo>
                      <a:pt x="47" y="47"/>
                    </a:lnTo>
                    <a:lnTo>
                      <a:pt x="47" y="47"/>
                    </a:lnTo>
                    <a:lnTo>
                      <a:pt x="47" y="47"/>
                    </a:lnTo>
                    <a:lnTo>
                      <a:pt x="47" y="47"/>
                    </a:lnTo>
                    <a:lnTo>
                      <a:pt x="47" y="47"/>
                    </a:lnTo>
                    <a:lnTo>
                      <a:pt x="47" y="47"/>
                    </a:lnTo>
                    <a:lnTo>
                      <a:pt x="47"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flipH="1">
                <a:off x="-2669696" y="3663410"/>
                <a:ext cx="4249" cy="2147"/>
              </a:xfrm>
              <a:custGeom>
                <a:rect b="b" l="l" r="r" t="t"/>
                <a:pathLst>
                  <a:path extrusionOk="0" h="47" w="93">
                    <a:moveTo>
                      <a:pt x="0" y="1"/>
                    </a:moveTo>
                    <a:lnTo>
                      <a:pt x="93" y="47"/>
                    </a:lnTo>
                    <a:lnTo>
                      <a:pt x="9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flipH="1">
                <a:off x="-2771213" y="3712067"/>
                <a:ext cx="21199" cy="12701"/>
              </a:xfrm>
              <a:custGeom>
                <a:rect b="b" l="l" r="r" t="t"/>
                <a:pathLst>
                  <a:path extrusionOk="0" h="278" w="464">
                    <a:moveTo>
                      <a:pt x="0" y="0"/>
                    </a:moveTo>
                    <a:lnTo>
                      <a:pt x="47" y="46"/>
                    </a:lnTo>
                    <a:lnTo>
                      <a:pt x="232" y="139"/>
                    </a:lnTo>
                    <a:lnTo>
                      <a:pt x="0" y="0"/>
                    </a:lnTo>
                    <a:close/>
                    <a:moveTo>
                      <a:pt x="232" y="139"/>
                    </a:moveTo>
                    <a:lnTo>
                      <a:pt x="463" y="278"/>
                    </a:lnTo>
                    <a:lnTo>
                      <a:pt x="417" y="232"/>
                    </a:lnTo>
                    <a:lnTo>
                      <a:pt x="371" y="185"/>
                    </a:lnTo>
                    <a:lnTo>
                      <a:pt x="324" y="185"/>
                    </a:lnTo>
                    <a:lnTo>
                      <a:pt x="232" y="139"/>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flipH="1">
                <a:off x="-2652791" y="3631703"/>
                <a:ext cx="42352" cy="23301"/>
              </a:xfrm>
              <a:custGeom>
                <a:rect b="b" l="l" r="r" t="t"/>
                <a:pathLst>
                  <a:path extrusionOk="0" h="510" w="927">
                    <a:moveTo>
                      <a:pt x="1" y="0"/>
                    </a:moveTo>
                    <a:lnTo>
                      <a:pt x="93" y="47"/>
                    </a:lnTo>
                    <a:lnTo>
                      <a:pt x="93" y="47"/>
                    </a:lnTo>
                    <a:lnTo>
                      <a:pt x="47" y="0"/>
                    </a:lnTo>
                    <a:close/>
                    <a:moveTo>
                      <a:pt x="93" y="47"/>
                    </a:moveTo>
                    <a:lnTo>
                      <a:pt x="140" y="93"/>
                    </a:lnTo>
                    <a:lnTo>
                      <a:pt x="232" y="124"/>
                    </a:lnTo>
                    <a:lnTo>
                      <a:pt x="93" y="47"/>
                    </a:lnTo>
                    <a:close/>
                    <a:moveTo>
                      <a:pt x="232" y="124"/>
                    </a:moveTo>
                    <a:lnTo>
                      <a:pt x="232" y="124"/>
                    </a:lnTo>
                    <a:lnTo>
                      <a:pt x="232" y="124"/>
                    </a:lnTo>
                    <a:lnTo>
                      <a:pt x="232" y="124"/>
                    </a:lnTo>
                    <a:close/>
                    <a:moveTo>
                      <a:pt x="232" y="124"/>
                    </a:moveTo>
                    <a:lnTo>
                      <a:pt x="926" y="509"/>
                    </a:lnTo>
                    <a:lnTo>
                      <a:pt x="926" y="509"/>
                    </a:lnTo>
                    <a:lnTo>
                      <a:pt x="278" y="139"/>
                    </a:lnTo>
                    <a:lnTo>
                      <a:pt x="232" y="124"/>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flipH="1">
                <a:off x="-2612632" y="3629601"/>
                <a:ext cx="4295" cy="2147"/>
              </a:xfrm>
              <a:custGeom>
                <a:rect b="b" l="l" r="r" t="t"/>
                <a:pathLst>
                  <a:path extrusionOk="0" h="47" w="94">
                    <a:moveTo>
                      <a:pt x="0" y="0"/>
                    </a:moveTo>
                    <a:lnTo>
                      <a:pt x="47" y="46"/>
                    </a:lnTo>
                    <a:lnTo>
                      <a:pt x="93" y="46"/>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flipH="1">
                <a:off x="-2426547" y="3993274"/>
                <a:ext cx="4295" cy="2147"/>
              </a:xfrm>
              <a:custGeom>
                <a:rect b="b" l="l" r="r" t="t"/>
                <a:pathLst>
                  <a:path extrusionOk="0" h="47" w="94">
                    <a:moveTo>
                      <a:pt x="1" y="1"/>
                    </a:moveTo>
                    <a:lnTo>
                      <a:pt x="47" y="47"/>
                    </a:lnTo>
                    <a:lnTo>
                      <a:pt x="93" y="4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flipH="1">
                <a:off x="-2566077" y="3951013"/>
                <a:ext cx="35956" cy="21153"/>
              </a:xfrm>
              <a:custGeom>
                <a:rect b="b" l="l" r="r" t="t"/>
                <a:pathLst>
                  <a:path extrusionOk="0" h="463" w="787">
                    <a:moveTo>
                      <a:pt x="787" y="0"/>
                    </a:moveTo>
                    <a:lnTo>
                      <a:pt x="0" y="417"/>
                    </a:lnTo>
                    <a:lnTo>
                      <a:pt x="0" y="463"/>
                    </a:lnTo>
                    <a:lnTo>
                      <a:pt x="46" y="417"/>
                    </a:lnTo>
                    <a:lnTo>
                      <a:pt x="93" y="370"/>
                    </a:lnTo>
                    <a:lnTo>
                      <a:pt x="278" y="278"/>
                    </a:lnTo>
                    <a:lnTo>
                      <a:pt x="370" y="231"/>
                    </a:lnTo>
                    <a:lnTo>
                      <a:pt x="463" y="185"/>
                    </a:lnTo>
                    <a:lnTo>
                      <a:pt x="78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flipH="1">
                <a:off x="-2792367" y="3819890"/>
                <a:ext cx="139621" cy="82512"/>
              </a:xfrm>
              <a:custGeom>
                <a:rect b="b" l="l" r="r" t="t"/>
                <a:pathLst>
                  <a:path extrusionOk="0" h="1806" w="3056">
                    <a:moveTo>
                      <a:pt x="3055" y="1"/>
                    </a:moveTo>
                    <a:lnTo>
                      <a:pt x="2935" y="71"/>
                    </a:lnTo>
                    <a:lnTo>
                      <a:pt x="2935" y="71"/>
                    </a:lnTo>
                    <a:lnTo>
                      <a:pt x="3009" y="47"/>
                    </a:lnTo>
                    <a:lnTo>
                      <a:pt x="3055" y="1"/>
                    </a:lnTo>
                    <a:close/>
                    <a:moveTo>
                      <a:pt x="2935" y="71"/>
                    </a:moveTo>
                    <a:lnTo>
                      <a:pt x="2870" y="93"/>
                    </a:lnTo>
                    <a:lnTo>
                      <a:pt x="0" y="1759"/>
                    </a:lnTo>
                    <a:lnTo>
                      <a:pt x="0" y="1806"/>
                    </a:lnTo>
                    <a:lnTo>
                      <a:pt x="2935" y="7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flipH="1">
                <a:off x="-2614734" y="3923509"/>
                <a:ext cx="42352" cy="23301"/>
              </a:xfrm>
              <a:custGeom>
                <a:rect b="b" l="l" r="r" t="t"/>
                <a:pathLst>
                  <a:path extrusionOk="0" h="510" w="927">
                    <a:moveTo>
                      <a:pt x="1" y="510"/>
                    </a:moveTo>
                    <a:lnTo>
                      <a:pt x="926" y="0"/>
                    </a:lnTo>
                    <a:lnTo>
                      <a:pt x="926" y="0"/>
                    </a:lnTo>
                    <a:lnTo>
                      <a:pt x="1" y="510"/>
                    </a:lnTo>
                    <a:lnTo>
                      <a:pt x="1" y="51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flipH="1">
                <a:off x="-2646441" y="3904457"/>
                <a:ext cx="25402" cy="14848"/>
              </a:xfrm>
              <a:custGeom>
                <a:rect b="b" l="l" r="r" t="t"/>
                <a:pathLst>
                  <a:path extrusionOk="0" h="325" w="556">
                    <a:moveTo>
                      <a:pt x="0" y="325"/>
                    </a:moveTo>
                    <a:lnTo>
                      <a:pt x="556" y="1"/>
                    </a:lnTo>
                    <a:lnTo>
                      <a:pt x="556" y="1"/>
                    </a:lnTo>
                    <a:lnTo>
                      <a:pt x="0" y="325"/>
                    </a:lnTo>
                    <a:lnTo>
                      <a:pt x="0" y="325"/>
                    </a:lnTo>
                    <a:lnTo>
                      <a:pt x="0" y="325"/>
                    </a:lnTo>
                    <a:lnTo>
                      <a:pt x="0" y="32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flipH="1">
                <a:off x="-2566077" y="3948866"/>
                <a:ext cx="46" cy="2193"/>
              </a:xfrm>
              <a:custGeom>
                <a:rect b="b" l="l" r="r" t="t"/>
                <a:pathLst>
                  <a:path extrusionOk="0" h="48" w="1">
                    <a:moveTo>
                      <a:pt x="1" y="47"/>
                    </a:moveTo>
                    <a:lnTo>
                      <a:pt x="1" y="47"/>
                    </a:lnTo>
                    <a:lnTo>
                      <a:pt x="1" y="1"/>
                    </a:lnTo>
                    <a:lnTo>
                      <a:pt x="1" y="47"/>
                    </a:lnTo>
                    <a:lnTo>
                      <a:pt x="1" y="47"/>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flipH="1">
                <a:off x="-2652791" y="3900254"/>
                <a:ext cx="4295" cy="2147"/>
              </a:xfrm>
              <a:custGeom>
                <a:rect b="b" l="l" r="r" t="t"/>
                <a:pathLst>
                  <a:path extrusionOk="0" h="47" w="94">
                    <a:moveTo>
                      <a:pt x="93" y="0"/>
                    </a:moveTo>
                    <a:lnTo>
                      <a:pt x="1" y="47"/>
                    </a:lnTo>
                    <a:lnTo>
                      <a:pt x="93" y="47"/>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flipH="1">
                <a:off x="-2572427" y="3946764"/>
                <a:ext cx="46" cy="46"/>
              </a:xfrm>
              <a:custGeom>
                <a:rect b="b" l="l" r="r" t="t"/>
                <a:pathLst>
                  <a:path extrusionOk="0" h="1" w="1">
                    <a:moveTo>
                      <a:pt x="1" y="1"/>
                    </a:move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flipH="1">
                <a:off x="-2614734" y="3923509"/>
                <a:ext cx="46" cy="46"/>
              </a:xfrm>
              <a:custGeom>
                <a:rect b="b" l="l" r="r" t="t"/>
                <a:pathLst>
                  <a:path extrusionOk="0" h="1" w="1">
                    <a:moveTo>
                      <a:pt x="0" y="0"/>
                    </a:move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flipH="1">
                <a:off x="-2570326" y="3948866"/>
                <a:ext cx="46" cy="46"/>
              </a:xfrm>
              <a:custGeom>
                <a:rect b="b" l="l" r="r" t="t"/>
                <a:pathLst>
                  <a:path extrusionOk="0" h="1" w="1">
                    <a:moveTo>
                      <a:pt x="0" y="1"/>
                    </a:move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flipH="1">
                <a:off x="-2568224" y="3948866"/>
                <a:ext cx="2193" cy="2193"/>
              </a:xfrm>
              <a:custGeom>
                <a:rect b="b" l="l" r="r" t="t"/>
                <a:pathLst>
                  <a:path extrusionOk="0" h="48" w="48">
                    <a:moveTo>
                      <a:pt x="1" y="1"/>
                    </a:moveTo>
                    <a:lnTo>
                      <a:pt x="1"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flipH="1">
                <a:off x="-2616835" y="3921407"/>
                <a:ext cx="2147" cy="2147"/>
              </a:xfrm>
              <a:custGeom>
                <a:rect b="b" l="l" r="r" t="t"/>
                <a:pathLst>
                  <a:path extrusionOk="0" h="47" w="47">
                    <a:moveTo>
                      <a:pt x="0" y="46"/>
                    </a:moveTo>
                    <a:lnTo>
                      <a:pt x="0" y="46"/>
                    </a:lnTo>
                    <a:lnTo>
                      <a:pt x="0" y="46"/>
                    </a:lnTo>
                    <a:lnTo>
                      <a:pt x="0" y="46"/>
                    </a:lnTo>
                    <a:lnTo>
                      <a:pt x="47" y="0"/>
                    </a:lnTo>
                    <a:lnTo>
                      <a:pt x="47" y="0"/>
                    </a:lnTo>
                    <a:lnTo>
                      <a:pt x="47" y="0"/>
                    </a:lnTo>
                    <a:lnTo>
                      <a:pt x="0"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flipH="1">
                <a:off x="-2572427" y="3946764"/>
                <a:ext cx="2147" cy="2147"/>
              </a:xfrm>
              <a:custGeom>
                <a:rect b="b" l="l" r="r" t="t"/>
                <a:pathLst>
                  <a:path extrusionOk="0" h="47" w="47">
                    <a:moveTo>
                      <a:pt x="0" y="47"/>
                    </a:moveTo>
                    <a:lnTo>
                      <a:pt x="47" y="1"/>
                    </a:lnTo>
                    <a:lnTo>
                      <a:pt x="47" y="1"/>
                    </a:lnTo>
                    <a:lnTo>
                      <a:pt x="0" y="47"/>
                    </a:lnTo>
                    <a:lnTo>
                      <a:pt x="0" y="47"/>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flipH="1">
                <a:off x="-2621084" y="3919260"/>
                <a:ext cx="2193" cy="46"/>
              </a:xfrm>
              <a:custGeom>
                <a:rect b="b" l="l" r="r" t="t"/>
                <a:pathLst>
                  <a:path extrusionOk="0" h="1" w="48">
                    <a:moveTo>
                      <a:pt x="1" y="1"/>
                    </a:moveTo>
                    <a:lnTo>
                      <a:pt x="47" y="1"/>
                    </a:lnTo>
                    <a:lnTo>
                      <a:pt x="47" y="1"/>
                    </a:lnTo>
                    <a:lnTo>
                      <a:pt x="47" y="1"/>
                    </a:ln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flipH="1">
                <a:off x="-2648543" y="3902356"/>
                <a:ext cx="2147" cy="2147"/>
              </a:xfrm>
              <a:custGeom>
                <a:rect b="b" l="l" r="r" t="t"/>
                <a:pathLst>
                  <a:path extrusionOk="0" h="47" w="47">
                    <a:moveTo>
                      <a:pt x="1" y="47"/>
                    </a:moveTo>
                    <a:lnTo>
                      <a:pt x="47" y="1"/>
                    </a:lnTo>
                    <a:lnTo>
                      <a:pt x="47" y="1"/>
                    </a:lnTo>
                    <a:lnTo>
                      <a:pt x="47" y="1"/>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flipH="1">
                <a:off x="-2618937" y="3919260"/>
                <a:ext cx="2147" cy="2193"/>
              </a:xfrm>
              <a:custGeom>
                <a:rect b="b" l="l" r="r" t="t"/>
                <a:pathLst>
                  <a:path extrusionOk="0" h="48" w="47">
                    <a:moveTo>
                      <a:pt x="1" y="47"/>
                    </a:moveTo>
                    <a:lnTo>
                      <a:pt x="47" y="1"/>
                    </a:lnTo>
                    <a:lnTo>
                      <a:pt x="47" y="1"/>
                    </a:lnTo>
                    <a:lnTo>
                      <a:pt x="47" y="1"/>
                    </a:lnTo>
                    <a:lnTo>
                      <a:pt x="1" y="47"/>
                    </a:lnTo>
                    <a:lnTo>
                      <a:pt x="1" y="47"/>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flipH="1">
                <a:off x="-2570326" y="3948866"/>
                <a:ext cx="2147" cy="46"/>
              </a:xfrm>
              <a:custGeom>
                <a:rect b="b" l="l" r="r" t="t"/>
                <a:pathLst>
                  <a:path extrusionOk="0" h="1" w="47">
                    <a:moveTo>
                      <a:pt x="0" y="1"/>
                    </a:moveTo>
                    <a:lnTo>
                      <a:pt x="0" y="1"/>
                    </a:lnTo>
                    <a:lnTo>
                      <a:pt x="0" y="1"/>
                    </a:lnTo>
                    <a:lnTo>
                      <a:pt x="46" y="1"/>
                    </a:lnTo>
                    <a:lnTo>
                      <a:pt x="46" y="1"/>
                    </a:lnTo>
                    <a:lnTo>
                      <a:pt x="46"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flipH="1">
                <a:off x="-2616835" y="3921407"/>
                <a:ext cx="46" cy="46"/>
              </a:xfrm>
              <a:custGeom>
                <a:rect b="b" l="l" r="r" t="t"/>
                <a:pathLst>
                  <a:path extrusionOk="0" h="1" w="1">
                    <a:moveTo>
                      <a:pt x="1" y="0"/>
                    </a:move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flipH="1">
                <a:off x="-2240462" y="3881202"/>
                <a:ext cx="55053" cy="31753"/>
              </a:xfrm>
              <a:custGeom>
                <a:rect b="b" l="l" r="r" t="t"/>
                <a:pathLst>
                  <a:path extrusionOk="0" h="695" w="1205">
                    <a:moveTo>
                      <a:pt x="1" y="1"/>
                    </a:moveTo>
                    <a:lnTo>
                      <a:pt x="524" y="303"/>
                    </a:lnTo>
                    <a:lnTo>
                      <a:pt x="524" y="303"/>
                    </a:lnTo>
                    <a:lnTo>
                      <a:pt x="186" y="93"/>
                    </a:lnTo>
                    <a:lnTo>
                      <a:pt x="93" y="47"/>
                    </a:lnTo>
                    <a:lnTo>
                      <a:pt x="1" y="1"/>
                    </a:lnTo>
                    <a:close/>
                    <a:moveTo>
                      <a:pt x="524" y="303"/>
                    </a:moveTo>
                    <a:lnTo>
                      <a:pt x="1158" y="695"/>
                    </a:lnTo>
                    <a:lnTo>
                      <a:pt x="1204" y="695"/>
                    </a:lnTo>
                    <a:lnTo>
                      <a:pt x="524" y="30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flipH="1">
                <a:off x="-2407495" y="3982720"/>
                <a:ext cx="46556" cy="12701"/>
              </a:xfrm>
              <a:custGeom>
                <a:rect b="b" l="l" r="r" t="t"/>
                <a:pathLst>
                  <a:path extrusionOk="0" h="278" w="1019">
                    <a:moveTo>
                      <a:pt x="0" y="0"/>
                    </a:moveTo>
                    <a:lnTo>
                      <a:pt x="186" y="93"/>
                    </a:lnTo>
                    <a:lnTo>
                      <a:pt x="278" y="93"/>
                    </a:lnTo>
                    <a:lnTo>
                      <a:pt x="324" y="139"/>
                    </a:lnTo>
                    <a:lnTo>
                      <a:pt x="371" y="139"/>
                    </a:lnTo>
                    <a:lnTo>
                      <a:pt x="648" y="185"/>
                    </a:lnTo>
                    <a:lnTo>
                      <a:pt x="695" y="232"/>
                    </a:lnTo>
                    <a:lnTo>
                      <a:pt x="880" y="232"/>
                    </a:lnTo>
                    <a:lnTo>
                      <a:pt x="926" y="278"/>
                    </a:lnTo>
                    <a:lnTo>
                      <a:pt x="1019" y="278"/>
                    </a:lnTo>
                    <a:lnTo>
                      <a:pt x="880" y="185"/>
                    </a:lnTo>
                    <a:lnTo>
                      <a:pt x="695" y="185"/>
                    </a:lnTo>
                    <a:lnTo>
                      <a:pt x="648" y="139"/>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flipH="1">
                <a:off x="-2331380" y="3953115"/>
                <a:ext cx="23301" cy="12747"/>
              </a:xfrm>
              <a:custGeom>
                <a:rect b="b" l="l" r="r" t="t"/>
                <a:pathLst>
                  <a:path extrusionOk="0" h="279" w="510">
                    <a:moveTo>
                      <a:pt x="0" y="0"/>
                    </a:moveTo>
                    <a:lnTo>
                      <a:pt x="278" y="185"/>
                    </a:lnTo>
                    <a:lnTo>
                      <a:pt x="324" y="185"/>
                    </a:lnTo>
                    <a:lnTo>
                      <a:pt x="509" y="278"/>
                    </a:lnTo>
                    <a:lnTo>
                      <a:pt x="278" y="139"/>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flipH="1">
                <a:off x="-2426547" y="3993274"/>
                <a:ext cx="12747" cy="2147"/>
              </a:xfrm>
              <a:custGeom>
                <a:rect b="b" l="l" r="r" t="t"/>
                <a:pathLst>
                  <a:path extrusionOk="0" h="47" w="279">
                    <a:moveTo>
                      <a:pt x="0" y="1"/>
                    </a:moveTo>
                    <a:lnTo>
                      <a:pt x="93" y="47"/>
                    </a:lnTo>
                    <a:lnTo>
                      <a:pt x="278" y="47"/>
                    </a:lnTo>
                    <a:lnTo>
                      <a:pt x="18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flipH="1">
                <a:off x="-2418095" y="3991172"/>
                <a:ext cx="16996" cy="4249"/>
              </a:xfrm>
              <a:custGeom>
                <a:rect b="b" l="l" r="r" t="t"/>
                <a:pathLst>
                  <a:path extrusionOk="0" h="93" w="372">
                    <a:moveTo>
                      <a:pt x="1" y="0"/>
                    </a:moveTo>
                    <a:lnTo>
                      <a:pt x="140" y="93"/>
                    </a:lnTo>
                    <a:lnTo>
                      <a:pt x="278" y="93"/>
                    </a:lnTo>
                    <a:lnTo>
                      <a:pt x="232" y="47"/>
                    </a:lnTo>
                    <a:lnTo>
                      <a:pt x="186" y="47"/>
                    </a:lnTo>
                    <a:lnTo>
                      <a:pt x="1" y="0"/>
                    </a:lnTo>
                    <a:close/>
                    <a:moveTo>
                      <a:pt x="278" y="47"/>
                    </a:moveTo>
                    <a:lnTo>
                      <a:pt x="278" y="93"/>
                    </a:lnTo>
                    <a:lnTo>
                      <a:pt x="371" y="93"/>
                    </a:lnTo>
                    <a:lnTo>
                      <a:pt x="278"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flipH="1">
                <a:off x="-2293322" y="3938312"/>
                <a:ext cx="10645" cy="6396"/>
              </a:xfrm>
              <a:custGeom>
                <a:rect b="b" l="l" r="r" t="t"/>
                <a:pathLst>
                  <a:path extrusionOk="0" h="140" w="233">
                    <a:moveTo>
                      <a:pt x="1" y="0"/>
                    </a:moveTo>
                    <a:lnTo>
                      <a:pt x="232" y="139"/>
                    </a:lnTo>
                    <a:lnTo>
                      <a:pt x="232" y="93"/>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flipH="1">
                <a:off x="-2485758" y="3989071"/>
                <a:ext cx="36002" cy="6351"/>
              </a:xfrm>
              <a:custGeom>
                <a:rect b="b" l="l" r="r" t="t"/>
                <a:pathLst>
                  <a:path extrusionOk="0" h="139" w="788">
                    <a:moveTo>
                      <a:pt x="787" y="0"/>
                    </a:moveTo>
                    <a:lnTo>
                      <a:pt x="371" y="93"/>
                    </a:lnTo>
                    <a:lnTo>
                      <a:pt x="0" y="93"/>
                    </a:lnTo>
                    <a:lnTo>
                      <a:pt x="0" y="139"/>
                    </a:lnTo>
                    <a:lnTo>
                      <a:pt x="509" y="93"/>
                    </a:lnTo>
                    <a:lnTo>
                      <a:pt x="741" y="46"/>
                    </a:lnTo>
                    <a:lnTo>
                      <a:pt x="78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flipH="1">
                <a:off x="-2441350" y="3995421"/>
                <a:ext cx="46" cy="0"/>
              </a:xfrm>
              <a:custGeom>
                <a:rect b="b" l="l" r="r" t="t"/>
                <a:pathLst>
                  <a:path extrusionOk="0" h="0" w="1">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flipH="1">
                <a:off x="-2523816" y="3976369"/>
                <a:ext cx="2193" cy="46"/>
              </a:xfrm>
              <a:custGeom>
                <a:rect b="b" l="l" r="r" t="t"/>
                <a:pathLst>
                  <a:path extrusionOk="0" h="1" w="48">
                    <a:moveTo>
                      <a:pt x="1" y="0"/>
                    </a:moveTo>
                    <a:lnTo>
                      <a:pt x="1" y="0"/>
                    </a:lnTo>
                    <a:lnTo>
                      <a:pt x="47" y="0"/>
                    </a:lnTo>
                    <a:lnTo>
                      <a:pt x="47"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flipH="1">
                <a:off x="-2530121" y="3970019"/>
                <a:ext cx="2147" cy="2147"/>
              </a:xfrm>
              <a:custGeom>
                <a:rect b="b" l="l" r="r" t="t"/>
                <a:pathLst>
                  <a:path extrusionOk="0" h="47" w="47">
                    <a:moveTo>
                      <a:pt x="47"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flipH="1">
                <a:off x="-2449802" y="3993274"/>
                <a:ext cx="2147" cy="2147"/>
              </a:xfrm>
              <a:custGeom>
                <a:rect b="b" l="l" r="r" t="t"/>
                <a:pathLst>
                  <a:path extrusionOk="0" h="47" w="47">
                    <a:moveTo>
                      <a:pt x="46" y="1"/>
                    </a:moveTo>
                    <a:lnTo>
                      <a:pt x="0" y="47"/>
                    </a:lnTo>
                    <a:lnTo>
                      <a:pt x="46" y="47"/>
                    </a:lnTo>
                    <a:lnTo>
                      <a:pt x="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flipH="1">
                <a:off x="-2443451" y="3995421"/>
                <a:ext cx="2147" cy="0"/>
              </a:xfrm>
              <a:custGeom>
                <a:rect b="b" l="l" r="r" t="t"/>
                <a:pathLst>
                  <a:path extrusionOk="0" h="0" w="47">
                    <a:moveTo>
                      <a:pt x="46" y="0"/>
                    </a:moveTo>
                    <a:lnTo>
                      <a:pt x="46" y="0"/>
                    </a:lnTo>
                    <a:lnTo>
                      <a:pt x="46" y="0"/>
                    </a:lnTo>
                    <a:lnTo>
                      <a:pt x="46" y="0"/>
                    </a:lnTo>
                    <a:lnTo>
                      <a:pt x="0" y="0"/>
                    </a:lnTo>
                    <a:lnTo>
                      <a:pt x="0" y="0"/>
                    </a:lnTo>
                    <a:lnTo>
                      <a:pt x="0" y="0"/>
                    </a:lnTo>
                    <a:lnTo>
                      <a:pt x="0"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flipH="1">
                <a:off x="-2447655" y="3995421"/>
                <a:ext cx="2147" cy="0"/>
              </a:xfrm>
              <a:custGeom>
                <a:rect b="b" l="l" r="r" t="t"/>
                <a:pathLst>
                  <a:path extrusionOk="0" h="0" w="47">
                    <a:moveTo>
                      <a:pt x="47" y="0"/>
                    </a:moveTo>
                    <a:lnTo>
                      <a:pt x="47" y="0"/>
                    </a:lnTo>
                    <a:lnTo>
                      <a:pt x="1" y="0"/>
                    </a:lnTo>
                    <a:lnTo>
                      <a:pt x="1" y="0"/>
                    </a:lnTo>
                    <a:lnTo>
                      <a:pt x="1" y="0"/>
                    </a:lnTo>
                    <a:lnTo>
                      <a:pt x="1" y="0"/>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flipH="1">
                <a:off x="-2445553" y="3995421"/>
                <a:ext cx="2147" cy="0"/>
              </a:xfrm>
              <a:custGeom>
                <a:rect b="b" l="l" r="r" t="t"/>
                <a:pathLst>
                  <a:path extrusionOk="0" h="0" w="47">
                    <a:moveTo>
                      <a:pt x="47" y="0"/>
                    </a:moveTo>
                    <a:lnTo>
                      <a:pt x="47" y="0"/>
                    </a:lnTo>
                    <a:lnTo>
                      <a:pt x="0" y="0"/>
                    </a:lnTo>
                    <a:lnTo>
                      <a:pt x="0" y="0"/>
                    </a:lnTo>
                    <a:lnTo>
                      <a:pt x="0" y="0"/>
                    </a:lnTo>
                    <a:lnTo>
                      <a:pt x="0" y="0"/>
                    </a:lnTo>
                    <a:lnTo>
                      <a:pt x="47" y="0"/>
                    </a:lnTo>
                    <a:lnTo>
                      <a:pt x="47"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flipH="1">
                <a:off x="-2528019" y="3972121"/>
                <a:ext cx="2147" cy="2193"/>
              </a:xfrm>
              <a:custGeom>
                <a:rect b="b" l="l" r="r" t="t"/>
                <a:pathLst>
                  <a:path extrusionOk="0" h="48" w="47">
                    <a:moveTo>
                      <a:pt x="47" y="1"/>
                    </a:moveTo>
                    <a:lnTo>
                      <a:pt x="0"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6"/>
              <p:cNvSpPr/>
              <p:nvPr/>
            </p:nvSpPr>
            <p:spPr>
              <a:xfrm flipH="1">
                <a:off x="-2445553" y="3995421"/>
                <a:ext cx="46" cy="0"/>
              </a:xfrm>
              <a:custGeom>
                <a:rect b="b" l="l" r="r" t="t"/>
                <a:pathLst>
                  <a:path extrusionOk="0" h="0"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6"/>
              <p:cNvSpPr/>
              <p:nvPr/>
            </p:nvSpPr>
            <p:spPr>
              <a:xfrm flipH="1">
                <a:off x="-2817723" y="3805087"/>
                <a:ext cx="46" cy="46"/>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6"/>
              <p:cNvSpPr/>
              <p:nvPr/>
            </p:nvSpPr>
            <p:spPr>
              <a:xfrm flipH="1">
                <a:off x="-2819825" y="3805087"/>
                <a:ext cx="2147" cy="46"/>
              </a:xfrm>
              <a:custGeom>
                <a:rect b="b" l="l" r="r" t="t"/>
                <a:pathLst>
                  <a:path extrusionOk="0" h="1" w="47">
                    <a:moveTo>
                      <a:pt x="0" y="1"/>
                    </a:moveTo>
                    <a:lnTo>
                      <a:pt x="0" y="1"/>
                    </a:lnTo>
                    <a:lnTo>
                      <a:pt x="0" y="1"/>
                    </a:lnTo>
                    <a:lnTo>
                      <a:pt x="0" y="1"/>
                    </a:lnTo>
                    <a:lnTo>
                      <a:pt x="0" y="1"/>
                    </a:lnTo>
                    <a:lnTo>
                      <a:pt x="0" y="1"/>
                    </a:lnTo>
                    <a:lnTo>
                      <a:pt x="0" y="1"/>
                    </a:lnTo>
                    <a:lnTo>
                      <a:pt x="0" y="1"/>
                    </a:lnTo>
                    <a:lnTo>
                      <a:pt x="47" y="1"/>
                    </a:lnTo>
                    <a:lnTo>
                      <a:pt x="47"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flipH="1">
                <a:off x="-2240462" y="3876999"/>
                <a:ext cx="63506" cy="35956"/>
              </a:xfrm>
              <a:custGeom>
                <a:rect b="b" l="l" r="r" t="t"/>
                <a:pathLst>
                  <a:path extrusionOk="0" h="787" w="1390">
                    <a:moveTo>
                      <a:pt x="1" y="0"/>
                    </a:moveTo>
                    <a:lnTo>
                      <a:pt x="232" y="139"/>
                    </a:lnTo>
                    <a:lnTo>
                      <a:pt x="371" y="232"/>
                    </a:lnTo>
                    <a:lnTo>
                      <a:pt x="1389" y="787"/>
                    </a:lnTo>
                    <a:lnTo>
                      <a:pt x="1389" y="787"/>
                    </a:lnTo>
                    <a:lnTo>
                      <a:pt x="186" y="93"/>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flipH="1">
                <a:off x="-2168550" y="3870649"/>
                <a:ext cx="46" cy="46"/>
              </a:xfrm>
              <a:custGeom>
                <a:rect b="b" l="l" r="r" t="t"/>
                <a:pathLst>
                  <a:path extrusionOk="0" h="1"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flipH="1">
                <a:off x="-2341934" y="3953115"/>
                <a:ext cx="33854" cy="19052"/>
              </a:xfrm>
              <a:custGeom>
                <a:rect b="b" l="l" r="r" t="t"/>
                <a:pathLst>
                  <a:path extrusionOk="0" h="417" w="741">
                    <a:moveTo>
                      <a:pt x="0" y="0"/>
                    </a:moveTo>
                    <a:lnTo>
                      <a:pt x="278" y="185"/>
                    </a:lnTo>
                    <a:lnTo>
                      <a:pt x="324" y="185"/>
                    </a:lnTo>
                    <a:lnTo>
                      <a:pt x="371" y="209"/>
                    </a:lnTo>
                    <a:lnTo>
                      <a:pt x="371" y="209"/>
                    </a:lnTo>
                    <a:lnTo>
                      <a:pt x="0" y="0"/>
                    </a:lnTo>
                    <a:close/>
                    <a:moveTo>
                      <a:pt x="371" y="209"/>
                    </a:moveTo>
                    <a:lnTo>
                      <a:pt x="635" y="357"/>
                    </a:lnTo>
                    <a:lnTo>
                      <a:pt x="635" y="357"/>
                    </a:lnTo>
                    <a:lnTo>
                      <a:pt x="602" y="324"/>
                    </a:lnTo>
                    <a:lnTo>
                      <a:pt x="509" y="278"/>
                    </a:lnTo>
                    <a:lnTo>
                      <a:pt x="371" y="209"/>
                    </a:lnTo>
                    <a:close/>
                    <a:moveTo>
                      <a:pt x="635" y="357"/>
                    </a:moveTo>
                    <a:lnTo>
                      <a:pt x="648" y="371"/>
                    </a:lnTo>
                    <a:lnTo>
                      <a:pt x="659" y="371"/>
                    </a:lnTo>
                    <a:lnTo>
                      <a:pt x="635" y="357"/>
                    </a:lnTo>
                    <a:close/>
                    <a:moveTo>
                      <a:pt x="659" y="371"/>
                    </a:moveTo>
                    <a:lnTo>
                      <a:pt x="695" y="391"/>
                    </a:lnTo>
                    <a:lnTo>
                      <a:pt x="695" y="391"/>
                    </a:lnTo>
                    <a:lnTo>
                      <a:pt x="695" y="371"/>
                    </a:lnTo>
                    <a:close/>
                    <a:moveTo>
                      <a:pt x="695" y="391"/>
                    </a:moveTo>
                    <a:lnTo>
                      <a:pt x="695" y="417"/>
                    </a:lnTo>
                    <a:lnTo>
                      <a:pt x="741" y="417"/>
                    </a:lnTo>
                    <a:lnTo>
                      <a:pt x="695" y="39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flipH="1">
                <a:off x="-2293322" y="3938312"/>
                <a:ext cx="10645" cy="6396"/>
              </a:xfrm>
              <a:custGeom>
                <a:rect b="b" l="l" r="r" t="t"/>
                <a:pathLst>
                  <a:path extrusionOk="0" h="140" w="233">
                    <a:moveTo>
                      <a:pt x="232" y="139"/>
                    </a:moveTo>
                    <a:lnTo>
                      <a:pt x="232" y="139"/>
                    </a:lnTo>
                    <a:lnTo>
                      <a:pt x="232" y="139"/>
                    </a:lnTo>
                    <a:lnTo>
                      <a:pt x="1" y="0"/>
                    </a:lnTo>
                    <a:lnTo>
                      <a:pt x="1" y="0"/>
                    </a:lnTo>
                    <a:lnTo>
                      <a:pt x="232" y="139"/>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flipH="1">
                <a:off x="-2792367" y="3819890"/>
                <a:ext cx="139621" cy="82512"/>
              </a:xfrm>
              <a:custGeom>
                <a:rect b="b" l="l" r="r" t="t"/>
                <a:pathLst>
                  <a:path extrusionOk="0" h="1806" w="3056">
                    <a:moveTo>
                      <a:pt x="3055" y="1"/>
                    </a:moveTo>
                    <a:lnTo>
                      <a:pt x="0" y="1806"/>
                    </a:lnTo>
                    <a:lnTo>
                      <a:pt x="2824" y="139"/>
                    </a:lnTo>
                    <a:lnTo>
                      <a:pt x="3009" y="47"/>
                    </a:lnTo>
                    <a:lnTo>
                      <a:pt x="305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flipH="1">
                <a:off x="-2566077" y="3951013"/>
                <a:ext cx="35956" cy="21153"/>
              </a:xfrm>
              <a:custGeom>
                <a:rect b="b" l="l" r="r" t="t"/>
                <a:pathLst>
                  <a:path extrusionOk="0" h="463" w="787">
                    <a:moveTo>
                      <a:pt x="787" y="0"/>
                    </a:moveTo>
                    <a:lnTo>
                      <a:pt x="463" y="185"/>
                    </a:lnTo>
                    <a:lnTo>
                      <a:pt x="370" y="231"/>
                    </a:lnTo>
                    <a:lnTo>
                      <a:pt x="278" y="278"/>
                    </a:lnTo>
                    <a:lnTo>
                      <a:pt x="93" y="370"/>
                    </a:lnTo>
                    <a:lnTo>
                      <a:pt x="46" y="417"/>
                    </a:lnTo>
                    <a:lnTo>
                      <a:pt x="0" y="463"/>
                    </a:lnTo>
                    <a:lnTo>
                      <a:pt x="78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flipH="1">
                <a:off x="-2614734" y="3923509"/>
                <a:ext cx="42352" cy="23301"/>
              </a:xfrm>
              <a:custGeom>
                <a:rect b="b" l="l" r="r" t="t"/>
                <a:pathLst>
                  <a:path extrusionOk="0" h="510" w="927">
                    <a:moveTo>
                      <a:pt x="1" y="510"/>
                    </a:moveTo>
                    <a:lnTo>
                      <a:pt x="1" y="510"/>
                    </a:lnTo>
                    <a:lnTo>
                      <a:pt x="926" y="0"/>
                    </a:lnTo>
                    <a:lnTo>
                      <a:pt x="926" y="0"/>
                    </a:lnTo>
                    <a:lnTo>
                      <a:pt x="1" y="51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flipH="1">
                <a:off x="-2646441" y="3904457"/>
                <a:ext cx="25402" cy="14848"/>
              </a:xfrm>
              <a:custGeom>
                <a:rect b="b" l="l" r="r" t="t"/>
                <a:pathLst>
                  <a:path extrusionOk="0" h="325" w="556">
                    <a:moveTo>
                      <a:pt x="0" y="325"/>
                    </a:moveTo>
                    <a:lnTo>
                      <a:pt x="556" y="1"/>
                    </a:lnTo>
                    <a:lnTo>
                      <a:pt x="556" y="1"/>
                    </a:lnTo>
                    <a:lnTo>
                      <a:pt x="0" y="325"/>
                    </a:lnTo>
                    <a:lnTo>
                      <a:pt x="0" y="32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flipH="1">
                <a:off x="-2566077" y="3951013"/>
                <a:ext cx="46" cy="46"/>
              </a:xfrm>
              <a:custGeom>
                <a:rect b="b" l="l" r="r" t="t"/>
                <a:pathLst>
                  <a:path extrusionOk="0" h="1" w="1">
                    <a:moveTo>
                      <a:pt x="1" y="0"/>
                    </a:move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flipH="1">
                <a:off x="-2652791" y="3902356"/>
                <a:ext cx="4295" cy="46"/>
              </a:xfrm>
              <a:custGeom>
                <a:rect b="b" l="l" r="r" t="t"/>
                <a:pathLst>
                  <a:path extrusionOk="0" h="1" w="94">
                    <a:moveTo>
                      <a:pt x="1" y="1"/>
                    </a:moveTo>
                    <a:lnTo>
                      <a:pt x="93" y="1"/>
                    </a:lnTo>
                    <a:lnTo>
                      <a:pt x="93"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flipH="1">
                <a:off x="-2572427" y="3946764"/>
                <a:ext cx="46" cy="46"/>
              </a:xfrm>
              <a:custGeom>
                <a:rect b="b" l="l" r="r" t="t"/>
                <a:pathLst>
                  <a:path extrusionOk="0" h="1" w="1">
                    <a:moveTo>
                      <a:pt x="1" y="1"/>
                    </a:move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flipH="1">
                <a:off x="-2614734" y="3923509"/>
                <a:ext cx="46" cy="46"/>
              </a:xfrm>
              <a:custGeom>
                <a:rect b="b" l="l" r="r" t="t"/>
                <a:pathLst>
                  <a:path extrusionOk="0" h="1" w="1">
                    <a:moveTo>
                      <a:pt x="0" y="0"/>
                    </a:move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
              <p:cNvSpPr/>
              <p:nvPr/>
            </p:nvSpPr>
            <p:spPr>
              <a:xfrm flipH="1">
                <a:off x="-2568224" y="3948866"/>
                <a:ext cx="2193" cy="2193"/>
              </a:xfrm>
              <a:custGeom>
                <a:rect b="b" l="l" r="r" t="t"/>
                <a:pathLst>
                  <a:path extrusionOk="0" h="48" w="48">
                    <a:moveTo>
                      <a:pt x="1" y="47"/>
                    </a:moveTo>
                    <a:lnTo>
                      <a:pt x="47" y="1"/>
                    </a:lnTo>
                    <a:lnTo>
                      <a:pt x="47" y="1"/>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flipH="1">
                <a:off x="-2570326" y="3948866"/>
                <a:ext cx="46" cy="46"/>
              </a:xfrm>
              <a:custGeom>
                <a:rect b="b" l="l" r="r" t="t"/>
                <a:pathLst>
                  <a:path extrusionOk="0" h="1" w="1">
                    <a:moveTo>
                      <a:pt x="0" y="1"/>
                    </a:move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flipH="1">
                <a:off x="-2616835" y="3921407"/>
                <a:ext cx="2147" cy="2147"/>
              </a:xfrm>
              <a:custGeom>
                <a:rect b="b" l="l" r="r" t="t"/>
                <a:pathLst>
                  <a:path extrusionOk="0" h="47" w="47">
                    <a:moveTo>
                      <a:pt x="0" y="46"/>
                    </a:moveTo>
                    <a:lnTo>
                      <a:pt x="0" y="46"/>
                    </a:lnTo>
                    <a:lnTo>
                      <a:pt x="47" y="0"/>
                    </a:lnTo>
                    <a:lnTo>
                      <a:pt x="47" y="0"/>
                    </a:lnTo>
                    <a:lnTo>
                      <a:pt x="0"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flipH="1">
                <a:off x="-2572427" y="3946764"/>
                <a:ext cx="2147" cy="2147"/>
              </a:xfrm>
              <a:custGeom>
                <a:rect b="b" l="l" r="r" t="t"/>
                <a:pathLst>
                  <a:path extrusionOk="0" h="47" w="47">
                    <a:moveTo>
                      <a:pt x="0" y="47"/>
                    </a:moveTo>
                    <a:lnTo>
                      <a:pt x="0" y="47"/>
                    </a:lnTo>
                    <a:lnTo>
                      <a:pt x="47" y="1"/>
                    </a:lnTo>
                    <a:lnTo>
                      <a:pt x="47" y="1"/>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flipH="1">
                <a:off x="-2621084" y="3919260"/>
                <a:ext cx="2193" cy="46"/>
              </a:xfrm>
              <a:custGeom>
                <a:rect b="b" l="l" r="r" t="t"/>
                <a:pathLst>
                  <a:path extrusionOk="0" h="1" w="48">
                    <a:moveTo>
                      <a:pt x="1" y="1"/>
                    </a:moveTo>
                    <a:lnTo>
                      <a:pt x="47" y="1"/>
                    </a:lnTo>
                    <a:lnTo>
                      <a:pt x="47"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flipH="1">
                <a:off x="-2648543" y="3902356"/>
                <a:ext cx="2147" cy="2147"/>
              </a:xfrm>
              <a:custGeom>
                <a:rect b="b" l="l" r="r" t="t"/>
                <a:pathLst>
                  <a:path extrusionOk="0" h="47" w="47">
                    <a:moveTo>
                      <a:pt x="1" y="47"/>
                    </a:moveTo>
                    <a:lnTo>
                      <a:pt x="1" y="47"/>
                    </a:lnTo>
                    <a:lnTo>
                      <a:pt x="47" y="1"/>
                    </a:lnTo>
                    <a:lnTo>
                      <a:pt x="47" y="1"/>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flipH="1">
                <a:off x="-2570326" y="3948866"/>
                <a:ext cx="2147" cy="46"/>
              </a:xfrm>
              <a:custGeom>
                <a:rect b="b" l="l" r="r" t="t"/>
                <a:pathLst>
                  <a:path extrusionOk="0" h="1" w="47">
                    <a:moveTo>
                      <a:pt x="0" y="1"/>
                    </a:moveTo>
                    <a:lnTo>
                      <a:pt x="46" y="1"/>
                    </a:lnTo>
                    <a:lnTo>
                      <a:pt x="46"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flipH="1">
                <a:off x="-2618937" y="3919260"/>
                <a:ext cx="2147" cy="2193"/>
              </a:xfrm>
              <a:custGeom>
                <a:rect b="b" l="l" r="r" t="t"/>
                <a:pathLst>
                  <a:path extrusionOk="0" h="48" w="47">
                    <a:moveTo>
                      <a:pt x="1" y="47"/>
                    </a:moveTo>
                    <a:lnTo>
                      <a:pt x="1" y="47"/>
                    </a:lnTo>
                    <a:lnTo>
                      <a:pt x="47" y="1"/>
                    </a:lnTo>
                    <a:lnTo>
                      <a:pt x="47" y="1"/>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flipH="1">
                <a:off x="-2616835" y="3921407"/>
                <a:ext cx="46" cy="46"/>
              </a:xfrm>
              <a:custGeom>
                <a:rect b="b" l="l" r="r" t="t"/>
                <a:pathLst>
                  <a:path extrusionOk="0" h="1" w="1">
                    <a:moveTo>
                      <a:pt x="1" y="0"/>
                    </a:move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flipH="1">
                <a:off x="-2528019" y="3972121"/>
                <a:ext cx="46" cy="46"/>
              </a:xfrm>
              <a:custGeom>
                <a:rect b="b" l="l" r="r" t="t"/>
                <a:pathLst>
                  <a:path extrusionOk="0" h="1" w="1">
                    <a:moveTo>
                      <a:pt x="1" y="1"/>
                    </a:moveTo>
                    <a:lnTo>
                      <a:pt x="1" y="1"/>
                    </a:ln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flipH="1" rot="10800000">
                <a:off x="-2530121" y="3972121"/>
                <a:ext cx="0" cy="46"/>
              </a:xfrm>
              <a:custGeom>
                <a:rect b="b" l="l" r="r" t="t"/>
                <a:pathLst>
                  <a:path extrusionOk="0" h="1" w="0">
                    <a:moveTo>
                      <a:pt x="0" y="1"/>
                    </a:move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flipH="1">
                <a:off x="-2528019" y="3972121"/>
                <a:ext cx="2147" cy="2193"/>
              </a:xfrm>
              <a:custGeom>
                <a:rect b="b" l="l" r="r" t="t"/>
                <a:pathLst>
                  <a:path extrusionOk="0" h="48" w="47">
                    <a:moveTo>
                      <a:pt x="47" y="1"/>
                    </a:moveTo>
                    <a:lnTo>
                      <a:pt x="0"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flipH="1">
                <a:off x="-2826176" y="3798736"/>
                <a:ext cx="4249" cy="2147"/>
              </a:xfrm>
              <a:custGeom>
                <a:rect b="b" l="l" r="r" t="t"/>
                <a:pathLst>
                  <a:path extrusionOk="0" h="47" w="93">
                    <a:moveTo>
                      <a:pt x="93" y="1"/>
                    </a:moveTo>
                    <a:lnTo>
                      <a:pt x="0" y="47"/>
                    </a:lnTo>
                    <a:lnTo>
                      <a:pt x="46" y="47"/>
                    </a:lnTo>
                    <a:lnTo>
                      <a:pt x="9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flipH="1">
                <a:off x="-2824074" y="3800884"/>
                <a:ext cx="6396" cy="4249"/>
              </a:xfrm>
              <a:custGeom>
                <a:rect b="b" l="l" r="r" t="t"/>
                <a:pathLst>
                  <a:path extrusionOk="0" h="93" w="140">
                    <a:moveTo>
                      <a:pt x="93" y="0"/>
                    </a:moveTo>
                    <a:lnTo>
                      <a:pt x="47" y="46"/>
                    </a:lnTo>
                    <a:lnTo>
                      <a:pt x="93" y="46"/>
                    </a:lnTo>
                    <a:lnTo>
                      <a:pt x="139" y="0"/>
                    </a:lnTo>
                    <a:close/>
                    <a:moveTo>
                      <a:pt x="47" y="46"/>
                    </a:moveTo>
                    <a:lnTo>
                      <a:pt x="47" y="46"/>
                    </a:lnTo>
                    <a:lnTo>
                      <a:pt x="47" y="46"/>
                    </a:lnTo>
                    <a:close/>
                    <a:moveTo>
                      <a:pt x="47" y="46"/>
                    </a:moveTo>
                    <a:lnTo>
                      <a:pt x="0" y="93"/>
                    </a:lnTo>
                    <a:lnTo>
                      <a:pt x="47" y="93"/>
                    </a:lnTo>
                    <a:lnTo>
                      <a:pt x="47"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flipH="1">
                <a:off x="-2811373" y="3809336"/>
                <a:ext cx="27550" cy="14848"/>
              </a:xfrm>
              <a:custGeom>
                <a:rect b="b" l="l" r="r" t="t"/>
                <a:pathLst>
                  <a:path extrusionOk="0" h="325" w="603">
                    <a:moveTo>
                      <a:pt x="603" y="0"/>
                    </a:moveTo>
                    <a:lnTo>
                      <a:pt x="1" y="324"/>
                    </a:lnTo>
                    <a:lnTo>
                      <a:pt x="1" y="324"/>
                    </a:lnTo>
                    <a:lnTo>
                      <a:pt x="140" y="278"/>
                    </a:lnTo>
                    <a:lnTo>
                      <a:pt x="186" y="232"/>
                    </a:lnTo>
                    <a:lnTo>
                      <a:pt x="510" y="93"/>
                    </a:lnTo>
                    <a:lnTo>
                      <a:pt x="556" y="46"/>
                    </a:lnTo>
                    <a:lnTo>
                      <a:pt x="60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flipH="1">
                <a:off x="-2817723" y="3805087"/>
                <a:ext cx="46" cy="46"/>
              </a:xfrm>
              <a:custGeom>
                <a:rect b="b" l="l" r="r" t="t"/>
                <a:pathLst>
                  <a:path extrusionOk="0" h="1" w="1">
                    <a:moveTo>
                      <a:pt x="0" y="1"/>
                    </a:move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flipH="1">
                <a:off x="-2819825" y="3802985"/>
                <a:ext cx="2147" cy="2147"/>
              </a:xfrm>
              <a:custGeom>
                <a:rect b="b" l="l" r="r" t="t"/>
                <a:pathLst>
                  <a:path extrusionOk="0" h="47" w="47">
                    <a:moveTo>
                      <a:pt x="47" y="0"/>
                    </a:moveTo>
                    <a:lnTo>
                      <a:pt x="0" y="47"/>
                    </a:lnTo>
                    <a:lnTo>
                      <a:pt x="47"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flipH="1">
                <a:off x="-2807170" y="3813539"/>
                <a:ext cx="14848" cy="6396"/>
              </a:xfrm>
              <a:custGeom>
                <a:rect b="b" l="l" r="r" t="t"/>
                <a:pathLst>
                  <a:path extrusionOk="0" h="140" w="325">
                    <a:moveTo>
                      <a:pt x="278" y="1"/>
                    </a:moveTo>
                    <a:lnTo>
                      <a:pt x="0" y="140"/>
                    </a:lnTo>
                    <a:lnTo>
                      <a:pt x="32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flipH="1">
                <a:off x="-2826176" y="3798736"/>
                <a:ext cx="2147" cy="2147"/>
              </a:xfrm>
              <a:custGeom>
                <a:rect b="b" l="l" r="r" t="t"/>
                <a:pathLst>
                  <a:path extrusionOk="0" h="47" w="47">
                    <a:moveTo>
                      <a:pt x="47" y="1"/>
                    </a:moveTo>
                    <a:lnTo>
                      <a:pt x="47" y="1"/>
                    </a:lnTo>
                    <a:lnTo>
                      <a:pt x="0" y="47"/>
                    </a:lnTo>
                    <a:lnTo>
                      <a:pt x="0" y="47"/>
                    </a:lnTo>
                    <a:lnTo>
                      <a:pt x="0" y="47"/>
                    </a:lnTo>
                    <a:lnTo>
                      <a:pt x="0" y="47"/>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flipH="1">
                <a:off x="-2824074" y="3800884"/>
                <a:ext cx="4295" cy="2147"/>
              </a:xfrm>
              <a:custGeom>
                <a:rect b="b" l="l" r="r" t="t"/>
                <a:pathLst>
                  <a:path extrusionOk="0" h="47" w="94">
                    <a:moveTo>
                      <a:pt x="93" y="0"/>
                    </a:moveTo>
                    <a:lnTo>
                      <a:pt x="1" y="46"/>
                    </a:lnTo>
                    <a:lnTo>
                      <a:pt x="47" y="46"/>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flipH="1">
                <a:off x="-2168550" y="3870649"/>
                <a:ext cx="46" cy="46"/>
              </a:xfrm>
              <a:custGeom>
                <a:rect b="b" l="l" r="r" t="t"/>
                <a:pathLst>
                  <a:path extrusionOk="0" h="1" w="1">
                    <a:moveTo>
                      <a:pt x="1" y="0"/>
                    </a:move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flipH="1">
                <a:off x="-2168550" y="3870649"/>
                <a:ext cx="46" cy="46"/>
              </a:xfrm>
              <a:custGeom>
                <a:rect b="b" l="l" r="r" t="t"/>
                <a:pathLst>
                  <a:path extrusionOk="0" h="1" w="1">
                    <a:moveTo>
                      <a:pt x="1" y="0"/>
                    </a:move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flipH="1">
                <a:off x="-2238314" y="3874852"/>
                <a:ext cx="63460" cy="38103"/>
              </a:xfrm>
              <a:custGeom>
                <a:rect b="b" l="l" r="r" t="t"/>
                <a:pathLst>
                  <a:path extrusionOk="0" h="834" w="1389">
                    <a:moveTo>
                      <a:pt x="1" y="1"/>
                    </a:moveTo>
                    <a:lnTo>
                      <a:pt x="47" y="47"/>
                    </a:lnTo>
                    <a:lnTo>
                      <a:pt x="232" y="140"/>
                    </a:lnTo>
                    <a:lnTo>
                      <a:pt x="1" y="1"/>
                    </a:lnTo>
                    <a:close/>
                    <a:moveTo>
                      <a:pt x="232" y="140"/>
                    </a:moveTo>
                    <a:lnTo>
                      <a:pt x="1389" y="834"/>
                    </a:lnTo>
                    <a:lnTo>
                      <a:pt x="417" y="232"/>
                    </a:lnTo>
                    <a:lnTo>
                      <a:pt x="324" y="186"/>
                    </a:lnTo>
                    <a:lnTo>
                      <a:pt x="232" y="14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flipH="1">
                <a:off x="-2337730" y="3959465"/>
                <a:ext cx="16950" cy="10600"/>
              </a:xfrm>
              <a:custGeom>
                <a:rect b="b" l="l" r="r" t="t"/>
                <a:pathLst>
                  <a:path extrusionOk="0" h="232" w="371">
                    <a:moveTo>
                      <a:pt x="0" y="0"/>
                    </a:moveTo>
                    <a:lnTo>
                      <a:pt x="139" y="93"/>
                    </a:lnTo>
                    <a:lnTo>
                      <a:pt x="370" y="232"/>
                    </a:lnTo>
                    <a:lnTo>
                      <a:pt x="231" y="139"/>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flipH="1">
                <a:off x="-2293322" y="3938312"/>
                <a:ext cx="8498" cy="4249"/>
              </a:xfrm>
              <a:custGeom>
                <a:rect b="b" l="l" r="r" t="t"/>
                <a:pathLst>
                  <a:path extrusionOk="0" h="93" w="186">
                    <a:moveTo>
                      <a:pt x="185" y="93"/>
                    </a:moveTo>
                    <a:lnTo>
                      <a:pt x="0" y="0"/>
                    </a:lnTo>
                    <a:lnTo>
                      <a:pt x="0" y="0"/>
                    </a:lnTo>
                    <a:lnTo>
                      <a:pt x="185" y="93"/>
                    </a:lnTo>
                    <a:lnTo>
                      <a:pt x="185" y="9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flipH="1">
                <a:off x="-2185454" y="3876999"/>
                <a:ext cx="8498" cy="4249"/>
              </a:xfrm>
              <a:custGeom>
                <a:rect b="b" l="l" r="r" t="t"/>
                <a:pathLst>
                  <a:path extrusionOk="0" h="93" w="186">
                    <a:moveTo>
                      <a:pt x="1" y="0"/>
                    </a:moveTo>
                    <a:lnTo>
                      <a:pt x="1" y="0"/>
                    </a:lnTo>
                    <a:lnTo>
                      <a:pt x="1" y="0"/>
                    </a:lnTo>
                    <a:lnTo>
                      <a:pt x="1" y="0"/>
                    </a:lnTo>
                    <a:lnTo>
                      <a:pt x="1" y="0"/>
                    </a:lnTo>
                    <a:lnTo>
                      <a:pt x="1" y="0"/>
                    </a:lnTo>
                    <a:lnTo>
                      <a:pt x="186" y="93"/>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flipH="1">
                <a:off x="-2168550" y="3868547"/>
                <a:ext cx="2147" cy="2147"/>
              </a:xfrm>
              <a:custGeom>
                <a:rect b="b" l="l" r="r" t="t"/>
                <a:pathLst>
                  <a:path extrusionOk="0" h="47" w="47">
                    <a:moveTo>
                      <a:pt x="0" y="0"/>
                    </a:moveTo>
                    <a:lnTo>
                      <a:pt x="0" y="46"/>
                    </a:lnTo>
                    <a:lnTo>
                      <a:pt x="47" y="46"/>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flipH="1">
                <a:off x="-2337730" y="3965816"/>
                <a:ext cx="6396" cy="4249"/>
              </a:xfrm>
              <a:custGeom>
                <a:rect b="b" l="l" r="r" t="t"/>
                <a:pathLst>
                  <a:path extrusionOk="0" h="93" w="140">
                    <a:moveTo>
                      <a:pt x="0" y="0"/>
                    </a:moveTo>
                    <a:lnTo>
                      <a:pt x="139" y="93"/>
                    </a:lnTo>
                    <a:lnTo>
                      <a:pt x="93" y="46"/>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flipH="1">
                <a:off x="-2439202" y="3995421"/>
                <a:ext cx="6351" cy="2147"/>
              </a:xfrm>
              <a:custGeom>
                <a:rect b="b" l="l" r="r" t="t"/>
                <a:pathLst>
                  <a:path extrusionOk="0" h="47" w="139">
                    <a:moveTo>
                      <a:pt x="0" y="0"/>
                    </a:moveTo>
                    <a:lnTo>
                      <a:pt x="93" y="46"/>
                    </a:lnTo>
                    <a:lnTo>
                      <a:pt x="13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flipH="1">
                <a:off x="-2407495" y="3995421"/>
                <a:ext cx="4249" cy="0"/>
              </a:xfrm>
              <a:custGeom>
                <a:rect b="b" l="l" r="r" t="t"/>
                <a:pathLst>
                  <a:path extrusionOk="0" h="0" w="93">
                    <a:moveTo>
                      <a:pt x="0" y="0"/>
                    </a:moveTo>
                    <a:lnTo>
                      <a:pt x="0" y="0"/>
                    </a:lnTo>
                    <a:lnTo>
                      <a:pt x="93" y="0"/>
                    </a:lnTo>
                    <a:lnTo>
                      <a:pt x="93"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flipH="1">
                <a:off x="-2390591" y="3989071"/>
                <a:ext cx="12747" cy="2147"/>
              </a:xfrm>
              <a:custGeom>
                <a:rect b="b" l="l" r="r" t="t"/>
                <a:pathLst>
                  <a:path extrusionOk="0" h="47" w="279">
                    <a:moveTo>
                      <a:pt x="1" y="0"/>
                    </a:moveTo>
                    <a:lnTo>
                      <a:pt x="93" y="46"/>
                    </a:lnTo>
                    <a:lnTo>
                      <a:pt x="278" y="46"/>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flipH="1">
                <a:off x="-2369438" y="3978471"/>
                <a:ext cx="14848" cy="8498"/>
              </a:xfrm>
              <a:custGeom>
                <a:rect b="b" l="l" r="r" t="t"/>
                <a:pathLst>
                  <a:path extrusionOk="0" h="186" w="325">
                    <a:moveTo>
                      <a:pt x="1" y="1"/>
                    </a:moveTo>
                    <a:lnTo>
                      <a:pt x="47" y="47"/>
                    </a:lnTo>
                    <a:lnTo>
                      <a:pt x="325" y="186"/>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flipH="1">
                <a:off x="-2426547" y="3995421"/>
                <a:ext cx="8498" cy="0"/>
              </a:xfrm>
              <a:custGeom>
                <a:rect b="b" l="l" r="r" t="t"/>
                <a:pathLst>
                  <a:path extrusionOk="0" h="0" w="186">
                    <a:moveTo>
                      <a:pt x="0" y="0"/>
                    </a:moveTo>
                    <a:lnTo>
                      <a:pt x="0" y="0"/>
                    </a:lnTo>
                    <a:lnTo>
                      <a:pt x="0" y="0"/>
                    </a:lnTo>
                    <a:lnTo>
                      <a:pt x="0" y="0"/>
                    </a:lnTo>
                    <a:lnTo>
                      <a:pt x="93" y="0"/>
                    </a:lnTo>
                    <a:lnTo>
                      <a:pt x="93" y="0"/>
                    </a:lnTo>
                    <a:lnTo>
                      <a:pt x="185" y="0"/>
                    </a:lnTo>
                    <a:lnTo>
                      <a:pt x="185" y="0"/>
                    </a:lnTo>
                    <a:lnTo>
                      <a:pt x="185" y="0"/>
                    </a:lnTo>
                    <a:lnTo>
                      <a:pt x="46" y="0"/>
                    </a:lnTo>
                    <a:lnTo>
                      <a:pt x="46"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flipH="1">
                <a:off x="-2418095" y="3995421"/>
                <a:ext cx="2193" cy="0"/>
              </a:xfrm>
              <a:custGeom>
                <a:rect b="b" l="l" r="r" t="t"/>
                <a:pathLst>
                  <a:path extrusionOk="0" h="0" w="48">
                    <a:moveTo>
                      <a:pt x="47" y="0"/>
                    </a:moveTo>
                    <a:lnTo>
                      <a:pt x="47" y="0"/>
                    </a:lnTo>
                    <a:lnTo>
                      <a:pt x="47" y="0"/>
                    </a:lnTo>
                    <a:lnTo>
                      <a:pt x="47" y="0"/>
                    </a:lnTo>
                    <a:lnTo>
                      <a:pt x="47" y="0"/>
                    </a:lnTo>
                    <a:lnTo>
                      <a:pt x="47"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flipH="1">
                <a:off x="-2487860" y="3989071"/>
                <a:ext cx="38103" cy="6351"/>
              </a:xfrm>
              <a:custGeom>
                <a:rect b="b" l="l" r="r" t="t"/>
                <a:pathLst>
                  <a:path extrusionOk="0" h="139" w="834">
                    <a:moveTo>
                      <a:pt x="787" y="0"/>
                    </a:moveTo>
                    <a:lnTo>
                      <a:pt x="764" y="23"/>
                    </a:lnTo>
                    <a:lnTo>
                      <a:pt x="833" y="0"/>
                    </a:lnTo>
                    <a:close/>
                    <a:moveTo>
                      <a:pt x="764" y="23"/>
                    </a:moveTo>
                    <a:lnTo>
                      <a:pt x="695" y="46"/>
                    </a:lnTo>
                    <a:lnTo>
                      <a:pt x="602" y="46"/>
                    </a:lnTo>
                    <a:lnTo>
                      <a:pt x="567" y="81"/>
                    </a:lnTo>
                    <a:lnTo>
                      <a:pt x="567" y="81"/>
                    </a:lnTo>
                    <a:lnTo>
                      <a:pt x="741" y="46"/>
                    </a:lnTo>
                    <a:lnTo>
                      <a:pt x="764" y="23"/>
                    </a:lnTo>
                    <a:close/>
                    <a:moveTo>
                      <a:pt x="567" y="81"/>
                    </a:moveTo>
                    <a:lnTo>
                      <a:pt x="509" y="93"/>
                    </a:lnTo>
                    <a:lnTo>
                      <a:pt x="556" y="93"/>
                    </a:lnTo>
                    <a:lnTo>
                      <a:pt x="567" y="81"/>
                    </a:lnTo>
                    <a:close/>
                    <a:moveTo>
                      <a:pt x="417" y="93"/>
                    </a:moveTo>
                    <a:lnTo>
                      <a:pt x="396" y="103"/>
                    </a:lnTo>
                    <a:lnTo>
                      <a:pt x="396" y="103"/>
                    </a:lnTo>
                    <a:lnTo>
                      <a:pt x="509" y="93"/>
                    </a:lnTo>
                    <a:close/>
                    <a:moveTo>
                      <a:pt x="396" y="103"/>
                    </a:moveTo>
                    <a:lnTo>
                      <a:pt x="0" y="139"/>
                    </a:lnTo>
                    <a:lnTo>
                      <a:pt x="324" y="139"/>
                    </a:lnTo>
                    <a:lnTo>
                      <a:pt x="396" y="10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6"/>
              <p:cNvSpPr/>
              <p:nvPr/>
            </p:nvSpPr>
            <p:spPr>
              <a:xfrm flipH="1">
                <a:off x="-2441350" y="3995421"/>
                <a:ext cx="46" cy="0"/>
              </a:xfrm>
              <a:custGeom>
                <a:rect b="b" l="l" r="r" t="t"/>
                <a:pathLst>
                  <a:path extrusionOk="0" h="0" w="1">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6"/>
              <p:cNvSpPr/>
              <p:nvPr/>
            </p:nvSpPr>
            <p:spPr>
              <a:xfrm flipH="1">
                <a:off x="-2502662" y="3984822"/>
                <a:ext cx="4295" cy="2147"/>
              </a:xfrm>
              <a:custGeom>
                <a:rect b="b" l="l" r="r" t="t"/>
                <a:pathLst>
                  <a:path extrusionOk="0" h="47" w="94">
                    <a:moveTo>
                      <a:pt x="1" y="47"/>
                    </a:moveTo>
                    <a:lnTo>
                      <a:pt x="1" y="47"/>
                    </a:lnTo>
                    <a:lnTo>
                      <a:pt x="1" y="47"/>
                    </a:lnTo>
                    <a:lnTo>
                      <a:pt x="93" y="1"/>
                    </a:lnTo>
                    <a:lnTo>
                      <a:pt x="93" y="1"/>
                    </a:lnTo>
                    <a:lnTo>
                      <a:pt x="1" y="47"/>
                    </a:lnTo>
                    <a:lnTo>
                      <a:pt x="1"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flipH="1">
                <a:off x="-2523816" y="3976369"/>
                <a:ext cx="4295" cy="2147"/>
              </a:xfrm>
              <a:custGeom>
                <a:rect b="b" l="l" r="r" t="t"/>
                <a:pathLst>
                  <a:path extrusionOk="0" h="47" w="94">
                    <a:moveTo>
                      <a:pt x="47" y="0"/>
                    </a:moveTo>
                    <a:lnTo>
                      <a:pt x="1" y="47"/>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6"/>
              <p:cNvSpPr/>
              <p:nvPr/>
            </p:nvSpPr>
            <p:spPr>
              <a:xfrm flipH="1">
                <a:off x="-2498413" y="3986923"/>
                <a:ext cx="2147" cy="46"/>
              </a:xfrm>
              <a:custGeom>
                <a:rect b="b" l="l" r="r" t="t"/>
                <a:pathLst>
                  <a:path extrusionOk="0" h="1" w="47">
                    <a:moveTo>
                      <a:pt x="47" y="1"/>
                    </a:moveTo>
                    <a:lnTo>
                      <a:pt x="47" y="1"/>
                    </a:lnTo>
                    <a:lnTo>
                      <a:pt x="47" y="1"/>
                    </a:lnTo>
                    <a:lnTo>
                      <a:pt x="1" y="1"/>
                    </a:lnTo>
                    <a:lnTo>
                      <a:pt x="1" y="1"/>
                    </a:lnTo>
                    <a:lnTo>
                      <a:pt x="1" y="1"/>
                    </a:lnTo>
                    <a:lnTo>
                      <a:pt x="1"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6"/>
              <p:cNvSpPr/>
              <p:nvPr/>
            </p:nvSpPr>
            <p:spPr>
              <a:xfrm flipH="1">
                <a:off x="-2492063" y="3989071"/>
                <a:ext cx="46" cy="46"/>
              </a:xfrm>
              <a:custGeom>
                <a:rect b="b" l="l" r="r" t="t"/>
                <a:pathLst>
                  <a:path extrusionOk="0" h="1" w="1">
                    <a:moveTo>
                      <a:pt x="1" y="0"/>
                    </a:move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6"/>
              <p:cNvSpPr/>
              <p:nvPr/>
            </p:nvSpPr>
            <p:spPr>
              <a:xfrm flipH="1">
                <a:off x="-2449802" y="3995421"/>
                <a:ext cx="2147" cy="0"/>
              </a:xfrm>
              <a:custGeom>
                <a:rect b="b" l="l" r="r" t="t"/>
                <a:pathLst>
                  <a:path extrusionOk="0" h="0" w="47">
                    <a:moveTo>
                      <a:pt x="0" y="0"/>
                    </a:moveTo>
                    <a:lnTo>
                      <a:pt x="0" y="0"/>
                    </a:lnTo>
                    <a:lnTo>
                      <a:pt x="46" y="0"/>
                    </a:lnTo>
                    <a:lnTo>
                      <a:pt x="46" y="0"/>
                    </a:lnTo>
                    <a:lnTo>
                      <a:pt x="46" y="0"/>
                    </a:lnTo>
                    <a:lnTo>
                      <a:pt x="46" y="0"/>
                    </a:lnTo>
                    <a:lnTo>
                      <a:pt x="46" y="0"/>
                    </a:lnTo>
                    <a:lnTo>
                      <a:pt x="46"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6"/>
              <p:cNvSpPr/>
              <p:nvPr/>
            </p:nvSpPr>
            <p:spPr>
              <a:xfrm flipH="1">
                <a:off x="-2443451" y="3995421"/>
                <a:ext cx="2147" cy="0"/>
              </a:xfrm>
              <a:custGeom>
                <a:rect b="b" l="l" r="r" t="t"/>
                <a:pathLst>
                  <a:path extrusionOk="0" h="0" w="47">
                    <a:moveTo>
                      <a:pt x="46" y="0"/>
                    </a:moveTo>
                    <a:lnTo>
                      <a:pt x="46" y="0"/>
                    </a:lnTo>
                    <a:lnTo>
                      <a:pt x="0" y="0"/>
                    </a:lnTo>
                    <a:lnTo>
                      <a:pt x="0" y="0"/>
                    </a:lnTo>
                    <a:lnTo>
                      <a:pt x="0" y="0"/>
                    </a:lnTo>
                    <a:lnTo>
                      <a:pt x="0" y="0"/>
                    </a:lnTo>
                    <a:lnTo>
                      <a:pt x="46" y="0"/>
                    </a:lnTo>
                    <a:lnTo>
                      <a:pt x="46"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6"/>
              <p:cNvSpPr/>
              <p:nvPr/>
            </p:nvSpPr>
            <p:spPr>
              <a:xfrm flipH="1">
                <a:off x="-2445553" y="3995421"/>
                <a:ext cx="2147" cy="0"/>
              </a:xfrm>
              <a:custGeom>
                <a:rect b="b" l="l" r="r" t="t"/>
                <a:pathLst>
                  <a:path extrusionOk="0" h="0" w="47">
                    <a:moveTo>
                      <a:pt x="47" y="0"/>
                    </a:moveTo>
                    <a:lnTo>
                      <a:pt x="47" y="0"/>
                    </a:lnTo>
                    <a:lnTo>
                      <a:pt x="47" y="0"/>
                    </a:lnTo>
                    <a:lnTo>
                      <a:pt x="47" y="0"/>
                    </a:lnTo>
                    <a:lnTo>
                      <a:pt x="47" y="0"/>
                    </a:lnTo>
                    <a:lnTo>
                      <a:pt x="47" y="0"/>
                    </a:lnTo>
                    <a:lnTo>
                      <a:pt x="0" y="0"/>
                    </a:lnTo>
                    <a:lnTo>
                      <a:pt x="0" y="0"/>
                    </a:lnTo>
                    <a:lnTo>
                      <a:pt x="0" y="0"/>
                    </a:lnTo>
                    <a:lnTo>
                      <a:pt x="0"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6"/>
              <p:cNvSpPr/>
              <p:nvPr/>
            </p:nvSpPr>
            <p:spPr>
              <a:xfrm flipH="1">
                <a:off x="-2447655" y="3995421"/>
                <a:ext cx="2147" cy="0"/>
              </a:xfrm>
              <a:custGeom>
                <a:rect b="b" l="l" r="r" t="t"/>
                <a:pathLst>
                  <a:path extrusionOk="0" h="0" w="47">
                    <a:moveTo>
                      <a:pt x="47" y="0"/>
                    </a:moveTo>
                    <a:lnTo>
                      <a:pt x="47" y="0"/>
                    </a:lnTo>
                    <a:lnTo>
                      <a:pt x="47" y="0"/>
                    </a:lnTo>
                    <a:lnTo>
                      <a:pt x="47"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6"/>
              <p:cNvSpPr/>
              <p:nvPr/>
            </p:nvSpPr>
            <p:spPr>
              <a:xfrm flipH="1">
                <a:off x="-2494210" y="3986923"/>
                <a:ext cx="2193" cy="2193"/>
              </a:xfrm>
              <a:custGeom>
                <a:rect b="b" l="l" r="r" t="t"/>
                <a:pathLst>
                  <a:path extrusionOk="0" h="48" w="48">
                    <a:moveTo>
                      <a:pt x="47"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6"/>
              <p:cNvSpPr/>
              <p:nvPr/>
            </p:nvSpPr>
            <p:spPr>
              <a:xfrm flipH="1">
                <a:off x="-2496312" y="3986923"/>
                <a:ext cx="2147" cy="46"/>
              </a:xfrm>
              <a:custGeom>
                <a:rect b="b" l="l" r="r" t="t"/>
                <a:pathLst>
                  <a:path extrusionOk="0" h="1" w="47">
                    <a:moveTo>
                      <a:pt x="47" y="1"/>
                    </a:moveTo>
                    <a:lnTo>
                      <a:pt x="47" y="1"/>
                    </a:lnTo>
                    <a:lnTo>
                      <a:pt x="47" y="1"/>
                    </a:lnTo>
                    <a:lnTo>
                      <a:pt x="47" y="1"/>
                    </a:lnTo>
                    <a:lnTo>
                      <a:pt x="0" y="1"/>
                    </a:lnTo>
                    <a:lnTo>
                      <a:pt x="0" y="1"/>
                    </a:lnTo>
                    <a:lnTo>
                      <a:pt x="0" y="1"/>
                    </a:lnTo>
                    <a:lnTo>
                      <a:pt x="0" y="1"/>
                    </a:lnTo>
                    <a:lnTo>
                      <a:pt x="47" y="1"/>
                    </a:lnTo>
                    <a:lnTo>
                      <a:pt x="47"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6"/>
              <p:cNvSpPr/>
              <p:nvPr/>
            </p:nvSpPr>
            <p:spPr>
              <a:xfrm flipH="1">
                <a:off x="-2494210" y="3986923"/>
                <a:ext cx="46" cy="2193"/>
              </a:xfrm>
              <a:custGeom>
                <a:rect b="b" l="l" r="r" t="t"/>
                <a:pathLst>
                  <a:path extrusionOk="0" h="48" w="1">
                    <a:moveTo>
                      <a:pt x="0" y="1"/>
                    </a:moveTo>
                    <a:lnTo>
                      <a:pt x="0" y="1"/>
                    </a:lnTo>
                    <a:lnTo>
                      <a:pt x="0" y="1"/>
                    </a:lnTo>
                    <a:lnTo>
                      <a:pt x="0" y="1"/>
                    </a:lnTo>
                    <a:lnTo>
                      <a:pt x="0" y="1"/>
                    </a:lnTo>
                    <a:lnTo>
                      <a:pt x="0" y="1"/>
                    </a:lnTo>
                    <a:lnTo>
                      <a:pt x="0" y="47"/>
                    </a:lnTo>
                    <a:lnTo>
                      <a:pt x="0" y="47"/>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
              <p:cNvSpPr/>
              <p:nvPr/>
            </p:nvSpPr>
            <p:spPr>
              <a:xfrm flipH="1">
                <a:off x="-2445553" y="3995421"/>
                <a:ext cx="46" cy="0"/>
              </a:xfrm>
              <a:custGeom>
                <a:rect b="b" l="l" r="r" t="t"/>
                <a:pathLst>
                  <a:path extrusionOk="0" h="0"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flipH="1">
                <a:off x="-2441350" y="3995421"/>
                <a:ext cx="12747" cy="0"/>
              </a:xfrm>
              <a:custGeom>
                <a:rect b="b" l="l" r="r" t="t"/>
                <a:pathLst>
                  <a:path extrusionOk="0" h="0" w="279">
                    <a:moveTo>
                      <a:pt x="278" y="0"/>
                    </a:moveTo>
                    <a:lnTo>
                      <a:pt x="278" y="0"/>
                    </a:lnTo>
                    <a:lnTo>
                      <a:pt x="278" y="0"/>
                    </a:lnTo>
                    <a:lnTo>
                      <a:pt x="278" y="0"/>
                    </a:lnTo>
                    <a:lnTo>
                      <a:pt x="0" y="0"/>
                    </a:lnTo>
                    <a:lnTo>
                      <a:pt x="0" y="0"/>
                    </a:lnTo>
                    <a:lnTo>
                      <a:pt x="0" y="0"/>
                    </a:lnTo>
                    <a:lnTo>
                      <a:pt x="0" y="0"/>
                    </a:lnTo>
                    <a:lnTo>
                      <a:pt x="139" y="0"/>
                    </a:lnTo>
                    <a:lnTo>
                      <a:pt x="139" y="0"/>
                    </a:lnTo>
                    <a:lnTo>
                      <a:pt x="278" y="0"/>
                    </a:lnTo>
                    <a:lnTo>
                      <a:pt x="27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6"/>
              <p:cNvSpPr/>
              <p:nvPr/>
            </p:nvSpPr>
            <p:spPr>
              <a:xfrm flipH="1">
                <a:off x="-2424400" y="3993274"/>
                <a:ext cx="2147" cy="2147"/>
              </a:xfrm>
              <a:custGeom>
                <a:rect b="b" l="l" r="r" t="t"/>
                <a:pathLst>
                  <a:path extrusionOk="0" h="47" w="47">
                    <a:moveTo>
                      <a:pt x="1" y="1"/>
                    </a:move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6"/>
              <p:cNvSpPr/>
              <p:nvPr/>
            </p:nvSpPr>
            <p:spPr>
              <a:xfrm flipH="1">
                <a:off x="-2392693" y="3974268"/>
                <a:ext cx="44454" cy="16950"/>
              </a:xfrm>
              <a:custGeom>
                <a:rect b="b" l="l" r="r" t="t"/>
                <a:pathLst>
                  <a:path extrusionOk="0" h="371" w="973">
                    <a:moveTo>
                      <a:pt x="1" y="0"/>
                    </a:moveTo>
                    <a:lnTo>
                      <a:pt x="47" y="46"/>
                    </a:lnTo>
                    <a:lnTo>
                      <a:pt x="186" y="139"/>
                    </a:lnTo>
                    <a:lnTo>
                      <a:pt x="278" y="185"/>
                    </a:lnTo>
                    <a:lnTo>
                      <a:pt x="417" y="215"/>
                    </a:lnTo>
                    <a:lnTo>
                      <a:pt x="417" y="185"/>
                    </a:lnTo>
                    <a:lnTo>
                      <a:pt x="140" y="93"/>
                    </a:lnTo>
                    <a:lnTo>
                      <a:pt x="1" y="0"/>
                    </a:lnTo>
                    <a:close/>
                    <a:moveTo>
                      <a:pt x="417" y="215"/>
                    </a:moveTo>
                    <a:lnTo>
                      <a:pt x="417" y="232"/>
                    </a:lnTo>
                    <a:lnTo>
                      <a:pt x="494" y="232"/>
                    </a:lnTo>
                    <a:lnTo>
                      <a:pt x="417" y="215"/>
                    </a:lnTo>
                    <a:close/>
                    <a:moveTo>
                      <a:pt x="494" y="232"/>
                    </a:moveTo>
                    <a:lnTo>
                      <a:pt x="667" y="269"/>
                    </a:lnTo>
                    <a:lnTo>
                      <a:pt x="667" y="269"/>
                    </a:lnTo>
                    <a:lnTo>
                      <a:pt x="556" y="232"/>
                    </a:lnTo>
                    <a:close/>
                    <a:moveTo>
                      <a:pt x="667" y="269"/>
                    </a:moveTo>
                    <a:lnTo>
                      <a:pt x="695" y="278"/>
                    </a:lnTo>
                    <a:lnTo>
                      <a:pt x="834" y="324"/>
                    </a:lnTo>
                    <a:lnTo>
                      <a:pt x="973" y="370"/>
                    </a:lnTo>
                    <a:lnTo>
                      <a:pt x="926" y="324"/>
                    </a:lnTo>
                    <a:lnTo>
                      <a:pt x="667" y="269"/>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flipH="1">
                <a:off x="-2401145" y="3991172"/>
                <a:ext cx="2147" cy="46"/>
              </a:xfrm>
              <a:custGeom>
                <a:rect b="b" l="l" r="r" t="t"/>
                <a:pathLst>
                  <a:path extrusionOk="0" h="1" w="47">
                    <a:moveTo>
                      <a:pt x="47" y="0"/>
                    </a:moveTo>
                    <a:lnTo>
                      <a:pt x="47" y="0"/>
                    </a:lnTo>
                    <a:lnTo>
                      <a:pt x="47" y="0"/>
                    </a:lnTo>
                    <a:lnTo>
                      <a:pt x="0" y="0"/>
                    </a:lnTo>
                    <a:lnTo>
                      <a:pt x="0"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6"/>
              <p:cNvSpPr/>
              <p:nvPr/>
            </p:nvSpPr>
            <p:spPr>
              <a:xfrm flipH="1">
                <a:off x="-2422298" y="3993274"/>
                <a:ext cx="6396" cy="46"/>
              </a:xfrm>
              <a:custGeom>
                <a:rect b="b" l="l" r="r" t="t"/>
                <a:pathLst>
                  <a:path extrusionOk="0" h="1" w="140">
                    <a:moveTo>
                      <a:pt x="1" y="1"/>
                    </a:moveTo>
                    <a:lnTo>
                      <a:pt x="1" y="1"/>
                    </a:lnTo>
                    <a:lnTo>
                      <a:pt x="140" y="1"/>
                    </a:lnTo>
                    <a:lnTo>
                      <a:pt x="140" y="1"/>
                    </a:lnTo>
                    <a:lnTo>
                      <a:pt x="140" y="1"/>
                    </a:lnTo>
                    <a:lnTo>
                      <a:pt x="93" y="1"/>
                    </a:lnTo>
                    <a:lnTo>
                      <a:pt x="93"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6"/>
              <p:cNvSpPr/>
              <p:nvPr/>
            </p:nvSpPr>
            <p:spPr>
              <a:xfrm flipH="1">
                <a:off x="-2409597" y="3991172"/>
                <a:ext cx="8498" cy="2147"/>
              </a:xfrm>
              <a:custGeom>
                <a:rect b="b" l="l" r="r" t="t"/>
                <a:pathLst>
                  <a:path extrusionOk="0" h="47" w="186">
                    <a:moveTo>
                      <a:pt x="1" y="0"/>
                    </a:moveTo>
                    <a:lnTo>
                      <a:pt x="186" y="47"/>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6"/>
              <p:cNvSpPr/>
              <p:nvPr/>
            </p:nvSpPr>
            <p:spPr>
              <a:xfrm flipH="1">
                <a:off x="-2451904" y="3993274"/>
                <a:ext cx="2147" cy="46"/>
              </a:xfrm>
              <a:custGeom>
                <a:rect b="b" l="l" r="r" t="t"/>
                <a:pathLst>
                  <a:path extrusionOk="0" h="1" w="47">
                    <a:moveTo>
                      <a:pt x="47" y="1"/>
                    </a:moveTo>
                    <a:lnTo>
                      <a:pt x="47" y="1"/>
                    </a:lnTo>
                    <a:lnTo>
                      <a:pt x="47" y="1"/>
                    </a:lnTo>
                    <a:lnTo>
                      <a:pt x="47" y="1"/>
                    </a:lnTo>
                    <a:lnTo>
                      <a:pt x="0" y="1"/>
                    </a:lnTo>
                    <a:lnTo>
                      <a:pt x="0" y="1"/>
                    </a:lnTo>
                    <a:lnTo>
                      <a:pt x="0" y="1"/>
                    </a:lnTo>
                    <a:lnTo>
                      <a:pt x="0"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6"/>
              <p:cNvSpPr/>
              <p:nvPr/>
            </p:nvSpPr>
            <p:spPr>
              <a:xfrm flipH="1">
                <a:off x="-2464605" y="3993274"/>
                <a:ext cx="8498" cy="46"/>
              </a:xfrm>
              <a:custGeom>
                <a:rect b="b" l="l" r="r" t="t"/>
                <a:pathLst>
                  <a:path extrusionOk="0" h="1" w="186">
                    <a:moveTo>
                      <a:pt x="185" y="1"/>
                    </a:moveTo>
                    <a:lnTo>
                      <a:pt x="185" y="1"/>
                    </a:lnTo>
                    <a:lnTo>
                      <a:pt x="0" y="1"/>
                    </a:lnTo>
                    <a:lnTo>
                      <a:pt x="0" y="1"/>
                    </a:lnTo>
                    <a:lnTo>
                      <a:pt x="0" y="1"/>
                    </a:lnTo>
                    <a:lnTo>
                      <a:pt x="0" y="1"/>
                    </a:lnTo>
                    <a:lnTo>
                      <a:pt x="185" y="1"/>
                    </a:lnTo>
                    <a:lnTo>
                      <a:pt x="185" y="1"/>
                    </a:lnTo>
                    <a:lnTo>
                      <a:pt x="185" y="1"/>
                    </a:lnTo>
                    <a:lnTo>
                      <a:pt x="18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p:nvPr/>
            </p:nvSpPr>
            <p:spPr>
              <a:xfrm flipH="1">
                <a:off x="-2489961" y="3986923"/>
                <a:ext cx="23301" cy="6396"/>
              </a:xfrm>
              <a:custGeom>
                <a:rect b="b" l="l" r="r" t="t"/>
                <a:pathLst>
                  <a:path extrusionOk="0" h="140" w="510">
                    <a:moveTo>
                      <a:pt x="510" y="1"/>
                    </a:moveTo>
                    <a:lnTo>
                      <a:pt x="325" y="47"/>
                    </a:lnTo>
                    <a:lnTo>
                      <a:pt x="250" y="84"/>
                    </a:lnTo>
                    <a:lnTo>
                      <a:pt x="250" y="84"/>
                    </a:lnTo>
                    <a:lnTo>
                      <a:pt x="417" y="47"/>
                    </a:lnTo>
                    <a:lnTo>
                      <a:pt x="510" y="47"/>
                    </a:lnTo>
                    <a:lnTo>
                      <a:pt x="510" y="1"/>
                    </a:lnTo>
                    <a:close/>
                    <a:moveTo>
                      <a:pt x="250" y="84"/>
                    </a:moveTo>
                    <a:lnTo>
                      <a:pt x="1" y="140"/>
                    </a:lnTo>
                    <a:lnTo>
                      <a:pt x="47" y="140"/>
                    </a:lnTo>
                    <a:lnTo>
                      <a:pt x="232" y="93"/>
                    </a:lnTo>
                    <a:lnTo>
                      <a:pt x="250" y="84"/>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flipH="1">
                <a:off x="-2441350" y="3995421"/>
                <a:ext cx="46" cy="0"/>
              </a:xfrm>
              <a:custGeom>
                <a:rect b="b" l="l" r="r" t="t"/>
                <a:pathLst>
                  <a:path extrusionOk="0" h="0" w="1">
                    <a:moveTo>
                      <a:pt x="0" y="0"/>
                    </a:move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6"/>
              <p:cNvSpPr/>
              <p:nvPr/>
            </p:nvSpPr>
            <p:spPr>
              <a:xfrm flipH="1">
                <a:off x="-2525917" y="3974268"/>
                <a:ext cx="27550" cy="12701"/>
              </a:xfrm>
              <a:custGeom>
                <a:rect b="b" l="l" r="r" t="t"/>
                <a:pathLst>
                  <a:path extrusionOk="0" h="278" w="603">
                    <a:moveTo>
                      <a:pt x="556" y="0"/>
                    </a:moveTo>
                    <a:lnTo>
                      <a:pt x="556" y="18"/>
                    </a:lnTo>
                    <a:lnTo>
                      <a:pt x="602" y="0"/>
                    </a:lnTo>
                    <a:close/>
                    <a:moveTo>
                      <a:pt x="556" y="18"/>
                    </a:moveTo>
                    <a:lnTo>
                      <a:pt x="479" y="46"/>
                    </a:lnTo>
                    <a:lnTo>
                      <a:pt x="556" y="46"/>
                    </a:lnTo>
                    <a:lnTo>
                      <a:pt x="556" y="18"/>
                    </a:lnTo>
                    <a:close/>
                    <a:moveTo>
                      <a:pt x="464" y="46"/>
                    </a:moveTo>
                    <a:lnTo>
                      <a:pt x="417" y="70"/>
                    </a:lnTo>
                    <a:lnTo>
                      <a:pt x="479" y="46"/>
                    </a:lnTo>
                    <a:close/>
                    <a:moveTo>
                      <a:pt x="417" y="70"/>
                    </a:moveTo>
                    <a:lnTo>
                      <a:pt x="232" y="139"/>
                    </a:lnTo>
                    <a:lnTo>
                      <a:pt x="186" y="185"/>
                    </a:lnTo>
                    <a:lnTo>
                      <a:pt x="417" y="70"/>
                    </a:lnTo>
                    <a:close/>
                    <a:moveTo>
                      <a:pt x="186" y="185"/>
                    </a:moveTo>
                    <a:lnTo>
                      <a:pt x="1" y="232"/>
                    </a:lnTo>
                    <a:lnTo>
                      <a:pt x="1" y="278"/>
                    </a:lnTo>
                    <a:lnTo>
                      <a:pt x="186" y="185"/>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6"/>
              <p:cNvSpPr/>
              <p:nvPr/>
            </p:nvSpPr>
            <p:spPr>
              <a:xfrm flipH="1">
                <a:off x="-2498413" y="3984822"/>
                <a:ext cx="2147" cy="2147"/>
              </a:xfrm>
              <a:custGeom>
                <a:rect b="b" l="l" r="r" t="t"/>
                <a:pathLst>
                  <a:path extrusionOk="0" h="47" w="47">
                    <a:moveTo>
                      <a:pt x="1"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6"/>
              <p:cNvSpPr/>
              <p:nvPr/>
            </p:nvSpPr>
            <p:spPr>
              <a:xfrm flipH="1">
                <a:off x="-2528019" y="3972121"/>
                <a:ext cx="46" cy="46"/>
              </a:xfrm>
              <a:custGeom>
                <a:rect b="b" l="l" r="r" t="t"/>
                <a:pathLst>
                  <a:path extrusionOk="0" h="1" w="1">
                    <a:moveTo>
                      <a:pt x="1" y="1"/>
                    </a:moveTo>
                    <a:lnTo>
                      <a:pt x="1" y="1"/>
                    </a:lnTo>
                    <a:lnTo>
                      <a:pt x="1" y="1"/>
                    </a:ln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6"/>
              <p:cNvSpPr/>
              <p:nvPr/>
            </p:nvSpPr>
            <p:spPr>
              <a:xfrm flipH="1">
                <a:off x="-2492063" y="3986923"/>
                <a:ext cx="2147" cy="2193"/>
              </a:xfrm>
              <a:custGeom>
                <a:rect b="b" l="l" r="r" t="t"/>
                <a:pathLst>
                  <a:path extrusionOk="0" h="48" w="47">
                    <a:moveTo>
                      <a:pt x="1" y="1"/>
                    </a:moveTo>
                    <a:lnTo>
                      <a:pt x="1"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6"/>
              <p:cNvSpPr/>
              <p:nvPr/>
            </p:nvSpPr>
            <p:spPr>
              <a:xfrm flipH="1">
                <a:off x="-2449802" y="3993274"/>
                <a:ext cx="2147" cy="2147"/>
              </a:xfrm>
              <a:custGeom>
                <a:rect b="b" l="l" r="r" t="t"/>
                <a:pathLst>
                  <a:path extrusionOk="0" h="47" w="47">
                    <a:moveTo>
                      <a:pt x="46" y="1"/>
                    </a:moveTo>
                    <a:lnTo>
                      <a:pt x="46" y="1"/>
                    </a:lnTo>
                    <a:lnTo>
                      <a:pt x="46" y="1"/>
                    </a:lnTo>
                    <a:lnTo>
                      <a:pt x="46" y="1"/>
                    </a:lnTo>
                    <a:lnTo>
                      <a:pt x="0" y="47"/>
                    </a:lnTo>
                    <a:lnTo>
                      <a:pt x="0" y="47"/>
                    </a:lnTo>
                    <a:lnTo>
                      <a:pt x="0" y="47"/>
                    </a:lnTo>
                    <a:lnTo>
                      <a:pt x="0" y="47"/>
                    </a:lnTo>
                    <a:lnTo>
                      <a:pt x="46" y="1"/>
                    </a:lnTo>
                    <a:lnTo>
                      <a:pt x="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flipH="1">
                <a:off x="-2443451" y="3995421"/>
                <a:ext cx="2147" cy="0"/>
              </a:xfrm>
              <a:custGeom>
                <a:rect b="b" l="l" r="r" t="t"/>
                <a:pathLst>
                  <a:path extrusionOk="0" h="0" w="47">
                    <a:moveTo>
                      <a:pt x="46" y="0"/>
                    </a:moveTo>
                    <a:lnTo>
                      <a:pt x="46" y="0"/>
                    </a:lnTo>
                    <a:lnTo>
                      <a:pt x="0" y="0"/>
                    </a:lnTo>
                    <a:lnTo>
                      <a:pt x="0" y="0"/>
                    </a:lnTo>
                    <a:lnTo>
                      <a:pt x="0" y="0"/>
                    </a:lnTo>
                    <a:lnTo>
                      <a:pt x="0" y="0"/>
                    </a:lnTo>
                    <a:lnTo>
                      <a:pt x="46" y="0"/>
                    </a:lnTo>
                    <a:lnTo>
                      <a:pt x="46" y="0"/>
                    </a:lnTo>
                    <a:lnTo>
                      <a:pt x="46" y="0"/>
                    </a:lnTo>
                    <a:lnTo>
                      <a:pt x="4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6"/>
              <p:cNvSpPr/>
              <p:nvPr/>
            </p:nvSpPr>
            <p:spPr>
              <a:xfrm flipH="1">
                <a:off x="-2447655" y="3995421"/>
                <a:ext cx="2147" cy="0"/>
              </a:xfrm>
              <a:custGeom>
                <a:rect b="b" l="l" r="r" t="t"/>
                <a:pathLst>
                  <a:path extrusionOk="0" h="0" w="47">
                    <a:moveTo>
                      <a:pt x="47" y="0"/>
                    </a:moveTo>
                    <a:lnTo>
                      <a:pt x="47" y="0"/>
                    </a:lnTo>
                    <a:lnTo>
                      <a:pt x="47" y="0"/>
                    </a:lnTo>
                    <a:lnTo>
                      <a:pt x="47" y="0"/>
                    </a:lnTo>
                    <a:lnTo>
                      <a:pt x="1" y="0"/>
                    </a:lnTo>
                    <a:lnTo>
                      <a:pt x="1" y="0"/>
                    </a:lnTo>
                    <a:lnTo>
                      <a:pt x="1" y="0"/>
                    </a:lnTo>
                    <a:lnTo>
                      <a:pt x="1"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flipH="1">
                <a:off x="-2494210" y="3986923"/>
                <a:ext cx="2193" cy="46"/>
              </a:xfrm>
              <a:custGeom>
                <a:rect b="b" l="l" r="r" t="t"/>
                <a:pathLst>
                  <a:path extrusionOk="0" h="1" w="48">
                    <a:moveTo>
                      <a:pt x="47" y="1"/>
                    </a:moveTo>
                    <a:lnTo>
                      <a:pt x="47" y="1"/>
                    </a:lnTo>
                    <a:lnTo>
                      <a:pt x="1" y="1"/>
                    </a:lnTo>
                    <a:lnTo>
                      <a:pt x="1" y="1"/>
                    </a:lnTo>
                    <a:lnTo>
                      <a:pt x="1" y="1"/>
                    </a:lnTo>
                    <a:lnTo>
                      <a:pt x="1" y="1"/>
                    </a:lnTo>
                    <a:lnTo>
                      <a:pt x="1" y="1"/>
                    </a:lnTo>
                    <a:lnTo>
                      <a:pt x="47" y="1"/>
                    </a:lnTo>
                    <a:lnTo>
                      <a:pt x="47"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flipH="1">
                <a:off x="-2445553" y="3995421"/>
                <a:ext cx="2147" cy="0"/>
              </a:xfrm>
              <a:custGeom>
                <a:rect b="b" l="l" r="r" t="t"/>
                <a:pathLst>
                  <a:path extrusionOk="0" h="0" w="47">
                    <a:moveTo>
                      <a:pt x="47" y="0"/>
                    </a:moveTo>
                    <a:lnTo>
                      <a:pt x="47" y="0"/>
                    </a:lnTo>
                    <a:lnTo>
                      <a:pt x="47" y="0"/>
                    </a:lnTo>
                    <a:lnTo>
                      <a:pt x="47" y="0"/>
                    </a:lnTo>
                    <a:lnTo>
                      <a:pt x="0" y="0"/>
                    </a:lnTo>
                    <a:lnTo>
                      <a:pt x="0" y="0"/>
                    </a:lnTo>
                    <a:lnTo>
                      <a:pt x="0" y="0"/>
                    </a:lnTo>
                    <a:lnTo>
                      <a:pt x="0" y="0"/>
                    </a:lnTo>
                    <a:lnTo>
                      <a:pt x="47" y="0"/>
                    </a:lnTo>
                    <a:lnTo>
                      <a:pt x="4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flipH="1">
                <a:off x="-2528019" y="3972121"/>
                <a:ext cx="2147" cy="2193"/>
              </a:xfrm>
              <a:custGeom>
                <a:rect b="b" l="l" r="r" t="t"/>
                <a:pathLst>
                  <a:path extrusionOk="0" h="48" w="47">
                    <a:moveTo>
                      <a:pt x="0" y="47"/>
                    </a:moveTo>
                    <a:lnTo>
                      <a:pt x="0" y="47"/>
                    </a:lnTo>
                    <a:lnTo>
                      <a:pt x="47" y="1"/>
                    </a:lnTo>
                    <a:lnTo>
                      <a:pt x="47" y="1"/>
                    </a:lnTo>
                    <a:lnTo>
                      <a:pt x="47" y="1"/>
                    </a:lnTo>
                    <a:lnTo>
                      <a:pt x="47" y="1"/>
                    </a:lnTo>
                    <a:lnTo>
                      <a:pt x="47" y="1"/>
                    </a:lnTo>
                    <a:lnTo>
                      <a:pt x="47" y="1"/>
                    </a:lnTo>
                    <a:lnTo>
                      <a:pt x="47" y="1"/>
                    </a:lnTo>
                    <a:lnTo>
                      <a:pt x="0" y="47"/>
                    </a:lnTo>
                    <a:lnTo>
                      <a:pt x="0" y="47"/>
                    </a:lnTo>
                    <a:lnTo>
                      <a:pt x="0" y="47"/>
                    </a:lnTo>
                    <a:lnTo>
                      <a:pt x="0" y="47"/>
                    </a:lnTo>
                    <a:lnTo>
                      <a:pt x="0" y="47"/>
                    </a:lnTo>
                    <a:lnTo>
                      <a:pt x="0" y="47"/>
                    </a:lnTo>
                    <a:lnTo>
                      <a:pt x="0"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flipH="1">
                <a:off x="-2496312" y="3984822"/>
                <a:ext cx="2147" cy="2147"/>
              </a:xfrm>
              <a:custGeom>
                <a:rect b="b" l="l" r="r" t="t"/>
                <a:pathLst>
                  <a:path extrusionOk="0" h="47" w="47">
                    <a:moveTo>
                      <a:pt x="47" y="1"/>
                    </a:moveTo>
                    <a:lnTo>
                      <a:pt x="0"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flipH="1">
                <a:off x="-2494210" y="3986923"/>
                <a:ext cx="46" cy="46"/>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flipH="1">
                <a:off x="-2445553" y="3995421"/>
                <a:ext cx="46" cy="0"/>
              </a:xfrm>
              <a:custGeom>
                <a:rect b="b" l="l" r="r" t="t"/>
                <a:pathLst>
                  <a:path extrusionOk="0" h="0" w="1">
                    <a:moveTo>
                      <a:pt x="1" y="0"/>
                    </a:moveTo>
                    <a:lnTo>
                      <a:pt x="1" y="0"/>
                    </a:lnTo>
                    <a:lnTo>
                      <a:pt x="1" y="0"/>
                    </a:ln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6"/>
              <p:cNvSpPr/>
              <p:nvPr/>
            </p:nvSpPr>
            <p:spPr>
              <a:xfrm flipH="1">
                <a:off x="-2525917" y="3974268"/>
                <a:ext cx="46" cy="46"/>
              </a:xfrm>
              <a:custGeom>
                <a:rect b="b" l="l" r="r" t="t"/>
                <a:pathLst>
                  <a:path extrusionOk="0" h="1" w="1">
                    <a:moveTo>
                      <a:pt x="0" y="0"/>
                    </a:move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flipH="1">
                <a:off x="-2525917" y="3974268"/>
                <a:ext cx="46" cy="46"/>
              </a:xfrm>
              <a:custGeom>
                <a:rect b="b" l="l" r="r" t="t"/>
                <a:pathLst>
                  <a:path extrusionOk="0" h="1" w="1">
                    <a:moveTo>
                      <a:pt x="0" y="0"/>
                    </a:moveTo>
                    <a:lnTo>
                      <a:pt x="0" y="0"/>
                    </a:lnTo>
                    <a:lnTo>
                      <a:pt x="0" y="0"/>
                    </a:lnTo>
                    <a:lnTo>
                      <a:pt x="0" y="0"/>
                    </a:lnTo>
                    <a:lnTo>
                      <a:pt x="0" y="0"/>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flipH="1">
                <a:off x="-2356736" y="3976369"/>
                <a:ext cx="6396" cy="4295"/>
              </a:xfrm>
              <a:custGeom>
                <a:rect b="b" l="l" r="r" t="t"/>
                <a:pathLst>
                  <a:path extrusionOk="0" h="94" w="140">
                    <a:moveTo>
                      <a:pt x="1" y="0"/>
                    </a:moveTo>
                    <a:lnTo>
                      <a:pt x="1" y="47"/>
                    </a:lnTo>
                    <a:lnTo>
                      <a:pt x="70" y="47"/>
                    </a:lnTo>
                    <a:lnTo>
                      <a:pt x="1" y="0"/>
                    </a:lnTo>
                    <a:close/>
                    <a:moveTo>
                      <a:pt x="70" y="47"/>
                    </a:moveTo>
                    <a:lnTo>
                      <a:pt x="140" y="93"/>
                    </a:lnTo>
                    <a:lnTo>
                      <a:pt x="140" y="93"/>
                    </a:lnTo>
                    <a:lnTo>
                      <a:pt x="94"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6"/>
              <p:cNvSpPr/>
              <p:nvPr/>
            </p:nvSpPr>
            <p:spPr>
              <a:xfrm flipH="1">
                <a:off x="-2492063" y="3989071"/>
                <a:ext cx="6351" cy="46"/>
              </a:xfrm>
              <a:custGeom>
                <a:rect b="b" l="l" r="r" t="t"/>
                <a:pathLst>
                  <a:path extrusionOk="0" h="1" w="139">
                    <a:moveTo>
                      <a:pt x="93" y="0"/>
                    </a:moveTo>
                    <a:lnTo>
                      <a:pt x="93" y="0"/>
                    </a:lnTo>
                    <a:lnTo>
                      <a:pt x="93" y="0"/>
                    </a:lnTo>
                    <a:lnTo>
                      <a:pt x="93" y="0"/>
                    </a:lnTo>
                    <a:lnTo>
                      <a:pt x="0" y="0"/>
                    </a:lnTo>
                    <a:lnTo>
                      <a:pt x="0" y="0"/>
                    </a:lnTo>
                    <a:lnTo>
                      <a:pt x="139" y="0"/>
                    </a:lnTo>
                    <a:lnTo>
                      <a:pt x="139" y="0"/>
                    </a:lnTo>
                    <a:lnTo>
                      <a:pt x="93" y="0"/>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flipH="1">
                <a:off x="-2521668" y="3976369"/>
                <a:ext cx="23301" cy="10600"/>
              </a:xfrm>
              <a:custGeom>
                <a:rect b="b" l="l" r="r" t="t"/>
                <a:pathLst>
                  <a:path extrusionOk="0" h="232" w="510">
                    <a:moveTo>
                      <a:pt x="464" y="0"/>
                    </a:moveTo>
                    <a:lnTo>
                      <a:pt x="93" y="186"/>
                    </a:lnTo>
                    <a:lnTo>
                      <a:pt x="186" y="186"/>
                    </a:lnTo>
                    <a:lnTo>
                      <a:pt x="232" y="139"/>
                    </a:lnTo>
                    <a:lnTo>
                      <a:pt x="325" y="93"/>
                    </a:lnTo>
                    <a:lnTo>
                      <a:pt x="464" y="47"/>
                    </a:lnTo>
                    <a:lnTo>
                      <a:pt x="510" y="0"/>
                    </a:lnTo>
                    <a:close/>
                    <a:moveTo>
                      <a:pt x="93" y="186"/>
                    </a:moveTo>
                    <a:lnTo>
                      <a:pt x="1" y="232"/>
                    </a:lnTo>
                    <a:lnTo>
                      <a:pt x="93" y="18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6"/>
              <p:cNvSpPr/>
              <p:nvPr/>
            </p:nvSpPr>
            <p:spPr>
              <a:xfrm flipH="1">
                <a:off x="-2523816" y="3974268"/>
                <a:ext cx="46" cy="2147"/>
              </a:xfrm>
              <a:custGeom>
                <a:rect b="b" l="l" r="r" t="t"/>
                <a:pathLst>
                  <a:path extrusionOk="0" h="47" w="1">
                    <a:moveTo>
                      <a:pt x="0" y="0"/>
                    </a:moveTo>
                    <a:lnTo>
                      <a:pt x="0" y="0"/>
                    </a:lnTo>
                    <a:lnTo>
                      <a:pt x="0" y="0"/>
                    </a:lnTo>
                    <a:lnTo>
                      <a:pt x="0" y="0"/>
                    </a:lnTo>
                    <a:lnTo>
                      <a:pt x="0" y="0"/>
                    </a:lnTo>
                    <a:lnTo>
                      <a:pt x="0" y="46"/>
                    </a:lnTo>
                    <a:lnTo>
                      <a:pt x="0" y="46"/>
                    </a:lnTo>
                    <a:lnTo>
                      <a:pt x="0" y="0"/>
                    </a:lnTo>
                    <a:lnTo>
                      <a:pt x="0" y="0"/>
                    </a:lnTo>
                    <a:lnTo>
                      <a:pt x="0" y="0"/>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6"/>
              <p:cNvSpPr/>
              <p:nvPr/>
            </p:nvSpPr>
            <p:spPr>
              <a:xfrm flipH="1">
                <a:off x="-2498413" y="3986923"/>
                <a:ext cx="2147" cy="46"/>
              </a:xfrm>
              <a:custGeom>
                <a:rect b="b" l="l" r="r" t="t"/>
                <a:pathLst>
                  <a:path extrusionOk="0" h="1" w="47">
                    <a:moveTo>
                      <a:pt x="47" y="1"/>
                    </a:moveTo>
                    <a:lnTo>
                      <a:pt x="47" y="1"/>
                    </a:lnTo>
                    <a:lnTo>
                      <a:pt x="1" y="1"/>
                    </a:lnTo>
                    <a:lnTo>
                      <a:pt x="1" y="1"/>
                    </a:lnTo>
                    <a:lnTo>
                      <a:pt x="1" y="1"/>
                    </a:lnTo>
                    <a:lnTo>
                      <a:pt x="1"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6"/>
              <p:cNvSpPr/>
              <p:nvPr/>
            </p:nvSpPr>
            <p:spPr>
              <a:xfrm flipH="1">
                <a:off x="-2492063" y="3986923"/>
                <a:ext cx="2147" cy="2193"/>
              </a:xfrm>
              <a:custGeom>
                <a:rect b="b" l="l" r="r" t="t"/>
                <a:pathLst>
                  <a:path extrusionOk="0" h="48" w="47">
                    <a:moveTo>
                      <a:pt x="47" y="1"/>
                    </a:moveTo>
                    <a:lnTo>
                      <a:pt x="1" y="47"/>
                    </a:lnTo>
                    <a:lnTo>
                      <a:pt x="4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6"/>
              <p:cNvSpPr/>
              <p:nvPr/>
            </p:nvSpPr>
            <p:spPr>
              <a:xfrm flipH="1">
                <a:off x="-2494210" y="3986923"/>
                <a:ext cx="2193" cy="2193"/>
              </a:xfrm>
              <a:custGeom>
                <a:rect b="b" l="l" r="r" t="t"/>
                <a:pathLst>
                  <a:path extrusionOk="0" h="48" w="48">
                    <a:moveTo>
                      <a:pt x="1" y="1"/>
                    </a:moveTo>
                    <a:lnTo>
                      <a:pt x="1"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6"/>
              <p:cNvSpPr/>
              <p:nvPr/>
            </p:nvSpPr>
            <p:spPr>
              <a:xfrm flipH="1">
                <a:off x="-2496312" y="3986923"/>
                <a:ext cx="2147" cy="46"/>
              </a:xfrm>
              <a:custGeom>
                <a:rect b="b" l="l" r="r" t="t"/>
                <a:pathLst>
                  <a:path extrusionOk="0" h="1" w="47">
                    <a:moveTo>
                      <a:pt x="47" y="1"/>
                    </a:moveTo>
                    <a:lnTo>
                      <a:pt x="47" y="1"/>
                    </a:lnTo>
                    <a:lnTo>
                      <a:pt x="47" y="1"/>
                    </a:lnTo>
                    <a:lnTo>
                      <a:pt x="47" y="1"/>
                    </a:lnTo>
                    <a:lnTo>
                      <a:pt x="0" y="1"/>
                    </a:lnTo>
                    <a:lnTo>
                      <a:pt x="0" y="1"/>
                    </a:lnTo>
                    <a:lnTo>
                      <a:pt x="0" y="1"/>
                    </a:lnTo>
                    <a:lnTo>
                      <a:pt x="0" y="1"/>
                    </a:lnTo>
                    <a:lnTo>
                      <a:pt x="47" y="1"/>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6"/>
              <p:cNvSpPr/>
              <p:nvPr/>
            </p:nvSpPr>
            <p:spPr>
              <a:xfrm flipH="1">
                <a:off x="-2494210" y="3986923"/>
                <a:ext cx="46" cy="46"/>
              </a:xfrm>
              <a:custGeom>
                <a:rect b="b" l="l" r="r" t="t"/>
                <a:pathLst>
                  <a:path extrusionOk="0" h="1" w="1">
                    <a:moveTo>
                      <a:pt x="0" y="1"/>
                    </a:moveTo>
                    <a:lnTo>
                      <a:pt x="0" y="1"/>
                    </a:lnTo>
                    <a:lnTo>
                      <a:pt x="0" y="1"/>
                    </a:lnTo>
                    <a:lnTo>
                      <a:pt x="0" y="1"/>
                    </a:lnTo>
                    <a:lnTo>
                      <a:pt x="0" y="1"/>
                    </a:lnTo>
                    <a:lnTo>
                      <a:pt x="0" y="1"/>
                    </a:lnTo>
                    <a:lnTo>
                      <a:pt x="0" y="1"/>
                    </a:lnTo>
                    <a:lnTo>
                      <a:pt x="0" y="1"/>
                    </a:lnTo>
                    <a:lnTo>
                      <a:pt x="0" y="1"/>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6"/>
              <p:cNvSpPr/>
              <p:nvPr/>
            </p:nvSpPr>
            <p:spPr>
              <a:xfrm flipH="1">
                <a:off x="-1487669" y="3394859"/>
                <a:ext cx="21199" cy="14848"/>
              </a:xfrm>
              <a:custGeom>
                <a:rect b="b" l="l" r="r" t="t"/>
                <a:pathLst>
                  <a:path extrusionOk="0" h="325" w="464">
                    <a:moveTo>
                      <a:pt x="93" y="1"/>
                    </a:moveTo>
                    <a:lnTo>
                      <a:pt x="93" y="47"/>
                    </a:lnTo>
                    <a:lnTo>
                      <a:pt x="1" y="47"/>
                    </a:lnTo>
                    <a:lnTo>
                      <a:pt x="371" y="278"/>
                    </a:lnTo>
                    <a:lnTo>
                      <a:pt x="464" y="325"/>
                    </a:lnTo>
                    <a:lnTo>
                      <a:pt x="464" y="232"/>
                    </a:lnTo>
                    <a:lnTo>
                      <a:pt x="9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6"/>
              <p:cNvSpPr/>
              <p:nvPr/>
            </p:nvSpPr>
            <p:spPr>
              <a:xfrm flipH="1">
                <a:off x="-1460165" y="3390656"/>
                <a:ext cx="46" cy="46"/>
              </a:xfrm>
              <a:custGeom>
                <a:rect b="b" l="l" r="r" t="t"/>
                <a:pathLst>
                  <a:path extrusionOk="0" h="1" w="1">
                    <a:moveTo>
                      <a:pt x="1" y="0"/>
                    </a:move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6"/>
              <p:cNvSpPr/>
              <p:nvPr/>
            </p:nvSpPr>
            <p:spPr>
              <a:xfrm flipH="1">
                <a:off x="-1460165" y="3390656"/>
                <a:ext cx="46" cy="46"/>
              </a:xfrm>
              <a:custGeom>
                <a:rect b="b" l="l" r="r" t="t"/>
                <a:pathLst>
                  <a:path extrusionOk="0" h="1" w="1">
                    <a:moveTo>
                      <a:pt x="1" y="0"/>
                    </a:move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6"/>
              <p:cNvSpPr/>
              <p:nvPr/>
            </p:nvSpPr>
            <p:spPr>
              <a:xfrm flipH="1">
                <a:off x="-1460165" y="3390656"/>
                <a:ext cx="46" cy="46"/>
              </a:xfrm>
              <a:custGeom>
                <a:rect b="b" l="l" r="r" t="t"/>
                <a:pathLst>
                  <a:path extrusionOk="0" h="1" w="1">
                    <a:moveTo>
                      <a:pt x="1" y="0"/>
                    </a:moveTo>
                    <a:lnTo>
                      <a:pt x="1" y="0"/>
                    </a:lnTo>
                    <a:lnTo>
                      <a:pt x="1" y="0"/>
                    </a:ln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6"/>
              <p:cNvSpPr/>
              <p:nvPr/>
            </p:nvSpPr>
            <p:spPr>
              <a:xfrm flipH="1">
                <a:off x="-1464414" y="3246831"/>
                <a:ext cx="55008" cy="19097"/>
              </a:xfrm>
              <a:custGeom>
                <a:rect b="b" l="l" r="r" t="t"/>
                <a:pathLst>
                  <a:path extrusionOk="0" h="418" w="1204">
                    <a:moveTo>
                      <a:pt x="648" y="1"/>
                    </a:moveTo>
                    <a:lnTo>
                      <a:pt x="463" y="47"/>
                    </a:lnTo>
                    <a:lnTo>
                      <a:pt x="602" y="47"/>
                    </a:lnTo>
                    <a:lnTo>
                      <a:pt x="731" y="15"/>
                    </a:lnTo>
                    <a:lnTo>
                      <a:pt x="731" y="15"/>
                    </a:lnTo>
                    <a:lnTo>
                      <a:pt x="648" y="1"/>
                    </a:lnTo>
                    <a:close/>
                    <a:moveTo>
                      <a:pt x="787" y="1"/>
                    </a:moveTo>
                    <a:lnTo>
                      <a:pt x="731" y="15"/>
                    </a:lnTo>
                    <a:lnTo>
                      <a:pt x="731" y="15"/>
                    </a:lnTo>
                    <a:lnTo>
                      <a:pt x="926" y="47"/>
                    </a:lnTo>
                    <a:lnTo>
                      <a:pt x="1203" y="140"/>
                    </a:lnTo>
                    <a:lnTo>
                      <a:pt x="1111" y="94"/>
                    </a:lnTo>
                    <a:lnTo>
                      <a:pt x="1018" y="47"/>
                    </a:lnTo>
                    <a:lnTo>
                      <a:pt x="787" y="1"/>
                    </a:lnTo>
                    <a:close/>
                    <a:moveTo>
                      <a:pt x="463" y="47"/>
                    </a:moveTo>
                    <a:lnTo>
                      <a:pt x="324" y="94"/>
                    </a:lnTo>
                    <a:lnTo>
                      <a:pt x="185" y="186"/>
                    </a:lnTo>
                    <a:lnTo>
                      <a:pt x="46" y="279"/>
                    </a:lnTo>
                    <a:lnTo>
                      <a:pt x="0" y="417"/>
                    </a:lnTo>
                    <a:lnTo>
                      <a:pt x="0" y="417"/>
                    </a:lnTo>
                    <a:lnTo>
                      <a:pt x="185" y="232"/>
                    </a:lnTo>
                    <a:lnTo>
                      <a:pt x="370" y="94"/>
                    </a:lnTo>
                    <a:lnTo>
                      <a:pt x="417" y="94"/>
                    </a:lnTo>
                    <a:lnTo>
                      <a:pt x="463" y="4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6"/>
              <p:cNvSpPr/>
              <p:nvPr/>
            </p:nvSpPr>
            <p:spPr>
              <a:xfrm flipH="1">
                <a:off x="-1487669" y="3255329"/>
                <a:ext cx="14848" cy="10599"/>
              </a:xfrm>
              <a:custGeom>
                <a:rect b="b" l="l" r="r" t="t"/>
                <a:pathLst>
                  <a:path extrusionOk="0" h="232" w="325">
                    <a:moveTo>
                      <a:pt x="1" y="0"/>
                    </a:moveTo>
                    <a:lnTo>
                      <a:pt x="1" y="46"/>
                    </a:lnTo>
                    <a:lnTo>
                      <a:pt x="325" y="231"/>
                    </a:lnTo>
                    <a:lnTo>
                      <a:pt x="325" y="185"/>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6"/>
              <p:cNvSpPr/>
              <p:nvPr/>
            </p:nvSpPr>
            <p:spPr>
              <a:xfrm flipH="1">
                <a:off x="-1470764" y="3284935"/>
                <a:ext cx="67709" cy="112117"/>
              </a:xfrm>
              <a:custGeom>
                <a:rect b="b" l="l" r="r" t="t"/>
                <a:pathLst>
                  <a:path extrusionOk="0" h="2454" w="1482">
                    <a:moveTo>
                      <a:pt x="0" y="0"/>
                    </a:moveTo>
                    <a:lnTo>
                      <a:pt x="0" y="185"/>
                    </a:lnTo>
                    <a:lnTo>
                      <a:pt x="47" y="602"/>
                    </a:lnTo>
                    <a:lnTo>
                      <a:pt x="185" y="972"/>
                    </a:lnTo>
                    <a:lnTo>
                      <a:pt x="278" y="1157"/>
                    </a:lnTo>
                    <a:lnTo>
                      <a:pt x="139" y="694"/>
                    </a:lnTo>
                    <a:lnTo>
                      <a:pt x="47" y="231"/>
                    </a:lnTo>
                    <a:lnTo>
                      <a:pt x="0" y="0"/>
                    </a:lnTo>
                    <a:close/>
                    <a:moveTo>
                      <a:pt x="278" y="1157"/>
                    </a:moveTo>
                    <a:lnTo>
                      <a:pt x="278" y="1157"/>
                    </a:lnTo>
                    <a:lnTo>
                      <a:pt x="278" y="1157"/>
                    </a:lnTo>
                    <a:close/>
                    <a:moveTo>
                      <a:pt x="278" y="1157"/>
                    </a:moveTo>
                    <a:lnTo>
                      <a:pt x="324" y="1250"/>
                    </a:lnTo>
                    <a:lnTo>
                      <a:pt x="509" y="1574"/>
                    </a:lnTo>
                    <a:lnTo>
                      <a:pt x="602" y="1666"/>
                    </a:lnTo>
                    <a:lnTo>
                      <a:pt x="602" y="1620"/>
                    </a:lnTo>
                    <a:lnTo>
                      <a:pt x="556" y="1574"/>
                    </a:lnTo>
                    <a:lnTo>
                      <a:pt x="278" y="1157"/>
                    </a:lnTo>
                    <a:close/>
                    <a:moveTo>
                      <a:pt x="602" y="1666"/>
                    </a:moveTo>
                    <a:lnTo>
                      <a:pt x="602" y="1666"/>
                    </a:lnTo>
                    <a:lnTo>
                      <a:pt x="648" y="1712"/>
                    </a:lnTo>
                    <a:lnTo>
                      <a:pt x="695" y="1759"/>
                    </a:lnTo>
                    <a:lnTo>
                      <a:pt x="602" y="1666"/>
                    </a:lnTo>
                    <a:close/>
                    <a:moveTo>
                      <a:pt x="695" y="1759"/>
                    </a:moveTo>
                    <a:lnTo>
                      <a:pt x="695" y="1805"/>
                    </a:lnTo>
                    <a:lnTo>
                      <a:pt x="741" y="1805"/>
                    </a:lnTo>
                    <a:lnTo>
                      <a:pt x="787" y="1851"/>
                    </a:lnTo>
                    <a:lnTo>
                      <a:pt x="695" y="1759"/>
                    </a:lnTo>
                    <a:close/>
                    <a:moveTo>
                      <a:pt x="790" y="1854"/>
                    </a:moveTo>
                    <a:lnTo>
                      <a:pt x="833" y="1898"/>
                    </a:lnTo>
                    <a:lnTo>
                      <a:pt x="833" y="1944"/>
                    </a:lnTo>
                    <a:lnTo>
                      <a:pt x="880" y="1990"/>
                    </a:lnTo>
                    <a:lnTo>
                      <a:pt x="926" y="2036"/>
                    </a:lnTo>
                    <a:lnTo>
                      <a:pt x="972" y="2036"/>
                    </a:lnTo>
                    <a:lnTo>
                      <a:pt x="972" y="2083"/>
                    </a:lnTo>
                    <a:lnTo>
                      <a:pt x="1019" y="2129"/>
                    </a:lnTo>
                    <a:lnTo>
                      <a:pt x="1065" y="2129"/>
                    </a:lnTo>
                    <a:lnTo>
                      <a:pt x="1111" y="2175"/>
                    </a:lnTo>
                    <a:lnTo>
                      <a:pt x="1157" y="2222"/>
                    </a:lnTo>
                    <a:lnTo>
                      <a:pt x="1157" y="2222"/>
                    </a:lnTo>
                    <a:lnTo>
                      <a:pt x="790" y="1854"/>
                    </a:lnTo>
                    <a:close/>
                    <a:moveTo>
                      <a:pt x="1157" y="2222"/>
                    </a:moveTo>
                    <a:lnTo>
                      <a:pt x="1250" y="2314"/>
                    </a:lnTo>
                    <a:lnTo>
                      <a:pt x="1342" y="2453"/>
                    </a:lnTo>
                    <a:lnTo>
                      <a:pt x="1481" y="2453"/>
                    </a:lnTo>
                    <a:lnTo>
                      <a:pt x="1481" y="2407"/>
                    </a:lnTo>
                    <a:lnTo>
                      <a:pt x="1389" y="2360"/>
                    </a:lnTo>
                    <a:lnTo>
                      <a:pt x="1250" y="2268"/>
                    </a:lnTo>
                    <a:lnTo>
                      <a:pt x="1204" y="222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6"/>
              <p:cNvSpPr/>
              <p:nvPr/>
            </p:nvSpPr>
            <p:spPr>
              <a:xfrm flipH="1">
                <a:off x="-1470764" y="3257431"/>
                <a:ext cx="4295" cy="2147"/>
              </a:xfrm>
              <a:custGeom>
                <a:rect b="b" l="l" r="r" t="t"/>
                <a:pathLst>
                  <a:path extrusionOk="0" h="47" w="94">
                    <a:moveTo>
                      <a:pt x="1" y="0"/>
                    </a:moveTo>
                    <a:lnTo>
                      <a:pt x="1" y="0"/>
                    </a:lnTo>
                    <a:lnTo>
                      <a:pt x="93" y="47"/>
                    </a:lnTo>
                    <a:lnTo>
                      <a:pt x="93" y="47"/>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6"/>
              <p:cNvSpPr/>
              <p:nvPr/>
            </p:nvSpPr>
            <p:spPr>
              <a:xfrm flipH="1">
                <a:off x="-1455962" y="3333546"/>
                <a:ext cx="38103" cy="48703"/>
              </a:xfrm>
              <a:custGeom>
                <a:rect b="b" l="l" r="r" t="t"/>
                <a:pathLst>
                  <a:path extrusionOk="0" h="1066" w="834">
                    <a:moveTo>
                      <a:pt x="0" y="1"/>
                    </a:moveTo>
                    <a:lnTo>
                      <a:pt x="0" y="47"/>
                    </a:lnTo>
                    <a:lnTo>
                      <a:pt x="47" y="139"/>
                    </a:lnTo>
                    <a:lnTo>
                      <a:pt x="0" y="1"/>
                    </a:lnTo>
                    <a:close/>
                    <a:moveTo>
                      <a:pt x="47" y="139"/>
                    </a:moveTo>
                    <a:lnTo>
                      <a:pt x="139" y="278"/>
                    </a:lnTo>
                    <a:lnTo>
                      <a:pt x="93" y="186"/>
                    </a:lnTo>
                    <a:lnTo>
                      <a:pt x="47" y="139"/>
                    </a:lnTo>
                    <a:close/>
                    <a:moveTo>
                      <a:pt x="139" y="278"/>
                    </a:moveTo>
                    <a:lnTo>
                      <a:pt x="232" y="417"/>
                    </a:lnTo>
                    <a:lnTo>
                      <a:pt x="185" y="325"/>
                    </a:lnTo>
                    <a:lnTo>
                      <a:pt x="139" y="278"/>
                    </a:lnTo>
                    <a:close/>
                    <a:moveTo>
                      <a:pt x="232" y="417"/>
                    </a:moveTo>
                    <a:lnTo>
                      <a:pt x="278" y="510"/>
                    </a:lnTo>
                    <a:lnTo>
                      <a:pt x="324" y="556"/>
                    </a:lnTo>
                    <a:lnTo>
                      <a:pt x="371" y="602"/>
                    </a:lnTo>
                    <a:lnTo>
                      <a:pt x="417" y="695"/>
                    </a:lnTo>
                    <a:lnTo>
                      <a:pt x="463" y="741"/>
                    </a:lnTo>
                    <a:lnTo>
                      <a:pt x="509" y="787"/>
                    </a:lnTo>
                    <a:lnTo>
                      <a:pt x="556" y="880"/>
                    </a:lnTo>
                    <a:lnTo>
                      <a:pt x="787" y="1065"/>
                    </a:lnTo>
                    <a:lnTo>
                      <a:pt x="833" y="1065"/>
                    </a:lnTo>
                    <a:lnTo>
                      <a:pt x="417" y="648"/>
                    </a:lnTo>
                    <a:lnTo>
                      <a:pt x="232" y="417"/>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6"/>
              <p:cNvSpPr/>
              <p:nvPr/>
            </p:nvSpPr>
            <p:spPr>
              <a:xfrm flipH="1">
                <a:off x="-1466516" y="3255329"/>
                <a:ext cx="2147" cy="2147"/>
              </a:xfrm>
              <a:custGeom>
                <a:rect b="b" l="l" r="r" t="t"/>
                <a:pathLst>
                  <a:path extrusionOk="0" h="47" w="47">
                    <a:moveTo>
                      <a:pt x="47" y="46"/>
                    </a:moveTo>
                    <a:lnTo>
                      <a:pt x="47" y="46"/>
                    </a:lnTo>
                    <a:lnTo>
                      <a:pt x="0" y="0"/>
                    </a:lnTo>
                    <a:lnTo>
                      <a:pt x="0" y="0"/>
                    </a:lnTo>
                    <a:lnTo>
                      <a:pt x="47" y="46"/>
                    </a:lnTo>
                    <a:lnTo>
                      <a:pt x="47"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6"/>
              <p:cNvSpPr/>
              <p:nvPr/>
            </p:nvSpPr>
            <p:spPr>
              <a:xfrm flipH="1">
                <a:off x="-1487669" y="3246831"/>
                <a:ext cx="84613" cy="145972"/>
              </a:xfrm>
              <a:custGeom>
                <a:rect b="b" l="l" r="r" t="t"/>
                <a:pathLst>
                  <a:path extrusionOk="0" h="3195" w="1852">
                    <a:moveTo>
                      <a:pt x="278" y="279"/>
                    </a:moveTo>
                    <a:lnTo>
                      <a:pt x="278" y="279"/>
                    </a:lnTo>
                    <a:lnTo>
                      <a:pt x="278" y="279"/>
                    </a:lnTo>
                    <a:lnTo>
                      <a:pt x="278" y="279"/>
                    </a:lnTo>
                    <a:close/>
                    <a:moveTo>
                      <a:pt x="926" y="1"/>
                    </a:moveTo>
                    <a:lnTo>
                      <a:pt x="741" y="47"/>
                    </a:lnTo>
                    <a:lnTo>
                      <a:pt x="602" y="47"/>
                    </a:lnTo>
                    <a:lnTo>
                      <a:pt x="556" y="94"/>
                    </a:lnTo>
                    <a:lnTo>
                      <a:pt x="509" y="94"/>
                    </a:lnTo>
                    <a:lnTo>
                      <a:pt x="324" y="232"/>
                    </a:lnTo>
                    <a:lnTo>
                      <a:pt x="278" y="279"/>
                    </a:lnTo>
                    <a:lnTo>
                      <a:pt x="417" y="186"/>
                    </a:lnTo>
                    <a:lnTo>
                      <a:pt x="556" y="140"/>
                    </a:lnTo>
                    <a:lnTo>
                      <a:pt x="695" y="94"/>
                    </a:lnTo>
                    <a:lnTo>
                      <a:pt x="1019" y="94"/>
                    </a:lnTo>
                    <a:lnTo>
                      <a:pt x="1342" y="186"/>
                    </a:lnTo>
                    <a:lnTo>
                      <a:pt x="1389" y="232"/>
                    </a:lnTo>
                    <a:lnTo>
                      <a:pt x="1481" y="279"/>
                    </a:lnTo>
                    <a:lnTo>
                      <a:pt x="1852" y="464"/>
                    </a:lnTo>
                    <a:lnTo>
                      <a:pt x="1852" y="417"/>
                    </a:lnTo>
                    <a:lnTo>
                      <a:pt x="1528" y="232"/>
                    </a:lnTo>
                    <a:lnTo>
                      <a:pt x="1528" y="186"/>
                    </a:lnTo>
                    <a:lnTo>
                      <a:pt x="1342" y="140"/>
                    </a:lnTo>
                    <a:lnTo>
                      <a:pt x="1250" y="94"/>
                    </a:lnTo>
                    <a:lnTo>
                      <a:pt x="1157" y="47"/>
                    </a:lnTo>
                    <a:lnTo>
                      <a:pt x="926" y="1"/>
                    </a:lnTo>
                    <a:close/>
                    <a:moveTo>
                      <a:pt x="278" y="279"/>
                    </a:moveTo>
                    <a:lnTo>
                      <a:pt x="139" y="417"/>
                    </a:lnTo>
                    <a:lnTo>
                      <a:pt x="47" y="649"/>
                    </a:lnTo>
                    <a:lnTo>
                      <a:pt x="0" y="834"/>
                    </a:lnTo>
                    <a:lnTo>
                      <a:pt x="47" y="1065"/>
                    </a:lnTo>
                    <a:lnTo>
                      <a:pt x="139" y="1528"/>
                    </a:lnTo>
                    <a:lnTo>
                      <a:pt x="278" y="1991"/>
                    </a:lnTo>
                    <a:lnTo>
                      <a:pt x="556" y="2408"/>
                    </a:lnTo>
                    <a:lnTo>
                      <a:pt x="602" y="2454"/>
                    </a:lnTo>
                    <a:lnTo>
                      <a:pt x="602" y="2500"/>
                    </a:lnTo>
                    <a:lnTo>
                      <a:pt x="648" y="2546"/>
                    </a:lnTo>
                    <a:lnTo>
                      <a:pt x="695" y="2593"/>
                    </a:lnTo>
                    <a:lnTo>
                      <a:pt x="695" y="2639"/>
                    </a:lnTo>
                    <a:lnTo>
                      <a:pt x="741" y="2639"/>
                    </a:lnTo>
                    <a:lnTo>
                      <a:pt x="787" y="2685"/>
                    </a:lnTo>
                    <a:lnTo>
                      <a:pt x="833" y="2732"/>
                    </a:lnTo>
                    <a:lnTo>
                      <a:pt x="833" y="2778"/>
                    </a:lnTo>
                    <a:lnTo>
                      <a:pt x="880" y="2824"/>
                    </a:lnTo>
                    <a:lnTo>
                      <a:pt x="926" y="2870"/>
                    </a:lnTo>
                    <a:lnTo>
                      <a:pt x="972" y="2870"/>
                    </a:lnTo>
                    <a:lnTo>
                      <a:pt x="972" y="2917"/>
                    </a:lnTo>
                    <a:lnTo>
                      <a:pt x="1019" y="2963"/>
                    </a:lnTo>
                    <a:lnTo>
                      <a:pt x="1065" y="2963"/>
                    </a:lnTo>
                    <a:lnTo>
                      <a:pt x="1111" y="3009"/>
                    </a:lnTo>
                    <a:lnTo>
                      <a:pt x="1157" y="3056"/>
                    </a:lnTo>
                    <a:lnTo>
                      <a:pt x="1204" y="3056"/>
                    </a:lnTo>
                    <a:lnTo>
                      <a:pt x="1250" y="3102"/>
                    </a:lnTo>
                    <a:lnTo>
                      <a:pt x="1389" y="3194"/>
                    </a:lnTo>
                    <a:lnTo>
                      <a:pt x="1157" y="2963"/>
                    </a:lnTo>
                    <a:lnTo>
                      <a:pt x="1111" y="2963"/>
                    </a:lnTo>
                    <a:lnTo>
                      <a:pt x="880" y="2778"/>
                    </a:lnTo>
                    <a:lnTo>
                      <a:pt x="833" y="2685"/>
                    </a:lnTo>
                    <a:lnTo>
                      <a:pt x="787" y="2639"/>
                    </a:lnTo>
                    <a:lnTo>
                      <a:pt x="741" y="2593"/>
                    </a:lnTo>
                    <a:lnTo>
                      <a:pt x="695" y="2500"/>
                    </a:lnTo>
                    <a:lnTo>
                      <a:pt x="648" y="2454"/>
                    </a:lnTo>
                    <a:lnTo>
                      <a:pt x="602" y="2408"/>
                    </a:lnTo>
                    <a:lnTo>
                      <a:pt x="556" y="2315"/>
                    </a:lnTo>
                    <a:lnTo>
                      <a:pt x="509" y="2223"/>
                    </a:lnTo>
                    <a:lnTo>
                      <a:pt x="463" y="2176"/>
                    </a:lnTo>
                    <a:lnTo>
                      <a:pt x="417" y="2084"/>
                    </a:lnTo>
                    <a:lnTo>
                      <a:pt x="371" y="2037"/>
                    </a:lnTo>
                    <a:lnTo>
                      <a:pt x="324" y="1945"/>
                    </a:lnTo>
                    <a:lnTo>
                      <a:pt x="324" y="1899"/>
                    </a:lnTo>
                    <a:lnTo>
                      <a:pt x="185" y="1528"/>
                    </a:lnTo>
                    <a:lnTo>
                      <a:pt x="93" y="1158"/>
                    </a:lnTo>
                    <a:lnTo>
                      <a:pt x="93" y="788"/>
                    </a:lnTo>
                    <a:lnTo>
                      <a:pt x="139" y="603"/>
                    </a:lnTo>
                    <a:lnTo>
                      <a:pt x="185" y="417"/>
                    </a:lnTo>
                    <a:lnTo>
                      <a:pt x="278" y="279"/>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6"/>
              <p:cNvSpPr/>
              <p:nvPr/>
            </p:nvSpPr>
            <p:spPr>
              <a:xfrm flipH="1">
                <a:off x="-1458063" y="3339897"/>
                <a:ext cx="33854" cy="40205"/>
              </a:xfrm>
              <a:custGeom>
                <a:rect b="b" l="l" r="r" t="t"/>
                <a:pathLst>
                  <a:path extrusionOk="0" h="880" w="741">
                    <a:moveTo>
                      <a:pt x="0" y="0"/>
                    </a:moveTo>
                    <a:lnTo>
                      <a:pt x="0" y="47"/>
                    </a:lnTo>
                    <a:lnTo>
                      <a:pt x="46" y="139"/>
                    </a:lnTo>
                    <a:lnTo>
                      <a:pt x="93" y="186"/>
                    </a:lnTo>
                    <a:lnTo>
                      <a:pt x="139" y="232"/>
                    </a:lnTo>
                    <a:lnTo>
                      <a:pt x="0" y="0"/>
                    </a:lnTo>
                    <a:close/>
                    <a:moveTo>
                      <a:pt x="139" y="232"/>
                    </a:moveTo>
                    <a:lnTo>
                      <a:pt x="185" y="324"/>
                    </a:lnTo>
                    <a:lnTo>
                      <a:pt x="232" y="371"/>
                    </a:lnTo>
                    <a:lnTo>
                      <a:pt x="278" y="463"/>
                    </a:lnTo>
                    <a:lnTo>
                      <a:pt x="324" y="509"/>
                    </a:lnTo>
                    <a:lnTo>
                      <a:pt x="370" y="556"/>
                    </a:lnTo>
                    <a:lnTo>
                      <a:pt x="417" y="602"/>
                    </a:lnTo>
                    <a:lnTo>
                      <a:pt x="463" y="648"/>
                    </a:lnTo>
                    <a:lnTo>
                      <a:pt x="694" y="880"/>
                    </a:lnTo>
                    <a:lnTo>
                      <a:pt x="741" y="880"/>
                    </a:lnTo>
                    <a:lnTo>
                      <a:pt x="324" y="463"/>
                    </a:lnTo>
                    <a:lnTo>
                      <a:pt x="139" y="23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6"/>
              <p:cNvSpPr/>
              <p:nvPr/>
            </p:nvSpPr>
            <p:spPr>
              <a:xfrm flipH="1">
                <a:off x="-1422107" y="3333546"/>
                <a:ext cx="2147" cy="2147"/>
              </a:xfrm>
              <a:custGeom>
                <a:rect b="b" l="l" r="r" t="t"/>
                <a:pathLst>
                  <a:path extrusionOk="0" h="47" w="47">
                    <a:moveTo>
                      <a:pt x="1" y="1"/>
                    </a:moveTo>
                    <a:lnTo>
                      <a:pt x="1" y="1"/>
                    </a:lnTo>
                    <a:lnTo>
                      <a:pt x="47" y="47"/>
                    </a:lnTo>
                    <a:lnTo>
                      <a:pt x="47" y="47"/>
                    </a:lnTo>
                    <a:lnTo>
                      <a:pt x="47" y="47"/>
                    </a:lnTo>
                    <a:lnTo>
                      <a:pt x="47" y="47"/>
                    </a:lnTo>
                    <a:lnTo>
                      <a:pt x="1" y="1"/>
                    </a:lnTo>
                    <a:lnTo>
                      <a:pt x="1" y="1"/>
                    </a:lnTo>
                    <a:lnTo>
                      <a:pt x="1" y="1"/>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6"/>
              <p:cNvSpPr/>
              <p:nvPr/>
            </p:nvSpPr>
            <p:spPr>
              <a:xfrm flipH="1">
                <a:off x="-1468663" y="3257431"/>
                <a:ext cx="6396" cy="4249"/>
              </a:xfrm>
              <a:custGeom>
                <a:rect b="b" l="l" r="r" t="t"/>
                <a:pathLst>
                  <a:path extrusionOk="0" h="93" w="140">
                    <a:moveTo>
                      <a:pt x="0" y="0"/>
                    </a:moveTo>
                    <a:lnTo>
                      <a:pt x="139" y="93"/>
                    </a:lnTo>
                    <a:lnTo>
                      <a:pt x="93" y="47"/>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6"/>
              <p:cNvSpPr/>
              <p:nvPr/>
            </p:nvSpPr>
            <p:spPr>
              <a:xfrm flipH="1">
                <a:off x="-1487669" y="3392757"/>
                <a:ext cx="16950" cy="12747"/>
              </a:xfrm>
              <a:custGeom>
                <a:rect b="b" l="l" r="r" t="t"/>
                <a:pathLst>
                  <a:path extrusionOk="0" h="279" w="371">
                    <a:moveTo>
                      <a:pt x="0" y="0"/>
                    </a:moveTo>
                    <a:lnTo>
                      <a:pt x="0" y="47"/>
                    </a:lnTo>
                    <a:lnTo>
                      <a:pt x="371" y="278"/>
                    </a:lnTo>
                    <a:lnTo>
                      <a:pt x="371" y="232"/>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6"/>
              <p:cNvSpPr/>
              <p:nvPr/>
            </p:nvSpPr>
            <p:spPr>
              <a:xfrm flipH="1">
                <a:off x="-1487669" y="3251080"/>
                <a:ext cx="80410" cy="143824"/>
              </a:xfrm>
              <a:custGeom>
                <a:rect b="b" l="l" r="r" t="t"/>
                <a:pathLst>
                  <a:path extrusionOk="0" h="3148" w="1760">
                    <a:moveTo>
                      <a:pt x="556" y="1"/>
                    </a:moveTo>
                    <a:lnTo>
                      <a:pt x="556" y="47"/>
                    </a:lnTo>
                    <a:lnTo>
                      <a:pt x="464" y="47"/>
                    </a:lnTo>
                    <a:lnTo>
                      <a:pt x="417" y="93"/>
                    </a:lnTo>
                    <a:lnTo>
                      <a:pt x="232" y="232"/>
                    </a:lnTo>
                    <a:lnTo>
                      <a:pt x="93" y="463"/>
                    </a:lnTo>
                    <a:lnTo>
                      <a:pt x="1" y="741"/>
                    </a:lnTo>
                    <a:lnTo>
                      <a:pt x="1" y="1065"/>
                    </a:lnTo>
                    <a:lnTo>
                      <a:pt x="1" y="1111"/>
                    </a:lnTo>
                    <a:lnTo>
                      <a:pt x="47" y="1204"/>
                    </a:lnTo>
                    <a:lnTo>
                      <a:pt x="47" y="1296"/>
                    </a:lnTo>
                    <a:lnTo>
                      <a:pt x="47" y="1389"/>
                    </a:lnTo>
                    <a:lnTo>
                      <a:pt x="93" y="1435"/>
                    </a:lnTo>
                    <a:lnTo>
                      <a:pt x="93" y="1528"/>
                    </a:lnTo>
                    <a:lnTo>
                      <a:pt x="140" y="1574"/>
                    </a:lnTo>
                    <a:lnTo>
                      <a:pt x="186" y="1667"/>
                    </a:lnTo>
                    <a:lnTo>
                      <a:pt x="186" y="1713"/>
                    </a:lnTo>
                    <a:lnTo>
                      <a:pt x="232" y="1806"/>
                    </a:lnTo>
                    <a:lnTo>
                      <a:pt x="279" y="1944"/>
                    </a:lnTo>
                    <a:lnTo>
                      <a:pt x="464" y="2222"/>
                    </a:lnTo>
                    <a:lnTo>
                      <a:pt x="649" y="2453"/>
                    </a:lnTo>
                    <a:lnTo>
                      <a:pt x="1065" y="2870"/>
                    </a:lnTo>
                    <a:lnTo>
                      <a:pt x="1158" y="2963"/>
                    </a:lnTo>
                    <a:lnTo>
                      <a:pt x="1250" y="3009"/>
                    </a:lnTo>
                    <a:lnTo>
                      <a:pt x="1297" y="3055"/>
                    </a:lnTo>
                    <a:lnTo>
                      <a:pt x="1297" y="3101"/>
                    </a:lnTo>
                    <a:lnTo>
                      <a:pt x="1389" y="3148"/>
                    </a:lnTo>
                    <a:lnTo>
                      <a:pt x="1389" y="3101"/>
                    </a:lnTo>
                    <a:lnTo>
                      <a:pt x="1343" y="3055"/>
                    </a:lnTo>
                    <a:lnTo>
                      <a:pt x="1112" y="2824"/>
                    </a:lnTo>
                    <a:lnTo>
                      <a:pt x="1065" y="2824"/>
                    </a:lnTo>
                    <a:lnTo>
                      <a:pt x="834" y="2592"/>
                    </a:lnTo>
                    <a:lnTo>
                      <a:pt x="788" y="2546"/>
                    </a:lnTo>
                    <a:lnTo>
                      <a:pt x="741" y="2500"/>
                    </a:lnTo>
                    <a:lnTo>
                      <a:pt x="695" y="2453"/>
                    </a:lnTo>
                    <a:lnTo>
                      <a:pt x="649" y="2407"/>
                    </a:lnTo>
                    <a:lnTo>
                      <a:pt x="603" y="2315"/>
                    </a:lnTo>
                    <a:lnTo>
                      <a:pt x="556" y="2268"/>
                    </a:lnTo>
                    <a:lnTo>
                      <a:pt x="510" y="2176"/>
                    </a:lnTo>
                    <a:lnTo>
                      <a:pt x="464" y="2130"/>
                    </a:lnTo>
                    <a:lnTo>
                      <a:pt x="417" y="2083"/>
                    </a:lnTo>
                    <a:lnTo>
                      <a:pt x="371" y="1991"/>
                    </a:lnTo>
                    <a:lnTo>
                      <a:pt x="371" y="1944"/>
                    </a:lnTo>
                    <a:lnTo>
                      <a:pt x="325" y="1898"/>
                    </a:lnTo>
                    <a:lnTo>
                      <a:pt x="325" y="1852"/>
                    </a:lnTo>
                    <a:lnTo>
                      <a:pt x="279" y="1806"/>
                    </a:lnTo>
                    <a:lnTo>
                      <a:pt x="140" y="1482"/>
                    </a:lnTo>
                    <a:lnTo>
                      <a:pt x="47" y="1111"/>
                    </a:lnTo>
                    <a:lnTo>
                      <a:pt x="47" y="741"/>
                    </a:lnTo>
                    <a:lnTo>
                      <a:pt x="93" y="556"/>
                    </a:lnTo>
                    <a:lnTo>
                      <a:pt x="186" y="371"/>
                    </a:lnTo>
                    <a:lnTo>
                      <a:pt x="279" y="232"/>
                    </a:lnTo>
                    <a:lnTo>
                      <a:pt x="371" y="139"/>
                    </a:lnTo>
                    <a:lnTo>
                      <a:pt x="510" y="93"/>
                    </a:lnTo>
                    <a:lnTo>
                      <a:pt x="695" y="47"/>
                    </a:lnTo>
                    <a:lnTo>
                      <a:pt x="927" y="93"/>
                    </a:lnTo>
                    <a:lnTo>
                      <a:pt x="1204" y="139"/>
                    </a:lnTo>
                    <a:lnTo>
                      <a:pt x="1297" y="186"/>
                    </a:lnTo>
                    <a:lnTo>
                      <a:pt x="1343" y="232"/>
                    </a:lnTo>
                    <a:lnTo>
                      <a:pt x="1760" y="463"/>
                    </a:lnTo>
                    <a:lnTo>
                      <a:pt x="1760" y="417"/>
                    </a:lnTo>
                    <a:lnTo>
                      <a:pt x="1482" y="278"/>
                    </a:lnTo>
                    <a:lnTo>
                      <a:pt x="1389" y="186"/>
                    </a:lnTo>
                    <a:lnTo>
                      <a:pt x="1297" y="139"/>
                    </a:lnTo>
                    <a:lnTo>
                      <a:pt x="1250" y="93"/>
                    </a:lnTo>
                    <a:lnTo>
                      <a:pt x="1019" y="47"/>
                    </a:lnTo>
                    <a:lnTo>
                      <a:pt x="83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6"/>
              <p:cNvSpPr/>
              <p:nvPr/>
            </p:nvSpPr>
            <p:spPr>
              <a:xfrm flipH="1">
                <a:off x="-1487669" y="3259533"/>
                <a:ext cx="16950" cy="10645"/>
              </a:xfrm>
              <a:custGeom>
                <a:rect b="b" l="l" r="r" t="t"/>
                <a:pathLst>
                  <a:path extrusionOk="0" h="233" w="371">
                    <a:moveTo>
                      <a:pt x="0" y="1"/>
                    </a:moveTo>
                    <a:lnTo>
                      <a:pt x="93" y="93"/>
                    </a:lnTo>
                    <a:lnTo>
                      <a:pt x="371" y="232"/>
                    </a:lnTo>
                    <a:lnTo>
                      <a:pt x="371" y="186"/>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6"/>
              <p:cNvSpPr/>
              <p:nvPr/>
            </p:nvSpPr>
            <p:spPr>
              <a:xfrm flipH="1">
                <a:off x="-1464414" y="3251080"/>
                <a:ext cx="57155" cy="82512"/>
              </a:xfrm>
              <a:custGeom>
                <a:rect b="b" l="l" r="r" t="t"/>
                <a:pathLst>
                  <a:path extrusionOk="0" h="1806" w="1251">
                    <a:moveTo>
                      <a:pt x="556" y="1"/>
                    </a:moveTo>
                    <a:lnTo>
                      <a:pt x="556" y="16"/>
                    </a:lnTo>
                    <a:lnTo>
                      <a:pt x="603" y="1"/>
                    </a:lnTo>
                    <a:close/>
                    <a:moveTo>
                      <a:pt x="556" y="16"/>
                    </a:moveTo>
                    <a:lnTo>
                      <a:pt x="464" y="47"/>
                    </a:lnTo>
                    <a:lnTo>
                      <a:pt x="556" y="47"/>
                    </a:lnTo>
                    <a:lnTo>
                      <a:pt x="556" y="16"/>
                    </a:lnTo>
                    <a:close/>
                    <a:moveTo>
                      <a:pt x="834" y="1"/>
                    </a:moveTo>
                    <a:lnTo>
                      <a:pt x="1019" y="47"/>
                    </a:lnTo>
                    <a:lnTo>
                      <a:pt x="1250" y="93"/>
                    </a:lnTo>
                    <a:lnTo>
                      <a:pt x="927" y="1"/>
                    </a:lnTo>
                    <a:close/>
                    <a:moveTo>
                      <a:pt x="464" y="47"/>
                    </a:moveTo>
                    <a:lnTo>
                      <a:pt x="325" y="93"/>
                    </a:lnTo>
                    <a:lnTo>
                      <a:pt x="186" y="186"/>
                    </a:lnTo>
                    <a:lnTo>
                      <a:pt x="93" y="324"/>
                    </a:lnTo>
                    <a:lnTo>
                      <a:pt x="47" y="510"/>
                    </a:lnTo>
                    <a:lnTo>
                      <a:pt x="1" y="695"/>
                    </a:lnTo>
                    <a:lnTo>
                      <a:pt x="1" y="741"/>
                    </a:lnTo>
                    <a:lnTo>
                      <a:pt x="93" y="463"/>
                    </a:lnTo>
                    <a:lnTo>
                      <a:pt x="232" y="232"/>
                    </a:lnTo>
                    <a:lnTo>
                      <a:pt x="417" y="93"/>
                    </a:lnTo>
                    <a:lnTo>
                      <a:pt x="464" y="47"/>
                    </a:lnTo>
                    <a:close/>
                    <a:moveTo>
                      <a:pt x="1" y="1065"/>
                    </a:moveTo>
                    <a:lnTo>
                      <a:pt x="1" y="1111"/>
                    </a:lnTo>
                    <a:lnTo>
                      <a:pt x="24" y="1158"/>
                    </a:lnTo>
                    <a:lnTo>
                      <a:pt x="1" y="1065"/>
                    </a:lnTo>
                    <a:close/>
                    <a:moveTo>
                      <a:pt x="24" y="1158"/>
                    </a:moveTo>
                    <a:lnTo>
                      <a:pt x="47" y="1250"/>
                    </a:lnTo>
                    <a:lnTo>
                      <a:pt x="47" y="1204"/>
                    </a:lnTo>
                    <a:lnTo>
                      <a:pt x="24" y="1158"/>
                    </a:lnTo>
                    <a:close/>
                    <a:moveTo>
                      <a:pt x="47" y="1250"/>
                    </a:moveTo>
                    <a:lnTo>
                      <a:pt x="47" y="1296"/>
                    </a:lnTo>
                    <a:lnTo>
                      <a:pt x="47" y="1389"/>
                    </a:lnTo>
                    <a:lnTo>
                      <a:pt x="93" y="1435"/>
                    </a:lnTo>
                    <a:lnTo>
                      <a:pt x="47" y="1250"/>
                    </a:lnTo>
                    <a:close/>
                    <a:moveTo>
                      <a:pt x="93" y="1435"/>
                    </a:moveTo>
                    <a:lnTo>
                      <a:pt x="93" y="1528"/>
                    </a:lnTo>
                    <a:lnTo>
                      <a:pt x="140" y="1574"/>
                    </a:lnTo>
                    <a:lnTo>
                      <a:pt x="163" y="1620"/>
                    </a:lnTo>
                    <a:lnTo>
                      <a:pt x="93" y="1435"/>
                    </a:lnTo>
                    <a:close/>
                    <a:moveTo>
                      <a:pt x="163" y="1620"/>
                    </a:moveTo>
                    <a:lnTo>
                      <a:pt x="186" y="1682"/>
                    </a:lnTo>
                    <a:lnTo>
                      <a:pt x="186" y="1667"/>
                    </a:lnTo>
                    <a:lnTo>
                      <a:pt x="163" y="1620"/>
                    </a:lnTo>
                    <a:close/>
                    <a:moveTo>
                      <a:pt x="186" y="1682"/>
                    </a:moveTo>
                    <a:lnTo>
                      <a:pt x="186" y="1713"/>
                    </a:lnTo>
                    <a:lnTo>
                      <a:pt x="232" y="1806"/>
                    </a:lnTo>
                    <a:lnTo>
                      <a:pt x="186" y="1682"/>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6"/>
              <p:cNvSpPr/>
              <p:nvPr/>
            </p:nvSpPr>
            <p:spPr>
              <a:xfrm flipH="1">
                <a:off x="-1466516" y="3383757"/>
                <a:ext cx="9046" cy="9046"/>
              </a:xfrm>
              <a:custGeom>
                <a:rect b="b" l="l" r="r" t="t"/>
                <a:pathLst>
                  <a:path extrusionOk="0" h="198" w="198">
                    <a:moveTo>
                      <a:pt x="1" y="1"/>
                    </a:moveTo>
                    <a:lnTo>
                      <a:pt x="198" y="197"/>
                    </a:lnTo>
                    <a:lnTo>
                      <a:pt x="198" y="151"/>
                    </a:lnTo>
                    <a:lnTo>
                      <a:pt x="151" y="105"/>
                    </a:lnTo>
                    <a:lnTo>
                      <a:pt x="59" y="59"/>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6"/>
              <p:cNvSpPr/>
              <p:nvPr/>
            </p:nvSpPr>
            <p:spPr>
              <a:xfrm flipH="1">
                <a:off x="-1466516" y="3257431"/>
                <a:ext cx="46" cy="46"/>
              </a:xfrm>
              <a:custGeom>
                <a:rect b="b" l="l" r="r" t="t"/>
                <a:pathLst>
                  <a:path extrusionOk="0" h="1" w="1">
                    <a:moveTo>
                      <a:pt x="1" y="0"/>
                    </a:moveTo>
                    <a:lnTo>
                      <a:pt x="1" y="0"/>
                    </a:lnTo>
                    <a:lnTo>
                      <a:pt x="1" y="0"/>
                    </a:lnTo>
                    <a:lnTo>
                      <a:pt x="1" y="0"/>
                    </a:lnTo>
                    <a:lnTo>
                      <a:pt x="1" y="0"/>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6"/>
              <p:cNvSpPr/>
              <p:nvPr/>
            </p:nvSpPr>
            <p:spPr>
              <a:xfrm flipH="1">
                <a:off x="-2720455" y="4507121"/>
                <a:ext cx="67709" cy="268597"/>
              </a:xfrm>
              <a:custGeom>
                <a:rect b="b" l="l" r="r" t="t"/>
                <a:pathLst>
                  <a:path extrusionOk="0" h="5879" w="1482">
                    <a:moveTo>
                      <a:pt x="0" y="0"/>
                    </a:moveTo>
                    <a:lnTo>
                      <a:pt x="324" y="1991"/>
                    </a:lnTo>
                    <a:lnTo>
                      <a:pt x="1481" y="5878"/>
                    </a:lnTo>
                    <a:lnTo>
                      <a:pt x="1481" y="5138"/>
                    </a:lnTo>
                    <a:lnTo>
                      <a:pt x="1481" y="1805"/>
                    </a:lnTo>
                    <a:lnTo>
                      <a:pt x="1296" y="833"/>
                    </a:lnTo>
                    <a:lnTo>
                      <a:pt x="1296" y="787"/>
                    </a:lnTo>
                    <a:lnTo>
                      <a:pt x="602" y="324"/>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6"/>
              <p:cNvSpPr/>
              <p:nvPr/>
            </p:nvSpPr>
            <p:spPr>
              <a:xfrm flipH="1">
                <a:off x="-2720455" y="4674155"/>
                <a:ext cx="40205" cy="173430"/>
              </a:xfrm>
              <a:custGeom>
                <a:rect b="b" l="l" r="r" t="t"/>
                <a:pathLst>
                  <a:path extrusionOk="0" h="3796" w="880">
                    <a:moveTo>
                      <a:pt x="0" y="1"/>
                    </a:moveTo>
                    <a:lnTo>
                      <a:pt x="417" y="2824"/>
                    </a:lnTo>
                    <a:lnTo>
                      <a:pt x="463" y="3055"/>
                    </a:lnTo>
                    <a:lnTo>
                      <a:pt x="509" y="3055"/>
                    </a:lnTo>
                    <a:lnTo>
                      <a:pt x="556" y="3241"/>
                    </a:lnTo>
                    <a:lnTo>
                      <a:pt x="694" y="3426"/>
                    </a:lnTo>
                    <a:lnTo>
                      <a:pt x="833" y="3796"/>
                    </a:lnTo>
                    <a:lnTo>
                      <a:pt x="833" y="3379"/>
                    </a:lnTo>
                    <a:lnTo>
                      <a:pt x="833" y="3241"/>
                    </a:lnTo>
                    <a:lnTo>
                      <a:pt x="879" y="2361"/>
                    </a:lnTo>
                    <a:lnTo>
                      <a:pt x="18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6"/>
              <p:cNvSpPr/>
              <p:nvPr/>
            </p:nvSpPr>
            <p:spPr>
              <a:xfrm flipH="1">
                <a:off x="-2760614" y="4661499"/>
                <a:ext cx="38103" cy="198786"/>
              </a:xfrm>
              <a:custGeom>
                <a:rect b="b" l="l" r="r" t="t"/>
                <a:pathLst>
                  <a:path extrusionOk="0" h="4351" w="834">
                    <a:moveTo>
                      <a:pt x="1" y="0"/>
                    </a:moveTo>
                    <a:lnTo>
                      <a:pt x="1" y="2638"/>
                    </a:lnTo>
                    <a:lnTo>
                      <a:pt x="232" y="3518"/>
                    </a:lnTo>
                    <a:lnTo>
                      <a:pt x="325" y="3703"/>
                    </a:lnTo>
                    <a:lnTo>
                      <a:pt x="464" y="4119"/>
                    </a:lnTo>
                    <a:lnTo>
                      <a:pt x="510" y="4351"/>
                    </a:lnTo>
                    <a:lnTo>
                      <a:pt x="834" y="3656"/>
                    </a:lnTo>
                    <a:lnTo>
                      <a:pt x="834" y="3610"/>
                    </a:lnTo>
                    <a:lnTo>
                      <a:pt x="695" y="3332"/>
                    </a:lnTo>
                    <a:lnTo>
                      <a:pt x="649" y="3147"/>
                    </a:lnTo>
                    <a:lnTo>
                      <a:pt x="602" y="2916"/>
                    </a:lnTo>
                    <a:lnTo>
                      <a:pt x="602" y="2870"/>
                    </a:lnTo>
                    <a:lnTo>
                      <a:pt x="325" y="1018"/>
                    </a:lnTo>
                    <a:lnTo>
                      <a:pt x="325" y="972"/>
                    </a:lnTo>
                    <a:lnTo>
                      <a:pt x="325" y="787"/>
                    </a:lnTo>
                    <a:lnTo>
                      <a:pt x="18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6"/>
              <p:cNvSpPr/>
              <p:nvPr/>
            </p:nvSpPr>
            <p:spPr>
              <a:xfrm flipH="1">
                <a:off x="-2743710" y="4788328"/>
                <a:ext cx="21199" cy="88862"/>
              </a:xfrm>
              <a:custGeom>
                <a:rect b="b" l="l" r="r" t="t"/>
                <a:pathLst>
                  <a:path extrusionOk="0" h="1945" w="464">
                    <a:moveTo>
                      <a:pt x="1" y="1"/>
                    </a:moveTo>
                    <a:lnTo>
                      <a:pt x="1" y="695"/>
                    </a:lnTo>
                    <a:lnTo>
                      <a:pt x="1" y="1158"/>
                    </a:lnTo>
                    <a:lnTo>
                      <a:pt x="1" y="1436"/>
                    </a:lnTo>
                    <a:lnTo>
                      <a:pt x="1" y="1482"/>
                    </a:lnTo>
                    <a:lnTo>
                      <a:pt x="186" y="1852"/>
                    </a:lnTo>
                    <a:lnTo>
                      <a:pt x="232" y="1945"/>
                    </a:lnTo>
                    <a:lnTo>
                      <a:pt x="371" y="1852"/>
                    </a:lnTo>
                    <a:lnTo>
                      <a:pt x="464" y="1667"/>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6"/>
              <p:cNvSpPr/>
              <p:nvPr/>
            </p:nvSpPr>
            <p:spPr>
              <a:xfrm flipH="1">
                <a:off x="-2644339" y="3938312"/>
                <a:ext cx="74059" cy="162876"/>
              </a:xfrm>
              <a:custGeom>
                <a:rect b="b" l="l" r="r" t="t"/>
                <a:pathLst>
                  <a:path extrusionOk="0" h="3565" w="1621">
                    <a:moveTo>
                      <a:pt x="1111" y="0"/>
                    </a:moveTo>
                    <a:lnTo>
                      <a:pt x="0" y="602"/>
                    </a:lnTo>
                    <a:lnTo>
                      <a:pt x="371" y="2870"/>
                    </a:lnTo>
                    <a:lnTo>
                      <a:pt x="417" y="2916"/>
                    </a:lnTo>
                    <a:lnTo>
                      <a:pt x="695" y="3009"/>
                    </a:lnTo>
                    <a:lnTo>
                      <a:pt x="1111" y="3194"/>
                    </a:lnTo>
                    <a:lnTo>
                      <a:pt x="1435" y="3425"/>
                    </a:lnTo>
                    <a:lnTo>
                      <a:pt x="1620" y="3564"/>
                    </a:lnTo>
                    <a:lnTo>
                      <a:pt x="111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6"/>
              <p:cNvSpPr/>
              <p:nvPr/>
            </p:nvSpPr>
            <p:spPr>
              <a:xfrm flipH="1">
                <a:off x="-2766965" y="4832736"/>
                <a:ext cx="21199" cy="36002"/>
              </a:xfrm>
              <a:custGeom>
                <a:rect b="b" l="l" r="r" t="t"/>
                <a:pathLst>
                  <a:path extrusionOk="0" h="788" w="464">
                    <a:moveTo>
                      <a:pt x="371" y="1"/>
                    </a:moveTo>
                    <a:lnTo>
                      <a:pt x="1" y="788"/>
                    </a:lnTo>
                    <a:lnTo>
                      <a:pt x="232" y="649"/>
                    </a:lnTo>
                    <a:lnTo>
                      <a:pt x="371" y="649"/>
                    </a:lnTo>
                    <a:lnTo>
                      <a:pt x="464" y="695"/>
                    </a:lnTo>
                    <a:lnTo>
                      <a:pt x="464" y="279"/>
                    </a:lnTo>
                    <a:lnTo>
                      <a:pt x="37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6"/>
              <p:cNvSpPr/>
              <p:nvPr/>
            </p:nvSpPr>
            <p:spPr>
              <a:xfrm flipH="1">
                <a:off x="-2678148" y="4149754"/>
                <a:ext cx="74059" cy="167079"/>
              </a:xfrm>
              <a:custGeom>
                <a:rect b="b" l="l" r="r" t="t"/>
                <a:pathLst>
                  <a:path extrusionOk="0" h="3657" w="1621">
                    <a:moveTo>
                      <a:pt x="1065" y="1"/>
                    </a:moveTo>
                    <a:lnTo>
                      <a:pt x="927" y="139"/>
                    </a:lnTo>
                    <a:lnTo>
                      <a:pt x="880" y="139"/>
                    </a:lnTo>
                    <a:lnTo>
                      <a:pt x="880" y="186"/>
                    </a:lnTo>
                    <a:lnTo>
                      <a:pt x="741" y="278"/>
                    </a:lnTo>
                    <a:lnTo>
                      <a:pt x="47" y="741"/>
                    </a:lnTo>
                    <a:lnTo>
                      <a:pt x="1" y="787"/>
                    </a:lnTo>
                    <a:lnTo>
                      <a:pt x="417" y="3426"/>
                    </a:lnTo>
                    <a:lnTo>
                      <a:pt x="464" y="3426"/>
                    </a:lnTo>
                    <a:lnTo>
                      <a:pt x="1436" y="3611"/>
                    </a:lnTo>
                    <a:lnTo>
                      <a:pt x="1621" y="3657"/>
                    </a:lnTo>
                    <a:lnTo>
                      <a:pt x="1065"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6"/>
              <p:cNvSpPr/>
              <p:nvPr/>
            </p:nvSpPr>
            <p:spPr>
              <a:xfrm flipH="1">
                <a:off x="-2733156" y="3876999"/>
                <a:ext cx="816253" cy="1511936"/>
              </a:xfrm>
              <a:custGeom>
                <a:rect b="b" l="l" r="r" t="t"/>
                <a:pathLst>
                  <a:path extrusionOk="0" h="33093" w="17866">
                    <a:moveTo>
                      <a:pt x="0" y="0"/>
                    </a:moveTo>
                    <a:lnTo>
                      <a:pt x="0" y="1389"/>
                    </a:lnTo>
                    <a:lnTo>
                      <a:pt x="7174" y="4490"/>
                    </a:lnTo>
                    <a:lnTo>
                      <a:pt x="12034" y="6572"/>
                    </a:lnTo>
                    <a:lnTo>
                      <a:pt x="46" y="13746"/>
                    </a:lnTo>
                    <a:lnTo>
                      <a:pt x="0" y="13792"/>
                    </a:lnTo>
                    <a:lnTo>
                      <a:pt x="0" y="15690"/>
                    </a:lnTo>
                    <a:lnTo>
                      <a:pt x="12404" y="8285"/>
                    </a:lnTo>
                    <a:lnTo>
                      <a:pt x="12635" y="9720"/>
                    </a:lnTo>
                    <a:lnTo>
                      <a:pt x="12728" y="9720"/>
                    </a:lnTo>
                    <a:lnTo>
                      <a:pt x="12635" y="9766"/>
                    </a:lnTo>
                    <a:lnTo>
                      <a:pt x="14440" y="21568"/>
                    </a:lnTo>
                    <a:lnTo>
                      <a:pt x="14440" y="21660"/>
                    </a:lnTo>
                    <a:lnTo>
                      <a:pt x="14487" y="21846"/>
                    </a:lnTo>
                    <a:lnTo>
                      <a:pt x="14533" y="21892"/>
                    </a:lnTo>
                    <a:lnTo>
                      <a:pt x="14579" y="21938"/>
                    </a:lnTo>
                    <a:lnTo>
                      <a:pt x="14579" y="21984"/>
                    </a:lnTo>
                    <a:lnTo>
                      <a:pt x="14625" y="22123"/>
                    </a:lnTo>
                    <a:lnTo>
                      <a:pt x="14672" y="22170"/>
                    </a:lnTo>
                    <a:lnTo>
                      <a:pt x="14718" y="22308"/>
                    </a:lnTo>
                    <a:lnTo>
                      <a:pt x="14811" y="22540"/>
                    </a:lnTo>
                    <a:lnTo>
                      <a:pt x="14903" y="22725"/>
                    </a:lnTo>
                    <a:lnTo>
                      <a:pt x="15227" y="23373"/>
                    </a:lnTo>
                    <a:lnTo>
                      <a:pt x="15273" y="23465"/>
                    </a:lnTo>
                    <a:lnTo>
                      <a:pt x="14949" y="23465"/>
                    </a:lnTo>
                    <a:lnTo>
                      <a:pt x="14903" y="23651"/>
                    </a:lnTo>
                    <a:lnTo>
                      <a:pt x="14996" y="23651"/>
                    </a:lnTo>
                    <a:lnTo>
                      <a:pt x="15273" y="23697"/>
                    </a:lnTo>
                    <a:lnTo>
                      <a:pt x="15366" y="23697"/>
                    </a:lnTo>
                    <a:lnTo>
                      <a:pt x="15412" y="23789"/>
                    </a:lnTo>
                    <a:lnTo>
                      <a:pt x="11710" y="25918"/>
                    </a:lnTo>
                    <a:lnTo>
                      <a:pt x="11663" y="25918"/>
                    </a:lnTo>
                    <a:lnTo>
                      <a:pt x="11663" y="25872"/>
                    </a:lnTo>
                    <a:lnTo>
                      <a:pt x="11571" y="25687"/>
                    </a:lnTo>
                    <a:lnTo>
                      <a:pt x="11432" y="25409"/>
                    </a:lnTo>
                    <a:lnTo>
                      <a:pt x="11339" y="25270"/>
                    </a:lnTo>
                    <a:lnTo>
                      <a:pt x="11247" y="25039"/>
                    </a:lnTo>
                    <a:lnTo>
                      <a:pt x="11062" y="24669"/>
                    </a:lnTo>
                    <a:lnTo>
                      <a:pt x="11015" y="24530"/>
                    </a:lnTo>
                    <a:lnTo>
                      <a:pt x="10969" y="24530"/>
                    </a:lnTo>
                    <a:lnTo>
                      <a:pt x="10923" y="24299"/>
                    </a:lnTo>
                    <a:lnTo>
                      <a:pt x="10784" y="23928"/>
                    </a:lnTo>
                    <a:lnTo>
                      <a:pt x="10691" y="23975"/>
                    </a:lnTo>
                    <a:lnTo>
                      <a:pt x="10738" y="23928"/>
                    </a:lnTo>
                    <a:lnTo>
                      <a:pt x="10691" y="23789"/>
                    </a:lnTo>
                    <a:lnTo>
                      <a:pt x="10645" y="23604"/>
                    </a:lnTo>
                    <a:lnTo>
                      <a:pt x="10460" y="23188"/>
                    </a:lnTo>
                    <a:lnTo>
                      <a:pt x="10830" y="23188"/>
                    </a:lnTo>
                    <a:lnTo>
                      <a:pt x="10830" y="23003"/>
                    </a:lnTo>
                    <a:lnTo>
                      <a:pt x="10460" y="23003"/>
                    </a:lnTo>
                    <a:lnTo>
                      <a:pt x="10460" y="23095"/>
                    </a:lnTo>
                    <a:lnTo>
                      <a:pt x="10460" y="23141"/>
                    </a:lnTo>
                    <a:lnTo>
                      <a:pt x="10414" y="23141"/>
                    </a:lnTo>
                    <a:lnTo>
                      <a:pt x="10367" y="23095"/>
                    </a:lnTo>
                    <a:lnTo>
                      <a:pt x="10229" y="23049"/>
                    </a:lnTo>
                    <a:lnTo>
                      <a:pt x="10182" y="22956"/>
                    </a:lnTo>
                    <a:lnTo>
                      <a:pt x="10136" y="22818"/>
                    </a:lnTo>
                    <a:lnTo>
                      <a:pt x="10090" y="22494"/>
                    </a:lnTo>
                    <a:lnTo>
                      <a:pt x="9997" y="22262"/>
                    </a:lnTo>
                    <a:lnTo>
                      <a:pt x="9858" y="21799"/>
                    </a:lnTo>
                    <a:lnTo>
                      <a:pt x="9951" y="21799"/>
                    </a:lnTo>
                    <a:lnTo>
                      <a:pt x="10414" y="21660"/>
                    </a:lnTo>
                    <a:lnTo>
                      <a:pt x="9997" y="21614"/>
                    </a:lnTo>
                    <a:lnTo>
                      <a:pt x="9951" y="21475"/>
                    </a:lnTo>
                    <a:lnTo>
                      <a:pt x="9905" y="21198"/>
                    </a:lnTo>
                    <a:lnTo>
                      <a:pt x="9858" y="21151"/>
                    </a:lnTo>
                    <a:lnTo>
                      <a:pt x="9905" y="21105"/>
                    </a:lnTo>
                    <a:lnTo>
                      <a:pt x="9858" y="20920"/>
                    </a:lnTo>
                    <a:lnTo>
                      <a:pt x="9812" y="20735"/>
                    </a:lnTo>
                    <a:lnTo>
                      <a:pt x="9766" y="20550"/>
                    </a:lnTo>
                    <a:lnTo>
                      <a:pt x="9719" y="20041"/>
                    </a:lnTo>
                    <a:lnTo>
                      <a:pt x="9673" y="19994"/>
                    </a:lnTo>
                    <a:lnTo>
                      <a:pt x="9673" y="19948"/>
                    </a:lnTo>
                    <a:lnTo>
                      <a:pt x="9673" y="19902"/>
                    </a:lnTo>
                    <a:lnTo>
                      <a:pt x="9673" y="19717"/>
                    </a:lnTo>
                    <a:lnTo>
                      <a:pt x="9627" y="19578"/>
                    </a:lnTo>
                    <a:lnTo>
                      <a:pt x="9581" y="18837"/>
                    </a:lnTo>
                    <a:lnTo>
                      <a:pt x="9581" y="18791"/>
                    </a:lnTo>
                    <a:lnTo>
                      <a:pt x="9534" y="18791"/>
                    </a:lnTo>
                    <a:lnTo>
                      <a:pt x="9442" y="18698"/>
                    </a:lnTo>
                    <a:lnTo>
                      <a:pt x="9395" y="18606"/>
                    </a:lnTo>
                    <a:lnTo>
                      <a:pt x="9210" y="18050"/>
                    </a:lnTo>
                    <a:lnTo>
                      <a:pt x="9210" y="18652"/>
                    </a:lnTo>
                    <a:lnTo>
                      <a:pt x="9257" y="19254"/>
                    </a:lnTo>
                    <a:lnTo>
                      <a:pt x="9257" y="19578"/>
                    </a:lnTo>
                    <a:lnTo>
                      <a:pt x="9303" y="19717"/>
                    </a:lnTo>
                    <a:lnTo>
                      <a:pt x="9303" y="20087"/>
                    </a:lnTo>
                    <a:lnTo>
                      <a:pt x="9349" y="20411"/>
                    </a:lnTo>
                    <a:lnTo>
                      <a:pt x="9395" y="20596"/>
                    </a:lnTo>
                    <a:lnTo>
                      <a:pt x="9442" y="20781"/>
                    </a:lnTo>
                    <a:lnTo>
                      <a:pt x="9442" y="20920"/>
                    </a:lnTo>
                    <a:lnTo>
                      <a:pt x="9488" y="21012"/>
                    </a:lnTo>
                    <a:lnTo>
                      <a:pt x="9488" y="21198"/>
                    </a:lnTo>
                    <a:lnTo>
                      <a:pt x="9581" y="21660"/>
                    </a:lnTo>
                    <a:lnTo>
                      <a:pt x="9627" y="21799"/>
                    </a:lnTo>
                    <a:lnTo>
                      <a:pt x="9673" y="21984"/>
                    </a:lnTo>
                    <a:lnTo>
                      <a:pt x="9719" y="22216"/>
                    </a:lnTo>
                    <a:lnTo>
                      <a:pt x="9766" y="22262"/>
                    </a:lnTo>
                    <a:lnTo>
                      <a:pt x="9812" y="22447"/>
                    </a:lnTo>
                    <a:lnTo>
                      <a:pt x="9812" y="22494"/>
                    </a:lnTo>
                    <a:lnTo>
                      <a:pt x="9951" y="22910"/>
                    </a:lnTo>
                    <a:lnTo>
                      <a:pt x="9951" y="22956"/>
                    </a:lnTo>
                    <a:lnTo>
                      <a:pt x="9997" y="23095"/>
                    </a:lnTo>
                    <a:lnTo>
                      <a:pt x="10043" y="23188"/>
                    </a:lnTo>
                    <a:lnTo>
                      <a:pt x="10090" y="23373"/>
                    </a:lnTo>
                    <a:lnTo>
                      <a:pt x="10229" y="23743"/>
                    </a:lnTo>
                    <a:lnTo>
                      <a:pt x="10321" y="23975"/>
                    </a:lnTo>
                    <a:lnTo>
                      <a:pt x="10414" y="24206"/>
                    </a:lnTo>
                    <a:lnTo>
                      <a:pt x="11015" y="25548"/>
                    </a:lnTo>
                    <a:lnTo>
                      <a:pt x="11710" y="26890"/>
                    </a:lnTo>
                    <a:lnTo>
                      <a:pt x="12265" y="27816"/>
                    </a:lnTo>
                    <a:lnTo>
                      <a:pt x="12682" y="28371"/>
                    </a:lnTo>
                    <a:lnTo>
                      <a:pt x="12867" y="28649"/>
                    </a:lnTo>
                    <a:lnTo>
                      <a:pt x="13191" y="29066"/>
                    </a:lnTo>
                    <a:lnTo>
                      <a:pt x="13237" y="29158"/>
                    </a:lnTo>
                    <a:lnTo>
                      <a:pt x="13561" y="29528"/>
                    </a:lnTo>
                    <a:lnTo>
                      <a:pt x="13607" y="29621"/>
                    </a:lnTo>
                    <a:lnTo>
                      <a:pt x="13931" y="29945"/>
                    </a:lnTo>
                    <a:lnTo>
                      <a:pt x="14070" y="30130"/>
                    </a:lnTo>
                    <a:lnTo>
                      <a:pt x="14163" y="30223"/>
                    </a:lnTo>
                    <a:lnTo>
                      <a:pt x="14348" y="30408"/>
                    </a:lnTo>
                    <a:lnTo>
                      <a:pt x="14440" y="30547"/>
                    </a:lnTo>
                    <a:lnTo>
                      <a:pt x="14857" y="30917"/>
                    </a:lnTo>
                    <a:lnTo>
                      <a:pt x="15320" y="31380"/>
                    </a:lnTo>
                    <a:lnTo>
                      <a:pt x="15829" y="31843"/>
                    </a:lnTo>
                    <a:lnTo>
                      <a:pt x="16338" y="32213"/>
                    </a:lnTo>
                    <a:lnTo>
                      <a:pt x="16847" y="32583"/>
                    </a:lnTo>
                    <a:lnTo>
                      <a:pt x="17078" y="32768"/>
                    </a:lnTo>
                    <a:lnTo>
                      <a:pt x="17310" y="32907"/>
                    </a:lnTo>
                    <a:lnTo>
                      <a:pt x="17587" y="33092"/>
                    </a:lnTo>
                    <a:lnTo>
                      <a:pt x="17587" y="33092"/>
                    </a:lnTo>
                    <a:lnTo>
                      <a:pt x="17541" y="32861"/>
                    </a:lnTo>
                    <a:lnTo>
                      <a:pt x="17541" y="32815"/>
                    </a:lnTo>
                    <a:lnTo>
                      <a:pt x="17495" y="32629"/>
                    </a:lnTo>
                    <a:lnTo>
                      <a:pt x="17495" y="32583"/>
                    </a:lnTo>
                    <a:lnTo>
                      <a:pt x="17634" y="32583"/>
                    </a:lnTo>
                    <a:lnTo>
                      <a:pt x="17634" y="32028"/>
                    </a:lnTo>
                    <a:lnTo>
                      <a:pt x="17449" y="32028"/>
                    </a:lnTo>
                    <a:lnTo>
                      <a:pt x="17449" y="32537"/>
                    </a:lnTo>
                    <a:lnTo>
                      <a:pt x="17310" y="32444"/>
                    </a:lnTo>
                    <a:lnTo>
                      <a:pt x="16940" y="32213"/>
                    </a:lnTo>
                    <a:lnTo>
                      <a:pt x="16523" y="31889"/>
                    </a:lnTo>
                    <a:lnTo>
                      <a:pt x="16430" y="31796"/>
                    </a:lnTo>
                    <a:lnTo>
                      <a:pt x="16292" y="31704"/>
                    </a:lnTo>
                    <a:lnTo>
                      <a:pt x="16153" y="31611"/>
                    </a:lnTo>
                    <a:lnTo>
                      <a:pt x="16060" y="31519"/>
                    </a:lnTo>
                    <a:lnTo>
                      <a:pt x="15875" y="31380"/>
                    </a:lnTo>
                    <a:lnTo>
                      <a:pt x="15597" y="31102"/>
                    </a:lnTo>
                    <a:lnTo>
                      <a:pt x="15458" y="30963"/>
                    </a:lnTo>
                    <a:lnTo>
                      <a:pt x="15320" y="30871"/>
                    </a:lnTo>
                    <a:lnTo>
                      <a:pt x="15551" y="30408"/>
                    </a:lnTo>
                    <a:lnTo>
                      <a:pt x="15134" y="30871"/>
                    </a:lnTo>
                    <a:lnTo>
                      <a:pt x="15088" y="30871"/>
                    </a:lnTo>
                    <a:lnTo>
                      <a:pt x="14811" y="30593"/>
                    </a:lnTo>
                    <a:lnTo>
                      <a:pt x="14625" y="30408"/>
                    </a:lnTo>
                    <a:lnTo>
                      <a:pt x="14394" y="30176"/>
                    </a:lnTo>
                    <a:lnTo>
                      <a:pt x="14209" y="29991"/>
                    </a:lnTo>
                    <a:lnTo>
                      <a:pt x="14209" y="29899"/>
                    </a:lnTo>
                    <a:lnTo>
                      <a:pt x="14209" y="29852"/>
                    </a:lnTo>
                    <a:lnTo>
                      <a:pt x="14348" y="29899"/>
                    </a:lnTo>
                    <a:lnTo>
                      <a:pt x="14348" y="29852"/>
                    </a:lnTo>
                    <a:lnTo>
                      <a:pt x="14348" y="29806"/>
                    </a:lnTo>
                    <a:lnTo>
                      <a:pt x="14487" y="29528"/>
                    </a:lnTo>
                    <a:lnTo>
                      <a:pt x="14348" y="29436"/>
                    </a:lnTo>
                    <a:lnTo>
                      <a:pt x="14301" y="29528"/>
                    </a:lnTo>
                    <a:lnTo>
                      <a:pt x="14209" y="29667"/>
                    </a:lnTo>
                    <a:lnTo>
                      <a:pt x="13931" y="29343"/>
                    </a:lnTo>
                    <a:lnTo>
                      <a:pt x="13839" y="29251"/>
                    </a:lnTo>
                    <a:lnTo>
                      <a:pt x="13700" y="29019"/>
                    </a:lnTo>
                    <a:lnTo>
                      <a:pt x="13561" y="28927"/>
                    </a:lnTo>
                    <a:lnTo>
                      <a:pt x="13468" y="28742"/>
                    </a:lnTo>
                    <a:lnTo>
                      <a:pt x="13191" y="28279"/>
                    </a:lnTo>
                    <a:lnTo>
                      <a:pt x="13005" y="28140"/>
                    </a:lnTo>
                    <a:lnTo>
                      <a:pt x="12913" y="27955"/>
                    </a:lnTo>
                    <a:lnTo>
                      <a:pt x="12682" y="27585"/>
                    </a:lnTo>
                    <a:lnTo>
                      <a:pt x="12543" y="27399"/>
                    </a:lnTo>
                    <a:lnTo>
                      <a:pt x="12450" y="27261"/>
                    </a:lnTo>
                    <a:lnTo>
                      <a:pt x="12265" y="27261"/>
                    </a:lnTo>
                    <a:lnTo>
                      <a:pt x="11617" y="26196"/>
                    </a:lnTo>
                    <a:lnTo>
                      <a:pt x="11663" y="26150"/>
                    </a:lnTo>
                    <a:lnTo>
                      <a:pt x="15458" y="23975"/>
                    </a:lnTo>
                    <a:lnTo>
                      <a:pt x="15505" y="23975"/>
                    </a:lnTo>
                    <a:lnTo>
                      <a:pt x="15551" y="24067"/>
                    </a:lnTo>
                    <a:lnTo>
                      <a:pt x="15551" y="24113"/>
                    </a:lnTo>
                    <a:lnTo>
                      <a:pt x="15690" y="24299"/>
                    </a:lnTo>
                    <a:lnTo>
                      <a:pt x="15875" y="24530"/>
                    </a:lnTo>
                    <a:lnTo>
                      <a:pt x="15921" y="24530"/>
                    </a:lnTo>
                    <a:lnTo>
                      <a:pt x="16060" y="24623"/>
                    </a:lnTo>
                    <a:lnTo>
                      <a:pt x="16153" y="24669"/>
                    </a:lnTo>
                    <a:lnTo>
                      <a:pt x="16292" y="24808"/>
                    </a:lnTo>
                    <a:lnTo>
                      <a:pt x="16384" y="24947"/>
                    </a:lnTo>
                    <a:lnTo>
                      <a:pt x="13005" y="26890"/>
                    </a:lnTo>
                    <a:lnTo>
                      <a:pt x="12867" y="26983"/>
                    </a:lnTo>
                    <a:lnTo>
                      <a:pt x="12820" y="26983"/>
                    </a:lnTo>
                    <a:lnTo>
                      <a:pt x="12913" y="27168"/>
                    </a:lnTo>
                    <a:lnTo>
                      <a:pt x="15782" y="25548"/>
                    </a:lnTo>
                    <a:lnTo>
                      <a:pt x="15921" y="25456"/>
                    </a:lnTo>
                    <a:lnTo>
                      <a:pt x="16292" y="25224"/>
                    </a:lnTo>
                    <a:lnTo>
                      <a:pt x="16384" y="25178"/>
                    </a:lnTo>
                    <a:lnTo>
                      <a:pt x="16477" y="25039"/>
                    </a:lnTo>
                    <a:lnTo>
                      <a:pt x="16523" y="25085"/>
                    </a:lnTo>
                    <a:lnTo>
                      <a:pt x="16569" y="25132"/>
                    </a:lnTo>
                    <a:lnTo>
                      <a:pt x="16616" y="25132"/>
                    </a:lnTo>
                    <a:lnTo>
                      <a:pt x="16801" y="25270"/>
                    </a:lnTo>
                    <a:lnTo>
                      <a:pt x="17032" y="25363"/>
                    </a:lnTo>
                    <a:lnTo>
                      <a:pt x="17217" y="25409"/>
                    </a:lnTo>
                    <a:lnTo>
                      <a:pt x="17356" y="25409"/>
                    </a:lnTo>
                    <a:lnTo>
                      <a:pt x="17495" y="25363"/>
                    </a:lnTo>
                    <a:lnTo>
                      <a:pt x="17541" y="25317"/>
                    </a:lnTo>
                    <a:lnTo>
                      <a:pt x="17587" y="25317"/>
                    </a:lnTo>
                    <a:lnTo>
                      <a:pt x="17726" y="25178"/>
                    </a:lnTo>
                    <a:lnTo>
                      <a:pt x="17773" y="25085"/>
                    </a:lnTo>
                    <a:lnTo>
                      <a:pt x="17819" y="24900"/>
                    </a:lnTo>
                    <a:lnTo>
                      <a:pt x="17865" y="24761"/>
                    </a:lnTo>
                    <a:lnTo>
                      <a:pt x="17865" y="24715"/>
                    </a:lnTo>
                    <a:lnTo>
                      <a:pt x="17865" y="24623"/>
                    </a:lnTo>
                    <a:lnTo>
                      <a:pt x="17865" y="24530"/>
                    </a:lnTo>
                    <a:lnTo>
                      <a:pt x="17865" y="24437"/>
                    </a:lnTo>
                    <a:lnTo>
                      <a:pt x="17865" y="24391"/>
                    </a:lnTo>
                    <a:lnTo>
                      <a:pt x="17819" y="24345"/>
                    </a:lnTo>
                    <a:lnTo>
                      <a:pt x="17819" y="24299"/>
                    </a:lnTo>
                    <a:lnTo>
                      <a:pt x="17819" y="24252"/>
                    </a:lnTo>
                    <a:lnTo>
                      <a:pt x="17819" y="24206"/>
                    </a:lnTo>
                    <a:lnTo>
                      <a:pt x="17773" y="24160"/>
                    </a:lnTo>
                    <a:lnTo>
                      <a:pt x="17773" y="24113"/>
                    </a:lnTo>
                    <a:lnTo>
                      <a:pt x="17726" y="24021"/>
                    </a:lnTo>
                    <a:lnTo>
                      <a:pt x="17726" y="23928"/>
                    </a:lnTo>
                    <a:lnTo>
                      <a:pt x="17680" y="23836"/>
                    </a:lnTo>
                    <a:lnTo>
                      <a:pt x="17634" y="23789"/>
                    </a:lnTo>
                    <a:lnTo>
                      <a:pt x="17587" y="23697"/>
                    </a:lnTo>
                    <a:lnTo>
                      <a:pt x="17587" y="23604"/>
                    </a:lnTo>
                    <a:lnTo>
                      <a:pt x="17541" y="23604"/>
                    </a:lnTo>
                    <a:lnTo>
                      <a:pt x="17495" y="23512"/>
                    </a:lnTo>
                    <a:lnTo>
                      <a:pt x="17449" y="23465"/>
                    </a:lnTo>
                    <a:lnTo>
                      <a:pt x="17449" y="23419"/>
                    </a:lnTo>
                    <a:lnTo>
                      <a:pt x="17078" y="22956"/>
                    </a:lnTo>
                    <a:lnTo>
                      <a:pt x="17264" y="23512"/>
                    </a:lnTo>
                    <a:lnTo>
                      <a:pt x="17264" y="23558"/>
                    </a:lnTo>
                    <a:lnTo>
                      <a:pt x="17310" y="23558"/>
                    </a:lnTo>
                    <a:lnTo>
                      <a:pt x="17310" y="23697"/>
                    </a:lnTo>
                    <a:lnTo>
                      <a:pt x="17310" y="23743"/>
                    </a:lnTo>
                    <a:lnTo>
                      <a:pt x="17310" y="23836"/>
                    </a:lnTo>
                    <a:lnTo>
                      <a:pt x="17310" y="23882"/>
                    </a:lnTo>
                    <a:lnTo>
                      <a:pt x="17310" y="23928"/>
                    </a:lnTo>
                    <a:lnTo>
                      <a:pt x="17310" y="23975"/>
                    </a:lnTo>
                    <a:lnTo>
                      <a:pt x="17402" y="24021"/>
                    </a:lnTo>
                    <a:lnTo>
                      <a:pt x="17310" y="24021"/>
                    </a:lnTo>
                    <a:lnTo>
                      <a:pt x="17264" y="24067"/>
                    </a:lnTo>
                    <a:lnTo>
                      <a:pt x="17264" y="24160"/>
                    </a:lnTo>
                    <a:lnTo>
                      <a:pt x="17217" y="24206"/>
                    </a:lnTo>
                    <a:lnTo>
                      <a:pt x="17032" y="24391"/>
                    </a:lnTo>
                    <a:lnTo>
                      <a:pt x="16847" y="24484"/>
                    </a:lnTo>
                    <a:lnTo>
                      <a:pt x="16754" y="24530"/>
                    </a:lnTo>
                    <a:lnTo>
                      <a:pt x="16569" y="24623"/>
                    </a:lnTo>
                    <a:lnTo>
                      <a:pt x="16477" y="24669"/>
                    </a:lnTo>
                    <a:lnTo>
                      <a:pt x="16430" y="24669"/>
                    </a:lnTo>
                    <a:lnTo>
                      <a:pt x="16569" y="24530"/>
                    </a:lnTo>
                    <a:lnTo>
                      <a:pt x="16616" y="24437"/>
                    </a:lnTo>
                    <a:lnTo>
                      <a:pt x="16662" y="24345"/>
                    </a:lnTo>
                    <a:lnTo>
                      <a:pt x="16662" y="24299"/>
                    </a:lnTo>
                    <a:lnTo>
                      <a:pt x="16662" y="24206"/>
                    </a:lnTo>
                    <a:lnTo>
                      <a:pt x="16662" y="24113"/>
                    </a:lnTo>
                    <a:lnTo>
                      <a:pt x="16662" y="24067"/>
                    </a:lnTo>
                    <a:lnTo>
                      <a:pt x="16616" y="23928"/>
                    </a:lnTo>
                    <a:lnTo>
                      <a:pt x="15829" y="22308"/>
                    </a:lnTo>
                    <a:lnTo>
                      <a:pt x="15782" y="22308"/>
                    </a:lnTo>
                    <a:lnTo>
                      <a:pt x="15829" y="22262"/>
                    </a:lnTo>
                    <a:lnTo>
                      <a:pt x="15782" y="22123"/>
                    </a:lnTo>
                    <a:lnTo>
                      <a:pt x="15690" y="21892"/>
                    </a:lnTo>
                    <a:lnTo>
                      <a:pt x="15644" y="21846"/>
                    </a:lnTo>
                    <a:lnTo>
                      <a:pt x="15597" y="21753"/>
                    </a:lnTo>
                    <a:lnTo>
                      <a:pt x="15551" y="21614"/>
                    </a:lnTo>
                    <a:lnTo>
                      <a:pt x="15551" y="21336"/>
                    </a:lnTo>
                    <a:lnTo>
                      <a:pt x="15458" y="20781"/>
                    </a:lnTo>
                    <a:lnTo>
                      <a:pt x="15320" y="19624"/>
                    </a:lnTo>
                    <a:lnTo>
                      <a:pt x="14301" y="13144"/>
                    </a:lnTo>
                    <a:lnTo>
                      <a:pt x="13468" y="7683"/>
                    </a:lnTo>
                    <a:lnTo>
                      <a:pt x="13468" y="7498"/>
                    </a:lnTo>
                    <a:lnTo>
                      <a:pt x="13191" y="5739"/>
                    </a:lnTo>
                    <a:lnTo>
                      <a:pt x="13144" y="5554"/>
                    </a:lnTo>
                    <a:lnTo>
                      <a:pt x="12820" y="3425"/>
                    </a:lnTo>
                    <a:lnTo>
                      <a:pt x="12728" y="2870"/>
                    </a:lnTo>
                    <a:lnTo>
                      <a:pt x="12635" y="2870"/>
                    </a:lnTo>
                    <a:lnTo>
                      <a:pt x="12219" y="3009"/>
                    </a:lnTo>
                    <a:lnTo>
                      <a:pt x="11987" y="3009"/>
                    </a:lnTo>
                    <a:lnTo>
                      <a:pt x="11710" y="3055"/>
                    </a:lnTo>
                    <a:lnTo>
                      <a:pt x="11617" y="3055"/>
                    </a:lnTo>
                    <a:lnTo>
                      <a:pt x="11663" y="3147"/>
                    </a:lnTo>
                    <a:lnTo>
                      <a:pt x="11941" y="5138"/>
                    </a:lnTo>
                    <a:lnTo>
                      <a:pt x="12034" y="5138"/>
                    </a:lnTo>
                    <a:lnTo>
                      <a:pt x="11941" y="5184"/>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6"/>
              <p:cNvSpPr/>
              <p:nvPr/>
            </p:nvSpPr>
            <p:spPr>
              <a:xfrm flipH="1">
                <a:off x="-2766965" y="5369838"/>
                <a:ext cx="46556" cy="36002"/>
              </a:xfrm>
              <a:custGeom>
                <a:rect b="b" l="l" r="r" t="t"/>
                <a:pathLst>
                  <a:path extrusionOk="0" h="788" w="1019">
                    <a:moveTo>
                      <a:pt x="0" y="1"/>
                    </a:moveTo>
                    <a:lnTo>
                      <a:pt x="0" y="186"/>
                    </a:lnTo>
                    <a:lnTo>
                      <a:pt x="47" y="232"/>
                    </a:lnTo>
                    <a:lnTo>
                      <a:pt x="139" y="278"/>
                    </a:lnTo>
                    <a:lnTo>
                      <a:pt x="278" y="371"/>
                    </a:lnTo>
                    <a:lnTo>
                      <a:pt x="1019" y="788"/>
                    </a:lnTo>
                    <a:lnTo>
                      <a:pt x="1019" y="556"/>
                    </a:lnTo>
                    <a:lnTo>
                      <a:pt x="972" y="510"/>
                    </a:lnTo>
                    <a:lnTo>
                      <a:pt x="834" y="417"/>
                    </a:lnTo>
                    <a:lnTo>
                      <a:pt x="648" y="325"/>
                    </a:lnTo>
                    <a:lnTo>
                      <a:pt x="417" y="232"/>
                    </a:lnTo>
                    <a:lnTo>
                      <a:pt x="186" y="47"/>
                    </a:lnTo>
                    <a:lnTo>
                      <a:pt x="139" y="93"/>
                    </a:lnTo>
                    <a:lnTo>
                      <a:pt x="139" y="47"/>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6"/>
              <p:cNvSpPr/>
              <p:nvPr/>
            </p:nvSpPr>
            <p:spPr>
              <a:xfrm flipH="1">
                <a:off x="-2912890" y="5429049"/>
                <a:ext cx="44454" cy="12747"/>
              </a:xfrm>
              <a:custGeom>
                <a:rect b="b" l="l" r="r" t="t"/>
                <a:pathLst>
                  <a:path extrusionOk="0" h="279" w="973">
                    <a:moveTo>
                      <a:pt x="0" y="1"/>
                    </a:moveTo>
                    <a:lnTo>
                      <a:pt x="0" y="93"/>
                    </a:lnTo>
                    <a:lnTo>
                      <a:pt x="47" y="186"/>
                    </a:lnTo>
                    <a:lnTo>
                      <a:pt x="47" y="232"/>
                    </a:lnTo>
                    <a:lnTo>
                      <a:pt x="93" y="278"/>
                    </a:lnTo>
                    <a:lnTo>
                      <a:pt x="972" y="278"/>
                    </a:lnTo>
                    <a:lnTo>
                      <a:pt x="926" y="139"/>
                    </a:lnTo>
                    <a:lnTo>
                      <a:pt x="926" y="47"/>
                    </a:lnTo>
                    <a:lnTo>
                      <a:pt x="463" y="47"/>
                    </a:lnTo>
                    <a:lnTo>
                      <a:pt x="278"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6"/>
              <p:cNvSpPr/>
              <p:nvPr/>
            </p:nvSpPr>
            <p:spPr>
              <a:xfrm flipH="1">
                <a:off x="-2938247" y="5429049"/>
                <a:ext cx="25402" cy="12747"/>
              </a:xfrm>
              <a:custGeom>
                <a:rect b="b" l="l" r="r" t="t"/>
                <a:pathLst>
                  <a:path extrusionOk="0" h="279" w="556">
                    <a:moveTo>
                      <a:pt x="509" y="1"/>
                    </a:moveTo>
                    <a:lnTo>
                      <a:pt x="370" y="47"/>
                    </a:lnTo>
                    <a:lnTo>
                      <a:pt x="0" y="47"/>
                    </a:lnTo>
                    <a:lnTo>
                      <a:pt x="46" y="278"/>
                    </a:lnTo>
                    <a:lnTo>
                      <a:pt x="139" y="278"/>
                    </a:lnTo>
                    <a:lnTo>
                      <a:pt x="324" y="232"/>
                    </a:lnTo>
                    <a:lnTo>
                      <a:pt x="509" y="186"/>
                    </a:lnTo>
                    <a:lnTo>
                      <a:pt x="556" y="186"/>
                    </a:lnTo>
                    <a:lnTo>
                      <a:pt x="509" y="139"/>
                    </a:lnTo>
                    <a:lnTo>
                      <a:pt x="509" y="93"/>
                    </a:lnTo>
                    <a:lnTo>
                      <a:pt x="509"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6"/>
              <p:cNvSpPr/>
              <p:nvPr/>
            </p:nvSpPr>
            <p:spPr>
              <a:xfrm flipH="1">
                <a:off x="-2868482" y="5395240"/>
                <a:ext cx="99462" cy="44454"/>
              </a:xfrm>
              <a:custGeom>
                <a:rect b="b" l="l" r="r" t="t"/>
                <a:pathLst>
                  <a:path extrusionOk="0" h="973" w="2177">
                    <a:moveTo>
                      <a:pt x="1" y="0"/>
                    </a:moveTo>
                    <a:lnTo>
                      <a:pt x="1" y="370"/>
                    </a:lnTo>
                    <a:lnTo>
                      <a:pt x="47" y="417"/>
                    </a:lnTo>
                    <a:lnTo>
                      <a:pt x="927" y="694"/>
                    </a:lnTo>
                    <a:lnTo>
                      <a:pt x="1760" y="926"/>
                    </a:lnTo>
                    <a:lnTo>
                      <a:pt x="2037" y="972"/>
                    </a:lnTo>
                    <a:lnTo>
                      <a:pt x="2176" y="972"/>
                    </a:lnTo>
                    <a:lnTo>
                      <a:pt x="2084" y="694"/>
                    </a:lnTo>
                    <a:lnTo>
                      <a:pt x="1991" y="648"/>
                    </a:lnTo>
                    <a:lnTo>
                      <a:pt x="1760" y="602"/>
                    </a:lnTo>
                    <a:lnTo>
                      <a:pt x="1528" y="602"/>
                    </a:lnTo>
                    <a:lnTo>
                      <a:pt x="1482" y="556"/>
                    </a:lnTo>
                    <a:lnTo>
                      <a:pt x="1251" y="509"/>
                    </a:lnTo>
                    <a:lnTo>
                      <a:pt x="1019" y="417"/>
                    </a:lnTo>
                    <a:lnTo>
                      <a:pt x="927" y="417"/>
                    </a:lnTo>
                    <a:lnTo>
                      <a:pt x="880" y="370"/>
                    </a:lnTo>
                    <a:lnTo>
                      <a:pt x="649" y="278"/>
                    </a:lnTo>
                    <a:lnTo>
                      <a:pt x="510" y="232"/>
                    </a:lnTo>
                    <a:lnTo>
                      <a:pt x="464" y="232"/>
                    </a:lnTo>
                    <a:lnTo>
                      <a:pt x="279" y="139"/>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6"/>
              <p:cNvSpPr/>
              <p:nvPr/>
            </p:nvSpPr>
            <p:spPr>
              <a:xfrm flipH="1">
                <a:off x="-2403292" y="4521924"/>
                <a:ext cx="61404" cy="156525"/>
              </a:xfrm>
              <a:custGeom>
                <a:rect b="b" l="l" r="r" t="t"/>
                <a:pathLst>
                  <a:path extrusionOk="0" h="3426" w="1344">
                    <a:moveTo>
                      <a:pt x="1019" y="0"/>
                    </a:moveTo>
                    <a:lnTo>
                      <a:pt x="927" y="139"/>
                    </a:lnTo>
                    <a:lnTo>
                      <a:pt x="880" y="232"/>
                    </a:lnTo>
                    <a:lnTo>
                      <a:pt x="834" y="324"/>
                    </a:lnTo>
                    <a:lnTo>
                      <a:pt x="695" y="602"/>
                    </a:lnTo>
                    <a:lnTo>
                      <a:pt x="603" y="833"/>
                    </a:lnTo>
                    <a:lnTo>
                      <a:pt x="695" y="880"/>
                    </a:lnTo>
                    <a:lnTo>
                      <a:pt x="649" y="1019"/>
                    </a:lnTo>
                    <a:lnTo>
                      <a:pt x="649" y="1065"/>
                    </a:lnTo>
                    <a:lnTo>
                      <a:pt x="695" y="1111"/>
                    </a:lnTo>
                    <a:lnTo>
                      <a:pt x="556" y="1065"/>
                    </a:lnTo>
                    <a:lnTo>
                      <a:pt x="464" y="1296"/>
                    </a:lnTo>
                    <a:lnTo>
                      <a:pt x="232" y="2037"/>
                    </a:lnTo>
                    <a:lnTo>
                      <a:pt x="186" y="2176"/>
                    </a:lnTo>
                    <a:lnTo>
                      <a:pt x="140" y="2268"/>
                    </a:lnTo>
                    <a:lnTo>
                      <a:pt x="140" y="2453"/>
                    </a:lnTo>
                    <a:lnTo>
                      <a:pt x="93" y="2500"/>
                    </a:lnTo>
                    <a:lnTo>
                      <a:pt x="93" y="2685"/>
                    </a:lnTo>
                    <a:lnTo>
                      <a:pt x="47" y="2731"/>
                    </a:lnTo>
                    <a:lnTo>
                      <a:pt x="47" y="2870"/>
                    </a:lnTo>
                    <a:lnTo>
                      <a:pt x="1" y="3148"/>
                    </a:lnTo>
                    <a:lnTo>
                      <a:pt x="1" y="3240"/>
                    </a:lnTo>
                    <a:lnTo>
                      <a:pt x="93" y="3240"/>
                    </a:lnTo>
                    <a:lnTo>
                      <a:pt x="325" y="3425"/>
                    </a:lnTo>
                    <a:lnTo>
                      <a:pt x="325" y="3240"/>
                    </a:lnTo>
                    <a:lnTo>
                      <a:pt x="417" y="2685"/>
                    </a:lnTo>
                    <a:lnTo>
                      <a:pt x="510" y="2176"/>
                    </a:lnTo>
                    <a:lnTo>
                      <a:pt x="510" y="2037"/>
                    </a:lnTo>
                    <a:lnTo>
                      <a:pt x="556" y="1944"/>
                    </a:lnTo>
                    <a:lnTo>
                      <a:pt x="788" y="1296"/>
                    </a:lnTo>
                    <a:lnTo>
                      <a:pt x="788" y="1250"/>
                    </a:lnTo>
                    <a:lnTo>
                      <a:pt x="834" y="1065"/>
                    </a:lnTo>
                    <a:lnTo>
                      <a:pt x="1204" y="417"/>
                    </a:lnTo>
                    <a:lnTo>
                      <a:pt x="1204" y="371"/>
                    </a:lnTo>
                    <a:lnTo>
                      <a:pt x="1112" y="232"/>
                    </a:lnTo>
                    <a:lnTo>
                      <a:pt x="1158" y="232"/>
                    </a:lnTo>
                    <a:lnTo>
                      <a:pt x="1250" y="324"/>
                    </a:lnTo>
                    <a:lnTo>
                      <a:pt x="1297" y="232"/>
                    </a:lnTo>
                    <a:lnTo>
                      <a:pt x="1343" y="186"/>
                    </a:lnTo>
                    <a:lnTo>
                      <a:pt x="1297" y="139"/>
                    </a:lnTo>
                    <a:lnTo>
                      <a:pt x="1204" y="47"/>
                    </a:lnTo>
                    <a:lnTo>
                      <a:pt x="1158" y="93"/>
                    </a:lnTo>
                    <a:lnTo>
                      <a:pt x="1112" y="139"/>
                    </a:lnTo>
                    <a:lnTo>
                      <a:pt x="101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6"/>
              <p:cNvSpPr/>
              <p:nvPr/>
            </p:nvSpPr>
            <p:spPr>
              <a:xfrm flipH="1">
                <a:off x="-3223702" y="4318934"/>
                <a:ext cx="644970" cy="1139766"/>
              </a:xfrm>
              <a:custGeom>
                <a:rect b="b" l="l" r="r" t="t"/>
                <a:pathLst>
                  <a:path extrusionOk="0" h="24947" w="14117">
                    <a:moveTo>
                      <a:pt x="1" y="0"/>
                    </a:moveTo>
                    <a:lnTo>
                      <a:pt x="47" y="324"/>
                    </a:lnTo>
                    <a:lnTo>
                      <a:pt x="139" y="324"/>
                    </a:lnTo>
                    <a:lnTo>
                      <a:pt x="1019" y="556"/>
                    </a:lnTo>
                    <a:lnTo>
                      <a:pt x="1158" y="602"/>
                    </a:lnTo>
                    <a:lnTo>
                      <a:pt x="1667" y="833"/>
                    </a:lnTo>
                    <a:lnTo>
                      <a:pt x="2222" y="1065"/>
                    </a:lnTo>
                    <a:lnTo>
                      <a:pt x="2361" y="1111"/>
                    </a:lnTo>
                    <a:lnTo>
                      <a:pt x="3055" y="1481"/>
                    </a:lnTo>
                    <a:lnTo>
                      <a:pt x="3194" y="1574"/>
                    </a:lnTo>
                    <a:lnTo>
                      <a:pt x="3981" y="2083"/>
                    </a:lnTo>
                    <a:lnTo>
                      <a:pt x="4814" y="2638"/>
                    </a:lnTo>
                    <a:lnTo>
                      <a:pt x="4907" y="2731"/>
                    </a:lnTo>
                    <a:lnTo>
                      <a:pt x="4999" y="2685"/>
                    </a:lnTo>
                    <a:lnTo>
                      <a:pt x="4953" y="2731"/>
                    </a:lnTo>
                    <a:lnTo>
                      <a:pt x="5416" y="3101"/>
                    </a:lnTo>
                    <a:lnTo>
                      <a:pt x="6480" y="4073"/>
                    </a:lnTo>
                    <a:lnTo>
                      <a:pt x="6619" y="4212"/>
                    </a:lnTo>
                    <a:lnTo>
                      <a:pt x="6665" y="4212"/>
                    </a:lnTo>
                    <a:lnTo>
                      <a:pt x="6804" y="4397"/>
                    </a:lnTo>
                    <a:lnTo>
                      <a:pt x="6850" y="4397"/>
                    </a:lnTo>
                    <a:lnTo>
                      <a:pt x="6989" y="4582"/>
                    </a:lnTo>
                    <a:lnTo>
                      <a:pt x="7036" y="4582"/>
                    </a:lnTo>
                    <a:lnTo>
                      <a:pt x="7174" y="4767"/>
                    </a:lnTo>
                    <a:lnTo>
                      <a:pt x="7221" y="4767"/>
                    </a:lnTo>
                    <a:lnTo>
                      <a:pt x="7359" y="4952"/>
                    </a:lnTo>
                    <a:lnTo>
                      <a:pt x="7498" y="5091"/>
                    </a:lnTo>
                    <a:lnTo>
                      <a:pt x="8285" y="5971"/>
                    </a:lnTo>
                    <a:lnTo>
                      <a:pt x="8470" y="6248"/>
                    </a:lnTo>
                    <a:lnTo>
                      <a:pt x="8517" y="6248"/>
                    </a:lnTo>
                    <a:lnTo>
                      <a:pt x="8702" y="6526"/>
                    </a:lnTo>
                    <a:lnTo>
                      <a:pt x="8748" y="6572"/>
                    </a:lnTo>
                    <a:lnTo>
                      <a:pt x="8887" y="6758"/>
                    </a:lnTo>
                    <a:lnTo>
                      <a:pt x="8979" y="6850"/>
                    </a:lnTo>
                    <a:lnTo>
                      <a:pt x="9118" y="7035"/>
                    </a:lnTo>
                    <a:lnTo>
                      <a:pt x="9674" y="7868"/>
                    </a:lnTo>
                    <a:lnTo>
                      <a:pt x="9812" y="8053"/>
                    </a:lnTo>
                    <a:lnTo>
                      <a:pt x="9859" y="8146"/>
                    </a:lnTo>
                    <a:lnTo>
                      <a:pt x="10044" y="8377"/>
                    </a:lnTo>
                    <a:lnTo>
                      <a:pt x="10044" y="8424"/>
                    </a:lnTo>
                    <a:lnTo>
                      <a:pt x="10507" y="9164"/>
                    </a:lnTo>
                    <a:lnTo>
                      <a:pt x="10923" y="9905"/>
                    </a:lnTo>
                    <a:lnTo>
                      <a:pt x="11386" y="10738"/>
                    </a:lnTo>
                    <a:lnTo>
                      <a:pt x="11756" y="11571"/>
                    </a:lnTo>
                    <a:lnTo>
                      <a:pt x="11849" y="11802"/>
                    </a:lnTo>
                    <a:lnTo>
                      <a:pt x="11895" y="11802"/>
                    </a:lnTo>
                    <a:lnTo>
                      <a:pt x="12451" y="13191"/>
                    </a:lnTo>
                    <a:lnTo>
                      <a:pt x="12497" y="13376"/>
                    </a:lnTo>
                    <a:lnTo>
                      <a:pt x="12589" y="13607"/>
                    </a:lnTo>
                    <a:lnTo>
                      <a:pt x="12682" y="13885"/>
                    </a:lnTo>
                    <a:lnTo>
                      <a:pt x="12867" y="14348"/>
                    </a:lnTo>
                    <a:lnTo>
                      <a:pt x="12867" y="14394"/>
                    </a:lnTo>
                    <a:lnTo>
                      <a:pt x="12913" y="14579"/>
                    </a:lnTo>
                    <a:lnTo>
                      <a:pt x="13006" y="14903"/>
                    </a:lnTo>
                    <a:lnTo>
                      <a:pt x="13237" y="15783"/>
                    </a:lnTo>
                    <a:lnTo>
                      <a:pt x="13423" y="16616"/>
                    </a:lnTo>
                    <a:lnTo>
                      <a:pt x="13561" y="17403"/>
                    </a:lnTo>
                    <a:lnTo>
                      <a:pt x="13700" y="18236"/>
                    </a:lnTo>
                    <a:lnTo>
                      <a:pt x="13700" y="18513"/>
                    </a:lnTo>
                    <a:lnTo>
                      <a:pt x="13747" y="19485"/>
                    </a:lnTo>
                    <a:lnTo>
                      <a:pt x="13747" y="20457"/>
                    </a:lnTo>
                    <a:lnTo>
                      <a:pt x="13700" y="21290"/>
                    </a:lnTo>
                    <a:lnTo>
                      <a:pt x="13561" y="22077"/>
                    </a:lnTo>
                    <a:lnTo>
                      <a:pt x="13515" y="22216"/>
                    </a:lnTo>
                    <a:lnTo>
                      <a:pt x="13515" y="22401"/>
                    </a:lnTo>
                    <a:lnTo>
                      <a:pt x="13469" y="22401"/>
                    </a:lnTo>
                    <a:lnTo>
                      <a:pt x="13330" y="22956"/>
                    </a:lnTo>
                    <a:lnTo>
                      <a:pt x="13191" y="23466"/>
                    </a:lnTo>
                    <a:lnTo>
                      <a:pt x="12960" y="23928"/>
                    </a:lnTo>
                    <a:lnTo>
                      <a:pt x="12728" y="24391"/>
                    </a:lnTo>
                    <a:lnTo>
                      <a:pt x="12682" y="24530"/>
                    </a:lnTo>
                    <a:lnTo>
                      <a:pt x="12589" y="24669"/>
                    </a:lnTo>
                    <a:lnTo>
                      <a:pt x="12497" y="24854"/>
                    </a:lnTo>
                    <a:lnTo>
                      <a:pt x="12543" y="24900"/>
                    </a:lnTo>
                    <a:lnTo>
                      <a:pt x="12636" y="24947"/>
                    </a:lnTo>
                    <a:lnTo>
                      <a:pt x="12636" y="24900"/>
                    </a:lnTo>
                    <a:lnTo>
                      <a:pt x="13099" y="24252"/>
                    </a:lnTo>
                    <a:lnTo>
                      <a:pt x="13423" y="23512"/>
                    </a:lnTo>
                    <a:lnTo>
                      <a:pt x="13700" y="22771"/>
                    </a:lnTo>
                    <a:lnTo>
                      <a:pt x="13885" y="21984"/>
                    </a:lnTo>
                    <a:lnTo>
                      <a:pt x="14024" y="21151"/>
                    </a:lnTo>
                    <a:lnTo>
                      <a:pt x="14071" y="20272"/>
                    </a:lnTo>
                    <a:lnTo>
                      <a:pt x="14117" y="19254"/>
                    </a:lnTo>
                    <a:lnTo>
                      <a:pt x="14024" y="18189"/>
                    </a:lnTo>
                    <a:lnTo>
                      <a:pt x="13885" y="17125"/>
                    </a:lnTo>
                    <a:lnTo>
                      <a:pt x="13700" y="15968"/>
                    </a:lnTo>
                    <a:lnTo>
                      <a:pt x="13654" y="15829"/>
                    </a:lnTo>
                    <a:lnTo>
                      <a:pt x="13608" y="15597"/>
                    </a:lnTo>
                    <a:lnTo>
                      <a:pt x="13608" y="15551"/>
                    </a:lnTo>
                    <a:lnTo>
                      <a:pt x="13376" y="14811"/>
                    </a:lnTo>
                    <a:lnTo>
                      <a:pt x="13376" y="14672"/>
                    </a:lnTo>
                    <a:lnTo>
                      <a:pt x="13284" y="14440"/>
                    </a:lnTo>
                    <a:lnTo>
                      <a:pt x="13237" y="14348"/>
                    </a:lnTo>
                    <a:lnTo>
                      <a:pt x="13099" y="13839"/>
                    </a:lnTo>
                    <a:lnTo>
                      <a:pt x="13099" y="13792"/>
                    </a:lnTo>
                    <a:lnTo>
                      <a:pt x="13052" y="13654"/>
                    </a:lnTo>
                    <a:lnTo>
                      <a:pt x="12960" y="13422"/>
                    </a:lnTo>
                    <a:lnTo>
                      <a:pt x="12913" y="13330"/>
                    </a:lnTo>
                    <a:lnTo>
                      <a:pt x="12728" y="12821"/>
                    </a:lnTo>
                    <a:lnTo>
                      <a:pt x="12682" y="12682"/>
                    </a:lnTo>
                    <a:lnTo>
                      <a:pt x="12589" y="12450"/>
                    </a:lnTo>
                    <a:lnTo>
                      <a:pt x="12543" y="12404"/>
                    </a:lnTo>
                    <a:lnTo>
                      <a:pt x="12358" y="11895"/>
                    </a:lnTo>
                    <a:lnTo>
                      <a:pt x="12358" y="11849"/>
                    </a:lnTo>
                    <a:lnTo>
                      <a:pt x="12312" y="11756"/>
                    </a:lnTo>
                    <a:lnTo>
                      <a:pt x="12173" y="11478"/>
                    </a:lnTo>
                    <a:lnTo>
                      <a:pt x="11941" y="10969"/>
                    </a:lnTo>
                    <a:lnTo>
                      <a:pt x="11895" y="10830"/>
                    </a:lnTo>
                    <a:lnTo>
                      <a:pt x="11756" y="10599"/>
                    </a:lnTo>
                    <a:lnTo>
                      <a:pt x="11479" y="10044"/>
                    </a:lnTo>
                    <a:lnTo>
                      <a:pt x="11432" y="9951"/>
                    </a:lnTo>
                    <a:lnTo>
                      <a:pt x="11294" y="9673"/>
                    </a:lnTo>
                    <a:lnTo>
                      <a:pt x="10646" y="8609"/>
                    </a:lnTo>
                    <a:lnTo>
                      <a:pt x="10507" y="8331"/>
                    </a:lnTo>
                    <a:lnTo>
                      <a:pt x="10414" y="8239"/>
                    </a:lnTo>
                    <a:lnTo>
                      <a:pt x="10090" y="7776"/>
                    </a:lnTo>
                    <a:lnTo>
                      <a:pt x="10044" y="7683"/>
                    </a:lnTo>
                    <a:lnTo>
                      <a:pt x="9951" y="7498"/>
                    </a:lnTo>
                    <a:lnTo>
                      <a:pt x="9812" y="7359"/>
                    </a:lnTo>
                    <a:lnTo>
                      <a:pt x="9489" y="6896"/>
                    </a:lnTo>
                    <a:lnTo>
                      <a:pt x="9396" y="6758"/>
                    </a:lnTo>
                    <a:lnTo>
                      <a:pt x="9257" y="6526"/>
                    </a:lnTo>
                    <a:lnTo>
                      <a:pt x="9118" y="6434"/>
                    </a:lnTo>
                    <a:lnTo>
                      <a:pt x="9072" y="6341"/>
                    </a:lnTo>
                    <a:lnTo>
                      <a:pt x="8887" y="6110"/>
                    </a:lnTo>
                    <a:lnTo>
                      <a:pt x="8609" y="5739"/>
                    </a:lnTo>
                    <a:lnTo>
                      <a:pt x="8331" y="5462"/>
                    </a:lnTo>
                    <a:lnTo>
                      <a:pt x="8285" y="5369"/>
                    </a:lnTo>
                    <a:lnTo>
                      <a:pt x="8239" y="5323"/>
                    </a:lnTo>
                    <a:lnTo>
                      <a:pt x="7915" y="4952"/>
                    </a:lnTo>
                    <a:lnTo>
                      <a:pt x="7869" y="4906"/>
                    </a:lnTo>
                    <a:lnTo>
                      <a:pt x="7730" y="4767"/>
                    </a:lnTo>
                    <a:lnTo>
                      <a:pt x="7313" y="4351"/>
                    </a:lnTo>
                    <a:lnTo>
                      <a:pt x="7267" y="4258"/>
                    </a:lnTo>
                    <a:lnTo>
                      <a:pt x="7174" y="4166"/>
                    </a:lnTo>
                    <a:lnTo>
                      <a:pt x="6526" y="3610"/>
                    </a:lnTo>
                    <a:lnTo>
                      <a:pt x="6388" y="3471"/>
                    </a:lnTo>
                    <a:lnTo>
                      <a:pt x="6249" y="3286"/>
                    </a:lnTo>
                    <a:lnTo>
                      <a:pt x="6202" y="3286"/>
                    </a:lnTo>
                    <a:lnTo>
                      <a:pt x="5971" y="3055"/>
                    </a:lnTo>
                    <a:lnTo>
                      <a:pt x="5832" y="2962"/>
                    </a:lnTo>
                    <a:lnTo>
                      <a:pt x="4999" y="2314"/>
                    </a:lnTo>
                    <a:lnTo>
                      <a:pt x="4305" y="1852"/>
                    </a:lnTo>
                    <a:lnTo>
                      <a:pt x="3657" y="1435"/>
                    </a:lnTo>
                    <a:lnTo>
                      <a:pt x="3611" y="1528"/>
                    </a:lnTo>
                    <a:lnTo>
                      <a:pt x="3611" y="1435"/>
                    </a:lnTo>
                    <a:lnTo>
                      <a:pt x="3101" y="1111"/>
                    </a:lnTo>
                    <a:lnTo>
                      <a:pt x="3055" y="1204"/>
                    </a:lnTo>
                    <a:lnTo>
                      <a:pt x="3055" y="1111"/>
                    </a:lnTo>
                    <a:lnTo>
                      <a:pt x="2778" y="972"/>
                    </a:lnTo>
                    <a:lnTo>
                      <a:pt x="2639" y="880"/>
                    </a:lnTo>
                    <a:lnTo>
                      <a:pt x="2407" y="741"/>
                    </a:lnTo>
                    <a:lnTo>
                      <a:pt x="2315" y="694"/>
                    </a:lnTo>
                    <a:lnTo>
                      <a:pt x="2222" y="694"/>
                    </a:lnTo>
                    <a:lnTo>
                      <a:pt x="2037" y="648"/>
                    </a:lnTo>
                    <a:lnTo>
                      <a:pt x="1898" y="556"/>
                    </a:lnTo>
                    <a:lnTo>
                      <a:pt x="1528" y="417"/>
                    </a:lnTo>
                    <a:lnTo>
                      <a:pt x="1204" y="278"/>
                    </a:lnTo>
                    <a:lnTo>
                      <a:pt x="1158" y="278"/>
                    </a:lnTo>
                    <a:lnTo>
                      <a:pt x="1019" y="232"/>
                    </a:lnTo>
                    <a:lnTo>
                      <a:pt x="972" y="232"/>
                    </a:lnTo>
                    <a:lnTo>
                      <a:pt x="741" y="185"/>
                    </a:lnTo>
                    <a:lnTo>
                      <a:pt x="602" y="139"/>
                    </a:lnTo>
                    <a:lnTo>
                      <a:pt x="13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6"/>
              <p:cNvSpPr/>
              <p:nvPr/>
            </p:nvSpPr>
            <p:spPr>
              <a:xfrm flipH="1">
                <a:off x="-2942496" y="4782023"/>
                <a:ext cx="209386" cy="124773"/>
              </a:xfrm>
              <a:custGeom>
                <a:rect b="b" l="l" r="r" t="t"/>
                <a:pathLst>
                  <a:path extrusionOk="0" h="2731" w="4583">
                    <a:moveTo>
                      <a:pt x="4490" y="0"/>
                    </a:moveTo>
                    <a:lnTo>
                      <a:pt x="2592" y="1111"/>
                    </a:lnTo>
                    <a:lnTo>
                      <a:pt x="2407" y="1203"/>
                    </a:lnTo>
                    <a:lnTo>
                      <a:pt x="2083" y="1389"/>
                    </a:lnTo>
                    <a:lnTo>
                      <a:pt x="2037" y="1389"/>
                    </a:lnTo>
                    <a:lnTo>
                      <a:pt x="787" y="2129"/>
                    </a:lnTo>
                    <a:lnTo>
                      <a:pt x="741" y="2175"/>
                    </a:lnTo>
                    <a:lnTo>
                      <a:pt x="417" y="2361"/>
                    </a:lnTo>
                    <a:lnTo>
                      <a:pt x="139" y="2499"/>
                    </a:lnTo>
                    <a:lnTo>
                      <a:pt x="0" y="2592"/>
                    </a:lnTo>
                    <a:lnTo>
                      <a:pt x="46" y="2685"/>
                    </a:lnTo>
                    <a:lnTo>
                      <a:pt x="139" y="2731"/>
                    </a:lnTo>
                    <a:lnTo>
                      <a:pt x="232" y="2685"/>
                    </a:lnTo>
                    <a:lnTo>
                      <a:pt x="232" y="2638"/>
                    </a:lnTo>
                    <a:lnTo>
                      <a:pt x="324" y="2638"/>
                    </a:lnTo>
                    <a:lnTo>
                      <a:pt x="324" y="2592"/>
                    </a:lnTo>
                    <a:lnTo>
                      <a:pt x="1111" y="2175"/>
                    </a:lnTo>
                    <a:lnTo>
                      <a:pt x="1296" y="2083"/>
                    </a:lnTo>
                    <a:lnTo>
                      <a:pt x="1574" y="1898"/>
                    </a:lnTo>
                    <a:lnTo>
                      <a:pt x="4490" y="232"/>
                    </a:lnTo>
                    <a:lnTo>
                      <a:pt x="4582" y="185"/>
                    </a:lnTo>
                    <a:lnTo>
                      <a:pt x="449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6"/>
              <p:cNvSpPr/>
              <p:nvPr/>
            </p:nvSpPr>
            <p:spPr>
              <a:xfrm flipH="1">
                <a:off x="-2929795" y="5443852"/>
                <a:ext cx="38103" cy="10645"/>
              </a:xfrm>
              <a:custGeom>
                <a:rect b="b" l="l" r="r" t="t"/>
                <a:pathLst>
                  <a:path extrusionOk="0" h="233" w="834">
                    <a:moveTo>
                      <a:pt x="509" y="139"/>
                    </a:moveTo>
                    <a:lnTo>
                      <a:pt x="509" y="186"/>
                    </a:lnTo>
                    <a:lnTo>
                      <a:pt x="463" y="186"/>
                    </a:lnTo>
                    <a:lnTo>
                      <a:pt x="509" y="139"/>
                    </a:lnTo>
                    <a:close/>
                    <a:moveTo>
                      <a:pt x="463" y="1"/>
                    </a:moveTo>
                    <a:lnTo>
                      <a:pt x="0" y="139"/>
                    </a:lnTo>
                    <a:lnTo>
                      <a:pt x="833" y="232"/>
                    </a:lnTo>
                    <a:lnTo>
                      <a:pt x="556" y="47"/>
                    </a:lnTo>
                    <a:lnTo>
                      <a:pt x="509"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6"/>
              <p:cNvSpPr/>
              <p:nvPr/>
            </p:nvSpPr>
            <p:spPr>
              <a:xfrm flipH="1">
                <a:off x="-2891737" y="4915202"/>
                <a:ext cx="27550" cy="12747"/>
              </a:xfrm>
              <a:custGeom>
                <a:rect b="b" l="l" r="r" t="t"/>
                <a:pathLst>
                  <a:path extrusionOk="0" h="279" w="603">
                    <a:moveTo>
                      <a:pt x="47" y="1"/>
                    </a:moveTo>
                    <a:lnTo>
                      <a:pt x="1" y="186"/>
                    </a:lnTo>
                    <a:lnTo>
                      <a:pt x="556" y="279"/>
                    </a:lnTo>
                    <a:lnTo>
                      <a:pt x="602" y="94"/>
                    </a:lnTo>
                    <a:lnTo>
                      <a:pt x="510" y="47"/>
                    </a:lnTo>
                    <a:lnTo>
                      <a:pt x="278"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6"/>
              <p:cNvSpPr/>
              <p:nvPr/>
            </p:nvSpPr>
            <p:spPr>
              <a:xfrm flipH="1">
                <a:off x="-2978406" y="4841234"/>
                <a:ext cx="228392" cy="122671"/>
              </a:xfrm>
              <a:custGeom>
                <a:rect b="b" l="l" r="r" t="t"/>
                <a:pathLst>
                  <a:path extrusionOk="0" h="2685" w="4999">
                    <a:moveTo>
                      <a:pt x="4906" y="0"/>
                    </a:moveTo>
                    <a:lnTo>
                      <a:pt x="2083" y="1620"/>
                    </a:lnTo>
                    <a:lnTo>
                      <a:pt x="1852" y="1574"/>
                    </a:lnTo>
                    <a:lnTo>
                      <a:pt x="1435" y="1481"/>
                    </a:lnTo>
                    <a:lnTo>
                      <a:pt x="1065" y="1481"/>
                    </a:lnTo>
                    <a:lnTo>
                      <a:pt x="510" y="1435"/>
                    </a:lnTo>
                    <a:lnTo>
                      <a:pt x="371" y="1389"/>
                    </a:lnTo>
                    <a:lnTo>
                      <a:pt x="0" y="1389"/>
                    </a:lnTo>
                    <a:lnTo>
                      <a:pt x="0" y="1574"/>
                    </a:lnTo>
                    <a:lnTo>
                      <a:pt x="324" y="1620"/>
                    </a:lnTo>
                    <a:lnTo>
                      <a:pt x="741" y="1620"/>
                    </a:lnTo>
                    <a:lnTo>
                      <a:pt x="1204" y="1713"/>
                    </a:lnTo>
                    <a:lnTo>
                      <a:pt x="1435" y="1713"/>
                    </a:lnTo>
                    <a:lnTo>
                      <a:pt x="1528" y="1759"/>
                    </a:lnTo>
                    <a:lnTo>
                      <a:pt x="1778" y="1759"/>
                    </a:lnTo>
                    <a:lnTo>
                      <a:pt x="1111" y="2175"/>
                    </a:lnTo>
                    <a:lnTo>
                      <a:pt x="1065" y="2175"/>
                    </a:lnTo>
                    <a:lnTo>
                      <a:pt x="787" y="2360"/>
                    </a:lnTo>
                    <a:lnTo>
                      <a:pt x="741" y="2360"/>
                    </a:lnTo>
                    <a:lnTo>
                      <a:pt x="648" y="2453"/>
                    </a:lnTo>
                    <a:lnTo>
                      <a:pt x="556" y="2453"/>
                    </a:lnTo>
                    <a:lnTo>
                      <a:pt x="510" y="2546"/>
                    </a:lnTo>
                    <a:lnTo>
                      <a:pt x="510" y="2592"/>
                    </a:lnTo>
                    <a:lnTo>
                      <a:pt x="556" y="2684"/>
                    </a:lnTo>
                    <a:lnTo>
                      <a:pt x="880" y="2546"/>
                    </a:lnTo>
                    <a:lnTo>
                      <a:pt x="880" y="2499"/>
                    </a:lnTo>
                    <a:lnTo>
                      <a:pt x="1158" y="2360"/>
                    </a:lnTo>
                    <a:lnTo>
                      <a:pt x="1204" y="2360"/>
                    </a:lnTo>
                    <a:lnTo>
                      <a:pt x="1250" y="2314"/>
                    </a:lnTo>
                    <a:lnTo>
                      <a:pt x="2176" y="1805"/>
                    </a:lnTo>
                    <a:lnTo>
                      <a:pt x="2222" y="1759"/>
                    </a:lnTo>
                    <a:lnTo>
                      <a:pt x="2407" y="1666"/>
                    </a:lnTo>
                    <a:lnTo>
                      <a:pt x="4860" y="231"/>
                    </a:lnTo>
                    <a:lnTo>
                      <a:pt x="4999" y="185"/>
                    </a:lnTo>
                    <a:lnTo>
                      <a:pt x="4906"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6"/>
              <p:cNvSpPr/>
              <p:nvPr/>
            </p:nvSpPr>
            <p:spPr>
              <a:xfrm flipH="1">
                <a:off x="-2470955" y="4454261"/>
                <a:ext cx="29651" cy="14848"/>
              </a:xfrm>
              <a:custGeom>
                <a:rect b="b" l="l" r="r" t="t"/>
                <a:pathLst>
                  <a:path extrusionOk="0" h="325" w="649">
                    <a:moveTo>
                      <a:pt x="648" y="0"/>
                    </a:moveTo>
                    <a:lnTo>
                      <a:pt x="185" y="93"/>
                    </a:lnTo>
                    <a:lnTo>
                      <a:pt x="0" y="139"/>
                    </a:lnTo>
                    <a:lnTo>
                      <a:pt x="139" y="324"/>
                    </a:lnTo>
                    <a:lnTo>
                      <a:pt x="232" y="278"/>
                    </a:lnTo>
                    <a:lnTo>
                      <a:pt x="64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6"/>
              <p:cNvSpPr/>
              <p:nvPr/>
            </p:nvSpPr>
            <p:spPr>
              <a:xfrm flipH="1">
                <a:off x="-2826176" y="4946955"/>
                <a:ext cx="12747" cy="12701"/>
              </a:xfrm>
              <a:custGeom>
                <a:rect b="b" l="l" r="r" t="t"/>
                <a:pathLst>
                  <a:path extrusionOk="0" h="278" w="279">
                    <a:moveTo>
                      <a:pt x="93" y="0"/>
                    </a:moveTo>
                    <a:lnTo>
                      <a:pt x="1" y="185"/>
                    </a:lnTo>
                    <a:lnTo>
                      <a:pt x="186" y="278"/>
                    </a:lnTo>
                    <a:lnTo>
                      <a:pt x="279" y="139"/>
                    </a:lnTo>
                    <a:lnTo>
                      <a:pt x="9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6"/>
              <p:cNvSpPr/>
              <p:nvPr/>
            </p:nvSpPr>
            <p:spPr>
              <a:xfrm flipH="1">
                <a:off x="-1946508" y="4589587"/>
                <a:ext cx="63460" cy="186131"/>
              </a:xfrm>
              <a:custGeom>
                <a:rect b="b" l="l" r="r" t="t"/>
                <a:pathLst>
                  <a:path extrusionOk="0" h="4074" w="1389">
                    <a:moveTo>
                      <a:pt x="1019" y="0"/>
                    </a:moveTo>
                    <a:lnTo>
                      <a:pt x="787" y="186"/>
                    </a:lnTo>
                    <a:lnTo>
                      <a:pt x="787" y="741"/>
                    </a:lnTo>
                    <a:lnTo>
                      <a:pt x="741" y="1296"/>
                    </a:lnTo>
                    <a:lnTo>
                      <a:pt x="648" y="1805"/>
                    </a:lnTo>
                    <a:lnTo>
                      <a:pt x="648" y="1852"/>
                    </a:lnTo>
                    <a:lnTo>
                      <a:pt x="648" y="2361"/>
                    </a:lnTo>
                    <a:lnTo>
                      <a:pt x="648" y="2731"/>
                    </a:lnTo>
                    <a:lnTo>
                      <a:pt x="602" y="3101"/>
                    </a:lnTo>
                    <a:lnTo>
                      <a:pt x="463" y="3425"/>
                    </a:lnTo>
                    <a:lnTo>
                      <a:pt x="278" y="3703"/>
                    </a:lnTo>
                    <a:lnTo>
                      <a:pt x="0" y="4073"/>
                    </a:lnTo>
                    <a:lnTo>
                      <a:pt x="417" y="3842"/>
                    </a:lnTo>
                    <a:lnTo>
                      <a:pt x="695" y="3657"/>
                    </a:lnTo>
                    <a:lnTo>
                      <a:pt x="926" y="3472"/>
                    </a:lnTo>
                    <a:lnTo>
                      <a:pt x="1065" y="3240"/>
                    </a:lnTo>
                    <a:lnTo>
                      <a:pt x="1204" y="3009"/>
                    </a:lnTo>
                    <a:lnTo>
                      <a:pt x="1296" y="2777"/>
                    </a:lnTo>
                    <a:lnTo>
                      <a:pt x="1389" y="2315"/>
                    </a:lnTo>
                    <a:lnTo>
                      <a:pt x="1389" y="1898"/>
                    </a:lnTo>
                    <a:lnTo>
                      <a:pt x="1389" y="1481"/>
                    </a:lnTo>
                    <a:lnTo>
                      <a:pt x="1343" y="1019"/>
                    </a:lnTo>
                    <a:lnTo>
                      <a:pt x="1204" y="556"/>
                    </a:lnTo>
                    <a:lnTo>
                      <a:pt x="1065" y="93"/>
                    </a:lnTo>
                    <a:lnTo>
                      <a:pt x="101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6"/>
              <p:cNvSpPr/>
              <p:nvPr/>
            </p:nvSpPr>
            <p:spPr>
              <a:xfrm flipH="1">
                <a:off x="-2151645" y="4105345"/>
                <a:ext cx="234742" cy="296101"/>
              </a:xfrm>
              <a:custGeom>
                <a:rect b="b" l="l" r="r" t="t"/>
                <a:pathLst>
                  <a:path extrusionOk="0" h="6481" w="5138">
                    <a:moveTo>
                      <a:pt x="0" y="1"/>
                    </a:moveTo>
                    <a:lnTo>
                      <a:pt x="0" y="4583"/>
                    </a:lnTo>
                    <a:lnTo>
                      <a:pt x="2962" y="6341"/>
                    </a:lnTo>
                    <a:lnTo>
                      <a:pt x="3194" y="6434"/>
                    </a:lnTo>
                    <a:lnTo>
                      <a:pt x="3518" y="6480"/>
                    </a:lnTo>
                    <a:lnTo>
                      <a:pt x="4628" y="5832"/>
                    </a:lnTo>
                    <a:lnTo>
                      <a:pt x="4675" y="5832"/>
                    </a:lnTo>
                    <a:lnTo>
                      <a:pt x="4860" y="5369"/>
                    </a:lnTo>
                    <a:lnTo>
                      <a:pt x="4999" y="4907"/>
                    </a:lnTo>
                    <a:lnTo>
                      <a:pt x="5091" y="4444"/>
                    </a:lnTo>
                    <a:lnTo>
                      <a:pt x="5137" y="3935"/>
                    </a:lnTo>
                    <a:lnTo>
                      <a:pt x="5091" y="3472"/>
                    </a:lnTo>
                    <a:lnTo>
                      <a:pt x="4999" y="3009"/>
                    </a:lnTo>
                    <a:lnTo>
                      <a:pt x="4860" y="2546"/>
                    </a:lnTo>
                    <a:lnTo>
                      <a:pt x="4628" y="2083"/>
                    </a:lnTo>
                    <a:lnTo>
                      <a:pt x="4582" y="1945"/>
                    </a:lnTo>
                    <a:lnTo>
                      <a:pt x="4397" y="1667"/>
                    </a:lnTo>
                    <a:lnTo>
                      <a:pt x="4165" y="1435"/>
                    </a:lnTo>
                    <a:lnTo>
                      <a:pt x="3980" y="1204"/>
                    </a:lnTo>
                    <a:lnTo>
                      <a:pt x="3934" y="1250"/>
                    </a:lnTo>
                    <a:lnTo>
                      <a:pt x="3332" y="1297"/>
                    </a:lnTo>
                    <a:lnTo>
                      <a:pt x="2777" y="1250"/>
                    </a:lnTo>
                    <a:lnTo>
                      <a:pt x="2268" y="1158"/>
                    </a:lnTo>
                    <a:lnTo>
                      <a:pt x="1759" y="1019"/>
                    </a:lnTo>
                    <a:lnTo>
                      <a:pt x="1296" y="788"/>
                    </a:lnTo>
                    <a:lnTo>
                      <a:pt x="879" y="556"/>
                    </a:lnTo>
                    <a:lnTo>
                      <a:pt x="463" y="325"/>
                    </a:lnTo>
                    <a:lnTo>
                      <a:pt x="139" y="93"/>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6"/>
              <p:cNvSpPr/>
              <p:nvPr/>
            </p:nvSpPr>
            <p:spPr>
              <a:xfrm flipH="1">
                <a:off x="-1494019" y="3887553"/>
                <a:ext cx="661921" cy="657672"/>
              </a:xfrm>
              <a:custGeom>
                <a:rect b="b" l="l" r="r" t="t"/>
                <a:pathLst>
                  <a:path extrusionOk="0" h="14395" w="14488">
                    <a:moveTo>
                      <a:pt x="1" y="1"/>
                    </a:moveTo>
                    <a:lnTo>
                      <a:pt x="1" y="510"/>
                    </a:lnTo>
                    <a:lnTo>
                      <a:pt x="47" y="1065"/>
                    </a:lnTo>
                    <a:lnTo>
                      <a:pt x="47" y="1435"/>
                    </a:lnTo>
                    <a:lnTo>
                      <a:pt x="47" y="1528"/>
                    </a:lnTo>
                    <a:lnTo>
                      <a:pt x="94" y="1852"/>
                    </a:lnTo>
                    <a:lnTo>
                      <a:pt x="140" y="2222"/>
                    </a:lnTo>
                    <a:lnTo>
                      <a:pt x="186" y="2361"/>
                    </a:lnTo>
                    <a:lnTo>
                      <a:pt x="186" y="2592"/>
                    </a:lnTo>
                    <a:lnTo>
                      <a:pt x="232" y="2685"/>
                    </a:lnTo>
                    <a:lnTo>
                      <a:pt x="232" y="2824"/>
                    </a:lnTo>
                    <a:lnTo>
                      <a:pt x="279" y="2963"/>
                    </a:lnTo>
                    <a:lnTo>
                      <a:pt x="371" y="3379"/>
                    </a:lnTo>
                    <a:lnTo>
                      <a:pt x="464" y="3703"/>
                    </a:lnTo>
                    <a:lnTo>
                      <a:pt x="510" y="3935"/>
                    </a:lnTo>
                    <a:lnTo>
                      <a:pt x="603" y="4212"/>
                    </a:lnTo>
                    <a:lnTo>
                      <a:pt x="695" y="4583"/>
                    </a:lnTo>
                    <a:lnTo>
                      <a:pt x="788" y="4860"/>
                    </a:lnTo>
                    <a:lnTo>
                      <a:pt x="834" y="5045"/>
                    </a:lnTo>
                    <a:lnTo>
                      <a:pt x="973" y="5416"/>
                    </a:lnTo>
                    <a:lnTo>
                      <a:pt x="1065" y="5647"/>
                    </a:lnTo>
                    <a:lnTo>
                      <a:pt x="1158" y="5832"/>
                    </a:lnTo>
                    <a:lnTo>
                      <a:pt x="1713" y="7128"/>
                    </a:lnTo>
                    <a:lnTo>
                      <a:pt x="2408" y="8424"/>
                    </a:lnTo>
                    <a:lnTo>
                      <a:pt x="2824" y="9118"/>
                    </a:lnTo>
                    <a:lnTo>
                      <a:pt x="2963" y="9303"/>
                    </a:lnTo>
                    <a:lnTo>
                      <a:pt x="3333" y="9859"/>
                    </a:lnTo>
                    <a:lnTo>
                      <a:pt x="3518" y="10136"/>
                    </a:lnTo>
                    <a:lnTo>
                      <a:pt x="3842" y="10553"/>
                    </a:lnTo>
                    <a:lnTo>
                      <a:pt x="3889" y="10599"/>
                    </a:lnTo>
                    <a:lnTo>
                      <a:pt x="4166" y="10970"/>
                    </a:lnTo>
                    <a:lnTo>
                      <a:pt x="4259" y="11062"/>
                    </a:lnTo>
                    <a:lnTo>
                      <a:pt x="4537" y="11386"/>
                    </a:lnTo>
                    <a:lnTo>
                      <a:pt x="4675" y="11571"/>
                    </a:lnTo>
                    <a:lnTo>
                      <a:pt x="4768" y="11664"/>
                    </a:lnTo>
                    <a:lnTo>
                      <a:pt x="4953" y="11849"/>
                    </a:lnTo>
                    <a:lnTo>
                      <a:pt x="5046" y="11942"/>
                    </a:lnTo>
                    <a:lnTo>
                      <a:pt x="5046" y="11988"/>
                    </a:lnTo>
                    <a:lnTo>
                      <a:pt x="5416" y="12312"/>
                    </a:lnTo>
                    <a:lnTo>
                      <a:pt x="5555" y="12497"/>
                    </a:lnTo>
                    <a:lnTo>
                      <a:pt x="5647" y="12543"/>
                    </a:lnTo>
                    <a:lnTo>
                      <a:pt x="5694" y="12589"/>
                    </a:lnTo>
                    <a:lnTo>
                      <a:pt x="6527" y="13330"/>
                    </a:lnTo>
                    <a:lnTo>
                      <a:pt x="7360" y="13932"/>
                    </a:lnTo>
                    <a:lnTo>
                      <a:pt x="7452" y="14024"/>
                    </a:lnTo>
                    <a:lnTo>
                      <a:pt x="7591" y="14071"/>
                    </a:lnTo>
                    <a:lnTo>
                      <a:pt x="7776" y="14256"/>
                    </a:lnTo>
                    <a:lnTo>
                      <a:pt x="8100" y="14394"/>
                    </a:lnTo>
                    <a:lnTo>
                      <a:pt x="8008" y="14163"/>
                    </a:lnTo>
                    <a:lnTo>
                      <a:pt x="8008" y="14117"/>
                    </a:lnTo>
                    <a:lnTo>
                      <a:pt x="8008" y="13978"/>
                    </a:lnTo>
                    <a:lnTo>
                      <a:pt x="8008" y="13932"/>
                    </a:lnTo>
                    <a:lnTo>
                      <a:pt x="7776" y="13793"/>
                    </a:lnTo>
                    <a:lnTo>
                      <a:pt x="7406" y="13561"/>
                    </a:lnTo>
                    <a:lnTo>
                      <a:pt x="7036" y="13237"/>
                    </a:lnTo>
                    <a:lnTo>
                      <a:pt x="6851" y="13099"/>
                    </a:lnTo>
                    <a:lnTo>
                      <a:pt x="6712" y="12960"/>
                    </a:lnTo>
                    <a:lnTo>
                      <a:pt x="6619" y="12913"/>
                    </a:lnTo>
                    <a:lnTo>
                      <a:pt x="6573" y="12913"/>
                    </a:lnTo>
                    <a:lnTo>
                      <a:pt x="6434" y="12775"/>
                    </a:lnTo>
                    <a:lnTo>
                      <a:pt x="6157" y="12497"/>
                    </a:lnTo>
                    <a:lnTo>
                      <a:pt x="6018" y="12358"/>
                    </a:lnTo>
                    <a:lnTo>
                      <a:pt x="5879" y="12219"/>
                    </a:lnTo>
                    <a:lnTo>
                      <a:pt x="5786" y="12404"/>
                    </a:lnTo>
                    <a:lnTo>
                      <a:pt x="5416" y="12034"/>
                    </a:lnTo>
                    <a:lnTo>
                      <a:pt x="5185" y="11849"/>
                    </a:lnTo>
                    <a:lnTo>
                      <a:pt x="4999" y="11618"/>
                    </a:lnTo>
                    <a:lnTo>
                      <a:pt x="4814" y="11432"/>
                    </a:lnTo>
                    <a:lnTo>
                      <a:pt x="4768" y="11340"/>
                    </a:lnTo>
                    <a:lnTo>
                      <a:pt x="4814" y="11294"/>
                    </a:lnTo>
                    <a:lnTo>
                      <a:pt x="4814" y="11247"/>
                    </a:lnTo>
                    <a:lnTo>
                      <a:pt x="4953" y="11247"/>
                    </a:lnTo>
                    <a:lnTo>
                      <a:pt x="5046" y="11062"/>
                    </a:lnTo>
                    <a:lnTo>
                      <a:pt x="4907" y="10970"/>
                    </a:lnTo>
                    <a:lnTo>
                      <a:pt x="4814" y="11108"/>
                    </a:lnTo>
                    <a:lnTo>
                      <a:pt x="4537" y="10784"/>
                    </a:lnTo>
                    <a:lnTo>
                      <a:pt x="4444" y="10692"/>
                    </a:lnTo>
                    <a:lnTo>
                      <a:pt x="4305" y="10460"/>
                    </a:lnTo>
                    <a:lnTo>
                      <a:pt x="4213" y="10368"/>
                    </a:lnTo>
                    <a:lnTo>
                      <a:pt x="4074" y="10183"/>
                    </a:lnTo>
                    <a:lnTo>
                      <a:pt x="3796" y="9813"/>
                    </a:lnTo>
                    <a:lnTo>
                      <a:pt x="3657" y="9627"/>
                    </a:lnTo>
                    <a:lnTo>
                      <a:pt x="3565" y="9489"/>
                    </a:lnTo>
                    <a:lnTo>
                      <a:pt x="3333" y="9072"/>
                    </a:lnTo>
                    <a:lnTo>
                      <a:pt x="3194" y="8933"/>
                    </a:lnTo>
                    <a:lnTo>
                      <a:pt x="3148" y="8933"/>
                    </a:lnTo>
                    <a:lnTo>
                      <a:pt x="3102" y="8887"/>
                    </a:lnTo>
                    <a:lnTo>
                      <a:pt x="3056" y="8794"/>
                    </a:lnTo>
                    <a:lnTo>
                      <a:pt x="2917" y="8794"/>
                    </a:lnTo>
                    <a:lnTo>
                      <a:pt x="2315" y="7730"/>
                    </a:lnTo>
                    <a:lnTo>
                      <a:pt x="2361" y="7730"/>
                    </a:lnTo>
                    <a:lnTo>
                      <a:pt x="6342" y="5462"/>
                    </a:lnTo>
                    <a:lnTo>
                      <a:pt x="6434" y="5786"/>
                    </a:lnTo>
                    <a:lnTo>
                      <a:pt x="6527" y="6064"/>
                    </a:lnTo>
                    <a:lnTo>
                      <a:pt x="6712" y="6295"/>
                    </a:lnTo>
                    <a:lnTo>
                      <a:pt x="6897" y="6573"/>
                    </a:lnTo>
                    <a:lnTo>
                      <a:pt x="6943" y="6619"/>
                    </a:lnTo>
                    <a:lnTo>
                      <a:pt x="6990" y="6665"/>
                    </a:lnTo>
                    <a:lnTo>
                      <a:pt x="7082" y="6573"/>
                    </a:lnTo>
                    <a:lnTo>
                      <a:pt x="7036" y="6665"/>
                    </a:lnTo>
                    <a:lnTo>
                      <a:pt x="7082" y="6712"/>
                    </a:lnTo>
                    <a:lnTo>
                      <a:pt x="7128" y="6758"/>
                    </a:lnTo>
                    <a:lnTo>
                      <a:pt x="7314" y="6897"/>
                    </a:lnTo>
                    <a:lnTo>
                      <a:pt x="7499" y="6989"/>
                    </a:lnTo>
                    <a:lnTo>
                      <a:pt x="7730" y="7036"/>
                    </a:lnTo>
                    <a:lnTo>
                      <a:pt x="7869" y="6989"/>
                    </a:lnTo>
                    <a:lnTo>
                      <a:pt x="7962" y="6943"/>
                    </a:lnTo>
                    <a:lnTo>
                      <a:pt x="8008" y="6943"/>
                    </a:lnTo>
                    <a:lnTo>
                      <a:pt x="8332" y="7174"/>
                    </a:lnTo>
                    <a:lnTo>
                      <a:pt x="8656" y="7406"/>
                    </a:lnTo>
                    <a:lnTo>
                      <a:pt x="14487" y="11756"/>
                    </a:lnTo>
                    <a:lnTo>
                      <a:pt x="14487" y="10368"/>
                    </a:lnTo>
                    <a:lnTo>
                      <a:pt x="9119" y="6388"/>
                    </a:lnTo>
                    <a:lnTo>
                      <a:pt x="9072" y="6341"/>
                    </a:lnTo>
                    <a:lnTo>
                      <a:pt x="8424" y="6665"/>
                    </a:lnTo>
                    <a:lnTo>
                      <a:pt x="8239" y="6804"/>
                    </a:lnTo>
                    <a:lnTo>
                      <a:pt x="8147" y="6850"/>
                    </a:lnTo>
                    <a:lnTo>
                      <a:pt x="8147" y="6943"/>
                    </a:lnTo>
                    <a:lnTo>
                      <a:pt x="8100" y="6850"/>
                    </a:lnTo>
                    <a:lnTo>
                      <a:pt x="8193" y="6804"/>
                    </a:lnTo>
                    <a:lnTo>
                      <a:pt x="8239" y="6665"/>
                    </a:lnTo>
                    <a:lnTo>
                      <a:pt x="8332" y="6388"/>
                    </a:lnTo>
                    <a:lnTo>
                      <a:pt x="8332" y="6341"/>
                    </a:lnTo>
                    <a:lnTo>
                      <a:pt x="8332" y="6249"/>
                    </a:lnTo>
                    <a:lnTo>
                      <a:pt x="8332" y="6202"/>
                    </a:lnTo>
                    <a:lnTo>
                      <a:pt x="8332" y="6110"/>
                    </a:lnTo>
                    <a:lnTo>
                      <a:pt x="8239" y="6110"/>
                    </a:lnTo>
                    <a:lnTo>
                      <a:pt x="8332" y="6064"/>
                    </a:lnTo>
                    <a:lnTo>
                      <a:pt x="8332" y="6017"/>
                    </a:lnTo>
                    <a:lnTo>
                      <a:pt x="8286" y="5971"/>
                    </a:lnTo>
                    <a:lnTo>
                      <a:pt x="8286" y="5925"/>
                    </a:lnTo>
                    <a:lnTo>
                      <a:pt x="8286" y="5832"/>
                    </a:lnTo>
                    <a:lnTo>
                      <a:pt x="8239" y="5786"/>
                    </a:lnTo>
                    <a:lnTo>
                      <a:pt x="8239" y="5693"/>
                    </a:lnTo>
                    <a:lnTo>
                      <a:pt x="8193" y="5647"/>
                    </a:lnTo>
                    <a:lnTo>
                      <a:pt x="8193" y="5601"/>
                    </a:lnTo>
                    <a:lnTo>
                      <a:pt x="8147" y="5508"/>
                    </a:lnTo>
                    <a:lnTo>
                      <a:pt x="8147" y="5462"/>
                    </a:lnTo>
                    <a:lnTo>
                      <a:pt x="8054" y="5323"/>
                    </a:lnTo>
                    <a:lnTo>
                      <a:pt x="8054" y="5277"/>
                    </a:lnTo>
                    <a:lnTo>
                      <a:pt x="8008" y="5231"/>
                    </a:lnTo>
                    <a:lnTo>
                      <a:pt x="7962" y="5184"/>
                    </a:lnTo>
                    <a:lnTo>
                      <a:pt x="7915" y="5138"/>
                    </a:lnTo>
                    <a:lnTo>
                      <a:pt x="7915" y="5092"/>
                    </a:lnTo>
                    <a:lnTo>
                      <a:pt x="7869" y="5045"/>
                    </a:lnTo>
                    <a:lnTo>
                      <a:pt x="7823" y="4953"/>
                    </a:lnTo>
                    <a:lnTo>
                      <a:pt x="7776" y="4953"/>
                    </a:lnTo>
                    <a:lnTo>
                      <a:pt x="7776" y="4907"/>
                    </a:lnTo>
                    <a:lnTo>
                      <a:pt x="7684" y="4860"/>
                    </a:lnTo>
                    <a:lnTo>
                      <a:pt x="7638" y="4814"/>
                    </a:lnTo>
                    <a:lnTo>
                      <a:pt x="7638" y="4768"/>
                    </a:lnTo>
                    <a:lnTo>
                      <a:pt x="7591" y="4768"/>
                    </a:lnTo>
                    <a:lnTo>
                      <a:pt x="7545" y="4814"/>
                    </a:lnTo>
                    <a:lnTo>
                      <a:pt x="7591" y="4721"/>
                    </a:lnTo>
                    <a:lnTo>
                      <a:pt x="7545" y="4721"/>
                    </a:lnTo>
                    <a:lnTo>
                      <a:pt x="7499" y="4675"/>
                    </a:lnTo>
                    <a:lnTo>
                      <a:pt x="7452" y="4629"/>
                    </a:lnTo>
                    <a:lnTo>
                      <a:pt x="7360" y="4721"/>
                    </a:lnTo>
                    <a:lnTo>
                      <a:pt x="7406" y="4629"/>
                    </a:lnTo>
                    <a:lnTo>
                      <a:pt x="7360" y="4583"/>
                    </a:lnTo>
                    <a:lnTo>
                      <a:pt x="7314" y="4583"/>
                    </a:lnTo>
                    <a:lnTo>
                      <a:pt x="7221" y="4490"/>
                    </a:lnTo>
                    <a:lnTo>
                      <a:pt x="6990" y="4444"/>
                    </a:lnTo>
                    <a:lnTo>
                      <a:pt x="6851" y="4444"/>
                    </a:lnTo>
                    <a:lnTo>
                      <a:pt x="6758" y="4490"/>
                    </a:lnTo>
                    <a:lnTo>
                      <a:pt x="6619" y="4536"/>
                    </a:lnTo>
                    <a:lnTo>
                      <a:pt x="6481" y="4629"/>
                    </a:lnTo>
                    <a:lnTo>
                      <a:pt x="6388" y="4768"/>
                    </a:lnTo>
                    <a:lnTo>
                      <a:pt x="6342" y="4953"/>
                    </a:lnTo>
                    <a:lnTo>
                      <a:pt x="6295" y="5138"/>
                    </a:lnTo>
                    <a:lnTo>
                      <a:pt x="6295" y="5184"/>
                    </a:lnTo>
                    <a:lnTo>
                      <a:pt x="6295" y="5231"/>
                    </a:lnTo>
                    <a:lnTo>
                      <a:pt x="2361" y="7498"/>
                    </a:lnTo>
                    <a:lnTo>
                      <a:pt x="2361" y="7452"/>
                    </a:lnTo>
                    <a:lnTo>
                      <a:pt x="2269" y="7267"/>
                    </a:lnTo>
                    <a:lnTo>
                      <a:pt x="2130" y="7036"/>
                    </a:lnTo>
                    <a:lnTo>
                      <a:pt x="2037" y="6850"/>
                    </a:lnTo>
                    <a:lnTo>
                      <a:pt x="1945" y="6665"/>
                    </a:lnTo>
                    <a:lnTo>
                      <a:pt x="1806" y="6295"/>
                    </a:lnTo>
                    <a:lnTo>
                      <a:pt x="1713" y="6156"/>
                    </a:lnTo>
                    <a:lnTo>
                      <a:pt x="1667" y="5971"/>
                    </a:lnTo>
                    <a:lnTo>
                      <a:pt x="1482" y="5601"/>
                    </a:lnTo>
                    <a:lnTo>
                      <a:pt x="1436" y="5462"/>
                    </a:lnTo>
                    <a:lnTo>
                      <a:pt x="1389" y="5416"/>
                    </a:lnTo>
                    <a:lnTo>
                      <a:pt x="1389" y="5277"/>
                    </a:lnTo>
                    <a:lnTo>
                      <a:pt x="1204" y="4860"/>
                    </a:lnTo>
                    <a:lnTo>
                      <a:pt x="1204" y="4814"/>
                    </a:lnTo>
                    <a:lnTo>
                      <a:pt x="1112" y="4814"/>
                    </a:lnTo>
                    <a:lnTo>
                      <a:pt x="973" y="4721"/>
                    </a:lnTo>
                    <a:lnTo>
                      <a:pt x="927" y="4629"/>
                    </a:lnTo>
                    <a:lnTo>
                      <a:pt x="880" y="4490"/>
                    </a:lnTo>
                    <a:lnTo>
                      <a:pt x="834" y="4212"/>
                    </a:lnTo>
                    <a:lnTo>
                      <a:pt x="788" y="3981"/>
                    </a:lnTo>
                    <a:lnTo>
                      <a:pt x="603" y="3379"/>
                    </a:lnTo>
                    <a:lnTo>
                      <a:pt x="741" y="3379"/>
                    </a:lnTo>
                    <a:lnTo>
                      <a:pt x="741" y="3240"/>
                    </a:lnTo>
                    <a:lnTo>
                      <a:pt x="649" y="2963"/>
                    </a:lnTo>
                    <a:lnTo>
                      <a:pt x="695" y="2963"/>
                    </a:lnTo>
                    <a:lnTo>
                      <a:pt x="649" y="2916"/>
                    </a:lnTo>
                    <a:lnTo>
                      <a:pt x="649" y="2870"/>
                    </a:lnTo>
                    <a:lnTo>
                      <a:pt x="649" y="2731"/>
                    </a:lnTo>
                    <a:lnTo>
                      <a:pt x="603" y="2500"/>
                    </a:lnTo>
                    <a:lnTo>
                      <a:pt x="556" y="2361"/>
                    </a:lnTo>
                    <a:lnTo>
                      <a:pt x="464" y="1852"/>
                    </a:lnTo>
                    <a:lnTo>
                      <a:pt x="464" y="1806"/>
                    </a:lnTo>
                    <a:lnTo>
                      <a:pt x="417" y="1806"/>
                    </a:lnTo>
                    <a:lnTo>
                      <a:pt x="417" y="1759"/>
                    </a:lnTo>
                    <a:lnTo>
                      <a:pt x="464" y="1713"/>
                    </a:lnTo>
                    <a:lnTo>
                      <a:pt x="417" y="1528"/>
                    </a:lnTo>
                    <a:lnTo>
                      <a:pt x="417" y="1435"/>
                    </a:lnTo>
                    <a:lnTo>
                      <a:pt x="371" y="695"/>
                    </a:lnTo>
                    <a:lnTo>
                      <a:pt x="371" y="649"/>
                    </a:lnTo>
                    <a:lnTo>
                      <a:pt x="325" y="649"/>
                    </a:lnTo>
                    <a:lnTo>
                      <a:pt x="232" y="556"/>
                    </a:lnTo>
                    <a:lnTo>
                      <a:pt x="186" y="463"/>
                    </a:lnTo>
                    <a:lnTo>
                      <a:pt x="1"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6"/>
              <p:cNvSpPr/>
              <p:nvPr/>
            </p:nvSpPr>
            <p:spPr>
              <a:xfrm flipH="1">
                <a:off x="-1405203" y="4585338"/>
                <a:ext cx="19052" cy="10645"/>
              </a:xfrm>
              <a:custGeom>
                <a:rect b="b" l="l" r="r" t="t"/>
                <a:pathLst>
                  <a:path extrusionOk="0" h="233" w="417">
                    <a:moveTo>
                      <a:pt x="370" y="1"/>
                    </a:moveTo>
                    <a:lnTo>
                      <a:pt x="185" y="47"/>
                    </a:lnTo>
                    <a:lnTo>
                      <a:pt x="0" y="47"/>
                    </a:lnTo>
                    <a:lnTo>
                      <a:pt x="46" y="232"/>
                    </a:lnTo>
                    <a:lnTo>
                      <a:pt x="324" y="232"/>
                    </a:lnTo>
                    <a:lnTo>
                      <a:pt x="417" y="186"/>
                    </a:lnTo>
                    <a:lnTo>
                      <a:pt x="41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6"/>
              <p:cNvSpPr/>
              <p:nvPr/>
            </p:nvSpPr>
            <p:spPr>
              <a:xfrm flipH="1">
                <a:off x="-1386197" y="4585338"/>
                <a:ext cx="44454" cy="12747"/>
              </a:xfrm>
              <a:custGeom>
                <a:rect b="b" l="l" r="r" t="t"/>
                <a:pathLst>
                  <a:path extrusionOk="0" h="279" w="973">
                    <a:moveTo>
                      <a:pt x="0" y="1"/>
                    </a:moveTo>
                    <a:lnTo>
                      <a:pt x="46" y="93"/>
                    </a:lnTo>
                    <a:lnTo>
                      <a:pt x="46" y="186"/>
                    </a:lnTo>
                    <a:lnTo>
                      <a:pt x="93" y="232"/>
                    </a:lnTo>
                    <a:lnTo>
                      <a:pt x="139" y="232"/>
                    </a:lnTo>
                    <a:lnTo>
                      <a:pt x="648" y="279"/>
                    </a:lnTo>
                    <a:lnTo>
                      <a:pt x="741" y="279"/>
                    </a:lnTo>
                    <a:lnTo>
                      <a:pt x="833" y="232"/>
                    </a:lnTo>
                    <a:lnTo>
                      <a:pt x="972" y="232"/>
                    </a:lnTo>
                    <a:lnTo>
                      <a:pt x="926" y="140"/>
                    </a:lnTo>
                    <a:lnTo>
                      <a:pt x="879" y="47"/>
                    </a:lnTo>
                    <a:lnTo>
                      <a:pt x="648" y="47"/>
                    </a:lnTo>
                    <a:lnTo>
                      <a:pt x="46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6"/>
              <p:cNvSpPr/>
              <p:nvPr/>
            </p:nvSpPr>
            <p:spPr>
              <a:xfrm flipH="1">
                <a:off x="-1341789" y="4551529"/>
                <a:ext cx="95213" cy="44454"/>
              </a:xfrm>
              <a:custGeom>
                <a:rect b="b" l="l" r="r" t="t"/>
                <a:pathLst>
                  <a:path extrusionOk="0" h="973" w="2084">
                    <a:moveTo>
                      <a:pt x="0" y="0"/>
                    </a:moveTo>
                    <a:lnTo>
                      <a:pt x="0" y="371"/>
                    </a:lnTo>
                    <a:lnTo>
                      <a:pt x="47" y="417"/>
                    </a:lnTo>
                    <a:lnTo>
                      <a:pt x="880" y="695"/>
                    </a:lnTo>
                    <a:lnTo>
                      <a:pt x="1713" y="926"/>
                    </a:lnTo>
                    <a:lnTo>
                      <a:pt x="1944" y="926"/>
                    </a:lnTo>
                    <a:lnTo>
                      <a:pt x="2083" y="972"/>
                    </a:lnTo>
                    <a:lnTo>
                      <a:pt x="2037" y="695"/>
                    </a:lnTo>
                    <a:lnTo>
                      <a:pt x="1898" y="648"/>
                    </a:lnTo>
                    <a:lnTo>
                      <a:pt x="1713" y="602"/>
                    </a:lnTo>
                    <a:lnTo>
                      <a:pt x="1481" y="556"/>
                    </a:lnTo>
                    <a:lnTo>
                      <a:pt x="1250" y="509"/>
                    </a:lnTo>
                    <a:lnTo>
                      <a:pt x="1204" y="509"/>
                    </a:lnTo>
                    <a:lnTo>
                      <a:pt x="1019" y="417"/>
                    </a:lnTo>
                    <a:lnTo>
                      <a:pt x="926" y="417"/>
                    </a:lnTo>
                    <a:lnTo>
                      <a:pt x="833" y="371"/>
                    </a:lnTo>
                    <a:lnTo>
                      <a:pt x="648" y="278"/>
                    </a:lnTo>
                    <a:lnTo>
                      <a:pt x="509" y="232"/>
                    </a:lnTo>
                    <a:lnTo>
                      <a:pt x="463" y="232"/>
                    </a:lnTo>
                    <a:lnTo>
                      <a:pt x="324" y="139"/>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6"/>
              <p:cNvSpPr/>
              <p:nvPr/>
            </p:nvSpPr>
            <p:spPr>
              <a:xfrm flipH="1">
                <a:off x="-1244520" y="4526127"/>
                <a:ext cx="44454" cy="36002"/>
              </a:xfrm>
              <a:custGeom>
                <a:rect b="b" l="l" r="r" t="t"/>
                <a:pathLst>
                  <a:path extrusionOk="0" h="788" w="973">
                    <a:moveTo>
                      <a:pt x="0" y="1"/>
                    </a:moveTo>
                    <a:lnTo>
                      <a:pt x="0" y="232"/>
                    </a:lnTo>
                    <a:lnTo>
                      <a:pt x="972" y="788"/>
                    </a:lnTo>
                    <a:lnTo>
                      <a:pt x="972" y="556"/>
                    </a:lnTo>
                    <a:lnTo>
                      <a:pt x="926" y="510"/>
                    </a:lnTo>
                    <a:lnTo>
                      <a:pt x="787" y="417"/>
                    </a:lnTo>
                    <a:lnTo>
                      <a:pt x="602" y="325"/>
                    </a:lnTo>
                    <a:lnTo>
                      <a:pt x="417" y="279"/>
                    </a:lnTo>
                    <a:lnTo>
                      <a:pt x="370" y="279"/>
                    </a:lnTo>
                    <a:lnTo>
                      <a:pt x="370" y="232"/>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6"/>
              <p:cNvSpPr/>
              <p:nvPr/>
            </p:nvSpPr>
            <p:spPr>
              <a:xfrm flipH="1">
                <a:off x="-1491918" y="3511179"/>
                <a:ext cx="507542" cy="353164"/>
              </a:xfrm>
              <a:custGeom>
                <a:rect b="b" l="l" r="r" t="t"/>
                <a:pathLst>
                  <a:path extrusionOk="0" h="7730" w="11109">
                    <a:moveTo>
                      <a:pt x="509" y="0"/>
                    </a:moveTo>
                    <a:lnTo>
                      <a:pt x="185" y="47"/>
                    </a:lnTo>
                    <a:lnTo>
                      <a:pt x="0" y="47"/>
                    </a:lnTo>
                    <a:lnTo>
                      <a:pt x="0" y="232"/>
                    </a:lnTo>
                    <a:lnTo>
                      <a:pt x="880" y="232"/>
                    </a:lnTo>
                    <a:lnTo>
                      <a:pt x="1666" y="371"/>
                    </a:lnTo>
                    <a:lnTo>
                      <a:pt x="2453" y="556"/>
                    </a:lnTo>
                    <a:lnTo>
                      <a:pt x="3194" y="833"/>
                    </a:lnTo>
                    <a:lnTo>
                      <a:pt x="3934" y="1111"/>
                    </a:lnTo>
                    <a:lnTo>
                      <a:pt x="4629" y="1481"/>
                    </a:lnTo>
                    <a:lnTo>
                      <a:pt x="5277" y="1852"/>
                    </a:lnTo>
                    <a:lnTo>
                      <a:pt x="5832" y="2268"/>
                    </a:lnTo>
                    <a:lnTo>
                      <a:pt x="6387" y="2638"/>
                    </a:lnTo>
                    <a:lnTo>
                      <a:pt x="7591" y="3657"/>
                    </a:lnTo>
                    <a:lnTo>
                      <a:pt x="7730" y="3795"/>
                    </a:lnTo>
                    <a:lnTo>
                      <a:pt x="7776" y="3842"/>
                    </a:lnTo>
                    <a:lnTo>
                      <a:pt x="7915" y="3934"/>
                    </a:lnTo>
                    <a:lnTo>
                      <a:pt x="7961" y="3981"/>
                    </a:lnTo>
                    <a:lnTo>
                      <a:pt x="8100" y="4119"/>
                    </a:lnTo>
                    <a:lnTo>
                      <a:pt x="8146" y="4166"/>
                    </a:lnTo>
                    <a:lnTo>
                      <a:pt x="8285" y="4305"/>
                    </a:lnTo>
                    <a:lnTo>
                      <a:pt x="8331" y="4351"/>
                    </a:lnTo>
                    <a:lnTo>
                      <a:pt x="8470" y="4490"/>
                    </a:lnTo>
                    <a:lnTo>
                      <a:pt x="8516" y="4536"/>
                    </a:lnTo>
                    <a:lnTo>
                      <a:pt x="8655" y="4675"/>
                    </a:lnTo>
                    <a:lnTo>
                      <a:pt x="8701" y="4721"/>
                    </a:lnTo>
                    <a:lnTo>
                      <a:pt x="8840" y="4860"/>
                    </a:lnTo>
                    <a:lnTo>
                      <a:pt x="8933" y="4999"/>
                    </a:lnTo>
                    <a:lnTo>
                      <a:pt x="9720" y="5878"/>
                    </a:lnTo>
                    <a:lnTo>
                      <a:pt x="9905" y="6110"/>
                    </a:lnTo>
                    <a:lnTo>
                      <a:pt x="9951" y="6156"/>
                    </a:lnTo>
                    <a:lnTo>
                      <a:pt x="10136" y="6387"/>
                    </a:lnTo>
                    <a:lnTo>
                      <a:pt x="10136" y="6434"/>
                    </a:lnTo>
                    <a:lnTo>
                      <a:pt x="10321" y="6619"/>
                    </a:lnTo>
                    <a:lnTo>
                      <a:pt x="10368" y="6711"/>
                    </a:lnTo>
                    <a:lnTo>
                      <a:pt x="10506" y="6896"/>
                    </a:lnTo>
                    <a:lnTo>
                      <a:pt x="11108" y="7729"/>
                    </a:lnTo>
                    <a:lnTo>
                      <a:pt x="11108" y="7082"/>
                    </a:lnTo>
                    <a:lnTo>
                      <a:pt x="11062" y="6989"/>
                    </a:lnTo>
                    <a:lnTo>
                      <a:pt x="10877" y="6711"/>
                    </a:lnTo>
                    <a:lnTo>
                      <a:pt x="10784" y="6619"/>
                    </a:lnTo>
                    <a:lnTo>
                      <a:pt x="10645" y="6387"/>
                    </a:lnTo>
                    <a:lnTo>
                      <a:pt x="10553" y="6248"/>
                    </a:lnTo>
                    <a:lnTo>
                      <a:pt x="10506" y="6202"/>
                    </a:lnTo>
                    <a:lnTo>
                      <a:pt x="10321" y="5971"/>
                    </a:lnTo>
                    <a:lnTo>
                      <a:pt x="10044" y="5647"/>
                    </a:lnTo>
                    <a:lnTo>
                      <a:pt x="9766" y="5323"/>
                    </a:lnTo>
                    <a:lnTo>
                      <a:pt x="9720" y="5277"/>
                    </a:lnTo>
                    <a:lnTo>
                      <a:pt x="9673" y="5230"/>
                    </a:lnTo>
                    <a:lnTo>
                      <a:pt x="9349" y="4860"/>
                    </a:lnTo>
                    <a:lnTo>
                      <a:pt x="9164" y="4675"/>
                    </a:lnTo>
                    <a:lnTo>
                      <a:pt x="8794" y="4258"/>
                    </a:lnTo>
                    <a:lnTo>
                      <a:pt x="8748" y="4212"/>
                    </a:lnTo>
                    <a:lnTo>
                      <a:pt x="8655" y="4119"/>
                    </a:lnTo>
                    <a:lnTo>
                      <a:pt x="8054" y="3564"/>
                    </a:lnTo>
                    <a:lnTo>
                      <a:pt x="7915" y="3425"/>
                    </a:lnTo>
                    <a:lnTo>
                      <a:pt x="7776" y="3286"/>
                    </a:lnTo>
                    <a:lnTo>
                      <a:pt x="7730" y="3286"/>
                    </a:lnTo>
                    <a:lnTo>
                      <a:pt x="7498" y="3055"/>
                    </a:lnTo>
                    <a:lnTo>
                      <a:pt x="7359" y="2962"/>
                    </a:lnTo>
                    <a:lnTo>
                      <a:pt x="6572" y="2314"/>
                    </a:lnTo>
                    <a:lnTo>
                      <a:pt x="6526" y="2314"/>
                    </a:lnTo>
                    <a:lnTo>
                      <a:pt x="5924" y="1852"/>
                    </a:lnTo>
                    <a:lnTo>
                      <a:pt x="5277" y="1481"/>
                    </a:lnTo>
                    <a:lnTo>
                      <a:pt x="5230" y="1574"/>
                    </a:lnTo>
                    <a:lnTo>
                      <a:pt x="5230" y="1481"/>
                    </a:lnTo>
                    <a:lnTo>
                      <a:pt x="4999" y="1296"/>
                    </a:lnTo>
                    <a:lnTo>
                      <a:pt x="4767" y="1204"/>
                    </a:lnTo>
                    <a:lnTo>
                      <a:pt x="4721" y="1157"/>
                    </a:lnTo>
                    <a:lnTo>
                      <a:pt x="4397" y="1018"/>
                    </a:lnTo>
                    <a:lnTo>
                      <a:pt x="4305" y="926"/>
                    </a:lnTo>
                    <a:lnTo>
                      <a:pt x="3981" y="787"/>
                    </a:lnTo>
                    <a:lnTo>
                      <a:pt x="3842" y="695"/>
                    </a:lnTo>
                    <a:lnTo>
                      <a:pt x="3749" y="695"/>
                    </a:lnTo>
                    <a:lnTo>
                      <a:pt x="3564" y="648"/>
                    </a:lnTo>
                    <a:lnTo>
                      <a:pt x="3101" y="463"/>
                    </a:lnTo>
                    <a:lnTo>
                      <a:pt x="2685" y="324"/>
                    </a:lnTo>
                    <a:lnTo>
                      <a:pt x="2453" y="278"/>
                    </a:lnTo>
                    <a:lnTo>
                      <a:pt x="2361" y="232"/>
                    </a:lnTo>
                    <a:lnTo>
                      <a:pt x="1944" y="139"/>
                    </a:lnTo>
                    <a:lnTo>
                      <a:pt x="1805" y="93"/>
                    </a:lnTo>
                    <a:lnTo>
                      <a:pt x="1481" y="93"/>
                    </a:lnTo>
                    <a:lnTo>
                      <a:pt x="115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6"/>
              <p:cNvSpPr/>
              <p:nvPr/>
            </p:nvSpPr>
            <p:spPr>
              <a:xfrm flipH="1">
                <a:off x="-1491918" y="3881202"/>
                <a:ext cx="281298" cy="266495"/>
              </a:xfrm>
              <a:custGeom>
                <a:rect b="b" l="l" r="r" t="t"/>
                <a:pathLst>
                  <a:path extrusionOk="0" h="5833" w="6157">
                    <a:moveTo>
                      <a:pt x="6156" y="1"/>
                    </a:moveTo>
                    <a:lnTo>
                      <a:pt x="325" y="4259"/>
                    </a:lnTo>
                    <a:lnTo>
                      <a:pt x="232" y="4120"/>
                    </a:lnTo>
                    <a:lnTo>
                      <a:pt x="1" y="4259"/>
                    </a:lnTo>
                    <a:lnTo>
                      <a:pt x="186" y="4351"/>
                    </a:lnTo>
                    <a:lnTo>
                      <a:pt x="186" y="4398"/>
                    </a:lnTo>
                    <a:lnTo>
                      <a:pt x="371" y="4583"/>
                    </a:lnTo>
                    <a:lnTo>
                      <a:pt x="417" y="4675"/>
                    </a:lnTo>
                    <a:lnTo>
                      <a:pt x="463" y="4722"/>
                    </a:lnTo>
                    <a:lnTo>
                      <a:pt x="556" y="4675"/>
                    </a:lnTo>
                    <a:lnTo>
                      <a:pt x="510" y="4722"/>
                    </a:lnTo>
                    <a:lnTo>
                      <a:pt x="510" y="4768"/>
                    </a:lnTo>
                    <a:lnTo>
                      <a:pt x="602" y="4860"/>
                    </a:lnTo>
                    <a:lnTo>
                      <a:pt x="602" y="4907"/>
                    </a:lnTo>
                    <a:lnTo>
                      <a:pt x="649" y="4999"/>
                    </a:lnTo>
                    <a:lnTo>
                      <a:pt x="695" y="4999"/>
                    </a:lnTo>
                    <a:lnTo>
                      <a:pt x="741" y="5092"/>
                    </a:lnTo>
                    <a:lnTo>
                      <a:pt x="787" y="5184"/>
                    </a:lnTo>
                    <a:lnTo>
                      <a:pt x="834" y="5138"/>
                    </a:lnTo>
                    <a:lnTo>
                      <a:pt x="787" y="5231"/>
                    </a:lnTo>
                    <a:lnTo>
                      <a:pt x="787" y="5277"/>
                    </a:lnTo>
                    <a:lnTo>
                      <a:pt x="834" y="5277"/>
                    </a:lnTo>
                    <a:lnTo>
                      <a:pt x="834" y="5323"/>
                    </a:lnTo>
                    <a:lnTo>
                      <a:pt x="880" y="5462"/>
                    </a:lnTo>
                    <a:lnTo>
                      <a:pt x="880" y="5555"/>
                    </a:lnTo>
                    <a:lnTo>
                      <a:pt x="972" y="5508"/>
                    </a:lnTo>
                    <a:lnTo>
                      <a:pt x="926" y="5555"/>
                    </a:lnTo>
                    <a:lnTo>
                      <a:pt x="926" y="5647"/>
                    </a:lnTo>
                    <a:lnTo>
                      <a:pt x="926" y="5832"/>
                    </a:lnTo>
                    <a:lnTo>
                      <a:pt x="3287" y="4120"/>
                    </a:lnTo>
                    <a:lnTo>
                      <a:pt x="3379" y="4212"/>
                    </a:lnTo>
                    <a:lnTo>
                      <a:pt x="5045" y="3287"/>
                    </a:lnTo>
                    <a:lnTo>
                      <a:pt x="5184" y="3194"/>
                    </a:lnTo>
                    <a:lnTo>
                      <a:pt x="5092" y="3009"/>
                    </a:lnTo>
                    <a:lnTo>
                      <a:pt x="3749" y="3796"/>
                    </a:lnTo>
                    <a:lnTo>
                      <a:pt x="6156" y="2037"/>
                    </a:lnTo>
                    <a:lnTo>
                      <a:pt x="615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6"/>
              <p:cNvSpPr/>
              <p:nvPr/>
            </p:nvSpPr>
            <p:spPr>
              <a:xfrm flipH="1">
                <a:off x="-1360795" y="4090543"/>
                <a:ext cx="19052" cy="10645"/>
              </a:xfrm>
              <a:custGeom>
                <a:rect b="b" l="l" r="r" t="t"/>
                <a:pathLst>
                  <a:path extrusionOk="0" h="233" w="417">
                    <a:moveTo>
                      <a:pt x="0" y="1"/>
                    </a:moveTo>
                    <a:lnTo>
                      <a:pt x="0" y="186"/>
                    </a:lnTo>
                    <a:lnTo>
                      <a:pt x="370" y="232"/>
                    </a:lnTo>
                    <a:lnTo>
                      <a:pt x="417" y="47"/>
                    </a:lnTo>
                    <a:lnTo>
                      <a:pt x="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6"/>
              <p:cNvSpPr/>
              <p:nvPr/>
            </p:nvSpPr>
            <p:spPr>
              <a:xfrm flipH="1">
                <a:off x="-1104945" y="4122250"/>
                <a:ext cx="19097" cy="10645"/>
              </a:xfrm>
              <a:custGeom>
                <a:rect b="b" l="l" r="r" t="t"/>
                <a:pathLst>
                  <a:path extrusionOk="0" h="233" w="418">
                    <a:moveTo>
                      <a:pt x="47" y="1"/>
                    </a:moveTo>
                    <a:lnTo>
                      <a:pt x="1" y="186"/>
                    </a:lnTo>
                    <a:lnTo>
                      <a:pt x="417" y="232"/>
                    </a:lnTo>
                    <a:lnTo>
                      <a:pt x="417" y="47"/>
                    </a:lnTo>
                    <a:lnTo>
                      <a:pt x="47"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6"/>
              <p:cNvSpPr/>
              <p:nvPr/>
            </p:nvSpPr>
            <p:spPr>
              <a:xfrm flipH="1">
                <a:off x="-1147251" y="4189959"/>
                <a:ext cx="154424" cy="93065"/>
              </a:xfrm>
              <a:custGeom>
                <a:rect b="b" l="l" r="r" t="t"/>
                <a:pathLst>
                  <a:path extrusionOk="0" h="2037" w="3380">
                    <a:moveTo>
                      <a:pt x="3287" y="0"/>
                    </a:moveTo>
                    <a:lnTo>
                      <a:pt x="139" y="1805"/>
                    </a:lnTo>
                    <a:lnTo>
                      <a:pt x="0" y="1898"/>
                    </a:lnTo>
                    <a:lnTo>
                      <a:pt x="93" y="2036"/>
                    </a:lnTo>
                    <a:lnTo>
                      <a:pt x="2777" y="509"/>
                    </a:lnTo>
                    <a:lnTo>
                      <a:pt x="2963" y="417"/>
                    </a:lnTo>
                    <a:lnTo>
                      <a:pt x="3287" y="231"/>
                    </a:lnTo>
                    <a:lnTo>
                      <a:pt x="3379" y="185"/>
                    </a:lnTo>
                    <a:lnTo>
                      <a:pt x="328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6"/>
              <p:cNvSpPr/>
              <p:nvPr/>
            </p:nvSpPr>
            <p:spPr>
              <a:xfrm flipH="1">
                <a:off x="-2712002" y="3802985"/>
                <a:ext cx="162876" cy="50804"/>
              </a:xfrm>
              <a:custGeom>
                <a:rect b="b" l="l" r="r" t="t"/>
                <a:pathLst>
                  <a:path extrusionOk="0" h="1112" w="3565">
                    <a:moveTo>
                      <a:pt x="139" y="0"/>
                    </a:moveTo>
                    <a:lnTo>
                      <a:pt x="47" y="93"/>
                    </a:lnTo>
                    <a:lnTo>
                      <a:pt x="1" y="139"/>
                    </a:lnTo>
                    <a:lnTo>
                      <a:pt x="1" y="232"/>
                    </a:lnTo>
                    <a:lnTo>
                      <a:pt x="1" y="324"/>
                    </a:lnTo>
                    <a:lnTo>
                      <a:pt x="1" y="371"/>
                    </a:lnTo>
                    <a:lnTo>
                      <a:pt x="47" y="509"/>
                    </a:lnTo>
                    <a:lnTo>
                      <a:pt x="1" y="556"/>
                    </a:lnTo>
                    <a:lnTo>
                      <a:pt x="47" y="602"/>
                    </a:lnTo>
                    <a:lnTo>
                      <a:pt x="93" y="1019"/>
                    </a:lnTo>
                    <a:lnTo>
                      <a:pt x="93" y="1111"/>
                    </a:lnTo>
                    <a:lnTo>
                      <a:pt x="186" y="1111"/>
                    </a:lnTo>
                    <a:lnTo>
                      <a:pt x="649" y="1019"/>
                    </a:lnTo>
                    <a:lnTo>
                      <a:pt x="741" y="1019"/>
                    </a:lnTo>
                    <a:lnTo>
                      <a:pt x="787" y="972"/>
                    </a:lnTo>
                    <a:lnTo>
                      <a:pt x="973" y="926"/>
                    </a:lnTo>
                    <a:lnTo>
                      <a:pt x="1019" y="926"/>
                    </a:lnTo>
                    <a:lnTo>
                      <a:pt x="1065" y="880"/>
                    </a:lnTo>
                    <a:lnTo>
                      <a:pt x="1250" y="972"/>
                    </a:lnTo>
                    <a:lnTo>
                      <a:pt x="1343" y="1065"/>
                    </a:lnTo>
                    <a:lnTo>
                      <a:pt x="1389" y="1111"/>
                    </a:lnTo>
                    <a:lnTo>
                      <a:pt x="2639" y="1111"/>
                    </a:lnTo>
                    <a:lnTo>
                      <a:pt x="3055" y="1019"/>
                    </a:lnTo>
                    <a:lnTo>
                      <a:pt x="3240" y="972"/>
                    </a:lnTo>
                    <a:lnTo>
                      <a:pt x="3426" y="880"/>
                    </a:lnTo>
                    <a:lnTo>
                      <a:pt x="3518" y="787"/>
                    </a:lnTo>
                    <a:lnTo>
                      <a:pt x="3564" y="695"/>
                    </a:lnTo>
                    <a:lnTo>
                      <a:pt x="3564" y="602"/>
                    </a:lnTo>
                    <a:lnTo>
                      <a:pt x="3564" y="556"/>
                    </a:lnTo>
                    <a:lnTo>
                      <a:pt x="3564" y="509"/>
                    </a:lnTo>
                    <a:lnTo>
                      <a:pt x="3518" y="417"/>
                    </a:lnTo>
                    <a:lnTo>
                      <a:pt x="3472" y="278"/>
                    </a:lnTo>
                    <a:lnTo>
                      <a:pt x="3333" y="93"/>
                    </a:lnTo>
                    <a:lnTo>
                      <a:pt x="3287" y="47"/>
                    </a:lnTo>
                    <a:lnTo>
                      <a:pt x="3240" y="47"/>
                    </a:lnTo>
                    <a:lnTo>
                      <a:pt x="3194" y="0"/>
                    </a:lnTo>
                    <a:lnTo>
                      <a:pt x="2963" y="0"/>
                    </a:lnTo>
                    <a:lnTo>
                      <a:pt x="2592" y="93"/>
                    </a:lnTo>
                    <a:lnTo>
                      <a:pt x="2361" y="139"/>
                    </a:lnTo>
                    <a:lnTo>
                      <a:pt x="2268" y="185"/>
                    </a:lnTo>
                    <a:lnTo>
                      <a:pt x="2176" y="185"/>
                    </a:lnTo>
                    <a:lnTo>
                      <a:pt x="1898" y="232"/>
                    </a:lnTo>
                    <a:lnTo>
                      <a:pt x="1620" y="232"/>
                    </a:lnTo>
                    <a:lnTo>
                      <a:pt x="1389" y="185"/>
                    </a:lnTo>
                    <a:lnTo>
                      <a:pt x="1065" y="185"/>
                    </a:lnTo>
                    <a:lnTo>
                      <a:pt x="834" y="139"/>
                    </a:lnTo>
                    <a:lnTo>
                      <a:pt x="741" y="93"/>
                    </a:lnTo>
                    <a:lnTo>
                      <a:pt x="602" y="93"/>
                    </a:lnTo>
                    <a:lnTo>
                      <a:pt x="463" y="47"/>
                    </a:lnTo>
                    <a:lnTo>
                      <a:pt x="37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6"/>
              <p:cNvSpPr/>
              <p:nvPr/>
            </p:nvSpPr>
            <p:spPr>
              <a:xfrm flipH="1">
                <a:off x="-2589332" y="3860049"/>
                <a:ext cx="164978" cy="80410"/>
              </a:xfrm>
              <a:custGeom>
                <a:rect b="b" l="l" r="r" t="t"/>
                <a:pathLst>
                  <a:path extrusionOk="0" h="1760" w="3611">
                    <a:moveTo>
                      <a:pt x="279" y="1"/>
                    </a:moveTo>
                    <a:lnTo>
                      <a:pt x="232" y="47"/>
                    </a:lnTo>
                    <a:lnTo>
                      <a:pt x="140" y="47"/>
                    </a:lnTo>
                    <a:lnTo>
                      <a:pt x="47" y="140"/>
                    </a:lnTo>
                    <a:lnTo>
                      <a:pt x="47" y="186"/>
                    </a:lnTo>
                    <a:lnTo>
                      <a:pt x="1" y="279"/>
                    </a:lnTo>
                    <a:lnTo>
                      <a:pt x="47" y="371"/>
                    </a:lnTo>
                    <a:lnTo>
                      <a:pt x="47" y="417"/>
                    </a:lnTo>
                    <a:lnTo>
                      <a:pt x="47" y="510"/>
                    </a:lnTo>
                    <a:lnTo>
                      <a:pt x="93" y="556"/>
                    </a:lnTo>
                    <a:lnTo>
                      <a:pt x="47" y="603"/>
                    </a:lnTo>
                    <a:lnTo>
                      <a:pt x="140" y="649"/>
                    </a:lnTo>
                    <a:lnTo>
                      <a:pt x="279" y="1667"/>
                    </a:lnTo>
                    <a:lnTo>
                      <a:pt x="279" y="1760"/>
                    </a:lnTo>
                    <a:lnTo>
                      <a:pt x="371" y="1760"/>
                    </a:lnTo>
                    <a:lnTo>
                      <a:pt x="741" y="1713"/>
                    </a:lnTo>
                    <a:lnTo>
                      <a:pt x="1112" y="1621"/>
                    </a:lnTo>
                    <a:lnTo>
                      <a:pt x="1343" y="1528"/>
                    </a:lnTo>
                    <a:lnTo>
                      <a:pt x="1343" y="1436"/>
                    </a:lnTo>
                    <a:lnTo>
                      <a:pt x="1297" y="1112"/>
                    </a:lnTo>
                    <a:lnTo>
                      <a:pt x="1528" y="1158"/>
                    </a:lnTo>
                    <a:lnTo>
                      <a:pt x="2315" y="1158"/>
                    </a:lnTo>
                    <a:lnTo>
                      <a:pt x="2593" y="1112"/>
                    </a:lnTo>
                    <a:lnTo>
                      <a:pt x="2685" y="1112"/>
                    </a:lnTo>
                    <a:lnTo>
                      <a:pt x="2963" y="1065"/>
                    </a:lnTo>
                    <a:lnTo>
                      <a:pt x="3148" y="1065"/>
                    </a:lnTo>
                    <a:lnTo>
                      <a:pt x="3333" y="973"/>
                    </a:lnTo>
                    <a:lnTo>
                      <a:pt x="3472" y="927"/>
                    </a:lnTo>
                    <a:lnTo>
                      <a:pt x="3518" y="834"/>
                    </a:lnTo>
                    <a:lnTo>
                      <a:pt x="3565" y="741"/>
                    </a:lnTo>
                    <a:lnTo>
                      <a:pt x="3611" y="603"/>
                    </a:lnTo>
                    <a:lnTo>
                      <a:pt x="3611" y="510"/>
                    </a:lnTo>
                    <a:lnTo>
                      <a:pt x="3565" y="510"/>
                    </a:lnTo>
                    <a:lnTo>
                      <a:pt x="3518" y="371"/>
                    </a:lnTo>
                    <a:lnTo>
                      <a:pt x="3518" y="325"/>
                    </a:lnTo>
                    <a:lnTo>
                      <a:pt x="3472" y="232"/>
                    </a:lnTo>
                    <a:lnTo>
                      <a:pt x="3287" y="93"/>
                    </a:lnTo>
                    <a:lnTo>
                      <a:pt x="3241" y="47"/>
                    </a:lnTo>
                    <a:lnTo>
                      <a:pt x="2870" y="47"/>
                    </a:lnTo>
                    <a:lnTo>
                      <a:pt x="2824" y="93"/>
                    </a:lnTo>
                    <a:lnTo>
                      <a:pt x="2639" y="140"/>
                    </a:lnTo>
                    <a:lnTo>
                      <a:pt x="2408" y="186"/>
                    </a:lnTo>
                    <a:lnTo>
                      <a:pt x="2315" y="232"/>
                    </a:lnTo>
                    <a:lnTo>
                      <a:pt x="1436" y="232"/>
                    </a:lnTo>
                    <a:lnTo>
                      <a:pt x="1158" y="186"/>
                    </a:lnTo>
                    <a:lnTo>
                      <a:pt x="1112" y="279"/>
                    </a:lnTo>
                    <a:lnTo>
                      <a:pt x="1112" y="186"/>
                    </a:lnTo>
                    <a:lnTo>
                      <a:pt x="880" y="186"/>
                    </a:lnTo>
                    <a:lnTo>
                      <a:pt x="834" y="140"/>
                    </a:lnTo>
                    <a:lnTo>
                      <a:pt x="788" y="232"/>
                    </a:lnTo>
                    <a:lnTo>
                      <a:pt x="788" y="140"/>
                    </a:lnTo>
                    <a:lnTo>
                      <a:pt x="649" y="93"/>
                    </a:lnTo>
                    <a:lnTo>
                      <a:pt x="417" y="47"/>
                    </a:lnTo>
                    <a:lnTo>
                      <a:pt x="325" y="47"/>
                    </a:lnTo>
                    <a:lnTo>
                      <a:pt x="279"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6"/>
              <p:cNvSpPr/>
              <p:nvPr/>
            </p:nvSpPr>
            <p:spPr>
              <a:xfrm flipH="1">
                <a:off x="-1828132" y="4762971"/>
                <a:ext cx="368013" cy="308756"/>
              </a:xfrm>
              <a:custGeom>
                <a:rect b="b" l="l" r="r" t="t"/>
                <a:pathLst>
                  <a:path extrusionOk="0" h="6758" w="8055">
                    <a:moveTo>
                      <a:pt x="1343" y="1"/>
                    </a:moveTo>
                    <a:lnTo>
                      <a:pt x="1204" y="278"/>
                    </a:lnTo>
                    <a:lnTo>
                      <a:pt x="1112" y="417"/>
                    </a:lnTo>
                    <a:lnTo>
                      <a:pt x="140" y="2685"/>
                    </a:lnTo>
                    <a:lnTo>
                      <a:pt x="47" y="2916"/>
                    </a:lnTo>
                    <a:lnTo>
                      <a:pt x="1" y="3148"/>
                    </a:lnTo>
                    <a:lnTo>
                      <a:pt x="47" y="3426"/>
                    </a:lnTo>
                    <a:lnTo>
                      <a:pt x="93" y="3657"/>
                    </a:lnTo>
                    <a:lnTo>
                      <a:pt x="232" y="3888"/>
                    </a:lnTo>
                    <a:lnTo>
                      <a:pt x="371" y="4073"/>
                    </a:lnTo>
                    <a:lnTo>
                      <a:pt x="556" y="4212"/>
                    </a:lnTo>
                    <a:lnTo>
                      <a:pt x="788" y="4351"/>
                    </a:lnTo>
                    <a:lnTo>
                      <a:pt x="6064" y="6619"/>
                    </a:lnTo>
                    <a:lnTo>
                      <a:pt x="6342" y="6712"/>
                    </a:lnTo>
                    <a:lnTo>
                      <a:pt x="6573" y="6758"/>
                    </a:lnTo>
                    <a:lnTo>
                      <a:pt x="6804" y="6712"/>
                    </a:lnTo>
                    <a:lnTo>
                      <a:pt x="7036" y="6665"/>
                    </a:lnTo>
                    <a:lnTo>
                      <a:pt x="7267" y="6526"/>
                    </a:lnTo>
                    <a:lnTo>
                      <a:pt x="7452" y="6388"/>
                    </a:lnTo>
                    <a:lnTo>
                      <a:pt x="7638" y="6202"/>
                    </a:lnTo>
                    <a:lnTo>
                      <a:pt x="7730" y="5971"/>
                    </a:lnTo>
                    <a:lnTo>
                      <a:pt x="7962" y="5369"/>
                    </a:lnTo>
                    <a:lnTo>
                      <a:pt x="8054" y="4768"/>
                    </a:lnTo>
                    <a:lnTo>
                      <a:pt x="8054" y="4120"/>
                    </a:lnTo>
                    <a:lnTo>
                      <a:pt x="7915" y="3518"/>
                    </a:lnTo>
                    <a:lnTo>
                      <a:pt x="7915" y="3426"/>
                    </a:lnTo>
                    <a:lnTo>
                      <a:pt x="7869" y="3426"/>
                    </a:lnTo>
                    <a:lnTo>
                      <a:pt x="7869" y="3379"/>
                    </a:lnTo>
                    <a:lnTo>
                      <a:pt x="7684" y="2824"/>
                    </a:lnTo>
                    <a:lnTo>
                      <a:pt x="7591" y="2731"/>
                    </a:lnTo>
                    <a:lnTo>
                      <a:pt x="7406" y="2361"/>
                    </a:lnTo>
                    <a:lnTo>
                      <a:pt x="7175" y="2037"/>
                    </a:lnTo>
                    <a:lnTo>
                      <a:pt x="7082" y="1944"/>
                    </a:lnTo>
                    <a:lnTo>
                      <a:pt x="6990" y="2083"/>
                    </a:lnTo>
                    <a:lnTo>
                      <a:pt x="6619" y="2176"/>
                    </a:lnTo>
                    <a:lnTo>
                      <a:pt x="6249" y="2268"/>
                    </a:lnTo>
                    <a:lnTo>
                      <a:pt x="5879" y="2315"/>
                    </a:lnTo>
                    <a:lnTo>
                      <a:pt x="5462" y="2315"/>
                    </a:lnTo>
                    <a:lnTo>
                      <a:pt x="4814" y="2268"/>
                    </a:lnTo>
                    <a:lnTo>
                      <a:pt x="4675" y="2222"/>
                    </a:lnTo>
                    <a:lnTo>
                      <a:pt x="4259" y="2130"/>
                    </a:lnTo>
                    <a:lnTo>
                      <a:pt x="4120" y="2083"/>
                    </a:lnTo>
                    <a:lnTo>
                      <a:pt x="3518" y="1898"/>
                    </a:lnTo>
                    <a:lnTo>
                      <a:pt x="3380" y="1852"/>
                    </a:lnTo>
                    <a:lnTo>
                      <a:pt x="2917" y="1574"/>
                    </a:lnTo>
                    <a:lnTo>
                      <a:pt x="2269" y="1158"/>
                    </a:lnTo>
                    <a:lnTo>
                      <a:pt x="1806" y="741"/>
                    </a:lnTo>
                    <a:lnTo>
                      <a:pt x="1482" y="417"/>
                    </a:lnTo>
                    <a:lnTo>
                      <a:pt x="1389" y="278"/>
                    </a:lnTo>
                    <a:lnTo>
                      <a:pt x="134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6"/>
              <p:cNvSpPr/>
              <p:nvPr/>
            </p:nvSpPr>
            <p:spPr>
              <a:xfrm flipH="1">
                <a:off x="-2851532" y="2318553"/>
                <a:ext cx="1203180" cy="1632506"/>
              </a:xfrm>
              <a:custGeom>
                <a:rect b="b" l="l" r="r" t="t"/>
                <a:pathLst>
                  <a:path extrusionOk="0" h="35732" w="26335">
                    <a:moveTo>
                      <a:pt x="22956" y="1"/>
                    </a:moveTo>
                    <a:lnTo>
                      <a:pt x="22864" y="47"/>
                    </a:lnTo>
                    <a:lnTo>
                      <a:pt x="22679" y="186"/>
                    </a:lnTo>
                    <a:lnTo>
                      <a:pt x="22540" y="325"/>
                    </a:lnTo>
                    <a:lnTo>
                      <a:pt x="22308" y="695"/>
                    </a:lnTo>
                    <a:lnTo>
                      <a:pt x="22170" y="1019"/>
                    </a:lnTo>
                    <a:lnTo>
                      <a:pt x="22077" y="1343"/>
                    </a:lnTo>
                    <a:lnTo>
                      <a:pt x="22031" y="1528"/>
                    </a:lnTo>
                    <a:lnTo>
                      <a:pt x="21892" y="1667"/>
                    </a:lnTo>
                    <a:lnTo>
                      <a:pt x="21660" y="1713"/>
                    </a:lnTo>
                    <a:lnTo>
                      <a:pt x="21475" y="1713"/>
                    </a:lnTo>
                    <a:lnTo>
                      <a:pt x="21429" y="1667"/>
                    </a:lnTo>
                    <a:lnTo>
                      <a:pt x="21383" y="1621"/>
                    </a:lnTo>
                    <a:lnTo>
                      <a:pt x="21336" y="1528"/>
                    </a:lnTo>
                    <a:lnTo>
                      <a:pt x="21383" y="1482"/>
                    </a:lnTo>
                    <a:lnTo>
                      <a:pt x="21475" y="1112"/>
                    </a:lnTo>
                    <a:lnTo>
                      <a:pt x="21522" y="927"/>
                    </a:lnTo>
                    <a:lnTo>
                      <a:pt x="21522" y="695"/>
                    </a:lnTo>
                    <a:lnTo>
                      <a:pt x="21429" y="510"/>
                    </a:lnTo>
                    <a:lnTo>
                      <a:pt x="21244" y="232"/>
                    </a:lnTo>
                    <a:lnTo>
                      <a:pt x="21198" y="186"/>
                    </a:lnTo>
                    <a:lnTo>
                      <a:pt x="21105" y="140"/>
                    </a:lnTo>
                    <a:lnTo>
                      <a:pt x="20920" y="140"/>
                    </a:lnTo>
                    <a:lnTo>
                      <a:pt x="20550" y="279"/>
                    </a:lnTo>
                    <a:lnTo>
                      <a:pt x="20272" y="464"/>
                    </a:lnTo>
                    <a:lnTo>
                      <a:pt x="19717" y="788"/>
                    </a:lnTo>
                    <a:lnTo>
                      <a:pt x="19346" y="1065"/>
                    </a:lnTo>
                    <a:lnTo>
                      <a:pt x="19069" y="1343"/>
                    </a:lnTo>
                    <a:lnTo>
                      <a:pt x="18976" y="1389"/>
                    </a:lnTo>
                    <a:lnTo>
                      <a:pt x="18883" y="1436"/>
                    </a:lnTo>
                    <a:lnTo>
                      <a:pt x="18791" y="1436"/>
                    </a:lnTo>
                    <a:lnTo>
                      <a:pt x="18791" y="1528"/>
                    </a:lnTo>
                    <a:lnTo>
                      <a:pt x="18837" y="1852"/>
                    </a:lnTo>
                    <a:lnTo>
                      <a:pt x="18883" y="2222"/>
                    </a:lnTo>
                    <a:lnTo>
                      <a:pt x="18883" y="2269"/>
                    </a:lnTo>
                    <a:lnTo>
                      <a:pt x="18883" y="2315"/>
                    </a:lnTo>
                    <a:lnTo>
                      <a:pt x="18050" y="2824"/>
                    </a:lnTo>
                    <a:lnTo>
                      <a:pt x="18004" y="2778"/>
                    </a:lnTo>
                    <a:lnTo>
                      <a:pt x="17634" y="2454"/>
                    </a:lnTo>
                    <a:lnTo>
                      <a:pt x="17217" y="2222"/>
                    </a:lnTo>
                    <a:lnTo>
                      <a:pt x="16801" y="1991"/>
                    </a:lnTo>
                    <a:lnTo>
                      <a:pt x="16384" y="1760"/>
                    </a:lnTo>
                    <a:lnTo>
                      <a:pt x="15968" y="1574"/>
                    </a:lnTo>
                    <a:lnTo>
                      <a:pt x="15505" y="1436"/>
                    </a:lnTo>
                    <a:lnTo>
                      <a:pt x="15042" y="1297"/>
                    </a:lnTo>
                    <a:lnTo>
                      <a:pt x="14579" y="1204"/>
                    </a:lnTo>
                    <a:lnTo>
                      <a:pt x="13839" y="1112"/>
                    </a:lnTo>
                    <a:lnTo>
                      <a:pt x="13098" y="1112"/>
                    </a:lnTo>
                    <a:lnTo>
                      <a:pt x="12404" y="1158"/>
                    </a:lnTo>
                    <a:lnTo>
                      <a:pt x="11710" y="1297"/>
                    </a:lnTo>
                    <a:lnTo>
                      <a:pt x="11015" y="1482"/>
                    </a:lnTo>
                    <a:lnTo>
                      <a:pt x="10367" y="1760"/>
                    </a:lnTo>
                    <a:lnTo>
                      <a:pt x="9719" y="2084"/>
                    </a:lnTo>
                    <a:lnTo>
                      <a:pt x="9118" y="2500"/>
                    </a:lnTo>
                    <a:lnTo>
                      <a:pt x="1389" y="8054"/>
                    </a:lnTo>
                    <a:lnTo>
                      <a:pt x="1111" y="8239"/>
                    </a:lnTo>
                    <a:lnTo>
                      <a:pt x="879" y="8471"/>
                    </a:lnTo>
                    <a:lnTo>
                      <a:pt x="694" y="8748"/>
                    </a:lnTo>
                    <a:lnTo>
                      <a:pt x="509" y="8980"/>
                    </a:lnTo>
                    <a:lnTo>
                      <a:pt x="324" y="9257"/>
                    </a:lnTo>
                    <a:lnTo>
                      <a:pt x="232" y="9581"/>
                    </a:lnTo>
                    <a:lnTo>
                      <a:pt x="139" y="9905"/>
                    </a:lnTo>
                    <a:lnTo>
                      <a:pt x="46" y="10229"/>
                    </a:lnTo>
                    <a:lnTo>
                      <a:pt x="0" y="10692"/>
                    </a:lnTo>
                    <a:lnTo>
                      <a:pt x="46" y="11155"/>
                    </a:lnTo>
                    <a:lnTo>
                      <a:pt x="46" y="11201"/>
                    </a:lnTo>
                    <a:lnTo>
                      <a:pt x="46" y="11294"/>
                    </a:lnTo>
                    <a:lnTo>
                      <a:pt x="139" y="11664"/>
                    </a:lnTo>
                    <a:lnTo>
                      <a:pt x="278" y="12034"/>
                    </a:lnTo>
                    <a:lnTo>
                      <a:pt x="417" y="12358"/>
                    </a:lnTo>
                    <a:lnTo>
                      <a:pt x="648" y="12682"/>
                    </a:lnTo>
                    <a:lnTo>
                      <a:pt x="3888" y="17172"/>
                    </a:lnTo>
                    <a:lnTo>
                      <a:pt x="4119" y="17496"/>
                    </a:lnTo>
                    <a:lnTo>
                      <a:pt x="4212" y="17588"/>
                    </a:lnTo>
                    <a:lnTo>
                      <a:pt x="3934" y="18606"/>
                    </a:lnTo>
                    <a:lnTo>
                      <a:pt x="3888" y="18930"/>
                    </a:lnTo>
                    <a:lnTo>
                      <a:pt x="3842" y="19254"/>
                    </a:lnTo>
                    <a:lnTo>
                      <a:pt x="3842" y="19578"/>
                    </a:lnTo>
                    <a:lnTo>
                      <a:pt x="3842" y="19902"/>
                    </a:lnTo>
                    <a:lnTo>
                      <a:pt x="3934" y="20226"/>
                    </a:lnTo>
                    <a:lnTo>
                      <a:pt x="4027" y="20550"/>
                    </a:lnTo>
                    <a:lnTo>
                      <a:pt x="4119" y="20874"/>
                    </a:lnTo>
                    <a:lnTo>
                      <a:pt x="4258" y="21152"/>
                    </a:lnTo>
                    <a:lnTo>
                      <a:pt x="8701" y="29159"/>
                    </a:lnTo>
                    <a:lnTo>
                      <a:pt x="8933" y="29529"/>
                    </a:lnTo>
                    <a:lnTo>
                      <a:pt x="9210" y="29899"/>
                    </a:lnTo>
                    <a:lnTo>
                      <a:pt x="9581" y="30177"/>
                    </a:lnTo>
                    <a:lnTo>
                      <a:pt x="9951" y="30455"/>
                    </a:lnTo>
                    <a:lnTo>
                      <a:pt x="10367" y="30686"/>
                    </a:lnTo>
                    <a:lnTo>
                      <a:pt x="10784" y="30825"/>
                    </a:lnTo>
                    <a:lnTo>
                      <a:pt x="11247" y="30918"/>
                    </a:lnTo>
                    <a:lnTo>
                      <a:pt x="11710" y="30964"/>
                    </a:lnTo>
                    <a:lnTo>
                      <a:pt x="11895" y="30964"/>
                    </a:lnTo>
                    <a:lnTo>
                      <a:pt x="12450" y="30871"/>
                    </a:lnTo>
                    <a:lnTo>
                      <a:pt x="13006" y="30733"/>
                    </a:lnTo>
                    <a:lnTo>
                      <a:pt x="12404" y="31010"/>
                    </a:lnTo>
                    <a:lnTo>
                      <a:pt x="11987" y="31242"/>
                    </a:lnTo>
                    <a:lnTo>
                      <a:pt x="11941" y="31288"/>
                    </a:lnTo>
                    <a:lnTo>
                      <a:pt x="12126" y="31751"/>
                    </a:lnTo>
                    <a:lnTo>
                      <a:pt x="12034" y="32028"/>
                    </a:lnTo>
                    <a:lnTo>
                      <a:pt x="11987" y="32306"/>
                    </a:lnTo>
                    <a:lnTo>
                      <a:pt x="11941" y="32584"/>
                    </a:lnTo>
                    <a:lnTo>
                      <a:pt x="11987" y="32908"/>
                    </a:lnTo>
                    <a:lnTo>
                      <a:pt x="11987" y="32954"/>
                    </a:lnTo>
                    <a:lnTo>
                      <a:pt x="11987" y="33000"/>
                    </a:lnTo>
                    <a:lnTo>
                      <a:pt x="11987" y="33047"/>
                    </a:lnTo>
                    <a:lnTo>
                      <a:pt x="12126" y="33463"/>
                    </a:lnTo>
                    <a:lnTo>
                      <a:pt x="12358" y="33787"/>
                    </a:lnTo>
                    <a:lnTo>
                      <a:pt x="12589" y="34065"/>
                    </a:lnTo>
                    <a:lnTo>
                      <a:pt x="12959" y="34805"/>
                    </a:lnTo>
                    <a:lnTo>
                      <a:pt x="13191" y="35361"/>
                    </a:lnTo>
                    <a:lnTo>
                      <a:pt x="13283" y="35500"/>
                    </a:lnTo>
                    <a:lnTo>
                      <a:pt x="13422" y="35546"/>
                    </a:lnTo>
                    <a:lnTo>
                      <a:pt x="13561" y="35592"/>
                    </a:lnTo>
                    <a:lnTo>
                      <a:pt x="13700" y="35546"/>
                    </a:lnTo>
                    <a:lnTo>
                      <a:pt x="13746" y="35546"/>
                    </a:lnTo>
                    <a:lnTo>
                      <a:pt x="13792" y="35500"/>
                    </a:lnTo>
                    <a:lnTo>
                      <a:pt x="13839" y="35453"/>
                    </a:lnTo>
                    <a:lnTo>
                      <a:pt x="13885" y="35453"/>
                    </a:lnTo>
                    <a:lnTo>
                      <a:pt x="13931" y="35361"/>
                    </a:lnTo>
                    <a:lnTo>
                      <a:pt x="13931" y="35315"/>
                    </a:lnTo>
                    <a:lnTo>
                      <a:pt x="13931" y="35268"/>
                    </a:lnTo>
                    <a:lnTo>
                      <a:pt x="13978" y="35222"/>
                    </a:lnTo>
                    <a:lnTo>
                      <a:pt x="14070" y="35453"/>
                    </a:lnTo>
                    <a:lnTo>
                      <a:pt x="14116" y="35500"/>
                    </a:lnTo>
                    <a:lnTo>
                      <a:pt x="14163" y="35592"/>
                    </a:lnTo>
                    <a:lnTo>
                      <a:pt x="14209" y="35639"/>
                    </a:lnTo>
                    <a:lnTo>
                      <a:pt x="14301" y="35685"/>
                    </a:lnTo>
                    <a:lnTo>
                      <a:pt x="14348" y="35685"/>
                    </a:lnTo>
                    <a:lnTo>
                      <a:pt x="14394" y="35731"/>
                    </a:lnTo>
                    <a:lnTo>
                      <a:pt x="14533" y="35731"/>
                    </a:lnTo>
                    <a:lnTo>
                      <a:pt x="14764" y="35685"/>
                    </a:lnTo>
                    <a:lnTo>
                      <a:pt x="14903" y="35592"/>
                    </a:lnTo>
                    <a:lnTo>
                      <a:pt x="14996" y="35407"/>
                    </a:lnTo>
                    <a:lnTo>
                      <a:pt x="15042" y="35176"/>
                    </a:lnTo>
                    <a:lnTo>
                      <a:pt x="15135" y="35268"/>
                    </a:lnTo>
                    <a:lnTo>
                      <a:pt x="15273" y="35315"/>
                    </a:lnTo>
                    <a:lnTo>
                      <a:pt x="15597" y="35315"/>
                    </a:lnTo>
                    <a:lnTo>
                      <a:pt x="15597" y="35268"/>
                    </a:lnTo>
                    <a:lnTo>
                      <a:pt x="15736" y="35222"/>
                    </a:lnTo>
                    <a:lnTo>
                      <a:pt x="15736" y="35176"/>
                    </a:lnTo>
                    <a:lnTo>
                      <a:pt x="15783" y="35129"/>
                    </a:lnTo>
                    <a:lnTo>
                      <a:pt x="15829" y="35037"/>
                    </a:lnTo>
                    <a:lnTo>
                      <a:pt x="15875" y="34898"/>
                    </a:lnTo>
                    <a:lnTo>
                      <a:pt x="15875" y="34713"/>
                    </a:lnTo>
                    <a:lnTo>
                      <a:pt x="16060" y="34852"/>
                    </a:lnTo>
                    <a:lnTo>
                      <a:pt x="16245" y="34852"/>
                    </a:lnTo>
                    <a:lnTo>
                      <a:pt x="16430" y="34805"/>
                    </a:lnTo>
                    <a:lnTo>
                      <a:pt x="16616" y="34713"/>
                    </a:lnTo>
                    <a:lnTo>
                      <a:pt x="16708" y="34528"/>
                    </a:lnTo>
                    <a:lnTo>
                      <a:pt x="16708" y="34343"/>
                    </a:lnTo>
                    <a:lnTo>
                      <a:pt x="16662" y="34157"/>
                    </a:lnTo>
                    <a:lnTo>
                      <a:pt x="16014" y="32769"/>
                    </a:lnTo>
                    <a:lnTo>
                      <a:pt x="15968" y="32676"/>
                    </a:lnTo>
                    <a:lnTo>
                      <a:pt x="15968" y="32399"/>
                    </a:lnTo>
                    <a:lnTo>
                      <a:pt x="16060" y="32584"/>
                    </a:lnTo>
                    <a:lnTo>
                      <a:pt x="16153" y="32723"/>
                    </a:lnTo>
                    <a:lnTo>
                      <a:pt x="16338" y="32815"/>
                    </a:lnTo>
                    <a:lnTo>
                      <a:pt x="16523" y="32815"/>
                    </a:lnTo>
                    <a:lnTo>
                      <a:pt x="16708" y="32769"/>
                    </a:lnTo>
                    <a:lnTo>
                      <a:pt x="16847" y="32630"/>
                    </a:lnTo>
                    <a:lnTo>
                      <a:pt x="16940" y="32491"/>
                    </a:lnTo>
                    <a:lnTo>
                      <a:pt x="16940" y="32306"/>
                    </a:lnTo>
                    <a:lnTo>
                      <a:pt x="16893" y="32121"/>
                    </a:lnTo>
                    <a:lnTo>
                      <a:pt x="16245" y="30918"/>
                    </a:lnTo>
                    <a:lnTo>
                      <a:pt x="16153" y="30825"/>
                    </a:lnTo>
                    <a:lnTo>
                      <a:pt x="16060" y="30733"/>
                    </a:lnTo>
                    <a:lnTo>
                      <a:pt x="15968" y="30686"/>
                    </a:lnTo>
                    <a:lnTo>
                      <a:pt x="14533" y="30686"/>
                    </a:lnTo>
                    <a:lnTo>
                      <a:pt x="14533" y="30640"/>
                    </a:lnTo>
                    <a:lnTo>
                      <a:pt x="14394" y="30594"/>
                    </a:lnTo>
                    <a:lnTo>
                      <a:pt x="14209" y="30501"/>
                    </a:lnTo>
                    <a:lnTo>
                      <a:pt x="13885" y="30501"/>
                    </a:lnTo>
                    <a:lnTo>
                      <a:pt x="13515" y="30547"/>
                    </a:lnTo>
                    <a:lnTo>
                      <a:pt x="13144" y="30686"/>
                    </a:lnTo>
                    <a:lnTo>
                      <a:pt x="13422" y="30501"/>
                    </a:lnTo>
                    <a:lnTo>
                      <a:pt x="13839" y="30270"/>
                    </a:lnTo>
                    <a:lnTo>
                      <a:pt x="14209" y="29946"/>
                    </a:lnTo>
                    <a:lnTo>
                      <a:pt x="14255" y="29899"/>
                    </a:lnTo>
                    <a:lnTo>
                      <a:pt x="14301" y="29853"/>
                    </a:lnTo>
                    <a:lnTo>
                      <a:pt x="14579" y="29529"/>
                    </a:lnTo>
                    <a:lnTo>
                      <a:pt x="14811" y="29205"/>
                    </a:lnTo>
                    <a:lnTo>
                      <a:pt x="14996" y="28835"/>
                    </a:lnTo>
                    <a:lnTo>
                      <a:pt x="15135" y="28418"/>
                    </a:lnTo>
                    <a:lnTo>
                      <a:pt x="15181" y="28094"/>
                    </a:lnTo>
                    <a:lnTo>
                      <a:pt x="15227" y="27724"/>
                    </a:lnTo>
                    <a:lnTo>
                      <a:pt x="15273" y="27400"/>
                    </a:lnTo>
                    <a:lnTo>
                      <a:pt x="15227" y="27076"/>
                    </a:lnTo>
                    <a:lnTo>
                      <a:pt x="15181" y="26706"/>
                    </a:lnTo>
                    <a:lnTo>
                      <a:pt x="15088" y="26382"/>
                    </a:lnTo>
                    <a:lnTo>
                      <a:pt x="14996" y="26058"/>
                    </a:lnTo>
                    <a:lnTo>
                      <a:pt x="14811" y="25734"/>
                    </a:lnTo>
                    <a:lnTo>
                      <a:pt x="11062" y="18977"/>
                    </a:lnTo>
                    <a:lnTo>
                      <a:pt x="11108" y="18745"/>
                    </a:lnTo>
                    <a:lnTo>
                      <a:pt x="11247" y="18653"/>
                    </a:lnTo>
                    <a:lnTo>
                      <a:pt x="11617" y="18421"/>
                    </a:lnTo>
                    <a:lnTo>
                      <a:pt x="11941" y="18190"/>
                    </a:lnTo>
                    <a:lnTo>
                      <a:pt x="14996" y="20689"/>
                    </a:lnTo>
                    <a:lnTo>
                      <a:pt x="15459" y="21152"/>
                    </a:lnTo>
                    <a:lnTo>
                      <a:pt x="15875" y="21661"/>
                    </a:lnTo>
                    <a:lnTo>
                      <a:pt x="16199" y="22170"/>
                    </a:lnTo>
                    <a:lnTo>
                      <a:pt x="16430" y="22772"/>
                    </a:lnTo>
                    <a:lnTo>
                      <a:pt x="16569" y="23374"/>
                    </a:lnTo>
                    <a:lnTo>
                      <a:pt x="16662" y="23975"/>
                    </a:lnTo>
                    <a:lnTo>
                      <a:pt x="16662" y="24623"/>
                    </a:lnTo>
                    <a:lnTo>
                      <a:pt x="16569" y="25271"/>
                    </a:lnTo>
                    <a:lnTo>
                      <a:pt x="16338" y="26382"/>
                    </a:lnTo>
                    <a:lnTo>
                      <a:pt x="16384" y="26428"/>
                    </a:lnTo>
                    <a:lnTo>
                      <a:pt x="16754" y="26613"/>
                    </a:lnTo>
                    <a:lnTo>
                      <a:pt x="17078" y="26706"/>
                    </a:lnTo>
                    <a:lnTo>
                      <a:pt x="17541" y="26799"/>
                    </a:lnTo>
                    <a:lnTo>
                      <a:pt x="18004" y="26845"/>
                    </a:lnTo>
                    <a:lnTo>
                      <a:pt x="18374" y="26799"/>
                    </a:lnTo>
                    <a:lnTo>
                      <a:pt x="18698" y="26752"/>
                    </a:lnTo>
                    <a:lnTo>
                      <a:pt x="19069" y="26660"/>
                    </a:lnTo>
                    <a:lnTo>
                      <a:pt x="19393" y="26567"/>
                    </a:lnTo>
                    <a:lnTo>
                      <a:pt x="19439" y="26521"/>
                    </a:lnTo>
                    <a:lnTo>
                      <a:pt x="19670" y="26752"/>
                    </a:lnTo>
                    <a:lnTo>
                      <a:pt x="19717" y="27169"/>
                    </a:lnTo>
                    <a:lnTo>
                      <a:pt x="19809" y="27585"/>
                    </a:lnTo>
                    <a:lnTo>
                      <a:pt x="19994" y="27909"/>
                    </a:lnTo>
                    <a:lnTo>
                      <a:pt x="20226" y="28233"/>
                    </a:lnTo>
                    <a:lnTo>
                      <a:pt x="20550" y="28465"/>
                    </a:lnTo>
                    <a:lnTo>
                      <a:pt x="20689" y="28557"/>
                    </a:lnTo>
                    <a:lnTo>
                      <a:pt x="20689" y="28418"/>
                    </a:lnTo>
                    <a:lnTo>
                      <a:pt x="20689" y="28372"/>
                    </a:lnTo>
                    <a:lnTo>
                      <a:pt x="20827" y="28557"/>
                    </a:lnTo>
                    <a:lnTo>
                      <a:pt x="20827" y="28326"/>
                    </a:lnTo>
                    <a:lnTo>
                      <a:pt x="20920" y="28048"/>
                    </a:lnTo>
                    <a:lnTo>
                      <a:pt x="21012" y="27863"/>
                    </a:lnTo>
                    <a:lnTo>
                      <a:pt x="21059" y="27817"/>
                    </a:lnTo>
                    <a:lnTo>
                      <a:pt x="21105" y="27724"/>
                    </a:lnTo>
                    <a:lnTo>
                      <a:pt x="21244" y="27585"/>
                    </a:lnTo>
                    <a:lnTo>
                      <a:pt x="21290" y="27585"/>
                    </a:lnTo>
                    <a:lnTo>
                      <a:pt x="21336" y="27539"/>
                    </a:lnTo>
                    <a:lnTo>
                      <a:pt x="21475" y="27539"/>
                    </a:lnTo>
                    <a:lnTo>
                      <a:pt x="21660" y="27585"/>
                    </a:lnTo>
                    <a:lnTo>
                      <a:pt x="21799" y="27678"/>
                    </a:lnTo>
                    <a:lnTo>
                      <a:pt x="22123" y="27909"/>
                    </a:lnTo>
                    <a:lnTo>
                      <a:pt x="22170" y="27909"/>
                    </a:lnTo>
                    <a:lnTo>
                      <a:pt x="22355" y="28048"/>
                    </a:lnTo>
                    <a:lnTo>
                      <a:pt x="23003" y="28465"/>
                    </a:lnTo>
                    <a:lnTo>
                      <a:pt x="23003" y="28465"/>
                    </a:lnTo>
                    <a:lnTo>
                      <a:pt x="22956" y="28372"/>
                    </a:lnTo>
                    <a:lnTo>
                      <a:pt x="22956" y="28372"/>
                    </a:lnTo>
                    <a:lnTo>
                      <a:pt x="23697" y="28835"/>
                    </a:lnTo>
                    <a:lnTo>
                      <a:pt x="23743" y="28789"/>
                    </a:lnTo>
                    <a:lnTo>
                      <a:pt x="23836" y="28696"/>
                    </a:lnTo>
                    <a:lnTo>
                      <a:pt x="23975" y="28650"/>
                    </a:lnTo>
                    <a:lnTo>
                      <a:pt x="24067" y="28511"/>
                    </a:lnTo>
                    <a:lnTo>
                      <a:pt x="24067" y="28326"/>
                    </a:lnTo>
                    <a:lnTo>
                      <a:pt x="23975" y="28187"/>
                    </a:lnTo>
                    <a:lnTo>
                      <a:pt x="23975" y="28141"/>
                    </a:lnTo>
                    <a:lnTo>
                      <a:pt x="24113" y="28187"/>
                    </a:lnTo>
                    <a:lnTo>
                      <a:pt x="24299" y="28141"/>
                    </a:lnTo>
                    <a:lnTo>
                      <a:pt x="24437" y="28002"/>
                    </a:lnTo>
                    <a:lnTo>
                      <a:pt x="24530" y="27863"/>
                    </a:lnTo>
                    <a:lnTo>
                      <a:pt x="24576" y="27678"/>
                    </a:lnTo>
                    <a:lnTo>
                      <a:pt x="24530" y="27539"/>
                    </a:lnTo>
                    <a:lnTo>
                      <a:pt x="24437" y="27354"/>
                    </a:lnTo>
                    <a:lnTo>
                      <a:pt x="23419" y="26382"/>
                    </a:lnTo>
                    <a:lnTo>
                      <a:pt x="23327" y="26336"/>
                    </a:lnTo>
                    <a:lnTo>
                      <a:pt x="23234" y="26104"/>
                    </a:lnTo>
                    <a:lnTo>
                      <a:pt x="23234" y="26104"/>
                    </a:lnTo>
                    <a:lnTo>
                      <a:pt x="23327" y="26197"/>
                    </a:lnTo>
                    <a:lnTo>
                      <a:pt x="23512" y="26289"/>
                    </a:lnTo>
                    <a:lnTo>
                      <a:pt x="23651" y="26336"/>
                    </a:lnTo>
                    <a:lnTo>
                      <a:pt x="23836" y="26289"/>
                    </a:lnTo>
                    <a:lnTo>
                      <a:pt x="23975" y="26197"/>
                    </a:lnTo>
                    <a:lnTo>
                      <a:pt x="24067" y="26012"/>
                    </a:lnTo>
                    <a:lnTo>
                      <a:pt x="24113" y="25827"/>
                    </a:lnTo>
                    <a:lnTo>
                      <a:pt x="24067" y="25688"/>
                    </a:lnTo>
                    <a:lnTo>
                      <a:pt x="23928" y="25503"/>
                    </a:lnTo>
                    <a:lnTo>
                      <a:pt x="23003" y="24716"/>
                    </a:lnTo>
                    <a:lnTo>
                      <a:pt x="22910" y="24623"/>
                    </a:lnTo>
                    <a:lnTo>
                      <a:pt x="22771" y="24577"/>
                    </a:lnTo>
                    <a:lnTo>
                      <a:pt x="22679" y="24577"/>
                    </a:lnTo>
                    <a:lnTo>
                      <a:pt x="22540" y="24623"/>
                    </a:lnTo>
                    <a:lnTo>
                      <a:pt x="21429" y="25040"/>
                    </a:lnTo>
                    <a:lnTo>
                      <a:pt x="21198" y="24808"/>
                    </a:lnTo>
                    <a:lnTo>
                      <a:pt x="21244" y="24716"/>
                    </a:lnTo>
                    <a:lnTo>
                      <a:pt x="21383" y="24253"/>
                    </a:lnTo>
                    <a:lnTo>
                      <a:pt x="21475" y="23883"/>
                    </a:lnTo>
                    <a:lnTo>
                      <a:pt x="21522" y="23559"/>
                    </a:lnTo>
                    <a:lnTo>
                      <a:pt x="21522" y="23235"/>
                    </a:lnTo>
                    <a:lnTo>
                      <a:pt x="21475" y="22864"/>
                    </a:lnTo>
                    <a:lnTo>
                      <a:pt x="21429" y="22541"/>
                    </a:lnTo>
                    <a:lnTo>
                      <a:pt x="21336" y="22217"/>
                    </a:lnTo>
                    <a:lnTo>
                      <a:pt x="21198" y="21893"/>
                    </a:lnTo>
                    <a:lnTo>
                      <a:pt x="21059" y="21569"/>
                    </a:lnTo>
                    <a:lnTo>
                      <a:pt x="19115" y="18236"/>
                    </a:lnTo>
                    <a:lnTo>
                      <a:pt x="20920" y="11201"/>
                    </a:lnTo>
                    <a:lnTo>
                      <a:pt x="21012" y="10646"/>
                    </a:lnTo>
                    <a:lnTo>
                      <a:pt x="21012" y="10090"/>
                    </a:lnTo>
                    <a:lnTo>
                      <a:pt x="20920" y="9535"/>
                    </a:lnTo>
                    <a:lnTo>
                      <a:pt x="20735" y="8980"/>
                    </a:lnTo>
                    <a:lnTo>
                      <a:pt x="20642" y="8748"/>
                    </a:lnTo>
                    <a:lnTo>
                      <a:pt x="20642" y="8702"/>
                    </a:lnTo>
                    <a:lnTo>
                      <a:pt x="20642" y="8656"/>
                    </a:lnTo>
                    <a:lnTo>
                      <a:pt x="20642" y="8517"/>
                    </a:lnTo>
                    <a:lnTo>
                      <a:pt x="20642" y="8054"/>
                    </a:lnTo>
                    <a:lnTo>
                      <a:pt x="20596" y="7591"/>
                    </a:lnTo>
                    <a:lnTo>
                      <a:pt x="20550" y="7128"/>
                    </a:lnTo>
                    <a:lnTo>
                      <a:pt x="20457" y="6712"/>
                    </a:lnTo>
                    <a:lnTo>
                      <a:pt x="20365" y="6249"/>
                    </a:lnTo>
                    <a:lnTo>
                      <a:pt x="20179" y="5832"/>
                    </a:lnTo>
                    <a:lnTo>
                      <a:pt x="20041" y="5370"/>
                    </a:lnTo>
                    <a:lnTo>
                      <a:pt x="19809" y="4999"/>
                    </a:lnTo>
                    <a:lnTo>
                      <a:pt x="19809" y="4953"/>
                    </a:lnTo>
                    <a:lnTo>
                      <a:pt x="20411" y="4537"/>
                    </a:lnTo>
                    <a:lnTo>
                      <a:pt x="20503" y="4583"/>
                    </a:lnTo>
                    <a:lnTo>
                      <a:pt x="20920" y="4861"/>
                    </a:lnTo>
                    <a:lnTo>
                      <a:pt x="21383" y="5046"/>
                    </a:lnTo>
                    <a:lnTo>
                      <a:pt x="21846" y="5138"/>
                    </a:lnTo>
                    <a:lnTo>
                      <a:pt x="22355" y="5231"/>
                    </a:lnTo>
                    <a:lnTo>
                      <a:pt x="22956" y="5231"/>
                    </a:lnTo>
                    <a:lnTo>
                      <a:pt x="23280" y="5185"/>
                    </a:lnTo>
                    <a:lnTo>
                      <a:pt x="23604" y="5092"/>
                    </a:lnTo>
                    <a:lnTo>
                      <a:pt x="23928" y="4999"/>
                    </a:lnTo>
                    <a:lnTo>
                      <a:pt x="24206" y="4861"/>
                    </a:lnTo>
                    <a:lnTo>
                      <a:pt x="24530" y="4722"/>
                    </a:lnTo>
                    <a:lnTo>
                      <a:pt x="24808" y="4537"/>
                    </a:lnTo>
                    <a:lnTo>
                      <a:pt x="25085" y="4305"/>
                    </a:lnTo>
                    <a:lnTo>
                      <a:pt x="25502" y="3842"/>
                    </a:lnTo>
                    <a:lnTo>
                      <a:pt x="25872" y="3380"/>
                    </a:lnTo>
                    <a:lnTo>
                      <a:pt x="26104" y="2824"/>
                    </a:lnTo>
                    <a:lnTo>
                      <a:pt x="26289" y="2222"/>
                    </a:lnTo>
                    <a:lnTo>
                      <a:pt x="26335" y="2130"/>
                    </a:lnTo>
                    <a:lnTo>
                      <a:pt x="26196" y="2084"/>
                    </a:lnTo>
                    <a:lnTo>
                      <a:pt x="25780" y="1991"/>
                    </a:lnTo>
                    <a:lnTo>
                      <a:pt x="25317" y="1806"/>
                    </a:lnTo>
                    <a:lnTo>
                      <a:pt x="24854" y="1528"/>
                    </a:lnTo>
                    <a:lnTo>
                      <a:pt x="24437" y="1251"/>
                    </a:lnTo>
                    <a:lnTo>
                      <a:pt x="23743" y="695"/>
                    </a:lnTo>
                    <a:lnTo>
                      <a:pt x="23419" y="417"/>
                    </a:lnTo>
                    <a:lnTo>
                      <a:pt x="23003" y="93"/>
                    </a:lnTo>
                    <a:lnTo>
                      <a:pt x="2295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6"/>
              <p:cNvSpPr/>
              <p:nvPr/>
            </p:nvSpPr>
            <p:spPr>
              <a:xfrm flipH="1">
                <a:off x="-2783869" y="4746067"/>
                <a:ext cx="12701" cy="61358"/>
              </a:xfrm>
              <a:custGeom>
                <a:rect b="b" l="l" r="r" t="t"/>
                <a:pathLst>
                  <a:path extrusionOk="0" h="1343" w="278">
                    <a:moveTo>
                      <a:pt x="185" y="0"/>
                    </a:moveTo>
                    <a:lnTo>
                      <a:pt x="0" y="47"/>
                    </a:lnTo>
                    <a:lnTo>
                      <a:pt x="0" y="1343"/>
                    </a:lnTo>
                    <a:lnTo>
                      <a:pt x="278" y="695"/>
                    </a:lnTo>
                    <a:lnTo>
                      <a:pt x="185"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6"/>
              <p:cNvSpPr/>
              <p:nvPr/>
            </p:nvSpPr>
            <p:spPr>
              <a:xfrm flipH="1">
                <a:off x="-2815622" y="4788328"/>
                <a:ext cx="44454" cy="84659"/>
              </a:xfrm>
              <a:custGeom>
                <a:rect b="b" l="l" r="r" t="t"/>
                <a:pathLst>
                  <a:path extrusionOk="0" h="1853" w="973">
                    <a:moveTo>
                      <a:pt x="278" y="1"/>
                    </a:moveTo>
                    <a:lnTo>
                      <a:pt x="0" y="603"/>
                    </a:lnTo>
                    <a:lnTo>
                      <a:pt x="0" y="1389"/>
                    </a:lnTo>
                    <a:lnTo>
                      <a:pt x="0" y="1482"/>
                    </a:lnTo>
                    <a:lnTo>
                      <a:pt x="93" y="1713"/>
                    </a:lnTo>
                    <a:lnTo>
                      <a:pt x="93" y="1760"/>
                    </a:lnTo>
                    <a:lnTo>
                      <a:pt x="139" y="1760"/>
                    </a:lnTo>
                    <a:lnTo>
                      <a:pt x="232" y="1806"/>
                    </a:lnTo>
                    <a:lnTo>
                      <a:pt x="278" y="1852"/>
                    </a:lnTo>
                    <a:lnTo>
                      <a:pt x="972" y="1482"/>
                    </a:lnTo>
                    <a:lnTo>
                      <a:pt x="833" y="1251"/>
                    </a:lnTo>
                    <a:lnTo>
                      <a:pt x="787" y="1112"/>
                    </a:lnTo>
                    <a:lnTo>
                      <a:pt x="278"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6"/>
              <p:cNvSpPr/>
              <p:nvPr/>
            </p:nvSpPr>
            <p:spPr>
              <a:xfrm flipH="1">
                <a:off x="-2769066" y="4551529"/>
                <a:ext cx="46556" cy="279151"/>
              </a:xfrm>
              <a:custGeom>
                <a:rect b="b" l="l" r="r" t="t"/>
                <a:pathLst>
                  <a:path extrusionOk="0" h="6110" w="1019">
                    <a:moveTo>
                      <a:pt x="1" y="0"/>
                    </a:moveTo>
                    <a:lnTo>
                      <a:pt x="1" y="1528"/>
                    </a:lnTo>
                    <a:lnTo>
                      <a:pt x="278" y="3194"/>
                    </a:lnTo>
                    <a:lnTo>
                      <a:pt x="278" y="3472"/>
                    </a:lnTo>
                    <a:lnTo>
                      <a:pt x="556" y="5323"/>
                    </a:lnTo>
                    <a:lnTo>
                      <a:pt x="602" y="5508"/>
                    </a:lnTo>
                    <a:lnTo>
                      <a:pt x="602" y="5739"/>
                    </a:lnTo>
                    <a:lnTo>
                      <a:pt x="649" y="5786"/>
                    </a:lnTo>
                    <a:lnTo>
                      <a:pt x="834" y="6110"/>
                    </a:lnTo>
                    <a:lnTo>
                      <a:pt x="973" y="5739"/>
                    </a:lnTo>
                    <a:lnTo>
                      <a:pt x="1019" y="2731"/>
                    </a:lnTo>
                    <a:lnTo>
                      <a:pt x="649" y="509"/>
                    </a:lnTo>
                    <a:lnTo>
                      <a:pt x="140" y="93"/>
                    </a:lnTo>
                    <a:lnTo>
                      <a:pt x="1"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6"/>
              <p:cNvSpPr/>
              <p:nvPr/>
            </p:nvSpPr>
            <p:spPr>
              <a:xfrm flipH="1">
                <a:off x="-2811373" y="4862341"/>
                <a:ext cx="23301" cy="25448"/>
              </a:xfrm>
              <a:custGeom>
                <a:rect b="b" l="l" r="r" t="t"/>
                <a:pathLst>
                  <a:path extrusionOk="0" h="557" w="510">
                    <a:moveTo>
                      <a:pt x="510" y="1"/>
                    </a:moveTo>
                    <a:lnTo>
                      <a:pt x="232" y="186"/>
                    </a:lnTo>
                    <a:lnTo>
                      <a:pt x="139" y="232"/>
                    </a:lnTo>
                    <a:lnTo>
                      <a:pt x="1" y="325"/>
                    </a:lnTo>
                    <a:lnTo>
                      <a:pt x="93" y="417"/>
                    </a:lnTo>
                    <a:lnTo>
                      <a:pt x="139" y="417"/>
                    </a:lnTo>
                    <a:lnTo>
                      <a:pt x="278" y="556"/>
                    </a:lnTo>
                    <a:lnTo>
                      <a:pt x="51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6"/>
              <p:cNvSpPr/>
              <p:nvPr/>
            </p:nvSpPr>
            <p:spPr>
              <a:xfrm flipH="1">
                <a:off x="-2832526" y="4860240"/>
                <a:ext cx="29651" cy="55008"/>
              </a:xfrm>
              <a:custGeom>
                <a:rect b="b" l="l" r="r" t="t"/>
                <a:pathLst>
                  <a:path extrusionOk="0" h="1204" w="649">
                    <a:moveTo>
                      <a:pt x="324" y="1"/>
                    </a:moveTo>
                    <a:lnTo>
                      <a:pt x="1" y="649"/>
                    </a:lnTo>
                    <a:lnTo>
                      <a:pt x="47" y="695"/>
                    </a:lnTo>
                    <a:lnTo>
                      <a:pt x="278" y="1111"/>
                    </a:lnTo>
                    <a:lnTo>
                      <a:pt x="324" y="1111"/>
                    </a:lnTo>
                    <a:lnTo>
                      <a:pt x="371" y="1158"/>
                    </a:lnTo>
                    <a:lnTo>
                      <a:pt x="556" y="1158"/>
                    </a:lnTo>
                    <a:lnTo>
                      <a:pt x="648" y="1204"/>
                    </a:lnTo>
                    <a:lnTo>
                      <a:pt x="648" y="1065"/>
                    </a:lnTo>
                    <a:lnTo>
                      <a:pt x="648" y="834"/>
                    </a:lnTo>
                    <a:lnTo>
                      <a:pt x="602" y="556"/>
                    </a:lnTo>
                    <a:lnTo>
                      <a:pt x="556" y="556"/>
                    </a:lnTo>
                    <a:lnTo>
                      <a:pt x="556" y="510"/>
                    </a:lnTo>
                    <a:lnTo>
                      <a:pt x="556" y="463"/>
                    </a:lnTo>
                    <a:lnTo>
                      <a:pt x="417" y="139"/>
                    </a:lnTo>
                    <a:lnTo>
                      <a:pt x="32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6"/>
              <p:cNvSpPr/>
              <p:nvPr/>
            </p:nvSpPr>
            <p:spPr>
              <a:xfrm flipH="1">
                <a:off x="-2521668" y="3908706"/>
                <a:ext cx="42307" cy="21199"/>
              </a:xfrm>
              <a:custGeom>
                <a:rect b="b" l="l" r="r" t="t"/>
                <a:pathLst>
                  <a:path extrusionOk="0" h="464" w="926">
                    <a:moveTo>
                      <a:pt x="0" y="0"/>
                    </a:moveTo>
                    <a:lnTo>
                      <a:pt x="93" y="463"/>
                    </a:lnTo>
                    <a:lnTo>
                      <a:pt x="185" y="417"/>
                    </a:lnTo>
                    <a:lnTo>
                      <a:pt x="232" y="417"/>
                    </a:lnTo>
                    <a:lnTo>
                      <a:pt x="371" y="371"/>
                    </a:lnTo>
                    <a:lnTo>
                      <a:pt x="509" y="324"/>
                    </a:lnTo>
                    <a:lnTo>
                      <a:pt x="926" y="47"/>
                    </a:lnTo>
                    <a:lnTo>
                      <a:pt x="463" y="47"/>
                    </a:lnTo>
                    <a:lnTo>
                      <a:pt x="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6"/>
              <p:cNvSpPr/>
              <p:nvPr/>
            </p:nvSpPr>
            <p:spPr>
              <a:xfrm flipH="1">
                <a:off x="-2631638" y="4092690"/>
                <a:ext cx="71958" cy="42307"/>
              </a:xfrm>
              <a:custGeom>
                <a:rect b="b" l="l" r="r" t="t"/>
                <a:pathLst>
                  <a:path extrusionOk="0" h="926" w="1575">
                    <a:moveTo>
                      <a:pt x="1482" y="0"/>
                    </a:moveTo>
                    <a:lnTo>
                      <a:pt x="834" y="370"/>
                    </a:lnTo>
                    <a:lnTo>
                      <a:pt x="742" y="370"/>
                    </a:lnTo>
                    <a:lnTo>
                      <a:pt x="742" y="417"/>
                    </a:lnTo>
                    <a:lnTo>
                      <a:pt x="695" y="417"/>
                    </a:lnTo>
                    <a:lnTo>
                      <a:pt x="1" y="787"/>
                    </a:lnTo>
                    <a:lnTo>
                      <a:pt x="1" y="833"/>
                    </a:lnTo>
                    <a:lnTo>
                      <a:pt x="1" y="879"/>
                    </a:lnTo>
                    <a:lnTo>
                      <a:pt x="47" y="926"/>
                    </a:lnTo>
                    <a:lnTo>
                      <a:pt x="94" y="879"/>
                    </a:lnTo>
                    <a:lnTo>
                      <a:pt x="695" y="555"/>
                    </a:lnTo>
                    <a:lnTo>
                      <a:pt x="788" y="555"/>
                    </a:lnTo>
                    <a:lnTo>
                      <a:pt x="834" y="509"/>
                    </a:lnTo>
                    <a:lnTo>
                      <a:pt x="1528" y="139"/>
                    </a:lnTo>
                    <a:lnTo>
                      <a:pt x="1575" y="93"/>
                    </a:lnTo>
                    <a:lnTo>
                      <a:pt x="1575" y="46"/>
                    </a:lnTo>
                    <a:lnTo>
                      <a:pt x="152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6"/>
              <p:cNvSpPr/>
              <p:nvPr/>
            </p:nvSpPr>
            <p:spPr>
              <a:xfrm flipH="1">
                <a:off x="-1466516" y="3390656"/>
                <a:ext cx="6396" cy="6396"/>
              </a:xfrm>
              <a:custGeom>
                <a:rect b="b" l="l" r="r" t="t"/>
                <a:pathLst>
                  <a:path extrusionOk="0" h="140" w="140">
                    <a:moveTo>
                      <a:pt x="1" y="0"/>
                    </a:moveTo>
                    <a:lnTo>
                      <a:pt x="1" y="46"/>
                    </a:lnTo>
                    <a:lnTo>
                      <a:pt x="56" y="83"/>
                    </a:lnTo>
                    <a:lnTo>
                      <a:pt x="1" y="0"/>
                    </a:lnTo>
                    <a:close/>
                    <a:moveTo>
                      <a:pt x="56" y="83"/>
                    </a:moveTo>
                    <a:lnTo>
                      <a:pt x="93" y="139"/>
                    </a:lnTo>
                    <a:lnTo>
                      <a:pt x="140" y="139"/>
                    </a:lnTo>
                    <a:lnTo>
                      <a:pt x="56" y="83"/>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6"/>
              <p:cNvSpPr/>
              <p:nvPr/>
            </p:nvSpPr>
            <p:spPr>
              <a:xfrm flipH="1">
                <a:off x="-1460165" y="3390656"/>
                <a:ext cx="46" cy="2147"/>
              </a:xfrm>
              <a:custGeom>
                <a:rect b="b" l="l" r="r" t="t"/>
                <a:pathLst>
                  <a:path extrusionOk="0" h="47" w="1">
                    <a:moveTo>
                      <a:pt x="1" y="46"/>
                    </a:moveTo>
                    <a:lnTo>
                      <a:pt x="1" y="46"/>
                    </a:lnTo>
                    <a:lnTo>
                      <a:pt x="1" y="0"/>
                    </a:lnTo>
                    <a:lnTo>
                      <a:pt x="1" y="0"/>
                    </a:lnTo>
                    <a:lnTo>
                      <a:pt x="1" y="0"/>
                    </a:lnTo>
                    <a:lnTo>
                      <a:pt x="1" y="0"/>
                    </a:lnTo>
                    <a:lnTo>
                      <a:pt x="1" y="46"/>
                    </a:lnTo>
                    <a:lnTo>
                      <a:pt x="1"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6"/>
              <p:cNvSpPr/>
              <p:nvPr/>
            </p:nvSpPr>
            <p:spPr>
              <a:xfrm flipH="1">
                <a:off x="-1460165" y="3390656"/>
                <a:ext cx="46" cy="2147"/>
              </a:xfrm>
              <a:custGeom>
                <a:rect b="b" l="l" r="r" t="t"/>
                <a:pathLst>
                  <a:path extrusionOk="0" h="47" w="1">
                    <a:moveTo>
                      <a:pt x="1" y="46"/>
                    </a:moveTo>
                    <a:lnTo>
                      <a:pt x="1" y="46"/>
                    </a:lnTo>
                    <a:lnTo>
                      <a:pt x="1" y="0"/>
                    </a:lnTo>
                    <a:lnTo>
                      <a:pt x="1" y="0"/>
                    </a:lnTo>
                    <a:lnTo>
                      <a:pt x="1" y="0"/>
                    </a:lnTo>
                    <a:lnTo>
                      <a:pt x="1" y="0"/>
                    </a:lnTo>
                    <a:lnTo>
                      <a:pt x="1" y="46"/>
                    </a:lnTo>
                    <a:lnTo>
                      <a:pt x="1" y="46"/>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6"/>
              <p:cNvSpPr/>
              <p:nvPr/>
            </p:nvSpPr>
            <p:spPr>
              <a:xfrm flipH="1">
                <a:off x="-2401145" y="3876999"/>
                <a:ext cx="23301" cy="12701"/>
              </a:xfrm>
              <a:custGeom>
                <a:rect b="b" l="l" r="r" t="t"/>
                <a:pathLst>
                  <a:path extrusionOk="0" h="278" w="510">
                    <a:moveTo>
                      <a:pt x="417" y="0"/>
                    </a:moveTo>
                    <a:lnTo>
                      <a:pt x="47" y="185"/>
                    </a:lnTo>
                    <a:lnTo>
                      <a:pt x="1" y="185"/>
                    </a:lnTo>
                    <a:lnTo>
                      <a:pt x="1" y="278"/>
                    </a:lnTo>
                    <a:lnTo>
                      <a:pt x="93" y="278"/>
                    </a:lnTo>
                    <a:lnTo>
                      <a:pt x="463" y="93"/>
                    </a:lnTo>
                    <a:lnTo>
                      <a:pt x="510" y="93"/>
                    </a:lnTo>
                    <a:lnTo>
                      <a:pt x="510"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6"/>
              <p:cNvSpPr/>
              <p:nvPr/>
            </p:nvSpPr>
            <p:spPr>
              <a:xfrm flipH="1">
                <a:off x="-2394794" y="3866400"/>
                <a:ext cx="23301" cy="12747"/>
              </a:xfrm>
              <a:custGeom>
                <a:rect b="b" l="l" r="r" t="t"/>
                <a:pathLst>
                  <a:path extrusionOk="0" h="279" w="510">
                    <a:moveTo>
                      <a:pt x="417" y="1"/>
                    </a:moveTo>
                    <a:lnTo>
                      <a:pt x="47" y="186"/>
                    </a:lnTo>
                    <a:lnTo>
                      <a:pt x="1" y="186"/>
                    </a:lnTo>
                    <a:lnTo>
                      <a:pt x="1" y="278"/>
                    </a:lnTo>
                    <a:lnTo>
                      <a:pt x="93" y="278"/>
                    </a:lnTo>
                    <a:lnTo>
                      <a:pt x="464" y="93"/>
                    </a:lnTo>
                    <a:lnTo>
                      <a:pt x="510" y="47"/>
                    </a:lnTo>
                    <a:lnTo>
                      <a:pt x="510"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6"/>
              <p:cNvSpPr/>
              <p:nvPr/>
            </p:nvSpPr>
            <p:spPr>
              <a:xfrm flipH="1">
                <a:off x="-2358884" y="3893904"/>
                <a:ext cx="21199" cy="14848"/>
              </a:xfrm>
              <a:custGeom>
                <a:rect b="b" l="l" r="r" t="t"/>
                <a:pathLst>
                  <a:path extrusionOk="0" h="325" w="464">
                    <a:moveTo>
                      <a:pt x="371" y="0"/>
                    </a:moveTo>
                    <a:lnTo>
                      <a:pt x="47" y="186"/>
                    </a:lnTo>
                    <a:lnTo>
                      <a:pt x="0" y="232"/>
                    </a:lnTo>
                    <a:lnTo>
                      <a:pt x="0" y="278"/>
                    </a:lnTo>
                    <a:lnTo>
                      <a:pt x="47" y="324"/>
                    </a:lnTo>
                    <a:lnTo>
                      <a:pt x="93" y="324"/>
                    </a:lnTo>
                    <a:lnTo>
                      <a:pt x="139" y="278"/>
                    </a:lnTo>
                    <a:lnTo>
                      <a:pt x="185" y="232"/>
                    </a:lnTo>
                    <a:lnTo>
                      <a:pt x="463" y="139"/>
                    </a:lnTo>
                    <a:lnTo>
                      <a:pt x="463" y="93"/>
                    </a:lnTo>
                    <a:lnTo>
                      <a:pt x="463" y="47"/>
                    </a:lnTo>
                    <a:lnTo>
                      <a:pt x="46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6"/>
              <p:cNvSpPr/>
              <p:nvPr/>
            </p:nvSpPr>
            <p:spPr>
              <a:xfrm flipH="1">
                <a:off x="-2352533" y="3883350"/>
                <a:ext cx="21199" cy="14803"/>
              </a:xfrm>
              <a:custGeom>
                <a:rect b="b" l="l" r="r" t="t"/>
                <a:pathLst>
                  <a:path extrusionOk="0" h="324" w="464">
                    <a:moveTo>
                      <a:pt x="371" y="0"/>
                    </a:moveTo>
                    <a:lnTo>
                      <a:pt x="0" y="185"/>
                    </a:lnTo>
                    <a:lnTo>
                      <a:pt x="0" y="231"/>
                    </a:lnTo>
                    <a:lnTo>
                      <a:pt x="0" y="278"/>
                    </a:lnTo>
                    <a:lnTo>
                      <a:pt x="47" y="324"/>
                    </a:lnTo>
                    <a:lnTo>
                      <a:pt x="93" y="324"/>
                    </a:lnTo>
                    <a:lnTo>
                      <a:pt x="463" y="139"/>
                    </a:lnTo>
                    <a:lnTo>
                      <a:pt x="463" y="93"/>
                    </a:lnTo>
                    <a:lnTo>
                      <a:pt x="463" y="46"/>
                    </a:lnTo>
                    <a:lnTo>
                      <a:pt x="41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6"/>
              <p:cNvSpPr/>
              <p:nvPr/>
            </p:nvSpPr>
            <p:spPr>
              <a:xfrm flipH="1">
                <a:off x="-2325029" y="3915057"/>
                <a:ext cx="23301" cy="14848"/>
              </a:xfrm>
              <a:custGeom>
                <a:rect b="b" l="l" r="r" t="t"/>
                <a:pathLst>
                  <a:path extrusionOk="0" h="325" w="510">
                    <a:moveTo>
                      <a:pt x="417" y="0"/>
                    </a:moveTo>
                    <a:lnTo>
                      <a:pt x="232" y="93"/>
                    </a:lnTo>
                    <a:lnTo>
                      <a:pt x="139" y="139"/>
                    </a:lnTo>
                    <a:lnTo>
                      <a:pt x="93" y="185"/>
                    </a:lnTo>
                    <a:lnTo>
                      <a:pt x="47" y="185"/>
                    </a:lnTo>
                    <a:lnTo>
                      <a:pt x="0" y="232"/>
                    </a:lnTo>
                    <a:lnTo>
                      <a:pt x="0" y="278"/>
                    </a:lnTo>
                    <a:lnTo>
                      <a:pt x="47" y="324"/>
                    </a:lnTo>
                    <a:lnTo>
                      <a:pt x="93" y="324"/>
                    </a:lnTo>
                    <a:lnTo>
                      <a:pt x="139" y="278"/>
                    </a:lnTo>
                    <a:lnTo>
                      <a:pt x="186" y="278"/>
                    </a:lnTo>
                    <a:lnTo>
                      <a:pt x="463" y="139"/>
                    </a:lnTo>
                    <a:lnTo>
                      <a:pt x="510" y="93"/>
                    </a:lnTo>
                    <a:lnTo>
                      <a:pt x="510" y="47"/>
                    </a:lnTo>
                    <a:lnTo>
                      <a:pt x="463"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6"/>
              <p:cNvSpPr/>
              <p:nvPr/>
            </p:nvSpPr>
            <p:spPr>
              <a:xfrm flipH="1">
                <a:off x="-2318679" y="3904457"/>
                <a:ext cx="23301" cy="14848"/>
              </a:xfrm>
              <a:custGeom>
                <a:rect b="b" l="l" r="r" t="t"/>
                <a:pathLst>
                  <a:path extrusionOk="0" h="325" w="510">
                    <a:moveTo>
                      <a:pt x="371" y="1"/>
                    </a:moveTo>
                    <a:lnTo>
                      <a:pt x="278" y="47"/>
                    </a:lnTo>
                    <a:lnTo>
                      <a:pt x="47" y="186"/>
                    </a:lnTo>
                    <a:lnTo>
                      <a:pt x="1" y="232"/>
                    </a:lnTo>
                    <a:lnTo>
                      <a:pt x="1" y="279"/>
                    </a:lnTo>
                    <a:lnTo>
                      <a:pt x="47" y="325"/>
                    </a:lnTo>
                    <a:lnTo>
                      <a:pt x="93" y="325"/>
                    </a:lnTo>
                    <a:lnTo>
                      <a:pt x="278" y="232"/>
                    </a:lnTo>
                    <a:lnTo>
                      <a:pt x="325" y="186"/>
                    </a:lnTo>
                    <a:lnTo>
                      <a:pt x="417" y="140"/>
                    </a:lnTo>
                    <a:lnTo>
                      <a:pt x="463" y="140"/>
                    </a:lnTo>
                    <a:lnTo>
                      <a:pt x="510" y="93"/>
                    </a:lnTo>
                    <a:lnTo>
                      <a:pt x="510" y="47"/>
                    </a:lnTo>
                    <a:lnTo>
                      <a:pt x="46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6"/>
              <p:cNvSpPr/>
              <p:nvPr/>
            </p:nvSpPr>
            <p:spPr>
              <a:xfrm flipH="1">
                <a:off x="-2280621" y="3917158"/>
                <a:ext cx="23301" cy="14848"/>
              </a:xfrm>
              <a:custGeom>
                <a:rect b="b" l="l" r="r" t="t"/>
                <a:pathLst>
                  <a:path extrusionOk="0" h="325" w="510">
                    <a:moveTo>
                      <a:pt x="417" y="1"/>
                    </a:moveTo>
                    <a:lnTo>
                      <a:pt x="232" y="93"/>
                    </a:lnTo>
                    <a:lnTo>
                      <a:pt x="186" y="139"/>
                    </a:lnTo>
                    <a:lnTo>
                      <a:pt x="93" y="186"/>
                    </a:lnTo>
                    <a:lnTo>
                      <a:pt x="47" y="186"/>
                    </a:lnTo>
                    <a:lnTo>
                      <a:pt x="47" y="232"/>
                    </a:lnTo>
                    <a:lnTo>
                      <a:pt x="1" y="232"/>
                    </a:lnTo>
                    <a:lnTo>
                      <a:pt x="1" y="278"/>
                    </a:lnTo>
                    <a:lnTo>
                      <a:pt x="47" y="278"/>
                    </a:lnTo>
                    <a:lnTo>
                      <a:pt x="93" y="325"/>
                    </a:lnTo>
                    <a:lnTo>
                      <a:pt x="139" y="278"/>
                    </a:lnTo>
                    <a:lnTo>
                      <a:pt x="232" y="278"/>
                    </a:lnTo>
                    <a:lnTo>
                      <a:pt x="278" y="232"/>
                    </a:lnTo>
                    <a:lnTo>
                      <a:pt x="325" y="232"/>
                    </a:lnTo>
                    <a:lnTo>
                      <a:pt x="371" y="186"/>
                    </a:lnTo>
                    <a:lnTo>
                      <a:pt x="463" y="139"/>
                    </a:lnTo>
                    <a:lnTo>
                      <a:pt x="510" y="93"/>
                    </a:lnTo>
                    <a:lnTo>
                      <a:pt x="510" y="47"/>
                    </a:lnTo>
                    <a:lnTo>
                      <a:pt x="463"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6"/>
              <p:cNvSpPr/>
              <p:nvPr/>
            </p:nvSpPr>
            <p:spPr>
              <a:xfrm flipH="1">
                <a:off x="-2274271" y="3906605"/>
                <a:ext cx="23301" cy="14848"/>
              </a:xfrm>
              <a:custGeom>
                <a:rect b="b" l="l" r="r" t="t"/>
                <a:pathLst>
                  <a:path extrusionOk="0" h="325" w="510">
                    <a:moveTo>
                      <a:pt x="417" y="0"/>
                    </a:moveTo>
                    <a:lnTo>
                      <a:pt x="93" y="185"/>
                    </a:lnTo>
                    <a:lnTo>
                      <a:pt x="47" y="185"/>
                    </a:lnTo>
                    <a:lnTo>
                      <a:pt x="47" y="232"/>
                    </a:lnTo>
                    <a:lnTo>
                      <a:pt x="1" y="278"/>
                    </a:lnTo>
                    <a:lnTo>
                      <a:pt x="93" y="324"/>
                    </a:lnTo>
                    <a:lnTo>
                      <a:pt x="140" y="278"/>
                    </a:lnTo>
                    <a:lnTo>
                      <a:pt x="232" y="232"/>
                    </a:lnTo>
                    <a:lnTo>
                      <a:pt x="464" y="139"/>
                    </a:lnTo>
                    <a:lnTo>
                      <a:pt x="510" y="93"/>
                    </a:lnTo>
                    <a:lnTo>
                      <a:pt x="510" y="46"/>
                    </a:lnTo>
                    <a:lnTo>
                      <a:pt x="464"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6"/>
              <p:cNvSpPr/>
              <p:nvPr/>
            </p:nvSpPr>
            <p:spPr>
              <a:xfrm flipH="1">
                <a:off x="-2409597" y="3775482"/>
                <a:ext cx="10599" cy="29651"/>
              </a:xfrm>
              <a:custGeom>
                <a:rect b="b" l="l" r="r" t="t"/>
                <a:pathLst>
                  <a:path extrusionOk="0" h="649" w="232">
                    <a:moveTo>
                      <a:pt x="93" y="1"/>
                    </a:moveTo>
                    <a:lnTo>
                      <a:pt x="0" y="232"/>
                    </a:lnTo>
                    <a:lnTo>
                      <a:pt x="0" y="417"/>
                    </a:lnTo>
                    <a:lnTo>
                      <a:pt x="47" y="556"/>
                    </a:lnTo>
                    <a:lnTo>
                      <a:pt x="139" y="649"/>
                    </a:lnTo>
                    <a:lnTo>
                      <a:pt x="232" y="649"/>
                    </a:lnTo>
                    <a:lnTo>
                      <a:pt x="232" y="602"/>
                    </a:lnTo>
                    <a:lnTo>
                      <a:pt x="232" y="556"/>
                    </a:lnTo>
                    <a:lnTo>
                      <a:pt x="186" y="510"/>
                    </a:lnTo>
                    <a:lnTo>
                      <a:pt x="139" y="417"/>
                    </a:lnTo>
                    <a:lnTo>
                      <a:pt x="139" y="278"/>
                    </a:lnTo>
                    <a:lnTo>
                      <a:pt x="232" y="93"/>
                    </a:lnTo>
                    <a:lnTo>
                      <a:pt x="232" y="47"/>
                    </a:lnTo>
                    <a:lnTo>
                      <a:pt x="18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46"/>
            <p:cNvSpPr/>
            <p:nvPr/>
          </p:nvSpPr>
          <p:spPr>
            <a:xfrm flipH="1">
              <a:off x="-904057" y="4101142"/>
              <a:ext cx="14848" cy="10600"/>
            </a:xfrm>
            <a:custGeom>
              <a:rect b="b" l="l" r="r" t="t"/>
              <a:pathLst>
                <a:path extrusionOk="0" h="232" w="325">
                  <a:moveTo>
                    <a:pt x="1" y="0"/>
                  </a:moveTo>
                  <a:lnTo>
                    <a:pt x="1" y="185"/>
                  </a:lnTo>
                  <a:lnTo>
                    <a:pt x="232" y="232"/>
                  </a:lnTo>
                  <a:lnTo>
                    <a:pt x="325" y="232"/>
                  </a:lnTo>
                  <a:lnTo>
                    <a:pt x="325" y="139"/>
                  </a:lnTo>
                  <a:lnTo>
                    <a:pt x="325" y="46"/>
                  </a:lnTo>
                  <a:lnTo>
                    <a:pt x="232" y="46"/>
                  </a:lnTo>
                  <a:lnTo>
                    <a:pt x="139"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6"/>
            <p:cNvSpPr/>
            <p:nvPr/>
          </p:nvSpPr>
          <p:spPr>
            <a:xfrm flipH="1">
              <a:off x="-893503" y="3712067"/>
              <a:ext cx="59257" cy="148028"/>
            </a:xfrm>
            <a:custGeom>
              <a:rect b="b" l="l" r="r" t="t"/>
              <a:pathLst>
                <a:path extrusionOk="0" h="3240" w="1297">
                  <a:moveTo>
                    <a:pt x="1018" y="0"/>
                  </a:moveTo>
                  <a:lnTo>
                    <a:pt x="880" y="185"/>
                  </a:lnTo>
                  <a:lnTo>
                    <a:pt x="833" y="278"/>
                  </a:lnTo>
                  <a:lnTo>
                    <a:pt x="694" y="556"/>
                  </a:lnTo>
                  <a:lnTo>
                    <a:pt x="648" y="602"/>
                  </a:lnTo>
                  <a:lnTo>
                    <a:pt x="694" y="602"/>
                  </a:lnTo>
                  <a:lnTo>
                    <a:pt x="602" y="741"/>
                  </a:lnTo>
                  <a:lnTo>
                    <a:pt x="741" y="833"/>
                  </a:lnTo>
                  <a:lnTo>
                    <a:pt x="694" y="972"/>
                  </a:lnTo>
                  <a:lnTo>
                    <a:pt x="741" y="1157"/>
                  </a:lnTo>
                  <a:lnTo>
                    <a:pt x="694" y="1065"/>
                  </a:lnTo>
                  <a:lnTo>
                    <a:pt x="602" y="972"/>
                  </a:lnTo>
                  <a:lnTo>
                    <a:pt x="509" y="1203"/>
                  </a:lnTo>
                  <a:lnTo>
                    <a:pt x="232" y="1898"/>
                  </a:lnTo>
                  <a:lnTo>
                    <a:pt x="232" y="2083"/>
                  </a:lnTo>
                  <a:lnTo>
                    <a:pt x="185" y="2175"/>
                  </a:lnTo>
                  <a:lnTo>
                    <a:pt x="139" y="2361"/>
                  </a:lnTo>
                  <a:lnTo>
                    <a:pt x="139" y="2407"/>
                  </a:lnTo>
                  <a:lnTo>
                    <a:pt x="93" y="2546"/>
                  </a:lnTo>
                  <a:lnTo>
                    <a:pt x="47" y="3009"/>
                  </a:lnTo>
                  <a:lnTo>
                    <a:pt x="0" y="3101"/>
                  </a:lnTo>
                  <a:lnTo>
                    <a:pt x="93" y="3101"/>
                  </a:lnTo>
                  <a:lnTo>
                    <a:pt x="324" y="3240"/>
                  </a:lnTo>
                  <a:lnTo>
                    <a:pt x="370" y="3101"/>
                  </a:lnTo>
                  <a:lnTo>
                    <a:pt x="417" y="2592"/>
                  </a:lnTo>
                  <a:lnTo>
                    <a:pt x="509" y="2083"/>
                  </a:lnTo>
                  <a:lnTo>
                    <a:pt x="556" y="1944"/>
                  </a:lnTo>
                  <a:lnTo>
                    <a:pt x="602" y="1851"/>
                  </a:lnTo>
                  <a:lnTo>
                    <a:pt x="787" y="1250"/>
                  </a:lnTo>
                  <a:lnTo>
                    <a:pt x="787" y="1157"/>
                  </a:lnTo>
                  <a:lnTo>
                    <a:pt x="880" y="1018"/>
                  </a:lnTo>
                  <a:lnTo>
                    <a:pt x="972" y="741"/>
                  </a:lnTo>
                  <a:lnTo>
                    <a:pt x="1157" y="417"/>
                  </a:lnTo>
                  <a:lnTo>
                    <a:pt x="1204" y="324"/>
                  </a:lnTo>
                  <a:lnTo>
                    <a:pt x="1111" y="232"/>
                  </a:lnTo>
                  <a:lnTo>
                    <a:pt x="1157" y="185"/>
                  </a:lnTo>
                  <a:lnTo>
                    <a:pt x="1250" y="278"/>
                  </a:lnTo>
                  <a:lnTo>
                    <a:pt x="1296" y="185"/>
                  </a:lnTo>
                  <a:lnTo>
                    <a:pt x="1250" y="139"/>
                  </a:lnTo>
                  <a:lnTo>
                    <a:pt x="1204" y="139"/>
                  </a:lnTo>
                  <a:lnTo>
                    <a:pt x="1157" y="93"/>
                  </a:lnTo>
                  <a:lnTo>
                    <a:pt x="1111" y="93"/>
                  </a:lnTo>
                  <a:lnTo>
                    <a:pt x="101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5" name="Google Shape;1565;p46"/>
            <p:cNvGrpSpPr/>
            <p:nvPr/>
          </p:nvGrpSpPr>
          <p:grpSpPr>
            <a:xfrm>
              <a:off x="-3130683" y="2092308"/>
              <a:ext cx="2427560" cy="3482712"/>
              <a:chOff x="-3130683" y="2092308"/>
              <a:chExt cx="2427560" cy="3482712"/>
            </a:xfrm>
          </p:grpSpPr>
          <p:sp>
            <p:nvSpPr>
              <p:cNvPr id="1566" name="Google Shape;1566;p46"/>
              <p:cNvSpPr/>
              <p:nvPr/>
            </p:nvSpPr>
            <p:spPr>
              <a:xfrm flipH="1">
                <a:off x="-2895940" y="2092308"/>
                <a:ext cx="666124" cy="325706"/>
              </a:xfrm>
              <a:custGeom>
                <a:rect b="b" l="l" r="r" t="t"/>
                <a:pathLst>
                  <a:path extrusionOk="0" h="7129" w="14580">
                    <a:moveTo>
                      <a:pt x="4999" y="1"/>
                    </a:moveTo>
                    <a:lnTo>
                      <a:pt x="4675" y="47"/>
                    </a:lnTo>
                    <a:lnTo>
                      <a:pt x="4444" y="139"/>
                    </a:lnTo>
                    <a:lnTo>
                      <a:pt x="4213" y="278"/>
                    </a:lnTo>
                    <a:lnTo>
                      <a:pt x="3981" y="417"/>
                    </a:lnTo>
                    <a:lnTo>
                      <a:pt x="3611" y="741"/>
                    </a:lnTo>
                    <a:lnTo>
                      <a:pt x="3380" y="926"/>
                    </a:lnTo>
                    <a:lnTo>
                      <a:pt x="3148" y="1111"/>
                    </a:lnTo>
                    <a:lnTo>
                      <a:pt x="2870" y="1250"/>
                    </a:lnTo>
                    <a:lnTo>
                      <a:pt x="2593" y="1343"/>
                    </a:lnTo>
                    <a:lnTo>
                      <a:pt x="2222" y="1389"/>
                    </a:lnTo>
                    <a:lnTo>
                      <a:pt x="1806" y="1389"/>
                    </a:lnTo>
                    <a:lnTo>
                      <a:pt x="1482" y="1343"/>
                    </a:lnTo>
                    <a:lnTo>
                      <a:pt x="1158" y="1250"/>
                    </a:lnTo>
                    <a:lnTo>
                      <a:pt x="880" y="1158"/>
                    </a:lnTo>
                    <a:lnTo>
                      <a:pt x="649" y="1065"/>
                    </a:lnTo>
                    <a:lnTo>
                      <a:pt x="464" y="926"/>
                    </a:lnTo>
                    <a:lnTo>
                      <a:pt x="325" y="834"/>
                    </a:lnTo>
                    <a:lnTo>
                      <a:pt x="279" y="741"/>
                    </a:lnTo>
                    <a:lnTo>
                      <a:pt x="186" y="834"/>
                    </a:lnTo>
                    <a:lnTo>
                      <a:pt x="47" y="1065"/>
                    </a:lnTo>
                    <a:lnTo>
                      <a:pt x="1" y="1250"/>
                    </a:lnTo>
                    <a:lnTo>
                      <a:pt x="1" y="1482"/>
                    </a:lnTo>
                    <a:lnTo>
                      <a:pt x="47" y="1898"/>
                    </a:lnTo>
                    <a:lnTo>
                      <a:pt x="93" y="2130"/>
                    </a:lnTo>
                    <a:lnTo>
                      <a:pt x="186" y="2407"/>
                    </a:lnTo>
                    <a:lnTo>
                      <a:pt x="371" y="2731"/>
                    </a:lnTo>
                    <a:lnTo>
                      <a:pt x="603" y="3009"/>
                    </a:lnTo>
                    <a:lnTo>
                      <a:pt x="880" y="3333"/>
                    </a:lnTo>
                    <a:lnTo>
                      <a:pt x="1297" y="3657"/>
                    </a:lnTo>
                    <a:lnTo>
                      <a:pt x="1806" y="3981"/>
                    </a:lnTo>
                    <a:lnTo>
                      <a:pt x="2315" y="4166"/>
                    </a:lnTo>
                    <a:lnTo>
                      <a:pt x="2778" y="4305"/>
                    </a:lnTo>
                    <a:lnTo>
                      <a:pt x="3241" y="4351"/>
                    </a:lnTo>
                    <a:lnTo>
                      <a:pt x="3703" y="4305"/>
                    </a:lnTo>
                    <a:lnTo>
                      <a:pt x="4120" y="4212"/>
                    </a:lnTo>
                    <a:lnTo>
                      <a:pt x="4537" y="4074"/>
                    </a:lnTo>
                    <a:lnTo>
                      <a:pt x="4907" y="3888"/>
                    </a:lnTo>
                    <a:lnTo>
                      <a:pt x="5185" y="3703"/>
                    </a:lnTo>
                    <a:lnTo>
                      <a:pt x="5509" y="3518"/>
                    </a:lnTo>
                    <a:lnTo>
                      <a:pt x="5925" y="3102"/>
                    </a:lnTo>
                    <a:lnTo>
                      <a:pt x="6156" y="2916"/>
                    </a:lnTo>
                    <a:lnTo>
                      <a:pt x="6342" y="2778"/>
                    </a:lnTo>
                    <a:lnTo>
                      <a:pt x="6527" y="2685"/>
                    </a:lnTo>
                    <a:lnTo>
                      <a:pt x="6712" y="2639"/>
                    </a:lnTo>
                    <a:lnTo>
                      <a:pt x="6990" y="2592"/>
                    </a:lnTo>
                    <a:lnTo>
                      <a:pt x="7221" y="2639"/>
                    </a:lnTo>
                    <a:lnTo>
                      <a:pt x="7360" y="2685"/>
                    </a:lnTo>
                    <a:lnTo>
                      <a:pt x="7452" y="2778"/>
                    </a:lnTo>
                    <a:lnTo>
                      <a:pt x="7499" y="2824"/>
                    </a:lnTo>
                    <a:lnTo>
                      <a:pt x="7730" y="2731"/>
                    </a:lnTo>
                    <a:lnTo>
                      <a:pt x="7267" y="3055"/>
                    </a:lnTo>
                    <a:lnTo>
                      <a:pt x="6851" y="3426"/>
                    </a:lnTo>
                    <a:lnTo>
                      <a:pt x="6480" y="3888"/>
                    </a:lnTo>
                    <a:lnTo>
                      <a:pt x="6203" y="4305"/>
                    </a:lnTo>
                    <a:lnTo>
                      <a:pt x="5971" y="4675"/>
                    </a:lnTo>
                    <a:lnTo>
                      <a:pt x="5833" y="5045"/>
                    </a:lnTo>
                    <a:lnTo>
                      <a:pt x="5786" y="5369"/>
                    </a:lnTo>
                    <a:lnTo>
                      <a:pt x="5786" y="5693"/>
                    </a:lnTo>
                    <a:lnTo>
                      <a:pt x="5786" y="5971"/>
                    </a:lnTo>
                    <a:lnTo>
                      <a:pt x="5833" y="6203"/>
                    </a:lnTo>
                    <a:lnTo>
                      <a:pt x="5925" y="6341"/>
                    </a:lnTo>
                    <a:lnTo>
                      <a:pt x="6018" y="6388"/>
                    </a:lnTo>
                    <a:lnTo>
                      <a:pt x="6064" y="6434"/>
                    </a:lnTo>
                    <a:lnTo>
                      <a:pt x="6203" y="6434"/>
                    </a:lnTo>
                    <a:lnTo>
                      <a:pt x="6295" y="6388"/>
                    </a:lnTo>
                    <a:lnTo>
                      <a:pt x="6388" y="6341"/>
                    </a:lnTo>
                    <a:lnTo>
                      <a:pt x="6619" y="6064"/>
                    </a:lnTo>
                    <a:lnTo>
                      <a:pt x="7036" y="5740"/>
                    </a:lnTo>
                    <a:lnTo>
                      <a:pt x="7545" y="5416"/>
                    </a:lnTo>
                    <a:lnTo>
                      <a:pt x="7869" y="5277"/>
                    </a:lnTo>
                    <a:lnTo>
                      <a:pt x="8193" y="5138"/>
                    </a:lnTo>
                    <a:lnTo>
                      <a:pt x="8378" y="5138"/>
                    </a:lnTo>
                    <a:lnTo>
                      <a:pt x="8471" y="5231"/>
                    </a:lnTo>
                    <a:lnTo>
                      <a:pt x="8656" y="5508"/>
                    </a:lnTo>
                    <a:lnTo>
                      <a:pt x="8748" y="5647"/>
                    </a:lnTo>
                    <a:lnTo>
                      <a:pt x="8702" y="5879"/>
                    </a:lnTo>
                    <a:lnTo>
                      <a:pt x="8702" y="6064"/>
                    </a:lnTo>
                    <a:lnTo>
                      <a:pt x="8609" y="6388"/>
                    </a:lnTo>
                    <a:lnTo>
                      <a:pt x="8563" y="6480"/>
                    </a:lnTo>
                    <a:lnTo>
                      <a:pt x="8609" y="6573"/>
                    </a:lnTo>
                    <a:lnTo>
                      <a:pt x="8656" y="6665"/>
                    </a:lnTo>
                    <a:lnTo>
                      <a:pt x="8748" y="6712"/>
                    </a:lnTo>
                    <a:lnTo>
                      <a:pt x="8980" y="6758"/>
                    </a:lnTo>
                    <a:lnTo>
                      <a:pt x="9165" y="6665"/>
                    </a:lnTo>
                    <a:lnTo>
                      <a:pt x="9350" y="6526"/>
                    </a:lnTo>
                    <a:lnTo>
                      <a:pt x="9396" y="6295"/>
                    </a:lnTo>
                    <a:lnTo>
                      <a:pt x="9489" y="5971"/>
                    </a:lnTo>
                    <a:lnTo>
                      <a:pt x="9628" y="5647"/>
                    </a:lnTo>
                    <a:lnTo>
                      <a:pt x="9859" y="5323"/>
                    </a:lnTo>
                    <a:lnTo>
                      <a:pt x="9998" y="5184"/>
                    </a:lnTo>
                    <a:lnTo>
                      <a:pt x="10183" y="5045"/>
                    </a:lnTo>
                    <a:lnTo>
                      <a:pt x="10415" y="5231"/>
                    </a:lnTo>
                    <a:lnTo>
                      <a:pt x="10646" y="5416"/>
                    </a:lnTo>
                    <a:lnTo>
                      <a:pt x="11016" y="5740"/>
                    </a:lnTo>
                    <a:lnTo>
                      <a:pt x="11710" y="6249"/>
                    </a:lnTo>
                    <a:lnTo>
                      <a:pt x="12173" y="6573"/>
                    </a:lnTo>
                    <a:lnTo>
                      <a:pt x="12636" y="6804"/>
                    </a:lnTo>
                    <a:lnTo>
                      <a:pt x="13053" y="6989"/>
                    </a:lnTo>
                    <a:lnTo>
                      <a:pt x="13515" y="7128"/>
                    </a:lnTo>
                    <a:lnTo>
                      <a:pt x="13654" y="7128"/>
                    </a:lnTo>
                    <a:lnTo>
                      <a:pt x="13932" y="7082"/>
                    </a:lnTo>
                    <a:lnTo>
                      <a:pt x="14163" y="6989"/>
                    </a:lnTo>
                    <a:lnTo>
                      <a:pt x="14349" y="6804"/>
                    </a:lnTo>
                    <a:lnTo>
                      <a:pt x="14441" y="6619"/>
                    </a:lnTo>
                    <a:lnTo>
                      <a:pt x="14534" y="6341"/>
                    </a:lnTo>
                    <a:lnTo>
                      <a:pt x="14580" y="6064"/>
                    </a:lnTo>
                    <a:lnTo>
                      <a:pt x="14580" y="5740"/>
                    </a:lnTo>
                    <a:lnTo>
                      <a:pt x="14580" y="5416"/>
                    </a:lnTo>
                    <a:lnTo>
                      <a:pt x="14487" y="5092"/>
                    </a:lnTo>
                    <a:lnTo>
                      <a:pt x="14395" y="4721"/>
                    </a:lnTo>
                    <a:lnTo>
                      <a:pt x="14210" y="4305"/>
                    </a:lnTo>
                    <a:lnTo>
                      <a:pt x="13932" y="3888"/>
                    </a:lnTo>
                    <a:lnTo>
                      <a:pt x="13654" y="3564"/>
                    </a:lnTo>
                    <a:lnTo>
                      <a:pt x="13330" y="3333"/>
                    </a:lnTo>
                    <a:lnTo>
                      <a:pt x="13006" y="3102"/>
                    </a:lnTo>
                    <a:lnTo>
                      <a:pt x="12590" y="2963"/>
                    </a:lnTo>
                    <a:lnTo>
                      <a:pt x="12220" y="2916"/>
                    </a:lnTo>
                    <a:lnTo>
                      <a:pt x="11757" y="2916"/>
                    </a:lnTo>
                    <a:lnTo>
                      <a:pt x="11433" y="2731"/>
                    </a:lnTo>
                    <a:lnTo>
                      <a:pt x="11062" y="2546"/>
                    </a:lnTo>
                    <a:lnTo>
                      <a:pt x="10600" y="2407"/>
                    </a:lnTo>
                    <a:lnTo>
                      <a:pt x="10137" y="2268"/>
                    </a:lnTo>
                    <a:lnTo>
                      <a:pt x="9628" y="2222"/>
                    </a:lnTo>
                    <a:lnTo>
                      <a:pt x="9072" y="2268"/>
                    </a:lnTo>
                    <a:lnTo>
                      <a:pt x="8517" y="2361"/>
                    </a:lnTo>
                    <a:lnTo>
                      <a:pt x="8239" y="2454"/>
                    </a:lnTo>
                    <a:lnTo>
                      <a:pt x="7962" y="2592"/>
                    </a:lnTo>
                    <a:lnTo>
                      <a:pt x="7915" y="2639"/>
                    </a:lnTo>
                    <a:lnTo>
                      <a:pt x="7869" y="2592"/>
                    </a:lnTo>
                    <a:lnTo>
                      <a:pt x="7730" y="2083"/>
                    </a:lnTo>
                    <a:lnTo>
                      <a:pt x="7591" y="1713"/>
                    </a:lnTo>
                    <a:lnTo>
                      <a:pt x="7406" y="1297"/>
                    </a:lnTo>
                    <a:lnTo>
                      <a:pt x="7128" y="880"/>
                    </a:lnTo>
                    <a:lnTo>
                      <a:pt x="6758" y="510"/>
                    </a:lnTo>
                    <a:lnTo>
                      <a:pt x="6527" y="371"/>
                    </a:lnTo>
                    <a:lnTo>
                      <a:pt x="6295" y="232"/>
                    </a:lnTo>
                    <a:lnTo>
                      <a:pt x="6018" y="139"/>
                    </a:lnTo>
                    <a:lnTo>
                      <a:pt x="5740" y="47"/>
                    </a:lnTo>
                    <a:lnTo>
                      <a:pt x="5323"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6"/>
              <p:cNvSpPr/>
              <p:nvPr/>
            </p:nvSpPr>
            <p:spPr>
              <a:xfrm flipH="1">
                <a:off x="-2411744" y="3147461"/>
                <a:ext cx="260145" cy="575206"/>
              </a:xfrm>
              <a:custGeom>
                <a:rect b="b" l="l" r="r" t="t"/>
                <a:pathLst>
                  <a:path extrusionOk="0" h="12590" w="5694">
                    <a:moveTo>
                      <a:pt x="926" y="1"/>
                    </a:moveTo>
                    <a:lnTo>
                      <a:pt x="556" y="278"/>
                    </a:lnTo>
                    <a:lnTo>
                      <a:pt x="93" y="556"/>
                    </a:lnTo>
                    <a:lnTo>
                      <a:pt x="47" y="556"/>
                    </a:lnTo>
                    <a:lnTo>
                      <a:pt x="0" y="834"/>
                    </a:lnTo>
                    <a:lnTo>
                      <a:pt x="3749" y="7637"/>
                    </a:lnTo>
                    <a:lnTo>
                      <a:pt x="3934" y="7961"/>
                    </a:lnTo>
                    <a:lnTo>
                      <a:pt x="4027" y="8285"/>
                    </a:lnTo>
                    <a:lnTo>
                      <a:pt x="4120" y="8609"/>
                    </a:lnTo>
                    <a:lnTo>
                      <a:pt x="4166" y="8933"/>
                    </a:lnTo>
                    <a:lnTo>
                      <a:pt x="4212" y="9257"/>
                    </a:lnTo>
                    <a:lnTo>
                      <a:pt x="4166" y="9581"/>
                    </a:lnTo>
                    <a:lnTo>
                      <a:pt x="4120" y="9951"/>
                    </a:lnTo>
                    <a:lnTo>
                      <a:pt x="4073" y="10275"/>
                    </a:lnTo>
                    <a:lnTo>
                      <a:pt x="3934" y="10692"/>
                    </a:lnTo>
                    <a:lnTo>
                      <a:pt x="3703" y="11062"/>
                    </a:lnTo>
                    <a:lnTo>
                      <a:pt x="3472" y="11386"/>
                    </a:lnTo>
                    <a:lnTo>
                      <a:pt x="3194" y="11710"/>
                    </a:lnTo>
                    <a:lnTo>
                      <a:pt x="3148" y="11756"/>
                    </a:lnTo>
                    <a:lnTo>
                      <a:pt x="3518" y="12590"/>
                    </a:lnTo>
                    <a:lnTo>
                      <a:pt x="4397" y="12590"/>
                    </a:lnTo>
                    <a:lnTo>
                      <a:pt x="5601" y="7128"/>
                    </a:lnTo>
                    <a:lnTo>
                      <a:pt x="5693" y="6480"/>
                    </a:lnTo>
                    <a:lnTo>
                      <a:pt x="5693" y="5832"/>
                    </a:lnTo>
                    <a:lnTo>
                      <a:pt x="5601" y="5231"/>
                    </a:lnTo>
                    <a:lnTo>
                      <a:pt x="5462" y="4583"/>
                    </a:lnTo>
                    <a:lnTo>
                      <a:pt x="5184" y="4027"/>
                    </a:lnTo>
                    <a:lnTo>
                      <a:pt x="4860" y="3472"/>
                    </a:lnTo>
                    <a:lnTo>
                      <a:pt x="4490" y="2963"/>
                    </a:lnTo>
                    <a:lnTo>
                      <a:pt x="3981" y="2500"/>
                    </a:lnTo>
                    <a:lnTo>
                      <a:pt x="972" y="47"/>
                    </a:lnTo>
                    <a:lnTo>
                      <a:pt x="926"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6"/>
              <p:cNvSpPr/>
              <p:nvPr/>
            </p:nvSpPr>
            <p:spPr>
              <a:xfrm flipH="1">
                <a:off x="-2464605" y="2830299"/>
                <a:ext cx="1761482" cy="2006732"/>
              </a:xfrm>
              <a:custGeom>
                <a:rect b="b" l="l" r="r" t="t"/>
                <a:pathLst>
                  <a:path extrusionOk="0" h="43923" w="38555">
                    <a:moveTo>
                      <a:pt x="26567" y="14070"/>
                    </a:moveTo>
                    <a:lnTo>
                      <a:pt x="27539" y="14857"/>
                    </a:lnTo>
                    <a:lnTo>
                      <a:pt x="26613" y="19254"/>
                    </a:lnTo>
                    <a:lnTo>
                      <a:pt x="26567" y="14070"/>
                    </a:lnTo>
                    <a:close/>
                    <a:moveTo>
                      <a:pt x="20782" y="0"/>
                    </a:moveTo>
                    <a:lnTo>
                      <a:pt x="20689" y="47"/>
                    </a:lnTo>
                    <a:lnTo>
                      <a:pt x="20273" y="278"/>
                    </a:lnTo>
                    <a:lnTo>
                      <a:pt x="19856" y="509"/>
                    </a:lnTo>
                    <a:lnTo>
                      <a:pt x="19486" y="787"/>
                    </a:lnTo>
                    <a:lnTo>
                      <a:pt x="19162" y="1065"/>
                    </a:lnTo>
                    <a:lnTo>
                      <a:pt x="18838" y="1389"/>
                    </a:lnTo>
                    <a:lnTo>
                      <a:pt x="18514" y="1713"/>
                    </a:lnTo>
                    <a:lnTo>
                      <a:pt x="18236" y="2037"/>
                    </a:lnTo>
                    <a:lnTo>
                      <a:pt x="18005" y="2407"/>
                    </a:lnTo>
                    <a:lnTo>
                      <a:pt x="17773" y="2777"/>
                    </a:lnTo>
                    <a:lnTo>
                      <a:pt x="17588" y="3194"/>
                    </a:lnTo>
                    <a:lnTo>
                      <a:pt x="17403" y="3610"/>
                    </a:lnTo>
                    <a:lnTo>
                      <a:pt x="17264" y="4027"/>
                    </a:lnTo>
                    <a:lnTo>
                      <a:pt x="17125" y="4443"/>
                    </a:lnTo>
                    <a:lnTo>
                      <a:pt x="17079" y="4906"/>
                    </a:lnTo>
                    <a:lnTo>
                      <a:pt x="16986" y="5369"/>
                    </a:lnTo>
                    <a:lnTo>
                      <a:pt x="16986" y="5786"/>
                    </a:lnTo>
                    <a:lnTo>
                      <a:pt x="16986" y="6248"/>
                    </a:lnTo>
                    <a:lnTo>
                      <a:pt x="17033" y="6711"/>
                    </a:lnTo>
                    <a:lnTo>
                      <a:pt x="17079" y="7128"/>
                    </a:lnTo>
                    <a:lnTo>
                      <a:pt x="17172" y="7591"/>
                    </a:lnTo>
                    <a:lnTo>
                      <a:pt x="17218" y="25918"/>
                    </a:lnTo>
                    <a:lnTo>
                      <a:pt x="17125" y="25780"/>
                    </a:lnTo>
                    <a:lnTo>
                      <a:pt x="17079" y="25641"/>
                    </a:lnTo>
                    <a:lnTo>
                      <a:pt x="16986" y="25687"/>
                    </a:lnTo>
                    <a:lnTo>
                      <a:pt x="16986" y="25687"/>
                    </a:lnTo>
                    <a:lnTo>
                      <a:pt x="17079" y="25595"/>
                    </a:lnTo>
                    <a:lnTo>
                      <a:pt x="16940" y="25409"/>
                    </a:lnTo>
                    <a:lnTo>
                      <a:pt x="16848" y="25271"/>
                    </a:lnTo>
                    <a:lnTo>
                      <a:pt x="16061" y="25872"/>
                    </a:lnTo>
                    <a:lnTo>
                      <a:pt x="16292" y="26243"/>
                    </a:lnTo>
                    <a:lnTo>
                      <a:pt x="16709" y="27076"/>
                    </a:lnTo>
                    <a:lnTo>
                      <a:pt x="17079" y="27909"/>
                    </a:lnTo>
                    <a:lnTo>
                      <a:pt x="17264" y="28325"/>
                    </a:lnTo>
                    <a:lnTo>
                      <a:pt x="17264" y="37952"/>
                    </a:lnTo>
                    <a:lnTo>
                      <a:pt x="17125" y="38137"/>
                    </a:lnTo>
                    <a:lnTo>
                      <a:pt x="17079" y="38230"/>
                    </a:lnTo>
                    <a:lnTo>
                      <a:pt x="16986" y="38322"/>
                    </a:lnTo>
                    <a:lnTo>
                      <a:pt x="16940" y="38415"/>
                    </a:lnTo>
                    <a:lnTo>
                      <a:pt x="16894" y="38461"/>
                    </a:lnTo>
                    <a:lnTo>
                      <a:pt x="16848" y="38507"/>
                    </a:lnTo>
                    <a:lnTo>
                      <a:pt x="16385" y="38970"/>
                    </a:lnTo>
                    <a:lnTo>
                      <a:pt x="16292" y="39017"/>
                    </a:lnTo>
                    <a:lnTo>
                      <a:pt x="16246" y="39063"/>
                    </a:lnTo>
                    <a:lnTo>
                      <a:pt x="16107" y="39155"/>
                    </a:lnTo>
                    <a:lnTo>
                      <a:pt x="16015" y="39202"/>
                    </a:lnTo>
                    <a:lnTo>
                      <a:pt x="15505" y="39479"/>
                    </a:lnTo>
                    <a:lnTo>
                      <a:pt x="15320" y="39572"/>
                    </a:lnTo>
                    <a:lnTo>
                      <a:pt x="14950" y="39711"/>
                    </a:lnTo>
                    <a:lnTo>
                      <a:pt x="14626" y="39803"/>
                    </a:lnTo>
                    <a:lnTo>
                      <a:pt x="14256" y="39850"/>
                    </a:lnTo>
                    <a:lnTo>
                      <a:pt x="13839" y="39896"/>
                    </a:lnTo>
                    <a:lnTo>
                      <a:pt x="13469" y="39896"/>
                    </a:lnTo>
                    <a:lnTo>
                      <a:pt x="13052" y="39850"/>
                    </a:lnTo>
                    <a:lnTo>
                      <a:pt x="12636" y="39803"/>
                    </a:lnTo>
                    <a:lnTo>
                      <a:pt x="12219" y="39757"/>
                    </a:lnTo>
                    <a:lnTo>
                      <a:pt x="12173" y="39711"/>
                    </a:lnTo>
                    <a:lnTo>
                      <a:pt x="11895" y="39664"/>
                    </a:lnTo>
                    <a:lnTo>
                      <a:pt x="11525" y="39526"/>
                    </a:lnTo>
                    <a:lnTo>
                      <a:pt x="11340" y="39479"/>
                    </a:lnTo>
                    <a:lnTo>
                      <a:pt x="11062" y="39387"/>
                    </a:lnTo>
                    <a:lnTo>
                      <a:pt x="10785" y="39248"/>
                    </a:lnTo>
                    <a:lnTo>
                      <a:pt x="10692" y="39248"/>
                    </a:lnTo>
                    <a:lnTo>
                      <a:pt x="10599" y="39155"/>
                    </a:lnTo>
                    <a:lnTo>
                      <a:pt x="10507" y="39155"/>
                    </a:lnTo>
                    <a:lnTo>
                      <a:pt x="9766" y="38739"/>
                    </a:lnTo>
                    <a:lnTo>
                      <a:pt x="9211" y="38369"/>
                    </a:lnTo>
                    <a:lnTo>
                      <a:pt x="8656" y="37998"/>
                    </a:lnTo>
                    <a:lnTo>
                      <a:pt x="8100" y="37582"/>
                    </a:lnTo>
                    <a:lnTo>
                      <a:pt x="7545" y="37165"/>
                    </a:lnTo>
                    <a:lnTo>
                      <a:pt x="7036" y="36656"/>
                    </a:lnTo>
                    <a:lnTo>
                      <a:pt x="6527" y="36147"/>
                    </a:lnTo>
                    <a:lnTo>
                      <a:pt x="6017" y="35638"/>
                    </a:lnTo>
                    <a:lnTo>
                      <a:pt x="5555" y="35083"/>
                    </a:lnTo>
                    <a:lnTo>
                      <a:pt x="5092" y="34481"/>
                    </a:lnTo>
                    <a:lnTo>
                      <a:pt x="5046" y="34435"/>
                    </a:lnTo>
                    <a:lnTo>
                      <a:pt x="4999" y="34342"/>
                    </a:lnTo>
                    <a:lnTo>
                      <a:pt x="4536" y="33740"/>
                    </a:lnTo>
                    <a:lnTo>
                      <a:pt x="4120" y="33092"/>
                    </a:lnTo>
                    <a:lnTo>
                      <a:pt x="3750" y="32398"/>
                    </a:lnTo>
                    <a:lnTo>
                      <a:pt x="3333" y="31750"/>
                    </a:lnTo>
                    <a:lnTo>
                      <a:pt x="3009" y="31010"/>
                    </a:lnTo>
                    <a:lnTo>
                      <a:pt x="2685" y="30315"/>
                    </a:lnTo>
                    <a:lnTo>
                      <a:pt x="2361" y="29575"/>
                    </a:lnTo>
                    <a:lnTo>
                      <a:pt x="2130" y="28834"/>
                    </a:lnTo>
                    <a:lnTo>
                      <a:pt x="1852" y="28001"/>
                    </a:lnTo>
                    <a:lnTo>
                      <a:pt x="1806" y="27862"/>
                    </a:lnTo>
                    <a:lnTo>
                      <a:pt x="1806" y="27816"/>
                    </a:lnTo>
                    <a:lnTo>
                      <a:pt x="1667" y="27307"/>
                    </a:lnTo>
                    <a:lnTo>
                      <a:pt x="1621" y="27076"/>
                    </a:lnTo>
                    <a:lnTo>
                      <a:pt x="1528" y="26752"/>
                    </a:lnTo>
                    <a:lnTo>
                      <a:pt x="1343" y="25687"/>
                    </a:lnTo>
                    <a:lnTo>
                      <a:pt x="1250" y="24623"/>
                    </a:lnTo>
                    <a:lnTo>
                      <a:pt x="1250" y="23604"/>
                    </a:lnTo>
                    <a:lnTo>
                      <a:pt x="1297" y="22632"/>
                    </a:lnTo>
                    <a:lnTo>
                      <a:pt x="1389" y="22216"/>
                    </a:lnTo>
                    <a:lnTo>
                      <a:pt x="1482" y="21707"/>
                    </a:lnTo>
                    <a:lnTo>
                      <a:pt x="1667" y="21151"/>
                    </a:lnTo>
                    <a:lnTo>
                      <a:pt x="1898" y="20596"/>
                    </a:lnTo>
                    <a:lnTo>
                      <a:pt x="2176" y="19994"/>
                    </a:lnTo>
                    <a:lnTo>
                      <a:pt x="2593" y="19485"/>
                    </a:lnTo>
                    <a:lnTo>
                      <a:pt x="2778" y="19208"/>
                    </a:lnTo>
                    <a:lnTo>
                      <a:pt x="3055" y="18976"/>
                    </a:lnTo>
                    <a:lnTo>
                      <a:pt x="3333" y="18745"/>
                    </a:lnTo>
                    <a:lnTo>
                      <a:pt x="3611" y="18560"/>
                    </a:lnTo>
                    <a:lnTo>
                      <a:pt x="4166" y="18282"/>
                    </a:lnTo>
                    <a:lnTo>
                      <a:pt x="4212" y="18236"/>
                    </a:lnTo>
                    <a:lnTo>
                      <a:pt x="4398" y="18189"/>
                    </a:lnTo>
                    <a:lnTo>
                      <a:pt x="4722" y="18050"/>
                    </a:lnTo>
                    <a:lnTo>
                      <a:pt x="5138" y="18004"/>
                    </a:lnTo>
                    <a:lnTo>
                      <a:pt x="5323" y="17958"/>
                    </a:lnTo>
                    <a:lnTo>
                      <a:pt x="5601" y="17912"/>
                    </a:lnTo>
                    <a:lnTo>
                      <a:pt x="6110" y="17912"/>
                    </a:lnTo>
                    <a:lnTo>
                      <a:pt x="6527" y="17958"/>
                    </a:lnTo>
                    <a:lnTo>
                      <a:pt x="6989" y="18004"/>
                    </a:lnTo>
                    <a:lnTo>
                      <a:pt x="7452" y="18097"/>
                    </a:lnTo>
                    <a:lnTo>
                      <a:pt x="7869" y="18236"/>
                    </a:lnTo>
                    <a:lnTo>
                      <a:pt x="8146" y="18328"/>
                    </a:lnTo>
                    <a:lnTo>
                      <a:pt x="8933" y="18652"/>
                    </a:lnTo>
                    <a:lnTo>
                      <a:pt x="9165" y="18745"/>
                    </a:lnTo>
                    <a:lnTo>
                      <a:pt x="9951" y="19208"/>
                    </a:lnTo>
                    <a:lnTo>
                      <a:pt x="10738" y="19670"/>
                    </a:lnTo>
                    <a:lnTo>
                      <a:pt x="10970" y="19856"/>
                    </a:lnTo>
                    <a:lnTo>
                      <a:pt x="11757" y="20457"/>
                    </a:lnTo>
                    <a:lnTo>
                      <a:pt x="11988" y="20689"/>
                    </a:lnTo>
                    <a:lnTo>
                      <a:pt x="12867" y="21522"/>
                    </a:lnTo>
                    <a:lnTo>
                      <a:pt x="13330" y="22031"/>
                    </a:lnTo>
                    <a:lnTo>
                      <a:pt x="13515" y="22262"/>
                    </a:lnTo>
                    <a:lnTo>
                      <a:pt x="13793" y="22540"/>
                    </a:lnTo>
                    <a:lnTo>
                      <a:pt x="14256" y="23095"/>
                    </a:lnTo>
                    <a:lnTo>
                      <a:pt x="14441" y="23327"/>
                    </a:lnTo>
                    <a:lnTo>
                      <a:pt x="15228" y="24438"/>
                    </a:lnTo>
                    <a:lnTo>
                      <a:pt x="15274" y="24530"/>
                    </a:lnTo>
                    <a:lnTo>
                      <a:pt x="16061" y="23928"/>
                    </a:lnTo>
                    <a:lnTo>
                      <a:pt x="16015" y="23836"/>
                    </a:lnTo>
                    <a:lnTo>
                      <a:pt x="15644" y="23280"/>
                    </a:lnTo>
                    <a:lnTo>
                      <a:pt x="14950" y="22401"/>
                    </a:lnTo>
                    <a:lnTo>
                      <a:pt x="14811" y="22170"/>
                    </a:lnTo>
                    <a:lnTo>
                      <a:pt x="14071" y="21290"/>
                    </a:lnTo>
                    <a:lnTo>
                      <a:pt x="13886" y="21059"/>
                    </a:lnTo>
                    <a:lnTo>
                      <a:pt x="13052" y="20226"/>
                    </a:lnTo>
                    <a:lnTo>
                      <a:pt x="12127" y="19346"/>
                    </a:lnTo>
                    <a:lnTo>
                      <a:pt x="12034" y="19300"/>
                    </a:lnTo>
                    <a:lnTo>
                      <a:pt x="11988" y="19254"/>
                    </a:lnTo>
                    <a:lnTo>
                      <a:pt x="11895" y="19161"/>
                    </a:lnTo>
                    <a:lnTo>
                      <a:pt x="11062" y="18513"/>
                    </a:lnTo>
                    <a:lnTo>
                      <a:pt x="10738" y="18282"/>
                    </a:lnTo>
                    <a:lnTo>
                      <a:pt x="10414" y="18097"/>
                    </a:lnTo>
                    <a:lnTo>
                      <a:pt x="10275" y="18004"/>
                    </a:lnTo>
                    <a:lnTo>
                      <a:pt x="9859" y="17727"/>
                    </a:lnTo>
                    <a:lnTo>
                      <a:pt x="9766" y="17680"/>
                    </a:lnTo>
                    <a:lnTo>
                      <a:pt x="9628" y="17588"/>
                    </a:lnTo>
                    <a:lnTo>
                      <a:pt x="9304" y="17403"/>
                    </a:lnTo>
                    <a:lnTo>
                      <a:pt x="8841" y="17217"/>
                    </a:lnTo>
                    <a:lnTo>
                      <a:pt x="8748" y="17171"/>
                    </a:lnTo>
                    <a:lnTo>
                      <a:pt x="8146" y="16893"/>
                    </a:lnTo>
                    <a:lnTo>
                      <a:pt x="7545" y="16708"/>
                    </a:lnTo>
                    <a:lnTo>
                      <a:pt x="6989" y="16523"/>
                    </a:lnTo>
                    <a:lnTo>
                      <a:pt x="6434" y="16431"/>
                    </a:lnTo>
                    <a:lnTo>
                      <a:pt x="5879" y="16384"/>
                    </a:lnTo>
                    <a:lnTo>
                      <a:pt x="4814" y="16384"/>
                    </a:lnTo>
                    <a:lnTo>
                      <a:pt x="4259" y="16477"/>
                    </a:lnTo>
                    <a:lnTo>
                      <a:pt x="4212" y="16477"/>
                    </a:lnTo>
                    <a:lnTo>
                      <a:pt x="4212" y="16523"/>
                    </a:lnTo>
                    <a:lnTo>
                      <a:pt x="4074" y="16523"/>
                    </a:lnTo>
                    <a:lnTo>
                      <a:pt x="3842" y="16616"/>
                    </a:lnTo>
                    <a:lnTo>
                      <a:pt x="3564" y="16708"/>
                    </a:lnTo>
                    <a:lnTo>
                      <a:pt x="3240" y="16847"/>
                    </a:lnTo>
                    <a:lnTo>
                      <a:pt x="2917" y="16986"/>
                    </a:lnTo>
                    <a:lnTo>
                      <a:pt x="2870" y="17032"/>
                    </a:lnTo>
                    <a:lnTo>
                      <a:pt x="2824" y="17032"/>
                    </a:lnTo>
                    <a:lnTo>
                      <a:pt x="2546" y="17264"/>
                    </a:lnTo>
                    <a:lnTo>
                      <a:pt x="2037" y="17634"/>
                    </a:lnTo>
                    <a:lnTo>
                      <a:pt x="1621" y="18050"/>
                    </a:lnTo>
                    <a:lnTo>
                      <a:pt x="1297" y="18560"/>
                    </a:lnTo>
                    <a:lnTo>
                      <a:pt x="973" y="19022"/>
                    </a:lnTo>
                    <a:lnTo>
                      <a:pt x="741" y="19532"/>
                    </a:lnTo>
                    <a:lnTo>
                      <a:pt x="556" y="19994"/>
                    </a:lnTo>
                    <a:lnTo>
                      <a:pt x="371" y="20503"/>
                    </a:lnTo>
                    <a:lnTo>
                      <a:pt x="278" y="20920"/>
                    </a:lnTo>
                    <a:lnTo>
                      <a:pt x="140" y="21614"/>
                    </a:lnTo>
                    <a:lnTo>
                      <a:pt x="47" y="22309"/>
                    </a:lnTo>
                    <a:lnTo>
                      <a:pt x="1" y="23003"/>
                    </a:lnTo>
                    <a:lnTo>
                      <a:pt x="1" y="23697"/>
                    </a:lnTo>
                    <a:lnTo>
                      <a:pt x="47" y="24438"/>
                    </a:lnTo>
                    <a:lnTo>
                      <a:pt x="140" y="25178"/>
                    </a:lnTo>
                    <a:lnTo>
                      <a:pt x="232" y="25919"/>
                    </a:lnTo>
                    <a:lnTo>
                      <a:pt x="417" y="26705"/>
                    </a:lnTo>
                    <a:lnTo>
                      <a:pt x="602" y="27492"/>
                    </a:lnTo>
                    <a:lnTo>
                      <a:pt x="602" y="27538"/>
                    </a:lnTo>
                    <a:lnTo>
                      <a:pt x="741" y="27955"/>
                    </a:lnTo>
                    <a:lnTo>
                      <a:pt x="741" y="28001"/>
                    </a:lnTo>
                    <a:lnTo>
                      <a:pt x="880" y="28510"/>
                    </a:lnTo>
                    <a:lnTo>
                      <a:pt x="1158" y="29205"/>
                    </a:lnTo>
                    <a:lnTo>
                      <a:pt x="1204" y="29343"/>
                    </a:lnTo>
                    <a:lnTo>
                      <a:pt x="1667" y="30547"/>
                    </a:lnTo>
                    <a:lnTo>
                      <a:pt x="2176" y="31704"/>
                    </a:lnTo>
                    <a:lnTo>
                      <a:pt x="2778" y="32768"/>
                    </a:lnTo>
                    <a:lnTo>
                      <a:pt x="3426" y="33833"/>
                    </a:lnTo>
                    <a:lnTo>
                      <a:pt x="3935" y="34666"/>
                    </a:lnTo>
                    <a:lnTo>
                      <a:pt x="4490" y="35406"/>
                    </a:lnTo>
                    <a:lnTo>
                      <a:pt x="5092" y="36147"/>
                    </a:lnTo>
                    <a:lnTo>
                      <a:pt x="5693" y="36841"/>
                    </a:lnTo>
                    <a:lnTo>
                      <a:pt x="6480" y="37628"/>
                    </a:lnTo>
                    <a:lnTo>
                      <a:pt x="7221" y="38322"/>
                    </a:lnTo>
                    <a:lnTo>
                      <a:pt x="8285" y="39155"/>
                    </a:lnTo>
                    <a:lnTo>
                      <a:pt x="9396" y="39896"/>
                    </a:lnTo>
                    <a:lnTo>
                      <a:pt x="10090" y="40312"/>
                    </a:lnTo>
                    <a:lnTo>
                      <a:pt x="10831" y="40683"/>
                    </a:lnTo>
                    <a:lnTo>
                      <a:pt x="11525" y="40960"/>
                    </a:lnTo>
                    <a:lnTo>
                      <a:pt x="12173" y="41192"/>
                    </a:lnTo>
                    <a:lnTo>
                      <a:pt x="12682" y="41284"/>
                    </a:lnTo>
                    <a:lnTo>
                      <a:pt x="13145" y="41377"/>
                    </a:lnTo>
                    <a:lnTo>
                      <a:pt x="13654" y="41423"/>
                    </a:lnTo>
                    <a:lnTo>
                      <a:pt x="14071" y="41470"/>
                    </a:lnTo>
                    <a:lnTo>
                      <a:pt x="14580" y="41423"/>
                    </a:lnTo>
                    <a:lnTo>
                      <a:pt x="15043" y="41377"/>
                    </a:lnTo>
                    <a:lnTo>
                      <a:pt x="15505" y="41284"/>
                    </a:lnTo>
                    <a:lnTo>
                      <a:pt x="15968" y="41146"/>
                    </a:lnTo>
                    <a:lnTo>
                      <a:pt x="16061" y="41099"/>
                    </a:lnTo>
                    <a:lnTo>
                      <a:pt x="16107" y="41053"/>
                    </a:lnTo>
                    <a:lnTo>
                      <a:pt x="16200" y="41007"/>
                    </a:lnTo>
                    <a:lnTo>
                      <a:pt x="16292" y="40960"/>
                    </a:lnTo>
                    <a:lnTo>
                      <a:pt x="16894" y="40683"/>
                    </a:lnTo>
                    <a:lnTo>
                      <a:pt x="17403" y="40266"/>
                    </a:lnTo>
                    <a:lnTo>
                      <a:pt x="17542" y="40868"/>
                    </a:lnTo>
                    <a:lnTo>
                      <a:pt x="17588" y="41007"/>
                    </a:lnTo>
                    <a:lnTo>
                      <a:pt x="17866" y="41562"/>
                    </a:lnTo>
                    <a:lnTo>
                      <a:pt x="18236" y="42071"/>
                    </a:lnTo>
                    <a:lnTo>
                      <a:pt x="18329" y="42210"/>
                    </a:lnTo>
                    <a:lnTo>
                      <a:pt x="18421" y="42303"/>
                    </a:lnTo>
                    <a:lnTo>
                      <a:pt x="18792" y="42673"/>
                    </a:lnTo>
                    <a:lnTo>
                      <a:pt x="19162" y="43043"/>
                    </a:lnTo>
                    <a:lnTo>
                      <a:pt x="19625" y="43321"/>
                    </a:lnTo>
                    <a:lnTo>
                      <a:pt x="20087" y="43552"/>
                    </a:lnTo>
                    <a:lnTo>
                      <a:pt x="20226" y="43599"/>
                    </a:lnTo>
                    <a:lnTo>
                      <a:pt x="20828" y="43784"/>
                    </a:lnTo>
                    <a:lnTo>
                      <a:pt x="20967" y="43830"/>
                    </a:lnTo>
                    <a:lnTo>
                      <a:pt x="21430" y="43922"/>
                    </a:lnTo>
                    <a:lnTo>
                      <a:pt x="22540" y="43922"/>
                    </a:lnTo>
                    <a:lnTo>
                      <a:pt x="22911" y="43830"/>
                    </a:lnTo>
                    <a:lnTo>
                      <a:pt x="23050" y="43830"/>
                    </a:lnTo>
                    <a:lnTo>
                      <a:pt x="23188" y="43876"/>
                    </a:lnTo>
                    <a:lnTo>
                      <a:pt x="23235" y="43922"/>
                    </a:lnTo>
                    <a:lnTo>
                      <a:pt x="23281" y="43922"/>
                    </a:lnTo>
                    <a:lnTo>
                      <a:pt x="23512" y="43830"/>
                    </a:lnTo>
                    <a:lnTo>
                      <a:pt x="23697" y="43737"/>
                    </a:lnTo>
                    <a:lnTo>
                      <a:pt x="23744" y="43737"/>
                    </a:lnTo>
                    <a:lnTo>
                      <a:pt x="23651" y="43599"/>
                    </a:lnTo>
                    <a:lnTo>
                      <a:pt x="24068" y="43413"/>
                    </a:lnTo>
                    <a:lnTo>
                      <a:pt x="24114" y="43413"/>
                    </a:lnTo>
                    <a:lnTo>
                      <a:pt x="24207" y="43367"/>
                    </a:lnTo>
                    <a:lnTo>
                      <a:pt x="24253" y="43321"/>
                    </a:lnTo>
                    <a:lnTo>
                      <a:pt x="24345" y="43275"/>
                    </a:lnTo>
                    <a:lnTo>
                      <a:pt x="24392" y="43275"/>
                    </a:lnTo>
                    <a:lnTo>
                      <a:pt x="24855" y="42951"/>
                    </a:lnTo>
                    <a:lnTo>
                      <a:pt x="24901" y="42904"/>
                    </a:lnTo>
                    <a:lnTo>
                      <a:pt x="24947" y="42858"/>
                    </a:lnTo>
                    <a:lnTo>
                      <a:pt x="25179" y="42812"/>
                    </a:lnTo>
                    <a:lnTo>
                      <a:pt x="25271" y="42812"/>
                    </a:lnTo>
                    <a:lnTo>
                      <a:pt x="25503" y="42765"/>
                    </a:lnTo>
                    <a:lnTo>
                      <a:pt x="25688" y="42673"/>
                    </a:lnTo>
                    <a:lnTo>
                      <a:pt x="25919" y="42488"/>
                    </a:lnTo>
                    <a:lnTo>
                      <a:pt x="26150" y="42210"/>
                    </a:lnTo>
                    <a:lnTo>
                      <a:pt x="26289" y="41979"/>
                    </a:lnTo>
                    <a:lnTo>
                      <a:pt x="26382" y="41747"/>
                    </a:lnTo>
                    <a:lnTo>
                      <a:pt x="26474" y="41470"/>
                    </a:lnTo>
                    <a:lnTo>
                      <a:pt x="26521" y="41192"/>
                    </a:lnTo>
                    <a:lnTo>
                      <a:pt x="26521" y="41146"/>
                    </a:lnTo>
                    <a:lnTo>
                      <a:pt x="26521" y="41099"/>
                    </a:lnTo>
                    <a:lnTo>
                      <a:pt x="26521" y="41007"/>
                    </a:lnTo>
                    <a:lnTo>
                      <a:pt x="26521" y="40775"/>
                    </a:lnTo>
                    <a:lnTo>
                      <a:pt x="26521" y="40312"/>
                    </a:lnTo>
                    <a:lnTo>
                      <a:pt x="26567" y="40174"/>
                    </a:lnTo>
                    <a:lnTo>
                      <a:pt x="26567" y="39988"/>
                    </a:lnTo>
                    <a:lnTo>
                      <a:pt x="26613" y="39618"/>
                    </a:lnTo>
                    <a:lnTo>
                      <a:pt x="26660" y="39248"/>
                    </a:lnTo>
                    <a:lnTo>
                      <a:pt x="26613" y="27214"/>
                    </a:lnTo>
                    <a:lnTo>
                      <a:pt x="26891" y="27492"/>
                    </a:lnTo>
                    <a:lnTo>
                      <a:pt x="27169" y="27770"/>
                    </a:lnTo>
                    <a:lnTo>
                      <a:pt x="27493" y="28048"/>
                    </a:lnTo>
                    <a:lnTo>
                      <a:pt x="27817" y="28279"/>
                    </a:lnTo>
                    <a:lnTo>
                      <a:pt x="28141" y="28464"/>
                    </a:lnTo>
                    <a:lnTo>
                      <a:pt x="28511" y="28649"/>
                    </a:lnTo>
                    <a:lnTo>
                      <a:pt x="28881" y="28788"/>
                    </a:lnTo>
                    <a:lnTo>
                      <a:pt x="29298" y="28881"/>
                    </a:lnTo>
                    <a:lnTo>
                      <a:pt x="29714" y="28927"/>
                    </a:lnTo>
                    <a:lnTo>
                      <a:pt x="30131" y="28973"/>
                    </a:lnTo>
                    <a:lnTo>
                      <a:pt x="30408" y="28973"/>
                    </a:lnTo>
                    <a:lnTo>
                      <a:pt x="31056" y="28927"/>
                    </a:lnTo>
                    <a:lnTo>
                      <a:pt x="31658" y="28788"/>
                    </a:lnTo>
                    <a:lnTo>
                      <a:pt x="32260" y="28557"/>
                    </a:lnTo>
                    <a:lnTo>
                      <a:pt x="32815" y="28233"/>
                    </a:lnTo>
                    <a:lnTo>
                      <a:pt x="33324" y="27862"/>
                    </a:lnTo>
                    <a:lnTo>
                      <a:pt x="33741" y="27492"/>
                    </a:lnTo>
                    <a:lnTo>
                      <a:pt x="33833" y="27353"/>
                    </a:lnTo>
                    <a:lnTo>
                      <a:pt x="26613" y="24252"/>
                    </a:lnTo>
                    <a:lnTo>
                      <a:pt x="26613" y="22956"/>
                    </a:lnTo>
                    <a:lnTo>
                      <a:pt x="38554" y="28140"/>
                    </a:lnTo>
                    <a:lnTo>
                      <a:pt x="38369" y="26890"/>
                    </a:lnTo>
                    <a:lnTo>
                      <a:pt x="38230" y="26057"/>
                    </a:lnTo>
                    <a:lnTo>
                      <a:pt x="38184" y="25965"/>
                    </a:lnTo>
                    <a:lnTo>
                      <a:pt x="38138" y="25965"/>
                    </a:lnTo>
                    <a:lnTo>
                      <a:pt x="38138" y="25919"/>
                    </a:lnTo>
                    <a:lnTo>
                      <a:pt x="37953" y="25919"/>
                    </a:lnTo>
                    <a:lnTo>
                      <a:pt x="37953" y="25965"/>
                    </a:lnTo>
                    <a:lnTo>
                      <a:pt x="37860" y="25965"/>
                    </a:lnTo>
                    <a:lnTo>
                      <a:pt x="37860" y="25919"/>
                    </a:lnTo>
                    <a:lnTo>
                      <a:pt x="37675" y="25919"/>
                    </a:lnTo>
                    <a:lnTo>
                      <a:pt x="37675" y="25965"/>
                    </a:lnTo>
                    <a:lnTo>
                      <a:pt x="37397" y="25965"/>
                    </a:lnTo>
                    <a:lnTo>
                      <a:pt x="36842" y="25872"/>
                    </a:lnTo>
                    <a:lnTo>
                      <a:pt x="36518" y="25780"/>
                    </a:lnTo>
                    <a:lnTo>
                      <a:pt x="36240" y="25641"/>
                    </a:lnTo>
                    <a:lnTo>
                      <a:pt x="36101" y="25548"/>
                    </a:lnTo>
                    <a:lnTo>
                      <a:pt x="33185" y="23836"/>
                    </a:lnTo>
                    <a:lnTo>
                      <a:pt x="32908" y="23697"/>
                    </a:lnTo>
                    <a:lnTo>
                      <a:pt x="32584" y="23512"/>
                    </a:lnTo>
                    <a:lnTo>
                      <a:pt x="32399" y="23419"/>
                    </a:lnTo>
                    <a:lnTo>
                      <a:pt x="32260" y="23280"/>
                    </a:lnTo>
                    <a:lnTo>
                      <a:pt x="32167" y="23234"/>
                    </a:lnTo>
                    <a:lnTo>
                      <a:pt x="32121" y="23142"/>
                    </a:lnTo>
                    <a:lnTo>
                      <a:pt x="32075" y="23142"/>
                    </a:lnTo>
                    <a:lnTo>
                      <a:pt x="32028" y="22956"/>
                    </a:lnTo>
                    <a:lnTo>
                      <a:pt x="31982" y="22818"/>
                    </a:lnTo>
                    <a:lnTo>
                      <a:pt x="31982" y="22771"/>
                    </a:lnTo>
                    <a:lnTo>
                      <a:pt x="31982" y="22679"/>
                    </a:lnTo>
                    <a:lnTo>
                      <a:pt x="31982" y="22632"/>
                    </a:lnTo>
                    <a:lnTo>
                      <a:pt x="31936" y="22540"/>
                    </a:lnTo>
                    <a:lnTo>
                      <a:pt x="31843" y="22540"/>
                    </a:lnTo>
                    <a:lnTo>
                      <a:pt x="31982" y="22494"/>
                    </a:lnTo>
                    <a:lnTo>
                      <a:pt x="31936" y="22494"/>
                    </a:lnTo>
                    <a:lnTo>
                      <a:pt x="31936" y="22309"/>
                    </a:lnTo>
                    <a:lnTo>
                      <a:pt x="32028" y="22123"/>
                    </a:lnTo>
                    <a:lnTo>
                      <a:pt x="32075" y="21985"/>
                    </a:lnTo>
                    <a:lnTo>
                      <a:pt x="32167" y="21846"/>
                    </a:lnTo>
                    <a:lnTo>
                      <a:pt x="32214" y="21846"/>
                    </a:lnTo>
                    <a:lnTo>
                      <a:pt x="32352" y="21753"/>
                    </a:lnTo>
                    <a:lnTo>
                      <a:pt x="32445" y="21753"/>
                    </a:lnTo>
                    <a:lnTo>
                      <a:pt x="32537" y="21707"/>
                    </a:lnTo>
                    <a:lnTo>
                      <a:pt x="32584" y="21753"/>
                    </a:lnTo>
                    <a:lnTo>
                      <a:pt x="32723" y="21753"/>
                    </a:lnTo>
                    <a:lnTo>
                      <a:pt x="32723" y="21614"/>
                    </a:lnTo>
                    <a:lnTo>
                      <a:pt x="32676" y="21383"/>
                    </a:lnTo>
                    <a:lnTo>
                      <a:pt x="32723" y="21105"/>
                    </a:lnTo>
                    <a:lnTo>
                      <a:pt x="32769" y="20874"/>
                    </a:lnTo>
                    <a:lnTo>
                      <a:pt x="32861" y="20596"/>
                    </a:lnTo>
                    <a:lnTo>
                      <a:pt x="32861" y="20550"/>
                    </a:lnTo>
                    <a:lnTo>
                      <a:pt x="32537" y="19763"/>
                    </a:lnTo>
                    <a:lnTo>
                      <a:pt x="32491" y="19717"/>
                    </a:lnTo>
                    <a:lnTo>
                      <a:pt x="32445" y="19717"/>
                    </a:lnTo>
                    <a:lnTo>
                      <a:pt x="31936" y="19670"/>
                    </a:lnTo>
                    <a:lnTo>
                      <a:pt x="31473" y="19578"/>
                    </a:lnTo>
                    <a:lnTo>
                      <a:pt x="31149" y="19439"/>
                    </a:lnTo>
                    <a:lnTo>
                      <a:pt x="30825" y="19300"/>
                    </a:lnTo>
                    <a:lnTo>
                      <a:pt x="30547" y="19161"/>
                    </a:lnTo>
                    <a:lnTo>
                      <a:pt x="30270" y="18930"/>
                    </a:lnTo>
                    <a:lnTo>
                      <a:pt x="30038" y="18745"/>
                    </a:lnTo>
                    <a:lnTo>
                      <a:pt x="29807" y="18467"/>
                    </a:lnTo>
                    <a:lnTo>
                      <a:pt x="29575" y="18189"/>
                    </a:lnTo>
                    <a:lnTo>
                      <a:pt x="29390" y="17912"/>
                    </a:lnTo>
                    <a:lnTo>
                      <a:pt x="27585" y="14626"/>
                    </a:lnTo>
                    <a:lnTo>
                      <a:pt x="26567" y="12774"/>
                    </a:lnTo>
                    <a:lnTo>
                      <a:pt x="25040" y="9997"/>
                    </a:lnTo>
                    <a:lnTo>
                      <a:pt x="24993" y="9858"/>
                    </a:lnTo>
                    <a:lnTo>
                      <a:pt x="24947" y="9812"/>
                    </a:lnTo>
                    <a:lnTo>
                      <a:pt x="24947" y="9766"/>
                    </a:lnTo>
                    <a:lnTo>
                      <a:pt x="24716" y="9211"/>
                    </a:lnTo>
                    <a:lnTo>
                      <a:pt x="24577" y="8609"/>
                    </a:lnTo>
                    <a:lnTo>
                      <a:pt x="24577" y="8007"/>
                    </a:lnTo>
                    <a:lnTo>
                      <a:pt x="24669" y="7452"/>
                    </a:lnTo>
                    <a:lnTo>
                      <a:pt x="24947" y="6387"/>
                    </a:lnTo>
                    <a:lnTo>
                      <a:pt x="24901" y="6341"/>
                    </a:lnTo>
                    <a:lnTo>
                      <a:pt x="24577" y="5924"/>
                    </a:lnTo>
                    <a:lnTo>
                      <a:pt x="21337" y="1435"/>
                    </a:lnTo>
                    <a:lnTo>
                      <a:pt x="21152" y="1157"/>
                    </a:lnTo>
                    <a:lnTo>
                      <a:pt x="21013" y="833"/>
                    </a:lnTo>
                    <a:lnTo>
                      <a:pt x="20874" y="463"/>
                    </a:lnTo>
                    <a:lnTo>
                      <a:pt x="20782" y="139"/>
                    </a:lnTo>
                    <a:lnTo>
                      <a:pt x="20782" y="0"/>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6"/>
              <p:cNvSpPr/>
              <p:nvPr/>
            </p:nvSpPr>
            <p:spPr>
              <a:xfrm flipH="1">
                <a:off x="-1561683" y="4989216"/>
                <a:ext cx="122671" cy="112117"/>
              </a:xfrm>
              <a:custGeom>
                <a:rect b="b" l="l" r="r" t="t"/>
                <a:pathLst>
                  <a:path extrusionOk="0" h="2454" w="2685">
                    <a:moveTo>
                      <a:pt x="324" y="1"/>
                    </a:moveTo>
                    <a:lnTo>
                      <a:pt x="139" y="47"/>
                    </a:lnTo>
                    <a:lnTo>
                      <a:pt x="139" y="93"/>
                    </a:lnTo>
                    <a:lnTo>
                      <a:pt x="0" y="279"/>
                    </a:lnTo>
                    <a:lnTo>
                      <a:pt x="0" y="464"/>
                    </a:lnTo>
                    <a:lnTo>
                      <a:pt x="0" y="741"/>
                    </a:lnTo>
                    <a:lnTo>
                      <a:pt x="93" y="973"/>
                    </a:lnTo>
                    <a:lnTo>
                      <a:pt x="232" y="1158"/>
                    </a:lnTo>
                    <a:lnTo>
                      <a:pt x="370" y="1343"/>
                    </a:lnTo>
                    <a:lnTo>
                      <a:pt x="555" y="1482"/>
                    </a:lnTo>
                    <a:lnTo>
                      <a:pt x="694" y="1574"/>
                    </a:lnTo>
                    <a:lnTo>
                      <a:pt x="1157" y="1852"/>
                    </a:lnTo>
                    <a:lnTo>
                      <a:pt x="1620" y="2130"/>
                    </a:lnTo>
                    <a:lnTo>
                      <a:pt x="2083" y="2361"/>
                    </a:lnTo>
                    <a:lnTo>
                      <a:pt x="2222" y="2454"/>
                    </a:lnTo>
                    <a:lnTo>
                      <a:pt x="2361" y="2454"/>
                    </a:lnTo>
                    <a:lnTo>
                      <a:pt x="2453" y="2408"/>
                    </a:lnTo>
                    <a:lnTo>
                      <a:pt x="2546" y="2361"/>
                    </a:lnTo>
                    <a:lnTo>
                      <a:pt x="2638" y="2222"/>
                    </a:lnTo>
                    <a:lnTo>
                      <a:pt x="2685" y="2037"/>
                    </a:lnTo>
                    <a:lnTo>
                      <a:pt x="2685" y="1852"/>
                    </a:lnTo>
                    <a:lnTo>
                      <a:pt x="2638" y="1621"/>
                    </a:lnTo>
                    <a:lnTo>
                      <a:pt x="2592" y="1621"/>
                    </a:lnTo>
                    <a:lnTo>
                      <a:pt x="2592" y="1574"/>
                    </a:lnTo>
                    <a:lnTo>
                      <a:pt x="2453" y="1343"/>
                    </a:lnTo>
                    <a:lnTo>
                      <a:pt x="2222" y="1112"/>
                    </a:lnTo>
                    <a:lnTo>
                      <a:pt x="1944" y="880"/>
                    </a:lnTo>
                    <a:lnTo>
                      <a:pt x="555" y="93"/>
                    </a:lnTo>
                    <a:lnTo>
                      <a:pt x="463" y="47"/>
                    </a:lnTo>
                    <a:lnTo>
                      <a:pt x="324"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6"/>
              <p:cNvSpPr/>
              <p:nvPr/>
            </p:nvSpPr>
            <p:spPr>
              <a:xfrm flipH="1">
                <a:off x="-3130683" y="3919260"/>
                <a:ext cx="926223" cy="1655761"/>
              </a:xfrm>
              <a:custGeom>
                <a:rect b="b" l="l" r="r" t="t"/>
                <a:pathLst>
                  <a:path extrusionOk="0" h="36241" w="20273">
                    <a:moveTo>
                      <a:pt x="7776" y="5647"/>
                    </a:moveTo>
                    <a:lnTo>
                      <a:pt x="7869" y="5925"/>
                    </a:lnTo>
                    <a:lnTo>
                      <a:pt x="7869" y="6018"/>
                    </a:lnTo>
                    <a:lnTo>
                      <a:pt x="7776" y="5647"/>
                    </a:lnTo>
                    <a:close/>
                    <a:moveTo>
                      <a:pt x="9812" y="1"/>
                    </a:moveTo>
                    <a:lnTo>
                      <a:pt x="9072" y="417"/>
                    </a:lnTo>
                    <a:lnTo>
                      <a:pt x="9072" y="464"/>
                    </a:lnTo>
                    <a:lnTo>
                      <a:pt x="9581" y="3889"/>
                    </a:lnTo>
                    <a:lnTo>
                      <a:pt x="9396" y="3703"/>
                    </a:lnTo>
                    <a:lnTo>
                      <a:pt x="9164" y="3611"/>
                    </a:lnTo>
                    <a:lnTo>
                      <a:pt x="8748" y="3379"/>
                    </a:lnTo>
                    <a:lnTo>
                      <a:pt x="8517" y="3333"/>
                    </a:lnTo>
                    <a:lnTo>
                      <a:pt x="8470" y="3287"/>
                    </a:lnTo>
                    <a:lnTo>
                      <a:pt x="8424" y="3379"/>
                    </a:lnTo>
                    <a:lnTo>
                      <a:pt x="8424" y="3287"/>
                    </a:lnTo>
                    <a:lnTo>
                      <a:pt x="7359" y="2824"/>
                    </a:lnTo>
                    <a:lnTo>
                      <a:pt x="7174" y="1528"/>
                    </a:lnTo>
                    <a:lnTo>
                      <a:pt x="6850" y="1713"/>
                    </a:lnTo>
                    <a:lnTo>
                      <a:pt x="6804" y="1713"/>
                    </a:lnTo>
                    <a:lnTo>
                      <a:pt x="6758" y="1760"/>
                    </a:lnTo>
                    <a:lnTo>
                      <a:pt x="6711" y="1806"/>
                    </a:lnTo>
                    <a:lnTo>
                      <a:pt x="6619" y="1852"/>
                    </a:lnTo>
                    <a:lnTo>
                      <a:pt x="6573" y="1852"/>
                    </a:lnTo>
                    <a:lnTo>
                      <a:pt x="6480" y="1898"/>
                    </a:lnTo>
                    <a:lnTo>
                      <a:pt x="6388" y="1945"/>
                    </a:lnTo>
                    <a:lnTo>
                      <a:pt x="6480" y="2593"/>
                    </a:lnTo>
                    <a:lnTo>
                      <a:pt x="6804" y="4722"/>
                    </a:lnTo>
                    <a:lnTo>
                      <a:pt x="6850" y="4907"/>
                    </a:lnTo>
                    <a:lnTo>
                      <a:pt x="7128" y="6527"/>
                    </a:lnTo>
                    <a:lnTo>
                      <a:pt x="8840" y="17958"/>
                    </a:lnTo>
                    <a:lnTo>
                      <a:pt x="8979" y="18884"/>
                    </a:lnTo>
                    <a:lnTo>
                      <a:pt x="9164" y="19995"/>
                    </a:lnTo>
                    <a:lnTo>
                      <a:pt x="9211" y="20458"/>
                    </a:lnTo>
                    <a:lnTo>
                      <a:pt x="9257" y="20828"/>
                    </a:lnTo>
                    <a:lnTo>
                      <a:pt x="9303" y="20921"/>
                    </a:lnTo>
                    <a:lnTo>
                      <a:pt x="9581" y="21522"/>
                    </a:lnTo>
                    <a:lnTo>
                      <a:pt x="9720" y="21846"/>
                    </a:lnTo>
                    <a:lnTo>
                      <a:pt x="9812" y="21800"/>
                    </a:lnTo>
                    <a:lnTo>
                      <a:pt x="9766" y="21893"/>
                    </a:lnTo>
                    <a:lnTo>
                      <a:pt x="9812" y="21985"/>
                    </a:lnTo>
                    <a:lnTo>
                      <a:pt x="9951" y="22309"/>
                    </a:lnTo>
                    <a:lnTo>
                      <a:pt x="10275" y="23003"/>
                    </a:lnTo>
                    <a:lnTo>
                      <a:pt x="10322" y="23142"/>
                    </a:lnTo>
                    <a:lnTo>
                      <a:pt x="10322" y="23188"/>
                    </a:lnTo>
                    <a:lnTo>
                      <a:pt x="10322" y="23327"/>
                    </a:lnTo>
                    <a:lnTo>
                      <a:pt x="10322" y="23420"/>
                    </a:lnTo>
                    <a:lnTo>
                      <a:pt x="10275" y="23512"/>
                    </a:lnTo>
                    <a:lnTo>
                      <a:pt x="10275" y="23559"/>
                    </a:lnTo>
                    <a:lnTo>
                      <a:pt x="10090" y="23836"/>
                    </a:lnTo>
                    <a:lnTo>
                      <a:pt x="10090" y="23836"/>
                    </a:lnTo>
                    <a:lnTo>
                      <a:pt x="10414" y="23698"/>
                    </a:lnTo>
                    <a:lnTo>
                      <a:pt x="10646" y="23605"/>
                    </a:lnTo>
                    <a:lnTo>
                      <a:pt x="10738" y="23512"/>
                    </a:lnTo>
                    <a:lnTo>
                      <a:pt x="10784" y="23512"/>
                    </a:lnTo>
                    <a:lnTo>
                      <a:pt x="10970" y="23281"/>
                    </a:lnTo>
                    <a:lnTo>
                      <a:pt x="11016" y="23235"/>
                    </a:lnTo>
                    <a:lnTo>
                      <a:pt x="11062" y="23142"/>
                    </a:lnTo>
                    <a:lnTo>
                      <a:pt x="11062" y="23050"/>
                    </a:lnTo>
                    <a:lnTo>
                      <a:pt x="11062" y="23003"/>
                    </a:lnTo>
                    <a:lnTo>
                      <a:pt x="11062" y="22957"/>
                    </a:lnTo>
                    <a:lnTo>
                      <a:pt x="11062" y="22864"/>
                    </a:lnTo>
                    <a:lnTo>
                      <a:pt x="11062" y="22818"/>
                    </a:lnTo>
                    <a:lnTo>
                      <a:pt x="11062" y="22772"/>
                    </a:lnTo>
                    <a:lnTo>
                      <a:pt x="11062" y="22726"/>
                    </a:lnTo>
                    <a:lnTo>
                      <a:pt x="11062" y="22679"/>
                    </a:lnTo>
                    <a:lnTo>
                      <a:pt x="11016" y="22494"/>
                    </a:lnTo>
                    <a:lnTo>
                      <a:pt x="10970" y="22402"/>
                    </a:lnTo>
                    <a:lnTo>
                      <a:pt x="10923" y="22355"/>
                    </a:lnTo>
                    <a:lnTo>
                      <a:pt x="10877" y="22216"/>
                    </a:lnTo>
                    <a:lnTo>
                      <a:pt x="10877" y="22170"/>
                    </a:lnTo>
                    <a:lnTo>
                      <a:pt x="10784" y="22216"/>
                    </a:lnTo>
                    <a:lnTo>
                      <a:pt x="10831" y="22170"/>
                    </a:lnTo>
                    <a:lnTo>
                      <a:pt x="10831" y="22078"/>
                    </a:lnTo>
                    <a:lnTo>
                      <a:pt x="10044" y="20504"/>
                    </a:lnTo>
                    <a:lnTo>
                      <a:pt x="8794" y="12312"/>
                    </a:lnTo>
                    <a:lnTo>
                      <a:pt x="9257" y="12543"/>
                    </a:lnTo>
                    <a:lnTo>
                      <a:pt x="9535" y="12636"/>
                    </a:lnTo>
                    <a:lnTo>
                      <a:pt x="9720" y="12775"/>
                    </a:lnTo>
                    <a:lnTo>
                      <a:pt x="9859" y="12821"/>
                    </a:lnTo>
                    <a:lnTo>
                      <a:pt x="10414" y="13145"/>
                    </a:lnTo>
                    <a:lnTo>
                      <a:pt x="10923" y="13469"/>
                    </a:lnTo>
                    <a:lnTo>
                      <a:pt x="11386" y="13793"/>
                    </a:lnTo>
                    <a:lnTo>
                      <a:pt x="11803" y="14117"/>
                    </a:lnTo>
                    <a:lnTo>
                      <a:pt x="11941" y="14256"/>
                    </a:lnTo>
                    <a:lnTo>
                      <a:pt x="12219" y="14441"/>
                    </a:lnTo>
                    <a:lnTo>
                      <a:pt x="12451" y="14626"/>
                    </a:lnTo>
                    <a:lnTo>
                      <a:pt x="12913" y="15089"/>
                    </a:lnTo>
                    <a:lnTo>
                      <a:pt x="13052" y="15228"/>
                    </a:lnTo>
                    <a:lnTo>
                      <a:pt x="13191" y="15367"/>
                    </a:lnTo>
                    <a:lnTo>
                      <a:pt x="13561" y="15737"/>
                    </a:lnTo>
                    <a:lnTo>
                      <a:pt x="13746" y="15922"/>
                    </a:lnTo>
                    <a:lnTo>
                      <a:pt x="14024" y="16292"/>
                    </a:lnTo>
                    <a:lnTo>
                      <a:pt x="14302" y="16570"/>
                    </a:lnTo>
                    <a:lnTo>
                      <a:pt x="14394" y="16663"/>
                    </a:lnTo>
                    <a:lnTo>
                      <a:pt x="14441" y="16755"/>
                    </a:lnTo>
                    <a:lnTo>
                      <a:pt x="14765" y="17125"/>
                    </a:lnTo>
                    <a:lnTo>
                      <a:pt x="14904" y="17311"/>
                    </a:lnTo>
                    <a:lnTo>
                      <a:pt x="14996" y="17264"/>
                    </a:lnTo>
                    <a:lnTo>
                      <a:pt x="14904" y="17357"/>
                    </a:lnTo>
                    <a:lnTo>
                      <a:pt x="14950" y="17403"/>
                    </a:lnTo>
                    <a:lnTo>
                      <a:pt x="15228" y="17727"/>
                    </a:lnTo>
                    <a:lnTo>
                      <a:pt x="16014" y="18884"/>
                    </a:lnTo>
                    <a:lnTo>
                      <a:pt x="16153" y="19116"/>
                    </a:lnTo>
                    <a:lnTo>
                      <a:pt x="16755" y="20180"/>
                    </a:lnTo>
                    <a:lnTo>
                      <a:pt x="16894" y="20411"/>
                    </a:lnTo>
                    <a:lnTo>
                      <a:pt x="17357" y="21291"/>
                    </a:lnTo>
                    <a:lnTo>
                      <a:pt x="17727" y="22170"/>
                    </a:lnTo>
                    <a:lnTo>
                      <a:pt x="17819" y="22448"/>
                    </a:lnTo>
                    <a:lnTo>
                      <a:pt x="18236" y="23559"/>
                    </a:lnTo>
                    <a:lnTo>
                      <a:pt x="18328" y="23836"/>
                    </a:lnTo>
                    <a:lnTo>
                      <a:pt x="18606" y="24808"/>
                    </a:lnTo>
                    <a:lnTo>
                      <a:pt x="18791" y="25734"/>
                    </a:lnTo>
                    <a:lnTo>
                      <a:pt x="18838" y="26058"/>
                    </a:lnTo>
                    <a:lnTo>
                      <a:pt x="18930" y="26984"/>
                    </a:lnTo>
                    <a:lnTo>
                      <a:pt x="18976" y="27446"/>
                    </a:lnTo>
                    <a:lnTo>
                      <a:pt x="19023" y="28187"/>
                    </a:lnTo>
                    <a:lnTo>
                      <a:pt x="18976" y="28927"/>
                    </a:lnTo>
                    <a:lnTo>
                      <a:pt x="18976" y="29159"/>
                    </a:lnTo>
                    <a:lnTo>
                      <a:pt x="18930" y="29483"/>
                    </a:lnTo>
                    <a:lnTo>
                      <a:pt x="18791" y="30316"/>
                    </a:lnTo>
                    <a:lnTo>
                      <a:pt x="18791" y="30409"/>
                    </a:lnTo>
                    <a:lnTo>
                      <a:pt x="18791" y="30455"/>
                    </a:lnTo>
                    <a:lnTo>
                      <a:pt x="18745" y="30594"/>
                    </a:lnTo>
                    <a:lnTo>
                      <a:pt x="18652" y="30918"/>
                    </a:lnTo>
                    <a:lnTo>
                      <a:pt x="18606" y="31103"/>
                    </a:lnTo>
                    <a:lnTo>
                      <a:pt x="18560" y="31195"/>
                    </a:lnTo>
                    <a:lnTo>
                      <a:pt x="18467" y="31519"/>
                    </a:lnTo>
                    <a:lnTo>
                      <a:pt x="18143" y="32214"/>
                    </a:lnTo>
                    <a:lnTo>
                      <a:pt x="18097" y="32306"/>
                    </a:lnTo>
                    <a:lnTo>
                      <a:pt x="18051" y="32352"/>
                    </a:lnTo>
                    <a:lnTo>
                      <a:pt x="18004" y="32445"/>
                    </a:lnTo>
                    <a:lnTo>
                      <a:pt x="17819" y="32723"/>
                    </a:lnTo>
                    <a:lnTo>
                      <a:pt x="17773" y="32769"/>
                    </a:lnTo>
                    <a:lnTo>
                      <a:pt x="17727" y="32862"/>
                    </a:lnTo>
                    <a:lnTo>
                      <a:pt x="17634" y="32954"/>
                    </a:lnTo>
                    <a:lnTo>
                      <a:pt x="17542" y="33047"/>
                    </a:lnTo>
                    <a:lnTo>
                      <a:pt x="17542" y="33093"/>
                    </a:lnTo>
                    <a:lnTo>
                      <a:pt x="17449" y="33139"/>
                    </a:lnTo>
                    <a:lnTo>
                      <a:pt x="16986" y="33602"/>
                    </a:lnTo>
                    <a:lnTo>
                      <a:pt x="16894" y="33648"/>
                    </a:lnTo>
                    <a:lnTo>
                      <a:pt x="16847" y="33741"/>
                    </a:lnTo>
                    <a:lnTo>
                      <a:pt x="16709" y="33833"/>
                    </a:lnTo>
                    <a:lnTo>
                      <a:pt x="16662" y="33880"/>
                    </a:lnTo>
                    <a:lnTo>
                      <a:pt x="16292" y="34065"/>
                    </a:lnTo>
                    <a:lnTo>
                      <a:pt x="15922" y="34250"/>
                    </a:lnTo>
                    <a:lnTo>
                      <a:pt x="15551" y="34389"/>
                    </a:lnTo>
                    <a:lnTo>
                      <a:pt x="15135" y="34481"/>
                    </a:lnTo>
                    <a:lnTo>
                      <a:pt x="14765" y="34528"/>
                    </a:lnTo>
                    <a:lnTo>
                      <a:pt x="14348" y="34574"/>
                    </a:lnTo>
                    <a:lnTo>
                      <a:pt x="13515" y="34574"/>
                    </a:lnTo>
                    <a:lnTo>
                      <a:pt x="13099" y="34528"/>
                    </a:lnTo>
                    <a:lnTo>
                      <a:pt x="12682" y="34435"/>
                    </a:lnTo>
                    <a:lnTo>
                      <a:pt x="12636" y="34435"/>
                    </a:lnTo>
                    <a:lnTo>
                      <a:pt x="12358" y="34343"/>
                    </a:lnTo>
                    <a:lnTo>
                      <a:pt x="11941" y="34250"/>
                    </a:lnTo>
                    <a:lnTo>
                      <a:pt x="11756" y="34157"/>
                    </a:lnTo>
                    <a:lnTo>
                      <a:pt x="11479" y="34065"/>
                    </a:lnTo>
                    <a:lnTo>
                      <a:pt x="11247" y="33972"/>
                    </a:lnTo>
                    <a:lnTo>
                      <a:pt x="11201" y="33926"/>
                    </a:lnTo>
                    <a:lnTo>
                      <a:pt x="10970" y="33833"/>
                    </a:lnTo>
                    <a:lnTo>
                      <a:pt x="10923" y="33833"/>
                    </a:lnTo>
                    <a:lnTo>
                      <a:pt x="10136" y="33417"/>
                    </a:lnTo>
                    <a:lnTo>
                      <a:pt x="9535" y="33047"/>
                    </a:lnTo>
                    <a:lnTo>
                      <a:pt x="8933" y="32630"/>
                    </a:lnTo>
                    <a:lnTo>
                      <a:pt x="8378" y="32214"/>
                    </a:lnTo>
                    <a:lnTo>
                      <a:pt x="7822" y="31751"/>
                    </a:lnTo>
                    <a:lnTo>
                      <a:pt x="7267" y="31242"/>
                    </a:lnTo>
                    <a:lnTo>
                      <a:pt x="6758" y="30732"/>
                    </a:lnTo>
                    <a:lnTo>
                      <a:pt x="6249" y="30177"/>
                    </a:lnTo>
                    <a:lnTo>
                      <a:pt x="5740" y="29575"/>
                    </a:lnTo>
                    <a:lnTo>
                      <a:pt x="5277" y="28974"/>
                    </a:lnTo>
                    <a:lnTo>
                      <a:pt x="5230" y="28927"/>
                    </a:lnTo>
                    <a:lnTo>
                      <a:pt x="5184" y="28835"/>
                    </a:lnTo>
                    <a:lnTo>
                      <a:pt x="4721" y="28187"/>
                    </a:lnTo>
                    <a:lnTo>
                      <a:pt x="4258" y="27539"/>
                    </a:lnTo>
                    <a:lnTo>
                      <a:pt x="3842" y="26845"/>
                    </a:lnTo>
                    <a:lnTo>
                      <a:pt x="3472" y="26104"/>
                    </a:lnTo>
                    <a:lnTo>
                      <a:pt x="3101" y="25410"/>
                    </a:lnTo>
                    <a:lnTo>
                      <a:pt x="2777" y="24669"/>
                    </a:lnTo>
                    <a:lnTo>
                      <a:pt x="2453" y="23883"/>
                    </a:lnTo>
                    <a:lnTo>
                      <a:pt x="2176" y="23142"/>
                    </a:lnTo>
                    <a:lnTo>
                      <a:pt x="1852" y="22031"/>
                    </a:lnTo>
                    <a:lnTo>
                      <a:pt x="1713" y="21522"/>
                    </a:lnTo>
                    <a:lnTo>
                      <a:pt x="1667" y="21291"/>
                    </a:lnTo>
                    <a:lnTo>
                      <a:pt x="1574" y="20967"/>
                    </a:lnTo>
                    <a:lnTo>
                      <a:pt x="1389" y="19810"/>
                    </a:lnTo>
                    <a:lnTo>
                      <a:pt x="1296" y="18745"/>
                    </a:lnTo>
                    <a:lnTo>
                      <a:pt x="1250" y="17681"/>
                    </a:lnTo>
                    <a:lnTo>
                      <a:pt x="1343" y="16663"/>
                    </a:lnTo>
                    <a:lnTo>
                      <a:pt x="1435" y="16246"/>
                    </a:lnTo>
                    <a:lnTo>
                      <a:pt x="1528" y="15691"/>
                    </a:lnTo>
                    <a:lnTo>
                      <a:pt x="1713" y="15135"/>
                    </a:lnTo>
                    <a:lnTo>
                      <a:pt x="1944" y="14534"/>
                    </a:lnTo>
                    <a:lnTo>
                      <a:pt x="2268" y="13978"/>
                    </a:lnTo>
                    <a:lnTo>
                      <a:pt x="2685" y="13377"/>
                    </a:lnTo>
                    <a:lnTo>
                      <a:pt x="2916" y="13145"/>
                    </a:lnTo>
                    <a:lnTo>
                      <a:pt x="3148" y="12867"/>
                    </a:lnTo>
                    <a:lnTo>
                      <a:pt x="3425" y="12636"/>
                    </a:lnTo>
                    <a:lnTo>
                      <a:pt x="3749" y="12451"/>
                    </a:lnTo>
                    <a:lnTo>
                      <a:pt x="4351" y="12127"/>
                    </a:lnTo>
                    <a:lnTo>
                      <a:pt x="4397" y="12127"/>
                    </a:lnTo>
                    <a:lnTo>
                      <a:pt x="4536" y="12034"/>
                    </a:lnTo>
                    <a:lnTo>
                      <a:pt x="4906" y="11942"/>
                    </a:lnTo>
                    <a:lnTo>
                      <a:pt x="5323" y="11849"/>
                    </a:lnTo>
                    <a:lnTo>
                      <a:pt x="5508" y="11803"/>
                    </a:lnTo>
                    <a:lnTo>
                      <a:pt x="6850" y="11803"/>
                    </a:lnTo>
                    <a:lnTo>
                      <a:pt x="6573" y="10229"/>
                    </a:lnTo>
                    <a:lnTo>
                      <a:pt x="6526" y="10229"/>
                    </a:lnTo>
                    <a:lnTo>
                      <a:pt x="5971" y="10183"/>
                    </a:lnTo>
                    <a:lnTo>
                      <a:pt x="5462" y="10183"/>
                    </a:lnTo>
                    <a:lnTo>
                      <a:pt x="4953" y="10229"/>
                    </a:lnTo>
                    <a:lnTo>
                      <a:pt x="4444" y="10276"/>
                    </a:lnTo>
                    <a:lnTo>
                      <a:pt x="4397" y="10322"/>
                    </a:lnTo>
                    <a:lnTo>
                      <a:pt x="4258" y="10322"/>
                    </a:lnTo>
                    <a:lnTo>
                      <a:pt x="4212" y="10368"/>
                    </a:lnTo>
                    <a:lnTo>
                      <a:pt x="3981" y="10414"/>
                    </a:lnTo>
                    <a:lnTo>
                      <a:pt x="3703" y="10507"/>
                    </a:lnTo>
                    <a:lnTo>
                      <a:pt x="3333" y="10646"/>
                    </a:lnTo>
                    <a:lnTo>
                      <a:pt x="3009" y="10831"/>
                    </a:lnTo>
                    <a:lnTo>
                      <a:pt x="2963" y="10877"/>
                    </a:lnTo>
                    <a:lnTo>
                      <a:pt x="2916" y="10877"/>
                    </a:lnTo>
                    <a:lnTo>
                      <a:pt x="2639" y="11062"/>
                    </a:lnTo>
                    <a:lnTo>
                      <a:pt x="2129" y="11479"/>
                    </a:lnTo>
                    <a:lnTo>
                      <a:pt x="1667" y="11942"/>
                    </a:lnTo>
                    <a:lnTo>
                      <a:pt x="1296" y="12405"/>
                    </a:lnTo>
                    <a:lnTo>
                      <a:pt x="1019" y="12914"/>
                    </a:lnTo>
                    <a:lnTo>
                      <a:pt x="741" y="13423"/>
                    </a:lnTo>
                    <a:lnTo>
                      <a:pt x="556" y="13932"/>
                    </a:lnTo>
                    <a:lnTo>
                      <a:pt x="417" y="14441"/>
                    </a:lnTo>
                    <a:lnTo>
                      <a:pt x="278" y="14904"/>
                    </a:lnTo>
                    <a:lnTo>
                      <a:pt x="139" y="15644"/>
                    </a:lnTo>
                    <a:lnTo>
                      <a:pt x="47" y="16339"/>
                    </a:lnTo>
                    <a:lnTo>
                      <a:pt x="0" y="17033"/>
                    </a:lnTo>
                    <a:lnTo>
                      <a:pt x="0" y="17773"/>
                    </a:lnTo>
                    <a:lnTo>
                      <a:pt x="47" y="18560"/>
                    </a:lnTo>
                    <a:lnTo>
                      <a:pt x="139" y="19301"/>
                    </a:lnTo>
                    <a:lnTo>
                      <a:pt x="232" y="20087"/>
                    </a:lnTo>
                    <a:lnTo>
                      <a:pt x="417" y="20921"/>
                    </a:lnTo>
                    <a:lnTo>
                      <a:pt x="602" y="21707"/>
                    </a:lnTo>
                    <a:lnTo>
                      <a:pt x="602" y="21754"/>
                    </a:lnTo>
                    <a:lnTo>
                      <a:pt x="741" y="22170"/>
                    </a:lnTo>
                    <a:lnTo>
                      <a:pt x="787" y="22263"/>
                    </a:lnTo>
                    <a:lnTo>
                      <a:pt x="926" y="22772"/>
                    </a:lnTo>
                    <a:lnTo>
                      <a:pt x="1158" y="23512"/>
                    </a:lnTo>
                    <a:lnTo>
                      <a:pt x="1296" y="23744"/>
                    </a:lnTo>
                    <a:lnTo>
                      <a:pt x="1806" y="25132"/>
                    </a:lnTo>
                    <a:lnTo>
                      <a:pt x="2453" y="26428"/>
                    </a:lnTo>
                    <a:lnTo>
                      <a:pt x="3101" y="27678"/>
                    </a:lnTo>
                    <a:lnTo>
                      <a:pt x="3888" y="28835"/>
                    </a:lnTo>
                    <a:lnTo>
                      <a:pt x="4675" y="29946"/>
                    </a:lnTo>
                    <a:lnTo>
                      <a:pt x="5554" y="31010"/>
                    </a:lnTo>
                    <a:lnTo>
                      <a:pt x="6480" y="32028"/>
                    </a:lnTo>
                    <a:lnTo>
                      <a:pt x="7452" y="32908"/>
                    </a:lnTo>
                    <a:lnTo>
                      <a:pt x="8007" y="33371"/>
                    </a:lnTo>
                    <a:lnTo>
                      <a:pt x="8563" y="33833"/>
                    </a:lnTo>
                    <a:lnTo>
                      <a:pt x="9164" y="34250"/>
                    </a:lnTo>
                    <a:lnTo>
                      <a:pt x="9720" y="34620"/>
                    </a:lnTo>
                    <a:lnTo>
                      <a:pt x="10507" y="35037"/>
                    </a:lnTo>
                    <a:lnTo>
                      <a:pt x="11247" y="35407"/>
                    </a:lnTo>
                    <a:lnTo>
                      <a:pt x="11988" y="35731"/>
                    </a:lnTo>
                    <a:lnTo>
                      <a:pt x="12682" y="35962"/>
                    </a:lnTo>
                    <a:lnTo>
                      <a:pt x="13191" y="36055"/>
                    </a:lnTo>
                    <a:lnTo>
                      <a:pt x="13700" y="36148"/>
                    </a:lnTo>
                    <a:lnTo>
                      <a:pt x="14163" y="36194"/>
                    </a:lnTo>
                    <a:lnTo>
                      <a:pt x="14626" y="36240"/>
                    </a:lnTo>
                    <a:lnTo>
                      <a:pt x="15135" y="36194"/>
                    </a:lnTo>
                    <a:lnTo>
                      <a:pt x="15598" y="36148"/>
                    </a:lnTo>
                    <a:lnTo>
                      <a:pt x="16107" y="36009"/>
                    </a:lnTo>
                    <a:lnTo>
                      <a:pt x="16570" y="35870"/>
                    </a:lnTo>
                    <a:lnTo>
                      <a:pt x="16662" y="35824"/>
                    </a:lnTo>
                    <a:lnTo>
                      <a:pt x="16709" y="35824"/>
                    </a:lnTo>
                    <a:lnTo>
                      <a:pt x="16940" y="35731"/>
                    </a:lnTo>
                    <a:lnTo>
                      <a:pt x="17495" y="35407"/>
                    </a:lnTo>
                    <a:lnTo>
                      <a:pt x="18004" y="35037"/>
                    </a:lnTo>
                    <a:lnTo>
                      <a:pt x="18467" y="34574"/>
                    </a:lnTo>
                    <a:lnTo>
                      <a:pt x="18884" y="34019"/>
                    </a:lnTo>
                    <a:lnTo>
                      <a:pt x="19300" y="33371"/>
                    </a:lnTo>
                    <a:lnTo>
                      <a:pt x="19486" y="32954"/>
                    </a:lnTo>
                    <a:lnTo>
                      <a:pt x="19671" y="32538"/>
                    </a:lnTo>
                    <a:lnTo>
                      <a:pt x="19856" y="32075"/>
                    </a:lnTo>
                    <a:lnTo>
                      <a:pt x="19995" y="31566"/>
                    </a:lnTo>
                    <a:lnTo>
                      <a:pt x="20087" y="31103"/>
                    </a:lnTo>
                    <a:lnTo>
                      <a:pt x="20180" y="30640"/>
                    </a:lnTo>
                    <a:lnTo>
                      <a:pt x="20180" y="30316"/>
                    </a:lnTo>
                    <a:lnTo>
                      <a:pt x="20272" y="29714"/>
                    </a:lnTo>
                    <a:lnTo>
                      <a:pt x="20272" y="28881"/>
                    </a:lnTo>
                    <a:lnTo>
                      <a:pt x="20226" y="28002"/>
                    </a:lnTo>
                    <a:lnTo>
                      <a:pt x="20226" y="27678"/>
                    </a:lnTo>
                    <a:lnTo>
                      <a:pt x="20133" y="27169"/>
                    </a:lnTo>
                    <a:lnTo>
                      <a:pt x="20133" y="26984"/>
                    </a:lnTo>
                    <a:lnTo>
                      <a:pt x="20041" y="26336"/>
                    </a:lnTo>
                    <a:lnTo>
                      <a:pt x="19810" y="25179"/>
                    </a:lnTo>
                    <a:lnTo>
                      <a:pt x="19763" y="24993"/>
                    </a:lnTo>
                    <a:lnTo>
                      <a:pt x="19671" y="24669"/>
                    </a:lnTo>
                    <a:lnTo>
                      <a:pt x="19624" y="24531"/>
                    </a:lnTo>
                    <a:lnTo>
                      <a:pt x="19532" y="24114"/>
                    </a:lnTo>
                    <a:lnTo>
                      <a:pt x="19486" y="24068"/>
                    </a:lnTo>
                    <a:lnTo>
                      <a:pt x="19439" y="23929"/>
                    </a:lnTo>
                    <a:lnTo>
                      <a:pt x="19347" y="23559"/>
                    </a:lnTo>
                    <a:lnTo>
                      <a:pt x="19162" y="23096"/>
                    </a:lnTo>
                    <a:lnTo>
                      <a:pt x="18930" y="22494"/>
                    </a:lnTo>
                    <a:lnTo>
                      <a:pt x="18838" y="22216"/>
                    </a:lnTo>
                    <a:lnTo>
                      <a:pt x="18375" y="21152"/>
                    </a:lnTo>
                    <a:lnTo>
                      <a:pt x="17866" y="20087"/>
                    </a:lnTo>
                    <a:lnTo>
                      <a:pt x="17727" y="19856"/>
                    </a:lnTo>
                    <a:lnTo>
                      <a:pt x="17681" y="19902"/>
                    </a:lnTo>
                    <a:lnTo>
                      <a:pt x="17727" y="19810"/>
                    </a:lnTo>
                    <a:lnTo>
                      <a:pt x="17634" y="19671"/>
                    </a:lnTo>
                    <a:lnTo>
                      <a:pt x="17079" y="18653"/>
                    </a:lnTo>
                    <a:lnTo>
                      <a:pt x="16894" y="18375"/>
                    </a:lnTo>
                    <a:lnTo>
                      <a:pt x="16199" y="17357"/>
                    </a:lnTo>
                    <a:lnTo>
                      <a:pt x="15551" y="16431"/>
                    </a:lnTo>
                    <a:lnTo>
                      <a:pt x="15366" y="16200"/>
                    </a:lnTo>
                    <a:lnTo>
                      <a:pt x="14580" y="15274"/>
                    </a:lnTo>
                    <a:lnTo>
                      <a:pt x="14394" y="15043"/>
                    </a:lnTo>
                    <a:lnTo>
                      <a:pt x="13422" y="14024"/>
                    </a:lnTo>
                    <a:lnTo>
                      <a:pt x="12543" y="13238"/>
                    </a:lnTo>
                    <a:lnTo>
                      <a:pt x="12497" y="13191"/>
                    </a:lnTo>
                    <a:lnTo>
                      <a:pt x="12451" y="13145"/>
                    </a:lnTo>
                    <a:lnTo>
                      <a:pt x="12265" y="13053"/>
                    </a:lnTo>
                    <a:lnTo>
                      <a:pt x="11849" y="12682"/>
                    </a:lnTo>
                    <a:lnTo>
                      <a:pt x="11710" y="12590"/>
                    </a:lnTo>
                    <a:lnTo>
                      <a:pt x="11479" y="12405"/>
                    </a:lnTo>
                    <a:lnTo>
                      <a:pt x="11386" y="12358"/>
                    </a:lnTo>
                    <a:lnTo>
                      <a:pt x="11340" y="12312"/>
                    </a:lnTo>
                    <a:lnTo>
                      <a:pt x="11201" y="12219"/>
                    </a:lnTo>
                    <a:lnTo>
                      <a:pt x="10970" y="12081"/>
                    </a:lnTo>
                    <a:lnTo>
                      <a:pt x="10692" y="11849"/>
                    </a:lnTo>
                    <a:lnTo>
                      <a:pt x="10183" y="11571"/>
                    </a:lnTo>
                    <a:lnTo>
                      <a:pt x="10136" y="11525"/>
                    </a:lnTo>
                    <a:lnTo>
                      <a:pt x="9951" y="11433"/>
                    </a:lnTo>
                    <a:lnTo>
                      <a:pt x="9812" y="11386"/>
                    </a:lnTo>
                    <a:lnTo>
                      <a:pt x="9766" y="11340"/>
                    </a:lnTo>
                    <a:lnTo>
                      <a:pt x="9581" y="11248"/>
                    </a:lnTo>
                    <a:lnTo>
                      <a:pt x="9164" y="11016"/>
                    </a:lnTo>
                    <a:lnTo>
                      <a:pt x="9072" y="10970"/>
                    </a:lnTo>
                    <a:lnTo>
                      <a:pt x="8655" y="10831"/>
                    </a:lnTo>
                    <a:lnTo>
                      <a:pt x="8563" y="10785"/>
                    </a:lnTo>
                    <a:lnTo>
                      <a:pt x="7915" y="6388"/>
                    </a:lnTo>
                    <a:lnTo>
                      <a:pt x="8748" y="5925"/>
                    </a:lnTo>
                    <a:lnTo>
                      <a:pt x="8702" y="5832"/>
                    </a:lnTo>
                    <a:lnTo>
                      <a:pt x="8748" y="5879"/>
                    </a:lnTo>
                    <a:lnTo>
                      <a:pt x="8887" y="5832"/>
                    </a:lnTo>
                    <a:lnTo>
                      <a:pt x="9488" y="5370"/>
                    </a:lnTo>
                    <a:lnTo>
                      <a:pt x="9674" y="5277"/>
                    </a:lnTo>
                    <a:lnTo>
                      <a:pt x="9766" y="5138"/>
                    </a:lnTo>
                    <a:lnTo>
                      <a:pt x="10322" y="8702"/>
                    </a:lnTo>
                    <a:lnTo>
                      <a:pt x="10368" y="8748"/>
                    </a:lnTo>
                    <a:lnTo>
                      <a:pt x="11062" y="8933"/>
                    </a:lnTo>
                    <a:lnTo>
                      <a:pt x="11201" y="8980"/>
                    </a:lnTo>
                    <a:lnTo>
                      <a:pt x="11201" y="8980"/>
                    </a:lnTo>
                    <a:lnTo>
                      <a:pt x="9812"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6"/>
              <p:cNvSpPr/>
              <p:nvPr/>
            </p:nvSpPr>
            <p:spPr>
              <a:xfrm flipH="1">
                <a:off x="-2750060" y="3777583"/>
                <a:ext cx="194583" cy="63506"/>
              </a:xfrm>
              <a:custGeom>
                <a:rect b="b" l="l" r="r" t="t"/>
                <a:pathLst>
                  <a:path extrusionOk="0" h="1390" w="4259">
                    <a:moveTo>
                      <a:pt x="4258" y="1"/>
                    </a:moveTo>
                    <a:lnTo>
                      <a:pt x="3610" y="140"/>
                    </a:lnTo>
                    <a:lnTo>
                      <a:pt x="3610" y="93"/>
                    </a:lnTo>
                    <a:lnTo>
                      <a:pt x="3518" y="140"/>
                    </a:lnTo>
                    <a:lnTo>
                      <a:pt x="3472" y="140"/>
                    </a:lnTo>
                    <a:lnTo>
                      <a:pt x="3333" y="186"/>
                    </a:lnTo>
                    <a:lnTo>
                      <a:pt x="3194" y="279"/>
                    </a:lnTo>
                    <a:lnTo>
                      <a:pt x="2870" y="325"/>
                    </a:lnTo>
                    <a:lnTo>
                      <a:pt x="2453" y="371"/>
                    </a:lnTo>
                    <a:lnTo>
                      <a:pt x="2037" y="371"/>
                    </a:lnTo>
                    <a:lnTo>
                      <a:pt x="1898" y="325"/>
                    </a:lnTo>
                    <a:lnTo>
                      <a:pt x="1574" y="325"/>
                    </a:lnTo>
                    <a:lnTo>
                      <a:pt x="1435" y="279"/>
                    </a:lnTo>
                    <a:lnTo>
                      <a:pt x="1343" y="232"/>
                    </a:lnTo>
                    <a:lnTo>
                      <a:pt x="1111" y="186"/>
                    </a:lnTo>
                    <a:lnTo>
                      <a:pt x="926" y="186"/>
                    </a:lnTo>
                    <a:lnTo>
                      <a:pt x="880" y="140"/>
                    </a:lnTo>
                    <a:lnTo>
                      <a:pt x="695" y="140"/>
                    </a:lnTo>
                    <a:lnTo>
                      <a:pt x="648" y="186"/>
                    </a:lnTo>
                    <a:lnTo>
                      <a:pt x="602" y="186"/>
                    </a:lnTo>
                    <a:lnTo>
                      <a:pt x="510" y="279"/>
                    </a:lnTo>
                    <a:lnTo>
                      <a:pt x="556" y="325"/>
                    </a:lnTo>
                    <a:lnTo>
                      <a:pt x="463" y="279"/>
                    </a:lnTo>
                    <a:lnTo>
                      <a:pt x="417" y="325"/>
                    </a:lnTo>
                    <a:lnTo>
                      <a:pt x="417" y="417"/>
                    </a:lnTo>
                    <a:lnTo>
                      <a:pt x="371" y="325"/>
                    </a:lnTo>
                    <a:lnTo>
                      <a:pt x="278" y="371"/>
                    </a:lnTo>
                    <a:lnTo>
                      <a:pt x="186" y="417"/>
                    </a:lnTo>
                    <a:lnTo>
                      <a:pt x="0" y="556"/>
                    </a:lnTo>
                    <a:lnTo>
                      <a:pt x="232" y="603"/>
                    </a:lnTo>
                    <a:lnTo>
                      <a:pt x="324" y="649"/>
                    </a:lnTo>
                    <a:lnTo>
                      <a:pt x="463" y="695"/>
                    </a:lnTo>
                    <a:lnTo>
                      <a:pt x="602" y="695"/>
                    </a:lnTo>
                    <a:lnTo>
                      <a:pt x="695" y="741"/>
                    </a:lnTo>
                    <a:lnTo>
                      <a:pt x="926" y="788"/>
                    </a:lnTo>
                    <a:lnTo>
                      <a:pt x="926" y="695"/>
                    </a:lnTo>
                    <a:lnTo>
                      <a:pt x="972" y="788"/>
                    </a:lnTo>
                    <a:lnTo>
                      <a:pt x="1250" y="788"/>
                    </a:lnTo>
                    <a:lnTo>
                      <a:pt x="1528" y="834"/>
                    </a:lnTo>
                    <a:lnTo>
                      <a:pt x="1759" y="834"/>
                    </a:lnTo>
                    <a:lnTo>
                      <a:pt x="2037" y="788"/>
                    </a:lnTo>
                    <a:lnTo>
                      <a:pt x="2222" y="788"/>
                    </a:lnTo>
                    <a:lnTo>
                      <a:pt x="2268" y="741"/>
                    </a:lnTo>
                    <a:lnTo>
                      <a:pt x="2453" y="695"/>
                    </a:lnTo>
                    <a:lnTo>
                      <a:pt x="2824" y="603"/>
                    </a:lnTo>
                    <a:lnTo>
                      <a:pt x="2916" y="603"/>
                    </a:lnTo>
                    <a:lnTo>
                      <a:pt x="2916" y="510"/>
                    </a:lnTo>
                    <a:lnTo>
                      <a:pt x="2963" y="603"/>
                    </a:lnTo>
                    <a:lnTo>
                      <a:pt x="3055" y="603"/>
                    </a:lnTo>
                    <a:lnTo>
                      <a:pt x="3101" y="649"/>
                    </a:lnTo>
                    <a:lnTo>
                      <a:pt x="3148" y="695"/>
                    </a:lnTo>
                    <a:lnTo>
                      <a:pt x="3194" y="741"/>
                    </a:lnTo>
                    <a:lnTo>
                      <a:pt x="3287" y="880"/>
                    </a:lnTo>
                    <a:lnTo>
                      <a:pt x="3333" y="1019"/>
                    </a:lnTo>
                    <a:lnTo>
                      <a:pt x="3379" y="1065"/>
                    </a:lnTo>
                    <a:lnTo>
                      <a:pt x="3379" y="1112"/>
                    </a:lnTo>
                    <a:lnTo>
                      <a:pt x="3379" y="1158"/>
                    </a:lnTo>
                    <a:lnTo>
                      <a:pt x="3379" y="1204"/>
                    </a:lnTo>
                    <a:lnTo>
                      <a:pt x="3333" y="1389"/>
                    </a:lnTo>
                    <a:lnTo>
                      <a:pt x="3518" y="1343"/>
                    </a:lnTo>
                    <a:lnTo>
                      <a:pt x="3703" y="1204"/>
                    </a:lnTo>
                    <a:lnTo>
                      <a:pt x="3934" y="1112"/>
                    </a:lnTo>
                    <a:lnTo>
                      <a:pt x="4073" y="927"/>
                    </a:lnTo>
                    <a:lnTo>
                      <a:pt x="4120" y="834"/>
                    </a:lnTo>
                    <a:lnTo>
                      <a:pt x="4120" y="741"/>
                    </a:lnTo>
                    <a:lnTo>
                      <a:pt x="4120" y="695"/>
                    </a:lnTo>
                    <a:lnTo>
                      <a:pt x="4120" y="649"/>
                    </a:lnTo>
                    <a:lnTo>
                      <a:pt x="4120" y="603"/>
                    </a:lnTo>
                    <a:lnTo>
                      <a:pt x="4027" y="417"/>
                    </a:lnTo>
                    <a:lnTo>
                      <a:pt x="3934" y="279"/>
                    </a:lnTo>
                    <a:lnTo>
                      <a:pt x="3842" y="186"/>
                    </a:lnTo>
                    <a:lnTo>
                      <a:pt x="4258"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6"/>
              <p:cNvSpPr/>
              <p:nvPr/>
            </p:nvSpPr>
            <p:spPr>
              <a:xfrm flipH="1">
                <a:off x="-2621084" y="3836794"/>
                <a:ext cx="188233" cy="63506"/>
              </a:xfrm>
              <a:custGeom>
                <a:rect b="b" l="l" r="r" t="t"/>
                <a:pathLst>
                  <a:path extrusionOk="0" h="1390" w="4120">
                    <a:moveTo>
                      <a:pt x="3610" y="1"/>
                    </a:moveTo>
                    <a:lnTo>
                      <a:pt x="3610" y="232"/>
                    </a:lnTo>
                    <a:lnTo>
                      <a:pt x="3471" y="279"/>
                    </a:lnTo>
                    <a:lnTo>
                      <a:pt x="3425" y="140"/>
                    </a:lnTo>
                    <a:lnTo>
                      <a:pt x="3286" y="232"/>
                    </a:lnTo>
                    <a:lnTo>
                      <a:pt x="3194" y="232"/>
                    </a:lnTo>
                    <a:lnTo>
                      <a:pt x="2731" y="325"/>
                    </a:lnTo>
                    <a:lnTo>
                      <a:pt x="1666" y="325"/>
                    </a:lnTo>
                    <a:lnTo>
                      <a:pt x="1527" y="279"/>
                    </a:lnTo>
                    <a:lnTo>
                      <a:pt x="1296" y="232"/>
                    </a:lnTo>
                    <a:lnTo>
                      <a:pt x="1065" y="186"/>
                    </a:lnTo>
                    <a:lnTo>
                      <a:pt x="1018" y="140"/>
                    </a:lnTo>
                    <a:lnTo>
                      <a:pt x="648" y="140"/>
                    </a:lnTo>
                    <a:lnTo>
                      <a:pt x="602" y="186"/>
                    </a:lnTo>
                    <a:lnTo>
                      <a:pt x="555" y="186"/>
                    </a:lnTo>
                    <a:lnTo>
                      <a:pt x="463" y="232"/>
                    </a:lnTo>
                    <a:lnTo>
                      <a:pt x="370" y="325"/>
                    </a:lnTo>
                    <a:lnTo>
                      <a:pt x="0" y="556"/>
                    </a:lnTo>
                    <a:lnTo>
                      <a:pt x="278" y="602"/>
                    </a:lnTo>
                    <a:lnTo>
                      <a:pt x="370" y="649"/>
                    </a:lnTo>
                    <a:lnTo>
                      <a:pt x="463" y="649"/>
                    </a:lnTo>
                    <a:lnTo>
                      <a:pt x="602" y="695"/>
                    </a:lnTo>
                    <a:lnTo>
                      <a:pt x="694" y="741"/>
                    </a:lnTo>
                    <a:lnTo>
                      <a:pt x="926" y="741"/>
                    </a:lnTo>
                    <a:lnTo>
                      <a:pt x="926" y="788"/>
                    </a:lnTo>
                    <a:lnTo>
                      <a:pt x="2129" y="788"/>
                    </a:lnTo>
                    <a:lnTo>
                      <a:pt x="2222" y="741"/>
                    </a:lnTo>
                    <a:lnTo>
                      <a:pt x="2268" y="741"/>
                    </a:lnTo>
                    <a:lnTo>
                      <a:pt x="2453" y="695"/>
                    </a:lnTo>
                    <a:lnTo>
                      <a:pt x="2638" y="602"/>
                    </a:lnTo>
                    <a:lnTo>
                      <a:pt x="2777" y="602"/>
                    </a:lnTo>
                    <a:lnTo>
                      <a:pt x="2870" y="556"/>
                    </a:lnTo>
                    <a:lnTo>
                      <a:pt x="2962" y="556"/>
                    </a:lnTo>
                    <a:lnTo>
                      <a:pt x="3008" y="602"/>
                    </a:lnTo>
                    <a:lnTo>
                      <a:pt x="3332" y="926"/>
                    </a:lnTo>
                    <a:lnTo>
                      <a:pt x="3332" y="973"/>
                    </a:lnTo>
                    <a:lnTo>
                      <a:pt x="3379" y="1019"/>
                    </a:lnTo>
                    <a:lnTo>
                      <a:pt x="3379" y="1112"/>
                    </a:lnTo>
                    <a:lnTo>
                      <a:pt x="3379" y="1158"/>
                    </a:lnTo>
                    <a:lnTo>
                      <a:pt x="3379" y="1204"/>
                    </a:lnTo>
                    <a:lnTo>
                      <a:pt x="3332" y="1389"/>
                    </a:lnTo>
                    <a:lnTo>
                      <a:pt x="3471" y="1297"/>
                    </a:lnTo>
                    <a:lnTo>
                      <a:pt x="3703" y="1204"/>
                    </a:lnTo>
                    <a:lnTo>
                      <a:pt x="3888" y="1065"/>
                    </a:lnTo>
                    <a:lnTo>
                      <a:pt x="3980" y="1019"/>
                    </a:lnTo>
                    <a:lnTo>
                      <a:pt x="4027" y="973"/>
                    </a:lnTo>
                    <a:lnTo>
                      <a:pt x="4119" y="834"/>
                    </a:lnTo>
                    <a:lnTo>
                      <a:pt x="4119" y="741"/>
                    </a:lnTo>
                    <a:lnTo>
                      <a:pt x="4119" y="695"/>
                    </a:lnTo>
                    <a:lnTo>
                      <a:pt x="4119" y="649"/>
                    </a:lnTo>
                    <a:lnTo>
                      <a:pt x="4119" y="602"/>
                    </a:lnTo>
                    <a:lnTo>
                      <a:pt x="4073" y="556"/>
                    </a:lnTo>
                    <a:lnTo>
                      <a:pt x="4027" y="464"/>
                    </a:lnTo>
                    <a:lnTo>
                      <a:pt x="4027" y="417"/>
                    </a:lnTo>
                    <a:lnTo>
                      <a:pt x="3980" y="325"/>
                    </a:lnTo>
                    <a:lnTo>
                      <a:pt x="3934" y="279"/>
                    </a:lnTo>
                    <a:lnTo>
                      <a:pt x="3795" y="186"/>
                    </a:lnTo>
                    <a:lnTo>
                      <a:pt x="3795" y="140"/>
                    </a:lnTo>
                    <a:lnTo>
                      <a:pt x="3749" y="140"/>
                    </a:lnTo>
                    <a:lnTo>
                      <a:pt x="3610" y="1"/>
                    </a:lnTo>
                    <a:close/>
                  </a:path>
                </a:pathLst>
              </a:custGeom>
              <a:solidFill>
                <a:srgbClr val="2298E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46"/>
            <p:cNvSpPr/>
            <p:nvPr/>
          </p:nvSpPr>
          <p:spPr>
            <a:xfrm flipH="1">
              <a:off x="-3263907" y="2088105"/>
              <a:ext cx="2567135" cy="3497470"/>
            </a:xfrm>
            <a:custGeom>
              <a:rect b="b" l="l" r="r" t="t"/>
              <a:pathLst>
                <a:path extrusionOk="0" h="76552" w="56189">
                  <a:moveTo>
                    <a:pt x="38878" y="185"/>
                  </a:moveTo>
                  <a:lnTo>
                    <a:pt x="39249" y="231"/>
                  </a:lnTo>
                  <a:lnTo>
                    <a:pt x="39573" y="278"/>
                  </a:lnTo>
                  <a:lnTo>
                    <a:pt x="39804" y="417"/>
                  </a:lnTo>
                  <a:lnTo>
                    <a:pt x="40035" y="555"/>
                  </a:lnTo>
                  <a:lnTo>
                    <a:pt x="40267" y="694"/>
                  </a:lnTo>
                  <a:lnTo>
                    <a:pt x="40591" y="1065"/>
                  </a:lnTo>
                  <a:lnTo>
                    <a:pt x="40869" y="1435"/>
                  </a:lnTo>
                  <a:lnTo>
                    <a:pt x="41100" y="1805"/>
                  </a:lnTo>
                  <a:lnTo>
                    <a:pt x="41239" y="2175"/>
                  </a:lnTo>
                  <a:lnTo>
                    <a:pt x="41331" y="2684"/>
                  </a:lnTo>
                  <a:lnTo>
                    <a:pt x="41100" y="2777"/>
                  </a:lnTo>
                  <a:lnTo>
                    <a:pt x="40961" y="2684"/>
                  </a:lnTo>
                  <a:lnTo>
                    <a:pt x="40776" y="2638"/>
                  </a:lnTo>
                  <a:lnTo>
                    <a:pt x="40591" y="2592"/>
                  </a:lnTo>
                  <a:lnTo>
                    <a:pt x="40267" y="2638"/>
                  </a:lnTo>
                  <a:lnTo>
                    <a:pt x="40082" y="2684"/>
                  </a:lnTo>
                  <a:lnTo>
                    <a:pt x="39850" y="2777"/>
                  </a:lnTo>
                  <a:lnTo>
                    <a:pt x="39665" y="2962"/>
                  </a:lnTo>
                  <a:lnTo>
                    <a:pt x="39434" y="3147"/>
                  </a:lnTo>
                  <a:lnTo>
                    <a:pt x="39110" y="3425"/>
                  </a:lnTo>
                  <a:lnTo>
                    <a:pt x="38740" y="3703"/>
                  </a:lnTo>
                  <a:lnTo>
                    <a:pt x="38230" y="3980"/>
                  </a:lnTo>
                  <a:lnTo>
                    <a:pt x="37675" y="4212"/>
                  </a:lnTo>
                  <a:lnTo>
                    <a:pt x="37397" y="4304"/>
                  </a:lnTo>
                  <a:lnTo>
                    <a:pt x="37073" y="4351"/>
                  </a:lnTo>
                  <a:lnTo>
                    <a:pt x="36703" y="4351"/>
                  </a:lnTo>
                  <a:lnTo>
                    <a:pt x="36379" y="4304"/>
                  </a:lnTo>
                  <a:lnTo>
                    <a:pt x="36009" y="4212"/>
                  </a:lnTo>
                  <a:lnTo>
                    <a:pt x="35639" y="4119"/>
                  </a:lnTo>
                  <a:lnTo>
                    <a:pt x="35268" y="3934"/>
                  </a:lnTo>
                  <a:lnTo>
                    <a:pt x="34898" y="3656"/>
                  </a:lnTo>
                  <a:lnTo>
                    <a:pt x="34528" y="3379"/>
                  </a:lnTo>
                  <a:lnTo>
                    <a:pt x="34204" y="3055"/>
                  </a:lnTo>
                  <a:lnTo>
                    <a:pt x="34019" y="2777"/>
                  </a:lnTo>
                  <a:lnTo>
                    <a:pt x="33834" y="2453"/>
                  </a:lnTo>
                  <a:lnTo>
                    <a:pt x="33741" y="2222"/>
                  </a:lnTo>
                  <a:lnTo>
                    <a:pt x="33695" y="1990"/>
                  </a:lnTo>
                  <a:lnTo>
                    <a:pt x="33648" y="1574"/>
                  </a:lnTo>
                  <a:lnTo>
                    <a:pt x="33648" y="1389"/>
                  </a:lnTo>
                  <a:lnTo>
                    <a:pt x="33695" y="1203"/>
                  </a:lnTo>
                  <a:lnTo>
                    <a:pt x="33834" y="972"/>
                  </a:lnTo>
                  <a:lnTo>
                    <a:pt x="33926" y="1111"/>
                  </a:lnTo>
                  <a:lnTo>
                    <a:pt x="34111" y="1203"/>
                  </a:lnTo>
                  <a:lnTo>
                    <a:pt x="34389" y="1342"/>
                  </a:lnTo>
                  <a:lnTo>
                    <a:pt x="34667" y="1435"/>
                  </a:lnTo>
                  <a:lnTo>
                    <a:pt x="35037" y="1527"/>
                  </a:lnTo>
                  <a:lnTo>
                    <a:pt x="35361" y="1574"/>
                  </a:lnTo>
                  <a:lnTo>
                    <a:pt x="35777" y="1574"/>
                  </a:lnTo>
                  <a:lnTo>
                    <a:pt x="36148" y="1527"/>
                  </a:lnTo>
                  <a:lnTo>
                    <a:pt x="36472" y="1435"/>
                  </a:lnTo>
                  <a:lnTo>
                    <a:pt x="36749" y="1296"/>
                  </a:lnTo>
                  <a:lnTo>
                    <a:pt x="36981" y="1065"/>
                  </a:lnTo>
                  <a:lnTo>
                    <a:pt x="37212" y="879"/>
                  </a:lnTo>
                  <a:lnTo>
                    <a:pt x="37582" y="555"/>
                  </a:lnTo>
                  <a:lnTo>
                    <a:pt x="37814" y="417"/>
                  </a:lnTo>
                  <a:lnTo>
                    <a:pt x="37999" y="324"/>
                  </a:lnTo>
                  <a:lnTo>
                    <a:pt x="38277" y="231"/>
                  </a:lnTo>
                  <a:lnTo>
                    <a:pt x="38554" y="185"/>
                  </a:lnTo>
                  <a:close/>
                  <a:moveTo>
                    <a:pt x="43136" y="2407"/>
                  </a:moveTo>
                  <a:lnTo>
                    <a:pt x="43646" y="2453"/>
                  </a:lnTo>
                  <a:lnTo>
                    <a:pt x="44108" y="2546"/>
                  </a:lnTo>
                  <a:lnTo>
                    <a:pt x="44525" y="2731"/>
                  </a:lnTo>
                  <a:lnTo>
                    <a:pt x="44941" y="2870"/>
                  </a:lnTo>
                  <a:lnTo>
                    <a:pt x="45265" y="3055"/>
                  </a:lnTo>
                  <a:lnTo>
                    <a:pt x="45312" y="3055"/>
                  </a:lnTo>
                  <a:lnTo>
                    <a:pt x="45728" y="3101"/>
                  </a:lnTo>
                  <a:lnTo>
                    <a:pt x="46145" y="3147"/>
                  </a:lnTo>
                  <a:lnTo>
                    <a:pt x="46515" y="3286"/>
                  </a:lnTo>
                  <a:lnTo>
                    <a:pt x="46839" y="3471"/>
                  </a:lnTo>
                  <a:lnTo>
                    <a:pt x="47163" y="3749"/>
                  </a:lnTo>
                  <a:lnTo>
                    <a:pt x="47441" y="4073"/>
                  </a:lnTo>
                  <a:lnTo>
                    <a:pt x="47672" y="4443"/>
                  </a:lnTo>
                  <a:lnTo>
                    <a:pt x="47857" y="4860"/>
                  </a:lnTo>
                  <a:lnTo>
                    <a:pt x="47950" y="5184"/>
                  </a:lnTo>
                  <a:lnTo>
                    <a:pt x="48042" y="5508"/>
                  </a:lnTo>
                  <a:lnTo>
                    <a:pt x="48042" y="5832"/>
                  </a:lnTo>
                  <a:lnTo>
                    <a:pt x="48042" y="6156"/>
                  </a:lnTo>
                  <a:lnTo>
                    <a:pt x="47996" y="6387"/>
                  </a:lnTo>
                  <a:lnTo>
                    <a:pt x="47950" y="6665"/>
                  </a:lnTo>
                  <a:lnTo>
                    <a:pt x="47811" y="6850"/>
                  </a:lnTo>
                  <a:lnTo>
                    <a:pt x="47672" y="6989"/>
                  </a:lnTo>
                  <a:lnTo>
                    <a:pt x="47441" y="7081"/>
                  </a:lnTo>
                  <a:lnTo>
                    <a:pt x="47209" y="7128"/>
                  </a:lnTo>
                  <a:lnTo>
                    <a:pt x="47070" y="7128"/>
                  </a:lnTo>
                  <a:lnTo>
                    <a:pt x="46608" y="6989"/>
                  </a:lnTo>
                  <a:lnTo>
                    <a:pt x="46145" y="6804"/>
                  </a:lnTo>
                  <a:lnTo>
                    <a:pt x="45682" y="6526"/>
                  </a:lnTo>
                  <a:lnTo>
                    <a:pt x="45265" y="6248"/>
                  </a:lnTo>
                  <a:lnTo>
                    <a:pt x="44571" y="5693"/>
                  </a:lnTo>
                  <a:lnTo>
                    <a:pt x="44247" y="5415"/>
                  </a:lnTo>
                  <a:lnTo>
                    <a:pt x="44016" y="5230"/>
                  </a:lnTo>
                  <a:lnTo>
                    <a:pt x="43831" y="5045"/>
                  </a:lnTo>
                  <a:lnTo>
                    <a:pt x="43738" y="5045"/>
                  </a:lnTo>
                  <a:lnTo>
                    <a:pt x="43507" y="5184"/>
                  </a:lnTo>
                  <a:lnTo>
                    <a:pt x="43368" y="5323"/>
                  </a:lnTo>
                  <a:lnTo>
                    <a:pt x="43229" y="5508"/>
                  </a:lnTo>
                  <a:lnTo>
                    <a:pt x="43090" y="5693"/>
                  </a:lnTo>
                  <a:lnTo>
                    <a:pt x="42951" y="6017"/>
                  </a:lnTo>
                  <a:lnTo>
                    <a:pt x="42859" y="6387"/>
                  </a:lnTo>
                  <a:lnTo>
                    <a:pt x="42812" y="6526"/>
                  </a:lnTo>
                  <a:lnTo>
                    <a:pt x="42674" y="6665"/>
                  </a:lnTo>
                  <a:lnTo>
                    <a:pt x="42488" y="6757"/>
                  </a:lnTo>
                  <a:lnTo>
                    <a:pt x="42303" y="6711"/>
                  </a:lnTo>
                  <a:lnTo>
                    <a:pt x="42257" y="6618"/>
                  </a:lnTo>
                  <a:lnTo>
                    <a:pt x="42257" y="6526"/>
                  </a:lnTo>
                  <a:lnTo>
                    <a:pt x="42350" y="6202"/>
                  </a:lnTo>
                  <a:lnTo>
                    <a:pt x="42350" y="5971"/>
                  </a:lnTo>
                  <a:lnTo>
                    <a:pt x="42396" y="5739"/>
                  </a:lnTo>
                  <a:lnTo>
                    <a:pt x="42350" y="5600"/>
                  </a:lnTo>
                  <a:lnTo>
                    <a:pt x="42118" y="5276"/>
                  </a:lnTo>
                  <a:lnTo>
                    <a:pt x="42026" y="5184"/>
                  </a:lnTo>
                  <a:lnTo>
                    <a:pt x="41933" y="5137"/>
                  </a:lnTo>
                  <a:lnTo>
                    <a:pt x="41748" y="5137"/>
                  </a:lnTo>
                  <a:lnTo>
                    <a:pt x="41378" y="5276"/>
                  </a:lnTo>
                  <a:lnTo>
                    <a:pt x="41054" y="5461"/>
                  </a:lnTo>
                  <a:lnTo>
                    <a:pt x="40545" y="5785"/>
                  </a:lnTo>
                  <a:lnTo>
                    <a:pt x="40128" y="6109"/>
                  </a:lnTo>
                  <a:lnTo>
                    <a:pt x="39850" y="6387"/>
                  </a:lnTo>
                  <a:lnTo>
                    <a:pt x="39758" y="6433"/>
                  </a:lnTo>
                  <a:lnTo>
                    <a:pt x="39665" y="6433"/>
                  </a:lnTo>
                  <a:lnTo>
                    <a:pt x="39619" y="6387"/>
                  </a:lnTo>
                  <a:lnTo>
                    <a:pt x="39526" y="6341"/>
                  </a:lnTo>
                  <a:lnTo>
                    <a:pt x="39480" y="6295"/>
                  </a:lnTo>
                  <a:lnTo>
                    <a:pt x="39434" y="6063"/>
                  </a:lnTo>
                  <a:lnTo>
                    <a:pt x="39434" y="5785"/>
                  </a:lnTo>
                  <a:lnTo>
                    <a:pt x="39434" y="5508"/>
                  </a:lnTo>
                  <a:lnTo>
                    <a:pt x="39480" y="5137"/>
                  </a:lnTo>
                  <a:lnTo>
                    <a:pt x="39619" y="4813"/>
                  </a:lnTo>
                  <a:lnTo>
                    <a:pt x="39804" y="4443"/>
                  </a:lnTo>
                  <a:lnTo>
                    <a:pt x="40128" y="4027"/>
                  </a:lnTo>
                  <a:lnTo>
                    <a:pt x="40498" y="3564"/>
                  </a:lnTo>
                  <a:lnTo>
                    <a:pt x="40915" y="3194"/>
                  </a:lnTo>
                  <a:lnTo>
                    <a:pt x="41331" y="2870"/>
                  </a:lnTo>
                  <a:lnTo>
                    <a:pt x="41563" y="2777"/>
                  </a:lnTo>
                  <a:lnTo>
                    <a:pt x="42072" y="2546"/>
                  </a:lnTo>
                  <a:lnTo>
                    <a:pt x="42627" y="2453"/>
                  </a:lnTo>
                  <a:lnTo>
                    <a:pt x="43136" y="2407"/>
                  </a:lnTo>
                  <a:close/>
                  <a:moveTo>
                    <a:pt x="43738" y="5184"/>
                  </a:moveTo>
                  <a:lnTo>
                    <a:pt x="44201" y="5554"/>
                  </a:lnTo>
                  <a:lnTo>
                    <a:pt x="44525" y="5832"/>
                  </a:lnTo>
                  <a:lnTo>
                    <a:pt x="45219" y="6387"/>
                  </a:lnTo>
                  <a:lnTo>
                    <a:pt x="45682" y="6665"/>
                  </a:lnTo>
                  <a:lnTo>
                    <a:pt x="46099" y="6942"/>
                  </a:lnTo>
                  <a:lnTo>
                    <a:pt x="46608" y="7128"/>
                  </a:lnTo>
                  <a:lnTo>
                    <a:pt x="47024" y="7220"/>
                  </a:lnTo>
                  <a:lnTo>
                    <a:pt x="46885" y="7822"/>
                  </a:lnTo>
                  <a:lnTo>
                    <a:pt x="46608" y="8377"/>
                  </a:lnTo>
                  <a:lnTo>
                    <a:pt x="46284" y="8840"/>
                  </a:lnTo>
                  <a:lnTo>
                    <a:pt x="45867" y="9257"/>
                  </a:lnTo>
                  <a:lnTo>
                    <a:pt x="45543" y="9488"/>
                  </a:lnTo>
                  <a:lnTo>
                    <a:pt x="45265" y="9719"/>
                  </a:lnTo>
                  <a:lnTo>
                    <a:pt x="44941" y="9858"/>
                  </a:lnTo>
                  <a:lnTo>
                    <a:pt x="44617" y="9997"/>
                  </a:lnTo>
                  <a:lnTo>
                    <a:pt x="44247" y="10090"/>
                  </a:lnTo>
                  <a:lnTo>
                    <a:pt x="43877" y="10136"/>
                  </a:lnTo>
                  <a:lnTo>
                    <a:pt x="43553" y="10182"/>
                  </a:lnTo>
                  <a:lnTo>
                    <a:pt x="43183" y="10182"/>
                  </a:lnTo>
                  <a:lnTo>
                    <a:pt x="42674" y="10090"/>
                  </a:lnTo>
                  <a:lnTo>
                    <a:pt x="42211" y="9997"/>
                  </a:lnTo>
                  <a:lnTo>
                    <a:pt x="41794" y="9812"/>
                  </a:lnTo>
                  <a:lnTo>
                    <a:pt x="41378" y="9581"/>
                  </a:lnTo>
                  <a:lnTo>
                    <a:pt x="41331" y="9534"/>
                  </a:lnTo>
                  <a:lnTo>
                    <a:pt x="41285" y="9488"/>
                  </a:lnTo>
                  <a:lnTo>
                    <a:pt x="40915" y="9210"/>
                  </a:lnTo>
                  <a:lnTo>
                    <a:pt x="40637" y="8933"/>
                  </a:lnTo>
                  <a:lnTo>
                    <a:pt x="40359" y="8562"/>
                  </a:lnTo>
                  <a:lnTo>
                    <a:pt x="40128" y="8192"/>
                  </a:lnTo>
                  <a:lnTo>
                    <a:pt x="39989" y="7776"/>
                  </a:lnTo>
                  <a:lnTo>
                    <a:pt x="39850" y="7405"/>
                  </a:lnTo>
                  <a:lnTo>
                    <a:pt x="39804" y="7313"/>
                  </a:lnTo>
                  <a:lnTo>
                    <a:pt x="39804" y="7266"/>
                  </a:lnTo>
                  <a:lnTo>
                    <a:pt x="39758" y="6896"/>
                  </a:lnTo>
                  <a:lnTo>
                    <a:pt x="39711" y="6572"/>
                  </a:lnTo>
                  <a:lnTo>
                    <a:pt x="39850" y="6526"/>
                  </a:lnTo>
                  <a:lnTo>
                    <a:pt x="39943" y="6433"/>
                  </a:lnTo>
                  <a:lnTo>
                    <a:pt x="40221" y="6202"/>
                  </a:lnTo>
                  <a:lnTo>
                    <a:pt x="40591" y="5878"/>
                  </a:lnTo>
                  <a:lnTo>
                    <a:pt x="41146" y="5554"/>
                  </a:lnTo>
                  <a:lnTo>
                    <a:pt x="41424" y="5415"/>
                  </a:lnTo>
                  <a:lnTo>
                    <a:pt x="41794" y="5276"/>
                  </a:lnTo>
                  <a:lnTo>
                    <a:pt x="41887" y="5276"/>
                  </a:lnTo>
                  <a:lnTo>
                    <a:pt x="42026" y="5369"/>
                  </a:lnTo>
                  <a:lnTo>
                    <a:pt x="42211" y="5600"/>
                  </a:lnTo>
                  <a:lnTo>
                    <a:pt x="42257" y="5739"/>
                  </a:lnTo>
                  <a:lnTo>
                    <a:pt x="42257" y="5971"/>
                  </a:lnTo>
                  <a:lnTo>
                    <a:pt x="42211" y="6156"/>
                  </a:lnTo>
                  <a:lnTo>
                    <a:pt x="42118" y="6480"/>
                  </a:lnTo>
                  <a:lnTo>
                    <a:pt x="42072" y="6572"/>
                  </a:lnTo>
                  <a:lnTo>
                    <a:pt x="42118" y="6711"/>
                  </a:lnTo>
                  <a:lnTo>
                    <a:pt x="42164" y="6804"/>
                  </a:lnTo>
                  <a:lnTo>
                    <a:pt x="42257" y="6850"/>
                  </a:lnTo>
                  <a:lnTo>
                    <a:pt x="42535" y="6850"/>
                  </a:lnTo>
                  <a:lnTo>
                    <a:pt x="42766" y="6804"/>
                  </a:lnTo>
                  <a:lnTo>
                    <a:pt x="42905" y="6618"/>
                  </a:lnTo>
                  <a:lnTo>
                    <a:pt x="42998" y="6526"/>
                  </a:lnTo>
                  <a:lnTo>
                    <a:pt x="42998" y="6387"/>
                  </a:lnTo>
                  <a:lnTo>
                    <a:pt x="43090" y="6109"/>
                  </a:lnTo>
                  <a:lnTo>
                    <a:pt x="43229" y="5785"/>
                  </a:lnTo>
                  <a:lnTo>
                    <a:pt x="43414" y="5461"/>
                  </a:lnTo>
                  <a:lnTo>
                    <a:pt x="43553" y="5323"/>
                  </a:lnTo>
                  <a:lnTo>
                    <a:pt x="43738" y="5184"/>
                  </a:lnTo>
                  <a:close/>
                  <a:moveTo>
                    <a:pt x="39711" y="7452"/>
                  </a:moveTo>
                  <a:lnTo>
                    <a:pt x="39850" y="7868"/>
                  </a:lnTo>
                  <a:lnTo>
                    <a:pt x="40035" y="8285"/>
                  </a:lnTo>
                  <a:lnTo>
                    <a:pt x="40267" y="8655"/>
                  </a:lnTo>
                  <a:lnTo>
                    <a:pt x="40545" y="9025"/>
                  </a:lnTo>
                  <a:lnTo>
                    <a:pt x="40822" y="9303"/>
                  </a:lnTo>
                  <a:lnTo>
                    <a:pt x="41146" y="9581"/>
                  </a:lnTo>
                  <a:lnTo>
                    <a:pt x="40637" y="9858"/>
                  </a:lnTo>
                  <a:lnTo>
                    <a:pt x="40545" y="9905"/>
                  </a:lnTo>
                  <a:lnTo>
                    <a:pt x="40498" y="9951"/>
                  </a:lnTo>
                  <a:lnTo>
                    <a:pt x="39341" y="10645"/>
                  </a:lnTo>
                  <a:lnTo>
                    <a:pt x="39017" y="10784"/>
                  </a:lnTo>
                  <a:lnTo>
                    <a:pt x="38693" y="10830"/>
                  </a:lnTo>
                  <a:lnTo>
                    <a:pt x="38369" y="10784"/>
                  </a:lnTo>
                  <a:lnTo>
                    <a:pt x="38092" y="10691"/>
                  </a:lnTo>
                  <a:lnTo>
                    <a:pt x="37814" y="10460"/>
                  </a:lnTo>
                  <a:lnTo>
                    <a:pt x="37629" y="10229"/>
                  </a:lnTo>
                  <a:lnTo>
                    <a:pt x="37490" y="9997"/>
                  </a:lnTo>
                  <a:lnTo>
                    <a:pt x="37444" y="9766"/>
                  </a:lnTo>
                  <a:lnTo>
                    <a:pt x="37444" y="9534"/>
                  </a:lnTo>
                  <a:lnTo>
                    <a:pt x="37444" y="9257"/>
                  </a:lnTo>
                  <a:lnTo>
                    <a:pt x="37536" y="9025"/>
                  </a:lnTo>
                  <a:lnTo>
                    <a:pt x="37675" y="8794"/>
                  </a:lnTo>
                  <a:lnTo>
                    <a:pt x="37814" y="8609"/>
                  </a:lnTo>
                  <a:lnTo>
                    <a:pt x="38045" y="8470"/>
                  </a:lnTo>
                  <a:lnTo>
                    <a:pt x="38878" y="7961"/>
                  </a:lnTo>
                  <a:lnTo>
                    <a:pt x="38925" y="7914"/>
                  </a:lnTo>
                  <a:lnTo>
                    <a:pt x="39017" y="7914"/>
                  </a:lnTo>
                  <a:lnTo>
                    <a:pt x="39711" y="7452"/>
                  </a:lnTo>
                  <a:close/>
                  <a:moveTo>
                    <a:pt x="34667" y="6248"/>
                  </a:moveTo>
                  <a:lnTo>
                    <a:pt x="35361" y="6341"/>
                  </a:lnTo>
                  <a:lnTo>
                    <a:pt x="35824" y="6433"/>
                  </a:lnTo>
                  <a:lnTo>
                    <a:pt x="36287" y="6572"/>
                  </a:lnTo>
                  <a:lnTo>
                    <a:pt x="36749" y="6711"/>
                  </a:lnTo>
                  <a:lnTo>
                    <a:pt x="37166" y="6896"/>
                  </a:lnTo>
                  <a:lnTo>
                    <a:pt x="37582" y="7081"/>
                  </a:lnTo>
                  <a:lnTo>
                    <a:pt x="37999" y="7313"/>
                  </a:lnTo>
                  <a:lnTo>
                    <a:pt x="38416" y="7590"/>
                  </a:lnTo>
                  <a:lnTo>
                    <a:pt x="38786" y="7868"/>
                  </a:lnTo>
                  <a:lnTo>
                    <a:pt x="37953" y="8377"/>
                  </a:lnTo>
                  <a:lnTo>
                    <a:pt x="37768" y="8516"/>
                  </a:lnTo>
                  <a:lnTo>
                    <a:pt x="37582" y="8747"/>
                  </a:lnTo>
                  <a:lnTo>
                    <a:pt x="37444" y="8979"/>
                  </a:lnTo>
                  <a:lnTo>
                    <a:pt x="37351" y="9210"/>
                  </a:lnTo>
                  <a:lnTo>
                    <a:pt x="37305" y="9488"/>
                  </a:lnTo>
                  <a:lnTo>
                    <a:pt x="37305" y="9766"/>
                  </a:lnTo>
                  <a:lnTo>
                    <a:pt x="37397" y="10043"/>
                  </a:lnTo>
                  <a:lnTo>
                    <a:pt x="37490" y="10275"/>
                  </a:lnTo>
                  <a:lnTo>
                    <a:pt x="37721" y="10599"/>
                  </a:lnTo>
                  <a:lnTo>
                    <a:pt x="37999" y="10784"/>
                  </a:lnTo>
                  <a:lnTo>
                    <a:pt x="38323" y="10923"/>
                  </a:lnTo>
                  <a:lnTo>
                    <a:pt x="38693" y="10969"/>
                  </a:lnTo>
                  <a:lnTo>
                    <a:pt x="39064" y="10923"/>
                  </a:lnTo>
                  <a:lnTo>
                    <a:pt x="39434" y="10784"/>
                  </a:lnTo>
                  <a:lnTo>
                    <a:pt x="40591" y="10043"/>
                  </a:lnTo>
                  <a:lnTo>
                    <a:pt x="40776" y="10506"/>
                  </a:lnTo>
                  <a:lnTo>
                    <a:pt x="40961" y="10923"/>
                  </a:lnTo>
                  <a:lnTo>
                    <a:pt x="41100" y="11339"/>
                  </a:lnTo>
                  <a:lnTo>
                    <a:pt x="41193" y="11802"/>
                  </a:lnTo>
                  <a:lnTo>
                    <a:pt x="41285" y="12219"/>
                  </a:lnTo>
                  <a:lnTo>
                    <a:pt x="41331" y="12682"/>
                  </a:lnTo>
                  <a:lnTo>
                    <a:pt x="41378" y="13098"/>
                  </a:lnTo>
                  <a:lnTo>
                    <a:pt x="41378" y="13561"/>
                  </a:lnTo>
                  <a:lnTo>
                    <a:pt x="41378" y="13700"/>
                  </a:lnTo>
                  <a:lnTo>
                    <a:pt x="41378" y="13839"/>
                  </a:lnTo>
                  <a:lnTo>
                    <a:pt x="41285" y="14579"/>
                  </a:lnTo>
                  <a:lnTo>
                    <a:pt x="41100" y="15320"/>
                  </a:lnTo>
                  <a:lnTo>
                    <a:pt x="40869" y="16014"/>
                  </a:lnTo>
                  <a:lnTo>
                    <a:pt x="40545" y="16708"/>
                  </a:lnTo>
                  <a:lnTo>
                    <a:pt x="40128" y="17356"/>
                  </a:lnTo>
                  <a:lnTo>
                    <a:pt x="39665" y="17958"/>
                  </a:lnTo>
                  <a:lnTo>
                    <a:pt x="39110" y="18513"/>
                  </a:lnTo>
                  <a:lnTo>
                    <a:pt x="38462" y="19022"/>
                  </a:lnTo>
                  <a:lnTo>
                    <a:pt x="32862" y="23049"/>
                  </a:lnTo>
                  <a:lnTo>
                    <a:pt x="32815" y="23095"/>
                  </a:lnTo>
                  <a:lnTo>
                    <a:pt x="32769" y="23141"/>
                  </a:lnTo>
                  <a:lnTo>
                    <a:pt x="32723" y="23188"/>
                  </a:lnTo>
                  <a:lnTo>
                    <a:pt x="32676" y="23188"/>
                  </a:lnTo>
                  <a:lnTo>
                    <a:pt x="32399" y="23419"/>
                  </a:lnTo>
                  <a:lnTo>
                    <a:pt x="32029" y="23650"/>
                  </a:lnTo>
                  <a:lnTo>
                    <a:pt x="32029" y="23650"/>
                  </a:lnTo>
                  <a:lnTo>
                    <a:pt x="32214" y="22864"/>
                  </a:lnTo>
                  <a:lnTo>
                    <a:pt x="32260" y="22771"/>
                  </a:lnTo>
                  <a:lnTo>
                    <a:pt x="32260" y="22725"/>
                  </a:lnTo>
                  <a:lnTo>
                    <a:pt x="33926" y="15921"/>
                  </a:lnTo>
                  <a:lnTo>
                    <a:pt x="34019" y="15597"/>
                  </a:lnTo>
                  <a:lnTo>
                    <a:pt x="34019" y="15227"/>
                  </a:lnTo>
                  <a:lnTo>
                    <a:pt x="34019" y="14857"/>
                  </a:lnTo>
                  <a:lnTo>
                    <a:pt x="33972" y="14533"/>
                  </a:lnTo>
                  <a:lnTo>
                    <a:pt x="33926" y="14209"/>
                  </a:lnTo>
                  <a:lnTo>
                    <a:pt x="33834" y="13885"/>
                  </a:lnTo>
                  <a:lnTo>
                    <a:pt x="33695" y="13561"/>
                  </a:lnTo>
                  <a:lnTo>
                    <a:pt x="33510" y="13237"/>
                  </a:lnTo>
                  <a:lnTo>
                    <a:pt x="33324" y="12959"/>
                  </a:lnTo>
                  <a:lnTo>
                    <a:pt x="33093" y="12682"/>
                  </a:lnTo>
                  <a:lnTo>
                    <a:pt x="32862" y="12450"/>
                  </a:lnTo>
                  <a:lnTo>
                    <a:pt x="32584" y="12219"/>
                  </a:lnTo>
                  <a:lnTo>
                    <a:pt x="32306" y="12034"/>
                  </a:lnTo>
                  <a:lnTo>
                    <a:pt x="31982" y="11895"/>
                  </a:lnTo>
                  <a:lnTo>
                    <a:pt x="31658" y="11756"/>
                  </a:lnTo>
                  <a:lnTo>
                    <a:pt x="31334" y="11617"/>
                  </a:lnTo>
                  <a:lnTo>
                    <a:pt x="30964" y="11571"/>
                  </a:lnTo>
                  <a:lnTo>
                    <a:pt x="30594" y="11524"/>
                  </a:lnTo>
                  <a:lnTo>
                    <a:pt x="30270" y="11524"/>
                  </a:lnTo>
                  <a:lnTo>
                    <a:pt x="29900" y="11571"/>
                  </a:lnTo>
                  <a:lnTo>
                    <a:pt x="29576" y="11663"/>
                  </a:lnTo>
                  <a:lnTo>
                    <a:pt x="29252" y="11756"/>
                  </a:lnTo>
                  <a:lnTo>
                    <a:pt x="28928" y="11895"/>
                  </a:lnTo>
                  <a:lnTo>
                    <a:pt x="28650" y="12034"/>
                  </a:lnTo>
                  <a:lnTo>
                    <a:pt x="28372" y="12265"/>
                  </a:lnTo>
                  <a:lnTo>
                    <a:pt x="28094" y="12450"/>
                  </a:lnTo>
                  <a:lnTo>
                    <a:pt x="27863" y="12682"/>
                  </a:lnTo>
                  <a:lnTo>
                    <a:pt x="27632" y="12959"/>
                  </a:lnTo>
                  <a:lnTo>
                    <a:pt x="27447" y="13237"/>
                  </a:lnTo>
                  <a:lnTo>
                    <a:pt x="27261" y="13561"/>
                  </a:lnTo>
                  <a:lnTo>
                    <a:pt x="27123" y="13885"/>
                  </a:lnTo>
                  <a:lnTo>
                    <a:pt x="27030" y="14255"/>
                  </a:lnTo>
                  <a:lnTo>
                    <a:pt x="26521" y="16292"/>
                  </a:lnTo>
                  <a:lnTo>
                    <a:pt x="26521" y="16384"/>
                  </a:lnTo>
                  <a:lnTo>
                    <a:pt x="26475" y="16430"/>
                  </a:lnTo>
                  <a:lnTo>
                    <a:pt x="25503" y="20411"/>
                  </a:lnTo>
                  <a:lnTo>
                    <a:pt x="25456" y="20596"/>
                  </a:lnTo>
                  <a:lnTo>
                    <a:pt x="25456" y="20735"/>
                  </a:lnTo>
                  <a:lnTo>
                    <a:pt x="24994" y="22493"/>
                  </a:lnTo>
                  <a:lnTo>
                    <a:pt x="24762" y="22169"/>
                  </a:lnTo>
                  <a:lnTo>
                    <a:pt x="24531" y="21845"/>
                  </a:lnTo>
                  <a:lnTo>
                    <a:pt x="24484" y="21753"/>
                  </a:lnTo>
                  <a:lnTo>
                    <a:pt x="24438" y="21707"/>
                  </a:lnTo>
                  <a:lnTo>
                    <a:pt x="21522" y="17680"/>
                  </a:lnTo>
                  <a:lnTo>
                    <a:pt x="21337" y="17356"/>
                  </a:lnTo>
                  <a:lnTo>
                    <a:pt x="21198" y="17032"/>
                  </a:lnTo>
                  <a:lnTo>
                    <a:pt x="21060" y="16708"/>
                  </a:lnTo>
                  <a:lnTo>
                    <a:pt x="20967" y="16338"/>
                  </a:lnTo>
                  <a:lnTo>
                    <a:pt x="20967" y="16292"/>
                  </a:lnTo>
                  <a:lnTo>
                    <a:pt x="20967" y="16199"/>
                  </a:lnTo>
                  <a:lnTo>
                    <a:pt x="20921" y="15736"/>
                  </a:lnTo>
                  <a:lnTo>
                    <a:pt x="20967" y="15273"/>
                  </a:lnTo>
                  <a:lnTo>
                    <a:pt x="21013" y="14949"/>
                  </a:lnTo>
                  <a:lnTo>
                    <a:pt x="21152" y="14672"/>
                  </a:lnTo>
                  <a:lnTo>
                    <a:pt x="21245" y="14348"/>
                  </a:lnTo>
                  <a:lnTo>
                    <a:pt x="21430" y="14070"/>
                  </a:lnTo>
                  <a:lnTo>
                    <a:pt x="21569" y="13839"/>
                  </a:lnTo>
                  <a:lnTo>
                    <a:pt x="21800" y="13607"/>
                  </a:lnTo>
                  <a:lnTo>
                    <a:pt x="22031" y="13376"/>
                  </a:lnTo>
                  <a:lnTo>
                    <a:pt x="22263" y="13191"/>
                  </a:lnTo>
                  <a:lnTo>
                    <a:pt x="29992" y="7590"/>
                  </a:lnTo>
                  <a:lnTo>
                    <a:pt x="30594" y="7220"/>
                  </a:lnTo>
                  <a:lnTo>
                    <a:pt x="31242" y="6896"/>
                  </a:lnTo>
                  <a:lnTo>
                    <a:pt x="31890" y="6618"/>
                  </a:lnTo>
                  <a:lnTo>
                    <a:pt x="32538" y="6433"/>
                  </a:lnTo>
                  <a:lnTo>
                    <a:pt x="33232" y="6295"/>
                  </a:lnTo>
                  <a:lnTo>
                    <a:pt x="33926" y="6248"/>
                  </a:lnTo>
                  <a:close/>
                  <a:moveTo>
                    <a:pt x="26752" y="29297"/>
                  </a:moveTo>
                  <a:lnTo>
                    <a:pt x="27724" y="31009"/>
                  </a:lnTo>
                  <a:lnTo>
                    <a:pt x="26752" y="30223"/>
                  </a:lnTo>
                  <a:lnTo>
                    <a:pt x="26752" y="29297"/>
                  </a:lnTo>
                  <a:close/>
                  <a:moveTo>
                    <a:pt x="41470" y="14070"/>
                  </a:moveTo>
                  <a:lnTo>
                    <a:pt x="41655" y="14579"/>
                  </a:lnTo>
                  <a:lnTo>
                    <a:pt x="41748" y="15088"/>
                  </a:lnTo>
                  <a:lnTo>
                    <a:pt x="41748" y="15644"/>
                  </a:lnTo>
                  <a:lnTo>
                    <a:pt x="41655" y="16199"/>
                  </a:lnTo>
                  <a:lnTo>
                    <a:pt x="39850" y="23280"/>
                  </a:lnTo>
                  <a:lnTo>
                    <a:pt x="39850" y="23327"/>
                  </a:lnTo>
                  <a:lnTo>
                    <a:pt x="41794" y="26659"/>
                  </a:lnTo>
                  <a:lnTo>
                    <a:pt x="41979" y="26983"/>
                  </a:lnTo>
                  <a:lnTo>
                    <a:pt x="42072" y="27307"/>
                  </a:lnTo>
                  <a:lnTo>
                    <a:pt x="42164" y="27585"/>
                  </a:lnTo>
                  <a:lnTo>
                    <a:pt x="42211" y="27955"/>
                  </a:lnTo>
                  <a:lnTo>
                    <a:pt x="42257" y="28279"/>
                  </a:lnTo>
                  <a:lnTo>
                    <a:pt x="42257" y="28603"/>
                  </a:lnTo>
                  <a:lnTo>
                    <a:pt x="42211" y="28927"/>
                  </a:lnTo>
                  <a:lnTo>
                    <a:pt x="42118" y="29251"/>
                  </a:lnTo>
                  <a:lnTo>
                    <a:pt x="41979" y="29714"/>
                  </a:lnTo>
                  <a:lnTo>
                    <a:pt x="41748" y="29436"/>
                  </a:lnTo>
                  <a:lnTo>
                    <a:pt x="41424" y="29204"/>
                  </a:lnTo>
                  <a:lnTo>
                    <a:pt x="41748" y="29204"/>
                  </a:lnTo>
                  <a:lnTo>
                    <a:pt x="41887" y="29251"/>
                  </a:lnTo>
                  <a:lnTo>
                    <a:pt x="41933" y="29204"/>
                  </a:lnTo>
                  <a:lnTo>
                    <a:pt x="41979" y="29158"/>
                  </a:lnTo>
                  <a:lnTo>
                    <a:pt x="41979" y="29112"/>
                  </a:lnTo>
                  <a:lnTo>
                    <a:pt x="41933" y="29112"/>
                  </a:lnTo>
                  <a:lnTo>
                    <a:pt x="41794" y="29066"/>
                  </a:lnTo>
                  <a:lnTo>
                    <a:pt x="41563" y="29066"/>
                  </a:lnTo>
                  <a:lnTo>
                    <a:pt x="41193" y="29112"/>
                  </a:lnTo>
                  <a:lnTo>
                    <a:pt x="41054" y="29112"/>
                  </a:lnTo>
                  <a:lnTo>
                    <a:pt x="40915" y="29158"/>
                  </a:lnTo>
                  <a:lnTo>
                    <a:pt x="40591" y="29297"/>
                  </a:lnTo>
                  <a:lnTo>
                    <a:pt x="40221" y="29528"/>
                  </a:lnTo>
                  <a:lnTo>
                    <a:pt x="40035" y="29760"/>
                  </a:lnTo>
                  <a:lnTo>
                    <a:pt x="39850" y="29991"/>
                  </a:lnTo>
                  <a:lnTo>
                    <a:pt x="39711" y="30269"/>
                  </a:lnTo>
                  <a:lnTo>
                    <a:pt x="39665" y="30500"/>
                  </a:lnTo>
                  <a:lnTo>
                    <a:pt x="39619" y="30639"/>
                  </a:lnTo>
                  <a:lnTo>
                    <a:pt x="39573" y="30778"/>
                  </a:lnTo>
                  <a:lnTo>
                    <a:pt x="39573" y="30917"/>
                  </a:lnTo>
                  <a:lnTo>
                    <a:pt x="39573" y="31287"/>
                  </a:lnTo>
                  <a:lnTo>
                    <a:pt x="39573" y="31333"/>
                  </a:lnTo>
                  <a:lnTo>
                    <a:pt x="39619" y="31380"/>
                  </a:lnTo>
                  <a:lnTo>
                    <a:pt x="39665" y="31333"/>
                  </a:lnTo>
                  <a:lnTo>
                    <a:pt x="39711" y="31287"/>
                  </a:lnTo>
                  <a:lnTo>
                    <a:pt x="39711" y="30963"/>
                  </a:lnTo>
                  <a:lnTo>
                    <a:pt x="39804" y="31102"/>
                  </a:lnTo>
                  <a:lnTo>
                    <a:pt x="40174" y="31519"/>
                  </a:lnTo>
                  <a:lnTo>
                    <a:pt x="39619" y="31704"/>
                  </a:lnTo>
                  <a:lnTo>
                    <a:pt x="39064" y="31796"/>
                  </a:lnTo>
                  <a:lnTo>
                    <a:pt x="38508" y="31796"/>
                  </a:lnTo>
                  <a:lnTo>
                    <a:pt x="37953" y="31657"/>
                  </a:lnTo>
                  <a:lnTo>
                    <a:pt x="37582" y="31565"/>
                  </a:lnTo>
                  <a:lnTo>
                    <a:pt x="37258" y="31380"/>
                  </a:lnTo>
                  <a:lnTo>
                    <a:pt x="37490" y="30315"/>
                  </a:lnTo>
                  <a:lnTo>
                    <a:pt x="37582" y="29667"/>
                  </a:lnTo>
                  <a:lnTo>
                    <a:pt x="37582" y="29019"/>
                  </a:lnTo>
                  <a:lnTo>
                    <a:pt x="37490" y="28371"/>
                  </a:lnTo>
                  <a:lnTo>
                    <a:pt x="37351" y="27770"/>
                  </a:lnTo>
                  <a:lnTo>
                    <a:pt x="37073" y="27168"/>
                  </a:lnTo>
                  <a:lnTo>
                    <a:pt x="36749" y="26613"/>
                  </a:lnTo>
                  <a:lnTo>
                    <a:pt x="36333" y="26103"/>
                  </a:lnTo>
                  <a:lnTo>
                    <a:pt x="35870" y="25687"/>
                  </a:lnTo>
                  <a:lnTo>
                    <a:pt x="32862" y="23234"/>
                  </a:lnTo>
                  <a:lnTo>
                    <a:pt x="38554" y="19161"/>
                  </a:lnTo>
                  <a:lnTo>
                    <a:pt x="39156" y="18652"/>
                  </a:lnTo>
                  <a:lnTo>
                    <a:pt x="39711" y="18097"/>
                  </a:lnTo>
                  <a:lnTo>
                    <a:pt x="40174" y="17495"/>
                  </a:lnTo>
                  <a:lnTo>
                    <a:pt x="40591" y="16893"/>
                  </a:lnTo>
                  <a:lnTo>
                    <a:pt x="40915" y="16199"/>
                  </a:lnTo>
                  <a:lnTo>
                    <a:pt x="41193" y="15505"/>
                  </a:lnTo>
                  <a:lnTo>
                    <a:pt x="41378" y="14811"/>
                  </a:lnTo>
                  <a:lnTo>
                    <a:pt x="41470" y="14070"/>
                  </a:lnTo>
                  <a:close/>
                  <a:moveTo>
                    <a:pt x="41840" y="32722"/>
                  </a:moveTo>
                  <a:lnTo>
                    <a:pt x="41794" y="32768"/>
                  </a:lnTo>
                  <a:lnTo>
                    <a:pt x="41794" y="32861"/>
                  </a:lnTo>
                  <a:lnTo>
                    <a:pt x="41655" y="33092"/>
                  </a:lnTo>
                  <a:lnTo>
                    <a:pt x="41563" y="33370"/>
                  </a:lnTo>
                  <a:lnTo>
                    <a:pt x="41563" y="33324"/>
                  </a:lnTo>
                  <a:lnTo>
                    <a:pt x="41563" y="33277"/>
                  </a:lnTo>
                  <a:lnTo>
                    <a:pt x="41517" y="33231"/>
                  </a:lnTo>
                  <a:lnTo>
                    <a:pt x="41517" y="33185"/>
                  </a:lnTo>
                  <a:lnTo>
                    <a:pt x="41517" y="33138"/>
                  </a:lnTo>
                  <a:lnTo>
                    <a:pt x="41563" y="33138"/>
                  </a:lnTo>
                  <a:lnTo>
                    <a:pt x="41563" y="33092"/>
                  </a:lnTo>
                  <a:lnTo>
                    <a:pt x="41563" y="33046"/>
                  </a:lnTo>
                  <a:lnTo>
                    <a:pt x="41563" y="33000"/>
                  </a:lnTo>
                  <a:lnTo>
                    <a:pt x="41609" y="33000"/>
                  </a:lnTo>
                  <a:lnTo>
                    <a:pt x="41609" y="32953"/>
                  </a:lnTo>
                  <a:lnTo>
                    <a:pt x="41609" y="32907"/>
                  </a:lnTo>
                  <a:lnTo>
                    <a:pt x="41655" y="32907"/>
                  </a:lnTo>
                  <a:lnTo>
                    <a:pt x="41655" y="32861"/>
                  </a:lnTo>
                  <a:lnTo>
                    <a:pt x="41702" y="32861"/>
                  </a:lnTo>
                  <a:lnTo>
                    <a:pt x="41702" y="32814"/>
                  </a:lnTo>
                  <a:lnTo>
                    <a:pt x="41748" y="32814"/>
                  </a:lnTo>
                  <a:lnTo>
                    <a:pt x="41748" y="32768"/>
                  </a:lnTo>
                  <a:lnTo>
                    <a:pt x="41794" y="32768"/>
                  </a:lnTo>
                  <a:lnTo>
                    <a:pt x="41794" y="32722"/>
                  </a:lnTo>
                  <a:close/>
                  <a:moveTo>
                    <a:pt x="41193" y="29251"/>
                  </a:moveTo>
                  <a:lnTo>
                    <a:pt x="41424" y="29343"/>
                  </a:lnTo>
                  <a:lnTo>
                    <a:pt x="41609" y="29528"/>
                  </a:lnTo>
                  <a:lnTo>
                    <a:pt x="41933" y="29852"/>
                  </a:lnTo>
                  <a:lnTo>
                    <a:pt x="41979" y="29899"/>
                  </a:lnTo>
                  <a:lnTo>
                    <a:pt x="42026" y="29945"/>
                  </a:lnTo>
                  <a:lnTo>
                    <a:pt x="42211" y="30176"/>
                  </a:lnTo>
                  <a:lnTo>
                    <a:pt x="42303" y="30176"/>
                  </a:lnTo>
                  <a:lnTo>
                    <a:pt x="43414" y="29760"/>
                  </a:lnTo>
                  <a:lnTo>
                    <a:pt x="43599" y="29714"/>
                  </a:lnTo>
                  <a:lnTo>
                    <a:pt x="43784" y="29806"/>
                  </a:lnTo>
                  <a:lnTo>
                    <a:pt x="44710" y="30639"/>
                  </a:lnTo>
                  <a:lnTo>
                    <a:pt x="44803" y="30732"/>
                  </a:lnTo>
                  <a:lnTo>
                    <a:pt x="44849" y="30917"/>
                  </a:lnTo>
                  <a:lnTo>
                    <a:pt x="44803" y="31056"/>
                  </a:lnTo>
                  <a:lnTo>
                    <a:pt x="44710" y="31148"/>
                  </a:lnTo>
                  <a:lnTo>
                    <a:pt x="44617" y="31241"/>
                  </a:lnTo>
                  <a:lnTo>
                    <a:pt x="44479" y="31287"/>
                  </a:lnTo>
                  <a:lnTo>
                    <a:pt x="44340" y="31241"/>
                  </a:lnTo>
                  <a:lnTo>
                    <a:pt x="44247" y="31148"/>
                  </a:lnTo>
                  <a:lnTo>
                    <a:pt x="44016" y="30963"/>
                  </a:lnTo>
                  <a:lnTo>
                    <a:pt x="43553" y="30500"/>
                  </a:lnTo>
                  <a:lnTo>
                    <a:pt x="43507" y="30454"/>
                  </a:lnTo>
                  <a:lnTo>
                    <a:pt x="43460" y="30500"/>
                  </a:lnTo>
                  <a:lnTo>
                    <a:pt x="43414" y="30547"/>
                  </a:lnTo>
                  <a:lnTo>
                    <a:pt x="43460" y="30593"/>
                  </a:lnTo>
                  <a:lnTo>
                    <a:pt x="43923" y="31056"/>
                  </a:lnTo>
                  <a:lnTo>
                    <a:pt x="44062" y="31380"/>
                  </a:lnTo>
                  <a:lnTo>
                    <a:pt x="44108" y="31426"/>
                  </a:lnTo>
                  <a:lnTo>
                    <a:pt x="44201" y="31519"/>
                  </a:lnTo>
                  <a:lnTo>
                    <a:pt x="45173" y="32490"/>
                  </a:lnTo>
                  <a:lnTo>
                    <a:pt x="45265" y="32583"/>
                  </a:lnTo>
                  <a:lnTo>
                    <a:pt x="45312" y="32722"/>
                  </a:lnTo>
                  <a:lnTo>
                    <a:pt x="45265" y="32861"/>
                  </a:lnTo>
                  <a:lnTo>
                    <a:pt x="45219" y="33000"/>
                  </a:lnTo>
                  <a:lnTo>
                    <a:pt x="45080" y="33092"/>
                  </a:lnTo>
                  <a:lnTo>
                    <a:pt x="44941" y="33138"/>
                  </a:lnTo>
                  <a:lnTo>
                    <a:pt x="44803" y="33092"/>
                  </a:lnTo>
                  <a:lnTo>
                    <a:pt x="44664" y="33046"/>
                  </a:lnTo>
                  <a:lnTo>
                    <a:pt x="43507" y="31843"/>
                  </a:lnTo>
                  <a:lnTo>
                    <a:pt x="43414" y="31843"/>
                  </a:lnTo>
                  <a:lnTo>
                    <a:pt x="43368" y="31889"/>
                  </a:lnTo>
                  <a:lnTo>
                    <a:pt x="43414" y="31935"/>
                  </a:lnTo>
                  <a:lnTo>
                    <a:pt x="44571" y="33138"/>
                  </a:lnTo>
                  <a:lnTo>
                    <a:pt x="44756" y="33324"/>
                  </a:lnTo>
                  <a:lnTo>
                    <a:pt x="44803" y="33416"/>
                  </a:lnTo>
                  <a:lnTo>
                    <a:pt x="44803" y="33509"/>
                  </a:lnTo>
                  <a:lnTo>
                    <a:pt x="44756" y="33601"/>
                  </a:lnTo>
                  <a:lnTo>
                    <a:pt x="44664" y="33694"/>
                  </a:lnTo>
                  <a:lnTo>
                    <a:pt x="44617" y="33694"/>
                  </a:lnTo>
                  <a:lnTo>
                    <a:pt x="44525" y="33740"/>
                  </a:lnTo>
                  <a:lnTo>
                    <a:pt x="43692" y="33277"/>
                  </a:lnTo>
                  <a:lnTo>
                    <a:pt x="43090" y="32676"/>
                  </a:lnTo>
                  <a:lnTo>
                    <a:pt x="43044" y="32629"/>
                  </a:lnTo>
                  <a:lnTo>
                    <a:pt x="42998" y="32676"/>
                  </a:lnTo>
                  <a:lnTo>
                    <a:pt x="42998" y="32722"/>
                  </a:lnTo>
                  <a:lnTo>
                    <a:pt x="42998" y="32768"/>
                  </a:lnTo>
                  <a:lnTo>
                    <a:pt x="43229" y="33000"/>
                  </a:lnTo>
                  <a:lnTo>
                    <a:pt x="43044" y="32907"/>
                  </a:lnTo>
                  <a:lnTo>
                    <a:pt x="42998" y="32861"/>
                  </a:lnTo>
                  <a:lnTo>
                    <a:pt x="42674" y="32676"/>
                  </a:lnTo>
                  <a:lnTo>
                    <a:pt x="42488" y="32583"/>
                  </a:lnTo>
                  <a:lnTo>
                    <a:pt x="42350" y="32490"/>
                  </a:lnTo>
                  <a:lnTo>
                    <a:pt x="42164" y="32490"/>
                  </a:lnTo>
                  <a:lnTo>
                    <a:pt x="42072" y="32537"/>
                  </a:lnTo>
                  <a:lnTo>
                    <a:pt x="42026" y="32537"/>
                  </a:lnTo>
                  <a:lnTo>
                    <a:pt x="41979" y="32583"/>
                  </a:lnTo>
                  <a:lnTo>
                    <a:pt x="41887" y="32583"/>
                  </a:lnTo>
                  <a:lnTo>
                    <a:pt x="41840" y="32629"/>
                  </a:lnTo>
                  <a:lnTo>
                    <a:pt x="41794" y="32629"/>
                  </a:lnTo>
                  <a:lnTo>
                    <a:pt x="41748" y="32722"/>
                  </a:lnTo>
                  <a:lnTo>
                    <a:pt x="41702" y="32722"/>
                  </a:lnTo>
                  <a:lnTo>
                    <a:pt x="41655" y="32768"/>
                  </a:lnTo>
                  <a:lnTo>
                    <a:pt x="41609" y="32861"/>
                  </a:lnTo>
                  <a:lnTo>
                    <a:pt x="41563" y="32861"/>
                  </a:lnTo>
                  <a:lnTo>
                    <a:pt x="41563" y="32907"/>
                  </a:lnTo>
                  <a:lnTo>
                    <a:pt x="41517" y="32953"/>
                  </a:lnTo>
                  <a:lnTo>
                    <a:pt x="41517" y="33000"/>
                  </a:lnTo>
                  <a:lnTo>
                    <a:pt x="41470" y="33046"/>
                  </a:lnTo>
                  <a:lnTo>
                    <a:pt x="41470" y="33092"/>
                  </a:lnTo>
                  <a:lnTo>
                    <a:pt x="41470" y="33138"/>
                  </a:lnTo>
                  <a:lnTo>
                    <a:pt x="41470" y="33185"/>
                  </a:lnTo>
                  <a:lnTo>
                    <a:pt x="41470" y="33231"/>
                  </a:lnTo>
                  <a:lnTo>
                    <a:pt x="41424" y="33231"/>
                  </a:lnTo>
                  <a:lnTo>
                    <a:pt x="41424" y="33277"/>
                  </a:lnTo>
                  <a:lnTo>
                    <a:pt x="41424" y="33370"/>
                  </a:lnTo>
                  <a:lnTo>
                    <a:pt x="41424" y="33462"/>
                  </a:lnTo>
                  <a:lnTo>
                    <a:pt x="41146" y="33231"/>
                  </a:lnTo>
                  <a:lnTo>
                    <a:pt x="40869" y="32907"/>
                  </a:lnTo>
                  <a:lnTo>
                    <a:pt x="40730" y="32583"/>
                  </a:lnTo>
                  <a:lnTo>
                    <a:pt x="40637" y="32213"/>
                  </a:lnTo>
                  <a:lnTo>
                    <a:pt x="40591" y="31796"/>
                  </a:lnTo>
                  <a:lnTo>
                    <a:pt x="40591" y="31750"/>
                  </a:lnTo>
                  <a:lnTo>
                    <a:pt x="40406" y="31565"/>
                  </a:lnTo>
                  <a:lnTo>
                    <a:pt x="40359" y="31519"/>
                  </a:lnTo>
                  <a:lnTo>
                    <a:pt x="40313" y="31472"/>
                  </a:lnTo>
                  <a:lnTo>
                    <a:pt x="39897" y="31009"/>
                  </a:lnTo>
                  <a:lnTo>
                    <a:pt x="39711" y="30778"/>
                  </a:lnTo>
                  <a:lnTo>
                    <a:pt x="39804" y="30500"/>
                  </a:lnTo>
                  <a:lnTo>
                    <a:pt x="39897" y="30176"/>
                  </a:lnTo>
                  <a:lnTo>
                    <a:pt x="40082" y="29899"/>
                  </a:lnTo>
                  <a:lnTo>
                    <a:pt x="40313" y="29621"/>
                  </a:lnTo>
                  <a:lnTo>
                    <a:pt x="40545" y="29482"/>
                  </a:lnTo>
                  <a:lnTo>
                    <a:pt x="40776" y="29390"/>
                  </a:lnTo>
                  <a:lnTo>
                    <a:pt x="41193" y="29251"/>
                  </a:lnTo>
                  <a:close/>
                  <a:moveTo>
                    <a:pt x="41979" y="33833"/>
                  </a:moveTo>
                  <a:lnTo>
                    <a:pt x="42072" y="33879"/>
                  </a:lnTo>
                  <a:lnTo>
                    <a:pt x="42211" y="33925"/>
                  </a:lnTo>
                  <a:lnTo>
                    <a:pt x="43136" y="34481"/>
                  </a:lnTo>
                  <a:lnTo>
                    <a:pt x="43183" y="34481"/>
                  </a:lnTo>
                  <a:lnTo>
                    <a:pt x="43229" y="34527"/>
                  </a:lnTo>
                  <a:lnTo>
                    <a:pt x="43183" y="34527"/>
                  </a:lnTo>
                  <a:lnTo>
                    <a:pt x="43090" y="34481"/>
                  </a:lnTo>
                  <a:lnTo>
                    <a:pt x="42812" y="34295"/>
                  </a:lnTo>
                  <a:lnTo>
                    <a:pt x="42164" y="33925"/>
                  </a:lnTo>
                  <a:lnTo>
                    <a:pt x="42026" y="33879"/>
                  </a:lnTo>
                  <a:lnTo>
                    <a:pt x="41979" y="33833"/>
                  </a:lnTo>
                  <a:close/>
                  <a:moveTo>
                    <a:pt x="26752" y="30408"/>
                  </a:moveTo>
                  <a:lnTo>
                    <a:pt x="27632" y="31148"/>
                  </a:lnTo>
                  <a:lnTo>
                    <a:pt x="26752" y="35129"/>
                  </a:lnTo>
                  <a:lnTo>
                    <a:pt x="26752" y="30408"/>
                  </a:lnTo>
                  <a:close/>
                  <a:moveTo>
                    <a:pt x="32769" y="23280"/>
                  </a:moveTo>
                  <a:lnTo>
                    <a:pt x="32815" y="23327"/>
                  </a:lnTo>
                  <a:lnTo>
                    <a:pt x="35777" y="25779"/>
                  </a:lnTo>
                  <a:lnTo>
                    <a:pt x="36240" y="26196"/>
                  </a:lnTo>
                  <a:lnTo>
                    <a:pt x="36657" y="26705"/>
                  </a:lnTo>
                  <a:lnTo>
                    <a:pt x="36981" y="27261"/>
                  </a:lnTo>
                  <a:lnTo>
                    <a:pt x="37212" y="27816"/>
                  </a:lnTo>
                  <a:lnTo>
                    <a:pt x="37351" y="28418"/>
                  </a:lnTo>
                  <a:lnTo>
                    <a:pt x="37444" y="29019"/>
                  </a:lnTo>
                  <a:lnTo>
                    <a:pt x="37444" y="29667"/>
                  </a:lnTo>
                  <a:lnTo>
                    <a:pt x="37351" y="30315"/>
                  </a:lnTo>
                  <a:lnTo>
                    <a:pt x="37120" y="31333"/>
                  </a:lnTo>
                  <a:lnTo>
                    <a:pt x="37120" y="31380"/>
                  </a:lnTo>
                  <a:lnTo>
                    <a:pt x="37120" y="31472"/>
                  </a:lnTo>
                  <a:lnTo>
                    <a:pt x="36194" y="35684"/>
                  </a:lnTo>
                  <a:lnTo>
                    <a:pt x="35407" y="35684"/>
                  </a:lnTo>
                  <a:lnTo>
                    <a:pt x="35129" y="34990"/>
                  </a:lnTo>
                  <a:lnTo>
                    <a:pt x="35407" y="34666"/>
                  </a:lnTo>
                  <a:lnTo>
                    <a:pt x="35639" y="34295"/>
                  </a:lnTo>
                  <a:lnTo>
                    <a:pt x="35824" y="33879"/>
                  </a:lnTo>
                  <a:lnTo>
                    <a:pt x="36009" y="33462"/>
                  </a:lnTo>
                  <a:lnTo>
                    <a:pt x="36055" y="33138"/>
                  </a:lnTo>
                  <a:lnTo>
                    <a:pt x="36101" y="32768"/>
                  </a:lnTo>
                  <a:lnTo>
                    <a:pt x="36148" y="32444"/>
                  </a:lnTo>
                  <a:lnTo>
                    <a:pt x="36101" y="32120"/>
                  </a:lnTo>
                  <a:lnTo>
                    <a:pt x="36055" y="31750"/>
                  </a:lnTo>
                  <a:lnTo>
                    <a:pt x="35963" y="31426"/>
                  </a:lnTo>
                  <a:lnTo>
                    <a:pt x="35824" y="31102"/>
                  </a:lnTo>
                  <a:lnTo>
                    <a:pt x="35685" y="30778"/>
                  </a:lnTo>
                  <a:lnTo>
                    <a:pt x="31936" y="24021"/>
                  </a:lnTo>
                  <a:lnTo>
                    <a:pt x="31982" y="23836"/>
                  </a:lnTo>
                  <a:lnTo>
                    <a:pt x="32445" y="23512"/>
                  </a:lnTo>
                  <a:lnTo>
                    <a:pt x="32676" y="23373"/>
                  </a:lnTo>
                  <a:lnTo>
                    <a:pt x="32769" y="23280"/>
                  </a:lnTo>
                  <a:close/>
                  <a:moveTo>
                    <a:pt x="45173" y="35684"/>
                  </a:moveTo>
                  <a:lnTo>
                    <a:pt x="45265" y="35730"/>
                  </a:lnTo>
                  <a:lnTo>
                    <a:pt x="45312" y="35730"/>
                  </a:lnTo>
                  <a:lnTo>
                    <a:pt x="45358" y="35777"/>
                  </a:lnTo>
                  <a:lnTo>
                    <a:pt x="45404" y="35823"/>
                  </a:lnTo>
                  <a:lnTo>
                    <a:pt x="45173" y="35684"/>
                  </a:lnTo>
                  <a:close/>
                  <a:moveTo>
                    <a:pt x="30501" y="11663"/>
                  </a:moveTo>
                  <a:lnTo>
                    <a:pt x="30871" y="11710"/>
                  </a:lnTo>
                  <a:lnTo>
                    <a:pt x="31288" y="11756"/>
                  </a:lnTo>
                  <a:lnTo>
                    <a:pt x="31612" y="11895"/>
                  </a:lnTo>
                  <a:lnTo>
                    <a:pt x="31936" y="11987"/>
                  </a:lnTo>
                  <a:lnTo>
                    <a:pt x="32260" y="12172"/>
                  </a:lnTo>
                  <a:lnTo>
                    <a:pt x="32538" y="12358"/>
                  </a:lnTo>
                  <a:lnTo>
                    <a:pt x="32769" y="12543"/>
                  </a:lnTo>
                  <a:lnTo>
                    <a:pt x="33000" y="12774"/>
                  </a:lnTo>
                  <a:lnTo>
                    <a:pt x="33232" y="13052"/>
                  </a:lnTo>
                  <a:lnTo>
                    <a:pt x="33417" y="13329"/>
                  </a:lnTo>
                  <a:lnTo>
                    <a:pt x="33556" y="13607"/>
                  </a:lnTo>
                  <a:lnTo>
                    <a:pt x="33695" y="13931"/>
                  </a:lnTo>
                  <a:lnTo>
                    <a:pt x="33787" y="14209"/>
                  </a:lnTo>
                  <a:lnTo>
                    <a:pt x="33834" y="14533"/>
                  </a:lnTo>
                  <a:lnTo>
                    <a:pt x="33880" y="14903"/>
                  </a:lnTo>
                  <a:lnTo>
                    <a:pt x="33880" y="15227"/>
                  </a:lnTo>
                  <a:lnTo>
                    <a:pt x="33880" y="15551"/>
                  </a:lnTo>
                  <a:lnTo>
                    <a:pt x="33787" y="15921"/>
                  </a:lnTo>
                  <a:lnTo>
                    <a:pt x="32167" y="22632"/>
                  </a:lnTo>
                  <a:lnTo>
                    <a:pt x="32121" y="22679"/>
                  </a:lnTo>
                  <a:lnTo>
                    <a:pt x="32121" y="22771"/>
                  </a:lnTo>
                  <a:lnTo>
                    <a:pt x="31890" y="23743"/>
                  </a:lnTo>
                  <a:lnTo>
                    <a:pt x="31843" y="23836"/>
                  </a:lnTo>
                  <a:lnTo>
                    <a:pt x="31843" y="23928"/>
                  </a:lnTo>
                  <a:lnTo>
                    <a:pt x="31797" y="23974"/>
                  </a:lnTo>
                  <a:lnTo>
                    <a:pt x="31797" y="24021"/>
                  </a:lnTo>
                  <a:lnTo>
                    <a:pt x="35546" y="30824"/>
                  </a:lnTo>
                  <a:lnTo>
                    <a:pt x="35731" y="31148"/>
                  </a:lnTo>
                  <a:lnTo>
                    <a:pt x="35824" y="31472"/>
                  </a:lnTo>
                  <a:lnTo>
                    <a:pt x="35916" y="31796"/>
                  </a:lnTo>
                  <a:lnTo>
                    <a:pt x="35963" y="32120"/>
                  </a:lnTo>
                  <a:lnTo>
                    <a:pt x="36009" y="32444"/>
                  </a:lnTo>
                  <a:lnTo>
                    <a:pt x="35963" y="32768"/>
                  </a:lnTo>
                  <a:lnTo>
                    <a:pt x="35916" y="33092"/>
                  </a:lnTo>
                  <a:lnTo>
                    <a:pt x="35870" y="33462"/>
                  </a:lnTo>
                  <a:lnTo>
                    <a:pt x="35731" y="33833"/>
                  </a:lnTo>
                  <a:lnTo>
                    <a:pt x="35546" y="34203"/>
                  </a:lnTo>
                  <a:lnTo>
                    <a:pt x="35315" y="34527"/>
                  </a:lnTo>
                  <a:lnTo>
                    <a:pt x="35037" y="34851"/>
                  </a:lnTo>
                  <a:lnTo>
                    <a:pt x="34991" y="34897"/>
                  </a:lnTo>
                  <a:lnTo>
                    <a:pt x="34944" y="34943"/>
                  </a:lnTo>
                  <a:lnTo>
                    <a:pt x="34620" y="35221"/>
                  </a:lnTo>
                  <a:lnTo>
                    <a:pt x="34250" y="35499"/>
                  </a:lnTo>
                  <a:lnTo>
                    <a:pt x="33880" y="35638"/>
                  </a:lnTo>
                  <a:lnTo>
                    <a:pt x="33463" y="35777"/>
                  </a:lnTo>
                  <a:lnTo>
                    <a:pt x="33093" y="35869"/>
                  </a:lnTo>
                  <a:lnTo>
                    <a:pt x="32723" y="35915"/>
                  </a:lnTo>
                  <a:lnTo>
                    <a:pt x="32538" y="35915"/>
                  </a:lnTo>
                  <a:lnTo>
                    <a:pt x="32121" y="35869"/>
                  </a:lnTo>
                  <a:lnTo>
                    <a:pt x="31658" y="35777"/>
                  </a:lnTo>
                  <a:lnTo>
                    <a:pt x="31242" y="35638"/>
                  </a:lnTo>
                  <a:lnTo>
                    <a:pt x="30871" y="35453"/>
                  </a:lnTo>
                  <a:lnTo>
                    <a:pt x="30501" y="35175"/>
                  </a:lnTo>
                  <a:lnTo>
                    <a:pt x="30131" y="34897"/>
                  </a:lnTo>
                  <a:lnTo>
                    <a:pt x="29853" y="34527"/>
                  </a:lnTo>
                  <a:lnTo>
                    <a:pt x="29576" y="34157"/>
                  </a:lnTo>
                  <a:lnTo>
                    <a:pt x="26752" y="29019"/>
                  </a:lnTo>
                  <a:lnTo>
                    <a:pt x="26706" y="28880"/>
                  </a:lnTo>
                  <a:lnTo>
                    <a:pt x="26613" y="28788"/>
                  </a:lnTo>
                  <a:lnTo>
                    <a:pt x="26613" y="28742"/>
                  </a:lnTo>
                  <a:lnTo>
                    <a:pt x="26567" y="28649"/>
                  </a:lnTo>
                  <a:lnTo>
                    <a:pt x="26521" y="28603"/>
                  </a:lnTo>
                  <a:lnTo>
                    <a:pt x="25318" y="26427"/>
                  </a:lnTo>
                  <a:lnTo>
                    <a:pt x="25271" y="26289"/>
                  </a:lnTo>
                  <a:lnTo>
                    <a:pt x="25179" y="26196"/>
                  </a:lnTo>
                  <a:lnTo>
                    <a:pt x="25179" y="26150"/>
                  </a:lnTo>
                  <a:lnTo>
                    <a:pt x="25040" y="25872"/>
                  </a:lnTo>
                  <a:lnTo>
                    <a:pt x="24901" y="25548"/>
                  </a:lnTo>
                  <a:lnTo>
                    <a:pt x="24855" y="25270"/>
                  </a:lnTo>
                  <a:lnTo>
                    <a:pt x="24762" y="24946"/>
                  </a:lnTo>
                  <a:lnTo>
                    <a:pt x="24762" y="24622"/>
                  </a:lnTo>
                  <a:lnTo>
                    <a:pt x="24762" y="24298"/>
                  </a:lnTo>
                  <a:lnTo>
                    <a:pt x="24808" y="24021"/>
                  </a:lnTo>
                  <a:lnTo>
                    <a:pt x="24855" y="23697"/>
                  </a:lnTo>
                  <a:lnTo>
                    <a:pt x="25086" y="22771"/>
                  </a:lnTo>
                  <a:lnTo>
                    <a:pt x="25086" y="22679"/>
                  </a:lnTo>
                  <a:lnTo>
                    <a:pt x="25132" y="22586"/>
                  </a:lnTo>
                  <a:lnTo>
                    <a:pt x="25642" y="20503"/>
                  </a:lnTo>
                  <a:lnTo>
                    <a:pt x="25688" y="20318"/>
                  </a:lnTo>
                  <a:lnTo>
                    <a:pt x="25734" y="20179"/>
                  </a:lnTo>
                  <a:lnTo>
                    <a:pt x="26613" y="16523"/>
                  </a:lnTo>
                  <a:lnTo>
                    <a:pt x="26613" y="16430"/>
                  </a:lnTo>
                  <a:lnTo>
                    <a:pt x="26660" y="16384"/>
                  </a:lnTo>
                  <a:lnTo>
                    <a:pt x="27169" y="14255"/>
                  </a:lnTo>
                  <a:lnTo>
                    <a:pt x="27354" y="13700"/>
                  </a:lnTo>
                  <a:lnTo>
                    <a:pt x="27632" y="13191"/>
                  </a:lnTo>
                  <a:lnTo>
                    <a:pt x="27956" y="12774"/>
                  </a:lnTo>
                  <a:lnTo>
                    <a:pt x="28372" y="12404"/>
                  </a:lnTo>
                  <a:lnTo>
                    <a:pt x="28835" y="12080"/>
                  </a:lnTo>
                  <a:lnTo>
                    <a:pt x="29390" y="11848"/>
                  </a:lnTo>
                  <a:lnTo>
                    <a:pt x="29900" y="11710"/>
                  </a:lnTo>
                  <a:lnTo>
                    <a:pt x="30501" y="11663"/>
                  </a:lnTo>
                  <a:close/>
                  <a:moveTo>
                    <a:pt x="4074" y="35869"/>
                  </a:moveTo>
                  <a:lnTo>
                    <a:pt x="4120" y="35915"/>
                  </a:lnTo>
                  <a:lnTo>
                    <a:pt x="3935" y="36239"/>
                  </a:lnTo>
                  <a:lnTo>
                    <a:pt x="4074" y="35869"/>
                  </a:lnTo>
                  <a:close/>
                  <a:moveTo>
                    <a:pt x="3944" y="35860"/>
                  </a:moveTo>
                  <a:lnTo>
                    <a:pt x="3796" y="36193"/>
                  </a:lnTo>
                  <a:lnTo>
                    <a:pt x="3750" y="36239"/>
                  </a:lnTo>
                  <a:lnTo>
                    <a:pt x="3703" y="36332"/>
                  </a:lnTo>
                  <a:lnTo>
                    <a:pt x="3796" y="36101"/>
                  </a:lnTo>
                  <a:lnTo>
                    <a:pt x="3935" y="35869"/>
                  </a:lnTo>
                  <a:lnTo>
                    <a:pt x="3944" y="35860"/>
                  </a:lnTo>
                  <a:close/>
                  <a:moveTo>
                    <a:pt x="44247" y="37211"/>
                  </a:moveTo>
                  <a:lnTo>
                    <a:pt x="44108" y="37258"/>
                  </a:lnTo>
                  <a:lnTo>
                    <a:pt x="43923" y="37350"/>
                  </a:lnTo>
                  <a:lnTo>
                    <a:pt x="44062" y="37258"/>
                  </a:lnTo>
                  <a:lnTo>
                    <a:pt x="44201" y="37211"/>
                  </a:lnTo>
                  <a:close/>
                  <a:moveTo>
                    <a:pt x="46469" y="37535"/>
                  </a:moveTo>
                  <a:lnTo>
                    <a:pt x="46440" y="37564"/>
                  </a:lnTo>
                  <a:lnTo>
                    <a:pt x="46469" y="37535"/>
                  </a:lnTo>
                  <a:lnTo>
                    <a:pt x="46469" y="37535"/>
                  </a:lnTo>
                  <a:close/>
                  <a:moveTo>
                    <a:pt x="44432" y="37211"/>
                  </a:moveTo>
                  <a:lnTo>
                    <a:pt x="44432" y="37258"/>
                  </a:lnTo>
                  <a:lnTo>
                    <a:pt x="44479" y="37258"/>
                  </a:lnTo>
                  <a:lnTo>
                    <a:pt x="44525" y="37304"/>
                  </a:lnTo>
                  <a:lnTo>
                    <a:pt x="44617" y="37443"/>
                  </a:lnTo>
                  <a:lnTo>
                    <a:pt x="44710" y="37582"/>
                  </a:lnTo>
                  <a:lnTo>
                    <a:pt x="44710" y="37628"/>
                  </a:lnTo>
                  <a:lnTo>
                    <a:pt x="44710" y="37674"/>
                  </a:lnTo>
                  <a:lnTo>
                    <a:pt x="44710" y="37720"/>
                  </a:lnTo>
                  <a:lnTo>
                    <a:pt x="44664" y="37859"/>
                  </a:lnTo>
                  <a:lnTo>
                    <a:pt x="44525" y="37998"/>
                  </a:lnTo>
                  <a:lnTo>
                    <a:pt x="44155" y="38230"/>
                  </a:lnTo>
                  <a:lnTo>
                    <a:pt x="44155" y="38137"/>
                  </a:lnTo>
                  <a:lnTo>
                    <a:pt x="44155" y="38044"/>
                  </a:lnTo>
                  <a:lnTo>
                    <a:pt x="44155" y="37998"/>
                  </a:lnTo>
                  <a:lnTo>
                    <a:pt x="44108" y="37952"/>
                  </a:lnTo>
                  <a:lnTo>
                    <a:pt x="44062" y="37767"/>
                  </a:lnTo>
                  <a:lnTo>
                    <a:pt x="43923" y="37628"/>
                  </a:lnTo>
                  <a:lnTo>
                    <a:pt x="43877" y="37582"/>
                  </a:lnTo>
                  <a:lnTo>
                    <a:pt x="43831" y="37535"/>
                  </a:lnTo>
                  <a:lnTo>
                    <a:pt x="43784" y="37535"/>
                  </a:lnTo>
                  <a:lnTo>
                    <a:pt x="43738" y="37489"/>
                  </a:lnTo>
                  <a:lnTo>
                    <a:pt x="43507" y="37489"/>
                  </a:lnTo>
                  <a:lnTo>
                    <a:pt x="43136" y="37582"/>
                  </a:lnTo>
                  <a:lnTo>
                    <a:pt x="42905" y="37674"/>
                  </a:lnTo>
                  <a:lnTo>
                    <a:pt x="42720" y="37674"/>
                  </a:lnTo>
                  <a:lnTo>
                    <a:pt x="42442" y="37720"/>
                  </a:lnTo>
                  <a:lnTo>
                    <a:pt x="42211" y="37720"/>
                  </a:lnTo>
                  <a:lnTo>
                    <a:pt x="41933" y="37674"/>
                  </a:lnTo>
                  <a:lnTo>
                    <a:pt x="41609" y="37674"/>
                  </a:lnTo>
                  <a:lnTo>
                    <a:pt x="41378" y="37628"/>
                  </a:lnTo>
                  <a:lnTo>
                    <a:pt x="41285" y="37628"/>
                  </a:lnTo>
                  <a:lnTo>
                    <a:pt x="41146" y="37582"/>
                  </a:lnTo>
                  <a:lnTo>
                    <a:pt x="41007" y="37535"/>
                  </a:lnTo>
                  <a:lnTo>
                    <a:pt x="40915" y="37489"/>
                  </a:lnTo>
                  <a:lnTo>
                    <a:pt x="41007" y="37443"/>
                  </a:lnTo>
                  <a:lnTo>
                    <a:pt x="41100" y="37396"/>
                  </a:lnTo>
                  <a:lnTo>
                    <a:pt x="41146" y="37396"/>
                  </a:lnTo>
                  <a:lnTo>
                    <a:pt x="41146" y="37350"/>
                  </a:lnTo>
                  <a:lnTo>
                    <a:pt x="41193" y="37304"/>
                  </a:lnTo>
                  <a:lnTo>
                    <a:pt x="41239" y="37304"/>
                  </a:lnTo>
                  <a:lnTo>
                    <a:pt x="41331" y="37258"/>
                  </a:lnTo>
                  <a:lnTo>
                    <a:pt x="41378" y="37258"/>
                  </a:lnTo>
                  <a:lnTo>
                    <a:pt x="41424" y="37211"/>
                  </a:lnTo>
                  <a:lnTo>
                    <a:pt x="41609" y="37211"/>
                  </a:lnTo>
                  <a:lnTo>
                    <a:pt x="41748" y="37258"/>
                  </a:lnTo>
                  <a:lnTo>
                    <a:pt x="41979" y="37304"/>
                  </a:lnTo>
                  <a:lnTo>
                    <a:pt x="42072" y="37350"/>
                  </a:lnTo>
                  <a:lnTo>
                    <a:pt x="42211" y="37396"/>
                  </a:lnTo>
                  <a:lnTo>
                    <a:pt x="42581" y="37396"/>
                  </a:lnTo>
                  <a:lnTo>
                    <a:pt x="42720" y="37443"/>
                  </a:lnTo>
                  <a:lnTo>
                    <a:pt x="43136" y="37443"/>
                  </a:lnTo>
                  <a:lnTo>
                    <a:pt x="43553" y="37396"/>
                  </a:lnTo>
                  <a:lnTo>
                    <a:pt x="43923" y="37350"/>
                  </a:lnTo>
                  <a:lnTo>
                    <a:pt x="43923" y="37350"/>
                  </a:lnTo>
                  <a:lnTo>
                    <a:pt x="43831" y="37396"/>
                  </a:lnTo>
                  <a:lnTo>
                    <a:pt x="43784" y="37489"/>
                  </a:lnTo>
                  <a:lnTo>
                    <a:pt x="43831" y="37535"/>
                  </a:lnTo>
                  <a:lnTo>
                    <a:pt x="43877" y="37535"/>
                  </a:lnTo>
                  <a:lnTo>
                    <a:pt x="44155" y="37396"/>
                  </a:lnTo>
                  <a:lnTo>
                    <a:pt x="44386" y="37304"/>
                  </a:lnTo>
                  <a:lnTo>
                    <a:pt x="44386" y="37258"/>
                  </a:lnTo>
                  <a:lnTo>
                    <a:pt x="44386" y="37211"/>
                  </a:lnTo>
                  <a:close/>
                  <a:moveTo>
                    <a:pt x="43738" y="37628"/>
                  </a:moveTo>
                  <a:lnTo>
                    <a:pt x="43738" y="37674"/>
                  </a:lnTo>
                  <a:lnTo>
                    <a:pt x="43831" y="37720"/>
                  </a:lnTo>
                  <a:lnTo>
                    <a:pt x="43923" y="37859"/>
                  </a:lnTo>
                  <a:lnTo>
                    <a:pt x="44016" y="38091"/>
                  </a:lnTo>
                  <a:lnTo>
                    <a:pt x="44016" y="38137"/>
                  </a:lnTo>
                  <a:lnTo>
                    <a:pt x="44016" y="38230"/>
                  </a:lnTo>
                  <a:lnTo>
                    <a:pt x="43923" y="38322"/>
                  </a:lnTo>
                  <a:lnTo>
                    <a:pt x="43738" y="38415"/>
                  </a:lnTo>
                  <a:lnTo>
                    <a:pt x="43553" y="38461"/>
                  </a:lnTo>
                  <a:lnTo>
                    <a:pt x="43183" y="38554"/>
                  </a:lnTo>
                  <a:lnTo>
                    <a:pt x="41979" y="38554"/>
                  </a:lnTo>
                  <a:lnTo>
                    <a:pt x="41887" y="38461"/>
                  </a:lnTo>
                  <a:lnTo>
                    <a:pt x="41794" y="38415"/>
                  </a:lnTo>
                  <a:lnTo>
                    <a:pt x="41794" y="38368"/>
                  </a:lnTo>
                  <a:lnTo>
                    <a:pt x="41655" y="38368"/>
                  </a:lnTo>
                  <a:lnTo>
                    <a:pt x="41655" y="38322"/>
                  </a:lnTo>
                  <a:lnTo>
                    <a:pt x="41609" y="38322"/>
                  </a:lnTo>
                  <a:lnTo>
                    <a:pt x="41563" y="38368"/>
                  </a:lnTo>
                  <a:lnTo>
                    <a:pt x="41470" y="38368"/>
                  </a:lnTo>
                  <a:lnTo>
                    <a:pt x="41331" y="38415"/>
                  </a:lnTo>
                  <a:lnTo>
                    <a:pt x="41239" y="38461"/>
                  </a:lnTo>
                  <a:lnTo>
                    <a:pt x="41146" y="38461"/>
                  </a:lnTo>
                  <a:lnTo>
                    <a:pt x="40730" y="38554"/>
                  </a:lnTo>
                  <a:lnTo>
                    <a:pt x="40683" y="38091"/>
                  </a:lnTo>
                  <a:lnTo>
                    <a:pt x="40683" y="38044"/>
                  </a:lnTo>
                  <a:lnTo>
                    <a:pt x="40683" y="37998"/>
                  </a:lnTo>
                  <a:lnTo>
                    <a:pt x="40637" y="37906"/>
                  </a:lnTo>
                  <a:lnTo>
                    <a:pt x="40637" y="37859"/>
                  </a:lnTo>
                  <a:lnTo>
                    <a:pt x="40637" y="37767"/>
                  </a:lnTo>
                  <a:lnTo>
                    <a:pt x="40637" y="37720"/>
                  </a:lnTo>
                  <a:lnTo>
                    <a:pt x="40730" y="37628"/>
                  </a:lnTo>
                  <a:lnTo>
                    <a:pt x="40869" y="37628"/>
                  </a:lnTo>
                  <a:lnTo>
                    <a:pt x="41007" y="37674"/>
                  </a:lnTo>
                  <a:lnTo>
                    <a:pt x="41146" y="37674"/>
                  </a:lnTo>
                  <a:lnTo>
                    <a:pt x="41285" y="37720"/>
                  </a:lnTo>
                  <a:lnTo>
                    <a:pt x="41331" y="37767"/>
                  </a:lnTo>
                  <a:lnTo>
                    <a:pt x="41378" y="37767"/>
                  </a:lnTo>
                  <a:lnTo>
                    <a:pt x="41609" y="37813"/>
                  </a:lnTo>
                  <a:lnTo>
                    <a:pt x="41933" y="37813"/>
                  </a:lnTo>
                  <a:lnTo>
                    <a:pt x="42164" y="37859"/>
                  </a:lnTo>
                  <a:lnTo>
                    <a:pt x="42442" y="37859"/>
                  </a:lnTo>
                  <a:lnTo>
                    <a:pt x="42720" y="37813"/>
                  </a:lnTo>
                  <a:lnTo>
                    <a:pt x="42905" y="37813"/>
                  </a:lnTo>
                  <a:lnTo>
                    <a:pt x="42951" y="37767"/>
                  </a:lnTo>
                  <a:lnTo>
                    <a:pt x="43183" y="37720"/>
                  </a:lnTo>
                  <a:lnTo>
                    <a:pt x="43553" y="37628"/>
                  </a:lnTo>
                  <a:close/>
                  <a:moveTo>
                    <a:pt x="7452" y="31241"/>
                  </a:moveTo>
                  <a:lnTo>
                    <a:pt x="7730" y="31287"/>
                  </a:lnTo>
                  <a:lnTo>
                    <a:pt x="7869" y="31333"/>
                  </a:lnTo>
                  <a:lnTo>
                    <a:pt x="8100" y="31333"/>
                  </a:lnTo>
                  <a:lnTo>
                    <a:pt x="8239" y="31380"/>
                  </a:lnTo>
                  <a:lnTo>
                    <a:pt x="8609" y="31472"/>
                  </a:lnTo>
                  <a:lnTo>
                    <a:pt x="8702" y="31519"/>
                  </a:lnTo>
                  <a:lnTo>
                    <a:pt x="8933" y="31565"/>
                  </a:lnTo>
                  <a:lnTo>
                    <a:pt x="9396" y="31704"/>
                  </a:lnTo>
                  <a:lnTo>
                    <a:pt x="9813" y="31843"/>
                  </a:lnTo>
                  <a:lnTo>
                    <a:pt x="9859" y="31889"/>
                  </a:lnTo>
                  <a:lnTo>
                    <a:pt x="9998" y="31935"/>
                  </a:lnTo>
                  <a:lnTo>
                    <a:pt x="10137" y="31981"/>
                  </a:lnTo>
                  <a:lnTo>
                    <a:pt x="10276" y="32028"/>
                  </a:lnTo>
                  <a:lnTo>
                    <a:pt x="10553" y="32166"/>
                  </a:lnTo>
                  <a:lnTo>
                    <a:pt x="10646" y="32259"/>
                  </a:lnTo>
                  <a:lnTo>
                    <a:pt x="10970" y="32398"/>
                  </a:lnTo>
                  <a:lnTo>
                    <a:pt x="11016" y="32444"/>
                  </a:lnTo>
                  <a:lnTo>
                    <a:pt x="11248" y="32537"/>
                  </a:lnTo>
                  <a:lnTo>
                    <a:pt x="11248" y="32583"/>
                  </a:lnTo>
                  <a:lnTo>
                    <a:pt x="11294" y="32583"/>
                  </a:lnTo>
                  <a:lnTo>
                    <a:pt x="11433" y="32629"/>
                  </a:lnTo>
                  <a:lnTo>
                    <a:pt x="11479" y="32676"/>
                  </a:lnTo>
                  <a:lnTo>
                    <a:pt x="11525" y="32722"/>
                  </a:lnTo>
                  <a:lnTo>
                    <a:pt x="12127" y="33092"/>
                  </a:lnTo>
                  <a:lnTo>
                    <a:pt x="12775" y="33555"/>
                  </a:lnTo>
                  <a:lnTo>
                    <a:pt x="12821" y="33555"/>
                  </a:lnTo>
                  <a:lnTo>
                    <a:pt x="13608" y="34157"/>
                  </a:lnTo>
                  <a:lnTo>
                    <a:pt x="13701" y="34295"/>
                  </a:lnTo>
                  <a:lnTo>
                    <a:pt x="13978" y="34481"/>
                  </a:lnTo>
                  <a:lnTo>
                    <a:pt x="14117" y="34619"/>
                  </a:lnTo>
                  <a:lnTo>
                    <a:pt x="14302" y="34758"/>
                  </a:lnTo>
                  <a:lnTo>
                    <a:pt x="14904" y="35360"/>
                  </a:lnTo>
                  <a:lnTo>
                    <a:pt x="14950" y="35406"/>
                  </a:lnTo>
                  <a:lnTo>
                    <a:pt x="15043" y="35499"/>
                  </a:lnTo>
                  <a:lnTo>
                    <a:pt x="15413" y="35869"/>
                  </a:lnTo>
                  <a:lnTo>
                    <a:pt x="15598" y="36054"/>
                  </a:lnTo>
                  <a:lnTo>
                    <a:pt x="15876" y="36425"/>
                  </a:lnTo>
                  <a:lnTo>
                    <a:pt x="16015" y="36563"/>
                  </a:lnTo>
                  <a:lnTo>
                    <a:pt x="16292" y="36841"/>
                  </a:lnTo>
                  <a:lnTo>
                    <a:pt x="16524" y="37165"/>
                  </a:lnTo>
                  <a:lnTo>
                    <a:pt x="16709" y="37443"/>
                  </a:lnTo>
                  <a:lnTo>
                    <a:pt x="16755" y="37489"/>
                  </a:lnTo>
                  <a:lnTo>
                    <a:pt x="16801" y="37489"/>
                  </a:lnTo>
                  <a:lnTo>
                    <a:pt x="16894" y="37628"/>
                  </a:lnTo>
                  <a:lnTo>
                    <a:pt x="17033" y="37813"/>
                  </a:lnTo>
                  <a:lnTo>
                    <a:pt x="17079" y="37906"/>
                  </a:lnTo>
                  <a:lnTo>
                    <a:pt x="17311" y="38230"/>
                  </a:lnTo>
                  <a:lnTo>
                    <a:pt x="17311" y="38276"/>
                  </a:lnTo>
                  <a:lnTo>
                    <a:pt x="17311" y="38600"/>
                  </a:lnTo>
                  <a:lnTo>
                    <a:pt x="17264" y="38507"/>
                  </a:lnTo>
                  <a:lnTo>
                    <a:pt x="17172" y="38368"/>
                  </a:lnTo>
                  <a:lnTo>
                    <a:pt x="17079" y="38230"/>
                  </a:lnTo>
                  <a:lnTo>
                    <a:pt x="16940" y="38091"/>
                  </a:lnTo>
                  <a:lnTo>
                    <a:pt x="16894" y="37998"/>
                  </a:lnTo>
                  <a:lnTo>
                    <a:pt x="16755" y="37767"/>
                  </a:lnTo>
                  <a:lnTo>
                    <a:pt x="16709" y="37720"/>
                  </a:lnTo>
                  <a:lnTo>
                    <a:pt x="16524" y="37489"/>
                  </a:lnTo>
                  <a:lnTo>
                    <a:pt x="16478" y="37443"/>
                  </a:lnTo>
                  <a:lnTo>
                    <a:pt x="16292" y="37211"/>
                  </a:lnTo>
                  <a:lnTo>
                    <a:pt x="16061" y="36934"/>
                  </a:lnTo>
                  <a:lnTo>
                    <a:pt x="15320" y="36054"/>
                  </a:lnTo>
                  <a:lnTo>
                    <a:pt x="15228" y="35962"/>
                  </a:lnTo>
                  <a:lnTo>
                    <a:pt x="15043" y="35777"/>
                  </a:lnTo>
                  <a:lnTo>
                    <a:pt x="14858" y="35591"/>
                  </a:lnTo>
                  <a:lnTo>
                    <a:pt x="14672" y="35406"/>
                  </a:lnTo>
                  <a:lnTo>
                    <a:pt x="14534" y="35267"/>
                  </a:lnTo>
                  <a:lnTo>
                    <a:pt x="14487" y="35221"/>
                  </a:lnTo>
                  <a:lnTo>
                    <a:pt x="14349" y="35082"/>
                  </a:lnTo>
                  <a:lnTo>
                    <a:pt x="14302" y="35036"/>
                  </a:lnTo>
                  <a:lnTo>
                    <a:pt x="14163" y="34897"/>
                  </a:lnTo>
                  <a:lnTo>
                    <a:pt x="14071" y="34851"/>
                  </a:lnTo>
                  <a:lnTo>
                    <a:pt x="13978" y="34758"/>
                  </a:lnTo>
                  <a:lnTo>
                    <a:pt x="13886" y="34666"/>
                  </a:lnTo>
                  <a:lnTo>
                    <a:pt x="13747" y="34573"/>
                  </a:lnTo>
                  <a:lnTo>
                    <a:pt x="13701" y="34527"/>
                  </a:lnTo>
                  <a:lnTo>
                    <a:pt x="13701" y="34481"/>
                  </a:lnTo>
                  <a:lnTo>
                    <a:pt x="13562" y="34388"/>
                  </a:lnTo>
                  <a:lnTo>
                    <a:pt x="13515" y="34342"/>
                  </a:lnTo>
                  <a:lnTo>
                    <a:pt x="13377" y="34249"/>
                  </a:lnTo>
                  <a:lnTo>
                    <a:pt x="13284" y="34157"/>
                  </a:lnTo>
                  <a:lnTo>
                    <a:pt x="13191" y="34064"/>
                  </a:lnTo>
                  <a:lnTo>
                    <a:pt x="13099" y="34018"/>
                  </a:lnTo>
                  <a:lnTo>
                    <a:pt x="13006" y="33925"/>
                  </a:lnTo>
                  <a:lnTo>
                    <a:pt x="12867" y="33833"/>
                  </a:lnTo>
                  <a:lnTo>
                    <a:pt x="12821" y="33786"/>
                  </a:lnTo>
                  <a:lnTo>
                    <a:pt x="12775" y="33786"/>
                  </a:lnTo>
                  <a:lnTo>
                    <a:pt x="12729" y="33740"/>
                  </a:lnTo>
                  <a:lnTo>
                    <a:pt x="12173" y="33324"/>
                  </a:lnTo>
                  <a:lnTo>
                    <a:pt x="11572" y="32953"/>
                  </a:lnTo>
                  <a:lnTo>
                    <a:pt x="10924" y="32537"/>
                  </a:lnTo>
                  <a:lnTo>
                    <a:pt x="10229" y="32213"/>
                  </a:lnTo>
                  <a:lnTo>
                    <a:pt x="9535" y="31889"/>
                  </a:lnTo>
                  <a:lnTo>
                    <a:pt x="8748" y="31611"/>
                  </a:lnTo>
                  <a:lnTo>
                    <a:pt x="7961" y="31426"/>
                  </a:lnTo>
                  <a:lnTo>
                    <a:pt x="7175" y="31287"/>
                  </a:lnTo>
                  <a:lnTo>
                    <a:pt x="6480" y="31287"/>
                  </a:lnTo>
                  <a:lnTo>
                    <a:pt x="6804" y="31241"/>
                  </a:lnTo>
                  <a:close/>
                  <a:moveTo>
                    <a:pt x="3657" y="36656"/>
                  </a:moveTo>
                  <a:lnTo>
                    <a:pt x="3657" y="36702"/>
                  </a:lnTo>
                  <a:lnTo>
                    <a:pt x="3703" y="36748"/>
                  </a:lnTo>
                  <a:lnTo>
                    <a:pt x="3518" y="37350"/>
                  </a:lnTo>
                  <a:lnTo>
                    <a:pt x="3472" y="37396"/>
                  </a:lnTo>
                  <a:lnTo>
                    <a:pt x="3472" y="37489"/>
                  </a:lnTo>
                  <a:lnTo>
                    <a:pt x="3426" y="37628"/>
                  </a:lnTo>
                  <a:lnTo>
                    <a:pt x="3333" y="38137"/>
                  </a:lnTo>
                  <a:lnTo>
                    <a:pt x="3287" y="38646"/>
                  </a:lnTo>
                  <a:lnTo>
                    <a:pt x="3148" y="38600"/>
                  </a:lnTo>
                  <a:lnTo>
                    <a:pt x="3148" y="38554"/>
                  </a:lnTo>
                  <a:lnTo>
                    <a:pt x="3148" y="38461"/>
                  </a:lnTo>
                  <a:lnTo>
                    <a:pt x="3148" y="38368"/>
                  </a:lnTo>
                  <a:lnTo>
                    <a:pt x="3194" y="38276"/>
                  </a:lnTo>
                  <a:lnTo>
                    <a:pt x="3194" y="38183"/>
                  </a:lnTo>
                  <a:lnTo>
                    <a:pt x="3194" y="38137"/>
                  </a:lnTo>
                  <a:lnTo>
                    <a:pt x="3194" y="38091"/>
                  </a:lnTo>
                  <a:lnTo>
                    <a:pt x="3241" y="37952"/>
                  </a:lnTo>
                  <a:lnTo>
                    <a:pt x="3241" y="37906"/>
                  </a:lnTo>
                  <a:lnTo>
                    <a:pt x="3287" y="37720"/>
                  </a:lnTo>
                  <a:lnTo>
                    <a:pt x="3333" y="37628"/>
                  </a:lnTo>
                  <a:lnTo>
                    <a:pt x="3333" y="37582"/>
                  </a:lnTo>
                  <a:lnTo>
                    <a:pt x="3333" y="37489"/>
                  </a:lnTo>
                  <a:lnTo>
                    <a:pt x="3611" y="36795"/>
                  </a:lnTo>
                  <a:lnTo>
                    <a:pt x="3611" y="36702"/>
                  </a:lnTo>
                  <a:lnTo>
                    <a:pt x="3657" y="36656"/>
                  </a:lnTo>
                  <a:close/>
                  <a:moveTo>
                    <a:pt x="39017" y="38507"/>
                  </a:moveTo>
                  <a:lnTo>
                    <a:pt x="39064" y="38554"/>
                  </a:lnTo>
                  <a:lnTo>
                    <a:pt x="39295" y="38600"/>
                  </a:lnTo>
                  <a:lnTo>
                    <a:pt x="39526" y="38646"/>
                  </a:lnTo>
                  <a:lnTo>
                    <a:pt x="39665" y="38692"/>
                  </a:lnTo>
                  <a:lnTo>
                    <a:pt x="40776" y="38692"/>
                  </a:lnTo>
                  <a:lnTo>
                    <a:pt x="41193" y="38600"/>
                  </a:lnTo>
                  <a:lnTo>
                    <a:pt x="41285" y="38600"/>
                  </a:lnTo>
                  <a:lnTo>
                    <a:pt x="41378" y="38554"/>
                  </a:lnTo>
                  <a:lnTo>
                    <a:pt x="41424" y="38554"/>
                  </a:lnTo>
                  <a:lnTo>
                    <a:pt x="41331" y="38600"/>
                  </a:lnTo>
                  <a:lnTo>
                    <a:pt x="41100" y="38692"/>
                  </a:lnTo>
                  <a:lnTo>
                    <a:pt x="41054" y="38739"/>
                  </a:lnTo>
                  <a:lnTo>
                    <a:pt x="41054" y="38785"/>
                  </a:lnTo>
                  <a:lnTo>
                    <a:pt x="41007" y="38739"/>
                  </a:lnTo>
                  <a:lnTo>
                    <a:pt x="40822" y="38739"/>
                  </a:lnTo>
                  <a:lnTo>
                    <a:pt x="40822" y="38785"/>
                  </a:lnTo>
                  <a:lnTo>
                    <a:pt x="40683" y="38785"/>
                  </a:lnTo>
                  <a:lnTo>
                    <a:pt x="40637" y="38831"/>
                  </a:lnTo>
                  <a:lnTo>
                    <a:pt x="40452" y="38877"/>
                  </a:lnTo>
                  <a:lnTo>
                    <a:pt x="40221" y="38924"/>
                  </a:lnTo>
                  <a:lnTo>
                    <a:pt x="40128" y="38970"/>
                  </a:lnTo>
                  <a:lnTo>
                    <a:pt x="38971" y="38970"/>
                  </a:lnTo>
                  <a:lnTo>
                    <a:pt x="38925" y="38924"/>
                  </a:lnTo>
                  <a:lnTo>
                    <a:pt x="38693" y="38924"/>
                  </a:lnTo>
                  <a:lnTo>
                    <a:pt x="38601" y="38877"/>
                  </a:lnTo>
                  <a:lnTo>
                    <a:pt x="38462" y="38831"/>
                  </a:lnTo>
                  <a:lnTo>
                    <a:pt x="38369" y="38831"/>
                  </a:lnTo>
                  <a:lnTo>
                    <a:pt x="38277" y="38785"/>
                  </a:lnTo>
                  <a:lnTo>
                    <a:pt x="38230" y="38785"/>
                  </a:lnTo>
                  <a:lnTo>
                    <a:pt x="38323" y="38739"/>
                  </a:lnTo>
                  <a:lnTo>
                    <a:pt x="38416" y="38692"/>
                  </a:lnTo>
                  <a:lnTo>
                    <a:pt x="38508" y="38600"/>
                  </a:lnTo>
                  <a:lnTo>
                    <a:pt x="38601" y="38554"/>
                  </a:lnTo>
                  <a:lnTo>
                    <a:pt x="38647" y="38507"/>
                  </a:lnTo>
                  <a:close/>
                  <a:moveTo>
                    <a:pt x="32167" y="38970"/>
                  </a:moveTo>
                  <a:lnTo>
                    <a:pt x="32214" y="39016"/>
                  </a:lnTo>
                  <a:lnTo>
                    <a:pt x="32167" y="39016"/>
                  </a:lnTo>
                  <a:lnTo>
                    <a:pt x="32167" y="38970"/>
                  </a:lnTo>
                  <a:close/>
                  <a:moveTo>
                    <a:pt x="27771" y="31148"/>
                  </a:moveTo>
                  <a:lnTo>
                    <a:pt x="29483" y="34203"/>
                  </a:lnTo>
                  <a:lnTo>
                    <a:pt x="29668" y="34527"/>
                  </a:lnTo>
                  <a:lnTo>
                    <a:pt x="29853" y="34805"/>
                  </a:lnTo>
                  <a:lnTo>
                    <a:pt x="30085" y="35036"/>
                  </a:lnTo>
                  <a:lnTo>
                    <a:pt x="30362" y="35267"/>
                  </a:lnTo>
                  <a:lnTo>
                    <a:pt x="30640" y="35453"/>
                  </a:lnTo>
                  <a:lnTo>
                    <a:pt x="30918" y="35638"/>
                  </a:lnTo>
                  <a:lnTo>
                    <a:pt x="31242" y="35777"/>
                  </a:lnTo>
                  <a:lnTo>
                    <a:pt x="31612" y="35915"/>
                  </a:lnTo>
                  <a:lnTo>
                    <a:pt x="32075" y="36008"/>
                  </a:lnTo>
                  <a:lnTo>
                    <a:pt x="32584" y="36054"/>
                  </a:lnTo>
                  <a:lnTo>
                    <a:pt x="32908" y="36795"/>
                  </a:lnTo>
                  <a:lnTo>
                    <a:pt x="32815" y="37072"/>
                  </a:lnTo>
                  <a:lnTo>
                    <a:pt x="32769" y="37350"/>
                  </a:lnTo>
                  <a:lnTo>
                    <a:pt x="32723" y="37628"/>
                  </a:lnTo>
                  <a:lnTo>
                    <a:pt x="32769" y="37906"/>
                  </a:lnTo>
                  <a:lnTo>
                    <a:pt x="32676" y="37859"/>
                  </a:lnTo>
                  <a:lnTo>
                    <a:pt x="32584" y="37906"/>
                  </a:lnTo>
                  <a:lnTo>
                    <a:pt x="32491" y="37906"/>
                  </a:lnTo>
                  <a:lnTo>
                    <a:pt x="32491" y="37952"/>
                  </a:lnTo>
                  <a:lnTo>
                    <a:pt x="32306" y="37998"/>
                  </a:lnTo>
                  <a:lnTo>
                    <a:pt x="32260" y="38044"/>
                  </a:lnTo>
                  <a:lnTo>
                    <a:pt x="32167" y="38183"/>
                  </a:lnTo>
                  <a:lnTo>
                    <a:pt x="32075" y="38322"/>
                  </a:lnTo>
                  <a:lnTo>
                    <a:pt x="31982" y="38554"/>
                  </a:lnTo>
                  <a:lnTo>
                    <a:pt x="31982" y="38739"/>
                  </a:lnTo>
                  <a:lnTo>
                    <a:pt x="31982" y="38785"/>
                  </a:lnTo>
                  <a:lnTo>
                    <a:pt x="32029" y="38877"/>
                  </a:lnTo>
                  <a:lnTo>
                    <a:pt x="32029" y="39063"/>
                  </a:lnTo>
                  <a:lnTo>
                    <a:pt x="32029" y="39109"/>
                  </a:lnTo>
                  <a:lnTo>
                    <a:pt x="32075" y="39248"/>
                  </a:lnTo>
                  <a:lnTo>
                    <a:pt x="31843" y="39155"/>
                  </a:lnTo>
                  <a:lnTo>
                    <a:pt x="28974" y="37906"/>
                  </a:lnTo>
                  <a:lnTo>
                    <a:pt x="26799" y="36980"/>
                  </a:lnTo>
                  <a:lnTo>
                    <a:pt x="26752" y="35730"/>
                  </a:lnTo>
                  <a:lnTo>
                    <a:pt x="27771" y="31148"/>
                  </a:lnTo>
                  <a:close/>
                  <a:moveTo>
                    <a:pt x="41748" y="38507"/>
                  </a:moveTo>
                  <a:lnTo>
                    <a:pt x="41794" y="38554"/>
                  </a:lnTo>
                  <a:lnTo>
                    <a:pt x="41840" y="38600"/>
                  </a:lnTo>
                  <a:lnTo>
                    <a:pt x="41887" y="38692"/>
                  </a:lnTo>
                  <a:lnTo>
                    <a:pt x="41933" y="38692"/>
                  </a:lnTo>
                  <a:lnTo>
                    <a:pt x="41933" y="38739"/>
                  </a:lnTo>
                  <a:lnTo>
                    <a:pt x="41979" y="38785"/>
                  </a:lnTo>
                  <a:lnTo>
                    <a:pt x="41979" y="38877"/>
                  </a:lnTo>
                  <a:lnTo>
                    <a:pt x="42026" y="38924"/>
                  </a:lnTo>
                  <a:lnTo>
                    <a:pt x="42026" y="38970"/>
                  </a:lnTo>
                  <a:lnTo>
                    <a:pt x="42026" y="39016"/>
                  </a:lnTo>
                  <a:lnTo>
                    <a:pt x="42026" y="39109"/>
                  </a:lnTo>
                  <a:lnTo>
                    <a:pt x="41979" y="39155"/>
                  </a:lnTo>
                  <a:lnTo>
                    <a:pt x="41887" y="39248"/>
                  </a:lnTo>
                  <a:lnTo>
                    <a:pt x="41840" y="39294"/>
                  </a:lnTo>
                  <a:lnTo>
                    <a:pt x="41470" y="39525"/>
                  </a:lnTo>
                  <a:lnTo>
                    <a:pt x="41470" y="39433"/>
                  </a:lnTo>
                  <a:lnTo>
                    <a:pt x="41470" y="39340"/>
                  </a:lnTo>
                  <a:lnTo>
                    <a:pt x="41424" y="39294"/>
                  </a:lnTo>
                  <a:lnTo>
                    <a:pt x="41424" y="39248"/>
                  </a:lnTo>
                  <a:lnTo>
                    <a:pt x="41424" y="39201"/>
                  </a:lnTo>
                  <a:lnTo>
                    <a:pt x="41378" y="39109"/>
                  </a:lnTo>
                  <a:lnTo>
                    <a:pt x="41331" y="39063"/>
                  </a:lnTo>
                  <a:lnTo>
                    <a:pt x="41331" y="39016"/>
                  </a:lnTo>
                  <a:lnTo>
                    <a:pt x="41146" y="38831"/>
                  </a:lnTo>
                  <a:lnTo>
                    <a:pt x="41563" y="38646"/>
                  </a:lnTo>
                  <a:lnTo>
                    <a:pt x="41655" y="38600"/>
                  </a:lnTo>
                  <a:lnTo>
                    <a:pt x="41655" y="38554"/>
                  </a:lnTo>
                  <a:lnTo>
                    <a:pt x="41702" y="38554"/>
                  </a:lnTo>
                  <a:lnTo>
                    <a:pt x="41702" y="38507"/>
                  </a:lnTo>
                  <a:close/>
                  <a:moveTo>
                    <a:pt x="32353" y="39109"/>
                  </a:moveTo>
                  <a:lnTo>
                    <a:pt x="33278" y="39664"/>
                  </a:lnTo>
                  <a:lnTo>
                    <a:pt x="32769" y="39387"/>
                  </a:lnTo>
                  <a:lnTo>
                    <a:pt x="32630" y="39294"/>
                  </a:lnTo>
                  <a:lnTo>
                    <a:pt x="32399" y="39155"/>
                  </a:lnTo>
                  <a:lnTo>
                    <a:pt x="32353" y="39109"/>
                  </a:lnTo>
                  <a:close/>
                  <a:moveTo>
                    <a:pt x="46284" y="37674"/>
                  </a:moveTo>
                  <a:lnTo>
                    <a:pt x="46237" y="37720"/>
                  </a:lnTo>
                  <a:lnTo>
                    <a:pt x="46191" y="37767"/>
                  </a:lnTo>
                  <a:lnTo>
                    <a:pt x="46145" y="37767"/>
                  </a:lnTo>
                  <a:lnTo>
                    <a:pt x="45867" y="37906"/>
                  </a:lnTo>
                  <a:lnTo>
                    <a:pt x="45821" y="37952"/>
                  </a:lnTo>
                  <a:lnTo>
                    <a:pt x="45636" y="38044"/>
                  </a:lnTo>
                  <a:lnTo>
                    <a:pt x="42812" y="39711"/>
                  </a:lnTo>
                  <a:lnTo>
                    <a:pt x="42720" y="39711"/>
                  </a:lnTo>
                  <a:lnTo>
                    <a:pt x="42812" y="39664"/>
                  </a:lnTo>
                  <a:lnTo>
                    <a:pt x="45682" y="37998"/>
                  </a:lnTo>
                  <a:lnTo>
                    <a:pt x="46284" y="37674"/>
                  </a:lnTo>
                  <a:close/>
                  <a:moveTo>
                    <a:pt x="6573" y="34388"/>
                  </a:moveTo>
                  <a:lnTo>
                    <a:pt x="6666" y="34434"/>
                  </a:lnTo>
                  <a:lnTo>
                    <a:pt x="7221" y="34481"/>
                  </a:lnTo>
                  <a:lnTo>
                    <a:pt x="7823" y="34573"/>
                  </a:lnTo>
                  <a:lnTo>
                    <a:pt x="8147" y="34666"/>
                  </a:lnTo>
                  <a:lnTo>
                    <a:pt x="9720" y="40035"/>
                  </a:lnTo>
                  <a:lnTo>
                    <a:pt x="9720" y="40127"/>
                  </a:lnTo>
                  <a:lnTo>
                    <a:pt x="6434" y="34388"/>
                  </a:lnTo>
                  <a:close/>
                  <a:moveTo>
                    <a:pt x="9443" y="35221"/>
                  </a:moveTo>
                  <a:lnTo>
                    <a:pt x="9581" y="35267"/>
                  </a:lnTo>
                  <a:lnTo>
                    <a:pt x="9767" y="35360"/>
                  </a:lnTo>
                  <a:lnTo>
                    <a:pt x="9767" y="35406"/>
                  </a:lnTo>
                  <a:lnTo>
                    <a:pt x="9859" y="35453"/>
                  </a:lnTo>
                  <a:lnTo>
                    <a:pt x="9952" y="35499"/>
                  </a:lnTo>
                  <a:lnTo>
                    <a:pt x="10090" y="35545"/>
                  </a:lnTo>
                  <a:lnTo>
                    <a:pt x="10137" y="35591"/>
                  </a:lnTo>
                  <a:lnTo>
                    <a:pt x="10924" y="36147"/>
                  </a:lnTo>
                  <a:lnTo>
                    <a:pt x="10924" y="40173"/>
                  </a:lnTo>
                  <a:lnTo>
                    <a:pt x="10924" y="40220"/>
                  </a:lnTo>
                  <a:lnTo>
                    <a:pt x="9443" y="35221"/>
                  </a:lnTo>
                  <a:close/>
                  <a:moveTo>
                    <a:pt x="39202" y="39942"/>
                  </a:moveTo>
                  <a:lnTo>
                    <a:pt x="39341" y="39988"/>
                  </a:lnTo>
                  <a:lnTo>
                    <a:pt x="39619" y="39988"/>
                  </a:lnTo>
                  <a:lnTo>
                    <a:pt x="39526" y="40035"/>
                  </a:lnTo>
                  <a:lnTo>
                    <a:pt x="39480" y="40081"/>
                  </a:lnTo>
                  <a:lnTo>
                    <a:pt x="39341" y="40127"/>
                  </a:lnTo>
                  <a:lnTo>
                    <a:pt x="39249" y="40173"/>
                  </a:lnTo>
                  <a:lnTo>
                    <a:pt x="39202" y="40220"/>
                  </a:lnTo>
                  <a:lnTo>
                    <a:pt x="39156" y="39942"/>
                  </a:lnTo>
                  <a:close/>
                  <a:moveTo>
                    <a:pt x="5370" y="34712"/>
                  </a:moveTo>
                  <a:lnTo>
                    <a:pt x="8697" y="40443"/>
                  </a:lnTo>
                  <a:lnTo>
                    <a:pt x="4629" y="36101"/>
                  </a:lnTo>
                  <a:lnTo>
                    <a:pt x="4768" y="35777"/>
                  </a:lnTo>
                  <a:lnTo>
                    <a:pt x="4999" y="35221"/>
                  </a:lnTo>
                  <a:lnTo>
                    <a:pt x="5185" y="34943"/>
                  </a:lnTo>
                  <a:lnTo>
                    <a:pt x="5370" y="34712"/>
                  </a:lnTo>
                  <a:close/>
                  <a:moveTo>
                    <a:pt x="37212" y="31519"/>
                  </a:moveTo>
                  <a:lnTo>
                    <a:pt x="37629" y="31704"/>
                  </a:lnTo>
                  <a:lnTo>
                    <a:pt x="37999" y="31843"/>
                  </a:lnTo>
                  <a:lnTo>
                    <a:pt x="38416" y="31889"/>
                  </a:lnTo>
                  <a:lnTo>
                    <a:pt x="38832" y="31935"/>
                  </a:lnTo>
                  <a:lnTo>
                    <a:pt x="39202" y="31889"/>
                  </a:lnTo>
                  <a:lnTo>
                    <a:pt x="39573" y="31843"/>
                  </a:lnTo>
                  <a:lnTo>
                    <a:pt x="39943" y="31750"/>
                  </a:lnTo>
                  <a:lnTo>
                    <a:pt x="40267" y="31611"/>
                  </a:lnTo>
                  <a:lnTo>
                    <a:pt x="40452" y="31843"/>
                  </a:lnTo>
                  <a:lnTo>
                    <a:pt x="40498" y="32259"/>
                  </a:lnTo>
                  <a:lnTo>
                    <a:pt x="40591" y="32629"/>
                  </a:lnTo>
                  <a:lnTo>
                    <a:pt x="40776" y="33000"/>
                  </a:lnTo>
                  <a:lnTo>
                    <a:pt x="41054" y="33324"/>
                  </a:lnTo>
                  <a:lnTo>
                    <a:pt x="41239" y="33509"/>
                  </a:lnTo>
                  <a:lnTo>
                    <a:pt x="41470" y="33648"/>
                  </a:lnTo>
                  <a:lnTo>
                    <a:pt x="41517" y="33648"/>
                  </a:lnTo>
                  <a:lnTo>
                    <a:pt x="41517" y="33694"/>
                  </a:lnTo>
                  <a:lnTo>
                    <a:pt x="41517" y="33740"/>
                  </a:lnTo>
                  <a:lnTo>
                    <a:pt x="41563" y="33786"/>
                  </a:lnTo>
                  <a:lnTo>
                    <a:pt x="41563" y="33833"/>
                  </a:lnTo>
                  <a:lnTo>
                    <a:pt x="41609" y="33879"/>
                  </a:lnTo>
                  <a:lnTo>
                    <a:pt x="41609" y="33925"/>
                  </a:lnTo>
                  <a:lnTo>
                    <a:pt x="41609" y="33972"/>
                  </a:lnTo>
                  <a:lnTo>
                    <a:pt x="41702" y="34110"/>
                  </a:lnTo>
                  <a:lnTo>
                    <a:pt x="41840" y="34249"/>
                  </a:lnTo>
                  <a:lnTo>
                    <a:pt x="42026" y="34388"/>
                  </a:lnTo>
                  <a:lnTo>
                    <a:pt x="42396" y="34573"/>
                  </a:lnTo>
                  <a:lnTo>
                    <a:pt x="42674" y="34712"/>
                  </a:lnTo>
                  <a:lnTo>
                    <a:pt x="45636" y="36425"/>
                  </a:lnTo>
                  <a:lnTo>
                    <a:pt x="45682" y="36471"/>
                  </a:lnTo>
                  <a:lnTo>
                    <a:pt x="45636" y="36517"/>
                  </a:lnTo>
                  <a:lnTo>
                    <a:pt x="45404" y="36656"/>
                  </a:lnTo>
                  <a:lnTo>
                    <a:pt x="45219" y="36748"/>
                  </a:lnTo>
                  <a:lnTo>
                    <a:pt x="45173" y="36795"/>
                  </a:lnTo>
                  <a:lnTo>
                    <a:pt x="44525" y="37119"/>
                  </a:lnTo>
                  <a:lnTo>
                    <a:pt x="44479" y="37119"/>
                  </a:lnTo>
                  <a:lnTo>
                    <a:pt x="44432" y="37072"/>
                  </a:lnTo>
                  <a:lnTo>
                    <a:pt x="44155" y="37072"/>
                  </a:lnTo>
                  <a:lnTo>
                    <a:pt x="44016" y="37165"/>
                  </a:lnTo>
                  <a:lnTo>
                    <a:pt x="43877" y="37211"/>
                  </a:lnTo>
                  <a:lnTo>
                    <a:pt x="43507" y="37258"/>
                  </a:lnTo>
                  <a:lnTo>
                    <a:pt x="43136" y="37304"/>
                  </a:lnTo>
                  <a:lnTo>
                    <a:pt x="42720" y="37304"/>
                  </a:lnTo>
                  <a:lnTo>
                    <a:pt x="42581" y="37258"/>
                  </a:lnTo>
                  <a:lnTo>
                    <a:pt x="42257" y="37258"/>
                  </a:lnTo>
                  <a:lnTo>
                    <a:pt x="42026" y="37165"/>
                  </a:lnTo>
                  <a:lnTo>
                    <a:pt x="41840" y="37119"/>
                  </a:lnTo>
                  <a:lnTo>
                    <a:pt x="41655" y="37119"/>
                  </a:lnTo>
                  <a:lnTo>
                    <a:pt x="41424" y="37072"/>
                  </a:lnTo>
                  <a:lnTo>
                    <a:pt x="41378" y="37072"/>
                  </a:lnTo>
                  <a:lnTo>
                    <a:pt x="41331" y="37119"/>
                  </a:lnTo>
                  <a:lnTo>
                    <a:pt x="41285" y="37119"/>
                  </a:lnTo>
                  <a:lnTo>
                    <a:pt x="41146" y="37211"/>
                  </a:lnTo>
                  <a:lnTo>
                    <a:pt x="41007" y="37304"/>
                  </a:lnTo>
                  <a:lnTo>
                    <a:pt x="40961" y="37350"/>
                  </a:lnTo>
                  <a:lnTo>
                    <a:pt x="40637" y="37535"/>
                  </a:lnTo>
                  <a:lnTo>
                    <a:pt x="40591" y="37535"/>
                  </a:lnTo>
                  <a:lnTo>
                    <a:pt x="40545" y="37582"/>
                  </a:lnTo>
                  <a:lnTo>
                    <a:pt x="40498" y="37674"/>
                  </a:lnTo>
                  <a:lnTo>
                    <a:pt x="40498" y="37859"/>
                  </a:lnTo>
                  <a:lnTo>
                    <a:pt x="40545" y="37998"/>
                  </a:lnTo>
                  <a:lnTo>
                    <a:pt x="40545" y="38044"/>
                  </a:lnTo>
                  <a:lnTo>
                    <a:pt x="40545" y="38137"/>
                  </a:lnTo>
                  <a:lnTo>
                    <a:pt x="40545" y="38230"/>
                  </a:lnTo>
                  <a:lnTo>
                    <a:pt x="40545" y="38276"/>
                  </a:lnTo>
                  <a:lnTo>
                    <a:pt x="40591" y="38554"/>
                  </a:lnTo>
                  <a:lnTo>
                    <a:pt x="40452" y="38600"/>
                  </a:lnTo>
                  <a:lnTo>
                    <a:pt x="40082" y="38554"/>
                  </a:lnTo>
                  <a:lnTo>
                    <a:pt x="39665" y="38554"/>
                  </a:lnTo>
                  <a:lnTo>
                    <a:pt x="39526" y="38507"/>
                  </a:lnTo>
                  <a:lnTo>
                    <a:pt x="39341" y="38461"/>
                  </a:lnTo>
                  <a:lnTo>
                    <a:pt x="39110" y="38415"/>
                  </a:lnTo>
                  <a:lnTo>
                    <a:pt x="38925" y="38368"/>
                  </a:lnTo>
                  <a:lnTo>
                    <a:pt x="38647" y="38368"/>
                  </a:lnTo>
                  <a:lnTo>
                    <a:pt x="38601" y="38415"/>
                  </a:lnTo>
                  <a:lnTo>
                    <a:pt x="38416" y="38507"/>
                  </a:lnTo>
                  <a:lnTo>
                    <a:pt x="38323" y="38554"/>
                  </a:lnTo>
                  <a:lnTo>
                    <a:pt x="38277" y="38600"/>
                  </a:lnTo>
                  <a:lnTo>
                    <a:pt x="37953" y="38785"/>
                  </a:lnTo>
                  <a:lnTo>
                    <a:pt x="37906" y="38785"/>
                  </a:lnTo>
                  <a:lnTo>
                    <a:pt x="37860" y="38877"/>
                  </a:lnTo>
                  <a:lnTo>
                    <a:pt x="37814" y="38970"/>
                  </a:lnTo>
                  <a:lnTo>
                    <a:pt x="37768" y="39063"/>
                  </a:lnTo>
                  <a:lnTo>
                    <a:pt x="37814" y="39155"/>
                  </a:lnTo>
                  <a:lnTo>
                    <a:pt x="37860" y="39340"/>
                  </a:lnTo>
                  <a:lnTo>
                    <a:pt x="37860" y="39387"/>
                  </a:lnTo>
                  <a:lnTo>
                    <a:pt x="37906" y="39664"/>
                  </a:lnTo>
                  <a:lnTo>
                    <a:pt x="37999" y="40451"/>
                  </a:lnTo>
                  <a:lnTo>
                    <a:pt x="37906" y="40451"/>
                  </a:lnTo>
                  <a:lnTo>
                    <a:pt x="37582" y="40405"/>
                  </a:lnTo>
                  <a:lnTo>
                    <a:pt x="37212" y="40312"/>
                  </a:lnTo>
                  <a:lnTo>
                    <a:pt x="37120" y="40266"/>
                  </a:lnTo>
                  <a:lnTo>
                    <a:pt x="36981" y="40220"/>
                  </a:lnTo>
                  <a:lnTo>
                    <a:pt x="36749" y="40127"/>
                  </a:lnTo>
                  <a:lnTo>
                    <a:pt x="36703" y="40127"/>
                  </a:lnTo>
                  <a:lnTo>
                    <a:pt x="36749" y="39988"/>
                  </a:lnTo>
                  <a:lnTo>
                    <a:pt x="36749" y="39896"/>
                  </a:lnTo>
                  <a:lnTo>
                    <a:pt x="36888" y="39942"/>
                  </a:lnTo>
                  <a:lnTo>
                    <a:pt x="37073" y="39942"/>
                  </a:lnTo>
                  <a:lnTo>
                    <a:pt x="37305" y="39896"/>
                  </a:lnTo>
                  <a:lnTo>
                    <a:pt x="37444" y="39803"/>
                  </a:lnTo>
                  <a:lnTo>
                    <a:pt x="37582" y="39618"/>
                  </a:lnTo>
                  <a:lnTo>
                    <a:pt x="37582" y="39387"/>
                  </a:lnTo>
                  <a:lnTo>
                    <a:pt x="37536" y="39201"/>
                  </a:lnTo>
                  <a:lnTo>
                    <a:pt x="36888" y="37813"/>
                  </a:lnTo>
                  <a:lnTo>
                    <a:pt x="36842" y="37720"/>
                  </a:lnTo>
                  <a:lnTo>
                    <a:pt x="36842" y="37628"/>
                  </a:lnTo>
                  <a:lnTo>
                    <a:pt x="36981" y="37813"/>
                  </a:lnTo>
                  <a:lnTo>
                    <a:pt x="37120" y="37906"/>
                  </a:lnTo>
                  <a:lnTo>
                    <a:pt x="37351" y="37906"/>
                  </a:lnTo>
                  <a:lnTo>
                    <a:pt x="37536" y="37859"/>
                  </a:lnTo>
                  <a:lnTo>
                    <a:pt x="37721" y="37720"/>
                  </a:lnTo>
                  <a:lnTo>
                    <a:pt x="37814" y="37535"/>
                  </a:lnTo>
                  <a:lnTo>
                    <a:pt x="37814" y="37350"/>
                  </a:lnTo>
                  <a:lnTo>
                    <a:pt x="37768" y="37119"/>
                  </a:lnTo>
                  <a:lnTo>
                    <a:pt x="37120" y="35962"/>
                  </a:lnTo>
                  <a:lnTo>
                    <a:pt x="37027" y="35823"/>
                  </a:lnTo>
                  <a:lnTo>
                    <a:pt x="36935" y="35730"/>
                  </a:lnTo>
                  <a:lnTo>
                    <a:pt x="36796" y="35684"/>
                  </a:lnTo>
                  <a:lnTo>
                    <a:pt x="36333" y="35684"/>
                  </a:lnTo>
                  <a:lnTo>
                    <a:pt x="37212" y="31519"/>
                  </a:lnTo>
                  <a:close/>
                  <a:moveTo>
                    <a:pt x="38092" y="38877"/>
                  </a:moveTo>
                  <a:lnTo>
                    <a:pt x="38138" y="38924"/>
                  </a:lnTo>
                  <a:lnTo>
                    <a:pt x="38230" y="38924"/>
                  </a:lnTo>
                  <a:lnTo>
                    <a:pt x="38416" y="38970"/>
                  </a:lnTo>
                  <a:lnTo>
                    <a:pt x="38554" y="39016"/>
                  </a:lnTo>
                  <a:lnTo>
                    <a:pt x="38647" y="39016"/>
                  </a:lnTo>
                  <a:lnTo>
                    <a:pt x="38925" y="39063"/>
                  </a:lnTo>
                  <a:lnTo>
                    <a:pt x="39249" y="39109"/>
                  </a:lnTo>
                  <a:lnTo>
                    <a:pt x="40128" y="39109"/>
                  </a:lnTo>
                  <a:lnTo>
                    <a:pt x="40221" y="39063"/>
                  </a:lnTo>
                  <a:lnTo>
                    <a:pt x="40267" y="39063"/>
                  </a:lnTo>
                  <a:lnTo>
                    <a:pt x="40452" y="39016"/>
                  </a:lnTo>
                  <a:lnTo>
                    <a:pt x="40637" y="38924"/>
                  </a:lnTo>
                  <a:lnTo>
                    <a:pt x="41054" y="38924"/>
                  </a:lnTo>
                  <a:lnTo>
                    <a:pt x="41193" y="39063"/>
                  </a:lnTo>
                  <a:lnTo>
                    <a:pt x="41239" y="39155"/>
                  </a:lnTo>
                  <a:lnTo>
                    <a:pt x="41285" y="39201"/>
                  </a:lnTo>
                  <a:lnTo>
                    <a:pt x="41331" y="39340"/>
                  </a:lnTo>
                  <a:lnTo>
                    <a:pt x="41331" y="39387"/>
                  </a:lnTo>
                  <a:lnTo>
                    <a:pt x="41331" y="39479"/>
                  </a:lnTo>
                  <a:lnTo>
                    <a:pt x="41239" y="39618"/>
                  </a:lnTo>
                  <a:lnTo>
                    <a:pt x="41100" y="39711"/>
                  </a:lnTo>
                  <a:lnTo>
                    <a:pt x="40915" y="39757"/>
                  </a:lnTo>
                  <a:lnTo>
                    <a:pt x="40776" y="39757"/>
                  </a:lnTo>
                  <a:lnTo>
                    <a:pt x="40498" y="39803"/>
                  </a:lnTo>
                  <a:lnTo>
                    <a:pt x="40406" y="39803"/>
                  </a:lnTo>
                  <a:lnTo>
                    <a:pt x="40128" y="39849"/>
                  </a:lnTo>
                  <a:lnTo>
                    <a:pt x="39341" y="39849"/>
                  </a:lnTo>
                  <a:lnTo>
                    <a:pt x="39156" y="39803"/>
                  </a:lnTo>
                  <a:lnTo>
                    <a:pt x="39017" y="39803"/>
                  </a:lnTo>
                  <a:lnTo>
                    <a:pt x="38971" y="39849"/>
                  </a:lnTo>
                  <a:lnTo>
                    <a:pt x="39017" y="39896"/>
                  </a:lnTo>
                  <a:lnTo>
                    <a:pt x="39064" y="40266"/>
                  </a:lnTo>
                  <a:lnTo>
                    <a:pt x="38971" y="40266"/>
                  </a:lnTo>
                  <a:lnTo>
                    <a:pt x="38925" y="40312"/>
                  </a:lnTo>
                  <a:lnTo>
                    <a:pt x="38554" y="40405"/>
                  </a:lnTo>
                  <a:lnTo>
                    <a:pt x="38184" y="40451"/>
                  </a:lnTo>
                  <a:lnTo>
                    <a:pt x="38045" y="39387"/>
                  </a:lnTo>
                  <a:lnTo>
                    <a:pt x="37999" y="39340"/>
                  </a:lnTo>
                  <a:lnTo>
                    <a:pt x="37999" y="39294"/>
                  </a:lnTo>
                  <a:lnTo>
                    <a:pt x="37953" y="39248"/>
                  </a:lnTo>
                  <a:lnTo>
                    <a:pt x="37953" y="39201"/>
                  </a:lnTo>
                  <a:lnTo>
                    <a:pt x="37953" y="39155"/>
                  </a:lnTo>
                  <a:lnTo>
                    <a:pt x="37906" y="39063"/>
                  </a:lnTo>
                  <a:lnTo>
                    <a:pt x="37953" y="39016"/>
                  </a:lnTo>
                  <a:lnTo>
                    <a:pt x="37953" y="38970"/>
                  </a:lnTo>
                  <a:lnTo>
                    <a:pt x="37999" y="38924"/>
                  </a:lnTo>
                  <a:lnTo>
                    <a:pt x="38045" y="38924"/>
                  </a:lnTo>
                  <a:lnTo>
                    <a:pt x="38092" y="38877"/>
                  </a:lnTo>
                  <a:close/>
                  <a:moveTo>
                    <a:pt x="34759" y="40497"/>
                  </a:moveTo>
                  <a:lnTo>
                    <a:pt x="34944" y="40590"/>
                  </a:lnTo>
                  <a:lnTo>
                    <a:pt x="34944" y="40636"/>
                  </a:lnTo>
                  <a:lnTo>
                    <a:pt x="34713" y="40497"/>
                  </a:lnTo>
                  <a:close/>
                  <a:moveTo>
                    <a:pt x="34991" y="35638"/>
                  </a:moveTo>
                  <a:lnTo>
                    <a:pt x="35176" y="35684"/>
                  </a:lnTo>
                  <a:lnTo>
                    <a:pt x="35268" y="35777"/>
                  </a:lnTo>
                  <a:lnTo>
                    <a:pt x="35315" y="35823"/>
                  </a:lnTo>
                  <a:lnTo>
                    <a:pt x="36749" y="35823"/>
                  </a:lnTo>
                  <a:lnTo>
                    <a:pt x="36842" y="35869"/>
                  </a:lnTo>
                  <a:lnTo>
                    <a:pt x="36935" y="35915"/>
                  </a:lnTo>
                  <a:lnTo>
                    <a:pt x="36981" y="36008"/>
                  </a:lnTo>
                  <a:lnTo>
                    <a:pt x="37629" y="37211"/>
                  </a:lnTo>
                  <a:lnTo>
                    <a:pt x="37675" y="37350"/>
                  </a:lnTo>
                  <a:lnTo>
                    <a:pt x="37675" y="37489"/>
                  </a:lnTo>
                  <a:lnTo>
                    <a:pt x="37582" y="37628"/>
                  </a:lnTo>
                  <a:lnTo>
                    <a:pt x="37490" y="37720"/>
                  </a:lnTo>
                  <a:lnTo>
                    <a:pt x="37351" y="37767"/>
                  </a:lnTo>
                  <a:lnTo>
                    <a:pt x="37166" y="37767"/>
                  </a:lnTo>
                  <a:lnTo>
                    <a:pt x="37027" y="37674"/>
                  </a:lnTo>
                  <a:lnTo>
                    <a:pt x="36935" y="37582"/>
                  </a:lnTo>
                  <a:lnTo>
                    <a:pt x="36796" y="37304"/>
                  </a:lnTo>
                  <a:lnTo>
                    <a:pt x="36749" y="37258"/>
                  </a:lnTo>
                  <a:lnTo>
                    <a:pt x="36703" y="37258"/>
                  </a:lnTo>
                  <a:lnTo>
                    <a:pt x="36657" y="37304"/>
                  </a:lnTo>
                  <a:lnTo>
                    <a:pt x="36657" y="37350"/>
                  </a:lnTo>
                  <a:lnTo>
                    <a:pt x="36703" y="37720"/>
                  </a:lnTo>
                  <a:lnTo>
                    <a:pt x="36703" y="37767"/>
                  </a:lnTo>
                  <a:lnTo>
                    <a:pt x="36796" y="37859"/>
                  </a:lnTo>
                  <a:lnTo>
                    <a:pt x="37444" y="39248"/>
                  </a:lnTo>
                  <a:lnTo>
                    <a:pt x="37444" y="39387"/>
                  </a:lnTo>
                  <a:lnTo>
                    <a:pt x="37444" y="39572"/>
                  </a:lnTo>
                  <a:lnTo>
                    <a:pt x="37351" y="39711"/>
                  </a:lnTo>
                  <a:lnTo>
                    <a:pt x="37212" y="39803"/>
                  </a:lnTo>
                  <a:lnTo>
                    <a:pt x="36935" y="39803"/>
                  </a:lnTo>
                  <a:lnTo>
                    <a:pt x="36796" y="39711"/>
                  </a:lnTo>
                  <a:lnTo>
                    <a:pt x="36703" y="39572"/>
                  </a:lnTo>
                  <a:lnTo>
                    <a:pt x="35963" y="37952"/>
                  </a:lnTo>
                  <a:lnTo>
                    <a:pt x="35916" y="37906"/>
                  </a:lnTo>
                  <a:lnTo>
                    <a:pt x="35870" y="37906"/>
                  </a:lnTo>
                  <a:lnTo>
                    <a:pt x="35824" y="37952"/>
                  </a:lnTo>
                  <a:lnTo>
                    <a:pt x="35824" y="37998"/>
                  </a:lnTo>
                  <a:lnTo>
                    <a:pt x="36564" y="39664"/>
                  </a:lnTo>
                  <a:lnTo>
                    <a:pt x="36611" y="39711"/>
                  </a:lnTo>
                  <a:lnTo>
                    <a:pt x="36611" y="39896"/>
                  </a:lnTo>
                  <a:lnTo>
                    <a:pt x="36564" y="40035"/>
                  </a:lnTo>
                  <a:lnTo>
                    <a:pt x="36564" y="40127"/>
                  </a:lnTo>
                  <a:lnTo>
                    <a:pt x="36518" y="40173"/>
                  </a:lnTo>
                  <a:lnTo>
                    <a:pt x="36472" y="40173"/>
                  </a:lnTo>
                  <a:lnTo>
                    <a:pt x="36379" y="40220"/>
                  </a:lnTo>
                  <a:lnTo>
                    <a:pt x="36379" y="40266"/>
                  </a:lnTo>
                  <a:lnTo>
                    <a:pt x="36055" y="40266"/>
                  </a:lnTo>
                  <a:lnTo>
                    <a:pt x="35963" y="40173"/>
                  </a:lnTo>
                  <a:lnTo>
                    <a:pt x="35870" y="40035"/>
                  </a:lnTo>
                  <a:lnTo>
                    <a:pt x="35685" y="39711"/>
                  </a:lnTo>
                  <a:lnTo>
                    <a:pt x="35639" y="39572"/>
                  </a:lnTo>
                  <a:lnTo>
                    <a:pt x="35592" y="39479"/>
                  </a:lnTo>
                  <a:lnTo>
                    <a:pt x="35546" y="39294"/>
                  </a:lnTo>
                  <a:lnTo>
                    <a:pt x="35500" y="39201"/>
                  </a:lnTo>
                  <a:lnTo>
                    <a:pt x="35453" y="39109"/>
                  </a:lnTo>
                  <a:lnTo>
                    <a:pt x="35222" y="38646"/>
                  </a:lnTo>
                  <a:lnTo>
                    <a:pt x="35222" y="38600"/>
                  </a:lnTo>
                  <a:lnTo>
                    <a:pt x="35129" y="38600"/>
                  </a:lnTo>
                  <a:lnTo>
                    <a:pt x="35129" y="38646"/>
                  </a:lnTo>
                  <a:lnTo>
                    <a:pt x="35129" y="38692"/>
                  </a:lnTo>
                  <a:lnTo>
                    <a:pt x="35407" y="39340"/>
                  </a:lnTo>
                  <a:lnTo>
                    <a:pt x="35407" y="39387"/>
                  </a:lnTo>
                  <a:lnTo>
                    <a:pt x="35453" y="39433"/>
                  </a:lnTo>
                  <a:lnTo>
                    <a:pt x="35453" y="39479"/>
                  </a:lnTo>
                  <a:lnTo>
                    <a:pt x="35500" y="39525"/>
                  </a:lnTo>
                  <a:lnTo>
                    <a:pt x="35500" y="39572"/>
                  </a:lnTo>
                  <a:lnTo>
                    <a:pt x="35731" y="40081"/>
                  </a:lnTo>
                  <a:lnTo>
                    <a:pt x="35731" y="40127"/>
                  </a:lnTo>
                  <a:lnTo>
                    <a:pt x="35777" y="40266"/>
                  </a:lnTo>
                  <a:lnTo>
                    <a:pt x="35731" y="40405"/>
                  </a:lnTo>
                  <a:lnTo>
                    <a:pt x="35685" y="40544"/>
                  </a:lnTo>
                  <a:lnTo>
                    <a:pt x="35546" y="40636"/>
                  </a:lnTo>
                  <a:lnTo>
                    <a:pt x="35361" y="40683"/>
                  </a:lnTo>
                  <a:lnTo>
                    <a:pt x="35222" y="40683"/>
                  </a:lnTo>
                  <a:lnTo>
                    <a:pt x="35176" y="40636"/>
                  </a:lnTo>
                  <a:lnTo>
                    <a:pt x="35129" y="40590"/>
                  </a:lnTo>
                  <a:lnTo>
                    <a:pt x="35083" y="40544"/>
                  </a:lnTo>
                  <a:lnTo>
                    <a:pt x="35037" y="40497"/>
                  </a:lnTo>
                  <a:lnTo>
                    <a:pt x="34991" y="40451"/>
                  </a:lnTo>
                  <a:lnTo>
                    <a:pt x="34806" y="40035"/>
                  </a:lnTo>
                  <a:lnTo>
                    <a:pt x="34343" y="38924"/>
                  </a:lnTo>
                  <a:lnTo>
                    <a:pt x="34343" y="38831"/>
                  </a:lnTo>
                  <a:lnTo>
                    <a:pt x="34296" y="38692"/>
                  </a:lnTo>
                  <a:lnTo>
                    <a:pt x="34250" y="38692"/>
                  </a:lnTo>
                  <a:lnTo>
                    <a:pt x="34204" y="38646"/>
                  </a:lnTo>
                  <a:lnTo>
                    <a:pt x="34158" y="38692"/>
                  </a:lnTo>
                  <a:lnTo>
                    <a:pt x="34158" y="38739"/>
                  </a:lnTo>
                  <a:lnTo>
                    <a:pt x="34158" y="38785"/>
                  </a:lnTo>
                  <a:lnTo>
                    <a:pt x="34667" y="40081"/>
                  </a:lnTo>
                  <a:lnTo>
                    <a:pt x="34713" y="40220"/>
                  </a:lnTo>
                  <a:lnTo>
                    <a:pt x="34667" y="40312"/>
                  </a:lnTo>
                  <a:lnTo>
                    <a:pt x="34667" y="40359"/>
                  </a:lnTo>
                  <a:lnTo>
                    <a:pt x="34620" y="40451"/>
                  </a:lnTo>
                  <a:lnTo>
                    <a:pt x="34574" y="40497"/>
                  </a:lnTo>
                  <a:lnTo>
                    <a:pt x="34482" y="40497"/>
                  </a:lnTo>
                  <a:lnTo>
                    <a:pt x="34482" y="40544"/>
                  </a:lnTo>
                  <a:lnTo>
                    <a:pt x="34389" y="40544"/>
                  </a:lnTo>
                  <a:lnTo>
                    <a:pt x="34296" y="40497"/>
                  </a:lnTo>
                  <a:lnTo>
                    <a:pt x="34204" y="40451"/>
                  </a:lnTo>
                  <a:lnTo>
                    <a:pt x="34111" y="40359"/>
                  </a:lnTo>
                  <a:lnTo>
                    <a:pt x="34065" y="40266"/>
                  </a:lnTo>
                  <a:lnTo>
                    <a:pt x="34019" y="40173"/>
                  </a:lnTo>
                  <a:lnTo>
                    <a:pt x="33972" y="40081"/>
                  </a:lnTo>
                  <a:lnTo>
                    <a:pt x="33972" y="40035"/>
                  </a:lnTo>
                  <a:lnTo>
                    <a:pt x="33926" y="39942"/>
                  </a:lnTo>
                  <a:lnTo>
                    <a:pt x="33880" y="39849"/>
                  </a:lnTo>
                  <a:lnTo>
                    <a:pt x="33510" y="39063"/>
                  </a:lnTo>
                  <a:lnTo>
                    <a:pt x="33232" y="38785"/>
                  </a:lnTo>
                  <a:lnTo>
                    <a:pt x="33047" y="38461"/>
                  </a:lnTo>
                  <a:lnTo>
                    <a:pt x="32908" y="38091"/>
                  </a:lnTo>
                  <a:lnTo>
                    <a:pt x="32908" y="37998"/>
                  </a:lnTo>
                  <a:lnTo>
                    <a:pt x="32908" y="37906"/>
                  </a:lnTo>
                  <a:lnTo>
                    <a:pt x="32862" y="37628"/>
                  </a:lnTo>
                  <a:lnTo>
                    <a:pt x="32908" y="37350"/>
                  </a:lnTo>
                  <a:lnTo>
                    <a:pt x="32954" y="37119"/>
                  </a:lnTo>
                  <a:lnTo>
                    <a:pt x="33047" y="36841"/>
                  </a:lnTo>
                  <a:lnTo>
                    <a:pt x="33047" y="36795"/>
                  </a:lnTo>
                  <a:lnTo>
                    <a:pt x="32862" y="36378"/>
                  </a:lnTo>
                  <a:lnTo>
                    <a:pt x="33278" y="36147"/>
                  </a:lnTo>
                  <a:lnTo>
                    <a:pt x="33926" y="35823"/>
                  </a:lnTo>
                  <a:lnTo>
                    <a:pt x="34296" y="35684"/>
                  </a:lnTo>
                  <a:lnTo>
                    <a:pt x="34667" y="35638"/>
                  </a:lnTo>
                  <a:close/>
                  <a:moveTo>
                    <a:pt x="35268" y="40821"/>
                  </a:moveTo>
                  <a:lnTo>
                    <a:pt x="35546" y="40960"/>
                  </a:lnTo>
                  <a:lnTo>
                    <a:pt x="35685" y="41053"/>
                  </a:lnTo>
                  <a:lnTo>
                    <a:pt x="35762" y="41099"/>
                  </a:lnTo>
                  <a:lnTo>
                    <a:pt x="35268" y="40821"/>
                  </a:lnTo>
                  <a:close/>
                  <a:moveTo>
                    <a:pt x="12173" y="37211"/>
                  </a:moveTo>
                  <a:lnTo>
                    <a:pt x="12821" y="37813"/>
                  </a:lnTo>
                  <a:lnTo>
                    <a:pt x="13423" y="38461"/>
                  </a:lnTo>
                  <a:lnTo>
                    <a:pt x="12173" y="41145"/>
                  </a:lnTo>
                  <a:lnTo>
                    <a:pt x="12173" y="41053"/>
                  </a:lnTo>
                  <a:lnTo>
                    <a:pt x="12173" y="37211"/>
                  </a:lnTo>
                  <a:close/>
                  <a:moveTo>
                    <a:pt x="35963" y="41192"/>
                  </a:moveTo>
                  <a:lnTo>
                    <a:pt x="35963" y="41212"/>
                  </a:lnTo>
                  <a:lnTo>
                    <a:pt x="35963" y="41212"/>
                  </a:lnTo>
                  <a:lnTo>
                    <a:pt x="35927" y="41192"/>
                  </a:lnTo>
                  <a:close/>
                  <a:moveTo>
                    <a:pt x="40961" y="40729"/>
                  </a:moveTo>
                  <a:lnTo>
                    <a:pt x="40915" y="40775"/>
                  </a:lnTo>
                  <a:lnTo>
                    <a:pt x="40128" y="41238"/>
                  </a:lnTo>
                  <a:lnTo>
                    <a:pt x="40082" y="41238"/>
                  </a:lnTo>
                  <a:lnTo>
                    <a:pt x="40128" y="41192"/>
                  </a:lnTo>
                  <a:lnTo>
                    <a:pt x="40915" y="40775"/>
                  </a:lnTo>
                  <a:lnTo>
                    <a:pt x="40915" y="40729"/>
                  </a:lnTo>
                  <a:close/>
                  <a:moveTo>
                    <a:pt x="36148" y="41284"/>
                  </a:moveTo>
                  <a:lnTo>
                    <a:pt x="36287" y="41377"/>
                  </a:lnTo>
                  <a:lnTo>
                    <a:pt x="36194" y="41377"/>
                  </a:lnTo>
                  <a:lnTo>
                    <a:pt x="36194" y="41330"/>
                  </a:lnTo>
                  <a:lnTo>
                    <a:pt x="36148" y="41284"/>
                  </a:lnTo>
                  <a:close/>
                  <a:moveTo>
                    <a:pt x="4305" y="37396"/>
                  </a:moveTo>
                  <a:lnTo>
                    <a:pt x="8008" y="41330"/>
                  </a:lnTo>
                  <a:lnTo>
                    <a:pt x="8147" y="41469"/>
                  </a:lnTo>
                  <a:lnTo>
                    <a:pt x="8285" y="41608"/>
                  </a:lnTo>
                  <a:lnTo>
                    <a:pt x="4213" y="39201"/>
                  </a:lnTo>
                  <a:lnTo>
                    <a:pt x="4213" y="38415"/>
                  </a:lnTo>
                  <a:lnTo>
                    <a:pt x="4213" y="38276"/>
                  </a:lnTo>
                  <a:lnTo>
                    <a:pt x="4213" y="38230"/>
                  </a:lnTo>
                  <a:lnTo>
                    <a:pt x="4213" y="38091"/>
                  </a:lnTo>
                  <a:lnTo>
                    <a:pt x="4213" y="38044"/>
                  </a:lnTo>
                  <a:lnTo>
                    <a:pt x="4259" y="37952"/>
                  </a:lnTo>
                  <a:lnTo>
                    <a:pt x="4259" y="37906"/>
                  </a:lnTo>
                  <a:lnTo>
                    <a:pt x="4259" y="37813"/>
                  </a:lnTo>
                  <a:lnTo>
                    <a:pt x="4259" y="37720"/>
                  </a:lnTo>
                  <a:lnTo>
                    <a:pt x="4259" y="37674"/>
                  </a:lnTo>
                  <a:lnTo>
                    <a:pt x="4259" y="37535"/>
                  </a:lnTo>
                  <a:lnTo>
                    <a:pt x="4305" y="37535"/>
                  </a:lnTo>
                  <a:lnTo>
                    <a:pt x="4305" y="37396"/>
                  </a:lnTo>
                  <a:close/>
                  <a:moveTo>
                    <a:pt x="36287" y="41377"/>
                  </a:moveTo>
                  <a:lnTo>
                    <a:pt x="36564" y="41469"/>
                  </a:lnTo>
                  <a:lnTo>
                    <a:pt x="36564" y="41516"/>
                  </a:lnTo>
                  <a:lnTo>
                    <a:pt x="36703" y="41516"/>
                  </a:lnTo>
                  <a:lnTo>
                    <a:pt x="36842" y="41562"/>
                  </a:lnTo>
                  <a:lnTo>
                    <a:pt x="36981" y="41608"/>
                  </a:lnTo>
                  <a:lnTo>
                    <a:pt x="37120" y="41654"/>
                  </a:lnTo>
                  <a:lnTo>
                    <a:pt x="37351" y="41654"/>
                  </a:lnTo>
                  <a:lnTo>
                    <a:pt x="37490" y="41701"/>
                  </a:lnTo>
                  <a:lnTo>
                    <a:pt x="37536" y="41701"/>
                  </a:lnTo>
                  <a:lnTo>
                    <a:pt x="37582" y="41747"/>
                  </a:lnTo>
                  <a:lnTo>
                    <a:pt x="37351" y="41747"/>
                  </a:lnTo>
                  <a:lnTo>
                    <a:pt x="37305" y="41701"/>
                  </a:lnTo>
                  <a:lnTo>
                    <a:pt x="37120" y="41701"/>
                  </a:lnTo>
                  <a:lnTo>
                    <a:pt x="37073" y="41654"/>
                  </a:lnTo>
                  <a:lnTo>
                    <a:pt x="36888" y="41654"/>
                  </a:lnTo>
                  <a:lnTo>
                    <a:pt x="36796" y="41608"/>
                  </a:lnTo>
                  <a:lnTo>
                    <a:pt x="36749" y="41608"/>
                  </a:lnTo>
                  <a:lnTo>
                    <a:pt x="36703" y="41562"/>
                  </a:lnTo>
                  <a:lnTo>
                    <a:pt x="36611" y="41562"/>
                  </a:lnTo>
                  <a:lnTo>
                    <a:pt x="36287" y="41377"/>
                  </a:lnTo>
                  <a:close/>
                  <a:moveTo>
                    <a:pt x="37814" y="41701"/>
                  </a:moveTo>
                  <a:lnTo>
                    <a:pt x="37814" y="41747"/>
                  </a:lnTo>
                  <a:lnTo>
                    <a:pt x="37582" y="41747"/>
                  </a:lnTo>
                  <a:lnTo>
                    <a:pt x="37582" y="41701"/>
                  </a:lnTo>
                  <a:close/>
                  <a:moveTo>
                    <a:pt x="39989" y="41302"/>
                  </a:moveTo>
                  <a:lnTo>
                    <a:pt x="39989" y="41330"/>
                  </a:lnTo>
                  <a:lnTo>
                    <a:pt x="39897" y="41377"/>
                  </a:lnTo>
                  <a:lnTo>
                    <a:pt x="39758" y="41423"/>
                  </a:lnTo>
                  <a:lnTo>
                    <a:pt x="39665" y="41469"/>
                  </a:lnTo>
                  <a:lnTo>
                    <a:pt x="39619" y="41516"/>
                  </a:lnTo>
                  <a:lnTo>
                    <a:pt x="39526" y="41516"/>
                  </a:lnTo>
                  <a:lnTo>
                    <a:pt x="39434" y="41562"/>
                  </a:lnTo>
                  <a:lnTo>
                    <a:pt x="39341" y="41562"/>
                  </a:lnTo>
                  <a:lnTo>
                    <a:pt x="39341" y="41608"/>
                  </a:lnTo>
                  <a:lnTo>
                    <a:pt x="39202" y="41608"/>
                  </a:lnTo>
                  <a:lnTo>
                    <a:pt x="39064" y="41654"/>
                  </a:lnTo>
                  <a:lnTo>
                    <a:pt x="38971" y="41654"/>
                  </a:lnTo>
                  <a:lnTo>
                    <a:pt x="38925" y="41701"/>
                  </a:lnTo>
                  <a:lnTo>
                    <a:pt x="38786" y="41701"/>
                  </a:lnTo>
                  <a:lnTo>
                    <a:pt x="38693" y="41747"/>
                  </a:lnTo>
                  <a:lnTo>
                    <a:pt x="38323" y="41747"/>
                  </a:lnTo>
                  <a:lnTo>
                    <a:pt x="38369" y="41701"/>
                  </a:lnTo>
                  <a:lnTo>
                    <a:pt x="38786" y="41701"/>
                  </a:lnTo>
                  <a:lnTo>
                    <a:pt x="38971" y="41654"/>
                  </a:lnTo>
                  <a:lnTo>
                    <a:pt x="39064" y="41608"/>
                  </a:lnTo>
                  <a:lnTo>
                    <a:pt x="39249" y="41562"/>
                  </a:lnTo>
                  <a:lnTo>
                    <a:pt x="39341" y="41562"/>
                  </a:lnTo>
                  <a:lnTo>
                    <a:pt x="39388" y="41516"/>
                  </a:lnTo>
                  <a:lnTo>
                    <a:pt x="39434" y="41516"/>
                  </a:lnTo>
                  <a:lnTo>
                    <a:pt x="39619" y="41469"/>
                  </a:lnTo>
                  <a:lnTo>
                    <a:pt x="39665" y="41423"/>
                  </a:lnTo>
                  <a:lnTo>
                    <a:pt x="39989" y="41302"/>
                  </a:lnTo>
                  <a:close/>
                  <a:moveTo>
                    <a:pt x="38138" y="41747"/>
                  </a:moveTo>
                  <a:lnTo>
                    <a:pt x="38092" y="41793"/>
                  </a:lnTo>
                  <a:lnTo>
                    <a:pt x="37999" y="41747"/>
                  </a:lnTo>
                  <a:close/>
                  <a:moveTo>
                    <a:pt x="14534" y="39757"/>
                  </a:moveTo>
                  <a:lnTo>
                    <a:pt x="15228" y="40775"/>
                  </a:lnTo>
                  <a:lnTo>
                    <a:pt x="13423" y="42071"/>
                  </a:lnTo>
                  <a:lnTo>
                    <a:pt x="14534" y="39757"/>
                  </a:lnTo>
                  <a:close/>
                  <a:moveTo>
                    <a:pt x="8378" y="34758"/>
                  </a:moveTo>
                  <a:lnTo>
                    <a:pt x="8887" y="34943"/>
                  </a:lnTo>
                  <a:lnTo>
                    <a:pt x="8933" y="34990"/>
                  </a:lnTo>
                  <a:lnTo>
                    <a:pt x="8980" y="34990"/>
                  </a:lnTo>
                  <a:lnTo>
                    <a:pt x="9165" y="35082"/>
                  </a:lnTo>
                  <a:lnTo>
                    <a:pt x="10924" y="41006"/>
                  </a:lnTo>
                  <a:lnTo>
                    <a:pt x="10924" y="41840"/>
                  </a:lnTo>
                  <a:lnTo>
                    <a:pt x="10924" y="41978"/>
                  </a:lnTo>
                  <a:lnTo>
                    <a:pt x="10924" y="42164"/>
                  </a:lnTo>
                  <a:lnTo>
                    <a:pt x="10229" y="40914"/>
                  </a:lnTo>
                  <a:lnTo>
                    <a:pt x="8378" y="34758"/>
                  </a:lnTo>
                  <a:close/>
                  <a:moveTo>
                    <a:pt x="6203" y="34434"/>
                  </a:moveTo>
                  <a:lnTo>
                    <a:pt x="6295" y="34619"/>
                  </a:lnTo>
                  <a:lnTo>
                    <a:pt x="9998" y="41006"/>
                  </a:lnTo>
                  <a:lnTo>
                    <a:pt x="10276" y="41886"/>
                  </a:lnTo>
                  <a:lnTo>
                    <a:pt x="10322" y="42071"/>
                  </a:lnTo>
                  <a:lnTo>
                    <a:pt x="10322" y="42210"/>
                  </a:lnTo>
                  <a:lnTo>
                    <a:pt x="9396" y="41192"/>
                  </a:lnTo>
                  <a:lnTo>
                    <a:pt x="5555" y="34573"/>
                  </a:lnTo>
                  <a:lnTo>
                    <a:pt x="5879" y="34481"/>
                  </a:lnTo>
                  <a:lnTo>
                    <a:pt x="5925" y="34481"/>
                  </a:lnTo>
                  <a:lnTo>
                    <a:pt x="6203" y="34434"/>
                  </a:lnTo>
                  <a:close/>
                  <a:moveTo>
                    <a:pt x="11155" y="36332"/>
                  </a:moveTo>
                  <a:lnTo>
                    <a:pt x="11942" y="36934"/>
                  </a:lnTo>
                  <a:lnTo>
                    <a:pt x="11942" y="36980"/>
                  </a:lnTo>
                  <a:lnTo>
                    <a:pt x="11942" y="41654"/>
                  </a:lnTo>
                  <a:lnTo>
                    <a:pt x="11572" y="42395"/>
                  </a:lnTo>
                  <a:lnTo>
                    <a:pt x="11433" y="41978"/>
                  </a:lnTo>
                  <a:lnTo>
                    <a:pt x="11386" y="41840"/>
                  </a:lnTo>
                  <a:lnTo>
                    <a:pt x="11155" y="41006"/>
                  </a:lnTo>
                  <a:lnTo>
                    <a:pt x="11155" y="36332"/>
                  </a:lnTo>
                  <a:close/>
                  <a:moveTo>
                    <a:pt x="16154" y="42256"/>
                  </a:moveTo>
                  <a:lnTo>
                    <a:pt x="16154" y="42302"/>
                  </a:lnTo>
                  <a:lnTo>
                    <a:pt x="15644" y="42626"/>
                  </a:lnTo>
                  <a:lnTo>
                    <a:pt x="15644" y="42626"/>
                  </a:lnTo>
                  <a:lnTo>
                    <a:pt x="16154" y="42256"/>
                  </a:lnTo>
                  <a:close/>
                  <a:moveTo>
                    <a:pt x="4537" y="36332"/>
                  </a:moveTo>
                  <a:lnTo>
                    <a:pt x="9211" y="41377"/>
                  </a:lnTo>
                  <a:lnTo>
                    <a:pt x="9720" y="42210"/>
                  </a:lnTo>
                  <a:lnTo>
                    <a:pt x="9813" y="42395"/>
                  </a:lnTo>
                  <a:lnTo>
                    <a:pt x="9952" y="42626"/>
                  </a:lnTo>
                  <a:lnTo>
                    <a:pt x="8980" y="42025"/>
                  </a:lnTo>
                  <a:lnTo>
                    <a:pt x="4351" y="37119"/>
                  </a:lnTo>
                  <a:lnTo>
                    <a:pt x="4490" y="36425"/>
                  </a:lnTo>
                  <a:lnTo>
                    <a:pt x="4537" y="36378"/>
                  </a:lnTo>
                  <a:lnTo>
                    <a:pt x="4537" y="36332"/>
                  </a:lnTo>
                  <a:close/>
                  <a:moveTo>
                    <a:pt x="11942" y="42256"/>
                  </a:moveTo>
                  <a:lnTo>
                    <a:pt x="11942" y="42626"/>
                  </a:lnTo>
                  <a:lnTo>
                    <a:pt x="11757" y="42626"/>
                  </a:lnTo>
                  <a:lnTo>
                    <a:pt x="11942" y="42256"/>
                  </a:lnTo>
                  <a:close/>
                  <a:moveTo>
                    <a:pt x="10507" y="41840"/>
                  </a:moveTo>
                  <a:lnTo>
                    <a:pt x="10924" y="42580"/>
                  </a:lnTo>
                  <a:lnTo>
                    <a:pt x="10924" y="42673"/>
                  </a:lnTo>
                  <a:lnTo>
                    <a:pt x="10877" y="42765"/>
                  </a:lnTo>
                  <a:lnTo>
                    <a:pt x="10785" y="42673"/>
                  </a:lnTo>
                  <a:lnTo>
                    <a:pt x="10692" y="42580"/>
                  </a:lnTo>
                  <a:lnTo>
                    <a:pt x="10600" y="42256"/>
                  </a:lnTo>
                  <a:lnTo>
                    <a:pt x="10507" y="41840"/>
                  </a:lnTo>
                  <a:close/>
                  <a:moveTo>
                    <a:pt x="13608" y="38692"/>
                  </a:moveTo>
                  <a:lnTo>
                    <a:pt x="14349" y="39525"/>
                  </a:lnTo>
                  <a:lnTo>
                    <a:pt x="13006" y="42395"/>
                  </a:lnTo>
                  <a:lnTo>
                    <a:pt x="12543" y="42719"/>
                  </a:lnTo>
                  <a:lnTo>
                    <a:pt x="12358" y="42812"/>
                  </a:lnTo>
                  <a:lnTo>
                    <a:pt x="12266" y="42765"/>
                  </a:lnTo>
                  <a:lnTo>
                    <a:pt x="12173" y="42719"/>
                  </a:lnTo>
                  <a:lnTo>
                    <a:pt x="12173" y="42580"/>
                  </a:lnTo>
                  <a:lnTo>
                    <a:pt x="12173" y="42488"/>
                  </a:lnTo>
                  <a:lnTo>
                    <a:pt x="12173" y="41747"/>
                  </a:lnTo>
                  <a:lnTo>
                    <a:pt x="13608" y="38692"/>
                  </a:lnTo>
                  <a:close/>
                  <a:moveTo>
                    <a:pt x="11155" y="41840"/>
                  </a:moveTo>
                  <a:lnTo>
                    <a:pt x="11433" y="42719"/>
                  </a:lnTo>
                  <a:lnTo>
                    <a:pt x="11340" y="42858"/>
                  </a:lnTo>
                  <a:lnTo>
                    <a:pt x="11155" y="42534"/>
                  </a:lnTo>
                  <a:lnTo>
                    <a:pt x="11155" y="42256"/>
                  </a:lnTo>
                  <a:lnTo>
                    <a:pt x="11155" y="41840"/>
                  </a:lnTo>
                  <a:close/>
                  <a:moveTo>
                    <a:pt x="9905" y="42071"/>
                  </a:moveTo>
                  <a:lnTo>
                    <a:pt x="10507" y="42719"/>
                  </a:lnTo>
                  <a:lnTo>
                    <a:pt x="10507" y="42812"/>
                  </a:lnTo>
                  <a:lnTo>
                    <a:pt x="10553" y="42997"/>
                  </a:lnTo>
                  <a:lnTo>
                    <a:pt x="10368" y="42858"/>
                  </a:lnTo>
                  <a:lnTo>
                    <a:pt x="10137" y="42488"/>
                  </a:lnTo>
                  <a:lnTo>
                    <a:pt x="9905" y="42071"/>
                  </a:lnTo>
                  <a:close/>
                  <a:moveTo>
                    <a:pt x="10831" y="43043"/>
                  </a:moveTo>
                  <a:lnTo>
                    <a:pt x="10877" y="43135"/>
                  </a:lnTo>
                  <a:lnTo>
                    <a:pt x="10831" y="43089"/>
                  </a:lnTo>
                  <a:lnTo>
                    <a:pt x="10831" y="43043"/>
                  </a:lnTo>
                  <a:close/>
                  <a:moveTo>
                    <a:pt x="4351" y="40729"/>
                  </a:moveTo>
                  <a:lnTo>
                    <a:pt x="7961" y="42904"/>
                  </a:lnTo>
                  <a:lnTo>
                    <a:pt x="8147" y="42997"/>
                  </a:lnTo>
                  <a:lnTo>
                    <a:pt x="8471" y="43182"/>
                  </a:lnTo>
                  <a:lnTo>
                    <a:pt x="4814" y="42812"/>
                  </a:lnTo>
                  <a:lnTo>
                    <a:pt x="4537" y="41793"/>
                  </a:lnTo>
                  <a:lnTo>
                    <a:pt x="4351" y="40729"/>
                  </a:lnTo>
                  <a:close/>
                  <a:moveTo>
                    <a:pt x="40961" y="41238"/>
                  </a:moveTo>
                  <a:lnTo>
                    <a:pt x="41285" y="43228"/>
                  </a:lnTo>
                  <a:lnTo>
                    <a:pt x="40406" y="42858"/>
                  </a:lnTo>
                  <a:lnTo>
                    <a:pt x="40221" y="41654"/>
                  </a:lnTo>
                  <a:lnTo>
                    <a:pt x="40961" y="41238"/>
                  </a:lnTo>
                  <a:close/>
                  <a:moveTo>
                    <a:pt x="4213" y="39479"/>
                  </a:moveTo>
                  <a:lnTo>
                    <a:pt x="8887" y="42256"/>
                  </a:lnTo>
                  <a:lnTo>
                    <a:pt x="9489" y="42950"/>
                  </a:lnTo>
                  <a:lnTo>
                    <a:pt x="9628" y="43043"/>
                  </a:lnTo>
                  <a:lnTo>
                    <a:pt x="9859" y="43321"/>
                  </a:lnTo>
                  <a:lnTo>
                    <a:pt x="9026" y="43274"/>
                  </a:lnTo>
                  <a:lnTo>
                    <a:pt x="4305" y="40451"/>
                  </a:lnTo>
                  <a:lnTo>
                    <a:pt x="4305" y="40266"/>
                  </a:lnTo>
                  <a:lnTo>
                    <a:pt x="4305" y="40220"/>
                  </a:lnTo>
                  <a:lnTo>
                    <a:pt x="4213" y="39479"/>
                  </a:lnTo>
                  <a:close/>
                  <a:moveTo>
                    <a:pt x="16246" y="42441"/>
                  </a:moveTo>
                  <a:lnTo>
                    <a:pt x="15228" y="43043"/>
                  </a:lnTo>
                  <a:lnTo>
                    <a:pt x="14580" y="43413"/>
                  </a:lnTo>
                  <a:lnTo>
                    <a:pt x="14580" y="43413"/>
                  </a:lnTo>
                  <a:lnTo>
                    <a:pt x="14626" y="43367"/>
                  </a:lnTo>
                  <a:lnTo>
                    <a:pt x="16246" y="42441"/>
                  </a:lnTo>
                  <a:close/>
                  <a:moveTo>
                    <a:pt x="9628" y="42719"/>
                  </a:moveTo>
                  <a:lnTo>
                    <a:pt x="10229" y="43043"/>
                  </a:lnTo>
                  <a:lnTo>
                    <a:pt x="10276" y="43135"/>
                  </a:lnTo>
                  <a:lnTo>
                    <a:pt x="10368" y="43367"/>
                  </a:lnTo>
                  <a:lnTo>
                    <a:pt x="10322" y="43413"/>
                  </a:lnTo>
                  <a:lnTo>
                    <a:pt x="10229" y="43367"/>
                  </a:lnTo>
                  <a:lnTo>
                    <a:pt x="9952" y="43089"/>
                  </a:lnTo>
                  <a:lnTo>
                    <a:pt x="9628" y="42719"/>
                  </a:lnTo>
                  <a:close/>
                  <a:moveTo>
                    <a:pt x="11525" y="43459"/>
                  </a:moveTo>
                  <a:lnTo>
                    <a:pt x="11479" y="43506"/>
                  </a:lnTo>
                  <a:lnTo>
                    <a:pt x="11433" y="43506"/>
                  </a:lnTo>
                  <a:lnTo>
                    <a:pt x="11479" y="43459"/>
                  </a:lnTo>
                  <a:close/>
                  <a:moveTo>
                    <a:pt x="9952" y="43598"/>
                  </a:moveTo>
                  <a:lnTo>
                    <a:pt x="9813" y="43691"/>
                  </a:lnTo>
                  <a:lnTo>
                    <a:pt x="9628" y="43598"/>
                  </a:lnTo>
                  <a:close/>
                  <a:moveTo>
                    <a:pt x="42026" y="40636"/>
                  </a:moveTo>
                  <a:lnTo>
                    <a:pt x="42535" y="43830"/>
                  </a:lnTo>
                  <a:lnTo>
                    <a:pt x="42164" y="43598"/>
                  </a:lnTo>
                  <a:lnTo>
                    <a:pt x="41748" y="43413"/>
                  </a:lnTo>
                  <a:lnTo>
                    <a:pt x="41470" y="43321"/>
                  </a:lnTo>
                  <a:lnTo>
                    <a:pt x="41146" y="41145"/>
                  </a:lnTo>
                  <a:lnTo>
                    <a:pt x="42026" y="40636"/>
                  </a:lnTo>
                  <a:close/>
                  <a:moveTo>
                    <a:pt x="16292" y="42580"/>
                  </a:moveTo>
                  <a:lnTo>
                    <a:pt x="16709" y="43413"/>
                  </a:lnTo>
                  <a:lnTo>
                    <a:pt x="17033" y="44107"/>
                  </a:lnTo>
                  <a:lnTo>
                    <a:pt x="14765" y="43876"/>
                  </a:lnTo>
                  <a:lnTo>
                    <a:pt x="14534" y="43830"/>
                  </a:lnTo>
                  <a:lnTo>
                    <a:pt x="14163" y="43783"/>
                  </a:lnTo>
                  <a:lnTo>
                    <a:pt x="15274" y="43135"/>
                  </a:lnTo>
                  <a:lnTo>
                    <a:pt x="16292" y="42580"/>
                  </a:lnTo>
                  <a:close/>
                  <a:moveTo>
                    <a:pt x="4351" y="44154"/>
                  </a:moveTo>
                  <a:lnTo>
                    <a:pt x="4444" y="44200"/>
                  </a:lnTo>
                  <a:lnTo>
                    <a:pt x="4213" y="44154"/>
                  </a:lnTo>
                  <a:close/>
                  <a:moveTo>
                    <a:pt x="16987" y="41654"/>
                  </a:moveTo>
                  <a:lnTo>
                    <a:pt x="17079" y="41793"/>
                  </a:lnTo>
                  <a:lnTo>
                    <a:pt x="17079" y="41886"/>
                  </a:lnTo>
                  <a:lnTo>
                    <a:pt x="17125" y="41886"/>
                  </a:lnTo>
                  <a:lnTo>
                    <a:pt x="17125" y="41932"/>
                  </a:lnTo>
                  <a:lnTo>
                    <a:pt x="17172" y="41978"/>
                  </a:lnTo>
                  <a:lnTo>
                    <a:pt x="17218" y="42071"/>
                  </a:lnTo>
                  <a:lnTo>
                    <a:pt x="17357" y="42302"/>
                  </a:lnTo>
                  <a:lnTo>
                    <a:pt x="17357" y="42488"/>
                  </a:lnTo>
                  <a:lnTo>
                    <a:pt x="17357" y="44154"/>
                  </a:lnTo>
                  <a:lnTo>
                    <a:pt x="17357" y="44200"/>
                  </a:lnTo>
                  <a:lnTo>
                    <a:pt x="17357" y="44246"/>
                  </a:lnTo>
                  <a:lnTo>
                    <a:pt x="17311" y="44200"/>
                  </a:lnTo>
                  <a:lnTo>
                    <a:pt x="17311" y="44154"/>
                  </a:lnTo>
                  <a:lnTo>
                    <a:pt x="16940" y="43274"/>
                  </a:lnTo>
                  <a:lnTo>
                    <a:pt x="16524" y="42441"/>
                  </a:lnTo>
                  <a:lnTo>
                    <a:pt x="16478" y="42395"/>
                  </a:lnTo>
                  <a:lnTo>
                    <a:pt x="16431" y="42349"/>
                  </a:lnTo>
                  <a:lnTo>
                    <a:pt x="16431" y="42302"/>
                  </a:lnTo>
                  <a:lnTo>
                    <a:pt x="16385" y="42256"/>
                  </a:lnTo>
                  <a:lnTo>
                    <a:pt x="16385" y="42210"/>
                  </a:lnTo>
                  <a:lnTo>
                    <a:pt x="16339" y="42117"/>
                  </a:lnTo>
                  <a:lnTo>
                    <a:pt x="16894" y="41701"/>
                  </a:lnTo>
                  <a:lnTo>
                    <a:pt x="16987" y="41654"/>
                  </a:lnTo>
                  <a:close/>
                  <a:moveTo>
                    <a:pt x="26799" y="37119"/>
                  </a:moveTo>
                  <a:lnTo>
                    <a:pt x="28928" y="38044"/>
                  </a:lnTo>
                  <a:lnTo>
                    <a:pt x="31797" y="39294"/>
                  </a:lnTo>
                  <a:lnTo>
                    <a:pt x="32214" y="39479"/>
                  </a:lnTo>
                  <a:lnTo>
                    <a:pt x="32260" y="39525"/>
                  </a:lnTo>
                  <a:lnTo>
                    <a:pt x="32306" y="39572"/>
                  </a:lnTo>
                  <a:lnTo>
                    <a:pt x="32353" y="39618"/>
                  </a:lnTo>
                  <a:lnTo>
                    <a:pt x="32491" y="39711"/>
                  </a:lnTo>
                  <a:lnTo>
                    <a:pt x="32630" y="39849"/>
                  </a:lnTo>
                  <a:lnTo>
                    <a:pt x="33000" y="40035"/>
                  </a:lnTo>
                  <a:lnTo>
                    <a:pt x="33278" y="40173"/>
                  </a:lnTo>
                  <a:lnTo>
                    <a:pt x="34991" y="41145"/>
                  </a:lnTo>
                  <a:lnTo>
                    <a:pt x="35037" y="41192"/>
                  </a:lnTo>
                  <a:lnTo>
                    <a:pt x="35129" y="41238"/>
                  </a:lnTo>
                  <a:lnTo>
                    <a:pt x="36194" y="41840"/>
                  </a:lnTo>
                  <a:lnTo>
                    <a:pt x="36333" y="41978"/>
                  </a:lnTo>
                  <a:lnTo>
                    <a:pt x="36611" y="42117"/>
                  </a:lnTo>
                  <a:lnTo>
                    <a:pt x="36935" y="42210"/>
                  </a:lnTo>
                  <a:lnTo>
                    <a:pt x="37536" y="42302"/>
                  </a:lnTo>
                  <a:lnTo>
                    <a:pt x="38277" y="42302"/>
                  </a:lnTo>
                  <a:lnTo>
                    <a:pt x="38416" y="43135"/>
                  </a:lnTo>
                  <a:lnTo>
                    <a:pt x="38554" y="44246"/>
                  </a:lnTo>
                  <a:lnTo>
                    <a:pt x="34713" y="42534"/>
                  </a:lnTo>
                  <a:lnTo>
                    <a:pt x="34667" y="42534"/>
                  </a:lnTo>
                  <a:lnTo>
                    <a:pt x="34574" y="42488"/>
                  </a:lnTo>
                  <a:lnTo>
                    <a:pt x="26799" y="39109"/>
                  </a:lnTo>
                  <a:lnTo>
                    <a:pt x="26799" y="37119"/>
                  </a:lnTo>
                  <a:close/>
                  <a:moveTo>
                    <a:pt x="4907" y="43089"/>
                  </a:moveTo>
                  <a:lnTo>
                    <a:pt x="9026" y="43506"/>
                  </a:lnTo>
                  <a:lnTo>
                    <a:pt x="9581" y="43830"/>
                  </a:lnTo>
                  <a:lnTo>
                    <a:pt x="9535" y="43876"/>
                  </a:lnTo>
                  <a:lnTo>
                    <a:pt x="9535" y="43922"/>
                  </a:lnTo>
                  <a:lnTo>
                    <a:pt x="9396" y="44015"/>
                  </a:lnTo>
                  <a:lnTo>
                    <a:pt x="9304" y="44154"/>
                  </a:lnTo>
                  <a:lnTo>
                    <a:pt x="9257" y="44339"/>
                  </a:lnTo>
                  <a:lnTo>
                    <a:pt x="9211" y="44570"/>
                  </a:lnTo>
                  <a:lnTo>
                    <a:pt x="5277" y="44107"/>
                  </a:lnTo>
                  <a:lnTo>
                    <a:pt x="5138" y="43691"/>
                  </a:lnTo>
                  <a:lnTo>
                    <a:pt x="4907" y="43089"/>
                  </a:lnTo>
                  <a:close/>
                  <a:moveTo>
                    <a:pt x="17311" y="39433"/>
                  </a:moveTo>
                  <a:lnTo>
                    <a:pt x="17311" y="40451"/>
                  </a:lnTo>
                  <a:lnTo>
                    <a:pt x="17311" y="40590"/>
                  </a:lnTo>
                  <a:lnTo>
                    <a:pt x="17311" y="40729"/>
                  </a:lnTo>
                  <a:lnTo>
                    <a:pt x="17311" y="40868"/>
                  </a:lnTo>
                  <a:lnTo>
                    <a:pt x="17311" y="40960"/>
                  </a:lnTo>
                  <a:lnTo>
                    <a:pt x="17311" y="41053"/>
                  </a:lnTo>
                  <a:lnTo>
                    <a:pt x="17311" y="41145"/>
                  </a:lnTo>
                  <a:lnTo>
                    <a:pt x="17311" y="41192"/>
                  </a:lnTo>
                  <a:lnTo>
                    <a:pt x="17311" y="41238"/>
                  </a:lnTo>
                  <a:lnTo>
                    <a:pt x="17033" y="41469"/>
                  </a:lnTo>
                  <a:lnTo>
                    <a:pt x="16987" y="41516"/>
                  </a:lnTo>
                  <a:lnTo>
                    <a:pt x="16894" y="41516"/>
                  </a:lnTo>
                  <a:lnTo>
                    <a:pt x="16894" y="41562"/>
                  </a:lnTo>
                  <a:lnTo>
                    <a:pt x="16848" y="41608"/>
                  </a:lnTo>
                  <a:lnTo>
                    <a:pt x="16292" y="41978"/>
                  </a:lnTo>
                  <a:lnTo>
                    <a:pt x="16246" y="42025"/>
                  </a:lnTo>
                  <a:lnTo>
                    <a:pt x="16200" y="42025"/>
                  </a:lnTo>
                  <a:lnTo>
                    <a:pt x="16154" y="42071"/>
                  </a:lnTo>
                  <a:lnTo>
                    <a:pt x="16154" y="42117"/>
                  </a:lnTo>
                  <a:lnTo>
                    <a:pt x="16061" y="42164"/>
                  </a:lnTo>
                  <a:lnTo>
                    <a:pt x="14580" y="43228"/>
                  </a:lnTo>
                  <a:lnTo>
                    <a:pt x="14025" y="43598"/>
                  </a:lnTo>
                  <a:lnTo>
                    <a:pt x="13747" y="43830"/>
                  </a:lnTo>
                  <a:lnTo>
                    <a:pt x="13608" y="43922"/>
                  </a:lnTo>
                  <a:lnTo>
                    <a:pt x="13562" y="43969"/>
                  </a:lnTo>
                  <a:lnTo>
                    <a:pt x="13515" y="43969"/>
                  </a:lnTo>
                  <a:lnTo>
                    <a:pt x="13469" y="44015"/>
                  </a:lnTo>
                  <a:lnTo>
                    <a:pt x="13330" y="44154"/>
                  </a:lnTo>
                  <a:lnTo>
                    <a:pt x="13238" y="44154"/>
                  </a:lnTo>
                  <a:lnTo>
                    <a:pt x="13191" y="44200"/>
                  </a:lnTo>
                  <a:lnTo>
                    <a:pt x="12960" y="44385"/>
                  </a:lnTo>
                  <a:lnTo>
                    <a:pt x="12867" y="44478"/>
                  </a:lnTo>
                  <a:lnTo>
                    <a:pt x="12775" y="44524"/>
                  </a:lnTo>
                  <a:lnTo>
                    <a:pt x="12729" y="44570"/>
                  </a:lnTo>
                  <a:lnTo>
                    <a:pt x="12636" y="44617"/>
                  </a:lnTo>
                  <a:lnTo>
                    <a:pt x="12543" y="44663"/>
                  </a:lnTo>
                  <a:lnTo>
                    <a:pt x="12497" y="44709"/>
                  </a:lnTo>
                  <a:lnTo>
                    <a:pt x="12451" y="44755"/>
                  </a:lnTo>
                  <a:lnTo>
                    <a:pt x="12405" y="44802"/>
                  </a:lnTo>
                  <a:lnTo>
                    <a:pt x="12358" y="44802"/>
                  </a:lnTo>
                  <a:lnTo>
                    <a:pt x="12358" y="44848"/>
                  </a:lnTo>
                  <a:lnTo>
                    <a:pt x="12312" y="44848"/>
                  </a:lnTo>
                  <a:lnTo>
                    <a:pt x="12312" y="44894"/>
                  </a:lnTo>
                  <a:lnTo>
                    <a:pt x="12266" y="44894"/>
                  </a:lnTo>
                  <a:lnTo>
                    <a:pt x="12266" y="44848"/>
                  </a:lnTo>
                  <a:lnTo>
                    <a:pt x="12266" y="44802"/>
                  </a:lnTo>
                  <a:lnTo>
                    <a:pt x="12219" y="44802"/>
                  </a:lnTo>
                  <a:lnTo>
                    <a:pt x="12219" y="44755"/>
                  </a:lnTo>
                  <a:lnTo>
                    <a:pt x="12219" y="44709"/>
                  </a:lnTo>
                  <a:lnTo>
                    <a:pt x="12219" y="44663"/>
                  </a:lnTo>
                  <a:lnTo>
                    <a:pt x="12173" y="44617"/>
                  </a:lnTo>
                  <a:lnTo>
                    <a:pt x="12173" y="44570"/>
                  </a:lnTo>
                  <a:lnTo>
                    <a:pt x="12127" y="44524"/>
                  </a:lnTo>
                  <a:lnTo>
                    <a:pt x="12127" y="44478"/>
                  </a:lnTo>
                  <a:lnTo>
                    <a:pt x="12127" y="44431"/>
                  </a:lnTo>
                  <a:lnTo>
                    <a:pt x="12081" y="44431"/>
                  </a:lnTo>
                  <a:lnTo>
                    <a:pt x="12081" y="44385"/>
                  </a:lnTo>
                  <a:lnTo>
                    <a:pt x="12081" y="44339"/>
                  </a:lnTo>
                  <a:lnTo>
                    <a:pt x="11988" y="44200"/>
                  </a:lnTo>
                  <a:lnTo>
                    <a:pt x="11942" y="44107"/>
                  </a:lnTo>
                  <a:lnTo>
                    <a:pt x="11896" y="44061"/>
                  </a:lnTo>
                  <a:lnTo>
                    <a:pt x="11849" y="43969"/>
                  </a:lnTo>
                  <a:lnTo>
                    <a:pt x="11803" y="43922"/>
                  </a:lnTo>
                  <a:lnTo>
                    <a:pt x="11757" y="43830"/>
                  </a:lnTo>
                  <a:lnTo>
                    <a:pt x="11710" y="43783"/>
                  </a:lnTo>
                  <a:lnTo>
                    <a:pt x="11664" y="43737"/>
                  </a:lnTo>
                  <a:lnTo>
                    <a:pt x="11618" y="43691"/>
                  </a:lnTo>
                  <a:lnTo>
                    <a:pt x="11572" y="43645"/>
                  </a:lnTo>
                  <a:lnTo>
                    <a:pt x="11525" y="43598"/>
                  </a:lnTo>
                  <a:lnTo>
                    <a:pt x="11572" y="43598"/>
                  </a:lnTo>
                  <a:lnTo>
                    <a:pt x="11618" y="43552"/>
                  </a:lnTo>
                  <a:lnTo>
                    <a:pt x="11664" y="43552"/>
                  </a:lnTo>
                  <a:lnTo>
                    <a:pt x="11664" y="43506"/>
                  </a:lnTo>
                  <a:lnTo>
                    <a:pt x="11710" y="43506"/>
                  </a:lnTo>
                  <a:lnTo>
                    <a:pt x="11803" y="43413"/>
                  </a:lnTo>
                  <a:lnTo>
                    <a:pt x="11849" y="43413"/>
                  </a:lnTo>
                  <a:lnTo>
                    <a:pt x="11942" y="43321"/>
                  </a:lnTo>
                  <a:lnTo>
                    <a:pt x="11988" y="43274"/>
                  </a:lnTo>
                  <a:lnTo>
                    <a:pt x="12034" y="43228"/>
                  </a:lnTo>
                  <a:lnTo>
                    <a:pt x="12081" y="43228"/>
                  </a:lnTo>
                  <a:lnTo>
                    <a:pt x="12173" y="43182"/>
                  </a:lnTo>
                  <a:lnTo>
                    <a:pt x="12405" y="42997"/>
                  </a:lnTo>
                  <a:lnTo>
                    <a:pt x="12451" y="42950"/>
                  </a:lnTo>
                  <a:lnTo>
                    <a:pt x="12497" y="42904"/>
                  </a:lnTo>
                  <a:lnTo>
                    <a:pt x="12636" y="42812"/>
                  </a:lnTo>
                  <a:lnTo>
                    <a:pt x="12867" y="42673"/>
                  </a:lnTo>
                  <a:lnTo>
                    <a:pt x="12960" y="42580"/>
                  </a:lnTo>
                  <a:lnTo>
                    <a:pt x="13053" y="42534"/>
                  </a:lnTo>
                  <a:lnTo>
                    <a:pt x="13099" y="42488"/>
                  </a:lnTo>
                  <a:lnTo>
                    <a:pt x="13191" y="42441"/>
                  </a:lnTo>
                  <a:lnTo>
                    <a:pt x="13330" y="42349"/>
                  </a:lnTo>
                  <a:lnTo>
                    <a:pt x="13654" y="42071"/>
                  </a:lnTo>
                  <a:lnTo>
                    <a:pt x="15320" y="40914"/>
                  </a:lnTo>
                  <a:lnTo>
                    <a:pt x="15367" y="40868"/>
                  </a:lnTo>
                  <a:lnTo>
                    <a:pt x="15413" y="40821"/>
                  </a:lnTo>
                  <a:lnTo>
                    <a:pt x="15459" y="40775"/>
                  </a:lnTo>
                  <a:lnTo>
                    <a:pt x="15506" y="40775"/>
                  </a:lnTo>
                  <a:lnTo>
                    <a:pt x="15552" y="40729"/>
                  </a:lnTo>
                  <a:lnTo>
                    <a:pt x="16061" y="40359"/>
                  </a:lnTo>
                  <a:lnTo>
                    <a:pt x="16107" y="40312"/>
                  </a:lnTo>
                  <a:lnTo>
                    <a:pt x="16154" y="40266"/>
                  </a:lnTo>
                  <a:lnTo>
                    <a:pt x="16200" y="40220"/>
                  </a:lnTo>
                  <a:lnTo>
                    <a:pt x="16292" y="40220"/>
                  </a:lnTo>
                  <a:lnTo>
                    <a:pt x="17311" y="39433"/>
                  </a:lnTo>
                  <a:close/>
                  <a:moveTo>
                    <a:pt x="26799" y="40636"/>
                  </a:moveTo>
                  <a:lnTo>
                    <a:pt x="33787" y="43645"/>
                  </a:lnTo>
                  <a:lnTo>
                    <a:pt x="33371" y="44061"/>
                  </a:lnTo>
                  <a:lnTo>
                    <a:pt x="32908" y="44385"/>
                  </a:lnTo>
                  <a:lnTo>
                    <a:pt x="32353" y="44709"/>
                  </a:lnTo>
                  <a:lnTo>
                    <a:pt x="31751" y="44941"/>
                  </a:lnTo>
                  <a:lnTo>
                    <a:pt x="31149" y="45079"/>
                  </a:lnTo>
                  <a:lnTo>
                    <a:pt x="30547" y="45126"/>
                  </a:lnTo>
                  <a:lnTo>
                    <a:pt x="30270" y="45126"/>
                  </a:lnTo>
                  <a:lnTo>
                    <a:pt x="29853" y="45079"/>
                  </a:lnTo>
                  <a:lnTo>
                    <a:pt x="29437" y="45033"/>
                  </a:lnTo>
                  <a:lnTo>
                    <a:pt x="29066" y="44941"/>
                  </a:lnTo>
                  <a:lnTo>
                    <a:pt x="28696" y="44802"/>
                  </a:lnTo>
                  <a:lnTo>
                    <a:pt x="28326" y="44617"/>
                  </a:lnTo>
                  <a:lnTo>
                    <a:pt x="28002" y="44431"/>
                  </a:lnTo>
                  <a:lnTo>
                    <a:pt x="27678" y="44200"/>
                  </a:lnTo>
                  <a:lnTo>
                    <a:pt x="27354" y="43969"/>
                  </a:lnTo>
                  <a:lnTo>
                    <a:pt x="27076" y="43691"/>
                  </a:lnTo>
                  <a:lnTo>
                    <a:pt x="26799" y="43367"/>
                  </a:lnTo>
                  <a:lnTo>
                    <a:pt x="26799" y="43321"/>
                  </a:lnTo>
                  <a:lnTo>
                    <a:pt x="26799" y="43228"/>
                  </a:lnTo>
                  <a:lnTo>
                    <a:pt x="26799" y="42904"/>
                  </a:lnTo>
                  <a:lnTo>
                    <a:pt x="26799" y="42812"/>
                  </a:lnTo>
                  <a:lnTo>
                    <a:pt x="26799" y="42765"/>
                  </a:lnTo>
                  <a:lnTo>
                    <a:pt x="26799" y="40636"/>
                  </a:lnTo>
                  <a:close/>
                  <a:moveTo>
                    <a:pt x="13747" y="44015"/>
                  </a:moveTo>
                  <a:lnTo>
                    <a:pt x="17125" y="44385"/>
                  </a:lnTo>
                  <a:lnTo>
                    <a:pt x="17357" y="44987"/>
                  </a:lnTo>
                  <a:lnTo>
                    <a:pt x="17357" y="45403"/>
                  </a:lnTo>
                  <a:lnTo>
                    <a:pt x="15182" y="45172"/>
                  </a:lnTo>
                  <a:lnTo>
                    <a:pt x="13654" y="44061"/>
                  </a:lnTo>
                  <a:lnTo>
                    <a:pt x="13747" y="44015"/>
                  </a:lnTo>
                  <a:close/>
                  <a:moveTo>
                    <a:pt x="26799" y="39294"/>
                  </a:moveTo>
                  <a:lnTo>
                    <a:pt x="34528" y="42626"/>
                  </a:lnTo>
                  <a:lnTo>
                    <a:pt x="34574" y="42673"/>
                  </a:lnTo>
                  <a:lnTo>
                    <a:pt x="34620" y="42673"/>
                  </a:lnTo>
                  <a:lnTo>
                    <a:pt x="38601" y="44431"/>
                  </a:lnTo>
                  <a:lnTo>
                    <a:pt x="38786" y="45450"/>
                  </a:lnTo>
                  <a:lnTo>
                    <a:pt x="38786" y="45542"/>
                  </a:lnTo>
                  <a:lnTo>
                    <a:pt x="38786" y="45588"/>
                  </a:lnTo>
                  <a:lnTo>
                    <a:pt x="38786" y="45681"/>
                  </a:lnTo>
                  <a:lnTo>
                    <a:pt x="38740" y="45635"/>
                  </a:lnTo>
                  <a:lnTo>
                    <a:pt x="38647" y="45588"/>
                  </a:lnTo>
                  <a:lnTo>
                    <a:pt x="38601" y="45588"/>
                  </a:lnTo>
                  <a:lnTo>
                    <a:pt x="38554" y="45542"/>
                  </a:lnTo>
                  <a:lnTo>
                    <a:pt x="38508" y="45542"/>
                  </a:lnTo>
                  <a:lnTo>
                    <a:pt x="38416" y="45496"/>
                  </a:lnTo>
                  <a:lnTo>
                    <a:pt x="38369" y="45496"/>
                  </a:lnTo>
                  <a:lnTo>
                    <a:pt x="34019" y="43598"/>
                  </a:lnTo>
                  <a:lnTo>
                    <a:pt x="33972" y="43552"/>
                  </a:lnTo>
                  <a:lnTo>
                    <a:pt x="33926" y="43552"/>
                  </a:lnTo>
                  <a:lnTo>
                    <a:pt x="26799" y="40451"/>
                  </a:lnTo>
                  <a:lnTo>
                    <a:pt x="26799" y="40405"/>
                  </a:lnTo>
                  <a:lnTo>
                    <a:pt x="26799" y="40359"/>
                  </a:lnTo>
                  <a:lnTo>
                    <a:pt x="26799" y="39294"/>
                  </a:lnTo>
                  <a:close/>
                  <a:moveTo>
                    <a:pt x="5370" y="44385"/>
                  </a:moveTo>
                  <a:lnTo>
                    <a:pt x="8285" y="44709"/>
                  </a:lnTo>
                  <a:lnTo>
                    <a:pt x="8517" y="44755"/>
                  </a:lnTo>
                  <a:lnTo>
                    <a:pt x="8933" y="44802"/>
                  </a:lnTo>
                  <a:lnTo>
                    <a:pt x="6295" y="46283"/>
                  </a:lnTo>
                  <a:lnTo>
                    <a:pt x="5740" y="45264"/>
                  </a:lnTo>
                  <a:lnTo>
                    <a:pt x="5370" y="44385"/>
                  </a:lnTo>
                  <a:close/>
                  <a:moveTo>
                    <a:pt x="9952" y="43922"/>
                  </a:moveTo>
                  <a:lnTo>
                    <a:pt x="10137" y="43969"/>
                  </a:lnTo>
                  <a:lnTo>
                    <a:pt x="10229" y="44015"/>
                  </a:lnTo>
                  <a:lnTo>
                    <a:pt x="10276" y="44061"/>
                  </a:lnTo>
                  <a:lnTo>
                    <a:pt x="10322" y="44061"/>
                  </a:lnTo>
                  <a:lnTo>
                    <a:pt x="10322" y="44107"/>
                  </a:lnTo>
                  <a:lnTo>
                    <a:pt x="10368" y="44107"/>
                  </a:lnTo>
                  <a:lnTo>
                    <a:pt x="10414" y="44154"/>
                  </a:lnTo>
                  <a:lnTo>
                    <a:pt x="10461" y="44154"/>
                  </a:lnTo>
                  <a:lnTo>
                    <a:pt x="10461" y="44200"/>
                  </a:lnTo>
                  <a:lnTo>
                    <a:pt x="10507" y="44200"/>
                  </a:lnTo>
                  <a:lnTo>
                    <a:pt x="10553" y="44246"/>
                  </a:lnTo>
                  <a:lnTo>
                    <a:pt x="10600" y="44293"/>
                  </a:lnTo>
                  <a:lnTo>
                    <a:pt x="10646" y="44339"/>
                  </a:lnTo>
                  <a:lnTo>
                    <a:pt x="10692" y="44431"/>
                  </a:lnTo>
                  <a:lnTo>
                    <a:pt x="10738" y="44478"/>
                  </a:lnTo>
                  <a:lnTo>
                    <a:pt x="10785" y="44524"/>
                  </a:lnTo>
                  <a:lnTo>
                    <a:pt x="10831" y="44570"/>
                  </a:lnTo>
                  <a:lnTo>
                    <a:pt x="10831" y="44617"/>
                  </a:lnTo>
                  <a:lnTo>
                    <a:pt x="10877" y="44709"/>
                  </a:lnTo>
                  <a:lnTo>
                    <a:pt x="10924" y="44709"/>
                  </a:lnTo>
                  <a:lnTo>
                    <a:pt x="10970" y="44802"/>
                  </a:lnTo>
                  <a:lnTo>
                    <a:pt x="10970" y="44848"/>
                  </a:lnTo>
                  <a:lnTo>
                    <a:pt x="11016" y="44894"/>
                  </a:lnTo>
                  <a:lnTo>
                    <a:pt x="11016" y="44941"/>
                  </a:lnTo>
                  <a:lnTo>
                    <a:pt x="11062" y="44941"/>
                  </a:lnTo>
                  <a:lnTo>
                    <a:pt x="11062" y="45033"/>
                  </a:lnTo>
                  <a:lnTo>
                    <a:pt x="11109" y="45079"/>
                  </a:lnTo>
                  <a:lnTo>
                    <a:pt x="11109" y="45172"/>
                  </a:lnTo>
                  <a:lnTo>
                    <a:pt x="11155" y="45264"/>
                  </a:lnTo>
                  <a:lnTo>
                    <a:pt x="11155" y="45311"/>
                  </a:lnTo>
                  <a:lnTo>
                    <a:pt x="11155" y="45357"/>
                  </a:lnTo>
                  <a:lnTo>
                    <a:pt x="11201" y="45403"/>
                  </a:lnTo>
                  <a:lnTo>
                    <a:pt x="11201" y="45450"/>
                  </a:lnTo>
                  <a:lnTo>
                    <a:pt x="11201" y="45496"/>
                  </a:lnTo>
                  <a:lnTo>
                    <a:pt x="11201" y="45542"/>
                  </a:lnTo>
                  <a:lnTo>
                    <a:pt x="11201" y="45635"/>
                  </a:lnTo>
                  <a:lnTo>
                    <a:pt x="11201" y="45727"/>
                  </a:lnTo>
                  <a:lnTo>
                    <a:pt x="11201" y="45774"/>
                  </a:lnTo>
                  <a:lnTo>
                    <a:pt x="11155" y="46005"/>
                  </a:lnTo>
                  <a:lnTo>
                    <a:pt x="11062" y="46144"/>
                  </a:lnTo>
                  <a:lnTo>
                    <a:pt x="10970" y="46236"/>
                  </a:lnTo>
                  <a:lnTo>
                    <a:pt x="10924" y="46236"/>
                  </a:lnTo>
                  <a:lnTo>
                    <a:pt x="10924" y="46283"/>
                  </a:lnTo>
                  <a:lnTo>
                    <a:pt x="10831" y="46283"/>
                  </a:lnTo>
                  <a:lnTo>
                    <a:pt x="10692" y="46329"/>
                  </a:lnTo>
                  <a:lnTo>
                    <a:pt x="10600" y="46283"/>
                  </a:lnTo>
                  <a:lnTo>
                    <a:pt x="10322" y="46190"/>
                  </a:lnTo>
                  <a:lnTo>
                    <a:pt x="10137" y="46098"/>
                  </a:lnTo>
                  <a:lnTo>
                    <a:pt x="10137" y="46051"/>
                  </a:lnTo>
                  <a:lnTo>
                    <a:pt x="10090" y="46051"/>
                  </a:lnTo>
                  <a:lnTo>
                    <a:pt x="10090" y="46005"/>
                  </a:lnTo>
                  <a:lnTo>
                    <a:pt x="10044" y="46005"/>
                  </a:lnTo>
                  <a:lnTo>
                    <a:pt x="10044" y="45959"/>
                  </a:lnTo>
                  <a:lnTo>
                    <a:pt x="9998" y="45959"/>
                  </a:lnTo>
                  <a:lnTo>
                    <a:pt x="9952" y="45912"/>
                  </a:lnTo>
                  <a:lnTo>
                    <a:pt x="9905" y="45866"/>
                  </a:lnTo>
                  <a:lnTo>
                    <a:pt x="9720" y="45635"/>
                  </a:lnTo>
                  <a:lnTo>
                    <a:pt x="9581" y="45403"/>
                  </a:lnTo>
                  <a:lnTo>
                    <a:pt x="9489" y="45126"/>
                  </a:lnTo>
                  <a:lnTo>
                    <a:pt x="9396" y="44848"/>
                  </a:lnTo>
                  <a:lnTo>
                    <a:pt x="9396" y="44755"/>
                  </a:lnTo>
                  <a:lnTo>
                    <a:pt x="9350" y="44709"/>
                  </a:lnTo>
                  <a:lnTo>
                    <a:pt x="9350" y="44617"/>
                  </a:lnTo>
                  <a:lnTo>
                    <a:pt x="9350" y="44570"/>
                  </a:lnTo>
                  <a:lnTo>
                    <a:pt x="9350" y="44524"/>
                  </a:lnTo>
                  <a:lnTo>
                    <a:pt x="9396" y="44339"/>
                  </a:lnTo>
                  <a:lnTo>
                    <a:pt x="9443" y="44200"/>
                  </a:lnTo>
                  <a:lnTo>
                    <a:pt x="9535" y="44107"/>
                  </a:lnTo>
                  <a:lnTo>
                    <a:pt x="9628" y="44015"/>
                  </a:lnTo>
                  <a:lnTo>
                    <a:pt x="9720" y="43969"/>
                  </a:lnTo>
                  <a:lnTo>
                    <a:pt x="9813" y="43922"/>
                  </a:lnTo>
                  <a:close/>
                  <a:moveTo>
                    <a:pt x="40406" y="43043"/>
                  </a:moveTo>
                  <a:lnTo>
                    <a:pt x="41331" y="43413"/>
                  </a:lnTo>
                  <a:lnTo>
                    <a:pt x="41378" y="43459"/>
                  </a:lnTo>
                  <a:lnTo>
                    <a:pt x="41470" y="43459"/>
                  </a:lnTo>
                  <a:lnTo>
                    <a:pt x="41702" y="43552"/>
                  </a:lnTo>
                  <a:lnTo>
                    <a:pt x="42164" y="43783"/>
                  </a:lnTo>
                  <a:lnTo>
                    <a:pt x="42350" y="43876"/>
                  </a:lnTo>
                  <a:lnTo>
                    <a:pt x="42535" y="44061"/>
                  </a:lnTo>
                  <a:lnTo>
                    <a:pt x="42627" y="44154"/>
                  </a:lnTo>
                  <a:lnTo>
                    <a:pt x="42720" y="44293"/>
                  </a:lnTo>
                  <a:lnTo>
                    <a:pt x="42766" y="44339"/>
                  </a:lnTo>
                  <a:lnTo>
                    <a:pt x="42859" y="44663"/>
                  </a:lnTo>
                  <a:lnTo>
                    <a:pt x="42859" y="44802"/>
                  </a:lnTo>
                  <a:lnTo>
                    <a:pt x="42812" y="44941"/>
                  </a:lnTo>
                  <a:lnTo>
                    <a:pt x="42766" y="45033"/>
                  </a:lnTo>
                  <a:lnTo>
                    <a:pt x="42720" y="45126"/>
                  </a:lnTo>
                  <a:lnTo>
                    <a:pt x="42581" y="45264"/>
                  </a:lnTo>
                  <a:lnTo>
                    <a:pt x="42442" y="45403"/>
                  </a:lnTo>
                  <a:lnTo>
                    <a:pt x="41840" y="45820"/>
                  </a:lnTo>
                  <a:lnTo>
                    <a:pt x="41794" y="45866"/>
                  </a:lnTo>
                  <a:lnTo>
                    <a:pt x="41702" y="45912"/>
                  </a:lnTo>
                  <a:lnTo>
                    <a:pt x="40915" y="46375"/>
                  </a:lnTo>
                  <a:lnTo>
                    <a:pt x="40915" y="46236"/>
                  </a:lnTo>
                  <a:lnTo>
                    <a:pt x="40961" y="46005"/>
                  </a:lnTo>
                  <a:lnTo>
                    <a:pt x="40915" y="45774"/>
                  </a:lnTo>
                  <a:lnTo>
                    <a:pt x="40822" y="45542"/>
                  </a:lnTo>
                  <a:lnTo>
                    <a:pt x="40406" y="43043"/>
                  </a:lnTo>
                  <a:close/>
                  <a:moveTo>
                    <a:pt x="9257" y="44755"/>
                  </a:moveTo>
                  <a:lnTo>
                    <a:pt x="6388" y="46422"/>
                  </a:lnTo>
                  <a:lnTo>
                    <a:pt x="6342" y="46422"/>
                  </a:lnTo>
                  <a:lnTo>
                    <a:pt x="6388" y="46375"/>
                  </a:lnTo>
                  <a:lnTo>
                    <a:pt x="9257" y="44755"/>
                  </a:lnTo>
                  <a:close/>
                  <a:moveTo>
                    <a:pt x="8903" y="46607"/>
                  </a:moveTo>
                  <a:lnTo>
                    <a:pt x="8903" y="46607"/>
                  </a:lnTo>
                  <a:lnTo>
                    <a:pt x="8903" y="46607"/>
                  </a:lnTo>
                  <a:lnTo>
                    <a:pt x="8903" y="46607"/>
                  </a:lnTo>
                  <a:close/>
                  <a:moveTo>
                    <a:pt x="15598" y="45496"/>
                  </a:moveTo>
                  <a:lnTo>
                    <a:pt x="16015" y="45542"/>
                  </a:lnTo>
                  <a:lnTo>
                    <a:pt x="17357" y="45681"/>
                  </a:lnTo>
                  <a:lnTo>
                    <a:pt x="17357" y="46792"/>
                  </a:lnTo>
                  <a:lnTo>
                    <a:pt x="16801" y="46375"/>
                  </a:lnTo>
                  <a:lnTo>
                    <a:pt x="15598" y="45496"/>
                  </a:lnTo>
                  <a:close/>
                  <a:moveTo>
                    <a:pt x="6249" y="46468"/>
                  </a:moveTo>
                  <a:lnTo>
                    <a:pt x="5416" y="46977"/>
                  </a:lnTo>
                  <a:lnTo>
                    <a:pt x="5370" y="46977"/>
                  </a:lnTo>
                  <a:lnTo>
                    <a:pt x="5416" y="46931"/>
                  </a:lnTo>
                  <a:lnTo>
                    <a:pt x="6249" y="46468"/>
                  </a:lnTo>
                  <a:close/>
                  <a:moveTo>
                    <a:pt x="5323" y="46977"/>
                  </a:moveTo>
                  <a:lnTo>
                    <a:pt x="5323" y="47023"/>
                  </a:lnTo>
                  <a:lnTo>
                    <a:pt x="5277" y="47023"/>
                  </a:lnTo>
                  <a:lnTo>
                    <a:pt x="5323" y="46977"/>
                  </a:lnTo>
                  <a:close/>
                  <a:moveTo>
                    <a:pt x="9257" y="44894"/>
                  </a:moveTo>
                  <a:lnTo>
                    <a:pt x="9350" y="45172"/>
                  </a:lnTo>
                  <a:lnTo>
                    <a:pt x="9489" y="45450"/>
                  </a:lnTo>
                  <a:lnTo>
                    <a:pt x="9628" y="45727"/>
                  </a:lnTo>
                  <a:lnTo>
                    <a:pt x="9813" y="45959"/>
                  </a:lnTo>
                  <a:lnTo>
                    <a:pt x="7036" y="47532"/>
                  </a:lnTo>
                  <a:lnTo>
                    <a:pt x="6666" y="46884"/>
                  </a:lnTo>
                  <a:lnTo>
                    <a:pt x="6434" y="46514"/>
                  </a:lnTo>
                  <a:lnTo>
                    <a:pt x="9257" y="44894"/>
                  </a:lnTo>
                  <a:close/>
                  <a:moveTo>
                    <a:pt x="8903" y="46607"/>
                  </a:moveTo>
                  <a:lnTo>
                    <a:pt x="7128" y="47671"/>
                  </a:lnTo>
                  <a:lnTo>
                    <a:pt x="7036" y="47671"/>
                  </a:lnTo>
                  <a:lnTo>
                    <a:pt x="7082" y="47625"/>
                  </a:lnTo>
                  <a:lnTo>
                    <a:pt x="8903" y="46607"/>
                  </a:lnTo>
                  <a:close/>
                  <a:moveTo>
                    <a:pt x="41748" y="46051"/>
                  </a:moveTo>
                  <a:lnTo>
                    <a:pt x="41840" y="46699"/>
                  </a:lnTo>
                  <a:lnTo>
                    <a:pt x="42118" y="48412"/>
                  </a:lnTo>
                  <a:lnTo>
                    <a:pt x="41794" y="48412"/>
                  </a:lnTo>
                  <a:lnTo>
                    <a:pt x="41239" y="48365"/>
                  </a:lnTo>
                  <a:lnTo>
                    <a:pt x="40961" y="46514"/>
                  </a:lnTo>
                  <a:lnTo>
                    <a:pt x="41748" y="46051"/>
                  </a:lnTo>
                  <a:close/>
                  <a:moveTo>
                    <a:pt x="42766" y="45311"/>
                  </a:moveTo>
                  <a:lnTo>
                    <a:pt x="43275" y="48689"/>
                  </a:lnTo>
                  <a:lnTo>
                    <a:pt x="43183" y="48643"/>
                  </a:lnTo>
                  <a:lnTo>
                    <a:pt x="42257" y="48458"/>
                  </a:lnTo>
                  <a:lnTo>
                    <a:pt x="41887" y="45959"/>
                  </a:lnTo>
                  <a:lnTo>
                    <a:pt x="42581" y="45496"/>
                  </a:lnTo>
                  <a:lnTo>
                    <a:pt x="42674" y="45403"/>
                  </a:lnTo>
                  <a:lnTo>
                    <a:pt x="42720" y="45357"/>
                  </a:lnTo>
                  <a:lnTo>
                    <a:pt x="42766" y="45311"/>
                  </a:lnTo>
                  <a:close/>
                  <a:moveTo>
                    <a:pt x="42766" y="40220"/>
                  </a:moveTo>
                  <a:lnTo>
                    <a:pt x="44062" y="48921"/>
                  </a:lnTo>
                  <a:lnTo>
                    <a:pt x="43414" y="48736"/>
                  </a:lnTo>
                  <a:lnTo>
                    <a:pt x="42859" y="45172"/>
                  </a:lnTo>
                  <a:lnTo>
                    <a:pt x="42951" y="44941"/>
                  </a:lnTo>
                  <a:lnTo>
                    <a:pt x="42998" y="44755"/>
                  </a:lnTo>
                  <a:lnTo>
                    <a:pt x="42951" y="44524"/>
                  </a:lnTo>
                  <a:lnTo>
                    <a:pt x="42905" y="44293"/>
                  </a:lnTo>
                  <a:lnTo>
                    <a:pt x="42674" y="44015"/>
                  </a:lnTo>
                  <a:lnTo>
                    <a:pt x="42164" y="40544"/>
                  </a:lnTo>
                  <a:lnTo>
                    <a:pt x="42766" y="40220"/>
                  </a:lnTo>
                  <a:close/>
                  <a:moveTo>
                    <a:pt x="9720" y="46329"/>
                  </a:moveTo>
                  <a:lnTo>
                    <a:pt x="9396" y="47070"/>
                  </a:lnTo>
                  <a:lnTo>
                    <a:pt x="8285" y="49384"/>
                  </a:lnTo>
                  <a:lnTo>
                    <a:pt x="7961" y="49013"/>
                  </a:lnTo>
                  <a:lnTo>
                    <a:pt x="7175" y="47764"/>
                  </a:lnTo>
                  <a:lnTo>
                    <a:pt x="9304" y="46560"/>
                  </a:lnTo>
                  <a:lnTo>
                    <a:pt x="9443" y="46468"/>
                  </a:lnTo>
                  <a:lnTo>
                    <a:pt x="9720" y="46329"/>
                  </a:lnTo>
                  <a:close/>
                  <a:moveTo>
                    <a:pt x="33926" y="43691"/>
                  </a:moveTo>
                  <a:lnTo>
                    <a:pt x="38416" y="45635"/>
                  </a:lnTo>
                  <a:lnTo>
                    <a:pt x="31519" y="49800"/>
                  </a:lnTo>
                  <a:lnTo>
                    <a:pt x="31658" y="49476"/>
                  </a:lnTo>
                  <a:lnTo>
                    <a:pt x="31751" y="49152"/>
                  </a:lnTo>
                  <a:lnTo>
                    <a:pt x="31797" y="48828"/>
                  </a:lnTo>
                  <a:lnTo>
                    <a:pt x="31890" y="48504"/>
                  </a:lnTo>
                  <a:lnTo>
                    <a:pt x="31890" y="48180"/>
                  </a:lnTo>
                  <a:lnTo>
                    <a:pt x="31890" y="47810"/>
                  </a:lnTo>
                  <a:lnTo>
                    <a:pt x="31843" y="47486"/>
                  </a:lnTo>
                  <a:lnTo>
                    <a:pt x="31751" y="47162"/>
                  </a:lnTo>
                  <a:lnTo>
                    <a:pt x="31612" y="46699"/>
                  </a:lnTo>
                  <a:lnTo>
                    <a:pt x="31427" y="46283"/>
                  </a:lnTo>
                  <a:lnTo>
                    <a:pt x="31195" y="45912"/>
                  </a:lnTo>
                  <a:lnTo>
                    <a:pt x="30918" y="45542"/>
                  </a:lnTo>
                  <a:lnTo>
                    <a:pt x="30871" y="45542"/>
                  </a:lnTo>
                  <a:lnTo>
                    <a:pt x="30733" y="45357"/>
                  </a:lnTo>
                  <a:lnTo>
                    <a:pt x="30640" y="45264"/>
                  </a:lnTo>
                  <a:lnTo>
                    <a:pt x="31103" y="45218"/>
                  </a:lnTo>
                  <a:lnTo>
                    <a:pt x="31566" y="45126"/>
                  </a:lnTo>
                  <a:lnTo>
                    <a:pt x="32029" y="44987"/>
                  </a:lnTo>
                  <a:lnTo>
                    <a:pt x="32445" y="44802"/>
                  </a:lnTo>
                  <a:lnTo>
                    <a:pt x="32862" y="44570"/>
                  </a:lnTo>
                  <a:lnTo>
                    <a:pt x="33232" y="44339"/>
                  </a:lnTo>
                  <a:lnTo>
                    <a:pt x="33602" y="44015"/>
                  </a:lnTo>
                  <a:lnTo>
                    <a:pt x="33926" y="43691"/>
                  </a:lnTo>
                  <a:close/>
                  <a:moveTo>
                    <a:pt x="10090" y="46190"/>
                  </a:moveTo>
                  <a:lnTo>
                    <a:pt x="10229" y="46329"/>
                  </a:lnTo>
                  <a:lnTo>
                    <a:pt x="10461" y="46422"/>
                  </a:lnTo>
                  <a:lnTo>
                    <a:pt x="10692" y="46468"/>
                  </a:lnTo>
                  <a:lnTo>
                    <a:pt x="10877" y="46422"/>
                  </a:lnTo>
                  <a:lnTo>
                    <a:pt x="10877" y="46838"/>
                  </a:lnTo>
                  <a:lnTo>
                    <a:pt x="9211" y="50448"/>
                  </a:lnTo>
                  <a:lnTo>
                    <a:pt x="8471" y="49615"/>
                  </a:lnTo>
                  <a:lnTo>
                    <a:pt x="10090" y="46190"/>
                  </a:lnTo>
                  <a:close/>
                  <a:moveTo>
                    <a:pt x="26799" y="44339"/>
                  </a:moveTo>
                  <a:lnTo>
                    <a:pt x="27400" y="44709"/>
                  </a:lnTo>
                  <a:lnTo>
                    <a:pt x="27724" y="44941"/>
                  </a:lnTo>
                  <a:lnTo>
                    <a:pt x="28141" y="45126"/>
                  </a:lnTo>
                  <a:lnTo>
                    <a:pt x="28557" y="45264"/>
                  </a:lnTo>
                  <a:lnTo>
                    <a:pt x="29020" y="45403"/>
                  </a:lnTo>
                  <a:lnTo>
                    <a:pt x="29483" y="45496"/>
                  </a:lnTo>
                  <a:lnTo>
                    <a:pt x="29992" y="45542"/>
                  </a:lnTo>
                  <a:lnTo>
                    <a:pt x="30640" y="45496"/>
                  </a:lnTo>
                  <a:lnTo>
                    <a:pt x="30686" y="45542"/>
                  </a:lnTo>
                  <a:lnTo>
                    <a:pt x="30409" y="45588"/>
                  </a:lnTo>
                  <a:lnTo>
                    <a:pt x="30038" y="45774"/>
                  </a:lnTo>
                  <a:lnTo>
                    <a:pt x="29853" y="45866"/>
                  </a:lnTo>
                  <a:lnTo>
                    <a:pt x="29668" y="46005"/>
                  </a:lnTo>
                  <a:lnTo>
                    <a:pt x="29529" y="46190"/>
                  </a:lnTo>
                  <a:lnTo>
                    <a:pt x="29390" y="46375"/>
                  </a:lnTo>
                  <a:lnTo>
                    <a:pt x="29390" y="46468"/>
                  </a:lnTo>
                  <a:lnTo>
                    <a:pt x="29483" y="46468"/>
                  </a:lnTo>
                  <a:lnTo>
                    <a:pt x="29529" y="46422"/>
                  </a:lnTo>
                  <a:lnTo>
                    <a:pt x="29668" y="46236"/>
                  </a:lnTo>
                  <a:lnTo>
                    <a:pt x="29807" y="46051"/>
                  </a:lnTo>
                  <a:lnTo>
                    <a:pt x="29992" y="45912"/>
                  </a:lnTo>
                  <a:lnTo>
                    <a:pt x="30177" y="45820"/>
                  </a:lnTo>
                  <a:lnTo>
                    <a:pt x="30547" y="45681"/>
                  </a:lnTo>
                  <a:lnTo>
                    <a:pt x="30825" y="45635"/>
                  </a:lnTo>
                  <a:lnTo>
                    <a:pt x="31010" y="45912"/>
                  </a:lnTo>
                  <a:lnTo>
                    <a:pt x="31195" y="46144"/>
                  </a:lnTo>
                  <a:lnTo>
                    <a:pt x="30918" y="46236"/>
                  </a:lnTo>
                  <a:lnTo>
                    <a:pt x="30594" y="46375"/>
                  </a:lnTo>
                  <a:lnTo>
                    <a:pt x="30224" y="46607"/>
                  </a:lnTo>
                  <a:lnTo>
                    <a:pt x="30038" y="46746"/>
                  </a:lnTo>
                  <a:lnTo>
                    <a:pt x="29946" y="46931"/>
                  </a:lnTo>
                  <a:lnTo>
                    <a:pt x="29946" y="46977"/>
                  </a:lnTo>
                  <a:lnTo>
                    <a:pt x="29946" y="47023"/>
                  </a:lnTo>
                  <a:lnTo>
                    <a:pt x="29992" y="47023"/>
                  </a:lnTo>
                  <a:lnTo>
                    <a:pt x="30038" y="46977"/>
                  </a:lnTo>
                  <a:lnTo>
                    <a:pt x="30177" y="46838"/>
                  </a:lnTo>
                  <a:lnTo>
                    <a:pt x="30316" y="46699"/>
                  </a:lnTo>
                  <a:lnTo>
                    <a:pt x="30686" y="46468"/>
                  </a:lnTo>
                  <a:lnTo>
                    <a:pt x="31057" y="46329"/>
                  </a:lnTo>
                  <a:lnTo>
                    <a:pt x="31242" y="46283"/>
                  </a:lnTo>
                  <a:lnTo>
                    <a:pt x="31473" y="46699"/>
                  </a:lnTo>
                  <a:lnTo>
                    <a:pt x="31612" y="47162"/>
                  </a:lnTo>
                  <a:lnTo>
                    <a:pt x="31705" y="47625"/>
                  </a:lnTo>
                  <a:lnTo>
                    <a:pt x="31751" y="48088"/>
                  </a:lnTo>
                  <a:lnTo>
                    <a:pt x="31705" y="48551"/>
                  </a:lnTo>
                  <a:lnTo>
                    <a:pt x="31658" y="49013"/>
                  </a:lnTo>
                  <a:lnTo>
                    <a:pt x="31473" y="49476"/>
                  </a:lnTo>
                  <a:lnTo>
                    <a:pt x="31288" y="49939"/>
                  </a:lnTo>
                  <a:lnTo>
                    <a:pt x="30224" y="50541"/>
                  </a:lnTo>
                  <a:lnTo>
                    <a:pt x="29946" y="50494"/>
                  </a:lnTo>
                  <a:lnTo>
                    <a:pt x="29714" y="50402"/>
                  </a:lnTo>
                  <a:lnTo>
                    <a:pt x="28187" y="49522"/>
                  </a:lnTo>
                  <a:lnTo>
                    <a:pt x="28141" y="49476"/>
                  </a:lnTo>
                  <a:lnTo>
                    <a:pt x="28048" y="49430"/>
                  </a:lnTo>
                  <a:lnTo>
                    <a:pt x="26799" y="48689"/>
                  </a:lnTo>
                  <a:lnTo>
                    <a:pt x="26799" y="47162"/>
                  </a:lnTo>
                  <a:lnTo>
                    <a:pt x="26799" y="47070"/>
                  </a:lnTo>
                  <a:lnTo>
                    <a:pt x="26799" y="47023"/>
                  </a:lnTo>
                  <a:lnTo>
                    <a:pt x="26799" y="44339"/>
                  </a:lnTo>
                  <a:close/>
                  <a:moveTo>
                    <a:pt x="12034" y="45820"/>
                  </a:moveTo>
                  <a:lnTo>
                    <a:pt x="12081" y="45866"/>
                  </a:lnTo>
                  <a:lnTo>
                    <a:pt x="12173" y="45959"/>
                  </a:lnTo>
                  <a:lnTo>
                    <a:pt x="12405" y="46098"/>
                  </a:lnTo>
                  <a:lnTo>
                    <a:pt x="12497" y="46190"/>
                  </a:lnTo>
                  <a:lnTo>
                    <a:pt x="12636" y="46283"/>
                  </a:lnTo>
                  <a:lnTo>
                    <a:pt x="12682" y="46329"/>
                  </a:lnTo>
                  <a:lnTo>
                    <a:pt x="12729" y="46329"/>
                  </a:lnTo>
                  <a:lnTo>
                    <a:pt x="13006" y="46560"/>
                  </a:lnTo>
                  <a:lnTo>
                    <a:pt x="13377" y="46838"/>
                  </a:lnTo>
                  <a:lnTo>
                    <a:pt x="13423" y="46838"/>
                  </a:lnTo>
                  <a:lnTo>
                    <a:pt x="13515" y="46931"/>
                  </a:lnTo>
                  <a:lnTo>
                    <a:pt x="13654" y="47070"/>
                  </a:lnTo>
                  <a:lnTo>
                    <a:pt x="13701" y="47070"/>
                  </a:lnTo>
                  <a:lnTo>
                    <a:pt x="13793" y="47162"/>
                  </a:lnTo>
                  <a:lnTo>
                    <a:pt x="16663" y="49291"/>
                  </a:lnTo>
                  <a:lnTo>
                    <a:pt x="16987" y="49522"/>
                  </a:lnTo>
                  <a:lnTo>
                    <a:pt x="17357" y="49800"/>
                  </a:lnTo>
                  <a:lnTo>
                    <a:pt x="17357" y="49939"/>
                  </a:lnTo>
                  <a:lnTo>
                    <a:pt x="17357" y="50032"/>
                  </a:lnTo>
                  <a:lnTo>
                    <a:pt x="17357" y="50957"/>
                  </a:lnTo>
                  <a:lnTo>
                    <a:pt x="17311" y="50911"/>
                  </a:lnTo>
                  <a:lnTo>
                    <a:pt x="16987" y="50680"/>
                  </a:lnTo>
                  <a:lnTo>
                    <a:pt x="16570" y="50356"/>
                  </a:lnTo>
                  <a:lnTo>
                    <a:pt x="16292" y="50124"/>
                  </a:lnTo>
                  <a:lnTo>
                    <a:pt x="14950" y="49152"/>
                  </a:lnTo>
                  <a:lnTo>
                    <a:pt x="14811" y="49060"/>
                  </a:lnTo>
                  <a:lnTo>
                    <a:pt x="14672" y="48921"/>
                  </a:lnTo>
                  <a:lnTo>
                    <a:pt x="14534" y="48828"/>
                  </a:lnTo>
                  <a:lnTo>
                    <a:pt x="13284" y="47903"/>
                  </a:lnTo>
                  <a:lnTo>
                    <a:pt x="13145" y="47810"/>
                  </a:lnTo>
                  <a:lnTo>
                    <a:pt x="13099" y="47764"/>
                  </a:lnTo>
                  <a:lnTo>
                    <a:pt x="12960" y="47671"/>
                  </a:lnTo>
                  <a:lnTo>
                    <a:pt x="12867" y="47625"/>
                  </a:lnTo>
                  <a:lnTo>
                    <a:pt x="12821" y="47579"/>
                  </a:lnTo>
                  <a:lnTo>
                    <a:pt x="12173" y="47070"/>
                  </a:lnTo>
                  <a:lnTo>
                    <a:pt x="12081" y="47023"/>
                  </a:lnTo>
                  <a:lnTo>
                    <a:pt x="11988" y="46977"/>
                  </a:lnTo>
                  <a:lnTo>
                    <a:pt x="11988" y="46931"/>
                  </a:lnTo>
                  <a:lnTo>
                    <a:pt x="11942" y="46884"/>
                  </a:lnTo>
                  <a:lnTo>
                    <a:pt x="11896" y="46884"/>
                  </a:lnTo>
                  <a:lnTo>
                    <a:pt x="11757" y="46792"/>
                  </a:lnTo>
                  <a:lnTo>
                    <a:pt x="11664" y="46699"/>
                  </a:lnTo>
                  <a:lnTo>
                    <a:pt x="11340" y="46514"/>
                  </a:lnTo>
                  <a:lnTo>
                    <a:pt x="11294" y="46468"/>
                  </a:lnTo>
                  <a:lnTo>
                    <a:pt x="11201" y="46375"/>
                  </a:lnTo>
                  <a:lnTo>
                    <a:pt x="11155" y="46329"/>
                  </a:lnTo>
                  <a:lnTo>
                    <a:pt x="11248" y="46236"/>
                  </a:lnTo>
                  <a:lnTo>
                    <a:pt x="11433" y="46144"/>
                  </a:lnTo>
                  <a:lnTo>
                    <a:pt x="11479" y="46144"/>
                  </a:lnTo>
                  <a:lnTo>
                    <a:pt x="11479" y="46098"/>
                  </a:lnTo>
                  <a:lnTo>
                    <a:pt x="11572" y="46098"/>
                  </a:lnTo>
                  <a:lnTo>
                    <a:pt x="11618" y="46051"/>
                  </a:lnTo>
                  <a:lnTo>
                    <a:pt x="11664" y="46051"/>
                  </a:lnTo>
                  <a:lnTo>
                    <a:pt x="11710" y="46005"/>
                  </a:lnTo>
                  <a:lnTo>
                    <a:pt x="11849" y="45912"/>
                  </a:lnTo>
                  <a:lnTo>
                    <a:pt x="11896" y="45912"/>
                  </a:lnTo>
                  <a:lnTo>
                    <a:pt x="11942" y="45866"/>
                  </a:lnTo>
                  <a:lnTo>
                    <a:pt x="11988" y="45866"/>
                  </a:lnTo>
                  <a:lnTo>
                    <a:pt x="12034" y="45820"/>
                  </a:lnTo>
                  <a:close/>
                  <a:moveTo>
                    <a:pt x="3056" y="39896"/>
                  </a:moveTo>
                  <a:lnTo>
                    <a:pt x="3148" y="40035"/>
                  </a:lnTo>
                  <a:lnTo>
                    <a:pt x="3241" y="40081"/>
                  </a:lnTo>
                  <a:lnTo>
                    <a:pt x="3287" y="40821"/>
                  </a:lnTo>
                  <a:lnTo>
                    <a:pt x="3287" y="40914"/>
                  </a:lnTo>
                  <a:lnTo>
                    <a:pt x="3333" y="41099"/>
                  </a:lnTo>
                  <a:lnTo>
                    <a:pt x="3287" y="41145"/>
                  </a:lnTo>
                  <a:lnTo>
                    <a:pt x="3287" y="41192"/>
                  </a:lnTo>
                  <a:lnTo>
                    <a:pt x="3333" y="41238"/>
                  </a:lnTo>
                  <a:lnTo>
                    <a:pt x="3426" y="41747"/>
                  </a:lnTo>
                  <a:lnTo>
                    <a:pt x="3472" y="41932"/>
                  </a:lnTo>
                  <a:lnTo>
                    <a:pt x="3518" y="42071"/>
                  </a:lnTo>
                  <a:lnTo>
                    <a:pt x="3518" y="42256"/>
                  </a:lnTo>
                  <a:lnTo>
                    <a:pt x="3518" y="42302"/>
                  </a:lnTo>
                  <a:lnTo>
                    <a:pt x="3518" y="42349"/>
                  </a:lnTo>
                  <a:lnTo>
                    <a:pt x="3518" y="42395"/>
                  </a:lnTo>
                  <a:lnTo>
                    <a:pt x="3611" y="42673"/>
                  </a:lnTo>
                  <a:lnTo>
                    <a:pt x="3518" y="42673"/>
                  </a:lnTo>
                  <a:lnTo>
                    <a:pt x="3472" y="42719"/>
                  </a:lnTo>
                  <a:lnTo>
                    <a:pt x="3472" y="42765"/>
                  </a:lnTo>
                  <a:lnTo>
                    <a:pt x="3657" y="43367"/>
                  </a:lnTo>
                  <a:lnTo>
                    <a:pt x="3703" y="43598"/>
                  </a:lnTo>
                  <a:lnTo>
                    <a:pt x="3750" y="43922"/>
                  </a:lnTo>
                  <a:lnTo>
                    <a:pt x="3796" y="44061"/>
                  </a:lnTo>
                  <a:lnTo>
                    <a:pt x="3889" y="44200"/>
                  </a:lnTo>
                  <a:lnTo>
                    <a:pt x="3935" y="44246"/>
                  </a:lnTo>
                  <a:lnTo>
                    <a:pt x="4027" y="44293"/>
                  </a:lnTo>
                  <a:lnTo>
                    <a:pt x="4074" y="44293"/>
                  </a:lnTo>
                  <a:lnTo>
                    <a:pt x="4213" y="44570"/>
                  </a:lnTo>
                  <a:lnTo>
                    <a:pt x="4259" y="44802"/>
                  </a:lnTo>
                  <a:lnTo>
                    <a:pt x="4305" y="44894"/>
                  </a:lnTo>
                  <a:lnTo>
                    <a:pt x="4351" y="45033"/>
                  </a:lnTo>
                  <a:lnTo>
                    <a:pt x="4490" y="45311"/>
                  </a:lnTo>
                  <a:lnTo>
                    <a:pt x="4583" y="45542"/>
                  </a:lnTo>
                  <a:lnTo>
                    <a:pt x="4583" y="45588"/>
                  </a:lnTo>
                  <a:lnTo>
                    <a:pt x="4675" y="45774"/>
                  </a:lnTo>
                  <a:lnTo>
                    <a:pt x="4814" y="46005"/>
                  </a:lnTo>
                  <a:lnTo>
                    <a:pt x="4907" y="46236"/>
                  </a:lnTo>
                  <a:lnTo>
                    <a:pt x="4907" y="46283"/>
                  </a:lnTo>
                  <a:lnTo>
                    <a:pt x="4999" y="46468"/>
                  </a:lnTo>
                  <a:lnTo>
                    <a:pt x="5138" y="46699"/>
                  </a:lnTo>
                  <a:lnTo>
                    <a:pt x="5231" y="46884"/>
                  </a:lnTo>
                  <a:lnTo>
                    <a:pt x="5185" y="46931"/>
                  </a:lnTo>
                  <a:lnTo>
                    <a:pt x="5138" y="46931"/>
                  </a:lnTo>
                  <a:lnTo>
                    <a:pt x="5092" y="46977"/>
                  </a:lnTo>
                  <a:lnTo>
                    <a:pt x="5092" y="47023"/>
                  </a:lnTo>
                  <a:lnTo>
                    <a:pt x="5786" y="48227"/>
                  </a:lnTo>
                  <a:lnTo>
                    <a:pt x="5832" y="48319"/>
                  </a:lnTo>
                  <a:lnTo>
                    <a:pt x="5879" y="48365"/>
                  </a:lnTo>
                  <a:lnTo>
                    <a:pt x="6018" y="48412"/>
                  </a:lnTo>
                  <a:lnTo>
                    <a:pt x="6110" y="48412"/>
                  </a:lnTo>
                  <a:lnTo>
                    <a:pt x="6249" y="48597"/>
                  </a:lnTo>
                  <a:lnTo>
                    <a:pt x="6434" y="48921"/>
                  </a:lnTo>
                  <a:lnTo>
                    <a:pt x="6527" y="49060"/>
                  </a:lnTo>
                  <a:lnTo>
                    <a:pt x="6573" y="49106"/>
                  </a:lnTo>
                  <a:lnTo>
                    <a:pt x="6758" y="49337"/>
                  </a:lnTo>
                  <a:lnTo>
                    <a:pt x="6990" y="49661"/>
                  </a:lnTo>
                  <a:lnTo>
                    <a:pt x="7082" y="49800"/>
                  </a:lnTo>
                  <a:lnTo>
                    <a:pt x="7128" y="49846"/>
                  </a:lnTo>
                  <a:lnTo>
                    <a:pt x="7360" y="50124"/>
                  </a:lnTo>
                  <a:lnTo>
                    <a:pt x="7406" y="50217"/>
                  </a:lnTo>
                  <a:lnTo>
                    <a:pt x="7684" y="50587"/>
                  </a:lnTo>
                  <a:lnTo>
                    <a:pt x="7684" y="50633"/>
                  </a:lnTo>
                  <a:lnTo>
                    <a:pt x="7684" y="50680"/>
                  </a:lnTo>
                  <a:lnTo>
                    <a:pt x="7637" y="50772"/>
                  </a:lnTo>
                  <a:lnTo>
                    <a:pt x="7684" y="50772"/>
                  </a:lnTo>
                  <a:lnTo>
                    <a:pt x="7730" y="50818"/>
                  </a:lnTo>
                  <a:lnTo>
                    <a:pt x="7869" y="51050"/>
                  </a:lnTo>
                  <a:lnTo>
                    <a:pt x="7869" y="51050"/>
                  </a:lnTo>
                  <a:lnTo>
                    <a:pt x="7730" y="50911"/>
                  </a:lnTo>
                  <a:lnTo>
                    <a:pt x="7545" y="50726"/>
                  </a:lnTo>
                  <a:lnTo>
                    <a:pt x="7267" y="50402"/>
                  </a:lnTo>
                  <a:lnTo>
                    <a:pt x="7221" y="50309"/>
                  </a:lnTo>
                  <a:lnTo>
                    <a:pt x="6897" y="49939"/>
                  </a:lnTo>
                  <a:lnTo>
                    <a:pt x="6897" y="49893"/>
                  </a:lnTo>
                  <a:lnTo>
                    <a:pt x="6851" y="49893"/>
                  </a:lnTo>
                  <a:lnTo>
                    <a:pt x="6573" y="49476"/>
                  </a:lnTo>
                  <a:lnTo>
                    <a:pt x="6295" y="49106"/>
                  </a:lnTo>
                  <a:lnTo>
                    <a:pt x="6018" y="48643"/>
                  </a:lnTo>
                  <a:lnTo>
                    <a:pt x="5879" y="48458"/>
                  </a:lnTo>
                  <a:lnTo>
                    <a:pt x="5832" y="48365"/>
                  </a:lnTo>
                  <a:lnTo>
                    <a:pt x="5694" y="48180"/>
                  </a:lnTo>
                  <a:lnTo>
                    <a:pt x="5647" y="48088"/>
                  </a:lnTo>
                  <a:lnTo>
                    <a:pt x="5601" y="47995"/>
                  </a:lnTo>
                  <a:lnTo>
                    <a:pt x="5555" y="47903"/>
                  </a:lnTo>
                  <a:lnTo>
                    <a:pt x="5508" y="47903"/>
                  </a:lnTo>
                  <a:lnTo>
                    <a:pt x="5462" y="47810"/>
                  </a:lnTo>
                  <a:lnTo>
                    <a:pt x="5462" y="47764"/>
                  </a:lnTo>
                  <a:lnTo>
                    <a:pt x="4768" y="46468"/>
                  </a:lnTo>
                  <a:lnTo>
                    <a:pt x="4213" y="45172"/>
                  </a:lnTo>
                  <a:lnTo>
                    <a:pt x="4120" y="44987"/>
                  </a:lnTo>
                  <a:lnTo>
                    <a:pt x="4027" y="44755"/>
                  </a:lnTo>
                  <a:lnTo>
                    <a:pt x="4027" y="44709"/>
                  </a:lnTo>
                  <a:lnTo>
                    <a:pt x="3981" y="44570"/>
                  </a:lnTo>
                  <a:lnTo>
                    <a:pt x="3935" y="44478"/>
                  </a:lnTo>
                  <a:lnTo>
                    <a:pt x="3889" y="44385"/>
                  </a:lnTo>
                  <a:lnTo>
                    <a:pt x="3842" y="44200"/>
                  </a:lnTo>
                  <a:lnTo>
                    <a:pt x="3796" y="44154"/>
                  </a:lnTo>
                  <a:lnTo>
                    <a:pt x="3750" y="43969"/>
                  </a:lnTo>
                  <a:lnTo>
                    <a:pt x="3657" y="43552"/>
                  </a:lnTo>
                  <a:lnTo>
                    <a:pt x="3611" y="43506"/>
                  </a:lnTo>
                  <a:lnTo>
                    <a:pt x="3565" y="43321"/>
                  </a:lnTo>
                  <a:lnTo>
                    <a:pt x="3565" y="43274"/>
                  </a:lnTo>
                  <a:lnTo>
                    <a:pt x="3518" y="43089"/>
                  </a:lnTo>
                  <a:lnTo>
                    <a:pt x="3472" y="42904"/>
                  </a:lnTo>
                  <a:lnTo>
                    <a:pt x="3426" y="42858"/>
                  </a:lnTo>
                  <a:lnTo>
                    <a:pt x="3426" y="42765"/>
                  </a:lnTo>
                  <a:lnTo>
                    <a:pt x="3333" y="42349"/>
                  </a:lnTo>
                  <a:lnTo>
                    <a:pt x="3287" y="42164"/>
                  </a:lnTo>
                  <a:lnTo>
                    <a:pt x="3241" y="41932"/>
                  </a:lnTo>
                  <a:lnTo>
                    <a:pt x="3241" y="41747"/>
                  </a:lnTo>
                  <a:lnTo>
                    <a:pt x="3194" y="41654"/>
                  </a:lnTo>
                  <a:lnTo>
                    <a:pt x="3194" y="41562"/>
                  </a:lnTo>
                  <a:lnTo>
                    <a:pt x="3148" y="41238"/>
                  </a:lnTo>
                  <a:lnTo>
                    <a:pt x="3102" y="40914"/>
                  </a:lnTo>
                  <a:lnTo>
                    <a:pt x="3102" y="40775"/>
                  </a:lnTo>
                  <a:lnTo>
                    <a:pt x="3102" y="40451"/>
                  </a:lnTo>
                  <a:lnTo>
                    <a:pt x="3056" y="39988"/>
                  </a:lnTo>
                  <a:lnTo>
                    <a:pt x="3056" y="39942"/>
                  </a:lnTo>
                  <a:lnTo>
                    <a:pt x="3056" y="39896"/>
                  </a:lnTo>
                  <a:close/>
                  <a:moveTo>
                    <a:pt x="8100" y="51281"/>
                  </a:moveTo>
                  <a:lnTo>
                    <a:pt x="8285" y="51466"/>
                  </a:lnTo>
                  <a:lnTo>
                    <a:pt x="8656" y="51883"/>
                  </a:lnTo>
                  <a:lnTo>
                    <a:pt x="8424" y="51651"/>
                  </a:lnTo>
                  <a:lnTo>
                    <a:pt x="8100" y="51281"/>
                  </a:lnTo>
                  <a:close/>
                  <a:moveTo>
                    <a:pt x="10877" y="47440"/>
                  </a:moveTo>
                  <a:lnTo>
                    <a:pt x="10877" y="47671"/>
                  </a:lnTo>
                  <a:lnTo>
                    <a:pt x="10877" y="47810"/>
                  </a:lnTo>
                  <a:lnTo>
                    <a:pt x="10877" y="52022"/>
                  </a:lnTo>
                  <a:lnTo>
                    <a:pt x="10137" y="51374"/>
                  </a:lnTo>
                  <a:lnTo>
                    <a:pt x="9396" y="50633"/>
                  </a:lnTo>
                  <a:lnTo>
                    <a:pt x="10877" y="47440"/>
                  </a:lnTo>
                  <a:close/>
                  <a:moveTo>
                    <a:pt x="28048" y="49569"/>
                  </a:moveTo>
                  <a:lnTo>
                    <a:pt x="29622" y="50541"/>
                  </a:lnTo>
                  <a:lnTo>
                    <a:pt x="29807" y="50633"/>
                  </a:lnTo>
                  <a:lnTo>
                    <a:pt x="30038" y="50680"/>
                  </a:lnTo>
                  <a:lnTo>
                    <a:pt x="26799" y="52577"/>
                  </a:lnTo>
                  <a:lnTo>
                    <a:pt x="26799" y="50309"/>
                  </a:lnTo>
                  <a:lnTo>
                    <a:pt x="27863" y="49661"/>
                  </a:lnTo>
                  <a:lnTo>
                    <a:pt x="28048" y="49569"/>
                  </a:lnTo>
                  <a:close/>
                  <a:moveTo>
                    <a:pt x="39758" y="52114"/>
                  </a:moveTo>
                  <a:lnTo>
                    <a:pt x="39850" y="52670"/>
                  </a:lnTo>
                  <a:lnTo>
                    <a:pt x="39526" y="52114"/>
                  </a:lnTo>
                  <a:close/>
                  <a:moveTo>
                    <a:pt x="11294" y="46607"/>
                  </a:moveTo>
                  <a:lnTo>
                    <a:pt x="11664" y="46884"/>
                  </a:lnTo>
                  <a:lnTo>
                    <a:pt x="11757" y="46931"/>
                  </a:lnTo>
                  <a:lnTo>
                    <a:pt x="11942" y="47579"/>
                  </a:lnTo>
                  <a:lnTo>
                    <a:pt x="11896" y="52809"/>
                  </a:lnTo>
                  <a:lnTo>
                    <a:pt x="11109" y="52207"/>
                  </a:lnTo>
                  <a:lnTo>
                    <a:pt x="11155" y="46931"/>
                  </a:lnTo>
                  <a:lnTo>
                    <a:pt x="11294" y="46607"/>
                  </a:lnTo>
                  <a:close/>
                  <a:moveTo>
                    <a:pt x="15135" y="49476"/>
                  </a:moveTo>
                  <a:lnTo>
                    <a:pt x="16801" y="50726"/>
                  </a:lnTo>
                  <a:lnTo>
                    <a:pt x="17357" y="51281"/>
                  </a:lnTo>
                  <a:lnTo>
                    <a:pt x="17357" y="53318"/>
                  </a:lnTo>
                  <a:lnTo>
                    <a:pt x="15506" y="50124"/>
                  </a:lnTo>
                  <a:lnTo>
                    <a:pt x="15135" y="49476"/>
                  </a:lnTo>
                  <a:close/>
                  <a:moveTo>
                    <a:pt x="37258" y="53410"/>
                  </a:moveTo>
                  <a:lnTo>
                    <a:pt x="37258" y="53457"/>
                  </a:lnTo>
                  <a:lnTo>
                    <a:pt x="37212" y="53457"/>
                  </a:lnTo>
                  <a:lnTo>
                    <a:pt x="37258" y="53410"/>
                  </a:lnTo>
                  <a:close/>
                  <a:moveTo>
                    <a:pt x="37027" y="53457"/>
                  </a:moveTo>
                  <a:lnTo>
                    <a:pt x="37027" y="53503"/>
                  </a:lnTo>
                  <a:lnTo>
                    <a:pt x="37004" y="53503"/>
                  </a:lnTo>
                  <a:lnTo>
                    <a:pt x="37027" y="53457"/>
                  </a:lnTo>
                  <a:close/>
                  <a:moveTo>
                    <a:pt x="8841" y="51790"/>
                  </a:moveTo>
                  <a:lnTo>
                    <a:pt x="8887" y="51837"/>
                  </a:lnTo>
                  <a:lnTo>
                    <a:pt x="9072" y="51975"/>
                  </a:lnTo>
                  <a:lnTo>
                    <a:pt x="9350" y="52207"/>
                  </a:lnTo>
                  <a:lnTo>
                    <a:pt x="9489" y="52346"/>
                  </a:lnTo>
                  <a:lnTo>
                    <a:pt x="9581" y="52438"/>
                  </a:lnTo>
                  <a:lnTo>
                    <a:pt x="9813" y="52577"/>
                  </a:lnTo>
                  <a:lnTo>
                    <a:pt x="9905" y="52716"/>
                  </a:lnTo>
                  <a:lnTo>
                    <a:pt x="10322" y="52994"/>
                  </a:lnTo>
                  <a:lnTo>
                    <a:pt x="10692" y="53271"/>
                  </a:lnTo>
                  <a:lnTo>
                    <a:pt x="10785" y="53318"/>
                  </a:lnTo>
                  <a:lnTo>
                    <a:pt x="10877" y="53364"/>
                  </a:lnTo>
                  <a:lnTo>
                    <a:pt x="10877" y="53549"/>
                  </a:lnTo>
                  <a:lnTo>
                    <a:pt x="10877" y="53595"/>
                  </a:lnTo>
                  <a:lnTo>
                    <a:pt x="10831" y="53549"/>
                  </a:lnTo>
                  <a:lnTo>
                    <a:pt x="10600" y="53410"/>
                  </a:lnTo>
                  <a:lnTo>
                    <a:pt x="10507" y="53364"/>
                  </a:lnTo>
                  <a:lnTo>
                    <a:pt x="10507" y="53318"/>
                  </a:lnTo>
                  <a:lnTo>
                    <a:pt x="10368" y="53271"/>
                  </a:lnTo>
                  <a:lnTo>
                    <a:pt x="9535" y="52623"/>
                  </a:lnTo>
                  <a:lnTo>
                    <a:pt x="8751" y="51926"/>
                  </a:lnTo>
                  <a:lnTo>
                    <a:pt x="8751" y="51926"/>
                  </a:lnTo>
                  <a:lnTo>
                    <a:pt x="8795" y="51883"/>
                  </a:lnTo>
                  <a:lnTo>
                    <a:pt x="8841" y="51790"/>
                  </a:lnTo>
                  <a:close/>
                  <a:moveTo>
                    <a:pt x="11155" y="53549"/>
                  </a:moveTo>
                  <a:lnTo>
                    <a:pt x="11248" y="53595"/>
                  </a:lnTo>
                  <a:lnTo>
                    <a:pt x="11248" y="53642"/>
                  </a:lnTo>
                  <a:lnTo>
                    <a:pt x="11109" y="53549"/>
                  </a:lnTo>
                  <a:close/>
                  <a:moveTo>
                    <a:pt x="12173" y="48365"/>
                  </a:moveTo>
                  <a:lnTo>
                    <a:pt x="13747" y="53827"/>
                  </a:lnTo>
                  <a:lnTo>
                    <a:pt x="13747" y="53827"/>
                  </a:lnTo>
                  <a:lnTo>
                    <a:pt x="13423" y="53688"/>
                  </a:lnTo>
                  <a:lnTo>
                    <a:pt x="13238" y="53549"/>
                  </a:lnTo>
                  <a:lnTo>
                    <a:pt x="12867" y="53364"/>
                  </a:lnTo>
                  <a:lnTo>
                    <a:pt x="12543" y="53225"/>
                  </a:lnTo>
                  <a:lnTo>
                    <a:pt x="12358" y="53086"/>
                  </a:lnTo>
                  <a:lnTo>
                    <a:pt x="12312" y="53086"/>
                  </a:lnTo>
                  <a:lnTo>
                    <a:pt x="12266" y="53040"/>
                  </a:lnTo>
                  <a:lnTo>
                    <a:pt x="12127" y="52994"/>
                  </a:lnTo>
                  <a:lnTo>
                    <a:pt x="12173" y="48412"/>
                  </a:lnTo>
                  <a:lnTo>
                    <a:pt x="12173" y="48365"/>
                  </a:lnTo>
                  <a:close/>
                  <a:moveTo>
                    <a:pt x="42674" y="52947"/>
                  </a:moveTo>
                  <a:lnTo>
                    <a:pt x="42766" y="52994"/>
                  </a:lnTo>
                  <a:lnTo>
                    <a:pt x="42812" y="53040"/>
                  </a:lnTo>
                  <a:lnTo>
                    <a:pt x="42951" y="53919"/>
                  </a:lnTo>
                  <a:lnTo>
                    <a:pt x="42674" y="52947"/>
                  </a:lnTo>
                  <a:close/>
                  <a:moveTo>
                    <a:pt x="11433" y="53734"/>
                  </a:moveTo>
                  <a:lnTo>
                    <a:pt x="11572" y="53780"/>
                  </a:lnTo>
                  <a:lnTo>
                    <a:pt x="11757" y="53873"/>
                  </a:lnTo>
                  <a:lnTo>
                    <a:pt x="11896" y="53966"/>
                  </a:lnTo>
                  <a:lnTo>
                    <a:pt x="11896" y="54012"/>
                  </a:lnTo>
                  <a:lnTo>
                    <a:pt x="11433" y="53734"/>
                  </a:lnTo>
                  <a:close/>
                  <a:moveTo>
                    <a:pt x="36981" y="53549"/>
                  </a:moveTo>
                  <a:lnTo>
                    <a:pt x="36796" y="53966"/>
                  </a:lnTo>
                  <a:lnTo>
                    <a:pt x="36749" y="54058"/>
                  </a:lnTo>
                  <a:lnTo>
                    <a:pt x="36703" y="54151"/>
                  </a:lnTo>
                  <a:lnTo>
                    <a:pt x="36703" y="54151"/>
                  </a:lnTo>
                  <a:lnTo>
                    <a:pt x="36796" y="53873"/>
                  </a:lnTo>
                  <a:lnTo>
                    <a:pt x="36935" y="53642"/>
                  </a:lnTo>
                  <a:lnTo>
                    <a:pt x="36981" y="53549"/>
                  </a:lnTo>
                  <a:close/>
                  <a:moveTo>
                    <a:pt x="12173" y="47255"/>
                  </a:moveTo>
                  <a:lnTo>
                    <a:pt x="12914" y="47810"/>
                  </a:lnTo>
                  <a:lnTo>
                    <a:pt x="14765" y="54151"/>
                  </a:lnTo>
                  <a:lnTo>
                    <a:pt x="14025" y="53919"/>
                  </a:lnTo>
                  <a:lnTo>
                    <a:pt x="12173" y="47579"/>
                  </a:lnTo>
                  <a:lnTo>
                    <a:pt x="12173" y="47255"/>
                  </a:lnTo>
                  <a:close/>
                  <a:moveTo>
                    <a:pt x="13423" y="48227"/>
                  </a:moveTo>
                  <a:lnTo>
                    <a:pt x="14672" y="49152"/>
                  </a:lnTo>
                  <a:lnTo>
                    <a:pt x="17357" y="53734"/>
                  </a:lnTo>
                  <a:lnTo>
                    <a:pt x="17125" y="54012"/>
                  </a:lnTo>
                  <a:lnTo>
                    <a:pt x="16894" y="54197"/>
                  </a:lnTo>
                  <a:lnTo>
                    <a:pt x="16801" y="54058"/>
                  </a:lnTo>
                  <a:lnTo>
                    <a:pt x="13423" y="48227"/>
                  </a:lnTo>
                  <a:close/>
                  <a:moveTo>
                    <a:pt x="13330" y="48458"/>
                  </a:moveTo>
                  <a:lnTo>
                    <a:pt x="16663" y="54243"/>
                  </a:lnTo>
                  <a:lnTo>
                    <a:pt x="16107" y="54336"/>
                  </a:lnTo>
                  <a:lnTo>
                    <a:pt x="15552" y="54290"/>
                  </a:lnTo>
                  <a:lnTo>
                    <a:pt x="15043" y="54197"/>
                  </a:lnTo>
                  <a:lnTo>
                    <a:pt x="13377" y="48551"/>
                  </a:lnTo>
                  <a:lnTo>
                    <a:pt x="13330" y="48458"/>
                  </a:lnTo>
                  <a:close/>
                  <a:moveTo>
                    <a:pt x="37120" y="53642"/>
                  </a:moveTo>
                  <a:lnTo>
                    <a:pt x="36796" y="54336"/>
                  </a:lnTo>
                  <a:lnTo>
                    <a:pt x="36749" y="54290"/>
                  </a:lnTo>
                  <a:lnTo>
                    <a:pt x="36796" y="54290"/>
                  </a:lnTo>
                  <a:lnTo>
                    <a:pt x="36796" y="54197"/>
                  </a:lnTo>
                  <a:lnTo>
                    <a:pt x="36842" y="54104"/>
                  </a:lnTo>
                  <a:lnTo>
                    <a:pt x="36888" y="54058"/>
                  </a:lnTo>
                  <a:lnTo>
                    <a:pt x="37073" y="53642"/>
                  </a:lnTo>
                  <a:close/>
                  <a:moveTo>
                    <a:pt x="38832" y="45820"/>
                  </a:moveTo>
                  <a:lnTo>
                    <a:pt x="38878" y="46144"/>
                  </a:lnTo>
                  <a:lnTo>
                    <a:pt x="39064" y="47301"/>
                  </a:lnTo>
                  <a:lnTo>
                    <a:pt x="39064" y="47393"/>
                  </a:lnTo>
                  <a:lnTo>
                    <a:pt x="26984" y="54614"/>
                  </a:lnTo>
                  <a:lnTo>
                    <a:pt x="26891" y="54614"/>
                  </a:lnTo>
                  <a:lnTo>
                    <a:pt x="26845" y="54660"/>
                  </a:lnTo>
                  <a:lnTo>
                    <a:pt x="26799" y="54706"/>
                  </a:lnTo>
                  <a:lnTo>
                    <a:pt x="26799" y="54660"/>
                  </a:lnTo>
                  <a:lnTo>
                    <a:pt x="26799" y="54614"/>
                  </a:lnTo>
                  <a:lnTo>
                    <a:pt x="26799" y="54428"/>
                  </a:lnTo>
                  <a:lnTo>
                    <a:pt x="26799" y="54290"/>
                  </a:lnTo>
                  <a:lnTo>
                    <a:pt x="26799" y="52994"/>
                  </a:lnTo>
                  <a:lnTo>
                    <a:pt x="38832" y="45820"/>
                  </a:lnTo>
                  <a:close/>
                  <a:moveTo>
                    <a:pt x="12219" y="54104"/>
                  </a:moveTo>
                  <a:lnTo>
                    <a:pt x="12312" y="54151"/>
                  </a:lnTo>
                  <a:lnTo>
                    <a:pt x="12451" y="54243"/>
                  </a:lnTo>
                  <a:lnTo>
                    <a:pt x="12543" y="54243"/>
                  </a:lnTo>
                  <a:lnTo>
                    <a:pt x="12682" y="54290"/>
                  </a:lnTo>
                  <a:lnTo>
                    <a:pt x="12867" y="54382"/>
                  </a:lnTo>
                  <a:lnTo>
                    <a:pt x="12914" y="54382"/>
                  </a:lnTo>
                  <a:lnTo>
                    <a:pt x="12960" y="54428"/>
                  </a:lnTo>
                  <a:lnTo>
                    <a:pt x="13006" y="54428"/>
                  </a:lnTo>
                  <a:lnTo>
                    <a:pt x="13191" y="54521"/>
                  </a:lnTo>
                  <a:lnTo>
                    <a:pt x="13238" y="54521"/>
                  </a:lnTo>
                  <a:lnTo>
                    <a:pt x="13469" y="54567"/>
                  </a:lnTo>
                  <a:lnTo>
                    <a:pt x="13515" y="54567"/>
                  </a:lnTo>
                  <a:lnTo>
                    <a:pt x="13701" y="54614"/>
                  </a:lnTo>
                  <a:lnTo>
                    <a:pt x="13932" y="54660"/>
                  </a:lnTo>
                  <a:lnTo>
                    <a:pt x="13978" y="54660"/>
                  </a:lnTo>
                  <a:lnTo>
                    <a:pt x="13978" y="54706"/>
                  </a:lnTo>
                  <a:lnTo>
                    <a:pt x="14025" y="54752"/>
                  </a:lnTo>
                  <a:lnTo>
                    <a:pt x="13747" y="54752"/>
                  </a:lnTo>
                  <a:lnTo>
                    <a:pt x="12960" y="54521"/>
                  </a:lnTo>
                  <a:lnTo>
                    <a:pt x="12127" y="54243"/>
                  </a:lnTo>
                  <a:lnTo>
                    <a:pt x="12127" y="54104"/>
                  </a:lnTo>
                  <a:close/>
                  <a:moveTo>
                    <a:pt x="15459" y="54752"/>
                  </a:moveTo>
                  <a:lnTo>
                    <a:pt x="15320" y="54799"/>
                  </a:lnTo>
                  <a:lnTo>
                    <a:pt x="15274" y="54799"/>
                  </a:lnTo>
                  <a:lnTo>
                    <a:pt x="15459" y="54752"/>
                  </a:lnTo>
                  <a:close/>
                  <a:moveTo>
                    <a:pt x="14580" y="54752"/>
                  </a:moveTo>
                  <a:lnTo>
                    <a:pt x="14765" y="54799"/>
                  </a:lnTo>
                  <a:lnTo>
                    <a:pt x="14950" y="54799"/>
                  </a:lnTo>
                  <a:lnTo>
                    <a:pt x="14858" y="54845"/>
                  </a:lnTo>
                  <a:lnTo>
                    <a:pt x="14256" y="54799"/>
                  </a:lnTo>
                  <a:lnTo>
                    <a:pt x="14256" y="54752"/>
                  </a:lnTo>
                  <a:close/>
                  <a:moveTo>
                    <a:pt x="39295" y="52114"/>
                  </a:moveTo>
                  <a:lnTo>
                    <a:pt x="39295" y="52161"/>
                  </a:lnTo>
                  <a:lnTo>
                    <a:pt x="39388" y="52299"/>
                  </a:lnTo>
                  <a:lnTo>
                    <a:pt x="39943" y="53318"/>
                  </a:lnTo>
                  <a:lnTo>
                    <a:pt x="40221" y="55030"/>
                  </a:lnTo>
                  <a:lnTo>
                    <a:pt x="38647" y="52299"/>
                  </a:lnTo>
                  <a:lnTo>
                    <a:pt x="38925" y="52207"/>
                  </a:lnTo>
                  <a:lnTo>
                    <a:pt x="38971" y="52161"/>
                  </a:lnTo>
                  <a:lnTo>
                    <a:pt x="39017" y="52161"/>
                  </a:lnTo>
                  <a:lnTo>
                    <a:pt x="39295" y="52114"/>
                  </a:lnTo>
                  <a:close/>
                  <a:moveTo>
                    <a:pt x="45080" y="54614"/>
                  </a:moveTo>
                  <a:lnTo>
                    <a:pt x="45219" y="54752"/>
                  </a:lnTo>
                  <a:lnTo>
                    <a:pt x="45265" y="54799"/>
                  </a:lnTo>
                  <a:lnTo>
                    <a:pt x="45265" y="55771"/>
                  </a:lnTo>
                  <a:lnTo>
                    <a:pt x="45080" y="54614"/>
                  </a:lnTo>
                  <a:close/>
                  <a:moveTo>
                    <a:pt x="36611" y="54475"/>
                  </a:moveTo>
                  <a:lnTo>
                    <a:pt x="36657" y="54521"/>
                  </a:lnTo>
                  <a:lnTo>
                    <a:pt x="36703" y="54521"/>
                  </a:lnTo>
                  <a:lnTo>
                    <a:pt x="36472" y="55169"/>
                  </a:lnTo>
                  <a:lnTo>
                    <a:pt x="36472" y="55215"/>
                  </a:lnTo>
                  <a:lnTo>
                    <a:pt x="36472" y="55308"/>
                  </a:lnTo>
                  <a:lnTo>
                    <a:pt x="36425" y="55447"/>
                  </a:lnTo>
                  <a:lnTo>
                    <a:pt x="36333" y="55956"/>
                  </a:lnTo>
                  <a:lnTo>
                    <a:pt x="36240" y="56511"/>
                  </a:lnTo>
                  <a:lnTo>
                    <a:pt x="36148" y="56465"/>
                  </a:lnTo>
                  <a:lnTo>
                    <a:pt x="36101" y="56465"/>
                  </a:lnTo>
                  <a:lnTo>
                    <a:pt x="36101" y="56326"/>
                  </a:lnTo>
                  <a:lnTo>
                    <a:pt x="36148" y="56233"/>
                  </a:lnTo>
                  <a:lnTo>
                    <a:pt x="36148" y="56141"/>
                  </a:lnTo>
                  <a:lnTo>
                    <a:pt x="36148" y="56002"/>
                  </a:lnTo>
                  <a:lnTo>
                    <a:pt x="36194" y="55956"/>
                  </a:lnTo>
                  <a:lnTo>
                    <a:pt x="36194" y="55817"/>
                  </a:lnTo>
                  <a:lnTo>
                    <a:pt x="36194" y="55771"/>
                  </a:lnTo>
                  <a:lnTo>
                    <a:pt x="36240" y="55586"/>
                  </a:lnTo>
                  <a:lnTo>
                    <a:pt x="36287" y="55447"/>
                  </a:lnTo>
                  <a:lnTo>
                    <a:pt x="36287" y="55400"/>
                  </a:lnTo>
                  <a:lnTo>
                    <a:pt x="36333" y="55308"/>
                  </a:lnTo>
                  <a:lnTo>
                    <a:pt x="36564" y="54614"/>
                  </a:lnTo>
                  <a:lnTo>
                    <a:pt x="36564" y="54567"/>
                  </a:lnTo>
                  <a:lnTo>
                    <a:pt x="36611" y="54475"/>
                  </a:lnTo>
                  <a:close/>
                  <a:moveTo>
                    <a:pt x="38462" y="52438"/>
                  </a:moveTo>
                  <a:lnTo>
                    <a:pt x="40313" y="55678"/>
                  </a:lnTo>
                  <a:lnTo>
                    <a:pt x="40498" y="56928"/>
                  </a:lnTo>
                  <a:lnTo>
                    <a:pt x="37629" y="53873"/>
                  </a:lnTo>
                  <a:lnTo>
                    <a:pt x="37768" y="53503"/>
                  </a:lnTo>
                  <a:lnTo>
                    <a:pt x="38045" y="52947"/>
                  </a:lnTo>
                  <a:lnTo>
                    <a:pt x="38230" y="52670"/>
                  </a:lnTo>
                  <a:lnTo>
                    <a:pt x="38462" y="52438"/>
                  </a:lnTo>
                  <a:close/>
                  <a:moveTo>
                    <a:pt x="6156" y="32722"/>
                  </a:moveTo>
                  <a:lnTo>
                    <a:pt x="6712" y="32814"/>
                  </a:lnTo>
                  <a:lnTo>
                    <a:pt x="7267" y="32907"/>
                  </a:lnTo>
                  <a:lnTo>
                    <a:pt x="7823" y="33092"/>
                  </a:lnTo>
                  <a:lnTo>
                    <a:pt x="8332" y="33277"/>
                  </a:lnTo>
                  <a:lnTo>
                    <a:pt x="8841" y="33462"/>
                  </a:lnTo>
                  <a:lnTo>
                    <a:pt x="8933" y="33555"/>
                  </a:lnTo>
                  <a:lnTo>
                    <a:pt x="9674" y="33925"/>
                  </a:lnTo>
                  <a:lnTo>
                    <a:pt x="10368" y="34295"/>
                  </a:lnTo>
                  <a:lnTo>
                    <a:pt x="10507" y="34388"/>
                  </a:lnTo>
                  <a:lnTo>
                    <a:pt x="10831" y="34619"/>
                  </a:lnTo>
                  <a:lnTo>
                    <a:pt x="10924" y="34666"/>
                  </a:lnTo>
                  <a:lnTo>
                    <a:pt x="11016" y="34712"/>
                  </a:lnTo>
                  <a:lnTo>
                    <a:pt x="11109" y="34805"/>
                  </a:lnTo>
                  <a:lnTo>
                    <a:pt x="11155" y="34851"/>
                  </a:lnTo>
                  <a:lnTo>
                    <a:pt x="11942" y="35453"/>
                  </a:lnTo>
                  <a:lnTo>
                    <a:pt x="11988" y="35499"/>
                  </a:lnTo>
                  <a:lnTo>
                    <a:pt x="12034" y="35499"/>
                  </a:lnTo>
                  <a:lnTo>
                    <a:pt x="12127" y="35591"/>
                  </a:lnTo>
                  <a:lnTo>
                    <a:pt x="12173" y="35638"/>
                  </a:lnTo>
                  <a:lnTo>
                    <a:pt x="13145" y="36517"/>
                  </a:lnTo>
                  <a:lnTo>
                    <a:pt x="13932" y="37396"/>
                  </a:lnTo>
                  <a:lnTo>
                    <a:pt x="13978" y="37443"/>
                  </a:lnTo>
                  <a:lnTo>
                    <a:pt x="14071" y="37535"/>
                  </a:lnTo>
                  <a:lnTo>
                    <a:pt x="14117" y="37582"/>
                  </a:lnTo>
                  <a:lnTo>
                    <a:pt x="14858" y="38461"/>
                  </a:lnTo>
                  <a:lnTo>
                    <a:pt x="14904" y="38507"/>
                  </a:lnTo>
                  <a:lnTo>
                    <a:pt x="14996" y="38646"/>
                  </a:lnTo>
                  <a:lnTo>
                    <a:pt x="15043" y="38692"/>
                  </a:lnTo>
                  <a:lnTo>
                    <a:pt x="15691" y="39572"/>
                  </a:lnTo>
                  <a:lnTo>
                    <a:pt x="16107" y="40173"/>
                  </a:lnTo>
                  <a:lnTo>
                    <a:pt x="16061" y="40173"/>
                  </a:lnTo>
                  <a:lnTo>
                    <a:pt x="16015" y="40220"/>
                  </a:lnTo>
                  <a:lnTo>
                    <a:pt x="15968" y="40266"/>
                  </a:lnTo>
                  <a:lnTo>
                    <a:pt x="15459" y="40590"/>
                  </a:lnTo>
                  <a:lnTo>
                    <a:pt x="15413" y="40636"/>
                  </a:lnTo>
                  <a:lnTo>
                    <a:pt x="14626" y="39525"/>
                  </a:lnTo>
                  <a:lnTo>
                    <a:pt x="14580" y="39479"/>
                  </a:lnTo>
                  <a:lnTo>
                    <a:pt x="14487" y="39340"/>
                  </a:lnTo>
                  <a:lnTo>
                    <a:pt x="14441" y="39294"/>
                  </a:lnTo>
                  <a:lnTo>
                    <a:pt x="13978" y="38739"/>
                  </a:lnTo>
                  <a:lnTo>
                    <a:pt x="13747" y="38415"/>
                  </a:lnTo>
                  <a:lnTo>
                    <a:pt x="13701" y="38368"/>
                  </a:lnTo>
                  <a:lnTo>
                    <a:pt x="13608" y="38276"/>
                  </a:lnTo>
                  <a:lnTo>
                    <a:pt x="13562" y="38230"/>
                  </a:lnTo>
                  <a:lnTo>
                    <a:pt x="13099" y="37720"/>
                  </a:lnTo>
                  <a:lnTo>
                    <a:pt x="12173" y="36841"/>
                  </a:lnTo>
                  <a:lnTo>
                    <a:pt x="12127" y="36795"/>
                  </a:lnTo>
                  <a:lnTo>
                    <a:pt x="12034" y="36702"/>
                  </a:lnTo>
                  <a:lnTo>
                    <a:pt x="11942" y="36656"/>
                  </a:lnTo>
                  <a:lnTo>
                    <a:pt x="11155" y="36008"/>
                  </a:lnTo>
                  <a:lnTo>
                    <a:pt x="11109" y="35962"/>
                  </a:lnTo>
                  <a:lnTo>
                    <a:pt x="11016" y="35915"/>
                  </a:lnTo>
                  <a:lnTo>
                    <a:pt x="10924" y="35869"/>
                  </a:lnTo>
                  <a:lnTo>
                    <a:pt x="10137" y="35360"/>
                  </a:lnTo>
                  <a:lnTo>
                    <a:pt x="9350" y="34943"/>
                  </a:lnTo>
                  <a:lnTo>
                    <a:pt x="9257" y="34897"/>
                  </a:lnTo>
                  <a:lnTo>
                    <a:pt x="9165" y="34851"/>
                  </a:lnTo>
                  <a:lnTo>
                    <a:pt x="9165" y="34805"/>
                  </a:lnTo>
                  <a:lnTo>
                    <a:pt x="9072" y="34805"/>
                  </a:lnTo>
                  <a:lnTo>
                    <a:pt x="8332" y="34481"/>
                  </a:lnTo>
                  <a:lnTo>
                    <a:pt x="8239" y="34434"/>
                  </a:lnTo>
                  <a:lnTo>
                    <a:pt x="8147" y="34434"/>
                  </a:lnTo>
                  <a:lnTo>
                    <a:pt x="8054" y="34388"/>
                  </a:lnTo>
                  <a:lnTo>
                    <a:pt x="7637" y="34295"/>
                  </a:lnTo>
                  <a:lnTo>
                    <a:pt x="7175" y="34157"/>
                  </a:lnTo>
                  <a:lnTo>
                    <a:pt x="6712" y="34110"/>
                  </a:lnTo>
                  <a:lnTo>
                    <a:pt x="6249" y="34064"/>
                  </a:lnTo>
                  <a:lnTo>
                    <a:pt x="5740" y="34064"/>
                  </a:lnTo>
                  <a:lnTo>
                    <a:pt x="5416" y="34110"/>
                  </a:lnTo>
                  <a:lnTo>
                    <a:pt x="5231" y="34157"/>
                  </a:lnTo>
                  <a:lnTo>
                    <a:pt x="5046" y="34157"/>
                  </a:lnTo>
                  <a:lnTo>
                    <a:pt x="4999" y="34203"/>
                  </a:lnTo>
                  <a:lnTo>
                    <a:pt x="4907" y="34203"/>
                  </a:lnTo>
                  <a:lnTo>
                    <a:pt x="4861" y="34249"/>
                  </a:lnTo>
                  <a:lnTo>
                    <a:pt x="4490" y="34342"/>
                  </a:lnTo>
                  <a:lnTo>
                    <a:pt x="4074" y="34527"/>
                  </a:lnTo>
                  <a:lnTo>
                    <a:pt x="3703" y="34712"/>
                  </a:lnTo>
                  <a:lnTo>
                    <a:pt x="3426" y="34943"/>
                  </a:lnTo>
                  <a:lnTo>
                    <a:pt x="3148" y="35175"/>
                  </a:lnTo>
                  <a:lnTo>
                    <a:pt x="2870" y="35406"/>
                  </a:lnTo>
                  <a:lnTo>
                    <a:pt x="2639" y="35638"/>
                  </a:lnTo>
                  <a:lnTo>
                    <a:pt x="2269" y="36193"/>
                  </a:lnTo>
                  <a:lnTo>
                    <a:pt x="1945" y="36795"/>
                  </a:lnTo>
                  <a:lnTo>
                    <a:pt x="1713" y="37350"/>
                  </a:lnTo>
                  <a:lnTo>
                    <a:pt x="1574" y="37906"/>
                  </a:lnTo>
                  <a:lnTo>
                    <a:pt x="1436" y="38415"/>
                  </a:lnTo>
                  <a:lnTo>
                    <a:pt x="1343" y="38877"/>
                  </a:lnTo>
                  <a:lnTo>
                    <a:pt x="1297" y="39849"/>
                  </a:lnTo>
                  <a:lnTo>
                    <a:pt x="1297" y="40868"/>
                  </a:lnTo>
                  <a:lnTo>
                    <a:pt x="1389" y="41932"/>
                  </a:lnTo>
                  <a:lnTo>
                    <a:pt x="1574" y="42997"/>
                  </a:lnTo>
                  <a:lnTo>
                    <a:pt x="1667" y="43367"/>
                  </a:lnTo>
                  <a:lnTo>
                    <a:pt x="1713" y="43552"/>
                  </a:lnTo>
                  <a:lnTo>
                    <a:pt x="1852" y="44061"/>
                  </a:lnTo>
                  <a:lnTo>
                    <a:pt x="1898" y="44293"/>
                  </a:lnTo>
                  <a:lnTo>
                    <a:pt x="2176" y="45126"/>
                  </a:lnTo>
                  <a:lnTo>
                    <a:pt x="2454" y="45866"/>
                  </a:lnTo>
                  <a:lnTo>
                    <a:pt x="2732" y="46607"/>
                  </a:lnTo>
                  <a:lnTo>
                    <a:pt x="3056" y="47301"/>
                  </a:lnTo>
                  <a:lnTo>
                    <a:pt x="3426" y="48041"/>
                  </a:lnTo>
                  <a:lnTo>
                    <a:pt x="3796" y="48689"/>
                  </a:lnTo>
                  <a:lnTo>
                    <a:pt x="4213" y="49384"/>
                  </a:lnTo>
                  <a:lnTo>
                    <a:pt x="4629" y="50032"/>
                  </a:lnTo>
                  <a:lnTo>
                    <a:pt x="5046" y="50680"/>
                  </a:lnTo>
                  <a:lnTo>
                    <a:pt x="5138" y="50772"/>
                  </a:lnTo>
                  <a:lnTo>
                    <a:pt x="6018" y="51837"/>
                  </a:lnTo>
                  <a:lnTo>
                    <a:pt x="6897" y="52809"/>
                  </a:lnTo>
                  <a:lnTo>
                    <a:pt x="7869" y="53688"/>
                  </a:lnTo>
                  <a:lnTo>
                    <a:pt x="8887" y="54428"/>
                  </a:lnTo>
                  <a:lnTo>
                    <a:pt x="8980" y="54521"/>
                  </a:lnTo>
                  <a:lnTo>
                    <a:pt x="9026" y="54567"/>
                  </a:lnTo>
                  <a:lnTo>
                    <a:pt x="9072" y="54567"/>
                  </a:lnTo>
                  <a:lnTo>
                    <a:pt x="9119" y="54614"/>
                  </a:lnTo>
                  <a:lnTo>
                    <a:pt x="9165" y="54614"/>
                  </a:lnTo>
                  <a:lnTo>
                    <a:pt x="9211" y="54660"/>
                  </a:lnTo>
                  <a:lnTo>
                    <a:pt x="9257" y="54706"/>
                  </a:lnTo>
                  <a:lnTo>
                    <a:pt x="9304" y="54706"/>
                  </a:lnTo>
                  <a:lnTo>
                    <a:pt x="9859" y="55076"/>
                  </a:lnTo>
                  <a:lnTo>
                    <a:pt x="10600" y="55447"/>
                  </a:lnTo>
                  <a:lnTo>
                    <a:pt x="10692" y="55493"/>
                  </a:lnTo>
                  <a:lnTo>
                    <a:pt x="10877" y="55586"/>
                  </a:lnTo>
                  <a:lnTo>
                    <a:pt x="11155" y="55724"/>
                  </a:lnTo>
                  <a:lnTo>
                    <a:pt x="11433" y="55817"/>
                  </a:lnTo>
                  <a:lnTo>
                    <a:pt x="11664" y="55863"/>
                  </a:lnTo>
                  <a:lnTo>
                    <a:pt x="12034" y="56002"/>
                  </a:lnTo>
                  <a:lnTo>
                    <a:pt x="12312" y="56048"/>
                  </a:lnTo>
                  <a:lnTo>
                    <a:pt x="12312" y="56095"/>
                  </a:lnTo>
                  <a:lnTo>
                    <a:pt x="13006" y="56187"/>
                  </a:lnTo>
                  <a:lnTo>
                    <a:pt x="13701" y="56233"/>
                  </a:lnTo>
                  <a:lnTo>
                    <a:pt x="14163" y="56233"/>
                  </a:lnTo>
                  <a:lnTo>
                    <a:pt x="14626" y="56141"/>
                  </a:lnTo>
                  <a:lnTo>
                    <a:pt x="15089" y="56048"/>
                  </a:lnTo>
                  <a:lnTo>
                    <a:pt x="15506" y="55909"/>
                  </a:lnTo>
                  <a:lnTo>
                    <a:pt x="15691" y="55817"/>
                  </a:lnTo>
                  <a:lnTo>
                    <a:pt x="16246" y="55539"/>
                  </a:lnTo>
                  <a:lnTo>
                    <a:pt x="16292" y="55447"/>
                  </a:lnTo>
                  <a:lnTo>
                    <a:pt x="16431" y="55354"/>
                  </a:lnTo>
                  <a:lnTo>
                    <a:pt x="16570" y="55262"/>
                  </a:lnTo>
                  <a:lnTo>
                    <a:pt x="17033" y="54799"/>
                  </a:lnTo>
                  <a:lnTo>
                    <a:pt x="17079" y="54752"/>
                  </a:lnTo>
                  <a:lnTo>
                    <a:pt x="17172" y="54660"/>
                  </a:lnTo>
                  <a:lnTo>
                    <a:pt x="17264" y="54521"/>
                  </a:lnTo>
                  <a:lnTo>
                    <a:pt x="17357" y="54428"/>
                  </a:lnTo>
                  <a:lnTo>
                    <a:pt x="17357" y="54475"/>
                  </a:lnTo>
                  <a:lnTo>
                    <a:pt x="17357" y="54567"/>
                  </a:lnTo>
                  <a:lnTo>
                    <a:pt x="17357" y="54660"/>
                  </a:lnTo>
                  <a:lnTo>
                    <a:pt x="17357" y="54752"/>
                  </a:lnTo>
                  <a:lnTo>
                    <a:pt x="17357" y="55493"/>
                  </a:lnTo>
                  <a:lnTo>
                    <a:pt x="17403" y="55956"/>
                  </a:lnTo>
                  <a:lnTo>
                    <a:pt x="17449" y="56419"/>
                  </a:lnTo>
                  <a:lnTo>
                    <a:pt x="17449" y="56465"/>
                  </a:lnTo>
                  <a:lnTo>
                    <a:pt x="16940" y="56835"/>
                  </a:lnTo>
                  <a:lnTo>
                    <a:pt x="16385" y="57159"/>
                  </a:lnTo>
                  <a:lnTo>
                    <a:pt x="16246" y="57205"/>
                  </a:lnTo>
                  <a:lnTo>
                    <a:pt x="16200" y="57205"/>
                  </a:lnTo>
                  <a:lnTo>
                    <a:pt x="16061" y="57298"/>
                  </a:lnTo>
                  <a:lnTo>
                    <a:pt x="15598" y="57437"/>
                  </a:lnTo>
                  <a:lnTo>
                    <a:pt x="15135" y="57529"/>
                  </a:lnTo>
                  <a:lnTo>
                    <a:pt x="14672" y="57576"/>
                  </a:lnTo>
                  <a:lnTo>
                    <a:pt x="14210" y="57622"/>
                  </a:lnTo>
                  <a:lnTo>
                    <a:pt x="13701" y="57576"/>
                  </a:lnTo>
                  <a:lnTo>
                    <a:pt x="13284" y="57529"/>
                  </a:lnTo>
                  <a:lnTo>
                    <a:pt x="12821" y="57437"/>
                  </a:lnTo>
                  <a:lnTo>
                    <a:pt x="12358" y="57344"/>
                  </a:lnTo>
                  <a:lnTo>
                    <a:pt x="11618" y="57067"/>
                  </a:lnTo>
                  <a:lnTo>
                    <a:pt x="10877" y="56789"/>
                  </a:lnTo>
                  <a:lnTo>
                    <a:pt x="10183" y="56419"/>
                  </a:lnTo>
                  <a:lnTo>
                    <a:pt x="9581" y="56095"/>
                  </a:lnTo>
                  <a:lnTo>
                    <a:pt x="8471" y="55354"/>
                  </a:lnTo>
                  <a:lnTo>
                    <a:pt x="7452" y="54521"/>
                  </a:lnTo>
                  <a:lnTo>
                    <a:pt x="6666" y="53780"/>
                  </a:lnTo>
                  <a:lnTo>
                    <a:pt x="5925" y="53040"/>
                  </a:lnTo>
                  <a:lnTo>
                    <a:pt x="5277" y="52346"/>
                  </a:lnTo>
                  <a:lnTo>
                    <a:pt x="4722" y="51605"/>
                  </a:lnTo>
                  <a:lnTo>
                    <a:pt x="4166" y="50865"/>
                  </a:lnTo>
                  <a:lnTo>
                    <a:pt x="3611" y="50032"/>
                  </a:lnTo>
                  <a:lnTo>
                    <a:pt x="2963" y="48967"/>
                  </a:lnTo>
                  <a:lnTo>
                    <a:pt x="2361" y="47810"/>
                  </a:lnTo>
                  <a:lnTo>
                    <a:pt x="1852" y="46653"/>
                  </a:lnTo>
                  <a:lnTo>
                    <a:pt x="1389" y="45450"/>
                  </a:lnTo>
                  <a:lnTo>
                    <a:pt x="1343" y="45403"/>
                  </a:lnTo>
                  <a:lnTo>
                    <a:pt x="1112" y="44755"/>
                  </a:lnTo>
                  <a:lnTo>
                    <a:pt x="1112" y="44709"/>
                  </a:lnTo>
                  <a:lnTo>
                    <a:pt x="973" y="44246"/>
                  </a:lnTo>
                  <a:lnTo>
                    <a:pt x="973" y="44154"/>
                  </a:lnTo>
                  <a:lnTo>
                    <a:pt x="834" y="43737"/>
                  </a:lnTo>
                  <a:lnTo>
                    <a:pt x="649" y="42950"/>
                  </a:lnTo>
                  <a:lnTo>
                    <a:pt x="464" y="42164"/>
                  </a:lnTo>
                  <a:lnTo>
                    <a:pt x="371" y="41423"/>
                  </a:lnTo>
                  <a:lnTo>
                    <a:pt x="279" y="40683"/>
                  </a:lnTo>
                  <a:lnTo>
                    <a:pt x="232" y="39942"/>
                  </a:lnTo>
                  <a:lnTo>
                    <a:pt x="232" y="39248"/>
                  </a:lnTo>
                  <a:lnTo>
                    <a:pt x="279" y="38554"/>
                  </a:lnTo>
                  <a:lnTo>
                    <a:pt x="371" y="37859"/>
                  </a:lnTo>
                  <a:lnTo>
                    <a:pt x="510" y="37211"/>
                  </a:lnTo>
                  <a:lnTo>
                    <a:pt x="603" y="36748"/>
                  </a:lnTo>
                  <a:lnTo>
                    <a:pt x="788" y="36286"/>
                  </a:lnTo>
                  <a:lnTo>
                    <a:pt x="973" y="35777"/>
                  </a:lnTo>
                  <a:lnTo>
                    <a:pt x="1204" y="35314"/>
                  </a:lnTo>
                  <a:lnTo>
                    <a:pt x="1482" y="34851"/>
                  </a:lnTo>
                  <a:lnTo>
                    <a:pt x="1852" y="34388"/>
                  </a:lnTo>
                  <a:lnTo>
                    <a:pt x="2269" y="33972"/>
                  </a:lnTo>
                  <a:lnTo>
                    <a:pt x="2732" y="33555"/>
                  </a:lnTo>
                  <a:lnTo>
                    <a:pt x="3009" y="33370"/>
                  </a:lnTo>
                  <a:lnTo>
                    <a:pt x="3102" y="33324"/>
                  </a:lnTo>
                  <a:lnTo>
                    <a:pt x="3426" y="33185"/>
                  </a:lnTo>
                  <a:lnTo>
                    <a:pt x="3750" y="33046"/>
                  </a:lnTo>
                  <a:lnTo>
                    <a:pt x="4027" y="32953"/>
                  </a:lnTo>
                  <a:lnTo>
                    <a:pt x="4259" y="32861"/>
                  </a:lnTo>
                  <a:lnTo>
                    <a:pt x="4351" y="32861"/>
                  </a:lnTo>
                  <a:lnTo>
                    <a:pt x="4444" y="32814"/>
                  </a:lnTo>
                  <a:lnTo>
                    <a:pt x="4999" y="32722"/>
                  </a:lnTo>
                  <a:close/>
                  <a:moveTo>
                    <a:pt x="42442" y="56326"/>
                  </a:moveTo>
                  <a:lnTo>
                    <a:pt x="42951" y="57946"/>
                  </a:lnTo>
                  <a:lnTo>
                    <a:pt x="42951" y="58038"/>
                  </a:lnTo>
                  <a:lnTo>
                    <a:pt x="42627" y="57483"/>
                  </a:lnTo>
                  <a:lnTo>
                    <a:pt x="42442" y="56326"/>
                  </a:lnTo>
                  <a:close/>
                  <a:moveTo>
                    <a:pt x="42998" y="53133"/>
                  </a:moveTo>
                  <a:lnTo>
                    <a:pt x="43090" y="53179"/>
                  </a:lnTo>
                  <a:lnTo>
                    <a:pt x="43183" y="53225"/>
                  </a:lnTo>
                  <a:lnTo>
                    <a:pt x="43322" y="53318"/>
                  </a:lnTo>
                  <a:lnTo>
                    <a:pt x="43368" y="53318"/>
                  </a:lnTo>
                  <a:lnTo>
                    <a:pt x="43368" y="53364"/>
                  </a:lnTo>
                  <a:lnTo>
                    <a:pt x="44062" y="53827"/>
                  </a:lnTo>
                  <a:lnTo>
                    <a:pt x="44062" y="54012"/>
                  </a:lnTo>
                  <a:lnTo>
                    <a:pt x="44201" y="54752"/>
                  </a:lnTo>
                  <a:lnTo>
                    <a:pt x="44201" y="58085"/>
                  </a:lnTo>
                  <a:lnTo>
                    <a:pt x="44201" y="58177"/>
                  </a:lnTo>
                  <a:lnTo>
                    <a:pt x="43229" y="54938"/>
                  </a:lnTo>
                  <a:lnTo>
                    <a:pt x="42958" y="53133"/>
                  </a:lnTo>
                  <a:close/>
                  <a:moveTo>
                    <a:pt x="26937" y="54891"/>
                  </a:moveTo>
                  <a:lnTo>
                    <a:pt x="27076" y="55354"/>
                  </a:lnTo>
                  <a:lnTo>
                    <a:pt x="27215" y="55771"/>
                  </a:lnTo>
                  <a:lnTo>
                    <a:pt x="27261" y="56233"/>
                  </a:lnTo>
                  <a:lnTo>
                    <a:pt x="27261" y="56650"/>
                  </a:lnTo>
                  <a:lnTo>
                    <a:pt x="27261" y="57020"/>
                  </a:lnTo>
                  <a:lnTo>
                    <a:pt x="27169" y="57483"/>
                  </a:lnTo>
                  <a:lnTo>
                    <a:pt x="27076" y="57715"/>
                  </a:lnTo>
                  <a:lnTo>
                    <a:pt x="26984" y="57946"/>
                  </a:lnTo>
                  <a:lnTo>
                    <a:pt x="26799" y="58131"/>
                  </a:lnTo>
                  <a:lnTo>
                    <a:pt x="26613" y="58316"/>
                  </a:lnTo>
                  <a:lnTo>
                    <a:pt x="26336" y="58501"/>
                  </a:lnTo>
                  <a:lnTo>
                    <a:pt x="26521" y="58224"/>
                  </a:lnTo>
                  <a:lnTo>
                    <a:pt x="26613" y="57900"/>
                  </a:lnTo>
                  <a:lnTo>
                    <a:pt x="26706" y="57529"/>
                  </a:lnTo>
                  <a:lnTo>
                    <a:pt x="26706" y="57113"/>
                  </a:lnTo>
                  <a:lnTo>
                    <a:pt x="26706" y="56604"/>
                  </a:lnTo>
                  <a:lnTo>
                    <a:pt x="26799" y="56048"/>
                  </a:lnTo>
                  <a:lnTo>
                    <a:pt x="26845" y="55493"/>
                  </a:lnTo>
                  <a:lnTo>
                    <a:pt x="26845" y="54984"/>
                  </a:lnTo>
                  <a:lnTo>
                    <a:pt x="26937" y="54891"/>
                  </a:lnTo>
                  <a:close/>
                  <a:moveTo>
                    <a:pt x="37536" y="54104"/>
                  </a:moveTo>
                  <a:lnTo>
                    <a:pt x="40591" y="57344"/>
                  </a:lnTo>
                  <a:lnTo>
                    <a:pt x="40776" y="58548"/>
                  </a:lnTo>
                  <a:lnTo>
                    <a:pt x="37351" y="54938"/>
                  </a:lnTo>
                  <a:lnTo>
                    <a:pt x="37536" y="54243"/>
                  </a:lnTo>
                  <a:lnTo>
                    <a:pt x="37536" y="54151"/>
                  </a:lnTo>
                  <a:lnTo>
                    <a:pt x="37536" y="54104"/>
                  </a:lnTo>
                  <a:close/>
                  <a:moveTo>
                    <a:pt x="45497" y="54984"/>
                  </a:moveTo>
                  <a:lnTo>
                    <a:pt x="46145" y="55632"/>
                  </a:lnTo>
                  <a:lnTo>
                    <a:pt x="46793" y="56326"/>
                  </a:lnTo>
                  <a:lnTo>
                    <a:pt x="45682" y="58640"/>
                  </a:lnTo>
                  <a:lnTo>
                    <a:pt x="45497" y="57298"/>
                  </a:lnTo>
                  <a:lnTo>
                    <a:pt x="45497" y="54984"/>
                  </a:lnTo>
                  <a:close/>
                  <a:moveTo>
                    <a:pt x="26567" y="57020"/>
                  </a:moveTo>
                  <a:lnTo>
                    <a:pt x="26567" y="57252"/>
                  </a:lnTo>
                  <a:lnTo>
                    <a:pt x="26567" y="57298"/>
                  </a:lnTo>
                  <a:lnTo>
                    <a:pt x="26567" y="57344"/>
                  </a:lnTo>
                  <a:lnTo>
                    <a:pt x="26567" y="57437"/>
                  </a:lnTo>
                  <a:lnTo>
                    <a:pt x="26428" y="57946"/>
                  </a:lnTo>
                  <a:lnTo>
                    <a:pt x="26336" y="58177"/>
                  </a:lnTo>
                  <a:lnTo>
                    <a:pt x="26243" y="58409"/>
                  </a:lnTo>
                  <a:lnTo>
                    <a:pt x="26012" y="58640"/>
                  </a:lnTo>
                  <a:lnTo>
                    <a:pt x="25780" y="58825"/>
                  </a:lnTo>
                  <a:lnTo>
                    <a:pt x="25595" y="58918"/>
                  </a:lnTo>
                  <a:lnTo>
                    <a:pt x="25364" y="58964"/>
                  </a:lnTo>
                  <a:lnTo>
                    <a:pt x="25318" y="58964"/>
                  </a:lnTo>
                  <a:lnTo>
                    <a:pt x="25595" y="58640"/>
                  </a:lnTo>
                  <a:lnTo>
                    <a:pt x="25919" y="58316"/>
                  </a:lnTo>
                  <a:lnTo>
                    <a:pt x="26151" y="57946"/>
                  </a:lnTo>
                  <a:lnTo>
                    <a:pt x="26382" y="57529"/>
                  </a:lnTo>
                  <a:lnTo>
                    <a:pt x="26428" y="57437"/>
                  </a:lnTo>
                  <a:lnTo>
                    <a:pt x="26428" y="57344"/>
                  </a:lnTo>
                  <a:lnTo>
                    <a:pt x="26475" y="57252"/>
                  </a:lnTo>
                  <a:lnTo>
                    <a:pt x="26567" y="57020"/>
                  </a:lnTo>
                  <a:close/>
                  <a:moveTo>
                    <a:pt x="45497" y="58224"/>
                  </a:moveTo>
                  <a:lnTo>
                    <a:pt x="45589" y="58872"/>
                  </a:lnTo>
                  <a:lnTo>
                    <a:pt x="45497" y="59103"/>
                  </a:lnTo>
                  <a:lnTo>
                    <a:pt x="45497" y="59010"/>
                  </a:lnTo>
                  <a:lnTo>
                    <a:pt x="45497" y="58224"/>
                  </a:lnTo>
                  <a:close/>
                  <a:moveTo>
                    <a:pt x="37305" y="55215"/>
                  </a:moveTo>
                  <a:lnTo>
                    <a:pt x="40822" y="58918"/>
                  </a:lnTo>
                  <a:lnTo>
                    <a:pt x="40869" y="59242"/>
                  </a:lnTo>
                  <a:lnTo>
                    <a:pt x="40869" y="59242"/>
                  </a:lnTo>
                  <a:lnTo>
                    <a:pt x="37212" y="57113"/>
                  </a:lnTo>
                  <a:lnTo>
                    <a:pt x="37212" y="56280"/>
                  </a:lnTo>
                  <a:lnTo>
                    <a:pt x="37212" y="56141"/>
                  </a:lnTo>
                  <a:lnTo>
                    <a:pt x="37212" y="56095"/>
                  </a:lnTo>
                  <a:lnTo>
                    <a:pt x="37212" y="55956"/>
                  </a:lnTo>
                  <a:lnTo>
                    <a:pt x="37258" y="55909"/>
                  </a:lnTo>
                  <a:lnTo>
                    <a:pt x="37258" y="55817"/>
                  </a:lnTo>
                  <a:lnTo>
                    <a:pt x="37258" y="55724"/>
                  </a:lnTo>
                  <a:lnTo>
                    <a:pt x="37258" y="55632"/>
                  </a:lnTo>
                  <a:lnTo>
                    <a:pt x="37258" y="55586"/>
                  </a:lnTo>
                  <a:lnTo>
                    <a:pt x="37258" y="55493"/>
                  </a:lnTo>
                  <a:lnTo>
                    <a:pt x="37305" y="55400"/>
                  </a:lnTo>
                  <a:lnTo>
                    <a:pt x="37305" y="55354"/>
                  </a:lnTo>
                  <a:lnTo>
                    <a:pt x="37305" y="55215"/>
                  </a:lnTo>
                  <a:close/>
                  <a:moveTo>
                    <a:pt x="41887" y="52623"/>
                  </a:moveTo>
                  <a:lnTo>
                    <a:pt x="42072" y="52670"/>
                  </a:lnTo>
                  <a:lnTo>
                    <a:pt x="42118" y="52716"/>
                  </a:lnTo>
                  <a:lnTo>
                    <a:pt x="42164" y="52716"/>
                  </a:lnTo>
                  <a:lnTo>
                    <a:pt x="42396" y="52809"/>
                  </a:lnTo>
                  <a:lnTo>
                    <a:pt x="43183" y="55586"/>
                  </a:lnTo>
                  <a:lnTo>
                    <a:pt x="43460" y="57252"/>
                  </a:lnTo>
                  <a:lnTo>
                    <a:pt x="43460" y="57298"/>
                  </a:lnTo>
                  <a:lnTo>
                    <a:pt x="43692" y="59103"/>
                  </a:lnTo>
                  <a:lnTo>
                    <a:pt x="43738" y="59288"/>
                  </a:lnTo>
                  <a:lnTo>
                    <a:pt x="43738" y="59381"/>
                  </a:lnTo>
                  <a:lnTo>
                    <a:pt x="43460" y="58872"/>
                  </a:lnTo>
                  <a:lnTo>
                    <a:pt x="42211" y="54660"/>
                  </a:lnTo>
                  <a:lnTo>
                    <a:pt x="41887" y="52623"/>
                  </a:lnTo>
                  <a:close/>
                  <a:moveTo>
                    <a:pt x="44432" y="54104"/>
                  </a:moveTo>
                  <a:lnTo>
                    <a:pt x="44941" y="54521"/>
                  </a:lnTo>
                  <a:lnTo>
                    <a:pt x="45265" y="56650"/>
                  </a:lnTo>
                  <a:lnTo>
                    <a:pt x="45219" y="59612"/>
                  </a:lnTo>
                  <a:lnTo>
                    <a:pt x="45173" y="59797"/>
                  </a:lnTo>
                  <a:lnTo>
                    <a:pt x="45127" y="59797"/>
                  </a:lnTo>
                  <a:lnTo>
                    <a:pt x="45127" y="59751"/>
                  </a:lnTo>
                  <a:lnTo>
                    <a:pt x="45127" y="59705"/>
                  </a:lnTo>
                  <a:lnTo>
                    <a:pt x="45127" y="59658"/>
                  </a:lnTo>
                  <a:lnTo>
                    <a:pt x="45080" y="59612"/>
                  </a:lnTo>
                  <a:lnTo>
                    <a:pt x="45034" y="59612"/>
                  </a:lnTo>
                  <a:lnTo>
                    <a:pt x="44988" y="59427"/>
                  </a:lnTo>
                  <a:lnTo>
                    <a:pt x="44988" y="59196"/>
                  </a:lnTo>
                  <a:lnTo>
                    <a:pt x="44710" y="57344"/>
                  </a:lnTo>
                  <a:lnTo>
                    <a:pt x="44664" y="57113"/>
                  </a:lnTo>
                  <a:lnTo>
                    <a:pt x="44571" y="56419"/>
                  </a:lnTo>
                  <a:lnTo>
                    <a:pt x="44432" y="55447"/>
                  </a:lnTo>
                  <a:lnTo>
                    <a:pt x="44432" y="54104"/>
                  </a:lnTo>
                  <a:close/>
                  <a:moveTo>
                    <a:pt x="23836" y="59890"/>
                  </a:moveTo>
                  <a:lnTo>
                    <a:pt x="23790" y="59936"/>
                  </a:lnTo>
                  <a:lnTo>
                    <a:pt x="23605" y="59982"/>
                  </a:lnTo>
                  <a:lnTo>
                    <a:pt x="23605" y="59982"/>
                  </a:lnTo>
                  <a:lnTo>
                    <a:pt x="23836" y="59890"/>
                  </a:lnTo>
                  <a:close/>
                  <a:moveTo>
                    <a:pt x="43507" y="56604"/>
                  </a:moveTo>
                  <a:lnTo>
                    <a:pt x="44201" y="58964"/>
                  </a:lnTo>
                  <a:lnTo>
                    <a:pt x="44155" y="59844"/>
                  </a:lnTo>
                  <a:lnTo>
                    <a:pt x="44155" y="59982"/>
                  </a:lnTo>
                  <a:lnTo>
                    <a:pt x="44155" y="60029"/>
                  </a:lnTo>
                  <a:lnTo>
                    <a:pt x="44062" y="59797"/>
                  </a:lnTo>
                  <a:lnTo>
                    <a:pt x="43970" y="59612"/>
                  </a:lnTo>
                  <a:lnTo>
                    <a:pt x="43923" y="59381"/>
                  </a:lnTo>
                  <a:lnTo>
                    <a:pt x="43507" y="56604"/>
                  </a:lnTo>
                  <a:close/>
                  <a:moveTo>
                    <a:pt x="20828" y="16384"/>
                  </a:moveTo>
                  <a:lnTo>
                    <a:pt x="20921" y="16754"/>
                  </a:lnTo>
                  <a:lnTo>
                    <a:pt x="21060" y="17078"/>
                  </a:lnTo>
                  <a:lnTo>
                    <a:pt x="21198" y="17449"/>
                  </a:lnTo>
                  <a:lnTo>
                    <a:pt x="21430" y="17726"/>
                  </a:lnTo>
                  <a:lnTo>
                    <a:pt x="24346" y="21845"/>
                  </a:lnTo>
                  <a:lnTo>
                    <a:pt x="24392" y="21892"/>
                  </a:lnTo>
                  <a:lnTo>
                    <a:pt x="24438" y="21938"/>
                  </a:lnTo>
                  <a:lnTo>
                    <a:pt x="24670" y="22262"/>
                  </a:lnTo>
                  <a:lnTo>
                    <a:pt x="24947" y="22632"/>
                  </a:lnTo>
                  <a:lnTo>
                    <a:pt x="24716" y="23650"/>
                  </a:lnTo>
                  <a:lnTo>
                    <a:pt x="24623" y="24252"/>
                  </a:lnTo>
                  <a:lnTo>
                    <a:pt x="24623" y="24900"/>
                  </a:lnTo>
                  <a:lnTo>
                    <a:pt x="24762" y="25502"/>
                  </a:lnTo>
                  <a:lnTo>
                    <a:pt x="24994" y="26057"/>
                  </a:lnTo>
                  <a:lnTo>
                    <a:pt x="25040" y="26150"/>
                  </a:lnTo>
                  <a:lnTo>
                    <a:pt x="25040" y="26196"/>
                  </a:lnTo>
                  <a:lnTo>
                    <a:pt x="25086" y="26289"/>
                  </a:lnTo>
                  <a:lnTo>
                    <a:pt x="26428" y="28695"/>
                  </a:lnTo>
                  <a:lnTo>
                    <a:pt x="26475" y="28788"/>
                  </a:lnTo>
                  <a:lnTo>
                    <a:pt x="26521" y="28834"/>
                  </a:lnTo>
                  <a:lnTo>
                    <a:pt x="26613" y="29066"/>
                  </a:lnTo>
                  <a:lnTo>
                    <a:pt x="26613" y="30130"/>
                  </a:lnTo>
                  <a:lnTo>
                    <a:pt x="26613" y="30223"/>
                  </a:lnTo>
                  <a:lnTo>
                    <a:pt x="26613" y="30315"/>
                  </a:lnTo>
                  <a:lnTo>
                    <a:pt x="26660" y="35730"/>
                  </a:lnTo>
                  <a:lnTo>
                    <a:pt x="26660" y="36054"/>
                  </a:lnTo>
                  <a:lnTo>
                    <a:pt x="26660" y="36332"/>
                  </a:lnTo>
                  <a:lnTo>
                    <a:pt x="26660" y="36887"/>
                  </a:lnTo>
                  <a:lnTo>
                    <a:pt x="26660" y="36980"/>
                  </a:lnTo>
                  <a:lnTo>
                    <a:pt x="26660" y="37026"/>
                  </a:lnTo>
                  <a:lnTo>
                    <a:pt x="26660" y="37072"/>
                  </a:lnTo>
                  <a:lnTo>
                    <a:pt x="26660" y="37211"/>
                  </a:lnTo>
                  <a:lnTo>
                    <a:pt x="26660" y="39063"/>
                  </a:lnTo>
                  <a:lnTo>
                    <a:pt x="26660" y="39109"/>
                  </a:lnTo>
                  <a:lnTo>
                    <a:pt x="26660" y="39155"/>
                  </a:lnTo>
                  <a:lnTo>
                    <a:pt x="26660" y="39201"/>
                  </a:lnTo>
                  <a:lnTo>
                    <a:pt x="26660" y="39248"/>
                  </a:lnTo>
                  <a:lnTo>
                    <a:pt x="26660" y="40266"/>
                  </a:lnTo>
                  <a:lnTo>
                    <a:pt x="26660" y="40359"/>
                  </a:lnTo>
                  <a:lnTo>
                    <a:pt x="26660" y="40405"/>
                  </a:lnTo>
                  <a:lnTo>
                    <a:pt x="26660" y="40451"/>
                  </a:lnTo>
                  <a:lnTo>
                    <a:pt x="26660" y="40497"/>
                  </a:lnTo>
                  <a:lnTo>
                    <a:pt x="26660" y="40544"/>
                  </a:lnTo>
                  <a:lnTo>
                    <a:pt x="26660" y="42719"/>
                  </a:lnTo>
                  <a:lnTo>
                    <a:pt x="26660" y="42765"/>
                  </a:lnTo>
                  <a:lnTo>
                    <a:pt x="26660" y="42858"/>
                  </a:lnTo>
                  <a:lnTo>
                    <a:pt x="26660" y="43182"/>
                  </a:lnTo>
                  <a:lnTo>
                    <a:pt x="26660" y="43274"/>
                  </a:lnTo>
                  <a:lnTo>
                    <a:pt x="26660" y="43321"/>
                  </a:lnTo>
                  <a:lnTo>
                    <a:pt x="26660" y="43413"/>
                  </a:lnTo>
                  <a:lnTo>
                    <a:pt x="26660" y="44061"/>
                  </a:lnTo>
                  <a:lnTo>
                    <a:pt x="26660" y="44154"/>
                  </a:lnTo>
                  <a:lnTo>
                    <a:pt x="26660" y="44200"/>
                  </a:lnTo>
                  <a:lnTo>
                    <a:pt x="26660" y="46931"/>
                  </a:lnTo>
                  <a:lnTo>
                    <a:pt x="26660" y="47023"/>
                  </a:lnTo>
                  <a:lnTo>
                    <a:pt x="26660" y="47070"/>
                  </a:lnTo>
                  <a:lnTo>
                    <a:pt x="26660" y="48597"/>
                  </a:lnTo>
                  <a:lnTo>
                    <a:pt x="26660" y="48689"/>
                  </a:lnTo>
                  <a:lnTo>
                    <a:pt x="26660" y="48782"/>
                  </a:lnTo>
                  <a:lnTo>
                    <a:pt x="26660" y="50217"/>
                  </a:lnTo>
                  <a:lnTo>
                    <a:pt x="26660" y="50309"/>
                  </a:lnTo>
                  <a:lnTo>
                    <a:pt x="26660" y="50356"/>
                  </a:lnTo>
                  <a:lnTo>
                    <a:pt x="26660" y="52670"/>
                  </a:lnTo>
                  <a:lnTo>
                    <a:pt x="26660" y="52762"/>
                  </a:lnTo>
                  <a:lnTo>
                    <a:pt x="26660" y="52809"/>
                  </a:lnTo>
                  <a:lnTo>
                    <a:pt x="26660" y="52901"/>
                  </a:lnTo>
                  <a:lnTo>
                    <a:pt x="26660" y="52994"/>
                  </a:lnTo>
                  <a:lnTo>
                    <a:pt x="26660" y="53040"/>
                  </a:lnTo>
                  <a:lnTo>
                    <a:pt x="26706" y="54012"/>
                  </a:lnTo>
                  <a:lnTo>
                    <a:pt x="26706" y="54151"/>
                  </a:lnTo>
                  <a:lnTo>
                    <a:pt x="26706" y="54290"/>
                  </a:lnTo>
                  <a:lnTo>
                    <a:pt x="26706" y="54706"/>
                  </a:lnTo>
                  <a:lnTo>
                    <a:pt x="26706" y="54752"/>
                  </a:lnTo>
                  <a:lnTo>
                    <a:pt x="26706" y="54845"/>
                  </a:lnTo>
                  <a:lnTo>
                    <a:pt x="26706" y="54891"/>
                  </a:lnTo>
                  <a:lnTo>
                    <a:pt x="26706" y="54938"/>
                  </a:lnTo>
                  <a:lnTo>
                    <a:pt x="26706" y="54984"/>
                  </a:lnTo>
                  <a:lnTo>
                    <a:pt x="26706" y="55030"/>
                  </a:lnTo>
                  <a:lnTo>
                    <a:pt x="26706" y="55493"/>
                  </a:lnTo>
                  <a:lnTo>
                    <a:pt x="26660" y="55863"/>
                  </a:lnTo>
                  <a:lnTo>
                    <a:pt x="26613" y="56233"/>
                  </a:lnTo>
                  <a:lnTo>
                    <a:pt x="26613" y="56419"/>
                  </a:lnTo>
                  <a:lnTo>
                    <a:pt x="26567" y="56604"/>
                  </a:lnTo>
                  <a:lnTo>
                    <a:pt x="26567" y="56650"/>
                  </a:lnTo>
                  <a:lnTo>
                    <a:pt x="26336" y="57298"/>
                  </a:lnTo>
                  <a:lnTo>
                    <a:pt x="26289" y="57344"/>
                  </a:lnTo>
                  <a:lnTo>
                    <a:pt x="26289" y="57391"/>
                  </a:lnTo>
                  <a:lnTo>
                    <a:pt x="26243" y="57437"/>
                  </a:lnTo>
                  <a:lnTo>
                    <a:pt x="26197" y="57576"/>
                  </a:lnTo>
                  <a:lnTo>
                    <a:pt x="26151" y="57668"/>
                  </a:lnTo>
                  <a:lnTo>
                    <a:pt x="25965" y="57992"/>
                  </a:lnTo>
                  <a:lnTo>
                    <a:pt x="25734" y="58316"/>
                  </a:lnTo>
                  <a:lnTo>
                    <a:pt x="25503" y="58594"/>
                  </a:lnTo>
                  <a:lnTo>
                    <a:pt x="25225" y="58872"/>
                  </a:lnTo>
                  <a:lnTo>
                    <a:pt x="25086" y="58964"/>
                  </a:lnTo>
                  <a:lnTo>
                    <a:pt x="25086" y="59010"/>
                  </a:lnTo>
                  <a:lnTo>
                    <a:pt x="24994" y="59057"/>
                  </a:lnTo>
                  <a:lnTo>
                    <a:pt x="24947" y="59103"/>
                  </a:lnTo>
                  <a:lnTo>
                    <a:pt x="24901" y="59103"/>
                  </a:lnTo>
                  <a:lnTo>
                    <a:pt x="24484" y="59427"/>
                  </a:lnTo>
                  <a:lnTo>
                    <a:pt x="24438" y="59473"/>
                  </a:lnTo>
                  <a:lnTo>
                    <a:pt x="24346" y="59520"/>
                  </a:lnTo>
                  <a:lnTo>
                    <a:pt x="24299" y="59520"/>
                  </a:lnTo>
                  <a:lnTo>
                    <a:pt x="24207" y="59566"/>
                  </a:lnTo>
                  <a:lnTo>
                    <a:pt x="23698" y="59797"/>
                  </a:lnTo>
                  <a:lnTo>
                    <a:pt x="23235" y="59936"/>
                  </a:lnTo>
                  <a:lnTo>
                    <a:pt x="23189" y="59936"/>
                  </a:lnTo>
                  <a:lnTo>
                    <a:pt x="23142" y="59982"/>
                  </a:lnTo>
                  <a:lnTo>
                    <a:pt x="23050" y="59982"/>
                  </a:lnTo>
                  <a:lnTo>
                    <a:pt x="22679" y="60075"/>
                  </a:lnTo>
                  <a:lnTo>
                    <a:pt x="21569" y="60075"/>
                  </a:lnTo>
                  <a:lnTo>
                    <a:pt x="21106" y="59982"/>
                  </a:lnTo>
                  <a:lnTo>
                    <a:pt x="21013" y="59982"/>
                  </a:lnTo>
                  <a:lnTo>
                    <a:pt x="20365" y="59751"/>
                  </a:lnTo>
                  <a:lnTo>
                    <a:pt x="20319" y="59751"/>
                  </a:lnTo>
                  <a:lnTo>
                    <a:pt x="20273" y="59705"/>
                  </a:lnTo>
                  <a:lnTo>
                    <a:pt x="19810" y="59473"/>
                  </a:lnTo>
                  <a:lnTo>
                    <a:pt x="19347" y="59196"/>
                  </a:lnTo>
                  <a:lnTo>
                    <a:pt x="18977" y="58872"/>
                  </a:lnTo>
                  <a:lnTo>
                    <a:pt x="18607" y="58501"/>
                  </a:lnTo>
                  <a:lnTo>
                    <a:pt x="18514" y="58409"/>
                  </a:lnTo>
                  <a:lnTo>
                    <a:pt x="18514" y="58362"/>
                  </a:lnTo>
                  <a:lnTo>
                    <a:pt x="18468" y="58316"/>
                  </a:lnTo>
                  <a:lnTo>
                    <a:pt x="18421" y="58270"/>
                  </a:lnTo>
                  <a:lnTo>
                    <a:pt x="18097" y="57761"/>
                  </a:lnTo>
                  <a:lnTo>
                    <a:pt x="17820" y="57205"/>
                  </a:lnTo>
                  <a:lnTo>
                    <a:pt x="17820" y="57159"/>
                  </a:lnTo>
                  <a:lnTo>
                    <a:pt x="17773" y="57067"/>
                  </a:lnTo>
                  <a:lnTo>
                    <a:pt x="17635" y="56511"/>
                  </a:lnTo>
                  <a:lnTo>
                    <a:pt x="17588" y="56465"/>
                  </a:lnTo>
                  <a:lnTo>
                    <a:pt x="17588" y="56419"/>
                  </a:lnTo>
                  <a:lnTo>
                    <a:pt x="17588" y="56372"/>
                  </a:lnTo>
                  <a:lnTo>
                    <a:pt x="17588" y="56326"/>
                  </a:lnTo>
                  <a:lnTo>
                    <a:pt x="17588" y="56280"/>
                  </a:lnTo>
                  <a:lnTo>
                    <a:pt x="17542" y="55909"/>
                  </a:lnTo>
                  <a:lnTo>
                    <a:pt x="17496" y="55493"/>
                  </a:lnTo>
                  <a:lnTo>
                    <a:pt x="17496" y="54660"/>
                  </a:lnTo>
                  <a:lnTo>
                    <a:pt x="17496" y="54567"/>
                  </a:lnTo>
                  <a:lnTo>
                    <a:pt x="17496" y="54475"/>
                  </a:lnTo>
                  <a:lnTo>
                    <a:pt x="17496" y="54382"/>
                  </a:lnTo>
                  <a:lnTo>
                    <a:pt x="17496" y="54336"/>
                  </a:lnTo>
                  <a:lnTo>
                    <a:pt x="17496" y="54197"/>
                  </a:lnTo>
                  <a:lnTo>
                    <a:pt x="17496" y="54104"/>
                  </a:lnTo>
                  <a:lnTo>
                    <a:pt x="17496" y="54058"/>
                  </a:lnTo>
                  <a:lnTo>
                    <a:pt x="17496" y="54012"/>
                  </a:lnTo>
                  <a:lnTo>
                    <a:pt x="17496" y="53966"/>
                  </a:lnTo>
                  <a:lnTo>
                    <a:pt x="17496" y="53873"/>
                  </a:lnTo>
                  <a:lnTo>
                    <a:pt x="17496" y="53780"/>
                  </a:lnTo>
                  <a:lnTo>
                    <a:pt x="17496" y="53688"/>
                  </a:lnTo>
                  <a:lnTo>
                    <a:pt x="17496" y="53642"/>
                  </a:lnTo>
                  <a:lnTo>
                    <a:pt x="17496" y="53549"/>
                  </a:lnTo>
                  <a:lnTo>
                    <a:pt x="17496" y="51466"/>
                  </a:lnTo>
                  <a:lnTo>
                    <a:pt x="17496" y="51328"/>
                  </a:lnTo>
                  <a:lnTo>
                    <a:pt x="17496" y="51235"/>
                  </a:lnTo>
                  <a:lnTo>
                    <a:pt x="17496" y="51142"/>
                  </a:lnTo>
                  <a:lnTo>
                    <a:pt x="17496" y="51050"/>
                  </a:lnTo>
                  <a:lnTo>
                    <a:pt x="17496" y="50170"/>
                  </a:lnTo>
                  <a:lnTo>
                    <a:pt x="17496" y="50078"/>
                  </a:lnTo>
                  <a:lnTo>
                    <a:pt x="17496" y="49939"/>
                  </a:lnTo>
                  <a:lnTo>
                    <a:pt x="17496" y="49893"/>
                  </a:lnTo>
                  <a:lnTo>
                    <a:pt x="17496" y="49846"/>
                  </a:lnTo>
                  <a:lnTo>
                    <a:pt x="17496" y="49800"/>
                  </a:lnTo>
                  <a:lnTo>
                    <a:pt x="17496" y="49754"/>
                  </a:lnTo>
                  <a:lnTo>
                    <a:pt x="17496" y="49708"/>
                  </a:lnTo>
                  <a:lnTo>
                    <a:pt x="17496" y="48551"/>
                  </a:lnTo>
                  <a:lnTo>
                    <a:pt x="17496" y="48458"/>
                  </a:lnTo>
                  <a:lnTo>
                    <a:pt x="17496" y="48365"/>
                  </a:lnTo>
                  <a:lnTo>
                    <a:pt x="17496" y="48273"/>
                  </a:lnTo>
                  <a:lnTo>
                    <a:pt x="17496" y="47393"/>
                  </a:lnTo>
                  <a:lnTo>
                    <a:pt x="17496" y="47301"/>
                  </a:lnTo>
                  <a:lnTo>
                    <a:pt x="17496" y="47162"/>
                  </a:lnTo>
                  <a:lnTo>
                    <a:pt x="17496" y="47116"/>
                  </a:lnTo>
                  <a:lnTo>
                    <a:pt x="17496" y="47070"/>
                  </a:lnTo>
                  <a:lnTo>
                    <a:pt x="17496" y="46977"/>
                  </a:lnTo>
                  <a:lnTo>
                    <a:pt x="17496" y="46884"/>
                  </a:lnTo>
                  <a:lnTo>
                    <a:pt x="17496" y="45681"/>
                  </a:lnTo>
                  <a:lnTo>
                    <a:pt x="17496" y="45635"/>
                  </a:lnTo>
                  <a:lnTo>
                    <a:pt x="17496" y="45496"/>
                  </a:lnTo>
                  <a:lnTo>
                    <a:pt x="17496" y="45403"/>
                  </a:lnTo>
                  <a:lnTo>
                    <a:pt x="17496" y="45172"/>
                  </a:lnTo>
                  <a:lnTo>
                    <a:pt x="17496" y="44987"/>
                  </a:lnTo>
                  <a:lnTo>
                    <a:pt x="17496" y="44941"/>
                  </a:lnTo>
                  <a:lnTo>
                    <a:pt x="17496" y="44894"/>
                  </a:lnTo>
                  <a:lnTo>
                    <a:pt x="17496" y="44755"/>
                  </a:lnTo>
                  <a:lnTo>
                    <a:pt x="17496" y="44709"/>
                  </a:lnTo>
                  <a:lnTo>
                    <a:pt x="17496" y="44570"/>
                  </a:lnTo>
                  <a:lnTo>
                    <a:pt x="17496" y="44524"/>
                  </a:lnTo>
                  <a:lnTo>
                    <a:pt x="17496" y="44431"/>
                  </a:lnTo>
                  <a:lnTo>
                    <a:pt x="17496" y="44339"/>
                  </a:lnTo>
                  <a:lnTo>
                    <a:pt x="17496" y="44200"/>
                  </a:lnTo>
                  <a:lnTo>
                    <a:pt x="17496" y="44154"/>
                  </a:lnTo>
                  <a:lnTo>
                    <a:pt x="17496" y="42765"/>
                  </a:lnTo>
                  <a:lnTo>
                    <a:pt x="17449" y="42626"/>
                  </a:lnTo>
                  <a:lnTo>
                    <a:pt x="17449" y="42580"/>
                  </a:lnTo>
                  <a:lnTo>
                    <a:pt x="17449" y="42441"/>
                  </a:lnTo>
                  <a:lnTo>
                    <a:pt x="17449" y="42256"/>
                  </a:lnTo>
                  <a:lnTo>
                    <a:pt x="17449" y="41886"/>
                  </a:lnTo>
                  <a:lnTo>
                    <a:pt x="17449" y="41840"/>
                  </a:lnTo>
                  <a:lnTo>
                    <a:pt x="17449" y="41747"/>
                  </a:lnTo>
                  <a:lnTo>
                    <a:pt x="17449" y="41654"/>
                  </a:lnTo>
                  <a:lnTo>
                    <a:pt x="17449" y="41562"/>
                  </a:lnTo>
                  <a:lnTo>
                    <a:pt x="17449" y="41284"/>
                  </a:lnTo>
                  <a:lnTo>
                    <a:pt x="17449" y="41238"/>
                  </a:lnTo>
                  <a:lnTo>
                    <a:pt x="17449" y="41145"/>
                  </a:lnTo>
                  <a:lnTo>
                    <a:pt x="17449" y="41099"/>
                  </a:lnTo>
                  <a:lnTo>
                    <a:pt x="17449" y="41053"/>
                  </a:lnTo>
                  <a:lnTo>
                    <a:pt x="17449" y="41006"/>
                  </a:lnTo>
                  <a:lnTo>
                    <a:pt x="17449" y="40960"/>
                  </a:lnTo>
                  <a:lnTo>
                    <a:pt x="17449" y="40868"/>
                  </a:lnTo>
                  <a:lnTo>
                    <a:pt x="17449" y="40821"/>
                  </a:lnTo>
                  <a:lnTo>
                    <a:pt x="17449" y="40683"/>
                  </a:lnTo>
                  <a:lnTo>
                    <a:pt x="17449" y="39340"/>
                  </a:lnTo>
                  <a:lnTo>
                    <a:pt x="17449" y="39248"/>
                  </a:lnTo>
                  <a:lnTo>
                    <a:pt x="17449" y="39155"/>
                  </a:lnTo>
                  <a:lnTo>
                    <a:pt x="17449" y="39063"/>
                  </a:lnTo>
                  <a:lnTo>
                    <a:pt x="17449" y="39016"/>
                  </a:lnTo>
                  <a:lnTo>
                    <a:pt x="17449" y="38970"/>
                  </a:lnTo>
                  <a:lnTo>
                    <a:pt x="17449" y="38924"/>
                  </a:lnTo>
                  <a:lnTo>
                    <a:pt x="17449" y="38831"/>
                  </a:lnTo>
                  <a:lnTo>
                    <a:pt x="17449" y="38785"/>
                  </a:lnTo>
                  <a:lnTo>
                    <a:pt x="17449" y="38461"/>
                  </a:lnTo>
                  <a:lnTo>
                    <a:pt x="17449" y="38415"/>
                  </a:lnTo>
                  <a:lnTo>
                    <a:pt x="17449" y="38322"/>
                  </a:lnTo>
                  <a:lnTo>
                    <a:pt x="17449" y="38230"/>
                  </a:lnTo>
                  <a:lnTo>
                    <a:pt x="17449" y="38183"/>
                  </a:lnTo>
                  <a:lnTo>
                    <a:pt x="17449" y="36610"/>
                  </a:lnTo>
                  <a:lnTo>
                    <a:pt x="17449" y="36517"/>
                  </a:lnTo>
                  <a:lnTo>
                    <a:pt x="17449" y="36378"/>
                  </a:lnTo>
                  <a:lnTo>
                    <a:pt x="17449" y="29019"/>
                  </a:lnTo>
                  <a:lnTo>
                    <a:pt x="17449" y="28927"/>
                  </a:lnTo>
                  <a:lnTo>
                    <a:pt x="17449" y="28834"/>
                  </a:lnTo>
                  <a:lnTo>
                    <a:pt x="17449" y="26011"/>
                  </a:lnTo>
                  <a:lnTo>
                    <a:pt x="17449" y="25918"/>
                  </a:lnTo>
                  <a:lnTo>
                    <a:pt x="17449" y="25826"/>
                  </a:lnTo>
                  <a:lnTo>
                    <a:pt x="17449" y="24113"/>
                  </a:lnTo>
                  <a:lnTo>
                    <a:pt x="17403" y="24067"/>
                  </a:lnTo>
                  <a:lnTo>
                    <a:pt x="17403" y="24021"/>
                  </a:lnTo>
                  <a:lnTo>
                    <a:pt x="17403" y="23974"/>
                  </a:lnTo>
                  <a:lnTo>
                    <a:pt x="17403" y="23928"/>
                  </a:lnTo>
                  <a:lnTo>
                    <a:pt x="17403" y="23836"/>
                  </a:lnTo>
                  <a:lnTo>
                    <a:pt x="17403" y="23789"/>
                  </a:lnTo>
                  <a:lnTo>
                    <a:pt x="17311" y="23373"/>
                  </a:lnTo>
                  <a:lnTo>
                    <a:pt x="17264" y="22956"/>
                  </a:lnTo>
                  <a:lnTo>
                    <a:pt x="17218" y="22493"/>
                  </a:lnTo>
                  <a:lnTo>
                    <a:pt x="17218" y="22031"/>
                  </a:lnTo>
                  <a:lnTo>
                    <a:pt x="17218" y="21568"/>
                  </a:lnTo>
                  <a:lnTo>
                    <a:pt x="17311" y="21151"/>
                  </a:lnTo>
                  <a:lnTo>
                    <a:pt x="17403" y="20688"/>
                  </a:lnTo>
                  <a:lnTo>
                    <a:pt x="17496" y="20272"/>
                  </a:lnTo>
                  <a:lnTo>
                    <a:pt x="17635" y="19855"/>
                  </a:lnTo>
                  <a:lnTo>
                    <a:pt x="17820" y="19439"/>
                  </a:lnTo>
                  <a:lnTo>
                    <a:pt x="18005" y="19022"/>
                  </a:lnTo>
                  <a:lnTo>
                    <a:pt x="18236" y="18652"/>
                  </a:lnTo>
                  <a:lnTo>
                    <a:pt x="18514" y="18328"/>
                  </a:lnTo>
                  <a:lnTo>
                    <a:pt x="18792" y="17958"/>
                  </a:lnTo>
                  <a:lnTo>
                    <a:pt x="19069" y="17634"/>
                  </a:lnTo>
                  <a:lnTo>
                    <a:pt x="19393" y="17356"/>
                  </a:lnTo>
                  <a:lnTo>
                    <a:pt x="19717" y="17078"/>
                  </a:lnTo>
                  <a:lnTo>
                    <a:pt x="20088" y="16847"/>
                  </a:lnTo>
                  <a:lnTo>
                    <a:pt x="20458" y="16616"/>
                  </a:lnTo>
                  <a:lnTo>
                    <a:pt x="20828" y="16384"/>
                  </a:lnTo>
                  <a:close/>
                  <a:moveTo>
                    <a:pt x="23605" y="59982"/>
                  </a:moveTo>
                  <a:lnTo>
                    <a:pt x="23420" y="60075"/>
                  </a:lnTo>
                  <a:lnTo>
                    <a:pt x="23374" y="60075"/>
                  </a:lnTo>
                  <a:lnTo>
                    <a:pt x="23605" y="59982"/>
                  </a:lnTo>
                  <a:close/>
                  <a:moveTo>
                    <a:pt x="42720" y="58085"/>
                  </a:moveTo>
                  <a:lnTo>
                    <a:pt x="43229" y="58964"/>
                  </a:lnTo>
                  <a:lnTo>
                    <a:pt x="43507" y="59890"/>
                  </a:lnTo>
                  <a:lnTo>
                    <a:pt x="43553" y="60075"/>
                  </a:lnTo>
                  <a:lnTo>
                    <a:pt x="43599" y="60214"/>
                  </a:lnTo>
                  <a:lnTo>
                    <a:pt x="42951" y="59520"/>
                  </a:lnTo>
                  <a:lnTo>
                    <a:pt x="42720" y="58085"/>
                  </a:lnTo>
                  <a:close/>
                  <a:moveTo>
                    <a:pt x="47904" y="57668"/>
                  </a:moveTo>
                  <a:lnTo>
                    <a:pt x="48413" y="58362"/>
                  </a:lnTo>
                  <a:lnTo>
                    <a:pt x="48875" y="59057"/>
                  </a:lnTo>
                  <a:lnTo>
                    <a:pt x="47163" y="60029"/>
                  </a:lnTo>
                  <a:lnTo>
                    <a:pt x="46978" y="60121"/>
                  </a:lnTo>
                  <a:lnTo>
                    <a:pt x="46700" y="60260"/>
                  </a:lnTo>
                  <a:lnTo>
                    <a:pt x="47904" y="57668"/>
                  </a:lnTo>
                  <a:close/>
                  <a:moveTo>
                    <a:pt x="44432" y="56326"/>
                  </a:moveTo>
                  <a:lnTo>
                    <a:pt x="44571" y="57113"/>
                  </a:lnTo>
                  <a:lnTo>
                    <a:pt x="44571" y="57159"/>
                  </a:lnTo>
                  <a:lnTo>
                    <a:pt x="44571" y="57391"/>
                  </a:lnTo>
                  <a:lnTo>
                    <a:pt x="44849" y="59242"/>
                  </a:lnTo>
                  <a:lnTo>
                    <a:pt x="44895" y="59520"/>
                  </a:lnTo>
                  <a:lnTo>
                    <a:pt x="44941" y="59705"/>
                  </a:lnTo>
                  <a:lnTo>
                    <a:pt x="45080" y="59982"/>
                  </a:lnTo>
                  <a:lnTo>
                    <a:pt x="44849" y="60399"/>
                  </a:lnTo>
                  <a:lnTo>
                    <a:pt x="44710" y="59982"/>
                  </a:lnTo>
                  <a:lnTo>
                    <a:pt x="44664" y="59844"/>
                  </a:lnTo>
                  <a:lnTo>
                    <a:pt x="44432" y="58964"/>
                  </a:lnTo>
                  <a:lnTo>
                    <a:pt x="44432" y="56326"/>
                  </a:lnTo>
                  <a:close/>
                  <a:moveTo>
                    <a:pt x="46978" y="56557"/>
                  </a:moveTo>
                  <a:lnTo>
                    <a:pt x="47718" y="57437"/>
                  </a:lnTo>
                  <a:lnTo>
                    <a:pt x="46330" y="60399"/>
                  </a:lnTo>
                  <a:lnTo>
                    <a:pt x="46284" y="60353"/>
                  </a:lnTo>
                  <a:lnTo>
                    <a:pt x="46237" y="60214"/>
                  </a:lnTo>
                  <a:lnTo>
                    <a:pt x="45775" y="59242"/>
                  </a:lnTo>
                  <a:lnTo>
                    <a:pt x="45775" y="59149"/>
                  </a:lnTo>
                  <a:lnTo>
                    <a:pt x="46978" y="56557"/>
                  </a:lnTo>
                  <a:close/>
                  <a:moveTo>
                    <a:pt x="49061" y="59103"/>
                  </a:moveTo>
                  <a:lnTo>
                    <a:pt x="49014" y="59149"/>
                  </a:lnTo>
                  <a:lnTo>
                    <a:pt x="48968" y="59149"/>
                  </a:lnTo>
                  <a:lnTo>
                    <a:pt x="46744" y="60414"/>
                  </a:lnTo>
                  <a:lnTo>
                    <a:pt x="46744" y="60414"/>
                  </a:lnTo>
                  <a:lnTo>
                    <a:pt x="47024" y="60214"/>
                  </a:lnTo>
                  <a:lnTo>
                    <a:pt x="47209" y="60121"/>
                  </a:lnTo>
                  <a:lnTo>
                    <a:pt x="48968" y="59149"/>
                  </a:lnTo>
                  <a:lnTo>
                    <a:pt x="49014" y="59103"/>
                  </a:lnTo>
                  <a:close/>
                  <a:moveTo>
                    <a:pt x="37212" y="57391"/>
                  </a:moveTo>
                  <a:lnTo>
                    <a:pt x="40869" y="59566"/>
                  </a:lnTo>
                  <a:lnTo>
                    <a:pt x="41054" y="60584"/>
                  </a:lnTo>
                  <a:lnTo>
                    <a:pt x="37305" y="58362"/>
                  </a:lnTo>
                  <a:lnTo>
                    <a:pt x="37305" y="58177"/>
                  </a:lnTo>
                  <a:lnTo>
                    <a:pt x="37305" y="58131"/>
                  </a:lnTo>
                  <a:lnTo>
                    <a:pt x="37212" y="57391"/>
                  </a:lnTo>
                  <a:close/>
                  <a:moveTo>
                    <a:pt x="43090" y="60491"/>
                  </a:moveTo>
                  <a:lnTo>
                    <a:pt x="43183" y="60630"/>
                  </a:lnTo>
                  <a:lnTo>
                    <a:pt x="43090" y="60584"/>
                  </a:lnTo>
                  <a:lnTo>
                    <a:pt x="43090" y="60491"/>
                  </a:lnTo>
                  <a:close/>
                  <a:moveTo>
                    <a:pt x="45219" y="60306"/>
                  </a:moveTo>
                  <a:lnTo>
                    <a:pt x="45219" y="60353"/>
                  </a:lnTo>
                  <a:lnTo>
                    <a:pt x="45219" y="60630"/>
                  </a:lnTo>
                  <a:lnTo>
                    <a:pt x="45034" y="60630"/>
                  </a:lnTo>
                  <a:lnTo>
                    <a:pt x="45219" y="60306"/>
                  </a:lnTo>
                  <a:close/>
                  <a:moveTo>
                    <a:pt x="43738" y="59844"/>
                  </a:moveTo>
                  <a:lnTo>
                    <a:pt x="44155" y="60584"/>
                  </a:lnTo>
                  <a:lnTo>
                    <a:pt x="44155" y="60723"/>
                  </a:lnTo>
                  <a:lnTo>
                    <a:pt x="44155" y="60815"/>
                  </a:lnTo>
                  <a:lnTo>
                    <a:pt x="44016" y="60677"/>
                  </a:lnTo>
                  <a:lnTo>
                    <a:pt x="43923" y="60584"/>
                  </a:lnTo>
                  <a:lnTo>
                    <a:pt x="43831" y="60260"/>
                  </a:lnTo>
                  <a:lnTo>
                    <a:pt x="43738" y="59844"/>
                  </a:lnTo>
                  <a:close/>
                  <a:moveTo>
                    <a:pt x="45682" y="59334"/>
                  </a:moveTo>
                  <a:lnTo>
                    <a:pt x="46099" y="60260"/>
                  </a:lnTo>
                  <a:lnTo>
                    <a:pt x="46191" y="60399"/>
                  </a:lnTo>
                  <a:lnTo>
                    <a:pt x="46237" y="60538"/>
                  </a:lnTo>
                  <a:lnTo>
                    <a:pt x="45682" y="60862"/>
                  </a:lnTo>
                  <a:lnTo>
                    <a:pt x="45589" y="60815"/>
                  </a:lnTo>
                  <a:lnTo>
                    <a:pt x="45589" y="60769"/>
                  </a:lnTo>
                  <a:lnTo>
                    <a:pt x="45497" y="60584"/>
                  </a:lnTo>
                  <a:lnTo>
                    <a:pt x="45497" y="60538"/>
                  </a:lnTo>
                  <a:lnTo>
                    <a:pt x="45497" y="60491"/>
                  </a:lnTo>
                  <a:lnTo>
                    <a:pt x="45497" y="59751"/>
                  </a:lnTo>
                  <a:lnTo>
                    <a:pt x="45682" y="59334"/>
                  </a:lnTo>
                  <a:close/>
                  <a:moveTo>
                    <a:pt x="44432" y="59797"/>
                  </a:moveTo>
                  <a:lnTo>
                    <a:pt x="44710" y="60769"/>
                  </a:lnTo>
                  <a:lnTo>
                    <a:pt x="44664" y="60862"/>
                  </a:lnTo>
                  <a:lnTo>
                    <a:pt x="44617" y="60908"/>
                  </a:lnTo>
                  <a:lnTo>
                    <a:pt x="44432" y="60538"/>
                  </a:lnTo>
                  <a:lnTo>
                    <a:pt x="44432" y="60260"/>
                  </a:lnTo>
                  <a:lnTo>
                    <a:pt x="44432" y="59797"/>
                  </a:lnTo>
                  <a:close/>
                  <a:moveTo>
                    <a:pt x="46145" y="60723"/>
                  </a:moveTo>
                  <a:lnTo>
                    <a:pt x="46099" y="60769"/>
                  </a:lnTo>
                  <a:lnTo>
                    <a:pt x="45821" y="60954"/>
                  </a:lnTo>
                  <a:lnTo>
                    <a:pt x="46145" y="60723"/>
                  </a:lnTo>
                  <a:close/>
                  <a:moveTo>
                    <a:pt x="43136" y="60075"/>
                  </a:moveTo>
                  <a:lnTo>
                    <a:pt x="43738" y="60723"/>
                  </a:lnTo>
                  <a:lnTo>
                    <a:pt x="43784" y="60815"/>
                  </a:lnTo>
                  <a:lnTo>
                    <a:pt x="43831" y="61001"/>
                  </a:lnTo>
                  <a:lnTo>
                    <a:pt x="43599" y="60908"/>
                  </a:lnTo>
                  <a:lnTo>
                    <a:pt x="43368" y="60538"/>
                  </a:lnTo>
                  <a:lnTo>
                    <a:pt x="43136" y="60075"/>
                  </a:lnTo>
                  <a:close/>
                  <a:moveTo>
                    <a:pt x="45775" y="60954"/>
                  </a:moveTo>
                  <a:lnTo>
                    <a:pt x="45775" y="61001"/>
                  </a:lnTo>
                  <a:lnTo>
                    <a:pt x="45728" y="61001"/>
                  </a:lnTo>
                  <a:lnTo>
                    <a:pt x="45682" y="61047"/>
                  </a:lnTo>
                  <a:lnTo>
                    <a:pt x="45636" y="61047"/>
                  </a:lnTo>
                  <a:lnTo>
                    <a:pt x="45589" y="61093"/>
                  </a:lnTo>
                  <a:lnTo>
                    <a:pt x="45589" y="61047"/>
                  </a:lnTo>
                  <a:lnTo>
                    <a:pt x="45636" y="61047"/>
                  </a:lnTo>
                  <a:lnTo>
                    <a:pt x="45682" y="61001"/>
                  </a:lnTo>
                  <a:lnTo>
                    <a:pt x="45728" y="61001"/>
                  </a:lnTo>
                  <a:lnTo>
                    <a:pt x="45728" y="60954"/>
                  </a:lnTo>
                  <a:close/>
                  <a:moveTo>
                    <a:pt x="46052" y="60954"/>
                  </a:moveTo>
                  <a:lnTo>
                    <a:pt x="46006" y="61093"/>
                  </a:lnTo>
                  <a:lnTo>
                    <a:pt x="45960" y="61047"/>
                  </a:lnTo>
                  <a:lnTo>
                    <a:pt x="46052" y="60954"/>
                  </a:lnTo>
                  <a:close/>
                  <a:moveTo>
                    <a:pt x="37351" y="58686"/>
                  </a:moveTo>
                  <a:lnTo>
                    <a:pt x="41100" y="60908"/>
                  </a:lnTo>
                  <a:lnTo>
                    <a:pt x="41146" y="60954"/>
                  </a:lnTo>
                  <a:lnTo>
                    <a:pt x="41146" y="61001"/>
                  </a:lnTo>
                  <a:lnTo>
                    <a:pt x="41239" y="61186"/>
                  </a:lnTo>
                  <a:lnTo>
                    <a:pt x="37860" y="60862"/>
                  </a:lnTo>
                  <a:lnTo>
                    <a:pt x="37582" y="59751"/>
                  </a:lnTo>
                  <a:lnTo>
                    <a:pt x="37351" y="58686"/>
                  </a:lnTo>
                  <a:close/>
                  <a:moveTo>
                    <a:pt x="44108" y="61093"/>
                  </a:moveTo>
                  <a:lnTo>
                    <a:pt x="44155" y="61186"/>
                  </a:lnTo>
                  <a:lnTo>
                    <a:pt x="44108" y="61186"/>
                  </a:lnTo>
                  <a:lnTo>
                    <a:pt x="44108" y="61139"/>
                  </a:lnTo>
                  <a:lnTo>
                    <a:pt x="44108" y="61093"/>
                  </a:lnTo>
                  <a:close/>
                  <a:moveTo>
                    <a:pt x="45358" y="61186"/>
                  </a:moveTo>
                  <a:lnTo>
                    <a:pt x="45265" y="61278"/>
                  </a:lnTo>
                  <a:lnTo>
                    <a:pt x="45034" y="61371"/>
                  </a:lnTo>
                  <a:lnTo>
                    <a:pt x="45034" y="61371"/>
                  </a:lnTo>
                  <a:lnTo>
                    <a:pt x="45358" y="61186"/>
                  </a:lnTo>
                  <a:close/>
                  <a:moveTo>
                    <a:pt x="43275" y="61001"/>
                  </a:moveTo>
                  <a:lnTo>
                    <a:pt x="43460" y="61093"/>
                  </a:lnTo>
                  <a:lnTo>
                    <a:pt x="43507" y="61186"/>
                  </a:lnTo>
                  <a:lnTo>
                    <a:pt x="43599" y="61417"/>
                  </a:lnTo>
                  <a:lnTo>
                    <a:pt x="43599" y="61463"/>
                  </a:lnTo>
                  <a:lnTo>
                    <a:pt x="43507" y="61417"/>
                  </a:lnTo>
                  <a:lnTo>
                    <a:pt x="43275" y="61001"/>
                  </a:lnTo>
                  <a:close/>
                  <a:moveTo>
                    <a:pt x="44918" y="61440"/>
                  </a:moveTo>
                  <a:lnTo>
                    <a:pt x="44849" y="61510"/>
                  </a:lnTo>
                  <a:lnTo>
                    <a:pt x="44803" y="61556"/>
                  </a:lnTo>
                  <a:lnTo>
                    <a:pt x="44756" y="61556"/>
                  </a:lnTo>
                  <a:lnTo>
                    <a:pt x="44756" y="61510"/>
                  </a:lnTo>
                  <a:lnTo>
                    <a:pt x="44849" y="61510"/>
                  </a:lnTo>
                  <a:lnTo>
                    <a:pt x="44849" y="61463"/>
                  </a:lnTo>
                  <a:lnTo>
                    <a:pt x="44918" y="61440"/>
                  </a:lnTo>
                  <a:close/>
                  <a:moveTo>
                    <a:pt x="46422" y="60862"/>
                  </a:moveTo>
                  <a:lnTo>
                    <a:pt x="46561" y="61186"/>
                  </a:lnTo>
                  <a:lnTo>
                    <a:pt x="46561" y="61232"/>
                  </a:lnTo>
                  <a:lnTo>
                    <a:pt x="46608" y="61278"/>
                  </a:lnTo>
                  <a:lnTo>
                    <a:pt x="46654" y="61510"/>
                  </a:lnTo>
                  <a:lnTo>
                    <a:pt x="46654" y="61741"/>
                  </a:lnTo>
                  <a:lnTo>
                    <a:pt x="46469" y="61741"/>
                  </a:lnTo>
                  <a:lnTo>
                    <a:pt x="46191" y="61325"/>
                  </a:lnTo>
                  <a:lnTo>
                    <a:pt x="46422" y="60862"/>
                  </a:lnTo>
                  <a:close/>
                  <a:moveTo>
                    <a:pt x="45265" y="61741"/>
                  </a:moveTo>
                  <a:lnTo>
                    <a:pt x="45451" y="61787"/>
                  </a:lnTo>
                  <a:lnTo>
                    <a:pt x="45265" y="61787"/>
                  </a:lnTo>
                  <a:lnTo>
                    <a:pt x="45219" y="61741"/>
                  </a:lnTo>
                  <a:close/>
                  <a:moveTo>
                    <a:pt x="49014" y="59288"/>
                  </a:moveTo>
                  <a:lnTo>
                    <a:pt x="49662" y="60306"/>
                  </a:lnTo>
                  <a:lnTo>
                    <a:pt x="47024" y="61834"/>
                  </a:lnTo>
                  <a:lnTo>
                    <a:pt x="46885" y="61787"/>
                  </a:lnTo>
                  <a:lnTo>
                    <a:pt x="46793" y="61787"/>
                  </a:lnTo>
                  <a:lnTo>
                    <a:pt x="46793" y="61510"/>
                  </a:lnTo>
                  <a:lnTo>
                    <a:pt x="46700" y="61232"/>
                  </a:lnTo>
                  <a:lnTo>
                    <a:pt x="46700" y="61186"/>
                  </a:lnTo>
                  <a:lnTo>
                    <a:pt x="46700" y="61139"/>
                  </a:lnTo>
                  <a:lnTo>
                    <a:pt x="46654" y="61139"/>
                  </a:lnTo>
                  <a:lnTo>
                    <a:pt x="46515" y="60723"/>
                  </a:lnTo>
                  <a:lnTo>
                    <a:pt x="49014" y="59288"/>
                  </a:lnTo>
                  <a:close/>
                  <a:moveTo>
                    <a:pt x="46376" y="61834"/>
                  </a:moveTo>
                  <a:lnTo>
                    <a:pt x="46469" y="61880"/>
                  </a:lnTo>
                  <a:lnTo>
                    <a:pt x="46700" y="61880"/>
                  </a:lnTo>
                  <a:lnTo>
                    <a:pt x="46746" y="61926"/>
                  </a:lnTo>
                  <a:lnTo>
                    <a:pt x="46469" y="61926"/>
                  </a:lnTo>
                  <a:lnTo>
                    <a:pt x="46422" y="61880"/>
                  </a:lnTo>
                  <a:lnTo>
                    <a:pt x="46145" y="61880"/>
                  </a:lnTo>
                  <a:lnTo>
                    <a:pt x="46052" y="61834"/>
                  </a:lnTo>
                  <a:close/>
                  <a:moveTo>
                    <a:pt x="47950" y="62019"/>
                  </a:moveTo>
                  <a:lnTo>
                    <a:pt x="47996" y="62065"/>
                  </a:lnTo>
                  <a:lnTo>
                    <a:pt x="47742" y="62019"/>
                  </a:lnTo>
                  <a:close/>
                  <a:moveTo>
                    <a:pt x="49755" y="60584"/>
                  </a:moveTo>
                  <a:lnTo>
                    <a:pt x="50218" y="61463"/>
                  </a:lnTo>
                  <a:lnTo>
                    <a:pt x="50542" y="62204"/>
                  </a:lnTo>
                  <a:lnTo>
                    <a:pt x="50542" y="62204"/>
                  </a:lnTo>
                  <a:lnTo>
                    <a:pt x="48181" y="61926"/>
                  </a:lnTo>
                  <a:lnTo>
                    <a:pt x="47950" y="61880"/>
                  </a:lnTo>
                  <a:lnTo>
                    <a:pt x="47533" y="61834"/>
                  </a:lnTo>
                  <a:lnTo>
                    <a:pt x="48644" y="61232"/>
                  </a:lnTo>
                  <a:lnTo>
                    <a:pt x="49755" y="60584"/>
                  </a:lnTo>
                  <a:close/>
                  <a:moveTo>
                    <a:pt x="49801" y="60399"/>
                  </a:moveTo>
                  <a:lnTo>
                    <a:pt x="49755" y="60445"/>
                  </a:lnTo>
                  <a:lnTo>
                    <a:pt x="49709" y="60445"/>
                  </a:lnTo>
                  <a:lnTo>
                    <a:pt x="48598" y="61093"/>
                  </a:lnTo>
                  <a:lnTo>
                    <a:pt x="47070" y="61973"/>
                  </a:lnTo>
                  <a:lnTo>
                    <a:pt x="46654" y="62204"/>
                  </a:lnTo>
                  <a:lnTo>
                    <a:pt x="46608" y="62250"/>
                  </a:lnTo>
                  <a:lnTo>
                    <a:pt x="46561" y="62250"/>
                  </a:lnTo>
                  <a:lnTo>
                    <a:pt x="46608" y="62204"/>
                  </a:lnTo>
                  <a:lnTo>
                    <a:pt x="46654" y="62158"/>
                  </a:lnTo>
                  <a:lnTo>
                    <a:pt x="47070" y="61926"/>
                  </a:lnTo>
                  <a:lnTo>
                    <a:pt x="49709" y="60445"/>
                  </a:lnTo>
                  <a:lnTo>
                    <a:pt x="49755" y="60399"/>
                  </a:lnTo>
                  <a:close/>
                  <a:moveTo>
                    <a:pt x="46422" y="62320"/>
                  </a:moveTo>
                  <a:lnTo>
                    <a:pt x="46330" y="62389"/>
                  </a:lnTo>
                  <a:lnTo>
                    <a:pt x="46237" y="62435"/>
                  </a:lnTo>
                  <a:lnTo>
                    <a:pt x="46145" y="62482"/>
                  </a:lnTo>
                  <a:lnTo>
                    <a:pt x="46099" y="62528"/>
                  </a:lnTo>
                  <a:lnTo>
                    <a:pt x="46052" y="62528"/>
                  </a:lnTo>
                  <a:lnTo>
                    <a:pt x="46006" y="62559"/>
                  </a:lnTo>
                  <a:lnTo>
                    <a:pt x="46006" y="62559"/>
                  </a:lnTo>
                  <a:lnTo>
                    <a:pt x="46006" y="62528"/>
                  </a:lnTo>
                  <a:lnTo>
                    <a:pt x="46099" y="62482"/>
                  </a:lnTo>
                  <a:lnTo>
                    <a:pt x="46422" y="62320"/>
                  </a:lnTo>
                  <a:close/>
                  <a:moveTo>
                    <a:pt x="37953" y="61139"/>
                  </a:moveTo>
                  <a:lnTo>
                    <a:pt x="41378" y="61463"/>
                  </a:lnTo>
                  <a:lnTo>
                    <a:pt x="41887" y="62574"/>
                  </a:lnTo>
                  <a:lnTo>
                    <a:pt x="38323" y="62204"/>
                  </a:lnTo>
                  <a:lnTo>
                    <a:pt x="38138" y="61741"/>
                  </a:lnTo>
                  <a:lnTo>
                    <a:pt x="37953" y="61139"/>
                  </a:lnTo>
                  <a:close/>
                  <a:moveTo>
                    <a:pt x="41979" y="62713"/>
                  </a:moveTo>
                  <a:lnTo>
                    <a:pt x="41979" y="62759"/>
                  </a:lnTo>
                  <a:lnTo>
                    <a:pt x="41702" y="62713"/>
                  </a:lnTo>
                  <a:close/>
                  <a:moveTo>
                    <a:pt x="45948" y="62597"/>
                  </a:moveTo>
                  <a:lnTo>
                    <a:pt x="45775" y="62713"/>
                  </a:lnTo>
                  <a:lnTo>
                    <a:pt x="45728" y="62713"/>
                  </a:lnTo>
                  <a:lnTo>
                    <a:pt x="45682" y="62759"/>
                  </a:lnTo>
                  <a:lnTo>
                    <a:pt x="45636" y="62806"/>
                  </a:lnTo>
                  <a:lnTo>
                    <a:pt x="45589" y="62806"/>
                  </a:lnTo>
                  <a:lnTo>
                    <a:pt x="45543" y="62852"/>
                  </a:lnTo>
                  <a:lnTo>
                    <a:pt x="45543" y="62806"/>
                  </a:lnTo>
                  <a:lnTo>
                    <a:pt x="45589" y="62806"/>
                  </a:lnTo>
                  <a:lnTo>
                    <a:pt x="45636" y="62759"/>
                  </a:lnTo>
                  <a:lnTo>
                    <a:pt x="45682" y="62759"/>
                  </a:lnTo>
                  <a:lnTo>
                    <a:pt x="45682" y="62713"/>
                  </a:lnTo>
                  <a:lnTo>
                    <a:pt x="45728" y="62713"/>
                  </a:lnTo>
                  <a:lnTo>
                    <a:pt x="45775" y="62667"/>
                  </a:lnTo>
                  <a:lnTo>
                    <a:pt x="45948" y="62597"/>
                  </a:lnTo>
                  <a:close/>
                  <a:moveTo>
                    <a:pt x="47117" y="62111"/>
                  </a:moveTo>
                  <a:lnTo>
                    <a:pt x="50634" y="62482"/>
                  </a:lnTo>
                  <a:lnTo>
                    <a:pt x="51004" y="63546"/>
                  </a:lnTo>
                  <a:lnTo>
                    <a:pt x="47441" y="63176"/>
                  </a:lnTo>
                  <a:lnTo>
                    <a:pt x="46746" y="62759"/>
                  </a:lnTo>
                  <a:lnTo>
                    <a:pt x="46700" y="62343"/>
                  </a:lnTo>
                  <a:lnTo>
                    <a:pt x="47117" y="62111"/>
                  </a:lnTo>
                  <a:close/>
                  <a:moveTo>
                    <a:pt x="40082" y="41747"/>
                  </a:moveTo>
                  <a:lnTo>
                    <a:pt x="40267" y="42812"/>
                  </a:lnTo>
                  <a:lnTo>
                    <a:pt x="40267" y="42858"/>
                  </a:lnTo>
                  <a:lnTo>
                    <a:pt x="40267" y="42950"/>
                  </a:lnTo>
                  <a:lnTo>
                    <a:pt x="40637" y="45264"/>
                  </a:lnTo>
                  <a:lnTo>
                    <a:pt x="40637" y="45311"/>
                  </a:lnTo>
                  <a:lnTo>
                    <a:pt x="40637" y="45403"/>
                  </a:lnTo>
                  <a:lnTo>
                    <a:pt x="40637" y="45450"/>
                  </a:lnTo>
                  <a:lnTo>
                    <a:pt x="40683" y="45588"/>
                  </a:lnTo>
                  <a:lnTo>
                    <a:pt x="40683" y="45681"/>
                  </a:lnTo>
                  <a:lnTo>
                    <a:pt x="40730" y="46051"/>
                  </a:lnTo>
                  <a:lnTo>
                    <a:pt x="40776" y="46190"/>
                  </a:lnTo>
                  <a:lnTo>
                    <a:pt x="40776" y="46236"/>
                  </a:lnTo>
                  <a:lnTo>
                    <a:pt x="40776" y="46329"/>
                  </a:lnTo>
                  <a:lnTo>
                    <a:pt x="40822" y="46422"/>
                  </a:lnTo>
                  <a:lnTo>
                    <a:pt x="40822" y="46514"/>
                  </a:lnTo>
                  <a:lnTo>
                    <a:pt x="40822" y="46607"/>
                  </a:lnTo>
                  <a:lnTo>
                    <a:pt x="41100" y="48365"/>
                  </a:lnTo>
                  <a:lnTo>
                    <a:pt x="41100" y="48412"/>
                  </a:lnTo>
                  <a:lnTo>
                    <a:pt x="41100" y="48504"/>
                  </a:lnTo>
                  <a:lnTo>
                    <a:pt x="41146" y="48782"/>
                  </a:lnTo>
                  <a:lnTo>
                    <a:pt x="41146" y="48828"/>
                  </a:lnTo>
                  <a:lnTo>
                    <a:pt x="41193" y="48828"/>
                  </a:lnTo>
                  <a:lnTo>
                    <a:pt x="41193" y="48875"/>
                  </a:lnTo>
                  <a:lnTo>
                    <a:pt x="41193" y="48921"/>
                  </a:lnTo>
                  <a:lnTo>
                    <a:pt x="41193" y="48967"/>
                  </a:lnTo>
                  <a:lnTo>
                    <a:pt x="41193" y="49013"/>
                  </a:lnTo>
                  <a:lnTo>
                    <a:pt x="41193" y="49060"/>
                  </a:lnTo>
                  <a:lnTo>
                    <a:pt x="41193" y="49106"/>
                  </a:lnTo>
                  <a:lnTo>
                    <a:pt x="41239" y="49152"/>
                  </a:lnTo>
                  <a:lnTo>
                    <a:pt x="41239" y="49199"/>
                  </a:lnTo>
                  <a:lnTo>
                    <a:pt x="41470" y="50772"/>
                  </a:lnTo>
                  <a:lnTo>
                    <a:pt x="41470" y="50818"/>
                  </a:lnTo>
                  <a:lnTo>
                    <a:pt x="41470" y="50865"/>
                  </a:lnTo>
                  <a:lnTo>
                    <a:pt x="41470" y="50911"/>
                  </a:lnTo>
                  <a:lnTo>
                    <a:pt x="41517" y="50957"/>
                  </a:lnTo>
                  <a:lnTo>
                    <a:pt x="41517" y="51096"/>
                  </a:lnTo>
                  <a:lnTo>
                    <a:pt x="41517" y="51189"/>
                  </a:lnTo>
                  <a:lnTo>
                    <a:pt x="41563" y="51328"/>
                  </a:lnTo>
                  <a:lnTo>
                    <a:pt x="41563" y="51374"/>
                  </a:lnTo>
                  <a:lnTo>
                    <a:pt x="41702" y="52253"/>
                  </a:lnTo>
                  <a:lnTo>
                    <a:pt x="41702" y="52346"/>
                  </a:lnTo>
                  <a:lnTo>
                    <a:pt x="41702" y="52438"/>
                  </a:lnTo>
                  <a:lnTo>
                    <a:pt x="41748" y="52485"/>
                  </a:lnTo>
                  <a:lnTo>
                    <a:pt x="41748" y="52531"/>
                  </a:lnTo>
                  <a:lnTo>
                    <a:pt x="41933" y="53688"/>
                  </a:lnTo>
                  <a:lnTo>
                    <a:pt x="41979" y="54197"/>
                  </a:lnTo>
                  <a:lnTo>
                    <a:pt x="42072" y="54845"/>
                  </a:lnTo>
                  <a:lnTo>
                    <a:pt x="42164" y="55354"/>
                  </a:lnTo>
                  <a:lnTo>
                    <a:pt x="42350" y="56511"/>
                  </a:lnTo>
                  <a:lnTo>
                    <a:pt x="42442" y="57159"/>
                  </a:lnTo>
                  <a:lnTo>
                    <a:pt x="42488" y="57344"/>
                  </a:lnTo>
                  <a:lnTo>
                    <a:pt x="42488" y="57576"/>
                  </a:lnTo>
                  <a:lnTo>
                    <a:pt x="42535" y="57761"/>
                  </a:lnTo>
                  <a:lnTo>
                    <a:pt x="42766" y="59381"/>
                  </a:lnTo>
                  <a:lnTo>
                    <a:pt x="42812" y="59473"/>
                  </a:lnTo>
                  <a:lnTo>
                    <a:pt x="42812" y="59566"/>
                  </a:lnTo>
                  <a:lnTo>
                    <a:pt x="42812" y="59658"/>
                  </a:lnTo>
                  <a:lnTo>
                    <a:pt x="42812" y="59705"/>
                  </a:lnTo>
                  <a:lnTo>
                    <a:pt x="42859" y="59751"/>
                  </a:lnTo>
                  <a:lnTo>
                    <a:pt x="42859" y="59936"/>
                  </a:lnTo>
                  <a:lnTo>
                    <a:pt x="42905" y="60121"/>
                  </a:lnTo>
                  <a:lnTo>
                    <a:pt x="42951" y="60399"/>
                  </a:lnTo>
                  <a:lnTo>
                    <a:pt x="42951" y="60491"/>
                  </a:lnTo>
                  <a:lnTo>
                    <a:pt x="42951" y="60584"/>
                  </a:lnTo>
                  <a:lnTo>
                    <a:pt x="42951" y="60630"/>
                  </a:lnTo>
                  <a:lnTo>
                    <a:pt x="42998" y="60630"/>
                  </a:lnTo>
                  <a:lnTo>
                    <a:pt x="43044" y="60769"/>
                  </a:lnTo>
                  <a:lnTo>
                    <a:pt x="43090" y="60862"/>
                  </a:lnTo>
                  <a:lnTo>
                    <a:pt x="43229" y="61139"/>
                  </a:lnTo>
                  <a:lnTo>
                    <a:pt x="43322" y="61371"/>
                  </a:lnTo>
                  <a:lnTo>
                    <a:pt x="43368" y="61417"/>
                  </a:lnTo>
                  <a:lnTo>
                    <a:pt x="43368" y="61510"/>
                  </a:lnTo>
                  <a:lnTo>
                    <a:pt x="43414" y="61556"/>
                  </a:lnTo>
                  <a:lnTo>
                    <a:pt x="43414" y="61602"/>
                  </a:lnTo>
                  <a:lnTo>
                    <a:pt x="43460" y="61602"/>
                  </a:lnTo>
                  <a:lnTo>
                    <a:pt x="43460" y="61649"/>
                  </a:lnTo>
                  <a:lnTo>
                    <a:pt x="43507" y="61695"/>
                  </a:lnTo>
                  <a:lnTo>
                    <a:pt x="43507" y="61741"/>
                  </a:lnTo>
                  <a:lnTo>
                    <a:pt x="43599" y="61880"/>
                  </a:lnTo>
                  <a:lnTo>
                    <a:pt x="43599" y="61926"/>
                  </a:lnTo>
                  <a:lnTo>
                    <a:pt x="43646" y="62019"/>
                  </a:lnTo>
                  <a:lnTo>
                    <a:pt x="43646" y="62065"/>
                  </a:lnTo>
                  <a:lnTo>
                    <a:pt x="43692" y="62065"/>
                  </a:lnTo>
                  <a:lnTo>
                    <a:pt x="43692" y="62158"/>
                  </a:lnTo>
                  <a:lnTo>
                    <a:pt x="43738" y="62204"/>
                  </a:lnTo>
                  <a:lnTo>
                    <a:pt x="43784" y="62296"/>
                  </a:lnTo>
                  <a:lnTo>
                    <a:pt x="43784" y="62343"/>
                  </a:lnTo>
                  <a:lnTo>
                    <a:pt x="43831" y="62482"/>
                  </a:lnTo>
                  <a:lnTo>
                    <a:pt x="43877" y="62482"/>
                  </a:lnTo>
                  <a:lnTo>
                    <a:pt x="43877" y="62528"/>
                  </a:lnTo>
                  <a:lnTo>
                    <a:pt x="43877" y="62574"/>
                  </a:lnTo>
                  <a:lnTo>
                    <a:pt x="43923" y="62620"/>
                  </a:lnTo>
                  <a:lnTo>
                    <a:pt x="43970" y="62806"/>
                  </a:lnTo>
                  <a:lnTo>
                    <a:pt x="43970" y="62898"/>
                  </a:lnTo>
                  <a:lnTo>
                    <a:pt x="43970" y="62944"/>
                  </a:lnTo>
                  <a:lnTo>
                    <a:pt x="43970" y="63037"/>
                  </a:lnTo>
                  <a:lnTo>
                    <a:pt x="43970" y="63083"/>
                  </a:lnTo>
                  <a:lnTo>
                    <a:pt x="43970" y="63130"/>
                  </a:lnTo>
                  <a:lnTo>
                    <a:pt x="43970" y="63222"/>
                  </a:lnTo>
                  <a:lnTo>
                    <a:pt x="43923" y="63268"/>
                  </a:lnTo>
                  <a:lnTo>
                    <a:pt x="43877" y="63315"/>
                  </a:lnTo>
                  <a:lnTo>
                    <a:pt x="43738" y="63500"/>
                  </a:lnTo>
                  <a:lnTo>
                    <a:pt x="43692" y="63546"/>
                  </a:lnTo>
                  <a:lnTo>
                    <a:pt x="43599" y="63592"/>
                  </a:lnTo>
                  <a:lnTo>
                    <a:pt x="43414" y="63685"/>
                  </a:lnTo>
                  <a:lnTo>
                    <a:pt x="43322" y="63731"/>
                  </a:lnTo>
                  <a:lnTo>
                    <a:pt x="43322" y="63731"/>
                  </a:lnTo>
                  <a:lnTo>
                    <a:pt x="43368" y="63685"/>
                  </a:lnTo>
                  <a:lnTo>
                    <a:pt x="43368" y="63639"/>
                  </a:lnTo>
                  <a:lnTo>
                    <a:pt x="43414" y="63500"/>
                  </a:lnTo>
                  <a:lnTo>
                    <a:pt x="43414" y="63407"/>
                  </a:lnTo>
                  <a:lnTo>
                    <a:pt x="43414" y="63222"/>
                  </a:lnTo>
                  <a:lnTo>
                    <a:pt x="43368" y="63037"/>
                  </a:lnTo>
                  <a:lnTo>
                    <a:pt x="43322" y="62991"/>
                  </a:lnTo>
                  <a:lnTo>
                    <a:pt x="43322" y="62944"/>
                  </a:lnTo>
                  <a:lnTo>
                    <a:pt x="43275" y="62898"/>
                  </a:lnTo>
                  <a:lnTo>
                    <a:pt x="43275" y="62852"/>
                  </a:lnTo>
                  <a:lnTo>
                    <a:pt x="43229" y="62759"/>
                  </a:lnTo>
                  <a:lnTo>
                    <a:pt x="43183" y="62713"/>
                  </a:lnTo>
                  <a:lnTo>
                    <a:pt x="43183" y="62620"/>
                  </a:lnTo>
                  <a:lnTo>
                    <a:pt x="43136" y="62574"/>
                  </a:lnTo>
                  <a:lnTo>
                    <a:pt x="43090" y="62482"/>
                  </a:lnTo>
                  <a:lnTo>
                    <a:pt x="43090" y="62435"/>
                  </a:lnTo>
                  <a:lnTo>
                    <a:pt x="43044" y="62343"/>
                  </a:lnTo>
                  <a:lnTo>
                    <a:pt x="42905" y="62065"/>
                  </a:lnTo>
                  <a:lnTo>
                    <a:pt x="42859" y="62019"/>
                  </a:lnTo>
                  <a:lnTo>
                    <a:pt x="42859" y="61973"/>
                  </a:lnTo>
                  <a:lnTo>
                    <a:pt x="42812" y="61926"/>
                  </a:lnTo>
                  <a:lnTo>
                    <a:pt x="42812" y="61880"/>
                  </a:lnTo>
                  <a:lnTo>
                    <a:pt x="42812" y="61834"/>
                  </a:lnTo>
                  <a:lnTo>
                    <a:pt x="42720" y="61649"/>
                  </a:lnTo>
                  <a:lnTo>
                    <a:pt x="42674" y="61602"/>
                  </a:lnTo>
                  <a:lnTo>
                    <a:pt x="42674" y="61556"/>
                  </a:lnTo>
                  <a:lnTo>
                    <a:pt x="42581" y="61417"/>
                  </a:lnTo>
                  <a:lnTo>
                    <a:pt x="42535" y="61325"/>
                  </a:lnTo>
                  <a:lnTo>
                    <a:pt x="42488" y="61232"/>
                  </a:lnTo>
                  <a:lnTo>
                    <a:pt x="42396" y="61047"/>
                  </a:lnTo>
                  <a:lnTo>
                    <a:pt x="42396" y="61001"/>
                  </a:lnTo>
                  <a:lnTo>
                    <a:pt x="42350" y="60954"/>
                  </a:lnTo>
                  <a:lnTo>
                    <a:pt x="42350" y="60815"/>
                  </a:lnTo>
                  <a:lnTo>
                    <a:pt x="42303" y="60538"/>
                  </a:lnTo>
                  <a:lnTo>
                    <a:pt x="42303" y="60491"/>
                  </a:lnTo>
                  <a:lnTo>
                    <a:pt x="42303" y="60399"/>
                  </a:lnTo>
                  <a:lnTo>
                    <a:pt x="42257" y="60306"/>
                  </a:lnTo>
                  <a:lnTo>
                    <a:pt x="42257" y="60214"/>
                  </a:lnTo>
                  <a:lnTo>
                    <a:pt x="42257" y="60167"/>
                  </a:lnTo>
                  <a:lnTo>
                    <a:pt x="42257" y="60075"/>
                  </a:lnTo>
                  <a:lnTo>
                    <a:pt x="42072" y="58964"/>
                  </a:lnTo>
                  <a:lnTo>
                    <a:pt x="42072" y="58825"/>
                  </a:lnTo>
                  <a:lnTo>
                    <a:pt x="42026" y="58686"/>
                  </a:lnTo>
                  <a:lnTo>
                    <a:pt x="42026" y="58640"/>
                  </a:lnTo>
                  <a:lnTo>
                    <a:pt x="42026" y="58548"/>
                  </a:lnTo>
                  <a:lnTo>
                    <a:pt x="42026" y="58455"/>
                  </a:lnTo>
                  <a:lnTo>
                    <a:pt x="41979" y="58224"/>
                  </a:lnTo>
                  <a:lnTo>
                    <a:pt x="41933" y="58085"/>
                  </a:lnTo>
                  <a:lnTo>
                    <a:pt x="41933" y="58038"/>
                  </a:lnTo>
                  <a:lnTo>
                    <a:pt x="41840" y="57529"/>
                  </a:lnTo>
                  <a:lnTo>
                    <a:pt x="41655" y="56280"/>
                  </a:lnTo>
                  <a:lnTo>
                    <a:pt x="41655" y="56095"/>
                  </a:lnTo>
                  <a:lnTo>
                    <a:pt x="41609" y="55863"/>
                  </a:lnTo>
                  <a:lnTo>
                    <a:pt x="41563" y="55678"/>
                  </a:lnTo>
                  <a:lnTo>
                    <a:pt x="41054" y="52346"/>
                  </a:lnTo>
                  <a:lnTo>
                    <a:pt x="41054" y="52253"/>
                  </a:lnTo>
                  <a:lnTo>
                    <a:pt x="41054" y="52207"/>
                  </a:lnTo>
                  <a:lnTo>
                    <a:pt x="41054" y="52161"/>
                  </a:lnTo>
                  <a:lnTo>
                    <a:pt x="41054" y="52114"/>
                  </a:lnTo>
                  <a:lnTo>
                    <a:pt x="41007" y="52068"/>
                  </a:lnTo>
                  <a:lnTo>
                    <a:pt x="41007" y="52022"/>
                  </a:lnTo>
                  <a:lnTo>
                    <a:pt x="40822" y="50818"/>
                  </a:lnTo>
                  <a:lnTo>
                    <a:pt x="40822" y="50726"/>
                  </a:lnTo>
                  <a:lnTo>
                    <a:pt x="40822" y="50680"/>
                  </a:lnTo>
                  <a:lnTo>
                    <a:pt x="40822" y="50633"/>
                  </a:lnTo>
                  <a:lnTo>
                    <a:pt x="40822" y="50587"/>
                  </a:lnTo>
                  <a:lnTo>
                    <a:pt x="40776" y="50541"/>
                  </a:lnTo>
                  <a:lnTo>
                    <a:pt x="40591" y="49106"/>
                  </a:lnTo>
                  <a:lnTo>
                    <a:pt x="40591" y="49060"/>
                  </a:lnTo>
                  <a:lnTo>
                    <a:pt x="40545" y="49013"/>
                  </a:lnTo>
                  <a:lnTo>
                    <a:pt x="40545" y="48967"/>
                  </a:lnTo>
                  <a:lnTo>
                    <a:pt x="40545" y="48921"/>
                  </a:lnTo>
                  <a:lnTo>
                    <a:pt x="40545" y="48875"/>
                  </a:lnTo>
                  <a:lnTo>
                    <a:pt x="40545" y="48828"/>
                  </a:lnTo>
                  <a:lnTo>
                    <a:pt x="40545" y="48782"/>
                  </a:lnTo>
                  <a:lnTo>
                    <a:pt x="40545" y="48736"/>
                  </a:lnTo>
                  <a:lnTo>
                    <a:pt x="40498" y="48689"/>
                  </a:lnTo>
                  <a:lnTo>
                    <a:pt x="40498" y="48504"/>
                  </a:lnTo>
                  <a:lnTo>
                    <a:pt x="40498" y="48458"/>
                  </a:lnTo>
                  <a:lnTo>
                    <a:pt x="40452" y="48365"/>
                  </a:lnTo>
                  <a:lnTo>
                    <a:pt x="40267" y="47116"/>
                  </a:lnTo>
                  <a:lnTo>
                    <a:pt x="40267" y="46931"/>
                  </a:lnTo>
                  <a:lnTo>
                    <a:pt x="40221" y="46884"/>
                  </a:lnTo>
                  <a:lnTo>
                    <a:pt x="40221" y="46792"/>
                  </a:lnTo>
                  <a:lnTo>
                    <a:pt x="40221" y="46746"/>
                  </a:lnTo>
                  <a:lnTo>
                    <a:pt x="40221" y="46699"/>
                  </a:lnTo>
                  <a:lnTo>
                    <a:pt x="40174" y="46607"/>
                  </a:lnTo>
                  <a:lnTo>
                    <a:pt x="39943" y="44941"/>
                  </a:lnTo>
                  <a:lnTo>
                    <a:pt x="39943" y="44894"/>
                  </a:lnTo>
                  <a:lnTo>
                    <a:pt x="39897" y="44802"/>
                  </a:lnTo>
                  <a:lnTo>
                    <a:pt x="39573" y="42673"/>
                  </a:lnTo>
                  <a:lnTo>
                    <a:pt x="39573" y="42580"/>
                  </a:lnTo>
                  <a:lnTo>
                    <a:pt x="39573" y="42488"/>
                  </a:lnTo>
                  <a:lnTo>
                    <a:pt x="39480" y="42071"/>
                  </a:lnTo>
                  <a:lnTo>
                    <a:pt x="39526" y="42071"/>
                  </a:lnTo>
                  <a:lnTo>
                    <a:pt x="39619" y="42025"/>
                  </a:lnTo>
                  <a:lnTo>
                    <a:pt x="39665" y="41978"/>
                  </a:lnTo>
                  <a:lnTo>
                    <a:pt x="39758" y="41978"/>
                  </a:lnTo>
                  <a:lnTo>
                    <a:pt x="39758" y="41932"/>
                  </a:lnTo>
                  <a:lnTo>
                    <a:pt x="39804" y="41932"/>
                  </a:lnTo>
                  <a:lnTo>
                    <a:pt x="39804" y="41886"/>
                  </a:lnTo>
                  <a:lnTo>
                    <a:pt x="39850" y="41886"/>
                  </a:lnTo>
                  <a:lnTo>
                    <a:pt x="39897" y="41840"/>
                  </a:lnTo>
                  <a:lnTo>
                    <a:pt x="40082" y="41747"/>
                  </a:lnTo>
                  <a:close/>
                  <a:moveTo>
                    <a:pt x="39341" y="42117"/>
                  </a:moveTo>
                  <a:lnTo>
                    <a:pt x="39388" y="42441"/>
                  </a:lnTo>
                  <a:lnTo>
                    <a:pt x="39434" y="42534"/>
                  </a:lnTo>
                  <a:lnTo>
                    <a:pt x="39434" y="42580"/>
                  </a:lnTo>
                  <a:lnTo>
                    <a:pt x="39758" y="44709"/>
                  </a:lnTo>
                  <a:lnTo>
                    <a:pt x="39758" y="44755"/>
                  </a:lnTo>
                  <a:lnTo>
                    <a:pt x="39758" y="44802"/>
                  </a:lnTo>
                  <a:lnTo>
                    <a:pt x="39804" y="44894"/>
                  </a:lnTo>
                  <a:lnTo>
                    <a:pt x="40082" y="46699"/>
                  </a:lnTo>
                  <a:lnTo>
                    <a:pt x="40082" y="46746"/>
                  </a:lnTo>
                  <a:lnTo>
                    <a:pt x="40082" y="46792"/>
                  </a:lnTo>
                  <a:lnTo>
                    <a:pt x="40082" y="46838"/>
                  </a:lnTo>
                  <a:lnTo>
                    <a:pt x="40082" y="46884"/>
                  </a:lnTo>
                  <a:lnTo>
                    <a:pt x="40128" y="46931"/>
                  </a:lnTo>
                  <a:lnTo>
                    <a:pt x="40128" y="47023"/>
                  </a:lnTo>
                  <a:lnTo>
                    <a:pt x="40128" y="47116"/>
                  </a:lnTo>
                  <a:lnTo>
                    <a:pt x="40313" y="48412"/>
                  </a:lnTo>
                  <a:lnTo>
                    <a:pt x="40359" y="48458"/>
                  </a:lnTo>
                  <a:lnTo>
                    <a:pt x="40359" y="48551"/>
                  </a:lnTo>
                  <a:lnTo>
                    <a:pt x="40359" y="48689"/>
                  </a:lnTo>
                  <a:lnTo>
                    <a:pt x="40406" y="48736"/>
                  </a:lnTo>
                  <a:lnTo>
                    <a:pt x="40406" y="48782"/>
                  </a:lnTo>
                  <a:lnTo>
                    <a:pt x="40406" y="48828"/>
                  </a:lnTo>
                  <a:lnTo>
                    <a:pt x="40406" y="48875"/>
                  </a:lnTo>
                  <a:lnTo>
                    <a:pt x="40406" y="48921"/>
                  </a:lnTo>
                  <a:lnTo>
                    <a:pt x="40406" y="48967"/>
                  </a:lnTo>
                  <a:lnTo>
                    <a:pt x="40406" y="49013"/>
                  </a:lnTo>
                  <a:lnTo>
                    <a:pt x="40452" y="49060"/>
                  </a:lnTo>
                  <a:lnTo>
                    <a:pt x="40591" y="50124"/>
                  </a:lnTo>
                  <a:lnTo>
                    <a:pt x="40637" y="50494"/>
                  </a:lnTo>
                  <a:lnTo>
                    <a:pt x="40637" y="50541"/>
                  </a:lnTo>
                  <a:lnTo>
                    <a:pt x="40683" y="50587"/>
                  </a:lnTo>
                  <a:lnTo>
                    <a:pt x="40683" y="50633"/>
                  </a:lnTo>
                  <a:lnTo>
                    <a:pt x="40683" y="50680"/>
                  </a:lnTo>
                  <a:lnTo>
                    <a:pt x="40869" y="51975"/>
                  </a:lnTo>
                  <a:lnTo>
                    <a:pt x="40869" y="52022"/>
                  </a:lnTo>
                  <a:lnTo>
                    <a:pt x="40869" y="52068"/>
                  </a:lnTo>
                  <a:lnTo>
                    <a:pt x="40915" y="52068"/>
                  </a:lnTo>
                  <a:lnTo>
                    <a:pt x="40915" y="52114"/>
                  </a:lnTo>
                  <a:lnTo>
                    <a:pt x="40915" y="52161"/>
                  </a:lnTo>
                  <a:lnTo>
                    <a:pt x="40915" y="52207"/>
                  </a:lnTo>
                  <a:lnTo>
                    <a:pt x="40915" y="52299"/>
                  </a:lnTo>
                  <a:lnTo>
                    <a:pt x="41378" y="55354"/>
                  </a:lnTo>
                  <a:lnTo>
                    <a:pt x="41424" y="55493"/>
                  </a:lnTo>
                  <a:lnTo>
                    <a:pt x="41424" y="55539"/>
                  </a:lnTo>
                  <a:lnTo>
                    <a:pt x="41470" y="55771"/>
                  </a:lnTo>
                  <a:lnTo>
                    <a:pt x="41470" y="55956"/>
                  </a:lnTo>
                  <a:lnTo>
                    <a:pt x="41748" y="57715"/>
                  </a:lnTo>
                  <a:lnTo>
                    <a:pt x="41794" y="57900"/>
                  </a:lnTo>
                  <a:lnTo>
                    <a:pt x="41794" y="58131"/>
                  </a:lnTo>
                  <a:lnTo>
                    <a:pt x="41840" y="58316"/>
                  </a:lnTo>
                  <a:lnTo>
                    <a:pt x="41840" y="58362"/>
                  </a:lnTo>
                  <a:lnTo>
                    <a:pt x="41887" y="58455"/>
                  </a:lnTo>
                  <a:lnTo>
                    <a:pt x="41887" y="58501"/>
                  </a:lnTo>
                  <a:lnTo>
                    <a:pt x="41887" y="58640"/>
                  </a:lnTo>
                  <a:lnTo>
                    <a:pt x="41887" y="58686"/>
                  </a:lnTo>
                  <a:lnTo>
                    <a:pt x="41933" y="58779"/>
                  </a:lnTo>
                  <a:lnTo>
                    <a:pt x="42072" y="59936"/>
                  </a:lnTo>
                  <a:lnTo>
                    <a:pt x="42072" y="59982"/>
                  </a:lnTo>
                  <a:lnTo>
                    <a:pt x="42118" y="60075"/>
                  </a:lnTo>
                  <a:lnTo>
                    <a:pt x="42118" y="60121"/>
                  </a:lnTo>
                  <a:lnTo>
                    <a:pt x="42118" y="60167"/>
                  </a:lnTo>
                  <a:lnTo>
                    <a:pt x="42118" y="60214"/>
                  </a:lnTo>
                  <a:lnTo>
                    <a:pt x="42118" y="60306"/>
                  </a:lnTo>
                  <a:lnTo>
                    <a:pt x="42118" y="60353"/>
                  </a:lnTo>
                  <a:lnTo>
                    <a:pt x="42164" y="60491"/>
                  </a:lnTo>
                  <a:lnTo>
                    <a:pt x="42211" y="60862"/>
                  </a:lnTo>
                  <a:lnTo>
                    <a:pt x="42257" y="61047"/>
                  </a:lnTo>
                  <a:lnTo>
                    <a:pt x="42303" y="61093"/>
                  </a:lnTo>
                  <a:lnTo>
                    <a:pt x="42396" y="61325"/>
                  </a:lnTo>
                  <a:lnTo>
                    <a:pt x="42442" y="61371"/>
                  </a:lnTo>
                  <a:lnTo>
                    <a:pt x="42442" y="61463"/>
                  </a:lnTo>
                  <a:lnTo>
                    <a:pt x="42488" y="61463"/>
                  </a:lnTo>
                  <a:lnTo>
                    <a:pt x="42488" y="61510"/>
                  </a:lnTo>
                  <a:lnTo>
                    <a:pt x="42535" y="61556"/>
                  </a:lnTo>
                  <a:lnTo>
                    <a:pt x="42535" y="61602"/>
                  </a:lnTo>
                  <a:lnTo>
                    <a:pt x="42581" y="61695"/>
                  </a:lnTo>
                  <a:lnTo>
                    <a:pt x="42627" y="61834"/>
                  </a:lnTo>
                  <a:lnTo>
                    <a:pt x="42720" y="61973"/>
                  </a:lnTo>
                  <a:lnTo>
                    <a:pt x="42766" y="62065"/>
                  </a:lnTo>
                  <a:lnTo>
                    <a:pt x="42766" y="62111"/>
                  </a:lnTo>
                  <a:lnTo>
                    <a:pt x="42859" y="62296"/>
                  </a:lnTo>
                  <a:lnTo>
                    <a:pt x="42905" y="62435"/>
                  </a:lnTo>
                  <a:lnTo>
                    <a:pt x="42951" y="62482"/>
                  </a:lnTo>
                  <a:lnTo>
                    <a:pt x="42998" y="62574"/>
                  </a:lnTo>
                  <a:lnTo>
                    <a:pt x="42998" y="62620"/>
                  </a:lnTo>
                  <a:lnTo>
                    <a:pt x="43044" y="62667"/>
                  </a:lnTo>
                  <a:lnTo>
                    <a:pt x="43044" y="62713"/>
                  </a:lnTo>
                  <a:lnTo>
                    <a:pt x="43090" y="62759"/>
                  </a:lnTo>
                  <a:lnTo>
                    <a:pt x="43136" y="62852"/>
                  </a:lnTo>
                  <a:lnTo>
                    <a:pt x="43136" y="62898"/>
                  </a:lnTo>
                  <a:lnTo>
                    <a:pt x="43136" y="62944"/>
                  </a:lnTo>
                  <a:lnTo>
                    <a:pt x="43183" y="62944"/>
                  </a:lnTo>
                  <a:lnTo>
                    <a:pt x="43183" y="62991"/>
                  </a:lnTo>
                  <a:lnTo>
                    <a:pt x="43183" y="63037"/>
                  </a:lnTo>
                  <a:lnTo>
                    <a:pt x="43229" y="63083"/>
                  </a:lnTo>
                  <a:lnTo>
                    <a:pt x="43275" y="63222"/>
                  </a:lnTo>
                  <a:lnTo>
                    <a:pt x="43275" y="63268"/>
                  </a:lnTo>
                  <a:lnTo>
                    <a:pt x="43275" y="63454"/>
                  </a:lnTo>
                  <a:lnTo>
                    <a:pt x="43275" y="63592"/>
                  </a:lnTo>
                  <a:lnTo>
                    <a:pt x="43229" y="63639"/>
                  </a:lnTo>
                  <a:lnTo>
                    <a:pt x="43136" y="63731"/>
                  </a:lnTo>
                  <a:lnTo>
                    <a:pt x="42905" y="63731"/>
                  </a:lnTo>
                  <a:lnTo>
                    <a:pt x="42812" y="63685"/>
                  </a:lnTo>
                  <a:lnTo>
                    <a:pt x="42720" y="63639"/>
                  </a:lnTo>
                  <a:lnTo>
                    <a:pt x="42674" y="63592"/>
                  </a:lnTo>
                  <a:lnTo>
                    <a:pt x="42488" y="63407"/>
                  </a:lnTo>
                  <a:lnTo>
                    <a:pt x="42350" y="63222"/>
                  </a:lnTo>
                  <a:lnTo>
                    <a:pt x="42350" y="63176"/>
                  </a:lnTo>
                  <a:lnTo>
                    <a:pt x="42303" y="63176"/>
                  </a:lnTo>
                  <a:lnTo>
                    <a:pt x="42303" y="63130"/>
                  </a:lnTo>
                  <a:lnTo>
                    <a:pt x="42257" y="63037"/>
                  </a:lnTo>
                  <a:lnTo>
                    <a:pt x="42257" y="62991"/>
                  </a:lnTo>
                  <a:lnTo>
                    <a:pt x="42211" y="62898"/>
                  </a:lnTo>
                  <a:lnTo>
                    <a:pt x="42164" y="62852"/>
                  </a:lnTo>
                  <a:lnTo>
                    <a:pt x="42164" y="62806"/>
                  </a:lnTo>
                  <a:lnTo>
                    <a:pt x="42118" y="62759"/>
                  </a:lnTo>
                  <a:lnTo>
                    <a:pt x="42118" y="62667"/>
                  </a:lnTo>
                  <a:lnTo>
                    <a:pt x="42072" y="62620"/>
                  </a:lnTo>
                  <a:lnTo>
                    <a:pt x="42026" y="62528"/>
                  </a:lnTo>
                  <a:lnTo>
                    <a:pt x="41702" y="61834"/>
                  </a:lnTo>
                  <a:lnTo>
                    <a:pt x="41609" y="61649"/>
                  </a:lnTo>
                  <a:lnTo>
                    <a:pt x="41563" y="61510"/>
                  </a:lnTo>
                  <a:lnTo>
                    <a:pt x="41517" y="61417"/>
                  </a:lnTo>
                  <a:lnTo>
                    <a:pt x="41470" y="61278"/>
                  </a:lnTo>
                  <a:lnTo>
                    <a:pt x="41424" y="61232"/>
                  </a:lnTo>
                  <a:lnTo>
                    <a:pt x="41378" y="61093"/>
                  </a:lnTo>
                  <a:lnTo>
                    <a:pt x="41331" y="61001"/>
                  </a:lnTo>
                  <a:lnTo>
                    <a:pt x="41285" y="61001"/>
                  </a:lnTo>
                  <a:lnTo>
                    <a:pt x="41285" y="60954"/>
                  </a:lnTo>
                  <a:lnTo>
                    <a:pt x="41239" y="60815"/>
                  </a:lnTo>
                  <a:lnTo>
                    <a:pt x="41239" y="60723"/>
                  </a:lnTo>
                  <a:lnTo>
                    <a:pt x="41054" y="59658"/>
                  </a:lnTo>
                  <a:lnTo>
                    <a:pt x="41054" y="59566"/>
                  </a:lnTo>
                  <a:lnTo>
                    <a:pt x="41054" y="59427"/>
                  </a:lnTo>
                  <a:lnTo>
                    <a:pt x="41007" y="59381"/>
                  </a:lnTo>
                  <a:lnTo>
                    <a:pt x="41007" y="59103"/>
                  </a:lnTo>
                  <a:lnTo>
                    <a:pt x="40961" y="59010"/>
                  </a:lnTo>
                  <a:lnTo>
                    <a:pt x="40961" y="58825"/>
                  </a:lnTo>
                  <a:lnTo>
                    <a:pt x="40915" y="58733"/>
                  </a:lnTo>
                  <a:lnTo>
                    <a:pt x="40730" y="57529"/>
                  </a:lnTo>
                  <a:lnTo>
                    <a:pt x="40730" y="57391"/>
                  </a:lnTo>
                  <a:lnTo>
                    <a:pt x="40683" y="57252"/>
                  </a:lnTo>
                  <a:lnTo>
                    <a:pt x="40683" y="57113"/>
                  </a:lnTo>
                  <a:lnTo>
                    <a:pt x="40683" y="57020"/>
                  </a:lnTo>
                  <a:lnTo>
                    <a:pt x="40498" y="56002"/>
                  </a:lnTo>
                  <a:lnTo>
                    <a:pt x="40498" y="55817"/>
                  </a:lnTo>
                  <a:lnTo>
                    <a:pt x="40452" y="55586"/>
                  </a:lnTo>
                  <a:lnTo>
                    <a:pt x="40452" y="55539"/>
                  </a:lnTo>
                  <a:lnTo>
                    <a:pt x="40406" y="55400"/>
                  </a:lnTo>
                  <a:lnTo>
                    <a:pt x="40174" y="53780"/>
                  </a:lnTo>
                  <a:lnTo>
                    <a:pt x="40128" y="53642"/>
                  </a:lnTo>
                  <a:lnTo>
                    <a:pt x="40128" y="53457"/>
                  </a:lnTo>
                  <a:lnTo>
                    <a:pt x="40082" y="53225"/>
                  </a:lnTo>
                  <a:lnTo>
                    <a:pt x="40035" y="53040"/>
                  </a:lnTo>
                  <a:lnTo>
                    <a:pt x="39897" y="52114"/>
                  </a:lnTo>
                  <a:lnTo>
                    <a:pt x="39897" y="52068"/>
                  </a:lnTo>
                  <a:lnTo>
                    <a:pt x="39897" y="51975"/>
                  </a:lnTo>
                  <a:lnTo>
                    <a:pt x="39897" y="51929"/>
                  </a:lnTo>
                  <a:lnTo>
                    <a:pt x="39897" y="51883"/>
                  </a:lnTo>
                  <a:lnTo>
                    <a:pt x="39850" y="51790"/>
                  </a:lnTo>
                  <a:lnTo>
                    <a:pt x="39665" y="50494"/>
                  </a:lnTo>
                  <a:lnTo>
                    <a:pt x="39665" y="50402"/>
                  </a:lnTo>
                  <a:lnTo>
                    <a:pt x="39665" y="50356"/>
                  </a:lnTo>
                  <a:lnTo>
                    <a:pt x="39619" y="50263"/>
                  </a:lnTo>
                  <a:lnTo>
                    <a:pt x="39526" y="49522"/>
                  </a:lnTo>
                  <a:lnTo>
                    <a:pt x="39434" y="49013"/>
                  </a:lnTo>
                  <a:lnTo>
                    <a:pt x="39434" y="48967"/>
                  </a:lnTo>
                  <a:lnTo>
                    <a:pt x="39434" y="48921"/>
                  </a:lnTo>
                  <a:lnTo>
                    <a:pt x="39434" y="48875"/>
                  </a:lnTo>
                  <a:lnTo>
                    <a:pt x="39434" y="48828"/>
                  </a:lnTo>
                  <a:lnTo>
                    <a:pt x="39434" y="48782"/>
                  </a:lnTo>
                  <a:lnTo>
                    <a:pt x="39388" y="48736"/>
                  </a:lnTo>
                  <a:lnTo>
                    <a:pt x="39388" y="48689"/>
                  </a:lnTo>
                  <a:lnTo>
                    <a:pt x="39388" y="48643"/>
                  </a:lnTo>
                  <a:lnTo>
                    <a:pt x="39388" y="48551"/>
                  </a:lnTo>
                  <a:lnTo>
                    <a:pt x="39202" y="47532"/>
                  </a:lnTo>
                  <a:lnTo>
                    <a:pt x="39202" y="47486"/>
                  </a:lnTo>
                  <a:lnTo>
                    <a:pt x="39202" y="47440"/>
                  </a:lnTo>
                  <a:lnTo>
                    <a:pt x="39202" y="47393"/>
                  </a:lnTo>
                  <a:lnTo>
                    <a:pt x="39202" y="47347"/>
                  </a:lnTo>
                  <a:lnTo>
                    <a:pt x="39202" y="47301"/>
                  </a:lnTo>
                  <a:lnTo>
                    <a:pt x="39156" y="47208"/>
                  </a:lnTo>
                  <a:lnTo>
                    <a:pt x="39017" y="46144"/>
                  </a:lnTo>
                  <a:lnTo>
                    <a:pt x="38925" y="45542"/>
                  </a:lnTo>
                  <a:lnTo>
                    <a:pt x="38925" y="45450"/>
                  </a:lnTo>
                  <a:lnTo>
                    <a:pt x="38878" y="45357"/>
                  </a:lnTo>
                  <a:lnTo>
                    <a:pt x="38740" y="44478"/>
                  </a:lnTo>
                  <a:lnTo>
                    <a:pt x="38740" y="44431"/>
                  </a:lnTo>
                  <a:lnTo>
                    <a:pt x="38740" y="44385"/>
                  </a:lnTo>
                  <a:lnTo>
                    <a:pt x="38740" y="44339"/>
                  </a:lnTo>
                  <a:lnTo>
                    <a:pt x="38740" y="44293"/>
                  </a:lnTo>
                  <a:lnTo>
                    <a:pt x="38462" y="42302"/>
                  </a:lnTo>
                  <a:lnTo>
                    <a:pt x="38693" y="42256"/>
                  </a:lnTo>
                  <a:lnTo>
                    <a:pt x="38971" y="42256"/>
                  </a:lnTo>
                  <a:lnTo>
                    <a:pt x="39341" y="42117"/>
                  </a:lnTo>
                  <a:close/>
                  <a:moveTo>
                    <a:pt x="46284" y="63454"/>
                  </a:moveTo>
                  <a:lnTo>
                    <a:pt x="46469" y="63639"/>
                  </a:lnTo>
                  <a:lnTo>
                    <a:pt x="46839" y="64055"/>
                  </a:lnTo>
                  <a:lnTo>
                    <a:pt x="46191" y="63685"/>
                  </a:lnTo>
                  <a:lnTo>
                    <a:pt x="46145" y="63546"/>
                  </a:lnTo>
                  <a:lnTo>
                    <a:pt x="46284" y="63454"/>
                  </a:lnTo>
                  <a:close/>
                  <a:moveTo>
                    <a:pt x="38416" y="62482"/>
                  </a:moveTo>
                  <a:lnTo>
                    <a:pt x="41470" y="62806"/>
                  </a:lnTo>
                  <a:lnTo>
                    <a:pt x="41702" y="62852"/>
                  </a:lnTo>
                  <a:lnTo>
                    <a:pt x="42026" y="62898"/>
                  </a:lnTo>
                  <a:lnTo>
                    <a:pt x="42072" y="62944"/>
                  </a:lnTo>
                  <a:lnTo>
                    <a:pt x="39388" y="64425"/>
                  </a:lnTo>
                  <a:lnTo>
                    <a:pt x="38832" y="63407"/>
                  </a:lnTo>
                  <a:lnTo>
                    <a:pt x="38416" y="62482"/>
                  </a:lnTo>
                  <a:close/>
                  <a:moveTo>
                    <a:pt x="44062" y="62620"/>
                  </a:moveTo>
                  <a:lnTo>
                    <a:pt x="44108" y="62667"/>
                  </a:lnTo>
                  <a:lnTo>
                    <a:pt x="44108" y="62713"/>
                  </a:lnTo>
                  <a:lnTo>
                    <a:pt x="44155" y="62806"/>
                  </a:lnTo>
                  <a:lnTo>
                    <a:pt x="44201" y="62852"/>
                  </a:lnTo>
                  <a:lnTo>
                    <a:pt x="44247" y="62898"/>
                  </a:lnTo>
                  <a:lnTo>
                    <a:pt x="44247" y="62944"/>
                  </a:lnTo>
                  <a:lnTo>
                    <a:pt x="44247" y="62991"/>
                  </a:lnTo>
                  <a:lnTo>
                    <a:pt x="44293" y="62991"/>
                  </a:lnTo>
                  <a:lnTo>
                    <a:pt x="44293" y="63037"/>
                  </a:lnTo>
                  <a:lnTo>
                    <a:pt x="44293" y="63083"/>
                  </a:lnTo>
                  <a:lnTo>
                    <a:pt x="44340" y="63130"/>
                  </a:lnTo>
                  <a:lnTo>
                    <a:pt x="44340" y="63176"/>
                  </a:lnTo>
                  <a:lnTo>
                    <a:pt x="44386" y="63315"/>
                  </a:lnTo>
                  <a:lnTo>
                    <a:pt x="44432" y="63361"/>
                  </a:lnTo>
                  <a:lnTo>
                    <a:pt x="44432" y="63454"/>
                  </a:lnTo>
                  <a:lnTo>
                    <a:pt x="44479" y="63546"/>
                  </a:lnTo>
                  <a:lnTo>
                    <a:pt x="44479" y="63592"/>
                  </a:lnTo>
                  <a:lnTo>
                    <a:pt x="44479" y="63639"/>
                  </a:lnTo>
                  <a:lnTo>
                    <a:pt x="44479" y="63685"/>
                  </a:lnTo>
                  <a:lnTo>
                    <a:pt x="44479" y="63778"/>
                  </a:lnTo>
                  <a:lnTo>
                    <a:pt x="44479" y="63870"/>
                  </a:lnTo>
                  <a:lnTo>
                    <a:pt x="44479" y="63916"/>
                  </a:lnTo>
                  <a:lnTo>
                    <a:pt x="44386" y="64194"/>
                  </a:lnTo>
                  <a:lnTo>
                    <a:pt x="44340" y="64287"/>
                  </a:lnTo>
                  <a:lnTo>
                    <a:pt x="44247" y="64379"/>
                  </a:lnTo>
                  <a:lnTo>
                    <a:pt x="44201" y="64425"/>
                  </a:lnTo>
                  <a:lnTo>
                    <a:pt x="44155" y="64425"/>
                  </a:lnTo>
                  <a:lnTo>
                    <a:pt x="44016" y="64472"/>
                  </a:lnTo>
                  <a:lnTo>
                    <a:pt x="43877" y="64472"/>
                  </a:lnTo>
                  <a:lnTo>
                    <a:pt x="43738" y="64425"/>
                  </a:lnTo>
                  <a:lnTo>
                    <a:pt x="43553" y="64379"/>
                  </a:lnTo>
                  <a:lnTo>
                    <a:pt x="43368" y="64240"/>
                  </a:lnTo>
                  <a:lnTo>
                    <a:pt x="43322" y="64194"/>
                  </a:lnTo>
                  <a:lnTo>
                    <a:pt x="43275" y="64148"/>
                  </a:lnTo>
                  <a:lnTo>
                    <a:pt x="43183" y="64102"/>
                  </a:lnTo>
                  <a:lnTo>
                    <a:pt x="43183" y="64055"/>
                  </a:lnTo>
                  <a:lnTo>
                    <a:pt x="43136" y="64055"/>
                  </a:lnTo>
                  <a:lnTo>
                    <a:pt x="43136" y="64009"/>
                  </a:lnTo>
                  <a:lnTo>
                    <a:pt x="43044" y="63916"/>
                  </a:lnTo>
                  <a:lnTo>
                    <a:pt x="43229" y="63916"/>
                  </a:lnTo>
                  <a:lnTo>
                    <a:pt x="43322" y="63870"/>
                  </a:lnTo>
                  <a:lnTo>
                    <a:pt x="43507" y="63778"/>
                  </a:lnTo>
                  <a:lnTo>
                    <a:pt x="43599" y="63731"/>
                  </a:lnTo>
                  <a:lnTo>
                    <a:pt x="43784" y="63639"/>
                  </a:lnTo>
                  <a:lnTo>
                    <a:pt x="44016" y="63407"/>
                  </a:lnTo>
                  <a:lnTo>
                    <a:pt x="44062" y="63361"/>
                  </a:lnTo>
                  <a:lnTo>
                    <a:pt x="44062" y="63315"/>
                  </a:lnTo>
                  <a:lnTo>
                    <a:pt x="44062" y="63268"/>
                  </a:lnTo>
                  <a:lnTo>
                    <a:pt x="44108" y="63176"/>
                  </a:lnTo>
                  <a:lnTo>
                    <a:pt x="44108" y="63130"/>
                  </a:lnTo>
                  <a:lnTo>
                    <a:pt x="44108" y="63083"/>
                  </a:lnTo>
                  <a:lnTo>
                    <a:pt x="44108" y="63037"/>
                  </a:lnTo>
                  <a:lnTo>
                    <a:pt x="44108" y="62944"/>
                  </a:lnTo>
                  <a:lnTo>
                    <a:pt x="44108" y="62898"/>
                  </a:lnTo>
                  <a:lnTo>
                    <a:pt x="44108" y="62806"/>
                  </a:lnTo>
                  <a:lnTo>
                    <a:pt x="44062" y="62713"/>
                  </a:lnTo>
                  <a:lnTo>
                    <a:pt x="44062" y="62667"/>
                  </a:lnTo>
                  <a:lnTo>
                    <a:pt x="44062" y="62620"/>
                  </a:lnTo>
                  <a:close/>
                  <a:moveTo>
                    <a:pt x="19856" y="63963"/>
                  </a:moveTo>
                  <a:lnTo>
                    <a:pt x="19995" y="64055"/>
                  </a:lnTo>
                  <a:lnTo>
                    <a:pt x="19208" y="64518"/>
                  </a:lnTo>
                  <a:lnTo>
                    <a:pt x="19162" y="64518"/>
                  </a:lnTo>
                  <a:lnTo>
                    <a:pt x="19116" y="64472"/>
                  </a:lnTo>
                  <a:lnTo>
                    <a:pt x="19116" y="64425"/>
                  </a:lnTo>
                  <a:lnTo>
                    <a:pt x="19162" y="64379"/>
                  </a:lnTo>
                  <a:lnTo>
                    <a:pt x="19856" y="63963"/>
                  </a:lnTo>
                  <a:close/>
                  <a:moveTo>
                    <a:pt x="44432" y="64472"/>
                  </a:moveTo>
                  <a:lnTo>
                    <a:pt x="44386" y="64518"/>
                  </a:lnTo>
                  <a:lnTo>
                    <a:pt x="44386" y="64472"/>
                  </a:lnTo>
                  <a:close/>
                  <a:moveTo>
                    <a:pt x="42118" y="63037"/>
                  </a:moveTo>
                  <a:lnTo>
                    <a:pt x="42118" y="63083"/>
                  </a:lnTo>
                  <a:lnTo>
                    <a:pt x="39480" y="64564"/>
                  </a:lnTo>
                  <a:lnTo>
                    <a:pt x="39480" y="64564"/>
                  </a:lnTo>
                  <a:lnTo>
                    <a:pt x="42118" y="63037"/>
                  </a:lnTo>
                  <a:close/>
                  <a:moveTo>
                    <a:pt x="45821" y="63731"/>
                  </a:moveTo>
                  <a:lnTo>
                    <a:pt x="46052" y="63870"/>
                  </a:lnTo>
                  <a:lnTo>
                    <a:pt x="46237" y="64240"/>
                  </a:lnTo>
                  <a:lnTo>
                    <a:pt x="46515" y="64657"/>
                  </a:lnTo>
                  <a:lnTo>
                    <a:pt x="45913" y="64009"/>
                  </a:lnTo>
                  <a:lnTo>
                    <a:pt x="45867" y="63916"/>
                  </a:lnTo>
                  <a:lnTo>
                    <a:pt x="45821" y="63731"/>
                  </a:lnTo>
                  <a:close/>
                  <a:moveTo>
                    <a:pt x="45497" y="63916"/>
                  </a:moveTo>
                  <a:lnTo>
                    <a:pt x="45589" y="64055"/>
                  </a:lnTo>
                  <a:lnTo>
                    <a:pt x="45682" y="64148"/>
                  </a:lnTo>
                  <a:lnTo>
                    <a:pt x="45821" y="64472"/>
                  </a:lnTo>
                  <a:lnTo>
                    <a:pt x="45913" y="64935"/>
                  </a:lnTo>
                  <a:lnTo>
                    <a:pt x="45451" y="64148"/>
                  </a:lnTo>
                  <a:lnTo>
                    <a:pt x="45497" y="64055"/>
                  </a:lnTo>
                  <a:lnTo>
                    <a:pt x="45497" y="63916"/>
                  </a:lnTo>
                  <a:close/>
                  <a:moveTo>
                    <a:pt x="45127" y="64055"/>
                  </a:moveTo>
                  <a:lnTo>
                    <a:pt x="45219" y="64194"/>
                  </a:lnTo>
                  <a:lnTo>
                    <a:pt x="45219" y="64472"/>
                  </a:lnTo>
                  <a:lnTo>
                    <a:pt x="45219" y="64935"/>
                  </a:lnTo>
                  <a:lnTo>
                    <a:pt x="44988" y="64148"/>
                  </a:lnTo>
                  <a:lnTo>
                    <a:pt x="45127" y="64055"/>
                  </a:lnTo>
                  <a:close/>
                  <a:moveTo>
                    <a:pt x="18005" y="58825"/>
                  </a:moveTo>
                  <a:lnTo>
                    <a:pt x="18005" y="58872"/>
                  </a:lnTo>
                  <a:lnTo>
                    <a:pt x="18097" y="59010"/>
                  </a:lnTo>
                  <a:lnTo>
                    <a:pt x="18421" y="59334"/>
                  </a:lnTo>
                  <a:lnTo>
                    <a:pt x="18931" y="59751"/>
                  </a:lnTo>
                  <a:lnTo>
                    <a:pt x="19578" y="60214"/>
                  </a:lnTo>
                  <a:lnTo>
                    <a:pt x="20088" y="60445"/>
                  </a:lnTo>
                  <a:lnTo>
                    <a:pt x="20134" y="60491"/>
                  </a:lnTo>
                  <a:lnTo>
                    <a:pt x="20180" y="60538"/>
                  </a:lnTo>
                  <a:lnTo>
                    <a:pt x="20782" y="60723"/>
                  </a:lnTo>
                  <a:lnTo>
                    <a:pt x="20874" y="60769"/>
                  </a:lnTo>
                  <a:lnTo>
                    <a:pt x="20921" y="60769"/>
                  </a:lnTo>
                  <a:lnTo>
                    <a:pt x="21383" y="60862"/>
                  </a:lnTo>
                  <a:lnTo>
                    <a:pt x="21430" y="60908"/>
                  </a:lnTo>
                  <a:lnTo>
                    <a:pt x="21476" y="60908"/>
                  </a:lnTo>
                  <a:lnTo>
                    <a:pt x="22170" y="60954"/>
                  </a:lnTo>
                  <a:lnTo>
                    <a:pt x="22541" y="60954"/>
                  </a:lnTo>
                  <a:lnTo>
                    <a:pt x="22957" y="60908"/>
                  </a:lnTo>
                  <a:lnTo>
                    <a:pt x="23327" y="60815"/>
                  </a:lnTo>
                  <a:lnTo>
                    <a:pt x="23744" y="60677"/>
                  </a:lnTo>
                  <a:lnTo>
                    <a:pt x="23790" y="60677"/>
                  </a:lnTo>
                  <a:lnTo>
                    <a:pt x="24022" y="60954"/>
                  </a:lnTo>
                  <a:lnTo>
                    <a:pt x="24207" y="61325"/>
                  </a:lnTo>
                  <a:lnTo>
                    <a:pt x="23883" y="61371"/>
                  </a:lnTo>
                  <a:lnTo>
                    <a:pt x="23466" y="61510"/>
                  </a:lnTo>
                  <a:lnTo>
                    <a:pt x="23235" y="61649"/>
                  </a:lnTo>
                  <a:lnTo>
                    <a:pt x="23003" y="61787"/>
                  </a:lnTo>
                  <a:lnTo>
                    <a:pt x="22818" y="61973"/>
                  </a:lnTo>
                  <a:lnTo>
                    <a:pt x="22726" y="62158"/>
                  </a:lnTo>
                  <a:lnTo>
                    <a:pt x="22726" y="62204"/>
                  </a:lnTo>
                  <a:lnTo>
                    <a:pt x="22772" y="62250"/>
                  </a:lnTo>
                  <a:lnTo>
                    <a:pt x="22865" y="62204"/>
                  </a:lnTo>
                  <a:lnTo>
                    <a:pt x="22957" y="62019"/>
                  </a:lnTo>
                  <a:lnTo>
                    <a:pt x="23142" y="61834"/>
                  </a:lnTo>
                  <a:lnTo>
                    <a:pt x="23327" y="61695"/>
                  </a:lnTo>
                  <a:lnTo>
                    <a:pt x="23559" y="61602"/>
                  </a:lnTo>
                  <a:lnTo>
                    <a:pt x="24022" y="61463"/>
                  </a:lnTo>
                  <a:lnTo>
                    <a:pt x="24299" y="61417"/>
                  </a:lnTo>
                  <a:lnTo>
                    <a:pt x="24484" y="61926"/>
                  </a:lnTo>
                  <a:lnTo>
                    <a:pt x="24253" y="62019"/>
                  </a:lnTo>
                  <a:lnTo>
                    <a:pt x="23883" y="62158"/>
                  </a:lnTo>
                  <a:lnTo>
                    <a:pt x="23512" y="62389"/>
                  </a:lnTo>
                  <a:lnTo>
                    <a:pt x="23374" y="62528"/>
                  </a:lnTo>
                  <a:lnTo>
                    <a:pt x="23235" y="62713"/>
                  </a:lnTo>
                  <a:lnTo>
                    <a:pt x="23235" y="62759"/>
                  </a:lnTo>
                  <a:lnTo>
                    <a:pt x="23281" y="62806"/>
                  </a:lnTo>
                  <a:lnTo>
                    <a:pt x="23374" y="62759"/>
                  </a:lnTo>
                  <a:lnTo>
                    <a:pt x="23466" y="62620"/>
                  </a:lnTo>
                  <a:lnTo>
                    <a:pt x="23605" y="62482"/>
                  </a:lnTo>
                  <a:lnTo>
                    <a:pt x="23975" y="62296"/>
                  </a:lnTo>
                  <a:lnTo>
                    <a:pt x="24299" y="62158"/>
                  </a:lnTo>
                  <a:lnTo>
                    <a:pt x="24531" y="62065"/>
                  </a:lnTo>
                  <a:lnTo>
                    <a:pt x="24670" y="62667"/>
                  </a:lnTo>
                  <a:lnTo>
                    <a:pt x="24670" y="63268"/>
                  </a:lnTo>
                  <a:lnTo>
                    <a:pt x="24577" y="63870"/>
                  </a:lnTo>
                  <a:lnTo>
                    <a:pt x="24484" y="64194"/>
                  </a:lnTo>
                  <a:lnTo>
                    <a:pt x="24346" y="64472"/>
                  </a:lnTo>
                  <a:lnTo>
                    <a:pt x="24253" y="64703"/>
                  </a:lnTo>
                  <a:lnTo>
                    <a:pt x="24114" y="64888"/>
                  </a:lnTo>
                  <a:lnTo>
                    <a:pt x="23929" y="65027"/>
                  </a:lnTo>
                  <a:lnTo>
                    <a:pt x="23698" y="65120"/>
                  </a:lnTo>
                  <a:lnTo>
                    <a:pt x="23512" y="65166"/>
                  </a:lnTo>
                  <a:lnTo>
                    <a:pt x="23281" y="65212"/>
                  </a:lnTo>
                  <a:lnTo>
                    <a:pt x="23050" y="65166"/>
                  </a:lnTo>
                  <a:lnTo>
                    <a:pt x="22818" y="65120"/>
                  </a:lnTo>
                  <a:lnTo>
                    <a:pt x="21337" y="64472"/>
                  </a:lnTo>
                  <a:lnTo>
                    <a:pt x="21291" y="64425"/>
                  </a:lnTo>
                  <a:lnTo>
                    <a:pt x="21198" y="64425"/>
                  </a:lnTo>
                  <a:lnTo>
                    <a:pt x="20180" y="63963"/>
                  </a:lnTo>
                  <a:lnTo>
                    <a:pt x="19995" y="63870"/>
                  </a:lnTo>
                  <a:lnTo>
                    <a:pt x="17727" y="62898"/>
                  </a:lnTo>
                  <a:lnTo>
                    <a:pt x="17635" y="62852"/>
                  </a:lnTo>
                  <a:lnTo>
                    <a:pt x="17588" y="62806"/>
                  </a:lnTo>
                  <a:lnTo>
                    <a:pt x="17542" y="62806"/>
                  </a:lnTo>
                  <a:lnTo>
                    <a:pt x="17311" y="62713"/>
                  </a:lnTo>
                  <a:lnTo>
                    <a:pt x="17172" y="62528"/>
                  </a:lnTo>
                  <a:lnTo>
                    <a:pt x="17033" y="62389"/>
                  </a:lnTo>
                  <a:lnTo>
                    <a:pt x="16894" y="62158"/>
                  </a:lnTo>
                  <a:lnTo>
                    <a:pt x="16848" y="61926"/>
                  </a:lnTo>
                  <a:lnTo>
                    <a:pt x="16801" y="61695"/>
                  </a:lnTo>
                  <a:lnTo>
                    <a:pt x="16848" y="61463"/>
                  </a:lnTo>
                  <a:lnTo>
                    <a:pt x="16940" y="61278"/>
                  </a:lnTo>
                  <a:lnTo>
                    <a:pt x="17912" y="58964"/>
                  </a:lnTo>
                  <a:lnTo>
                    <a:pt x="18005" y="58825"/>
                  </a:lnTo>
                  <a:close/>
                  <a:moveTo>
                    <a:pt x="39480" y="64564"/>
                  </a:moveTo>
                  <a:lnTo>
                    <a:pt x="39434" y="64611"/>
                  </a:lnTo>
                  <a:lnTo>
                    <a:pt x="39341" y="64657"/>
                  </a:lnTo>
                  <a:lnTo>
                    <a:pt x="38462" y="65166"/>
                  </a:lnTo>
                  <a:lnTo>
                    <a:pt x="38416" y="65166"/>
                  </a:lnTo>
                  <a:lnTo>
                    <a:pt x="38369" y="65212"/>
                  </a:lnTo>
                  <a:lnTo>
                    <a:pt x="38323" y="65212"/>
                  </a:lnTo>
                  <a:lnTo>
                    <a:pt x="38369" y="65166"/>
                  </a:lnTo>
                  <a:lnTo>
                    <a:pt x="38416" y="65166"/>
                  </a:lnTo>
                  <a:lnTo>
                    <a:pt x="38462" y="65120"/>
                  </a:lnTo>
                  <a:lnTo>
                    <a:pt x="39341" y="64611"/>
                  </a:lnTo>
                  <a:lnTo>
                    <a:pt x="39388" y="64611"/>
                  </a:lnTo>
                  <a:lnTo>
                    <a:pt x="39480" y="64564"/>
                  </a:lnTo>
                  <a:close/>
                  <a:moveTo>
                    <a:pt x="47996" y="63500"/>
                  </a:moveTo>
                  <a:lnTo>
                    <a:pt x="49570" y="63685"/>
                  </a:lnTo>
                  <a:lnTo>
                    <a:pt x="51097" y="63824"/>
                  </a:lnTo>
                  <a:lnTo>
                    <a:pt x="51328" y="64703"/>
                  </a:lnTo>
                  <a:lnTo>
                    <a:pt x="51560" y="65629"/>
                  </a:lnTo>
                  <a:lnTo>
                    <a:pt x="48551" y="63824"/>
                  </a:lnTo>
                  <a:lnTo>
                    <a:pt x="48320" y="63685"/>
                  </a:lnTo>
                  <a:lnTo>
                    <a:pt x="47996" y="63500"/>
                  </a:lnTo>
                  <a:close/>
                  <a:moveTo>
                    <a:pt x="42164" y="63176"/>
                  </a:moveTo>
                  <a:lnTo>
                    <a:pt x="42211" y="63268"/>
                  </a:lnTo>
                  <a:lnTo>
                    <a:pt x="42396" y="63546"/>
                  </a:lnTo>
                  <a:lnTo>
                    <a:pt x="42581" y="63731"/>
                  </a:lnTo>
                  <a:lnTo>
                    <a:pt x="42766" y="63870"/>
                  </a:lnTo>
                  <a:lnTo>
                    <a:pt x="42859" y="63870"/>
                  </a:lnTo>
                  <a:lnTo>
                    <a:pt x="43044" y="64102"/>
                  </a:lnTo>
                  <a:lnTo>
                    <a:pt x="40128" y="65721"/>
                  </a:lnTo>
                  <a:lnTo>
                    <a:pt x="39758" y="65073"/>
                  </a:lnTo>
                  <a:lnTo>
                    <a:pt x="39526" y="64703"/>
                  </a:lnTo>
                  <a:lnTo>
                    <a:pt x="42164" y="63176"/>
                  </a:lnTo>
                  <a:close/>
                  <a:moveTo>
                    <a:pt x="42818" y="64370"/>
                  </a:moveTo>
                  <a:lnTo>
                    <a:pt x="42581" y="64518"/>
                  </a:lnTo>
                  <a:lnTo>
                    <a:pt x="42442" y="64611"/>
                  </a:lnTo>
                  <a:lnTo>
                    <a:pt x="40221" y="65860"/>
                  </a:lnTo>
                  <a:lnTo>
                    <a:pt x="40221" y="65860"/>
                  </a:lnTo>
                  <a:lnTo>
                    <a:pt x="42818" y="64370"/>
                  </a:lnTo>
                  <a:close/>
                  <a:moveTo>
                    <a:pt x="16570" y="63592"/>
                  </a:moveTo>
                  <a:lnTo>
                    <a:pt x="16709" y="63639"/>
                  </a:lnTo>
                  <a:lnTo>
                    <a:pt x="16755" y="63685"/>
                  </a:lnTo>
                  <a:lnTo>
                    <a:pt x="18144" y="64472"/>
                  </a:lnTo>
                  <a:lnTo>
                    <a:pt x="18421" y="64657"/>
                  </a:lnTo>
                  <a:lnTo>
                    <a:pt x="18607" y="64888"/>
                  </a:lnTo>
                  <a:lnTo>
                    <a:pt x="18745" y="65120"/>
                  </a:lnTo>
                  <a:lnTo>
                    <a:pt x="18792" y="65166"/>
                  </a:lnTo>
                  <a:lnTo>
                    <a:pt x="18838" y="65351"/>
                  </a:lnTo>
                  <a:lnTo>
                    <a:pt x="18838" y="65536"/>
                  </a:lnTo>
                  <a:lnTo>
                    <a:pt x="18792" y="65675"/>
                  </a:lnTo>
                  <a:lnTo>
                    <a:pt x="18745" y="65814"/>
                  </a:lnTo>
                  <a:lnTo>
                    <a:pt x="18653" y="65860"/>
                  </a:lnTo>
                  <a:lnTo>
                    <a:pt x="18560" y="65860"/>
                  </a:lnTo>
                  <a:lnTo>
                    <a:pt x="18375" y="65814"/>
                  </a:lnTo>
                  <a:lnTo>
                    <a:pt x="17912" y="65536"/>
                  </a:lnTo>
                  <a:lnTo>
                    <a:pt x="17449" y="65259"/>
                  </a:lnTo>
                  <a:lnTo>
                    <a:pt x="16987" y="65027"/>
                  </a:lnTo>
                  <a:lnTo>
                    <a:pt x="16663" y="64796"/>
                  </a:lnTo>
                  <a:lnTo>
                    <a:pt x="16524" y="64611"/>
                  </a:lnTo>
                  <a:lnTo>
                    <a:pt x="16385" y="64425"/>
                  </a:lnTo>
                  <a:lnTo>
                    <a:pt x="16339" y="64240"/>
                  </a:lnTo>
                  <a:lnTo>
                    <a:pt x="16339" y="64009"/>
                  </a:lnTo>
                  <a:lnTo>
                    <a:pt x="16339" y="63778"/>
                  </a:lnTo>
                  <a:lnTo>
                    <a:pt x="16431" y="63639"/>
                  </a:lnTo>
                  <a:lnTo>
                    <a:pt x="16478" y="63639"/>
                  </a:lnTo>
                  <a:lnTo>
                    <a:pt x="16570" y="63592"/>
                  </a:lnTo>
                  <a:close/>
                  <a:moveTo>
                    <a:pt x="40174" y="65907"/>
                  </a:moveTo>
                  <a:lnTo>
                    <a:pt x="40128" y="65953"/>
                  </a:lnTo>
                  <a:lnTo>
                    <a:pt x="39758" y="66138"/>
                  </a:lnTo>
                  <a:lnTo>
                    <a:pt x="40082" y="65907"/>
                  </a:lnTo>
                  <a:close/>
                  <a:moveTo>
                    <a:pt x="39758" y="66138"/>
                  </a:moveTo>
                  <a:lnTo>
                    <a:pt x="39573" y="66231"/>
                  </a:lnTo>
                  <a:lnTo>
                    <a:pt x="39619" y="66184"/>
                  </a:lnTo>
                  <a:lnTo>
                    <a:pt x="39758" y="66138"/>
                  </a:lnTo>
                  <a:close/>
                  <a:moveTo>
                    <a:pt x="46561" y="63361"/>
                  </a:moveTo>
                  <a:lnTo>
                    <a:pt x="47394" y="63454"/>
                  </a:lnTo>
                  <a:lnTo>
                    <a:pt x="51606" y="65953"/>
                  </a:lnTo>
                  <a:lnTo>
                    <a:pt x="51745" y="66925"/>
                  </a:lnTo>
                  <a:lnTo>
                    <a:pt x="51745" y="66971"/>
                  </a:lnTo>
                  <a:lnTo>
                    <a:pt x="47580" y="64472"/>
                  </a:lnTo>
                  <a:lnTo>
                    <a:pt x="46932" y="63778"/>
                  </a:lnTo>
                  <a:lnTo>
                    <a:pt x="46793" y="63639"/>
                  </a:lnTo>
                  <a:lnTo>
                    <a:pt x="46561" y="63361"/>
                  </a:lnTo>
                  <a:close/>
                  <a:moveTo>
                    <a:pt x="42951" y="64472"/>
                  </a:moveTo>
                  <a:lnTo>
                    <a:pt x="41424" y="67665"/>
                  </a:lnTo>
                  <a:lnTo>
                    <a:pt x="41146" y="67249"/>
                  </a:lnTo>
                  <a:lnTo>
                    <a:pt x="40313" y="65999"/>
                  </a:lnTo>
                  <a:lnTo>
                    <a:pt x="42488" y="64749"/>
                  </a:lnTo>
                  <a:lnTo>
                    <a:pt x="42674" y="64611"/>
                  </a:lnTo>
                  <a:lnTo>
                    <a:pt x="42951" y="64472"/>
                  </a:lnTo>
                  <a:close/>
                  <a:moveTo>
                    <a:pt x="43322" y="64333"/>
                  </a:moveTo>
                  <a:lnTo>
                    <a:pt x="43507" y="64472"/>
                  </a:lnTo>
                  <a:lnTo>
                    <a:pt x="43738" y="64564"/>
                  </a:lnTo>
                  <a:lnTo>
                    <a:pt x="43970" y="64611"/>
                  </a:lnTo>
                  <a:lnTo>
                    <a:pt x="44155" y="64564"/>
                  </a:lnTo>
                  <a:lnTo>
                    <a:pt x="44155" y="65027"/>
                  </a:lnTo>
                  <a:lnTo>
                    <a:pt x="42396" y="68776"/>
                  </a:lnTo>
                  <a:lnTo>
                    <a:pt x="41609" y="67897"/>
                  </a:lnTo>
                  <a:lnTo>
                    <a:pt x="43322" y="64333"/>
                  </a:lnTo>
                  <a:close/>
                  <a:moveTo>
                    <a:pt x="41007" y="68869"/>
                  </a:moveTo>
                  <a:lnTo>
                    <a:pt x="41007" y="68915"/>
                  </a:lnTo>
                  <a:lnTo>
                    <a:pt x="40961" y="68961"/>
                  </a:lnTo>
                  <a:lnTo>
                    <a:pt x="40961" y="68915"/>
                  </a:lnTo>
                  <a:lnTo>
                    <a:pt x="41007" y="68869"/>
                  </a:lnTo>
                  <a:close/>
                  <a:moveTo>
                    <a:pt x="48181" y="65120"/>
                  </a:moveTo>
                  <a:lnTo>
                    <a:pt x="51791" y="67249"/>
                  </a:lnTo>
                  <a:lnTo>
                    <a:pt x="51791" y="68082"/>
                  </a:lnTo>
                  <a:lnTo>
                    <a:pt x="51791" y="68869"/>
                  </a:lnTo>
                  <a:lnTo>
                    <a:pt x="51791" y="68961"/>
                  </a:lnTo>
                  <a:lnTo>
                    <a:pt x="48505" y="65444"/>
                  </a:lnTo>
                  <a:lnTo>
                    <a:pt x="48366" y="65305"/>
                  </a:lnTo>
                  <a:lnTo>
                    <a:pt x="48181" y="65120"/>
                  </a:lnTo>
                  <a:close/>
                  <a:moveTo>
                    <a:pt x="36009" y="57807"/>
                  </a:moveTo>
                  <a:lnTo>
                    <a:pt x="36101" y="57946"/>
                  </a:lnTo>
                  <a:lnTo>
                    <a:pt x="36194" y="58038"/>
                  </a:lnTo>
                  <a:lnTo>
                    <a:pt x="36240" y="58779"/>
                  </a:lnTo>
                  <a:lnTo>
                    <a:pt x="36287" y="58872"/>
                  </a:lnTo>
                  <a:lnTo>
                    <a:pt x="36287" y="59057"/>
                  </a:lnTo>
                  <a:lnTo>
                    <a:pt x="36287" y="59103"/>
                  </a:lnTo>
                  <a:lnTo>
                    <a:pt x="36287" y="59149"/>
                  </a:lnTo>
                  <a:lnTo>
                    <a:pt x="36333" y="59196"/>
                  </a:lnTo>
                  <a:lnTo>
                    <a:pt x="36379" y="59751"/>
                  </a:lnTo>
                  <a:lnTo>
                    <a:pt x="36425" y="59890"/>
                  </a:lnTo>
                  <a:lnTo>
                    <a:pt x="36472" y="60075"/>
                  </a:lnTo>
                  <a:lnTo>
                    <a:pt x="36518" y="60260"/>
                  </a:lnTo>
                  <a:lnTo>
                    <a:pt x="36472" y="60260"/>
                  </a:lnTo>
                  <a:lnTo>
                    <a:pt x="36472" y="60306"/>
                  </a:lnTo>
                  <a:lnTo>
                    <a:pt x="36472" y="60353"/>
                  </a:lnTo>
                  <a:lnTo>
                    <a:pt x="36518" y="60399"/>
                  </a:lnTo>
                  <a:lnTo>
                    <a:pt x="36611" y="60723"/>
                  </a:lnTo>
                  <a:lnTo>
                    <a:pt x="36564" y="60723"/>
                  </a:lnTo>
                  <a:lnTo>
                    <a:pt x="36518" y="60677"/>
                  </a:lnTo>
                  <a:lnTo>
                    <a:pt x="36472" y="60723"/>
                  </a:lnTo>
                  <a:lnTo>
                    <a:pt x="36425" y="60769"/>
                  </a:lnTo>
                  <a:lnTo>
                    <a:pt x="36611" y="61417"/>
                  </a:lnTo>
                  <a:lnTo>
                    <a:pt x="36703" y="61649"/>
                  </a:lnTo>
                  <a:lnTo>
                    <a:pt x="36749" y="62019"/>
                  </a:lnTo>
                  <a:lnTo>
                    <a:pt x="36796" y="62158"/>
                  </a:lnTo>
                  <a:lnTo>
                    <a:pt x="36888" y="62250"/>
                  </a:lnTo>
                  <a:lnTo>
                    <a:pt x="36935" y="62296"/>
                  </a:lnTo>
                  <a:lnTo>
                    <a:pt x="37073" y="62343"/>
                  </a:lnTo>
                  <a:lnTo>
                    <a:pt x="37120" y="62389"/>
                  </a:lnTo>
                  <a:lnTo>
                    <a:pt x="37212" y="62667"/>
                  </a:lnTo>
                  <a:lnTo>
                    <a:pt x="37305" y="62898"/>
                  </a:lnTo>
                  <a:lnTo>
                    <a:pt x="37305" y="62991"/>
                  </a:lnTo>
                  <a:lnTo>
                    <a:pt x="37397" y="63130"/>
                  </a:lnTo>
                  <a:lnTo>
                    <a:pt x="37536" y="63454"/>
                  </a:lnTo>
                  <a:lnTo>
                    <a:pt x="37582" y="63685"/>
                  </a:lnTo>
                  <a:lnTo>
                    <a:pt x="37629" y="63731"/>
                  </a:lnTo>
                  <a:lnTo>
                    <a:pt x="37721" y="63916"/>
                  </a:lnTo>
                  <a:lnTo>
                    <a:pt x="37860" y="64194"/>
                  </a:lnTo>
                  <a:lnTo>
                    <a:pt x="37953" y="64379"/>
                  </a:lnTo>
                  <a:lnTo>
                    <a:pt x="37953" y="64425"/>
                  </a:lnTo>
                  <a:lnTo>
                    <a:pt x="37953" y="64472"/>
                  </a:lnTo>
                  <a:lnTo>
                    <a:pt x="38045" y="64611"/>
                  </a:lnTo>
                  <a:lnTo>
                    <a:pt x="38184" y="64842"/>
                  </a:lnTo>
                  <a:lnTo>
                    <a:pt x="38277" y="65073"/>
                  </a:lnTo>
                  <a:lnTo>
                    <a:pt x="38230" y="65120"/>
                  </a:lnTo>
                  <a:lnTo>
                    <a:pt x="38184" y="65120"/>
                  </a:lnTo>
                  <a:lnTo>
                    <a:pt x="38138" y="65166"/>
                  </a:lnTo>
                  <a:lnTo>
                    <a:pt x="38138" y="65212"/>
                  </a:lnTo>
                  <a:lnTo>
                    <a:pt x="38878" y="66462"/>
                  </a:lnTo>
                  <a:lnTo>
                    <a:pt x="38925" y="66554"/>
                  </a:lnTo>
                  <a:lnTo>
                    <a:pt x="38971" y="66601"/>
                  </a:lnTo>
                  <a:lnTo>
                    <a:pt x="39064" y="66647"/>
                  </a:lnTo>
                  <a:lnTo>
                    <a:pt x="39202" y="66647"/>
                  </a:lnTo>
                  <a:lnTo>
                    <a:pt x="39341" y="66878"/>
                  </a:lnTo>
                  <a:lnTo>
                    <a:pt x="39526" y="67156"/>
                  </a:lnTo>
                  <a:lnTo>
                    <a:pt x="39619" y="67341"/>
                  </a:lnTo>
                  <a:lnTo>
                    <a:pt x="39665" y="67388"/>
                  </a:lnTo>
                  <a:lnTo>
                    <a:pt x="39897" y="67619"/>
                  </a:lnTo>
                  <a:lnTo>
                    <a:pt x="40082" y="67943"/>
                  </a:lnTo>
                  <a:lnTo>
                    <a:pt x="40221" y="68128"/>
                  </a:lnTo>
                  <a:lnTo>
                    <a:pt x="40267" y="68128"/>
                  </a:lnTo>
                  <a:lnTo>
                    <a:pt x="40498" y="68452"/>
                  </a:lnTo>
                  <a:lnTo>
                    <a:pt x="40545" y="68545"/>
                  </a:lnTo>
                  <a:lnTo>
                    <a:pt x="40869" y="68869"/>
                  </a:lnTo>
                  <a:lnTo>
                    <a:pt x="40822" y="68869"/>
                  </a:lnTo>
                  <a:lnTo>
                    <a:pt x="40822" y="68961"/>
                  </a:lnTo>
                  <a:lnTo>
                    <a:pt x="40822" y="69054"/>
                  </a:lnTo>
                  <a:lnTo>
                    <a:pt x="40822" y="69100"/>
                  </a:lnTo>
                  <a:lnTo>
                    <a:pt x="40869" y="69193"/>
                  </a:lnTo>
                  <a:lnTo>
                    <a:pt x="40952" y="69331"/>
                  </a:lnTo>
                  <a:lnTo>
                    <a:pt x="40915" y="69285"/>
                  </a:lnTo>
                  <a:lnTo>
                    <a:pt x="40683" y="69054"/>
                  </a:lnTo>
                  <a:lnTo>
                    <a:pt x="40406" y="68683"/>
                  </a:lnTo>
                  <a:lnTo>
                    <a:pt x="40359" y="68637"/>
                  </a:lnTo>
                  <a:lnTo>
                    <a:pt x="40035" y="68221"/>
                  </a:lnTo>
                  <a:lnTo>
                    <a:pt x="39989" y="68221"/>
                  </a:lnTo>
                  <a:lnTo>
                    <a:pt x="39989" y="68174"/>
                  </a:lnTo>
                  <a:lnTo>
                    <a:pt x="39665" y="67758"/>
                  </a:lnTo>
                  <a:lnTo>
                    <a:pt x="39388" y="67388"/>
                  </a:lnTo>
                  <a:lnTo>
                    <a:pt x="39064" y="66878"/>
                  </a:lnTo>
                  <a:lnTo>
                    <a:pt x="39017" y="66832"/>
                  </a:lnTo>
                  <a:lnTo>
                    <a:pt x="38971" y="66740"/>
                  </a:lnTo>
                  <a:lnTo>
                    <a:pt x="38878" y="66601"/>
                  </a:lnTo>
                  <a:lnTo>
                    <a:pt x="38786" y="66416"/>
                  </a:lnTo>
                  <a:lnTo>
                    <a:pt x="38693" y="66323"/>
                  </a:lnTo>
                  <a:lnTo>
                    <a:pt x="38647" y="66231"/>
                  </a:lnTo>
                  <a:lnTo>
                    <a:pt x="38601" y="66138"/>
                  </a:lnTo>
                  <a:lnTo>
                    <a:pt x="38554" y="66092"/>
                  </a:lnTo>
                  <a:lnTo>
                    <a:pt x="38508" y="66045"/>
                  </a:lnTo>
                  <a:lnTo>
                    <a:pt x="38508" y="65999"/>
                  </a:lnTo>
                  <a:lnTo>
                    <a:pt x="37814" y="64657"/>
                  </a:lnTo>
                  <a:lnTo>
                    <a:pt x="37212" y="63315"/>
                  </a:lnTo>
                  <a:lnTo>
                    <a:pt x="37120" y="63083"/>
                  </a:lnTo>
                  <a:lnTo>
                    <a:pt x="37027" y="62898"/>
                  </a:lnTo>
                  <a:lnTo>
                    <a:pt x="37027" y="62806"/>
                  </a:lnTo>
                  <a:lnTo>
                    <a:pt x="36981" y="62667"/>
                  </a:lnTo>
                  <a:lnTo>
                    <a:pt x="36935" y="62574"/>
                  </a:lnTo>
                  <a:lnTo>
                    <a:pt x="36888" y="62482"/>
                  </a:lnTo>
                  <a:lnTo>
                    <a:pt x="36842" y="62296"/>
                  </a:lnTo>
                  <a:lnTo>
                    <a:pt x="36796" y="62204"/>
                  </a:lnTo>
                  <a:lnTo>
                    <a:pt x="36749" y="62065"/>
                  </a:lnTo>
                  <a:lnTo>
                    <a:pt x="36749" y="62019"/>
                  </a:lnTo>
                  <a:lnTo>
                    <a:pt x="36611" y="61649"/>
                  </a:lnTo>
                  <a:lnTo>
                    <a:pt x="36611" y="61556"/>
                  </a:lnTo>
                  <a:lnTo>
                    <a:pt x="36564" y="61371"/>
                  </a:lnTo>
                  <a:lnTo>
                    <a:pt x="36518" y="61325"/>
                  </a:lnTo>
                  <a:lnTo>
                    <a:pt x="36472" y="61093"/>
                  </a:lnTo>
                  <a:lnTo>
                    <a:pt x="36425" y="60908"/>
                  </a:lnTo>
                  <a:lnTo>
                    <a:pt x="36425" y="60815"/>
                  </a:lnTo>
                  <a:lnTo>
                    <a:pt x="36379" y="60769"/>
                  </a:lnTo>
                  <a:lnTo>
                    <a:pt x="36287" y="60353"/>
                  </a:lnTo>
                  <a:lnTo>
                    <a:pt x="36287" y="60167"/>
                  </a:lnTo>
                  <a:lnTo>
                    <a:pt x="36240" y="59936"/>
                  </a:lnTo>
                  <a:lnTo>
                    <a:pt x="36194" y="59751"/>
                  </a:lnTo>
                  <a:lnTo>
                    <a:pt x="36194" y="59658"/>
                  </a:lnTo>
                  <a:lnTo>
                    <a:pt x="36148" y="59566"/>
                  </a:lnTo>
                  <a:lnTo>
                    <a:pt x="36101" y="59196"/>
                  </a:lnTo>
                  <a:lnTo>
                    <a:pt x="36101" y="58872"/>
                  </a:lnTo>
                  <a:lnTo>
                    <a:pt x="36055" y="58733"/>
                  </a:lnTo>
                  <a:lnTo>
                    <a:pt x="36055" y="58362"/>
                  </a:lnTo>
                  <a:lnTo>
                    <a:pt x="36009" y="57900"/>
                  </a:lnTo>
                  <a:lnTo>
                    <a:pt x="36009" y="57807"/>
                  </a:lnTo>
                  <a:close/>
                  <a:moveTo>
                    <a:pt x="41933" y="70072"/>
                  </a:moveTo>
                  <a:lnTo>
                    <a:pt x="41887" y="70118"/>
                  </a:lnTo>
                  <a:lnTo>
                    <a:pt x="41887" y="70072"/>
                  </a:lnTo>
                  <a:close/>
                  <a:moveTo>
                    <a:pt x="46469" y="64102"/>
                  </a:moveTo>
                  <a:lnTo>
                    <a:pt x="47487" y="64703"/>
                  </a:lnTo>
                  <a:lnTo>
                    <a:pt x="51791" y="69285"/>
                  </a:lnTo>
                  <a:lnTo>
                    <a:pt x="51652" y="70165"/>
                  </a:lnTo>
                  <a:lnTo>
                    <a:pt x="47209" y="65397"/>
                  </a:lnTo>
                  <a:lnTo>
                    <a:pt x="46700" y="64518"/>
                  </a:lnTo>
                  <a:lnTo>
                    <a:pt x="46608" y="64333"/>
                  </a:lnTo>
                  <a:lnTo>
                    <a:pt x="46469" y="64102"/>
                  </a:lnTo>
                  <a:close/>
                  <a:moveTo>
                    <a:pt x="44155" y="65675"/>
                  </a:moveTo>
                  <a:lnTo>
                    <a:pt x="44155" y="65860"/>
                  </a:lnTo>
                  <a:lnTo>
                    <a:pt x="44155" y="66045"/>
                  </a:lnTo>
                  <a:lnTo>
                    <a:pt x="44155" y="70396"/>
                  </a:lnTo>
                  <a:lnTo>
                    <a:pt x="43368" y="69702"/>
                  </a:lnTo>
                  <a:lnTo>
                    <a:pt x="42581" y="68961"/>
                  </a:lnTo>
                  <a:lnTo>
                    <a:pt x="44155" y="65675"/>
                  </a:lnTo>
                  <a:close/>
                  <a:moveTo>
                    <a:pt x="44803" y="64287"/>
                  </a:moveTo>
                  <a:lnTo>
                    <a:pt x="44803" y="64379"/>
                  </a:lnTo>
                  <a:lnTo>
                    <a:pt x="45219" y="65768"/>
                  </a:lnTo>
                  <a:lnTo>
                    <a:pt x="45219" y="71229"/>
                  </a:lnTo>
                  <a:lnTo>
                    <a:pt x="44386" y="70581"/>
                  </a:lnTo>
                  <a:lnTo>
                    <a:pt x="44386" y="65120"/>
                  </a:lnTo>
                  <a:lnTo>
                    <a:pt x="44803" y="64287"/>
                  </a:lnTo>
                  <a:close/>
                  <a:moveTo>
                    <a:pt x="41239" y="69655"/>
                  </a:moveTo>
                  <a:lnTo>
                    <a:pt x="41470" y="69841"/>
                  </a:lnTo>
                  <a:lnTo>
                    <a:pt x="41887" y="70257"/>
                  </a:lnTo>
                  <a:lnTo>
                    <a:pt x="41933" y="70303"/>
                  </a:lnTo>
                  <a:lnTo>
                    <a:pt x="41979" y="70257"/>
                  </a:lnTo>
                  <a:lnTo>
                    <a:pt x="42026" y="70118"/>
                  </a:lnTo>
                  <a:lnTo>
                    <a:pt x="42072" y="70165"/>
                  </a:lnTo>
                  <a:lnTo>
                    <a:pt x="42257" y="70350"/>
                  </a:lnTo>
                  <a:lnTo>
                    <a:pt x="42535" y="70581"/>
                  </a:lnTo>
                  <a:lnTo>
                    <a:pt x="42720" y="70720"/>
                  </a:lnTo>
                  <a:lnTo>
                    <a:pt x="42812" y="70812"/>
                  </a:lnTo>
                  <a:lnTo>
                    <a:pt x="42998" y="70998"/>
                  </a:lnTo>
                  <a:lnTo>
                    <a:pt x="43136" y="71090"/>
                  </a:lnTo>
                  <a:lnTo>
                    <a:pt x="43599" y="71414"/>
                  </a:lnTo>
                  <a:lnTo>
                    <a:pt x="43970" y="71692"/>
                  </a:lnTo>
                  <a:lnTo>
                    <a:pt x="44062" y="71738"/>
                  </a:lnTo>
                  <a:lnTo>
                    <a:pt x="44108" y="71784"/>
                  </a:lnTo>
                  <a:lnTo>
                    <a:pt x="44155" y="71970"/>
                  </a:lnTo>
                  <a:lnTo>
                    <a:pt x="44155" y="72016"/>
                  </a:lnTo>
                  <a:lnTo>
                    <a:pt x="44062" y="71970"/>
                  </a:lnTo>
                  <a:lnTo>
                    <a:pt x="43831" y="71831"/>
                  </a:lnTo>
                  <a:lnTo>
                    <a:pt x="43784" y="71784"/>
                  </a:lnTo>
                  <a:lnTo>
                    <a:pt x="43738" y="71784"/>
                  </a:lnTo>
                  <a:lnTo>
                    <a:pt x="43599" y="71692"/>
                  </a:lnTo>
                  <a:lnTo>
                    <a:pt x="43090" y="71322"/>
                  </a:lnTo>
                  <a:lnTo>
                    <a:pt x="42581" y="70905"/>
                  </a:lnTo>
                  <a:lnTo>
                    <a:pt x="42072" y="70489"/>
                  </a:lnTo>
                  <a:lnTo>
                    <a:pt x="41609" y="70026"/>
                  </a:lnTo>
                  <a:lnTo>
                    <a:pt x="41239" y="69655"/>
                  </a:lnTo>
                  <a:close/>
                  <a:moveTo>
                    <a:pt x="47718" y="66277"/>
                  </a:moveTo>
                  <a:lnTo>
                    <a:pt x="51606" y="70442"/>
                  </a:lnTo>
                  <a:lnTo>
                    <a:pt x="51606" y="70627"/>
                  </a:lnTo>
                  <a:lnTo>
                    <a:pt x="51514" y="70859"/>
                  </a:lnTo>
                  <a:lnTo>
                    <a:pt x="51514" y="70905"/>
                  </a:lnTo>
                  <a:lnTo>
                    <a:pt x="51467" y="71044"/>
                  </a:lnTo>
                  <a:lnTo>
                    <a:pt x="51421" y="71136"/>
                  </a:lnTo>
                  <a:lnTo>
                    <a:pt x="51375" y="71229"/>
                  </a:lnTo>
                  <a:lnTo>
                    <a:pt x="51328" y="71322"/>
                  </a:lnTo>
                  <a:lnTo>
                    <a:pt x="51282" y="71414"/>
                  </a:lnTo>
                  <a:lnTo>
                    <a:pt x="51282" y="71507"/>
                  </a:lnTo>
                  <a:lnTo>
                    <a:pt x="51236" y="71599"/>
                  </a:lnTo>
                  <a:lnTo>
                    <a:pt x="51190" y="71646"/>
                  </a:lnTo>
                  <a:lnTo>
                    <a:pt x="51143" y="71738"/>
                  </a:lnTo>
                  <a:lnTo>
                    <a:pt x="51143" y="71784"/>
                  </a:lnTo>
                  <a:lnTo>
                    <a:pt x="51097" y="71784"/>
                  </a:lnTo>
                  <a:lnTo>
                    <a:pt x="51097" y="71877"/>
                  </a:lnTo>
                  <a:lnTo>
                    <a:pt x="51051" y="71877"/>
                  </a:lnTo>
                  <a:lnTo>
                    <a:pt x="51004" y="71970"/>
                  </a:lnTo>
                  <a:lnTo>
                    <a:pt x="51004" y="72016"/>
                  </a:lnTo>
                  <a:lnTo>
                    <a:pt x="48922" y="68406"/>
                  </a:lnTo>
                  <a:lnTo>
                    <a:pt x="47765" y="66369"/>
                  </a:lnTo>
                  <a:lnTo>
                    <a:pt x="47718" y="66277"/>
                  </a:lnTo>
                  <a:close/>
                  <a:moveTo>
                    <a:pt x="44432" y="71970"/>
                  </a:moveTo>
                  <a:lnTo>
                    <a:pt x="44525" y="72016"/>
                  </a:lnTo>
                  <a:lnTo>
                    <a:pt x="44525" y="72062"/>
                  </a:lnTo>
                  <a:lnTo>
                    <a:pt x="44386" y="71970"/>
                  </a:lnTo>
                  <a:close/>
                  <a:moveTo>
                    <a:pt x="45451" y="66601"/>
                  </a:moveTo>
                  <a:lnTo>
                    <a:pt x="47117" y="72247"/>
                  </a:lnTo>
                  <a:lnTo>
                    <a:pt x="46793" y="72108"/>
                  </a:lnTo>
                  <a:lnTo>
                    <a:pt x="46561" y="72016"/>
                  </a:lnTo>
                  <a:lnTo>
                    <a:pt x="46191" y="71784"/>
                  </a:lnTo>
                  <a:lnTo>
                    <a:pt x="45867" y="71646"/>
                  </a:lnTo>
                  <a:lnTo>
                    <a:pt x="45636" y="71507"/>
                  </a:lnTo>
                  <a:lnTo>
                    <a:pt x="45589" y="71507"/>
                  </a:lnTo>
                  <a:lnTo>
                    <a:pt x="45589" y="71460"/>
                  </a:lnTo>
                  <a:lnTo>
                    <a:pt x="45451" y="71414"/>
                  </a:lnTo>
                  <a:lnTo>
                    <a:pt x="45451" y="71368"/>
                  </a:lnTo>
                  <a:lnTo>
                    <a:pt x="45451" y="66647"/>
                  </a:lnTo>
                  <a:lnTo>
                    <a:pt x="45451" y="66601"/>
                  </a:lnTo>
                  <a:close/>
                  <a:moveTo>
                    <a:pt x="44710" y="72155"/>
                  </a:moveTo>
                  <a:lnTo>
                    <a:pt x="44895" y="72201"/>
                  </a:lnTo>
                  <a:lnTo>
                    <a:pt x="45015" y="72321"/>
                  </a:lnTo>
                  <a:lnTo>
                    <a:pt x="45015" y="72321"/>
                  </a:lnTo>
                  <a:lnTo>
                    <a:pt x="44710" y="72155"/>
                  </a:lnTo>
                  <a:close/>
                  <a:moveTo>
                    <a:pt x="45497" y="64611"/>
                  </a:moveTo>
                  <a:lnTo>
                    <a:pt x="46191" y="65860"/>
                  </a:lnTo>
                  <a:lnTo>
                    <a:pt x="48181" y="72618"/>
                  </a:lnTo>
                  <a:lnTo>
                    <a:pt x="47394" y="72386"/>
                  </a:lnTo>
                  <a:lnTo>
                    <a:pt x="45451" y="65768"/>
                  </a:lnTo>
                  <a:lnTo>
                    <a:pt x="45451" y="64888"/>
                  </a:lnTo>
                  <a:lnTo>
                    <a:pt x="45451" y="64749"/>
                  </a:lnTo>
                  <a:lnTo>
                    <a:pt x="45497" y="64611"/>
                  </a:lnTo>
                  <a:close/>
                  <a:moveTo>
                    <a:pt x="46052" y="64518"/>
                  </a:moveTo>
                  <a:lnTo>
                    <a:pt x="47024" y="65583"/>
                  </a:lnTo>
                  <a:lnTo>
                    <a:pt x="50866" y="72201"/>
                  </a:lnTo>
                  <a:lnTo>
                    <a:pt x="50634" y="72432"/>
                  </a:lnTo>
                  <a:lnTo>
                    <a:pt x="50403" y="72664"/>
                  </a:lnTo>
                  <a:lnTo>
                    <a:pt x="50357" y="72664"/>
                  </a:lnTo>
                  <a:lnTo>
                    <a:pt x="50310" y="72479"/>
                  </a:lnTo>
                  <a:lnTo>
                    <a:pt x="46422" y="65768"/>
                  </a:lnTo>
                  <a:lnTo>
                    <a:pt x="46145" y="64842"/>
                  </a:lnTo>
                  <a:lnTo>
                    <a:pt x="46099" y="64703"/>
                  </a:lnTo>
                  <a:lnTo>
                    <a:pt x="46052" y="64518"/>
                  </a:lnTo>
                  <a:close/>
                  <a:moveTo>
                    <a:pt x="46700" y="66693"/>
                  </a:moveTo>
                  <a:lnTo>
                    <a:pt x="50171" y="72710"/>
                  </a:lnTo>
                  <a:lnTo>
                    <a:pt x="49570" y="72803"/>
                  </a:lnTo>
                  <a:lnTo>
                    <a:pt x="49014" y="72756"/>
                  </a:lnTo>
                  <a:lnTo>
                    <a:pt x="48459" y="72664"/>
                  </a:lnTo>
                  <a:lnTo>
                    <a:pt x="46700" y="66786"/>
                  </a:lnTo>
                  <a:lnTo>
                    <a:pt x="46700" y="66693"/>
                  </a:lnTo>
                  <a:close/>
                  <a:moveTo>
                    <a:pt x="45451" y="72525"/>
                  </a:moveTo>
                  <a:lnTo>
                    <a:pt x="45543" y="72571"/>
                  </a:lnTo>
                  <a:lnTo>
                    <a:pt x="45636" y="72618"/>
                  </a:lnTo>
                  <a:lnTo>
                    <a:pt x="45775" y="72710"/>
                  </a:lnTo>
                  <a:lnTo>
                    <a:pt x="45867" y="72710"/>
                  </a:lnTo>
                  <a:lnTo>
                    <a:pt x="46006" y="72756"/>
                  </a:lnTo>
                  <a:lnTo>
                    <a:pt x="46191" y="72849"/>
                  </a:lnTo>
                  <a:lnTo>
                    <a:pt x="46284" y="72849"/>
                  </a:lnTo>
                  <a:lnTo>
                    <a:pt x="46330" y="72895"/>
                  </a:lnTo>
                  <a:lnTo>
                    <a:pt x="46376" y="72895"/>
                  </a:lnTo>
                  <a:lnTo>
                    <a:pt x="46561" y="72988"/>
                  </a:lnTo>
                  <a:lnTo>
                    <a:pt x="46608" y="72988"/>
                  </a:lnTo>
                  <a:lnTo>
                    <a:pt x="46839" y="73034"/>
                  </a:lnTo>
                  <a:lnTo>
                    <a:pt x="46885" y="73034"/>
                  </a:lnTo>
                  <a:lnTo>
                    <a:pt x="46885" y="73080"/>
                  </a:lnTo>
                  <a:lnTo>
                    <a:pt x="47070" y="73080"/>
                  </a:lnTo>
                  <a:lnTo>
                    <a:pt x="47302" y="73127"/>
                  </a:lnTo>
                  <a:lnTo>
                    <a:pt x="47394" y="73173"/>
                  </a:lnTo>
                  <a:lnTo>
                    <a:pt x="47394" y="73265"/>
                  </a:lnTo>
                  <a:lnTo>
                    <a:pt x="47117" y="73219"/>
                  </a:lnTo>
                  <a:lnTo>
                    <a:pt x="46284" y="72988"/>
                  </a:lnTo>
                  <a:lnTo>
                    <a:pt x="45451" y="72710"/>
                  </a:lnTo>
                  <a:lnTo>
                    <a:pt x="45451" y="72525"/>
                  </a:lnTo>
                  <a:close/>
                  <a:moveTo>
                    <a:pt x="47626" y="73219"/>
                  </a:moveTo>
                  <a:lnTo>
                    <a:pt x="47996" y="73265"/>
                  </a:lnTo>
                  <a:lnTo>
                    <a:pt x="48366" y="73265"/>
                  </a:lnTo>
                  <a:lnTo>
                    <a:pt x="48413" y="73312"/>
                  </a:lnTo>
                  <a:lnTo>
                    <a:pt x="47672" y="73312"/>
                  </a:lnTo>
                  <a:lnTo>
                    <a:pt x="47626" y="73219"/>
                  </a:lnTo>
                  <a:close/>
                  <a:moveTo>
                    <a:pt x="48829" y="73265"/>
                  </a:moveTo>
                  <a:lnTo>
                    <a:pt x="48644" y="73312"/>
                  </a:lnTo>
                  <a:lnTo>
                    <a:pt x="48598" y="73265"/>
                  </a:lnTo>
                  <a:close/>
                  <a:moveTo>
                    <a:pt x="41331" y="48921"/>
                  </a:moveTo>
                  <a:lnTo>
                    <a:pt x="41794" y="49060"/>
                  </a:lnTo>
                  <a:lnTo>
                    <a:pt x="41887" y="49106"/>
                  </a:lnTo>
                  <a:lnTo>
                    <a:pt x="42118" y="49152"/>
                  </a:lnTo>
                  <a:lnTo>
                    <a:pt x="42211" y="49199"/>
                  </a:lnTo>
                  <a:lnTo>
                    <a:pt x="42350" y="49199"/>
                  </a:lnTo>
                  <a:lnTo>
                    <a:pt x="42720" y="49337"/>
                  </a:lnTo>
                  <a:lnTo>
                    <a:pt x="43044" y="49476"/>
                  </a:lnTo>
                  <a:lnTo>
                    <a:pt x="43090" y="49476"/>
                  </a:lnTo>
                  <a:lnTo>
                    <a:pt x="43229" y="49522"/>
                  </a:lnTo>
                  <a:lnTo>
                    <a:pt x="43229" y="49569"/>
                  </a:lnTo>
                  <a:lnTo>
                    <a:pt x="43414" y="49569"/>
                  </a:lnTo>
                  <a:lnTo>
                    <a:pt x="43460" y="49615"/>
                  </a:lnTo>
                  <a:lnTo>
                    <a:pt x="43553" y="49661"/>
                  </a:lnTo>
                  <a:lnTo>
                    <a:pt x="43784" y="49800"/>
                  </a:lnTo>
                  <a:lnTo>
                    <a:pt x="43923" y="49846"/>
                  </a:lnTo>
                  <a:lnTo>
                    <a:pt x="44201" y="50032"/>
                  </a:lnTo>
                  <a:lnTo>
                    <a:pt x="44247" y="50032"/>
                  </a:lnTo>
                  <a:lnTo>
                    <a:pt x="44293" y="50078"/>
                  </a:lnTo>
                  <a:lnTo>
                    <a:pt x="44386" y="50124"/>
                  </a:lnTo>
                  <a:lnTo>
                    <a:pt x="44525" y="50170"/>
                  </a:lnTo>
                  <a:lnTo>
                    <a:pt x="44525" y="50217"/>
                  </a:lnTo>
                  <a:lnTo>
                    <a:pt x="44617" y="50217"/>
                  </a:lnTo>
                  <a:lnTo>
                    <a:pt x="44710" y="50309"/>
                  </a:lnTo>
                  <a:lnTo>
                    <a:pt x="44756" y="50309"/>
                  </a:lnTo>
                  <a:lnTo>
                    <a:pt x="44803" y="50356"/>
                  </a:lnTo>
                  <a:lnTo>
                    <a:pt x="45451" y="50772"/>
                  </a:lnTo>
                  <a:lnTo>
                    <a:pt x="46099" y="51189"/>
                  </a:lnTo>
                  <a:lnTo>
                    <a:pt x="46145" y="51235"/>
                  </a:lnTo>
                  <a:lnTo>
                    <a:pt x="46978" y="51883"/>
                  </a:lnTo>
                  <a:lnTo>
                    <a:pt x="47117" y="51975"/>
                  </a:lnTo>
                  <a:lnTo>
                    <a:pt x="47348" y="52207"/>
                  </a:lnTo>
                  <a:lnTo>
                    <a:pt x="47533" y="52346"/>
                  </a:lnTo>
                  <a:lnTo>
                    <a:pt x="47672" y="52485"/>
                  </a:lnTo>
                  <a:lnTo>
                    <a:pt x="48320" y="53086"/>
                  </a:lnTo>
                  <a:lnTo>
                    <a:pt x="48366" y="53179"/>
                  </a:lnTo>
                  <a:lnTo>
                    <a:pt x="48459" y="53225"/>
                  </a:lnTo>
                  <a:lnTo>
                    <a:pt x="48829" y="53642"/>
                  </a:lnTo>
                  <a:lnTo>
                    <a:pt x="49014" y="53827"/>
                  </a:lnTo>
                  <a:lnTo>
                    <a:pt x="49338" y="54197"/>
                  </a:lnTo>
                  <a:lnTo>
                    <a:pt x="49477" y="54336"/>
                  </a:lnTo>
                  <a:lnTo>
                    <a:pt x="49755" y="54660"/>
                  </a:lnTo>
                  <a:lnTo>
                    <a:pt x="50033" y="54984"/>
                  </a:lnTo>
                  <a:lnTo>
                    <a:pt x="50218" y="55262"/>
                  </a:lnTo>
                  <a:lnTo>
                    <a:pt x="50264" y="55308"/>
                  </a:lnTo>
                  <a:lnTo>
                    <a:pt x="50403" y="55447"/>
                  </a:lnTo>
                  <a:lnTo>
                    <a:pt x="50495" y="55632"/>
                  </a:lnTo>
                  <a:lnTo>
                    <a:pt x="50588" y="55771"/>
                  </a:lnTo>
                  <a:lnTo>
                    <a:pt x="50958" y="56233"/>
                  </a:lnTo>
                  <a:lnTo>
                    <a:pt x="50958" y="56280"/>
                  </a:lnTo>
                  <a:lnTo>
                    <a:pt x="51051" y="56372"/>
                  </a:lnTo>
                  <a:lnTo>
                    <a:pt x="51190" y="56557"/>
                  </a:lnTo>
                  <a:lnTo>
                    <a:pt x="51236" y="56650"/>
                  </a:lnTo>
                  <a:lnTo>
                    <a:pt x="51514" y="57113"/>
                  </a:lnTo>
                  <a:lnTo>
                    <a:pt x="51560" y="57159"/>
                  </a:lnTo>
                  <a:lnTo>
                    <a:pt x="51652" y="57298"/>
                  </a:lnTo>
                  <a:lnTo>
                    <a:pt x="51745" y="57483"/>
                  </a:lnTo>
                  <a:lnTo>
                    <a:pt x="52393" y="58548"/>
                  </a:lnTo>
                  <a:lnTo>
                    <a:pt x="52578" y="58872"/>
                  </a:lnTo>
                  <a:lnTo>
                    <a:pt x="52578" y="58918"/>
                  </a:lnTo>
                  <a:lnTo>
                    <a:pt x="52856" y="59473"/>
                  </a:lnTo>
                  <a:lnTo>
                    <a:pt x="53041" y="59797"/>
                  </a:lnTo>
                  <a:lnTo>
                    <a:pt x="53272" y="60353"/>
                  </a:lnTo>
                  <a:lnTo>
                    <a:pt x="53319" y="60353"/>
                  </a:lnTo>
                  <a:lnTo>
                    <a:pt x="53365" y="60538"/>
                  </a:lnTo>
                  <a:lnTo>
                    <a:pt x="53457" y="60677"/>
                  </a:lnTo>
                  <a:lnTo>
                    <a:pt x="53457" y="60723"/>
                  </a:lnTo>
                  <a:lnTo>
                    <a:pt x="53689" y="61232"/>
                  </a:lnTo>
                  <a:lnTo>
                    <a:pt x="53689" y="61278"/>
                  </a:lnTo>
                  <a:lnTo>
                    <a:pt x="53781" y="61463"/>
                  </a:lnTo>
                  <a:lnTo>
                    <a:pt x="53828" y="61649"/>
                  </a:lnTo>
                  <a:lnTo>
                    <a:pt x="54013" y="62158"/>
                  </a:lnTo>
                  <a:lnTo>
                    <a:pt x="54059" y="62250"/>
                  </a:lnTo>
                  <a:lnTo>
                    <a:pt x="54152" y="62435"/>
                  </a:lnTo>
                  <a:lnTo>
                    <a:pt x="54198" y="62620"/>
                  </a:lnTo>
                  <a:lnTo>
                    <a:pt x="54198" y="62667"/>
                  </a:lnTo>
                  <a:lnTo>
                    <a:pt x="54198" y="62713"/>
                  </a:lnTo>
                  <a:lnTo>
                    <a:pt x="54244" y="62852"/>
                  </a:lnTo>
                  <a:lnTo>
                    <a:pt x="54291" y="62944"/>
                  </a:lnTo>
                  <a:lnTo>
                    <a:pt x="54291" y="63037"/>
                  </a:lnTo>
                  <a:lnTo>
                    <a:pt x="54337" y="63130"/>
                  </a:lnTo>
                  <a:lnTo>
                    <a:pt x="54337" y="63176"/>
                  </a:lnTo>
                  <a:lnTo>
                    <a:pt x="54429" y="63315"/>
                  </a:lnTo>
                  <a:lnTo>
                    <a:pt x="54476" y="63500"/>
                  </a:lnTo>
                  <a:lnTo>
                    <a:pt x="54476" y="63639"/>
                  </a:lnTo>
                  <a:lnTo>
                    <a:pt x="54707" y="64379"/>
                  </a:lnTo>
                  <a:lnTo>
                    <a:pt x="54707" y="64472"/>
                  </a:lnTo>
                  <a:lnTo>
                    <a:pt x="54753" y="64657"/>
                  </a:lnTo>
                  <a:lnTo>
                    <a:pt x="54800" y="64796"/>
                  </a:lnTo>
                  <a:lnTo>
                    <a:pt x="54800" y="64842"/>
                  </a:lnTo>
                  <a:lnTo>
                    <a:pt x="54985" y="65953"/>
                  </a:lnTo>
                  <a:lnTo>
                    <a:pt x="55124" y="67064"/>
                  </a:lnTo>
                  <a:lnTo>
                    <a:pt x="55216" y="68082"/>
                  </a:lnTo>
                  <a:lnTo>
                    <a:pt x="55170" y="69100"/>
                  </a:lnTo>
                  <a:lnTo>
                    <a:pt x="55124" y="69979"/>
                  </a:lnTo>
                  <a:lnTo>
                    <a:pt x="54985" y="70766"/>
                  </a:lnTo>
                  <a:lnTo>
                    <a:pt x="54800" y="71553"/>
                  </a:lnTo>
                  <a:lnTo>
                    <a:pt x="54522" y="72294"/>
                  </a:lnTo>
                  <a:lnTo>
                    <a:pt x="54198" y="73034"/>
                  </a:lnTo>
                  <a:lnTo>
                    <a:pt x="53974" y="73383"/>
                  </a:lnTo>
                  <a:lnTo>
                    <a:pt x="54013" y="73265"/>
                  </a:lnTo>
                  <a:lnTo>
                    <a:pt x="54244" y="72803"/>
                  </a:lnTo>
                  <a:lnTo>
                    <a:pt x="54476" y="72340"/>
                  </a:lnTo>
                  <a:lnTo>
                    <a:pt x="54615" y="71831"/>
                  </a:lnTo>
                  <a:lnTo>
                    <a:pt x="54753" y="71275"/>
                  </a:lnTo>
                  <a:lnTo>
                    <a:pt x="54800" y="71229"/>
                  </a:lnTo>
                  <a:lnTo>
                    <a:pt x="54800" y="71090"/>
                  </a:lnTo>
                  <a:lnTo>
                    <a:pt x="54846" y="70951"/>
                  </a:lnTo>
                  <a:lnTo>
                    <a:pt x="54846" y="70905"/>
                  </a:lnTo>
                  <a:lnTo>
                    <a:pt x="54985" y="70118"/>
                  </a:lnTo>
                  <a:lnTo>
                    <a:pt x="55031" y="69285"/>
                  </a:lnTo>
                  <a:lnTo>
                    <a:pt x="55031" y="68313"/>
                  </a:lnTo>
                  <a:lnTo>
                    <a:pt x="54985" y="67341"/>
                  </a:lnTo>
                  <a:lnTo>
                    <a:pt x="54985" y="67295"/>
                  </a:lnTo>
                  <a:lnTo>
                    <a:pt x="54985" y="67202"/>
                  </a:lnTo>
                  <a:lnTo>
                    <a:pt x="54985" y="67064"/>
                  </a:lnTo>
                  <a:lnTo>
                    <a:pt x="54846" y="66231"/>
                  </a:lnTo>
                  <a:lnTo>
                    <a:pt x="54707" y="65397"/>
                  </a:lnTo>
                  <a:lnTo>
                    <a:pt x="54522" y="64564"/>
                  </a:lnTo>
                  <a:lnTo>
                    <a:pt x="54291" y="63731"/>
                  </a:lnTo>
                  <a:lnTo>
                    <a:pt x="54244" y="63546"/>
                  </a:lnTo>
                  <a:lnTo>
                    <a:pt x="54198" y="63407"/>
                  </a:lnTo>
                  <a:lnTo>
                    <a:pt x="54152" y="63176"/>
                  </a:lnTo>
                  <a:lnTo>
                    <a:pt x="54105" y="63130"/>
                  </a:lnTo>
                  <a:lnTo>
                    <a:pt x="53967" y="62667"/>
                  </a:lnTo>
                  <a:lnTo>
                    <a:pt x="53967" y="62574"/>
                  </a:lnTo>
                  <a:lnTo>
                    <a:pt x="53920" y="62528"/>
                  </a:lnTo>
                  <a:lnTo>
                    <a:pt x="53874" y="62435"/>
                  </a:lnTo>
                  <a:lnTo>
                    <a:pt x="53781" y="62158"/>
                  </a:lnTo>
                  <a:lnTo>
                    <a:pt x="53781" y="62111"/>
                  </a:lnTo>
                  <a:lnTo>
                    <a:pt x="53735" y="61973"/>
                  </a:lnTo>
                  <a:lnTo>
                    <a:pt x="53133" y="60584"/>
                  </a:lnTo>
                  <a:lnTo>
                    <a:pt x="53041" y="60353"/>
                  </a:lnTo>
                  <a:lnTo>
                    <a:pt x="52624" y="59520"/>
                  </a:lnTo>
                  <a:lnTo>
                    <a:pt x="52208" y="58686"/>
                  </a:lnTo>
                  <a:lnTo>
                    <a:pt x="51791" y="57946"/>
                  </a:lnTo>
                  <a:lnTo>
                    <a:pt x="51328" y="57205"/>
                  </a:lnTo>
                  <a:lnTo>
                    <a:pt x="51282" y="57159"/>
                  </a:lnTo>
                  <a:lnTo>
                    <a:pt x="51143" y="56928"/>
                  </a:lnTo>
                  <a:lnTo>
                    <a:pt x="51097" y="56835"/>
                  </a:lnTo>
                  <a:lnTo>
                    <a:pt x="50958" y="56604"/>
                  </a:lnTo>
                  <a:lnTo>
                    <a:pt x="50866" y="56557"/>
                  </a:lnTo>
                  <a:lnTo>
                    <a:pt x="50773" y="56372"/>
                  </a:lnTo>
                  <a:lnTo>
                    <a:pt x="50681" y="56233"/>
                  </a:lnTo>
                  <a:lnTo>
                    <a:pt x="50588" y="56095"/>
                  </a:lnTo>
                  <a:lnTo>
                    <a:pt x="50449" y="55909"/>
                  </a:lnTo>
                  <a:lnTo>
                    <a:pt x="50357" y="55817"/>
                  </a:lnTo>
                  <a:lnTo>
                    <a:pt x="50218" y="55632"/>
                  </a:lnTo>
                  <a:lnTo>
                    <a:pt x="50171" y="55539"/>
                  </a:lnTo>
                  <a:lnTo>
                    <a:pt x="49986" y="55308"/>
                  </a:lnTo>
                  <a:lnTo>
                    <a:pt x="49986" y="55262"/>
                  </a:lnTo>
                  <a:lnTo>
                    <a:pt x="49755" y="55030"/>
                  </a:lnTo>
                  <a:lnTo>
                    <a:pt x="49523" y="54752"/>
                  </a:lnTo>
                  <a:lnTo>
                    <a:pt x="48737" y="53827"/>
                  </a:lnTo>
                  <a:lnTo>
                    <a:pt x="48644" y="53734"/>
                  </a:lnTo>
                  <a:lnTo>
                    <a:pt x="48459" y="53549"/>
                  </a:lnTo>
                  <a:lnTo>
                    <a:pt x="48274" y="53364"/>
                  </a:lnTo>
                  <a:lnTo>
                    <a:pt x="48274" y="53318"/>
                  </a:lnTo>
                  <a:lnTo>
                    <a:pt x="48089" y="53179"/>
                  </a:lnTo>
                  <a:lnTo>
                    <a:pt x="48042" y="53133"/>
                  </a:lnTo>
                  <a:lnTo>
                    <a:pt x="47904" y="52994"/>
                  </a:lnTo>
                  <a:lnTo>
                    <a:pt x="47857" y="52947"/>
                  </a:lnTo>
                  <a:lnTo>
                    <a:pt x="47718" y="52809"/>
                  </a:lnTo>
                  <a:lnTo>
                    <a:pt x="47672" y="52762"/>
                  </a:lnTo>
                  <a:lnTo>
                    <a:pt x="47533" y="52623"/>
                  </a:lnTo>
                  <a:lnTo>
                    <a:pt x="47487" y="52577"/>
                  </a:lnTo>
                  <a:lnTo>
                    <a:pt x="47348" y="52438"/>
                  </a:lnTo>
                  <a:lnTo>
                    <a:pt x="47256" y="52392"/>
                  </a:lnTo>
                  <a:lnTo>
                    <a:pt x="47117" y="52299"/>
                  </a:lnTo>
                  <a:lnTo>
                    <a:pt x="47070" y="52207"/>
                  </a:lnTo>
                  <a:lnTo>
                    <a:pt x="46932" y="52114"/>
                  </a:lnTo>
                  <a:lnTo>
                    <a:pt x="46885" y="52068"/>
                  </a:lnTo>
                  <a:lnTo>
                    <a:pt x="46839" y="52022"/>
                  </a:lnTo>
                  <a:lnTo>
                    <a:pt x="46746" y="51929"/>
                  </a:lnTo>
                  <a:lnTo>
                    <a:pt x="46654" y="51883"/>
                  </a:lnTo>
                  <a:lnTo>
                    <a:pt x="46515" y="51790"/>
                  </a:lnTo>
                  <a:lnTo>
                    <a:pt x="46469" y="51698"/>
                  </a:lnTo>
                  <a:lnTo>
                    <a:pt x="46422" y="51698"/>
                  </a:lnTo>
                  <a:lnTo>
                    <a:pt x="46330" y="51605"/>
                  </a:lnTo>
                  <a:lnTo>
                    <a:pt x="46237" y="51513"/>
                  </a:lnTo>
                  <a:lnTo>
                    <a:pt x="46191" y="51513"/>
                  </a:lnTo>
                  <a:lnTo>
                    <a:pt x="46099" y="51466"/>
                  </a:lnTo>
                  <a:lnTo>
                    <a:pt x="46052" y="51420"/>
                  </a:lnTo>
                  <a:lnTo>
                    <a:pt x="45312" y="50865"/>
                  </a:lnTo>
                  <a:lnTo>
                    <a:pt x="44432" y="50309"/>
                  </a:lnTo>
                  <a:lnTo>
                    <a:pt x="44340" y="50263"/>
                  </a:lnTo>
                  <a:lnTo>
                    <a:pt x="44293" y="50217"/>
                  </a:lnTo>
                  <a:lnTo>
                    <a:pt x="43599" y="49846"/>
                  </a:lnTo>
                  <a:lnTo>
                    <a:pt x="43507" y="49846"/>
                  </a:lnTo>
                  <a:lnTo>
                    <a:pt x="43414" y="49800"/>
                  </a:lnTo>
                  <a:lnTo>
                    <a:pt x="42905" y="49569"/>
                  </a:lnTo>
                  <a:lnTo>
                    <a:pt x="42396" y="49337"/>
                  </a:lnTo>
                  <a:lnTo>
                    <a:pt x="42303" y="49337"/>
                  </a:lnTo>
                  <a:lnTo>
                    <a:pt x="42257" y="49291"/>
                  </a:lnTo>
                  <a:lnTo>
                    <a:pt x="42211" y="49291"/>
                  </a:lnTo>
                  <a:lnTo>
                    <a:pt x="41331" y="49060"/>
                  </a:lnTo>
                  <a:lnTo>
                    <a:pt x="41331" y="48967"/>
                  </a:lnTo>
                  <a:lnTo>
                    <a:pt x="41331" y="48921"/>
                  </a:lnTo>
                  <a:close/>
                  <a:moveTo>
                    <a:pt x="53948" y="73423"/>
                  </a:moveTo>
                  <a:lnTo>
                    <a:pt x="53781" y="73682"/>
                  </a:lnTo>
                  <a:lnTo>
                    <a:pt x="53735" y="73728"/>
                  </a:lnTo>
                  <a:lnTo>
                    <a:pt x="53828" y="73543"/>
                  </a:lnTo>
                  <a:lnTo>
                    <a:pt x="53948" y="73423"/>
                  </a:lnTo>
                  <a:close/>
                  <a:moveTo>
                    <a:pt x="39017" y="50356"/>
                  </a:moveTo>
                  <a:lnTo>
                    <a:pt x="39526" y="50402"/>
                  </a:lnTo>
                  <a:lnTo>
                    <a:pt x="39526" y="50448"/>
                  </a:lnTo>
                  <a:lnTo>
                    <a:pt x="39711" y="51790"/>
                  </a:lnTo>
                  <a:lnTo>
                    <a:pt x="38462" y="51790"/>
                  </a:lnTo>
                  <a:lnTo>
                    <a:pt x="38277" y="51837"/>
                  </a:lnTo>
                  <a:lnTo>
                    <a:pt x="38184" y="51837"/>
                  </a:lnTo>
                  <a:lnTo>
                    <a:pt x="38138" y="51883"/>
                  </a:lnTo>
                  <a:lnTo>
                    <a:pt x="37999" y="51883"/>
                  </a:lnTo>
                  <a:lnTo>
                    <a:pt x="37906" y="51929"/>
                  </a:lnTo>
                  <a:lnTo>
                    <a:pt x="37860" y="51929"/>
                  </a:lnTo>
                  <a:lnTo>
                    <a:pt x="37490" y="52068"/>
                  </a:lnTo>
                  <a:lnTo>
                    <a:pt x="37120" y="52207"/>
                  </a:lnTo>
                  <a:lnTo>
                    <a:pt x="36703" y="52438"/>
                  </a:lnTo>
                  <a:lnTo>
                    <a:pt x="36379" y="52670"/>
                  </a:lnTo>
                  <a:lnTo>
                    <a:pt x="36101" y="52901"/>
                  </a:lnTo>
                  <a:lnTo>
                    <a:pt x="35824" y="53133"/>
                  </a:lnTo>
                  <a:lnTo>
                    <a:pt x="35592" y="53410"/>
                  </a:lnTo>
                  <a:lnTo>
                    <a:pt x="35176" y="53966"/>
                  </a:lnTo>
                  <a:lnTo>
                    <a:pt x="34898" y="54567"/>
                  </a:lnTo>
                  <a:lnTo>
                    <a:pt x="34620" y="55169"/>
                  </a:lnTo>
                  <a:lnTo>
                    <a:pt x="34482" y="55771"/>
                  </a:lnTo>
                  <a:lnTo>
                    <a:pt x="34343" y="56280"/>
                  </a:lnTo>
                  <a:lnTo>
                    <a:pt x="34250" y="56743"/>
                  </a:lnTo>
                  <a:lnTo>
                    <a:pt x="34158" y="57761"/>
                  </a:lnTo>
                  <a:lnTo>
                    <a:pt x="34204" y="58825"/>
                  </a:lnTo>
                  <a:lnTo>
                    <a:pt x="34296" y="59936"/>
                  </a:lnTo>
                  <a:lnTo>
                    <a:pt x="34482" y="61047"/>
                  </a:lnTo>
                  <a:lnTo>
                    <a:pt x="34574" y="61417"/>
                  </a:lnTo>
                  <a:lnTo>
                    <a:pt x="34620" y="61602"/>
                  </a:lnTo>
                  <a:lnTo>
                    <a:pt x="34759" y="62158"/>
                  </a:lnTo>
                  <a:lnTo>
                    <a:pt x="35083" y="63222"/>
                  </a:lnTo>
                  <a:lnTo>
                    <a:pt x="35361" y="64009"/>
                  </a:lnTo>
                  <a:lnTo>
                    <a:pt x="35685" y="64749"/>
                  </a:lnTo>
                  <a:lnTo>
                    <a:pt x="36009" y="65536"/>
                  </a:lnTo>
                  <a:lnTo>
                    <a:pt x="36379" y="66231"/>
                  </a:lnTo>
                  <a:lnTo>
                    <a:pt x="36796" y="66971"/>
                  </a:lnTo>
                  <a:lnTo>
                    <a:pt x="37212" y="67665"/>
                  </a:lnTo>
                  <a:lnTo>
                    <a:pt x="37629" y="68313"/>
                  </a:lnTo>
                  <a:lnTo>
                    <a:pt x="38092" y="69007"/>
                  </a:lnTo>
                  <a:lnTo>
                    <a:pt x="38184" y="69100"/>
                  </a:lnTo>
                  <a:lnTo>
                    <a:pt x="39064" y="70211"/>
                  </a:lnTo>
                  <a:lnTo>
                    <a:pt x="40035" y="71229"/>
                  </a:lnTo>
                  <a:lnTo>
                    <a:pt x="41007" y="72108"/>
                  </a:lnTo>
                  <a:lnTo>
                    <a:pt x="41517" y="72525"/>
                  </a:lnTo>
                  <a:lnTo>
                    <a:pt x="42072" y="72895"/>
                  </a:lnTo>
                  <a:lnTo>
                    <a:pt x="42072" y="72942"/>
                  </a:lnTo>
                  <a:lnTo>
                    <a:pt x="42118" y="72942"/>
                  </a:lnTo>
                  <a:lnTo>
                    <a:pt x="42164" y="72988"/>
                  </a:lnTo>
                  <a:lnTo>
                    <a:pt x="42257" y="73034"/>
                  </a:lnTo>
                  <a:lnTo>
                    <a:pt x="42303" y="73080"/>
                  </a:lnTo>
                  <a:lnTo>
                    <a:pt x="42350" y="73080"/>
                  </a:lnTo>
                  <a:lnTo>
                    <a:pt x="42396" y="73127"/>
                  </a:lnTo>
                  <a:lnTo>
                    <a:pt x="42442" y="73173"/>
                  </a:lnTo>
                  <a:lnTo>
                    <a:pt x="42488" y="73173"/>
                  </a:lnTo>
                  <a:lnTo>
                    <a:pt x="43090" y="73543"/>
                  </a:lnTo>
                  <a:lnTo>
                    <a:pt x="43877" y="74006"/>
                  </a:lnTo>
                  <a:lnTo>
                    <a:pt x="43923" y="74006"/>
                  </a:lnTo>
                  <a:lnTo>
                    <a:pt x="44201" y="74099"/>
                  </a:lnTo>
                  <a:lnTo>
                    <a:pt x="44432" y="74237"/>
                  </a:lnTo>
                  <a:lnTo>
                    <a:pt x="44710" y="74330"/>
                  </a:lnTo>
                  <a:lnTo>
                    <a:pt x="44756" y="74330"/>
                  </a:lnTo>
                  <a:lnTo>
                    <a:pt x="44941" y="74423"/>
                  </a:lnTo>
                  <a:lnTo>
                    <a:pt x="45312" y="74515"/>
                  </a:lnTo>
                  <a:lnTo>
                    <a:pt x="45589" y="74608"/>
                  </a:lnTo>
                  <a:lnTo>
                    <a:pt x="45636" y="74608"/>
                  </a:lnTo>
                  <a:lnTo>
                    <a:pt x="46376" y="74747"/>
                  </a:lnTo>
                  <a:lnTo>
                    <a:pt x="47580" y="74747"/>
                  </a:lnTo>
                  <a:lnTo>
                    <a:pt x="48042" y="74700"/>
                  </a:lnTo>
                  <a:lnTo>
                    <a:pt x="48505" y="74561"/>
                  </a:lnTo>
                  <a:lnTo>
                    <a:pt x="48922" y="74423"/>
                  </a:lnTo>
                  <a:lnTo>
                    <a:pt x="49338" y="74237"/>
                  </a:lnTo>
                  <a:lnTo>
                    <a:pt x="49709" y="74006"/>
                  </a:lnTo>
                  <a:lnTo>
                    <a:pt x="49755" y="73960"/>
                  </a:lnTo>
                  <a:lnTo>
                    <a:pt x="49940" y="73867"/>
                  </a:lnTo>
                  <a:lnTo>
                    <a:pt x="50033" y="73775"/>
                  </a:lnTo>
                  <a:lnTo>
                    <a:pt x="50542" y="73312"/>
                  </a:lnTo>
                  <a:lnTo>
                    <a:pt x="50588" y="73219"/>
                  </a:lnTo>
                  <a:lnTo>
                    <a:pt x="50634" y="73173"/>
                  </a:lnTo>
                  <a:lnTo>
                    <a:pt x="50681" y="73127"/>
                  </a:lnTo>
                  <a:lnTo>
                    <a:pt x="50773" y="72988"/>
                  </a:lnTo>
                  <a:lnTo>
                    <a:pt x="50866" y="72849"/>
                  </a:lnTo>
                  <a:lnTo>
                    <a:pt x="51097" y="72571"/>
                  </a:lnTo>
                  <a:lnTo>
                    <a:pt x="51143" y="72525"/>
                  </a:lnTo>
                  <a:lnTo>
                    <a:pt x="51190" y="72432"/>
                  </a:lnTo>
                  <a:lnTo>
                    <a:pt x="51190" y="72340"/>
                  </a:lnTo>
                  <a:lnTo>
                    <a:pt x="51282" y="72201"/>
                  </a:lnTo>
                  <a:lnTo>
                    <a:pt x="51282" y="72155"/>
                  </a:lnTo>
                  <a:lnTo>
                    <a:pt x="51328" y="72108"/>
                  </a:lnTo>
                  <a:lnTo>
                    <a:pt x="51328" y="72062"/>
                  </a:lnTo>
                  <a:lnTo>
                    <a:pt x="51375" y="72062"/>
                  </a:lnTo>
                  <a:lnTo>
                    <a:pt x="51560" y="71646"/>
                  </a:lnTo>
                  <a:lnTo>
                    <a:pt x="51560" y="71599"/>
                  </a:lnTo>
                  <a:lnTo>
                    <a:pt x="51652" y="71322"/>
                  </a:lnTo>
                  <a:lnTo>
                    <a:pt x="51699" y="71229"/>
                  </a:lnTo>
                  <a:lnTo>
                    <a:pt x="51745" y="71044"/>
                  </a:lnTo>
                  <a:lnTo>
                    <a:pt x="51838" y="70674"/>
                  </a:lnTo>
                  <a:lnTo>
                    <a:pt x="51884" y="70627"/>
                  </a:lnTo>
                  <a:lnTo>
                    <a:pt x="51884" y="70489"/>
                  </a:lnTo>
                  <a:lnTo>
                    <a:pt x="51884" y="70442"/>
                  </a:lnTo>
                  <a:lnTo>
                    <a:pt x="52023" y="69563"/>
                  </a:lnTo>
                  <a:lnTo>
                    <a:pt x="52069" y="69470"/>
                  </a:lnTo>
                  <a:lnTo>
                    <a:pt x="52069" y="69378"/>
                  </a:lnTo>
                  <a:lnTo>
                    <a:pt x="52069" y="69285"/>
                  </a:lnTo>
                  <a:lnTo>
                    <a:pt x="52069" y="69007"/>
                  </a:lnTo>
                  <a:lnTo>
                    <a:pt x="52115" y="68267"/>
                  </a:lnTo>
                  <a:lnTo>
                    <a:pt x="52069" y="67526"/>
                  </a:lnTo>
                  <a:lnTo>
                    <a:pt x="52069" y="67434"/>
                  </a:lnTo>
                  <a:lnTo>
                    <a:pt x="52069" y="67341"/>
                  </a:lnTo>
                  <a:lnTo>
                    <a:pt x="52069" y="67249"/>
                  </a:lnTo>
                  <a:lnTo>
                    <a:pt x="52069" y="67156"/>
                  </a:lnTo>
                  <a:lnTo>
                    <a:pt x="52023" y="67017"/>
                  </a:lnTo>
                  <a:lnTo>
                    <a:pt x="51930" y="66138"/>
                  </a:lnTo>
                  <a:lnTo>
                    <a:pt x="51930" y="66045"/>
                  </a:lnTo>
                  <a:lnTo>
                    <a:pt x="51884" y="65907"/>
                  </a:lnTo>
                  <a:lnTo>
                    <a:pt x="51884" y="65814"/>
                  </a:lnTo>
                  <a:lnTo>
                    <a:pt x="51699" y="64842"/>
                  </a:lnTo>
                  <a:lnTo>
                    <a:pt x="51421" y="63870"/>
                  </a:lnTo>
                  <a:lnTo>
                    <a:pt x="51375" y="63778"/>
                  </a:lnTo>
                  <a:lnTo>
                    <a:pt x="51328" y="63639"/>
                  </a:lnTo>
                  <a:lnTo>
                    <a:pt x="51328" y="63592"/>
                  </a:lnTo>
                  <a:lnTo>
                    <a:pt x="50912" y="62482"/>
                  </a:lnTo>
                  <a:lnTo>
                    <a:pt x="50912" y="62435"/>
                  </a:lnTo>
                  <a:lnTo>
                    <a:pt x="50866" y="62389"/>
                  </a:lnTo>
                  <a:lnTo>
                    <a:pt x="50819" y="62296"/>
                  </a:lnTo>
                  <a:lnTo>
                    <a:pt x="50819" y="62204"/>
                  </a:lnTo>
                  <a:lnTo>
                    <a:pt x="50403" y="61325"/>
                  </a:lnTo>
                  <a:lnTo>
                    <a:pt x="49986" y="60445"/>
                  </a:lnTo>
                  <a:lnTo>
                    <a:pt x="49940" y="60399"/>
                  </a:lnTo>
                  <a:lnTo>
                    <a:pt x="49894" y="60353"/>
                  </a:lnTo>
                  <a:lnTo>
                    <a:pt x="49894" y="60306"/>
                  </a:lnTo>
                  <a:lnTo>
                    <a:pt x="49894" y="60260"/>
                  </a:lnTo>
                  <a:lnTo>
                    <a:pt x="49847" y="60214"/>
                  </a:lnTo>
                  <a:lnTo>
                    <a:pt x="49246" y="59149"/>
                  </a:lnTo>
                  <a:lnTo>
                    <a:pt x="49199" y="59103"/>
                  </a:lnTo>
                  <a:lnTo>
                    <a:pt x="49153" y="59057"/>
                  </a:lnTo>
                  <a:lnTo>
                    <a:pt x="49107" y="58964"/>
                  </a:lnTo>
                  <a:lnTo>
                    <a:pt x="49061" y="58918"/>
                  </a:lnTo>
                  <a:lnTo>
                    <a:pt x="48274" y="57761"/>
                  </a:lnTo>
                  <a:lnTo>
                    <a:pt x="48042" y="57437"/>
                  </a:lnTo>
                  <a:lnTo>
                    <a:pt x="47996" y="57391"/>
                  </a:lnTo>
                  <a:lnTo>
                    <a:pt x="47996" y="57344"/>
                  </a:lnTo>
                  <a:lnTo>
                    <a:pt x="47904" y="57252"/>
                  </a:lnTo>
                  <a:lnTo>
                    <a:pt x="47857" y="57205"/>
                  </a:lnTo>
                  <a:lnTo>
                    <a:pt x="47533" y="56789"/>
                  </a:lnTo>
                  <a:lnTo>
                    <a:pt x="47394" y="56604"/>
                  </a:lnTo>
                  <a:lnTo>
                    <a:pt x="47117" y="56280"/>
                  </a:lnTo>
                  <a:lnTo>
                    <a:pt x="47070" y="56233"/>
                  </a:lnTo>
                  <a:lnTo>
                    <a:pt x="46978" y="56141"/>
                  </a:lnTo>
                  <a:lnTo>
                    <a:pt x="46932" y="56048"/>
                  </a:lnTo>
                  <a:lnTo>
                    <a:pt x="46839" y="56002"/>
                  </a:lnTo>
                  <a:lnTo>
                    <a:pt x="46793" y="55956"/>
                  </a:lnTo>
                  <a:lnTo>
                    <a:pt x="46608" y="55724"/>
                  </a:lnTo>
                  <a:lnTo>
                    <a:pt x="46237" y="55354"/>
                  </a:lnTo>
                  <a:lnTo>
                    <a:pt x="46145" y="55262"/>
                  </a:lnTo>
                  <a:lnTo>
                    <a:pt x="45960" y="55076"/>
                  </a:lnTo>
                  <a:lnTo>
                    <a:pt x="45497" y="54660"/>
                  </a:lnTo>
                  <a:lnTo>
                    <a:pt x="45451" y="54614"/>
                  </a:lnTo>
                  <a:lnTo>
                    <a:pt x="45312" y="54521"/>
                  </a:lnTo>
                  <a:lnTo>
                    <a:pt x="45265" y="54428"/>
                  </a:lnTo>
                  <a:lnTo>
                    <a:pt x="45034" y="54243"/>
                  </a:lnTo>
                  <a:lnTo>
                    <a:pt x="44941" y="54197"/>
                  </a:lnTo>
                  <a:lnTo>
                    <a:pt x="44849" y="54104"/>
                  </a:lnTo>
                  <a:lnTo>
                    <a:pt x="44432" y="53780"/>
                  </a:lnTo>
                  <a:lnTo>
                    <a:pt x="44386" y="53734"/>
                  </a:lnTo>
                  <a:lnTo>
                    <a:pt x="44247" y="53688"/>
                  </a:lnTo>
                  <a:lnTo>
                    <a:pt x="44201" y="53642"/>
                  </a:lnTo>
                  <a:lnTo>
                    <a:pt x="44155" y="53595"/>
                  </a:lnTo>
                  <a:lnTo>
                    <a:pt x="44062" y="53549"/>
                  </a:lnTo>
                  <a:lnTo>
                    <a:pt x="44016" y="53503"/>
                  </a:lnTo>
                  <a:lnTo>
                    <a:pt x="43460" y="53133"/>
                  </a:lnTo>
                  <a:lnTo>
                    <a:pt x="42905" y="52809"/>
                  </a:lnTo>
                  <a:lnTo>
                    <a:pt x="42812" y="52809"/>
                  </a:lnTo>
                  <a:lnTo>
                    <a:pt x="42766" y="52762"/>
                  </a:lnTo>
                  <a:lnTo>
                    <a:pt x="42581" y="52670"/>
                  </a:lnTo>
                  <a:lnTo>
                    <a:pt x="42488" y="52623"/>
                  </a:lnTo>
                  <a:lnTo>
                    <a:pt x="42350" y="52577"/>
                  </a:lnTo>
                  <a:lnTo>
                    <a:pt x="42350" y="52531"/>
                  </a:lnTo>
                  <a:lnTo>
                    <a:pt x="42303" y="52531"/>
                  </a:lnTo>
                  <a:lnTo>
                    <a:pt x="41840" y="52346"/>
                  </a:lnTo>
                  <a:lnTo>
                    <a:pt x="41840" y="52299"/>
                  </a:lnTo>
                  <a:lnTo>
                    <a:pt x="41702" y="51374"/>
                  </a:lnTo>
                  <a:lnTo>
                    <a:pt x="41702" y="51328"/>
                  </a:lnTo>
                  <a:lnTo>
                    <a:pt x="41655" y="51189"/>
                  </a:lnTo>
                  <a:lnTo>
                    <a:pt x="41655" y="51096"/>
                  </a:lnTo>
                  <a:lnTo>
                    <a:pt x="41655" y="51004"/>
                  </a:lnTo>
                  <a:lnTo>
                    <a:pt x="42026" y="51142"/>
                  </a:lnTo>
                  <a:lnTo>
                    <a:pt x="42118" y="51189"/>
                  </a:lnTo>
                  <a:lnTo>
                    <a:pt x="42535" y="51420"/>
                  </a:lnTo>
                  <a:lnTo>
                    <a:pt x="42627" y="51420"/>
                  </a:lnTo>
                  <a:lnTo>
                    <a:pt x="42627" y="51466"/>
                  </a:lnTo>
                  <a:lnTo>
                    <a:pt x="42720" y="51466"/>
                  </a:lnTo>
                  <a:lnTo>
                    <a:pt x="43646" y="52022"/>
                  </a:lnTo>
                  <a:lnTo>
                    <a:pt x="43692" y="52068"/>
                  </a:lnTo>
                  <a:lnTo>
                    <a:pt x="43784" y="52114"/>
                  </a:lnTo>
                  <a:lnTo>
                    <a:pt x="43877" y="52161"/>
                  </a:lnTo>
                  <a:lnTo>
                    <a:pt x="43923" y="52207"/>
                  </a:lnTo>
                  <a:lnTo>
                    <a:pt x="44108" y="52346"/>
                  </a:lnTo>
                  <a:lnTo>
                    <a:pt x="44201" y="52392"/>
                  </a:lnTo>
                  <a:lnTo>
                    <a:pt x="44247" y="52438"/>
                  </a:lnTo>
                  <a:lnTo>
                    <a:pt x="44386" y="52531"/>
                  </a:lnTo>
                  <a:lnTo>
                    <a:pt x="44432" y="52577"/>
                  </a:lnTo>
                  <a:lnTo>
                    <a:pt x="44664" y="52716"/>
                  </a:lnTo>
                  <a:lnTo>
                    <a:pt x="44710" y="52809"/>
                  </a:lnTo>
                  <a:lnTo>
                    <a:pt x="44803" y="52855"/>
                  </a:lnTo>
                  <a:lnTo>
                    <a:pt x="45265" y="53225"/>
                  </a:lnTo>
                  <a:lnTo>
                    <a:pt x="45312" y="53271"/>
                  </a:lnTo>
                  <a:lnTo>
                    <a:pt x="45451" y="53364"/>
                  </a:lnTo>
                  <a:lnTo>
                    <a:pt x="45497" y="53410"/>
                  </a:lnTo>
                  <a:lnTo>
                    <a:pt x="46330" y="54151"/>
                  </a:lnTo>
                  <a:lnTo>
                    <a:pt x="47348" y="55215"/>
                  </a:lnTo>
                  <a:lnTo>
                    <a:pt x="47394" y="55262"/>
                  </a:lnTo>
                  <a:lnTo>
                    <a:pt x="47487" y="55354"/>
                  </a:lnTo>
                  <a:lnTo>
                    <a:pt x="47533" y="55400"/>
                  </a:lnTo>
                  <a:lnTo>
                    <a:pt x="48274" y="56326"/>
                  </a:lnTo>
                  <a:lnTo>
                    <a:pt x="48320" y="56372"/>
                  </a:lnTo>
                  <a:lnTo>
                    <a:pt x="48413" y="56511"/>
                  </a:lnTo>
                  <a:lnTo>
                    <a:pt x="48459" y="56557"/>
                  </a:lnTo>
                  <a:lnTo>
                    <a:pt x="49153" y="57483"/>
                  </a:lnTo>
                  <a:lnTo>
                    <a:pt x="49801" y="58501"/>
                  </a:lnTo>
                  <a:lnTo>
                    <a:pt x="49847" y="58548"/>
                  </a:lnTo>
                  <a:lnTo>
                    <a:pt x="49894" y="58640"/>
                  </a:lnTo>
                  <a:lnTo>
                    <a:pt x="49940" y="58686"/>
                  </a:lnTo>
                  <a:lnTo>
                    <a:pt x="49986" y="58733"/>
                  </a:lnTo>
                  <a:lnTo>
                    <a:pt x="49986" y="58779"/>
                  </a:lnTo>
                  <a:lnTo>
                    <a:pt x="50588" y="59797"/>
                  </a:lnTo>
                  <a:lnTo>
                    <a:pt x="50588" y="59844"/>
                  </a:lnTo>
                  <a:lnTo>
                    <a:pt x="50634" y="59936"/>
                  </a:lnTo>
                  <a:lnTo>
                    <a:pt x="50681" y="59982"/>
                  </a:lnTo>
                  <a:lnTo>
                    <a:pt x="50727" y="60029"/>
                  </a:lnTo>
                  <a:lnTo>
                    <a:pt x="50819" y="60214"/>
                  </a:lnTo>
                  <a:lnTo>
                    <a:pt x="51328" y="61278"/>
                  </a:lnTo>
                  <a:lnTo>
                    <a:pt x="51745" y="62296"/>
                  </a:lnTo>
                  <a:lnTo>
                    <a:pt x="51791" y="62389"/>
                  </a:lnTo>
                  <a:lnTo>
                    <a:pt x="51838" y="62528"/>
                  </a:lnTo>
                  <a:lnTo>
                    <a:pt x="51884" y="62574"/>
                  </a:lnTo>
                  <a:lnTo>
                    <a:pt x="52069" y="63176"/>
                  </a:lnTo>
                  <a:lnTo>
                    <a:pt x="52254" y="63685"/>
                  </a:lnTo>
                  <a:lnTo>
                    <a:pt x="52254" y="63778"/>
                  </a:lnTo>
                  <a:lnTo>
                    <a:pt x="52300" y="63916"/>
                  </a:lnTo>
                  <a:lnTo>
                    <a:pt x="52347" y="63963"/>
                  </a:lnTo>
                  <a:lnTo>
                    <a:pt x="52393" y="64194"/>
                  </a:lnTo>
                  <a:lnTo>
                    <a:pt x="52439" y="64240"/>
                  </a:lnTo>
                  <a:lnTo>
                    <a:pt x="52532" y="64657"/>
                  </a:lnTo>
                  <a:lnTo>
                    <a:pt x="52578" y="64749"/>
                  </a:lnTo>
                  <a:lnTo>
                    <a:pt x="52671" y="65120"/>
                  </a:lnTo>
                  <a:lnTo>
                    <a:pt x="52717" y="65259"/>
                  </a:lnTo>
                  <a:lnTo>
                    <a:pt x="52948" y="66462"/>
                  </a:lnTo>
                  <a:lnTo>
                    <a:pt x="52948" y="66554"/>
                  </a:lnTo>
                  <a:lnTo>
                    <a:pt x="52995" y="66693"/>
                  </a:lnTo>
                  <a:lnTo>
                    <a:pt x="52995" y="66740"/>
                  </a:lnTo>
                  <a:lnTo>
                    <a:pt x="53041" y="66925"/>
                  </a:lnTo>
                  <a:lnTo>
                    <a:pt x="53133" y="67758"/>
                  </a:lnTo>
                  <a:lnTo>
                    <a:pt x="53133" y="67850"/>
                  </a:lnTo>
                  <a:lnTo>
                    <a:pt x="53133" y="67989"/>
                  </a:lnTo>
                  <a:lnTo>
                    <a:pt x="53133" y="68082"/>
                  </a:lnTo>
                  <a:lnTo>
                    <a:pt x="53180" y="68961"/>
                  </a:lnTo>
                  <a:lnTo>
                    <a:pt x="53180" y="69794"/>
                  </a:lnTo>
                  <a:lnTo>
                    <a:pt x="53087" y="70396"/>
                  </a:lnTo>
                  <a:lnTo>
                    <a:pt x="53087" y="70720"/>
                  </a:lnTo>
                  <a:lnTo>
                    <a:pt x="52995" y="71136"/>
                  </a:lnTo>
                  <a:lnTo>
                    <a:pt x="52902" y="71646"/>
                  </a:lnTo>
                  <a:lnTo>
                    <a:pt x="52763" y="72108"/>
                  </a:lnTo>
                  <a:lnTo>
                    <a:pt x="52624" y="72571"/>
                  </a:lnTo>
                  <a:lnTo>
                    <a:pt x="52439" y="73034"/>
                  </a:lnTo>
                  <a:lnTo>
                    <a:pt x="52208" y="73404"/>
                  </a:lnTo>
                  <a:lnTo>
                    <a:pt x="51838" y="74052"/>
                  </a:lnTo>
                  <a:lnTo>
                    <a:pt x="51375" y="74608"/>
                  </a:lnTo>
                  <a:lnTo>
                    <a:pt x="50958" y="75024"/>
                  </a:lnTo>
                  <a:lnTo>
                    <a:pt x="50449" y="75394"/>
                  </a:lnTo>
                  <a:lnTo>
                    <a:pt x="49894" y="75718"/>
                  </a:lnTo>
                  <a:lnTo>
                    <a:pt x="49523" y="75857"/>
                  </a:lnTo>
                  <a:lnTo>
                    <a:pt x="49061" y="76042"/>
                  </a:lnTo>
                  <a:lnTo>
                    <a:pt x="48551" y="76135"/>
                  </a:lnTo>
                  <a:lnTo>
                    <a:pt x="48089" y="76181"/>
                  </a:lnTo>
                  <a:lnTo>
                    <a:pt x="47626" y="76228"/>
                  </a:lnTo>
                  <a:lnTo>
                    <a:pt x="47117" y="76181"/>
                  </a:lnTo>
                  <a:lnTo>
                    <a:pt x="46654" y="76135"/>
                  </a:lnTo>
                  <a:lnTo>
                    <a:pt x="46191" y="76042"/>
                  </a:lnTo>
                  <a:lnTo>
                    <a:pt x="45728" y="75950"/>
                  </a:lnTo>
                  <a:lnTo>
                    <a:pt x="44941" y="75672"/>
                  </a:lnTo>
                  <a:lnTo>
                    <a:pt x="44155" y="75348"/>
                  </a:lnTo>
                  <a:lnTo>
                    <a:pt x="43460" y="74978"/>
                  </a:lnTo>
                  <a:lnTo>
                    <a:pt x="42766" y="74608"/>
                  </a:lnTo>
                  <a:lnTo>
                    <a:pt x="42211" y="74237"/>
                  </a:lnTo>
                  <a:lnTo>
                    <a:pt x="41609" y="73821"/>
                  </a:lnTo>
                  <a:lnTo>
                    <a:pt x="41054" y="73404"/>
                  </a:lnTo>
                  <a:lnTo>
                    <a:pt x="40498" y="72942"/>
                  </a:lnTo>
                  <a:lnTo>
                    <a:pt x="39526" y="72016"/>
                  </a:lnTo>
                  <a:lnTo>
                    <a:pt x="38601" y="70998"/>
                  </a:lnTo>
                  <a:lnTo>
                    <a:pt x="37721" y="69933"/>
                  </a:lnTo>
                  <a:lnTo>
                    <a:pt x="36888" y="68776"/>
                  </a:lnTo>
                  <a:lnTo>
                    <a:pt x="36101" y="67526"/>
                  </a:lnTo>
                  <a:lnTo>
                    <a:pt x="35407" y="66277"/>
                  </a:lnTo>
                  <a:lnTo>
                    <a:pt x="34806" y="64935"/>
                  </a:lnTo>
                  <a:lnTo>
                    <a:pt x="34250" y="63546"/>
                  </a:lnTo>
                  <a:lnTo>
                    <a:pt x="34019" y="62852"/>
                  </a:lnTo>
                  <a:lnTo>
                    <a:pt x="33880" y="62343"/>
                  </a:lnTo>
                  <a:lnTo>
                    <a:pt x="33834" y="62250"/>
                  </a:lnTo>
                  <a:lnTo>
                    <a:pt x="33695" y="61834"/>
                  </a:lnTo>
                  <a:lnTo>
                    <a:pt x="33695" y="61787"/>
                  </a:lnTo>
                  <a:lnTo>
                    <a:pt x="33510" y="60954"/>
                  </a:lnTo>
                  <a:lnTo>
                    <a:pt x="33324" y="60167"/>
                  </a:lnTo>
                  <a:lnTo>
                    <a:pt x="33232" y="59381"/>
                  </a:lnTo>
                  <a:lnTo>
                    <a:pt x="33139" y="58640"/>
                  </a:lnTo>
                  <a:lnTo>
                    <a:pt x="33093" y="57853"/>
                  </a:lnTo>
                  <a:lnTo>
                    <a:pt x="33093" y="57113"/>
                  </a:lnTo>
                  <a:lnTo>
                    <a:pt x="33139" y="56419"/>
                  </a:lnTo>
                  <a:lnTo>
                    <a:pt x="33232" y="55724"/>
                  </a:lnTo>
                  <a:lnTo>
                    <a:pt x="33371" y="54984"/>
                  </a:lnTo>
                  <a:lnTo>
                    <a:pt x="33510" y="54521"/>
                  </a:lnTo>
                  <a:lnTo>
                    <a:pt x="33648" y="54058"/>
                  </a:lnTo>
                  <a:lnTo>
                    <a:pt x="33834" y="53549"/>
                  </a:lnTo>
                  <a:lnTo>
                    <a:pt x="34111" y="53040"/>
                  </a:lnTo>
                  <a:lnTo>
                    <a:pt x="34389" y="52531"/>
                  </a:lnTo>
                  <a:lnTo>
                    <a:pt x="34759" y="52068"/>
                  </a:lnTo>
                  <a:lnTo>
                    <a:pt x="35176" y="51651"/>
                  </a:lnTo>
                  <a:lnTo>
                    <a:pt x="35685" y="51235"/>
                  </a:lnTo>
                  <a:lnTo>
                    <a:pt x="35963" y="51050"/>
                  </a:lnTo>
                  <a:lnTo>
                    <a:pt x="36055" y="51004"/>
                  </a:lnTo>
                  <a:lnTo>
                    <a:pt x="36379" y="50818"/>
                  </a:lnTo>
                  <a:lnTo>
                    <a:pt x="36703" y="50680"/>
                  </a:lnTo>
                  <a:lnTo>
                    <a:pt x="36749" y="50680"/>
                  </a:lnTo>
                  <a:lnTo>
                    <a:pt x="37027" y="50587"/>
                  </a:lnTo>
                  <a:lnTo>
                    <a:pt x="37258" y="50541"/>
                  </a:lnTo>
                  <a:lnTo>
                    <a:pt x="37351" y="50494"/>
                  </a:lnTo>
                  <a:lnTo>
                    <a:pt x="37444" y="50448"/>
                  </a:lnTo>
                  <a:lnTo>
                    <a:pt x="37953" y="50402"/>
                  </a:lnTo>
                  <a:lnTo>
                    <a:pt x="38508" y="50356"/>
                  </a:lnTo>
                  <a:close/>
                  <a:moveTo>
                    <a:pt x="38554" y="0"/>
                  </a:moveTo>
                  <a:lnTo>
                    <a:pt x="38230" y="46"/>
                  </a:lnTo>
                  <a:lnTo>
                    <a:pt x="37953" y="139"/>
                  </a:lnTo>
                  <a:lnTo>
                    <a:pt x="37721" y="278"/>
                  </a:lnTo>
                  <a:lnTo>
                    <a:pt x="37490" y="417"/>
                  </a:lnTo>
                  <a:lnTo>
                    <a:pt x="37120" y="741"/>
                  </a:lnTo>
                  <a:lnTo>
                    <a:pt x="36888" y="926"/>
                  </a:lnTo>
                  <a:lnTo>
                    <a:pt x="36657" y="1111"/>
                  </a:lnTo>
                  <a:lnTo>
                    <a:pt x="36425" y="1250"/>
                  </a:lnTo>
                  <a:lnTo>
                    <a:pt x="36148" y="1342"/>
                  </a:lnTo>
                  <a:lnTo>
                    <a:pt x="35731" y="1389"/>
                  </a:lnTo>
                  <a:lnTo>
                    <a:pt x="35315" y="1389"/>
                  </a:lnTo>
                  <a:lnTo>
                    <a:pt x="34991" y="1296"/>
                  </a:lnTo>
                  <a:lnTo>
                    <a:pt x="34667" y="1250"/>
                  </a:lnTo>
                  <a:lnTo>
                    <a:pt x="34389" y="1157"/>
                  </a:lnTo>
                  <a:lnTo>
                    <a:pt x="34158" y="1018"/>
                  </a:lnTo>
                  <a:lnTo>
                    <a:pt x="34019" y="926"/>
                  </a:lnTo>
                  <a:lnTo>
                    <a:pt x="33972" y="833"/>
                  </a:lnTo>
                  <a:lnTo>
                    <a:pt x="33926" y="787"/>
                  </a:lnTo>
                  <a:lnTo>
                    <a:pt x="33834" y="741"/>
                  </a:lnTo>
                  <a:lnTo>
                    <a:pt x="33741" y="787"/>
                  </a:lnTo>
                  <a:lnTo>
                    <a:pt x="33648" y="926"/>
                  </a:lnTo>
                  <a:lnTo>
                    <a:pt x="33556" y="1157"/>
                  </a:lnTo>
                  <a:lnTo>
                    <a:pt x="33510" y="1296"/>
                  </a:lnTo>
                  <a:lnTo>
                    <a:pt x="33463" y="1527"/>
                  </a:lnTo>
                  <a:lnTo>
                    <a:pt x="33463" y="1851"/>
                  </a:lnTo>
                  <a:lnTo>
                    <a:pt x="33510" y="2175"/>
                  </a:lnTo>
                  <a:lnTo>
                    <a:pt x="33648" y="2546"/>
                  </a:lnTo>
                  <a:lnTo>
                    <a:pt x="33926" y="2962"/>
                  </a:lnTo>
                  <a:lnTo>
                    <a:pt x="34296" y="3379"/>
                  </a:lnTo>
                  <a:lnTo>
                    <a:pt x="34806" y="3842"/>
                  </a:lnTo>
                  <a:lnTo>
                    <a:pt x="35315" y="4166"/>
                  </a:lnTo>
                  <a:lnTo>
                    <a:pt x="35824" y="4351"/>
                  </a:lnTo>
                  <a:lnTo>
                    <a:pt x="36333" y="4489"/>
                  </a:lnTo>
                  <a:lnTo>
                    <a:pt x="36796" y="4536"/>
                  </a:lnTo>
                  <a:lnTo>
                    <a:pt x="37258" y="4489"/>
                  </a:lnTo>
                  <a:lnTo>
                    <a:pt x="37721" y="4397"/>
                  </a:lnTo>
                  <a:lnTo>
                    <a:pt x="38092" y="4258"/>
                  </a:lnTo>
                  <a:lnTo>
                    <a:pt x="38462" y="4073"/>
                  </a:lnTo>
                  <a:lnTo>
                    <a:pt x="38832" y="3888"/>
                  </a:lnTo>
                  <a:lnTo>
                    <a:pt x="39110" y="3656"/>
                  </a:lnTo>
                  <a:lnTo>
                    <a:pt x="39573" y="3286"/>
                  </a:lnTo>
                  <a:lnTo>
                    <a:pt x="39758" y="3101"/>
                  </a:lnTo>
                  <a:lnTo>
                    <a:pt x="39943" y="2962"/>
                  </a:lnTo>
                  <a:lnTo>
                    <a:pt x="40128" y="2870"/>
                  </a:lnTo>
                  <a:lnTo>
                    <a:pt x="40313" y="2823"/>
                  </a:lnTo>
                  <a:lnTo>
                    <a:pt x="40591" y="2777"/>
                  </a:lnTo>
                  <a:lnTo>
                    <a:pt x="40730" y="2823"/>
                  </a:lnTo>
                  <a:lnTo>
                    <a:pt x="40915" y="2870"/>
                  </a:lnTo>
                  <a:lnTo>
                    <a:pt x="40961" y="2962"/>
                  </a:lnTo>
                  <a:lnTo>
                    <a:pt x="40683" y="3194"/>
                  </a:lnTo>
                  <a:lnTo>
                    <a:pt x="40406" y="3471"/>
                  </a:lnTo>
                  <a:lnTo>
                    <a:pt x="39989" y="3934"/>
                  </a:lnTo>
                  <a:lnTo>
                    <a:pt x="39711" y="4351"/>
                  </a:lnTo>
                  <a:lnTo>
                    <a:pt x="39480" y="4767"/>
                  </a:lnTo>
                  <a:lnTo>
                    <a:pt x="39341" y="5137"/>
                  </a:lnTo>
                  <a:lnTo>
                    <a:pt x="39295" y="5461"/>
                  </a:lnTo>
                  <a:lnTo>
                    <a:pt x="39295" y="5785"/>
                  </a:lnTo>
                  <a:lnTo>
                    <a:pt x="39295" y="6063"/>
                  </a:lnTo>
                  <a:lnTo>
                    <a:pt x="39388" y="6341"/>
                  </a:lnTo>
                  <a:lnTo>
                    <a:pt x="39434" y="6480"/>
                  </a:lnTo>
                  <a:lnTo>
                    <a:pt x="39619" y="6526"/>
                  </a:lnTo>
                  <a:lnTo>
                    <a:pt x="39619" y="6942"/>
                  </a:lnTo>
                  <a:lnTo>
                    <a:pt x="39665" y="7313"/>
                  </a:lnTo>
                  <a:lnTo>
                    <a:pt x="38878" y="7822"/>
                  </a:lnTo>
                  <a:lnTo>
                    <a:pt x="38416" y="7452"/>
                  </a:lnTo>
                  <a:lnTo>
                    <a:pt x="37906" y="7128"/>
                  </a:lnTo>
                  <a:lnTo>
                    <a:pt x="37351" y="6850"/>
                  </a:lnTo>
                  <a:lnTo>
                    <a:pt x="36842" y="6618"/>
                  </a:lnTo>
                  <a:lnTo>
                    <a:pt x="36240" y="6387"/>
                  </a:lnTo>
                  <a:lnTo>
                    <a:pt x="35685" y="6248"/>
                  </a:lnTo>
                  <a:lnTo>
                    <a:pt x="35083" y="6156"/>
                  </a:lnTo>
                  <a:lnTo>
                    <a:pt x="34482" y="6109"/>
                  </a:lnTo>
                  <a:lnTo>
                    <a:pt x="33926" y="6109"/>
                  </a:lnTo>
                  <a:lnTo>
                    <a:pt x="33324" y="6156"/>
                  </a:lnTo>
                  <a:lnTo>
                    <a:pt x="32723" y="6248"/>
                  </a:lnTo>
                  <a:lnTo>
                    <a:pt x="32121" y="6433"/>
                  </a:lnTo>
                  <a:lnTo>
                    <a:pt x="31566" y="6618"/>
                  </a:lnTo>
                  <a:lnTo>
                    <a:pt x="31010" y="6850"/>
                  </a:lnTo>
                  <a:lnTo>
                    <a:pt x="30455" y="7128"/>
                  </a:lnTo>
                  <a:lnTo>
                    <a:pt x="29900" y="7498"/>
                  </a:lnTo>
                  <a:lnTo>
                    <a:pt x="22170" y="13052"/>
                  </a:lnTo>
                  <a:lnTo>
                    <a:pt x="21939" y="13283"/>
                  </a:lnTo>
                  <a:lnTo>
                    <a:pt x="21707" y="13515"/>
                  </a:lnTo>
                  <a:lnTo>
                    <a:pt x="21476" y="13746"/>
                  </a:lnTo>
                  <a:lnTo>
                    <a:pt x="21291" y="14024"/>
                  </a:lnTo>
                  <a:lnTo>
                    <a:pt x="21152" y="14301"/>
                  </a:lnTo>
                  <a:lnTo>
                    <a:pt x="21013" y="14625"/>
                  </a:lnTo>
                  <a:lnTo>
                    <a:pt x="20921" y="14903"/>
                  </a:lnTo>
                  <a:lnTo>
                    <a:pt x="20828" y="15227"/>
                  </a:lnTo>
                  <a:lnTo>
                    <a:pt x="20782" y="15736"/>
                  </a:lnTo>
                  <a:lnTo>
                    <a:pt x="20828" y="16245"/>
                  </a:lnTo>
                  <a:lnTo>
                    <a:pt x="20412" y="16477"/>
                  </a:lnTo>
                  <a:lnTo>
                    <a:pt x="20041" y="16708"/>
                  </a:lnTo>
                  <a:lnTo>
                    <a:pt x="19671" y="16940"/>
                  </a:lnTo>
                  <a:lnTo>
                    <a:pt x="19347" y="17217"/>
                  </a:lnTo>
                  <a:lnTo>
                    <a:pt x="19023" y="17541"/>
                  </a:lnTo>
                  <a:lnTo>
                    <a:pt x="18699" y="17865"/>
                  </a:lnTo>
                  <a:lnTo>
                    <a:pt x="18421" y="18235"/>
                  </a:lnTo>
                  <a:lnTo>
                    <a:pt x="18144" y="18559"/>
                  </a:lnTo>
                  <a:lnTo>
                    <a:pt x="17912" y="18976"/>
                  </a:lnTo>
                  <a:lnTo>
                    <a:pt x="17727" y="19346"/>
                  </a:lnTo>
                  <a:lnTo>
                    <a:pt x="17542" y="19763"/>
                  </a:lnTo>
                  <a:lnTo>
                    <a:pt x="17357" y="20226"/>
                  </a:lnTo>
                  <a:lnTo>
                    <a:pt x="17264" y="20642"/>
                  </a:lnTo>
                  <a:lnTo>
                    <a:pt x="17172" y="21105"/>
                  </a:lnTo>
                  <a:lnTo>
                    <a:pt x="17125" y="21568"/>
                  </a:lnTo>
                  <a:lnTo>
                    <a:pt x="17079" y="22031"/>
                  </a:lnTo>
                  <a:lnTo>
                    <a:pt x="17079" y="22493"/>
                  </a:lnTo>
                  <a:lnTo>
                    <a:pt x="17125" y="22956"/>
                  </a:lnTo>
                  <a:lnTo>
                    <a:pt x="17172" y="23373"/>
                  </a:lnTo>
                  <a:lnTo>
                    <a:pt x="17311" y="23836"/>
                  </a:lnTo>
                  <a:lnTo>
                    <a:pt x="17311" y="24021"/>
                  </a:lnTo>
                  <a:lnTo>
                    <a:pt x="17264" y="24021"/>
                  </a:lnTo>
                  <a:lnTo>
                    <a:pt x="16801" y="24252"/>
                  </a:lnTo>
                  <a:lnTo>
                    <a:pt x="16755" y="24298"/>
                  </a:lnTo>
                  <a:lnTo>
                    <a:pt x="16339" y="24622"/>
                  </a:lnTo>
                  <a:lnTo>
                    <a:pt x="16107" y="24854"/>
                  </a:lnTo>
                  <a:lnTo>
                    <a:pt x="15876" y="25085"/>
                  </a:lnTo>
                  <a:lnTo>
                    <a:pt x="15691" y="25317"/>
                  </a:lnTo>
                  <a:lnTo>
                    <a:pt x="15598" y="25502"/>
                  </a:lnTo>
                  <a:lnTo>
                    <a:pt x="15506" y="25733"/>
                  </a:lnTo>
                  <a:lnTo>
                    <a:pt x="15459" y="25918"/>
                  </a:lnTo>
                  <a:lnTo>
                    <a:pt x="15413" y="26150"/>
                  </a:lnTo>
                  <a:lnTo>
                    <a:pt x="15413" y="26381"/>
                  </a:lnTo>
                  <a:lnTo>
                    <a:pt x="15506" y="26844"/>
                  </a:lnTo>
                  <a:lnTo>
                    <a:pt x="15691" y="27353"/>
                  </a:lnTo>
                  <a:lnTo>
                    <a:pt x="15968" y="27816"/>
                  </a:lnTo>
                  <a:lnTo>
                    <a:pt x="16015" y="27862"/>
                  </a:lnTo>
                  <a:lnTo>
                    <a:pt x="16015" y="27908"/>
                  </a:lnTo>
                  <a:lnTo>
                    <a:pt x="16061" y="27955"/>
                  </a:lnTo>
                  <a:lnTo>
                    <a:pt x="16107" y="28001"/>
                  </a:lnTo>
                  <a:lnTo>
                    <a:pt x="16107" y="28047"/>
                  </a:lnTo>
                  <a:lnTo>
                    <a:pt x="16154" y="28047"/>
                  </a:lnTo>
                  <a:lnTo>
                    <a:pt x="16154" y="28094"/>
                  </a:lnTo>
                  <a:lnTo>
                    <a:pt x="16200" y="28094"/>
                  </a:lnTo>
                  <a:lnTo>
                    <a:pt x="16200" y="28140"/>
                  </a:lnTo>
                  <a:lnTo>
                    <a:pt x="16246" y="28140"/>
                  </a:lnTo>
                  <a:lnTo>
                    <a:pt x="16246" y="28186"/>
                  </a:lnTo>
                  <a:lnTo>
                    <a:pt x="16292" y="28140"/>
                  </a:lnTo>
                  <a:lnTo>
                    <a:pt x="16292" y="28186"/>
                  </a:lnTo>
                  <a:lnTo>
                    <a:pt x="16339" y="28232"/>
                  </a:lnTo>
                  <a:lnTo>
                    <a:pt x="16339" y="28279"/>
                  </a:lnTo>
                  <a:lnTo>
                    <a:pt x="16431" y="28279"/>
                  </a:lnTo>
                  <a:lnTo>
                    <a:pt x="16385" y="28325"/>
                  </a:lnTo>
                  <a:lnTo>
                    <a:pt x="16431" y="28325"/>
                  </a:lnTo>
                  <a:lnTo>
                    <a:pt x="16478" y="28371"/>
                  </a:lnTo>
                  <a:lnTo>
                    <a:pt x="16524" y="28418"/>
                  </a:lnTo>
                  <a:lnTo>
                    <a:pt x="16570" y="28464"/>
                  </a:lnTo>
                  <a:lnTo>
                    <a:pt x="16616" y="28510"/>
                  </a:lnTo>
                  <a:lnTo>
                    <a:pt x="16663" y="28510"/>
                  </a:lnTo>
                  <a:lnTo>
                    <a:pt x="16663" y="28556"/>
                  </a:lnTo>
                  <a:lnTo>
                    <a:pt x="16709" y="28510"/>
                  </a:lnTo>
                  <a:lnTo>
                    <a:pt x="16246" y="28047"/>
                  </a:lnTo>
                  <a:lnTo>
                    <a:pt x="15968" y="27770"/>
                  </a:lnTo>
                  <a:lnTo>
                    <a:pt x="15783" y="27446"/>
                  </a:lnTo>
                  <a:lnTo>
                    <a:pt x="15644" y="27168"/>
                  </a:lnTo>
                  <a:lnTo>
                    <a:pt x="15506" y="26798"/>
                  </a:lnTo>
                  <a:lnTo>
                    <a:pt x="15459" y="26381"/>
                  </a:lnTo>
                  <a:lnTo>
                    <a:pt x="15459" y="26196"/>
                  </a:lnTo>
                  <a:lnTo>
                    <a:pt x="15506" y="26011"/>
                  </a:lnTo>
                  <a:lnTo>
                    <a:pt x="15598" y="25779"/>
                  </a:lnTo>
                  <a:lnTo>
                    <a:pt x="15644" y="25641"/>
                  </a:lnTo>
                  <a:lnTo>
                    <a:pt x="15783" y="25548"/>
                  </a:lnTo>
                  <a:lnTo>
                    <a:pt x="15922" y="25456"/>
                  </a:lnTo>
                  <a:lnTo>
                    <a:pt x="16061" y="25409"/>
                  </a:lnTo>
                  <a:lnTo>
                    <a:pt x="16246" y="25363"/>
                  </a:lnTo>
                  <a:lnTo>
                    <a:pt x="16524" y="25409"/>
                  </a:lnTo>
                  <a:lnTo>
                    <a:pt x="16801" y="25502"/>
                  </a:lnTo>
                  <a:lnTo>
                    <a:pt x="16987" y="25548"/>
                  </a:lnTo>
                  <a:lnTo>
                    <a:pt x="17311" y="25733"/>
                  </a:lnTo>
                  <a:lnTo>
                    <a:pt x="17311" y="25779"/>
                  </a:lnTo>
                  <a:lnTo>
                    <a:pt x="17311" y="25826"/>
                  </a:lnTo>
                  <a:lnTo>
                    <a:pt x="17311" y="25872"/>
                  </a:lnTo>
                  <a:lnTo>
                    <a:pt x="17311" y="25918"/>
                  </a:lnTo>
                  <a:lnTo>
                    <a:pt x="16894" y="25687"/>
                  </a:lnTo>
                  <a:lnTo>
                    <a:pt x="16755" y="25594"/>
                  </a:lnTo>
                  <a:lnTo>
                    <a:pt x="16478" y="25548"/>
                  </a:lnTo>
                  <a:lnTo>
                    <a:pt x="16246" y="25502"/>
                  </a:lnTo>
                  <a:lnTo>
                    <a:pt x="16061" y="25548"/>
                  </a:lnTo>
                  <a:lnTo>
                    <a:pt x="15922" y="25594"/>
                  </a:lnTo>
                  <a:lnTo>
                    <a:pt x="15830" y="25687"/>
                  </a:lnTo>
                  <a:lnTo>
                    <a:pt x="15737" y="25826"/>
                  </a:lnTo>
                  <a:lnTo>
                    <a:pt x="15644" y="26011"/>
                  </a:lnTo>
                  <a:lnTo>
                    <a:pt x="15598" y="26150"/>
                  </a:lnTo>
                  <a:lnTo>
                    <a:pt x="15598" y="26474"/>
                  </a:lnTo>
                  <a:lnTo>
                    <a:pt x="15691" y="26844"/>
                  </a:lnTo>
                  <a:lnTo>
                    <a:pt x="15783" y="27168"/>
                  </a:lnTo>
                  <a:lnTo>
                    <a:pt x="15830" y="27261"/>
                  </a:lnTo>
                  <a:lnTo>
                    <a:pt x="15876" y="27307"/>
                  </a:lnTo>
                  <a:lnTo>
                    <a:pt x="15876" y="27353"/>
                  </a:lnTo>
                  <a:lnTo>
                    <a:pt x="15922" y="27399"/>
                  </a:lnTo>
                  <a:lnTo>
                    <a:pt x="16061" y="27631"/>
                  </a:lnTo>
                  <a:lnTo>
                    <a:pt x="16246" y="27862"/>
                  </a:lnTo>
                  <a:lnTo>
                    <a:pt x="16663" y="28279"/>
                  </a:lnTo>
                  <a:lnTo>
                    <a:pt x="16894" y="28510"/>
                  </a:lnTo>
                  <a:lnTo>
                    <a:pt x="16940" y="28556"/>
                  </a:lnTo>
                  <a:lnTo>
                    <a:pt x="17311" y="28788"/>
                  </a:lnTo>
                  <a:lnTo>
                    <a:pt x="17311" y="28834"/>
                  </a:lnTo>
                  <a:lnTo>
                    <a:pt x="17311" y="28927"/>
                  </a:lnTo>
                  <a:lnTo>
                    <a:pt x="17311" y="36239"/>
                  </a:lnTo>
                  <a:lnTo>
                    <a:pt x="17079" y="35962"/>
                  </a:lnTo>
                  <a:lnTo>
                    <a:pt x="16292" y="35082"/>
                  </a:lnTo>
                  <a:lnTo>
                    <a:pt x="15459" y="34295"/>
                  </a:lnTo>
                  <a:lnTo>
                    <a:pt x="14719" y="33648"/>
                  </a:lnTo>
                  <a:lnTo>
                    <a:pt x="13932" y="33046"/>
                  </a:lnTo>
                  <a:lnTo>
                    <a:pt x="13099" y="32490"/>
                  </a:lnTo>
                  <a:lnTo>
                    <a:pt x="12312" y="32028"/>
                  </a:lnTo>
                  <a:lnTo>
                    <a:pt x="12266" y="31981"/>
                  </a:lnTo>
                  <a:lnTo>
                    <a:pt x="12219" y="31981"/>
                  </a:lnTo>
                  <a:lnTo>
                    <a:pt x="12034" y="31889"/>
                  </a:lnTo>
                  <a:lnTo>
                    <a:pt x="11942" y="31843"/>
                  </a:lnTo>
                  <a:lnTo>
                    <a:pt x="10924" y="31380"/>
                  </a:lnTo>
                  <a:lnTo>
                    <a:pt x="9952" y="31056"/>
                  </a:lnTo>
                  <a:lnTo>
                    <a:pt x="9489" y="30963"/>
                  </a:lnTo>
                  <a:lnTo>
                    <a:pt x="8980" y="30871"/>
                  </a:lnTo>
                  <a:lnTo>
                    <a:pt x="8887" y="30871"/>
                  </a:lnTo>
                  <a:lnTo>
                    <a:pt x="8841" y="30824"/>
                  </a:lnTo>
                  <a:lnTo>
                    <a:pt x="8609" y="30824"/>
                  </a:lnTo>
                  <a:lnTo>
                    <a:pt x="7869" y="30778"/>
                  </a:lnTo>
                  <a:lnTo>
                    <a:pt x="7360" y="30824"/>
                  </a:lnTo>
                  <a:lnTo>
                    <a:pt x="6804" y="30871"/>
                  </a:lnTo>
                  <a:lnTo>
                    <a:pt x="6712" y="30871"/>
                  </a:lnTo>
                  <a:lnTo>
                    <a:pt x="6666" y="30917"/>
                  </a:lnTo>
                  <a:lnTo>
                    <a:pt x="6434" y="30917"/>
                  </a:lnTo>
                  <a:lnTo>
                    <a:pt x="6434" y="30963"/>
                  </a:lnTo>
                  <a:lnTo>
                    <a:pt x="6342" y="30963"/>
                  </a:lnTo>
                  <a:lnTo>
                    <a:pt x="6018" y="31056"/>
                  </a:lnTo>
                  <a:lnTo>
                    <a:pt x="5462" y="31241"/>
                  </a:lnTo>
                  <a:lnTo>
                    <a:pt x="4999" y="31380"/>
                  </a:lnTo>
                  <a:lnTo>
                    <a:pt x="4907" y="31472"/>
                  </a:lnTo>
                  <a:lnTo>
                    <a:pt x="4814" y="31472"/>
                  </a:lnTo>
                  <a:lnTo>
                    <a:pt x="4675" y="31565"/>
                  </a:lnTo>
                  <a:lnTo>
                    <a:pt x="4629" y="31565"/>
                  </a:lnTo>
                  <a:lnTo>
                    <a:pt x="4444" y="31657"/>
                  </a:lnTo>
                  <a:lnTo>
                    <a:pt x="4398" y="31704"/>
                  </a:lnTo>
                  <a:lnTo>
                    <a:pt x="4351" y="31750"/>
                  </a:lnTo>
                  <a:lnTo>
                    <a:pt x="4305" y="31750"/>
                  </a:lnTo>
                  <a:lnTo>
                    <a:pt x="3842" y="31981"/>
                  </a:lnTo>
                  <a:lnTo>
                    <a:pt x="3472" y="32259"/>
                  </a:lnTo>
                  <a:lnTo>
                    <a:pt x="3056" y="32537"/>
                  </a:lnTo>
                  <a:lnTo>
                    <a:pt x="3009" y="32583"/>
                  </a:lnTo>
                  <a:lnTo>
                    <a:pt x="2546" y="32953"/>
                  </a:lnTo>
                  <a:lnTo>
                    <a:pt x="2130" y="33370"/>
                  </a:lnTo>
                  <a:lnTo>
                    <a:pt x="1760" y="33786"/>
                  </a:lnTo>
                  <a:lnTo>
                    <a:pt x="1436" y="34249"/>
                  </a:lnTo>
                  <a:lnTo>
                    <a:pt x="1158" y="34712"/>
                  </a:lnTo>
                  <a:lnTo>
                    <a:pt x="880" y="35267"/>
                  </a:lnTo>
                  <a:lnTo>
                    <a:pt x="834" y="35360"/>
                  </a:lnTo>
                  <a:lnTo>
                    <a:pt x="788" y="35406"/>
                  </a:lnTo>
                  <a:lnTo>
                    <a:pt x="788" y="35453"/>
                  </a:lnTo>
                  <a:lnTo>
                    <a:pt x="741" y="35499"/>
                  </a:lnTo>
                  <a:lnTo>
                    <a:pt x="741" y="35545"/>
                  </a:lnTo>
                  <a:lnTo>
                    <a:pt x="695" y="35638"/>
                  </a:lnTo>
                  <a:lnTo>
                    <a:pt x="649" y="35730"/>
                  </a:lnTo>
                  <a:lnTo>
                    <a:pt x="556" y="36008"/>
                  </a:lnTo>
                  <a:lnTo>
                    <a:pt x="556" y="36054"/>
                  </a:lnTo>
                  <a:lnTo>
                    <a:pt x="510" y="36101"/>
                  </a:lnTo>
                  <a:lnTo>
                    <a:pt x="510" y="36147"/>
                  </a:lnTo>
                  <a:lnTo>
                    <a:pt x="510" y="36193"/>
                  </a:lnTo>
                  <a:lnTo>
                    <a:pt x="464" y="36286"/>
                  </a:lnTo>
                  <a:lnTo>
                    <a:pt x="464" y="36332"/>
                  </a:lnTo>
                  <a:lnTo>
                    <a:pt x="279" y="37026"/>
                  </a:lnTo>
                  <a:lnTo>
                    <a:pt x="93" y="37906"/>
                  </a:lnTo>
                  <a:lnTo>
                    <a:pt x="47" y="38877"/>
                  </a:lnTo>
                  <a:lnTo>
                    <a:pt x="1" y="39896"/>
                  </a:lnTo>
                  <a:lnTo>
                    <a:pt x="93" y="40960"/>
                  </a:lnTo>
                  <a:lnTo>
                    <a:pt x="186" y="41793"/>
                  </a:lnTo>
                  <a:lnTo>
                    <a:pt x="325" y="42673"/>
                  </a:lnTo>
                  <a:lnTo>
                    <a:pt x="556" y="43552"/>
                  </a:lnTo>
                  <a:lnTo>
                    <a:pt x="788" y="44431"/>
                  </a:lnTo>
                  <a:lnTo>
                    <a:pt x="1065" y="45264"/>
                  </a:lnTo>
                  <a:lnTo>
                    <a:pt x="1389" y="46098"/>
                  </a:lnTo>
                  <a:lnTo>
                    <a:pt x="1713" y="46931"/>
                  </a:lnTo>
                  <a:lnTo>
                    <a:pt x="2084" y="47717"/>
                  </a:lnTo>
                  <a:lnTo>
                    <a:pt x="2500" y="48504"/>
                  </a:lnTo>
                  <a:lnTo>
                    <a:pt x="2963" y="49291"/>
                  </a:lnTo>
                  <a:lnTo>
                    <a:pt x="3426" y="50078"/>
                  </a:lnTo>
                  <a:lnTo>
                    <a:pt x="3935" y="50818"/>
                  </a:lnTo>
                  <a:lnTo>
                    <a:pt x="4444" y="51513"/>
                  </a:lnTo>
                  <a:lnTo>
                    <a:pt x="4953" y="52161"/>
                  </a:lnTo>
                  <a:lnTo>
                    <a:pt x="5138" y="52392"/>
                  </a:lnTo>
                  <a:lnTo>
                    <a:pt x="5138" y="52438"/>
                  </a:lnTo>
                  <a:lnTo>
                    <a:pt x="5416" y="52716"/>
                  </a:lnTo>
                  <a:lnTo>
                    <a:pt x="5647" y="52947"/>
                  </a:lnTo>
                  <a:lnTo>
                    <a:pt x="6064" y="53457"/>
                  </a:lnTo>
                  <a:lnTo>
                    <a:pt x="6666" y="54058"/>
                  </a:lnTo>
                  <a:lnTo>
                    <a:pt x="7267" y="54614"/>
                  </a:lnTo>
                  <a:lnTo>
                    <a:pt x="7869" y="55123"/>
                  </a:lnTo>
                  <a:lnTo>
                    <a:pt x="8471" y="55586"/>
                  </a:lnTo>
                  <a:lnTo>
                    <a:pt x="9026" y="56002"/>
                  </a:lnTo>
                  <a:lnTo>
                    <a:pt x="9628" y="56372"/>
                  </a:lnTo>
                  <a:lnTo>
                    <a:pt x="9767" y="56465"/>
                  </a:lnTo>
                  <a:lnTo>
                    <a:pt x="9813" y="56465"/>
                  </a:lnTo>
                  <a:lnTo>
                    <a:pt x="9905" y="56557"/>
                  </a:lnTo>
                  <a:lnTo>
                    <a:pt x="9952" y="56604"/>
                  </a:lnTo>
                  <a:lnTo>
                    <a:pt x="10044" y="56604"/>
                  </a:lnTo>
                  <a:lnTo>
                    <a:pt x="10137" y="56696"/>
                  </a:lnTo>
                  <a:lnTo>
                    <a:pt x="10183" y="56696"/>
                  </a:lnTo>
                  <a:lnTo>
                    <a:pt x="10322" y="56789"/>
                  </a:lnTo>
                  <a:lnTo>
                    <a:pt x="11109" y="57159"/>
                  </a:lnTo>
                  <a:lnTo>
                    <a:pt x="11849" y="57437"/>
                  </a:lnTo>
                  <a:lnTo>
                    <a:pt x="12636" y="57668"/>
                  </a:lnTo>
                  <a:lnTo>
                    <a:pt x="13377" y="57853"/>
                  </a:lnTo>
                  <a:lnTo>
                    <a:pt x="13886" y="57900"/>
                  </a:lnTo>
                  <a:lnTo>
                    <a:pt x="14441" y="57946"/>
                  </a:lnTo>
                  <a:lnTo>
                    <a:pt x="14626" y="57946"/>
                  </a:lnTo>
                  <a:lnTo>
                    <a:pt x="15459" y="57900"/>
                  </a:lnTo>
                  <a:lnTo>
                    <a:pt x="15644" y="57900"/>
                  </a:lnTo>
                  <a:lnTo>
                    <a:pt x="15644" y="57853"/>
                  </a:lnTo>
                  <a:lnTo>
                    <a:pt x="16107" y="57807"/>
                  </a:lnTo>
                  <a:lnTo>
                    <a:pt x="16570" y="57668"/>
                  </a:lnTo>
                  <a:lnTo>
                    <a:pt x="16663" y="57668"/>
                  </a:lnTo>
                  <a:lnTo>
                    <a:pt x="16709" y="57622"/>
                  </a:lnTo>
                  <a:lnTo>
                    <a:pt x="16801" y="57622"/>
                  </a:lnTo>
                  <a:lnTo>
                    <a:pt x="17542" y="57344"/>
                  </a:lnTo>
                  <a:lnTo>
                    <a:pt x="17588" y="57344"/>
                  </a:lnTo>
                  <a:lnTo>
                    <a:pt x="17727" y="57252"/>
                  </a:lnTo>
                  <a:lnTo>
                    <a:pt x="17959" y="57807"/>
                  </a:lnTo>
                  <a:lnTo>
                    <a:pt x="18329" y="58316"/>
                  </a:lnTo>
                  <a:lnTo>
                    <a:pt x="18144" y="58455"/>
                  </a:lnTo>
                  <a:lnTo>
                    <a:pt x="18005" y="58594"/>
                  </a:lnTo>
                  <a:lnTo>
                    <a:pt x="17866" y="58733"/>
                  </a:lnTo>
                  <a:lnTo>
                    <a:pt x="17773" y="58918"/>
                  </a:lnTo>
                  <a:lnTo>
                    <a:pt x="16801" y="61186"/>
                  </a:lnTo>
                  <a:lnTo>
                    <a:pt x="16709" y="61463"/>
                  </a:lnTo>
                  <a:lnTo>
                    <a:pt x="16709" y="61695"/>
                  </a:lnTo>
                  <a:lnTo>
                    <a:pt x="16709" y="61926"/>
                  </a:lnTo>
                  <a:lnTo>
                    <a:pt x="16755" y="62204"/>
                  </a:lnTo>
                  <a:lnTo>
                    <a:pt x="16894" y="62389"/>
                  </a:lnTo>
                  <a:lnTo>
                    <a:pt x="17033" y="62620"/>
                  </a:lnTo>
                  <a:lnTo>
                    <a:pt x="17218" y="62759"/>
                  </a:lnTo>
                  <a:lnTo>
                    <a:pt x="17449" y="62898"/>
                  </a:lnTo>
                  <a:lnTo>
                    <a:pt x="16339" y="63546"/>
                  </a:lnTo>
                  <a:lnTo>
                    <a:pt x="16246" y="63639"/>
                  </a:lnTo>
                  <a:lnTo>
                    <a:pt x="16200" y="63731"/>
                  </a:lnTo>
                  <a:lnTo>
                    <a:pt x="16200" y="64009"/>
                  </a:lnTo>
                  <a:lnTo>
                    <a:pt x="16200" y="64240"/>
                  </a:lnTo>
                  <a:lnTo>
                    <a:pt x="16292" y="64472"/>
                  </a:lnTo>
                  <a:lnTo>
                    <a:pt x="16431" y="64703"/>
                  </a:lnTo>
                  <a:lnTo>
                    <a:pt x="16570" y="64888"/>
                  </a:lnTo>
                  <a:lnTo>
                    <a:pt x="16755" y="65027"/>
                  </a:lnTo>
                  <a:lnTo>
                    <a:pt x="16940" y="65120"/>
                  </a:lnTo>
                  <a:lnTo>
                    <a:pt x="17403" y="65397"/>
                  </a:lnTo>
                  <a:lnTo>
                    <a:pt x="17866" y="65675"/>
                  </a:lnTo>
                  <a:lnTo>
                    <a:pt x="18329" y="65907"/>
                  </a:lnTo>
                  <a:lnTo>
                    <a:pt x="18468" y="65999"/>
                  </a:lnTo>
                  <a:lnTo>
                    <a:pt x="18607" y="65999"/>
                  </a:lnTo>
                  <a:lnTo>
                    <a:pt x="18745" y="65953"/>
                  </a:lnTo>
                  <a:lnTo>
                    <a:pt x="18792" y="65953"/>
                  </a:lnTo>
                  <a:lnTo>
                    <a:pt x="21198" y="64564"/>
                  </a:lnTo>
                  <a:lnTo>
                    <a:pt x="22772" y="65212"/>
                  </a:lnTo>
                  <a:lnTo>
                    <a:pt x="23003" y="65305"/>
                  </a:lnTo>
                  <a:lnTo>
                    <a:pt x="23281" y="65351"/>
                  </a:lnTo>
                  <a:lnTo>
                    <a:pt x="23512" y="65305"/>
                  </a:lnTo>
                  <a:lnTo>
                    <a:pt x="23744" y="65259"/>
                  </a:lnTo>
                  <a:lnTo>
                    <a:pt x="23975" y="65120"/>
                  </a:lnTo>
                  <a:lnTo>
                    <a:pt x="24207" y="64981"/>
                  </a:lnTo>
                  <a:lnTo>
                    <a:pt x="24346" y="64749"/>
                  </a:lnTo>
                  <a:lnTo>
                    <a:pt x="24484" y="64564"/>
                  </a:lnTo>
                  <a:lnTo>
                    <a:pt x="24623" y="64240"/>
                  </a:lnTo>
                  <a:lnTo>
                    <a:pt x="24716" y="63916"/>
                  </a:lnTo>
                  <a:lnTo>
                    <a:pt x="24762" y="63592"/>
                  </a:lnTo>
                  <a:lnTo>
                    <a:pt x="24808" y="63268"/>
                  </a:lnTo>
                  <a:lnTo>
                    <a:pt x="24808" y="62944"/>
                  </a:lnTo>
                  <a:lnTo>
                    <a:pt x="24762" y="62620"/>
                  </a:lnTo>
                  <a:lnTo>
                    <a:pt x="24670" y="61973"/>
                  </a:lnTo>
                  <a:lnTo>
                    <a:pt x="24623" y="61973"/>
                  </a:lnTo>
                  <a:lnTo>
                    <a:pt x="24531" y="61649"/>
                  </a:lnTo>
                  <a:lnTo>
                    <a:pt x="24392" y="61325"/>
                  </a:lnTo>
                  <a:lnTo>
                    <a:pt x="24207" y="61001"/>
                  </a:lnTo>
                  <a:lnTo>
                    <a:pt x="24022" y="60723"/>
                  </a:lnTo>
                  <a:lnTo>
                    <a:pt x="23790" y="60445"/>
                  </a:lnTo>
                  <a:lnTo>
                    <a:pt x="23512" y="60167"/>
                  </a:lnTo>
                  <a:lnTo>
                    <a:pt x="23698" y="60121"/>
                  </a:lnTo>
                  <a:lnTo>
                    <a:pt x="23883" y="60029"/>
                  </a:lnTo>
                  <a:lnTo>
                    <a:pt x="23929" y="59982"/>
                  </a:lnTo>
                  <a:lnTo>
                    <a:pt x="24114" y="59890"/>
                  </a:lnTo>
                  <a:lnTo>
                    <a:pt x="24438" y="59705"/>
                  </a:lnTo>
                  <a:lnTo>
                    <a:pt x="24716" y="59520"/>
                  </a:lnTo>
                  <a:lnTo>
                    <a:pt x="24901" y="59381"/>
                  </a:lnTo>
                  <a:lnTo>
                    <a:pt x="25040" y="59196"/>
                  </a:lnTo>
                  <a:lnTo>
                    <a:pt x="25132" y="59149"/>
                  </a:lnTo>
                  <a:lnTo>
                    <a:pt x="25410" y="59103"/>
                  </a:lnTo>
                  <a:lnTo>
                    <a:pt x="25688" y="59010"/>
                  </a:lnTo>
                  <a:lnTo>
                    <a:pt x="25919" y="58872"/>
                  </a:lnTo>
                  <a:lnTo>
                    <a:pt x="26104" y="58779"/>
                  </a:lnTo>
                  <a:lnTo>
                    <a:pt x="26428" y="58594"/>
                  </a:lnTo>
                  <a:lnTo>
                    <a:pt x="26706" y="58409"/>
                  </a:lnTo>
                  <a:lnTo>
                    <a:pt x="26891" y="58224"/>
                  </a:lnTo>
                  <a:lnTo>
                    <a:pt x="27076" y="58038"/>
                  </a:lnTo>
                  <a:lnTo>
                    <a:pt x="27215" y="57761"/>
                  </a:lnTo>
                  <a:lnTo>
                    <a:pt x="27308" y="57529"/>
                  </a:lnTo>
                  <a:lnTo>
                    <a:pt x="27400" y="57067"/>
                  </a:lnTo>
                  <a:lnTo>
                    <a:pt x="27400" y="56650"/>
                  </a:lnTo>
                  <a:lnTo>
                    <a:pt x="27400" y="56187"/>
                  </a:lnTo>
                  <a:lnTo>
                    <a:pt x="27308" y="55771"/>
                  </a:lnTo>
                  <a:lnTo>
                    <a:pt x="27215" y="55308"/>
                  </a:lnTo>
                  <a:lnTo>
                    <a:pt x="27076" y="54845"/>
                  </a:lnTo>
                  <a:lnTo>
                    <a:pt x="30270" y="52901"/>
                  </a:lnTo>
                  <a:lnTo>
                    <a:pt x="32491" y="51559"/>
                  </a:lnTo>
                  <a:lnTo>
                    <a:pt x="39110" y="47625"/>
                  </a:lnTo>
                  <a:lnTo>
                    <a:pt x="39249" y="48597"/>
                  </a:lnTo>
                  <a:lnTo>
                    <a:pt x="39110" y="48643"/>
                  </a:lnTo>
                  <a:lnTo>
                    <a:pt x="38508" y="48828"/>
                  </a:lnTo>
                  <a:lnTo>
                    <a:pt x="38045" y="49013"/>
                  </a:lnTo>
                  <a:lnTo>
                    <a:pt x="37953" y="49060"/>
                  </a:lnTo>
                  <a:lnTo>
                    <a:pt x="37860" y="49060"/>
                  </a:lnTo>
                  <a:lnTo>
                    <a:pt x="37675" y="49152"/>
                  </a:lnTo>
                  <a:lnTo>
                    <a:pt x="37629" y="49199"/>
                  </a:lnTo>
                  <a:lnTo>
                    <a:pt x="37444" y="49291"/>
                  </a:lnTo>
                  <a:lnTo>
                    <a:pt x="37397" y="49291"/>
                  </a:lnTo>
                  <a:lnTo>
                    <a:pt x="37351" y="49337"/>
                  </a:lnTo>
                  <a:lnTo>
                    <a:pt x="37305" y="49337"/>
                  </a:lnTo>
                  <a:lnTo>
                    <a:pt x="36842" y="49615"/>
                  </a:lnTo>
                  <a:lnTo>
                    <a:pt x="36425" y="49893"/>
                  </a:lnTo>
                  <a:lnTo>
                    <a:pt x="36009" y="50170"/>
                  </a:lnTo>
                  <a:lnTo>
                    <a:pt x="35963" y="50217"/>
                  </a:lnTo>
                  <a:lnTo>
                    <a:pt x="35500" y="50633"/>
                  </a:lnTo>
                  <a:lnTo>
                    <a:pt x="35083" y="51050"/>
                  </a:lnTo>
                  <a:lnTo>
                    <a:pt x="34667" y="51466"/>
                  </a:lnTo>
                  <a:lnTo>
                    <a:pt x="34343" y="51929"/>
                  </a:lnTo>
                  <a:lnTo>
                    <a:pt x="34019" y="52438"/>
                  </a:lnTo>
                  <a:lnTo>
                    <a:pt x="33741" y="52994"/>
                  </a:lnTo>
                  <a:lnTo>
                    <a:pt x="33695" y="53086"/>
                  </a:lnTo>
                  <a:lnTo>
                    <a:pt x="33695" y="53133"/>
                  </a:lnTo>
                  <a:lnTo>
                    <a:pt x="33695" y="53179"/>
                  </a:lnTo>
                  <a:lnTo>
                    <a:pt x="33648" y="53225"/>
                  </a:lnTo>
                  <a:lnTo>
                    <a:pt x="33648" y="53271"/>
                  </a:lnTo>
                  <a:lnTo>
                    <a:pt x="33602" y="53318"/>
                  </a:lnTo>
                  <a:lnTo>
                    <a:pt x="33556" y="53364"/>
                  </a:lnTo>
                  <a:lnTo>
                    <a:pt x="33556" y="53457"/>
                  </a:lnTo>
                  <a:lnTo>
                    <a:pt x="33510" y="53503"/>
                  </a:lnTo>
                  <a:lnTo>
                    <a:pt x="33417" y="53780"/>
                  </a:lnTo>
                  <a:lnTo>
                    <a:pt x="33371" y="53873"/>
                  </a:lnTo>
                  <a:lnTo>
                    <a:pt x="33371" y="53919"/>
                  </a:lnTo>
                  <a:lnTo>
                    <a:pt x="33371" y="53966"/>
                  </a:lnTo>
                  <a:lnTo>
                    <a:pt x="33324" y="54058"/>
                  </a:lnTo>
                  <a:lnTo>
                    <a:pt x="33324" y="54104"/>
                  </a:lnTo>
                  <a:lnTo>
                    <a:pt x="33139" y="54799"/>
                  </a:lnTo>
                  <a:lnTo>
                    <a:pt x="32954" y="55771"/>
                  </a:lnTo>
                  <a:lnTo>
                    <a:pt x="32862" y="56789"/>
                  </a:lnTo>
                  <a:lnTo>
                    <a:pt x="32862" y="57807"/>
                  </a:lnTo>
                  <a:lnTo>
                    <a:pt x="32954" y="58918"/>
                  </a:lnTo>
                  <a:lnTo>
                    <a:pt x="33047" y="59797"/>
                  </a:lnTo>
                  <a:lnTo>
                    <a:pt x="33186" y="60677"/>
                  </a:lnTo>
                  <a:lnTo>
                    <a:pt x="33417" y="61602"/>
                  </a:lnTo>
                  <a:lnTo>
                    <a:pt x="33695" y="62528"/>
                  </a:lnTo>
                  <a:lnTo>
                    <a:pt x="33972" y="63407"/>
                  </a:lnTo>
                  <a:lnTo>
                    <a:pt x="34296" y="64240"/>
                  </a:lnTo>
                  <a:lnTo>
                    <a:pt x="34620" y="65120"/>
                  </a:lnTo>
                  <a:lnTo>
                    <a:pt x="35037" y="65953"/>
                  </a:lnTo>
                  <a:lnTo>
                    <a:pt x="35453" y="66786"/>
                  </a:lnTo>
                  <a:lnTo>
                    <a:pt x="35916" y="67573"/>
                  </a:lnTo>
                  <a:lnTo>
                    <a:pt x="36425" y="68360"/>
                  </a:lnTo>
                  <a:lnTo>
                    <a:pt x="36935" y="69146"/>
                  </a:lnTo>
                  <a:lnTo>
                    <a:pt x="37444" y="69841"/>
                  </a:lnTo>
                  <a:lnTo>
                    <a:pt x="37999" y="70535"/>
                  </a:lnTo>
                  <a:lnTo>
                    <a:pt x="38184" y="70812"/>
                  </a:lnTo>
                  <a:lnTo>
                    <a:pt x="38462" y="71136"/>
                  </a:lnTo>
                  <a:lnTo>
                    <a:pt x="38693" y="71368"/>
                  </a:lnTo>
                  <a:lnTo>
                    <a:pt x="39156" y="71877"/>
                  </a:lnTo>
                  <a:lnTo>
                    <a:pt x="39758" y="72479"/>
                  </a:lnTo>
                  <a:lnTo>
                    <a:pt x="40406" y="73080"/>
                  </a:lnTo>
                  <a:lnTo>
                    <a:pt x="41007" y="73636"/>
                  </a:lnTo>
                  <a:lnTo>
                    <a:pt x="41655" y="74099"/>
                  </a:lnTo>
                  <a:lnTo>
                    <a:pt x="42257" y="74515"/>
                  </a:lnTo>
                  <a:lnTo>
                    <a:pt x="42812" y="74932"/>
                  </a:lnTo>
                  <a:lnTo>
                    <a:pt x="42951" y="74978"/>
                  </a:lnTo>
                  <a:lnTo>
                    <a:pt x="42998" y="75024"/>
                  </a:lnTo>
                  <a:lnTo>
                    <a:pt x="43136" y="75071"/>
                  </a:lnTo>
                  <a:lnTo>
                    <a:pt x="43183" y="75117"/>
                  </a:lnTo>
                  <a:lnTo>
                    <a:pt x="43275" y="75163"/>
                  </a:lnTo>
                  <a:lnTo>
                    <a:pt x="43368" y="75256"/>
                  </a:lnTo>
                  <a:lnTo>
                    <a:pt x="43414" y="75256"/>
                  </a:lnTo>
                  <a:lnTo>
                    <a:pt x="43553" y="75348"/>
                  </a:lnTo>
                  <a:lnTo>
                    <a:pt x="44386" y="75718"/>
                  </a:lnTo>
                  <a:lnTo>
                    <a:pt x="45173" y="76042"/>
                  </a:lnTo>
                  <a:lnTo>
                    <a:pt x="45960" y="76274"/>
                  </a:lnTo>
                  <a:lnTo>
                    <a:pt x="46746" y="76459"/>
                  </a:lnTo>
                  <a:lnTo>
                    <a:pt x="47302" y="76505"/>
                  </a:lnTo>
                  <a:lnTo>
                    <a:pt x="47811" y="76552"/>
                  </a:lnTo>
                  <a:lnTo>
                    <a:pt x="48042" y="76552"/>
                  </a:lnTo>
                  <a:lnTo>
                    <a:pt x="48922" y="76505"/>
                  </a:lnTo>
                  <a:lnTo>
                    <a:pt x="49014" y="76505"/>
                  </a:lnTo>
                  <a:lnTo>
                    <a:pt x="49061" y="76459"/>
                  </a:lnTo>
                  <a:lnTo>
                    <a:pt x="49107" y="76459"/>
                  </a:lnTo>
                  <a:lnTo>
                    <a:pt x="49570" y="76413"/>
                  </a:lnTo>
                  <a:lnTo>
                    <a:pt x="50033" y="76274"/>
                  </a:lnTo>
                  <a:lnTo>
                    <a:pt x="50171" y="76228"/>
                  </a:lnTo>
                  <a:lnTo>
                    <a:pt x="50218" y="76228"/>
                  </a:lnTo>
                  <a:lnTo>
                    <a:pt x="50310" y="76181"/>
                  </a:lnTo>
                  <a:lnTo>
                    <a:pt x="51097" y="75904"/>
                  </a:lnTo>
                  <a:lnTo>
                    <a:pt x="51236" y="75857"/>
                  </a:lnTo>
                  <a:lnTo>
                    <a:pt x="51282" y="75811"/>
                  </a:lnTo>
                  <a:lnTo>
                    <a:pt x="51328" y="75811"/>
                  </a:lnTo>
                  <a:lnTo>
                    <a:pt x="51421" y="75765"/>
                  </a:lnTo>
                  <a:lnTo>
                    <a:pt x="51791" y="75533"/>
                  </a:lnTo>
                  <a:lnTo>
                    <a:pt x="52162" y="75302"/>
                  </a:lnTo>
                  <a:lnTo>
                    <a:pt x="52347" y="75209"/>
                  </a:lnTo>
                  <a:lnTo>
                    <a:pt x="52393" y="75163"/>
                  </a:lnTo>
                  <a:lnTo>
                    <a:pt x="52532" y="75071"/>
                  </a:lnTo>
                  <a:lnTo>
                    <a:pt x="52717" y="74978"/>
                  </a:lnTo>
                  <a:lnTo>
                    <a:pt x="52810" y="74932"/>
                  </a:lnTo>
                  <a:lnTo>
                    <a:pt x="52856" y="74885"/>
                  </a:lnTo>
                  <a:lnTo>
                    <a:pt x="52902" y="74839"/>
                  </a:lnTo>
                  <a:lnTo>
                    <a:pt x="52995" y="74793"/>
                  </a:lnTo>
                  <a:lnTo>
                    <a:pt x="53041" y="74747"/>
                  </a:lnTo>
                  <a:lnTo>
                    <a:pt x="53087" y="74700"/>
                  </a:lnTo>
                  <a:lnTo>
                    <a:pt x="53180" y="74608"/>
                  </a:lnTo>
                  <a:lnTo>
                    <a:pt x="53272" y="74561"/>
                  </a:lnTo>
                  <a:lnTo>
                    <a:pt x="53319" y="74515"/>
                  </a:lnTo>
                  <a:lnTo>
                    <a:pt x="53365" y="74469"/>
                  </a:lnTo>
                  <a:lnTo>
                    <a:pt x="53457" y="74423"/>
                  </a:lnTo>
                  <a:lnTo>
                    <a:pt x="53504" y="74376"/>
                  </a:lnTo>
                  <a:lnTo>
                    <a:pt x="53550" y="74330"/>
                  </a:lnTo>
                  <a:lnTo>
                    <a:pt x="53643" y="74237"/>
                  </a:lnTo>
                  <a:lnTo>
                    <a:pt x="53689" y="74191"/>
                  </a:lnTo>
                  <a:lnTo>
                    <a:pt x="53735" y="74145"/>
                  </a:lnTo>
                  <a:lnTo>
                    <a:pt x="53828" y="74052"/>
                  </a:lnTo>
                  <a:lnTo>
                    <a:pt x="53874" y="74052"/>
                  </a:lnTo>
                  <a:lnTo>
                    <a:pt x="53920" y="74006"/>
                  </a:lnTo>
                  <a:lnTo>
                    <a:pt x="54013" y="73867"/>
                  </a:lnTo>
                  <a:lnTo>
                    <a:pt x="54059" y="73821"/>
                  </a:lnTo>
                  <a:lnTo>
                    <a:pt x="54198" y="73682"/>
                  </a:lnTo>
                  <a:lnTo>
                    <a:pt x="54244" y="73636"/>
                  </a:lnTo>
                  <a:lnTo>
                    <a:pt x="54337" y="73497"/>
                  </a:lnTo>
                  <a:lnTo>
                    <a:pt x="54383" y="73451"/>
                  </a:lnTo>
                  <a:lnTo>
                    <a:pt x="54522" y="73312"/>
                  </a:lnTo>
                  <a:lnTo>
                    <a:pt x="54522" y="73265"/>
                  </a:lnTo>
                  <a:lnTo>
                    <a:pt x="54661" y="73080"/>
                  </a:lnTo>
                  <a:lnTo>
                    <a:pt x="54985" y="72618"/>
                  </a:lnTo>
                  <a:lnTo>
                    <a:pt x="54985" y="72571"/>
                  </a:lnTo>
                  <a:lnTo>
                    <a:pt x="55031" y="72571"/>
                  </a:lnTo>
                  <a:lnTo>
                    <a:pt x="55031" y="72525"/>
                  </a:lnTo>
                  <a:lnTo>
                    <a:pt x="55124" y="72340"/>
                  </a:lnTo>
                  <a:lnTo>
                    <a:pt x="55170" y="72294"/>
                  </a:lnTo>
                  <a:lnTo>
                    <a:pt x="55170" y="72247"/>
                  </a:lnTo>
                  <a:lnTo>
                    <a:pt x="55216" y="72155"/>
                  </a:lnTo>
                  <a:lnTo>
                    <a:pt x="55309" y="72016"/>
                  </a:lnTo>
                  <a:lnTo>
                    <a:pt x="55355" y="71923"/>
                  </a:lnTo>
                  <a:lnTo>
                    <a:pt x="55401" y="71831"/>
                  </a:lnTo>
                  <a:lnTo>
                    <a:pt x="55448" y="71692"/>
                  </a:lnTo>
                  <a:lnTo>
                    <a:pt x="55494" y="71599"/>
                  </a:lnTo>
                  <a:lnTo>
                    <a:pt x="55494" y="71553"/>
                  </a:lnTo>
                  <a:lnTo>
                    <a:pt x="55540" y="71507"/>
                  </a:lnTo>
                  <a:lnTo>
                    <a:pt x="55540" y="71460"/>
                  </a:lnTo>
                  <a:lnTo>
                    <a:pt x="55586" y="71368"/>
                  </a:lnTo>
                  <a:lnTo>
                    <a:pt x="55633" y="71229"/>
                  </a:lnTo>
                  <a:lnTo>
                    <a:pt x="55633" y="71183"/>
                  </a:lnTo>
                  <a:lnTo>
                    <a:pt x="55725" y="70951"/>
                  </a:lnTo>
                  <a:lnTo>
                    <a:pt x="55957" y="70118"/>
                  </a:lnTo>
                  <a:lnTo>
                    <a:pt x="56096" y="69285"/>
                  </a:lnTo>
                  <a:lnTo>
                    <a:pt x="56188" y="68545"/>
                  </a:lnTo>
                  <a:lnTo>
                    <a:pt x="56188" y="67712"/>
                  </a:lnTo>
                  <a:lnTo>
                    <a:pt x="56188" y="67619"/>
                  </a:lnTo>
                  <a:lnTo>
                    <a:pt x="56188" y="66971"/>
                  </a:lnTo>
                  <a:lnTo>
                    <a:pt x="56142" y="66277"/>
                  </a:lnTo>
                  <a:lnTo>
                    <a:pt x="56142" y="66231"/>
                  </a:lnTo>
                  <a:lnTo>
                    <a:pt x="56142" y="66092"/>
                  </a:lnTo>
                  <a:lnTo>
                    <a:pt x="56049" y="65444"/>
                  </a:lnTo>
                  <a:lnTo>
                    <a:pt x="55957" y="64749"/>
                  </a:lnTo>
                  <a:lnTo>
                    <a:pt x="55818" y="64009"/>
                  </a:lnTo>
                  <a:lnTo>
                    <a:pt x="55633" y="63315"/>
                  </a:lnTo>
                  <a:lnTo>
                    <a:pt x="55401" y="62389"/>
                  </a:lnTo>
                  <a:lnTo>
                    <a:pt x="55077" y="61463"/>
                  </a:lnTo>
                  <a:lnTo>
                    <a:pt x="54753" y="60538"/>
                  </a:lnTo>
                  <a:lnTo>
                    <a:pt x="54337" y="59612"/>
                  </a:lnTo>
                  <a:lnTo>
                    <a:pt x="53967" y="58825"/>
                  </a:lnTo>
                  <a:lnTo>
                    <a:pt x="53550" y="58038"/>
                  </a:lnTo>
                  <a:lnTo>
                    <a:pt x="53133" y="57252"/>
                  </a:lnTo>
                  <a:lnTo>
                    <a:pt x="52671" y="56511"/>
                  </a:lnTo>
                  <a:lnTo>
                    <a:pt x="52162" y="55771"/>
                  </a:lnTo>
                  <a:lnTo>
                    <a:pt x="51652" y="55030"/>
                  </a:lnTo>
                  <a:lnTo>
                    <a:pt x="51143" y="54382"/>
                  </a:lnTo>
                  <a:lnTo>
                    <a:pt x="50588" y="53688"/>
                  </a:lnTo>
                  <a:lnTo>
                    <a:pt x="49755" y="52809"/>
                  </a:lnTo>
                  <a:lnTo>
                    <a:pt x="48922" y="52022"/>
                  </a:lnTo>
                  <a:lnTo>
                    <a:pt x="48089" y="51328"/>
                  </a:lnTo>
                  <a:lnTo>
                    <a:pt x="47302" y="50680"/>
                  </a:lnTo>
                  <a:lnTo>
                    <a:pt x="46469" y="50124"/>
                  </a:lnTo>
                  <a:lnTo>
                    <a:pt x="45589" y="49615"/>
                  </a:lnTo>
                  <a:lnTo>
                    <a:pt x="45543" y="49615"/>
                  </a:lnTo>
                  <a:lnTo>
                    <a:pt x="45358" y="49522"/>
                  </a:lnTo>
                  <a:lnTo>
                    <a:pt x="45265" y="49430"/>
                  </a:lnTo>
                  <a:lnTo>
                    <a:pt x="45219" y="49430"/>
                  </a:lnTo>
                  <a:lnTo>
                    <a:pt x="44201" y="49013"/>
                  </a:lnTo>
                  <a:lnTo>
                    <a:pt x="42859" y="40127"/>
                  </a:lnTo>
                  <a:lnTo>
                    <a:pt x="45636" y="38554"/>
                  </a:lnTo>
                  <a:lnTo>
                    <a:pt x="45821" y="38461"/>
                  </a:lnTo>
                  <a:lnTo>
                    <a:pt x="45960" y="38368"/>
                  </a:lnTo>
                  <a:lnTo>
                    <a:pt x="46191" y="38230"/>
                  </a:lnTo>
                  <a:lnTo>
                    <a:pt x="46608" y="37906"/>
                  </a:lnTo>
                  <a:lnTo>
                    <a:pt x="46793" y="37720"/>
                  </a:lnTo>
                  <a:lnTo>
                    <a:pt x="46932" y="37535"/>
                  </a:lnTo>
                  <a:lnTo>
                    <a:pt x="47070" y="37350"/>
                  </a:lnTo>
                  <a:lnTo>
                    <a:pt x="47163" y="37119"/>
                  </a:lnTo>
                  <a:lnTo>
                    <a:pt x="47209" y="36887"/>
                  </a:lnTo>
                  <a:lnTo>
                    <a:pt x="47256" y="36656"/>
                  </a:lnTo>
                  <a:lnTo>
                    <a:pt x="47256" y="36563"/>
                  </a:lnTo>
                  <a:lnTo>
                    <a:pt x="47209" y="36517"/>
                  </a:lnTo>
                  <a:lnTo>
                    <a:pt x="47256" y="36517"/>
                  </a:lnTo>
                  <a:lnTo>
                    <a:pt x="47256" y="36425"/>
                  </a:lnTo>
                  <a:lnTo>
                    <a:pt x="47256" y="36378"/>
                  </a:lnTo>
                  <a:lnTo>
                    <a:pt x="47209" y="36239"/>
                  </a:lnTo>
                  <a:lnTo>
                    <a:pt x="47209" y="36147"/>
                  </a:lnTo>
                  <a:lnTo>
                    <a:pt x="47209" y="36101"/>
                  </a:lnTo>
                  <a:lnTo>
                    <a:pt x="47209" y="36008"/>
                  </a:lnTo>
                  <a:lnTo>
                    <a:pt x="47163" y="35962"/>
                  </a:lnTo>
                  <a:lnTo>
                    <a:pt x="47163" y="35869"/>
                  </a:lnTo>
                  <a:lnTo>
                    <a:pt x="47163" y="35823"/>
                  </a:lnTo>
                  <a:lnTo>
                    <a:pt x="47117" y="35823"/>
                  </a:lnTo>
                  <a:lnTo>
                    <a:pt x="47117" y="35777"/>
                  </a:lnTo>
                  <a:lnTo>
                    <a:pt x="47117" y="35730"/>
                  </a:lnTo>
                  <a:lnTo>
                    <a:pt x="47024" y="35591"/>
                  </a:lnTo>
                  <a:lnTo>
                    <a:pt x="46978" y="35453"/>
                  </a:lnTo>
                  <a:lnTo>
                    <a:pt x="46932" y="35406"/>
                  </a:lnTo>
                  <a:lnTo>
                    <a:pt x="46839" y="35267"/>
                  </a:lnTo>
                  <a:lnTo>
                    <a:pt x="46608" y="34990"/>
                  </a:lnTo>
                  <a:lnTo>
                    <a:pt x="46561" y="35036"/>
                  </a:lnTo>
                  <a:lnTo>
                    <a:pt x="46561" y="34943"/>
                  </a:lnTo>
                  <a:lnTo>
                    <a:pt x="46469" y="34897"/>
                  </a:lnTo>
                  <a:lnTo>
                    <a:pt x="46469" y="34851"/>
                  </a:lnTo>
                  <a:lnTo>
                    <a:pt x="46422" y="34897"/>
                  </a:lnTo>
                  <a:lnTo>
                    <a:pt x="46422" y="34851"/>
                  </a:lnTo>
                  <a:lnTo>
                    <a:pt x="46376" y="34805"/>
                  </a:lnTo>
                  <a:lnTo>
                    <a:pt x="46330" y="34758"/>
                  </a:lnTo>
                  <a:lnTo>
                    <a:pt x="46237" y="34758"/>
                  </a:lnTo>
                  <a:lnTo>
                    <a:pt x="46191" y="34712"/>
                  </a:lnTo>
                  <a:lnTo>
                    <a:pt x="46145" y="34712"/>
                  </a:lnTo>
                  <a:lnTo>
                    <a:pt x="44664" y="33833"/>
                  </a:lnTo>
                  <a:lnTo>
                    <a:pt x="44710" y="33786"/>
                  </a:lnTo>
                  <a:lnTo>
                    <a:pt x="44849" y="33694"/>
                  </a:lnTo>
                  <a:lnTo>
                    <a:pt x="44941" y="33555"/>
                  </a:lnTo>
                  <a:lnTo>
                    <a:pt x="44941" y="33416"/>
                  </a:lnTo>
                  <a:lnTo>
                    <a:pt x="44895" y="33277"/>
                  </a:lnTo>
                  <a:lnTo>
                    <a:pt x="44941" y="33277"/>
                  </a:lnTo>
                  <a:lnTo>
                    <a:pt x="45127" y="33231"/>
                  </a:lnTo>
                  <a:lnTo>
                    <a:pt x="45312" y="33092"/>
                  </a:lnTo>
                  <a:lnTo>
                    <a:pt x="45404" y="32907"/>
                  </a:lnTo>
                  <a:lnTo>
                    <a:pt x="45451" y="32722"/>
                  </a:lnTo>
                  <a:lnTo>
                    <a:pt x="45404" y="32537"/>
                  </a:lnTo>
                  <a:lnTo>
                    <a:pt x="45265" y="32398"/>
                  </a:lnTo>
                  <a:lnTo>
                    <a:pt x="44293" y="31426"/>
                  </a:lnTo>
                  <a:lnTo>
                    <a:pt x="44201" y="31333"/>
                  </a:lnTo>
                  <a:lnTo>
                    <a:pt x="44155" y="31287"/>
                  </a:lnTo>
                  <a:lnTo>
                    <a:pt x="44340" y="31380"/>
                  </a:lnTo>
                  <a:lnTo>
                    <a:pt x="44664" y="31380"/>
                  </a:lnTo>
                  <a:lnTo>
                    <a:pt x="44803" y="31241"/>
                  </a:lnTo>
                  <a:lnTo>
                    <a:pt x="44941" y="31102"/>
                  </a:lnTo>
                  <a:lnTo>
                    <a:pt x="44988" y="30871"/>
                  </a:lnTo>
                  <a:lnTo>
                    <a:pt x="44941" y="30685"/>
                  </a:lnTo>
                  <a:lnTo>
                    <a:pt x="44803" y="30547"/>
                  </a:lnTo>
                  <a:lnTo>
                    <a:pt x="43877" y="29714"/>
                  </a:lnTo>
                  <a:lnTo>
                    <a:pt x="43738" y="29621"/>
                  </a:lnTo>
                  <a:lnTo>
                    <a:pt x="43599" y="29575"/>
                  </a:lnTo>
                  <a:lnTo>
                    <a:pt x="43507" y="29575"/>
                  </a:lnTo>
                  <a:lnTo>
                    <a:pt x="43368" y="29621"/>
                  </a:lnTo>
                  <a:lnTo>
                    <a:pt x="42303" y="30037"/>
                  </a:lnTo>
                  <a:lnTo>
                    <a:pt x="42072" y="29806"/>
                  </a:lnTo>
                  <a:lnTo>
                    <a:pt x="42211" y="29436"/>
                  </a:lnTo>
                  <a:lnTo>
                    <a:pt x="42303" y="29019"/>
                  </a:lnTo>
                  <a:lnTo>
                    <a:pt x="42396" y="28649"/>
                  </a:lnTo>
                  <a:lnTo>
                    <a:pt x="42396" y="28232"/>
                  </a:lnTo>
                  <a:lnTo>
                    <a:pt x="42350" y="27816"/>
                  </a:lnTo>
                  <a:lnTo>
                    <a:pt x="42257" y="27399"/>
                  </a:lnTo>
                  <a:lnTo>
                    <a:pt x="42118" y="26983"/>
                  </a:lnTo>
                  <a:lnTo>
                    <a:pt x="41933" y="26613"/>
                  </a:lnTo>
                  <a:lnTo>
                    <a:pt x="39989" y="23280"/>
                  </a:lnTo>
                  <a:lnTo>
                    <a:pt x="41794" y="16245"/>
                  </a:lnTo>
                  <a:lnTo>
                    <a:pt x="41840" y="15921"/>
                  </a:lnTo>
                  <a:lnTo>
                    <a:pt x="41887" y="15597"/>
                  </a:lnTo>
                  <a:lnTo>
                    <a:pt x="41887" y="15273"/>
                  </a:lnTo>
                  <a:lnTo>
                    <a:pt x="41840" y="14996"/>
                  </a:lnTo>
                  <a:lnTo>
                    <a:pt x="41748" y="14348"/>
                  </a:lnTo>
                  <a:lnTo>
                    <a:pt x="41517" y="13792"/>
                  </a:lnTo>
                  <a:lnTo>
                    <a:pt x="41517" y="13329"/>
                  </a:lnTo>
                  <a:lnTo>
                    <a:pt x="41517" y="12820"/>
                  </a:lnTo>
                  <a:lnTo>
                    <a:pt x="41424" y="12358"/>
                  </a:lnTo>
                  <a:lnTo>
                    <a:pt x="41378" y="11848"/>
                  </a:lnTo>
                  <a:lnTo>
                    <a:pt x="41239" y="11386"/>
                  </a:lnTo>
                  <a:lnTo>
                    <a:pt x="41100" y="10923"/>
                  </a:lnTo>
                  <a:lnTo>
                    <a:pt x="40915" y="10460"/>
                  </a:lnTo>
                  <a:lnTo>
                    <a:pt x="40683" y="9997"/>
                  </a:lnTo>
                  <a:lnTo>
                    <a:pt x="41239" y="9627"/>
                  </a:lnTo>
                  <a:lnTo>
                    <a:pt x="41702" y="9905"/>
                  </a:lnTo>
                  <a:lnTo>
                    <a:pt x="42164" y="10090"/>
                  </a:lnTo>
                  <a:lnTo>
                    <a:pt x="42627" y="10229"/>
                  </a:lnTo>
                  <a:lnTo>
                    <a:pt x="43136" y="10321"/>
                  </a:lnTo>
                  <a:lnTo>
                    <a:pt x="43784" y="10321"/>
                  </a:lnTo>
                  <a:lnTo>
                    <a:pt x="44108" y="10275"/>
                  </a:lnTo>
                  <a:lnTo>
                    <a:pt x="44432" y="10182"/>
                  </a:lnTo>
                  <a:lnTo>
                    <a:pt x="44756" y="10090"/>
                  </a:lnTo>
                  <a:lnTo>
                    <a:pt x="45080" y="9951"/>
                  </a:lnTo>
                  <a:lnTo>
                    <a:pt x="45358" y="9766"/>
                  </a:lnTo>
                  <a:lnTo>
                    <a:pt x="45682" y="9581"/>
                  </a:lnTo>
                  <a:lnTo>
                    <a:pt x="45913" y="9395"/>
                  </a:lnTo>
                  <a:lnTo>
                    <a:pt x="46376" y="8933"/>
                  </a:lnTo>
                  <a:lnTo>
                    <a:pt x="46746" y="8424"/>
                  </a:lnTo>
                  <a:lnTo>
                    <a:pt x="46978" y="7868"/>
                  </a:lnTo>
                  <a:lnTo>
                    <a:pt x="47163" y="7266"/>
                  </a:lnTo>
                  <a:lnTo>
                    <a:pt x="47256" y="7266"/>
                  </a:lnTo>
                  <a:lnTo>
                    <a:pt x="47533" y="7220"/>
                  </a:lnTo>
                  <a:lnTo>
                    <a:pt x="47765" y="7081"/>
                  </a:lnTo>
                  <a:lnTo>
                    <a:pt x="47904" y="6942"/>
                  </a:lnTo>
                  <a:lnTo>
                    <a:pt x="48042" y="6711"/>
                  </a:lnTo>
                  <a:lnTo>
                    <a:pt x="48135" y="6480"/>
                  </a:lnTo>
                  <a:lnTo>
                    <a:pt x="48181" y="6156"/>
                  </a:lnTo>
                  <a:lnTo>
                    <a:pt x="48181" y="5878"/>
                  </a:lnTo>
                  <a:lnTo>
                    <a:pt x="48181" y="5508"/>
                  </a:lnTo>
                  <a:lnTo>
                    <a:pt x="48089" y="5184"/>
                  </a:lnTo>
                  <a:lnTo>
                    <a:pt x="47996" y="4813"/>
                  </a:lnTo>
                  <a:lnTo>
                    <a:pt x="47765" y="4351"/>
                  </a:lnTo>
                  <a:lnTo>
                    <a:pt x="47533" y="3980"/>
                  </a:lnTo>
                  <a:lnTo>
                    <a:pt x="47256" y="3656"/>
                  </a:lnTo>
                  <a:lnTo>
                    <a:pt x="46932" y="3379"/>
                  </a:lnTo>
                  <a:lnTo>
                    <a:pt x="46561" y="3147"/>
                  </a:lnTo>
                  <a:lnTo>
                    <a:pt x="46191" y="3008"/>
                  </a:lnTo>
                  <a:lnTo>
                    <a:pt x="45775" y="2962"/>
                  </a:lnTo>
                  <a:lnTo>
                    <a:pt x="45312" y="2916"/>
                  </a:lnTo>
                  <a:lnTo>
                    <a:pt x="44988" y="2777"/>
                  </a:lnTo>
                  <a:lnTo>
                    <a:pt x="44571" y="2592"/>
                  </a:lnTo>
                  <a:lnTo>
                    <a:pt x="44155" y="2453"/>
                  </a:lnTo>
                  <a:lnTo>
                    <a:pt x="43646" y="2314"/>
                  </a:lnTo>
                  <a:lnTo>
                    <a:pt x="43136" y="2268"/>
                  </a:lnTo>
                  <a:lnTo>
                    <a:pt x="42627" y="2314"/>
                  </a:lnTo>
                  <a:lnTo>
                    <a:pt x="42072" y="2407"/>
                  </a:lnTo>
                  <a:lnTo>
                    <a:pt x="41517" y="2638"/>
                  </a:lnTo>
                  <a:lnTo>
                    <a:pt x="41378" y="2083"/>
                  </a:lnTo>
                  <a:lnTo>
                    <a:pt x="41239" y="1713"/>
                  </a:lnTo>
                  <a:lnTo>
                    <a:pt x="41007" y="1296"/>
                  </a:lnTo>
                  <a:lnTo>
                    <a:pt x="40730" y="879"/>
                  </a:lnTo>
                  <a:lnTo>
                    <a:pt x="40359" y="509"/>
                  </a:lnTo>
                  <a:lnTo>
                    <a:pt x="40128" y="370"/>
                  </a:lnTo>
                  <a:lnTo>
                    <a:pt x="39897" y="231"/>
                  </a:lnTo>
                  <a:lnTo>
                    <a:pt x="39619" y="139"/>
                  </a:lnTo>
                  <a:lnTo>
                    <a:pt x="39295" y="46"/>
                  </a:lnTo>
                  <a:lnTo>
                    <a:pt x="38878" y="0"/>
                  </a:lnTo>
                  <a:close/>
                </a:path>
              </a:pathLst>
            </a:custGeom>
            <a:solidFill>
              <a:srgbClr val="00498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46"/>
          <p:cNvSpPr txBox="1"/>
          <p:nvPr>
            <p:ph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575" name="Google Shape;1575;p46"/>
          <p:cNvSpPr txBox="1"/>
          <p:nvPr>
            <p:ph idx="1" type="body"/>
          </p:nvPr>
        </p:nvSpPr>
        <p:spPr>
          <a:xfrm>
            <a:off x="5400875" y="3495575"/>
            <a:ext cx="3743100" cy="12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E69138"/>
                </a:solidFill>
                <a:latin typeface="Oxygen"/>
                <a:ea typeface="Oxygen"/>
                <a:cs typeface="Oxygen"/>
                <a:sym typeface="Oxygen"/>
              </a:rPr>
              <a:t>Members</a:t>
            </a:r>
            <a:endParaRPr b="1" sz="1000">
              <a:solidFill>
                <a:srgbClr val="E69138"/>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Does not like riding in Winter but still rides</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Possibly due to commutes, dominates Winter ride % at a little over 80%</a:t>
            </a:r>
            <a:endParaRPr sz="1100">
              <a:solidFill>
                <a:srgbClr val="000000"/>
              </a:solidFill>
              <a:latin typeface="Oxygen"/>
              <a:ea typeface="Oxygen"/>
              <a:cs typeface="Oxygen"/>
              <a:sym typeface="Oxygen"/>
            </a:endParaRPr>
          </a:p>
        </p:txBody>
      </p:sp>
      <p:sp>
        <p:nvSpPr>
          <p:cNvPr id="1576" name="Google Shape;1576;p46"/>
          <p:cNvSpPr txBox="1"/>
          <p:nvPr>
            <p:ph idx="4294967295" type="title"/>
          </p:nvPr>
        </p:nvSpPr>
        <p:spPr>
          <a:xfrm>
            <a:off x="0" y="648600"/>
            <a:ext cx="265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Long They Ride</a:t>
            </a:r>
            <a:endParaRPr sz="2000"/>
          </a:p>
        </p:txBody>
      </p:sp>
      <p:sp>
        <p:nvSpPr>
          <p:cNvPr id="1577" name="Google Shape;1577;p46"/>
          <p:cNvSpPr txBox="1"/>
          <p:nvPr>
            <p:ph idx="1" type="body"/>
          </p:nvPr>
        </p:nvSpPr>
        <p:spPr>
          <a:xfrm>
            <a:off x="0" y="1221300"/>
            <a:ext cx="3366900" cy="13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155CC"/>
                </a:solidFill>
                <a:latin typeface="Oxygen"/>
                <a:ea typeface="Oxygen"/>
                <a:cs typeface="Oxygen"/>
                <a:sym typeface="Oxygen"/>
              </a:rPr>
              <a:t>Casuals</a:t>
            </a:r>
            <a:endParaRPr b="1" sz="1000">
              <a:solidFill>
                <a:srgbClr val="1155CC"/>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Make up 41% of rides</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Average ride time is Double that of </a:t>
            </a:r>
            <a:r>
              <a:rPr lang="en" sz="1100">
                <a:solidFill>
                  <a:srgbClr val="E69138"/>
                </a:solidFill>
                <a:latin typeface="Oxygen"/>
                <a:ea typeface="Oxygen"/>
                <a:cs typeface="Oxygen"/>
                <a:sym typeface="Oxygen"/>
              </a:rPr>
              <a:t>Members</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At least 54% of total ride time each day</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70% of total ride time on Saturday and Sunday</a:t>
            </a:r>
            <a:endParaRPr sz="1100">
              <a:solidFill>
                <a:srgbClr val="000000"/>
              </a:solidFill>
              <a:latin typeface="Oxygen"/>
              <a:ea typeface="Oxygen"/>
              <a:cs typeface="Oxygen"/>
              <a:sym typeface="Oxygen"/>
            </a:endParaRPr>
          </a:p>
        </p:txBody>
      </p:sp>
      <p:pic>
        <p:nvPicPr>
          <p:cNvPr id="1578" name="Google Shape;1578;p46"/>
          <p:cNvPicPr preferRelativeResize="0"/>
          <p:nvPr/>
        </p:nvPicPr>
        <p:blipFill>
          <a:blip r:embed="rId3">
            <a:alphaModFix/>
          </a:blip>
          <a:stretch>
            <a:fillRect/>
          </a:stretch>
        </p:blipFill>
        <p:spPr>
          <a:xfrm>
            <a:off x="0" y="2565975"/>
            <a:ext cx="3366799" cy="2577526"/>
          </a:xfrm>
          <a:prstGeom prst="rect">
            <a:avLst/>
          </a:prstGeom>
          <a:noFill/>
          <a:ln>
            <a:noFill/>
          </a:ln>
        </p:spPr>
      </p:pic>
      <p:pic>
        <p:nvPicPr>
          <p:cNvPr id="1579" name="Google Shape;1579;p46"/>
          <p:cNvPicPr preferRelativeResize="0"/>
          <p:nvPr/>
        </p:nvPicPr>
        <p:blipFill>
          <a:blip r:embed="rId4">
            <a:alphaModFix/>
          </a:blip>
          <a:stretch>
            <a:fillRect/>
          </a:stretch>
        </p:blipFill>
        <p:spPr>
          <a:xfrm>
            <a:off x="5365100" y="1221300"/>
            <a:ext cx="3743126" cy="2147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47"/>
          <p:cNvSpPr txBox="1"/>
          <p:nvPr>
            <p:ph type="title"/>
          </p:nvPr>
        </p:nvSpPr>
        <p:spPr>
          <a:xfrm>
            <a:off x="1681825" y="445025"/>
            <a:ext cx="5780400" cy="10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Findings</a:t>
            </a:r>
            <a:endParaRPr/>
          </a:p>
        </p:txBody>
      </p:sp>
      <p:sp>
        <p:nvSpPr>
          <p:cNvPr id="1585" name="Google Shape;1585;p47"/>
          <p:cNvSpPr txBox="1"/>
          <p:nvPr>
            <p:ph idx="1" type="subTitle"/>
          </p:nvPr>
        </p:nvSpPr>
        <p:spPr>
          <a:xfrm>
            <a:off x="1071213" y="23887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Casuals prefer weekends and riding for leisure</a:t>
            </a:r>
            <a:endParaRPr/>
          </a:p>
        </p:txBody>
      </p:sp>
      <p:sp>
        <p:nvSpPr>
          <p:cNvPr id="1586" name="Google Shape;1586;p47"/>
          <p:cNvSpPr txBox="1"/>
          <p:nvPr>
            <p:ph idx="2" type="subTitle"/>
          </p:nvPr>
        </p:nvSpPr>
        <p:spPr>
          <a:xfrm>
            <a:off x="3513170" y="23887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Not as strong as Members, but trend shows more activity in rush-hours</a:t>
            </a:r>
            <a:endParaRPr/>
          </a:p>
        </p:txBody>
      </p:sp>
      <p:sp>
        <p:nvSpPr>
          <p:cNvPr id="1587" name="Google Shape;1587;p47"/>
          <p:cNvSpPr txBox="1"/>
          <p:nvPr>
            <p:ph idx="3" type="subTitle"/>
          </p:nvPr>
        </p:nvSpPr>
        <p:spPr>
          <a:xfrm>
            <a:off x="1071213" y="3725003"/>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Tourists may also boost our numbers</a:t>
            </a:r>
            <a:endParaRPr/>
          </a:p>
        </p:txBody>
      </p:sp>
      <p:sp>
        <p:nvSpPr>
          <p:cNvPr id="1588" name="Google Shape;1588;p47"/>
          <p:cNvSpPr txBox="1"/>
          <p:nvPr>
            <p:ph idx="4" type="subTitle"/>
          </p:nvPr>
        </p:nvSpPr>
        <p:spPr>
          <a:xfrm>
            <a:off x="3513170" y="3725003"/>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Docked bikes aren’t used at all by Members</a:t>
            </a:r>
            <a:endParaRPr/>
          </a:p>
        </p:txBody>
      </p:sp>
      <p:sp>
        <p:nvSpPr>
          <p:cNvPr id="1589" name="Google Shape;1589;p47"/>
          <p:cNvSpPr txBox="1"/>
          <p:nvPr>
            <p:ph idx="5" type="subTitle"/>
          </p:nvPr>
        </p:nvSpPr>
        <p:spPr>
          <a:xfrm>
            <a:off x="5955099" y="23887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members still find ways to ride, likely commuting</a:t>
            </a:r>
            <a:endParaRPr/>
          </a:p>
        </p:txBody>
      </p:sp>
      <p:sp>
        <p:nvSpPr>
          <p:cNvPr id="1590" name="Google Shape;1590;p47"/>
          <p:cNvSpPr txBox="1"/>
          <p:nvPr>
            <p:ph idx="6" type="subTitle"/>
          </p:nvPr>
        </p:nvSpPr>
        <p:spPr>
          <a:xfrm>
            <a:off x="5955099" y="3725003"/>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Ride times for Casuals </a:t>
            </a:r>
            <a:r>
              <a:rPr lang="en"/>
              <a:t>exceeds</a:t>
            </a:r>
            <a:r>
              <a:rPr lang="en"/>
              <a:t> Members in average and total time</a:t>
            </a:r>
            <a:endParaRPr/>
          </a:p>
        </p:txBody>
      </p:sp>
      <p:sp>
        <p:nvSpPr>
          <p:cNvPr id="1591" name="Google Shape;1591;p47"/>
          <p:cNvSpPr txBox="1"/>
          <p:nvPr>
            <p:ph idx="7" type="subTitle"/>
          </p:nvPr>
        </p:nvSpPr>
        <p:spPr>
          <a:xfrm>
            <a:off x="1071213" y="1929150"/>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Members Are </a:t>
            </a:r>
            <a:r>
              <a:rPr lang="en" sz="1300"/>
              <a:t>Consistent</a:t>
            </a:r>
            <a:r>
              <a:rPr lang="en" sz="1300"/>
              <a:t> Riders</a:t>
            </a:r>
            <a:endParaRPr sz="1200"/>
          </a:p>
        </p:txBody>
      </p:sp>
      <p:sp>
        <p:nvSpPr>
          <p:cNvPr id="1592" name="Google Shape;1592;p47"/>
          <p:cNvSpPr txBox="1"/>
          <p:nvPr>
            <p:ph idx="8" type="subTitle"/>
          </p:nvPr>
        </p:nvSpPr>
        <p:spPr>
          <a:xfrm>
            <a:off x="3513170" y="1929150"/>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Casuals May Commute Sometimes</a:t>
            </a:r>
            <a:endParaRPr sz="1300"/>
          </a:p>
        </p:txBody>
      </p:sp>
      <p:sp>
        <p:nvSpPr>
          <p:cNvPr id="1593" name="Google Shape;1593;p47"/>
          <p:cNvSpPr txBox="1"/>
          <p:nvPr>
            <p:ph idx="9" type="subTitle"/>
          </p:nvPr>
        </p:nvSpPr>
        <p:spPr>
          <a:xfrm>
            <a:off x="5955127" y="1929150"/>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No one Likes Riding in Winter</a:t>
            </a:r>
            <a:endParaRPr sz="1300"/>
          </a:p>
        </p:txBody>
      </p:sp>
      <p:sp>
        <p:nvSpPr>
          <p:cNvPr id="1594" name="Google Shape;1594;p47"/>
          <p:cNvSpPr txBox="1"/>
          <p:nvPr>
            <p:ph idx="13" type="subTitle"/>
          </p:nvPr>
        </p:nvSpPr>
        <p:spPr>
          <a:xfrm>
            <a:off x="1071213" y="3265381"/>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Summer is Our Biggest Season</a:t>
            </a:r>
            <a:endParaRPr sz="1300"/>
          </a:p>
        </p:txBody>
      </p:sp>
      <p:sp>
        <p:nvSpPr>
          <p:cNvPr id="1595" name="Google Shape;1595;p47"/>
          <p:cNvSpPr txBox="1"/>
          <p:nvPr>
            <p:ph idx="14" type="subTitle"/>
          </p:nvPr>
        </p:nvSpPr>
        <p:spPr>
          <a:xfrm>
            <a:off x="3513170" y="3265381"/>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New Bikes Are Popular</a:t>
            </a:r>
            <a:endParaRPr sz="1300"/>
          </a:p>
        </p:txBody>
      </p:sp>
      <p:sp>
        <p:nvSpPr>
          <p:cNvPr id="1596" name="Google Shape;1596;p47"/>
          <p:cNvSpPr txBox="1"/>
          <p:nvPr>
            <p:ph idx="15" type="subTitle"/>
          </p:nvPr>
        </p:nvSpPr>
        <p:spPr>
          <a:xfrm>
            <a:off x="5955127" y="3265381"/>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Casuals Use Cyclist Bikes A Lot</a:t>
            </a:r>
            <a:endParaRPr sz="1300"/>
          </a:p>
        </p:txBody>
      </p:sp>
      <p:cxnSp>
        <p:nvCxnSpPr>
          <p:cNvPr id="1597" name="Google Shape;1597;p47"/>
          <p:cNvCxnSpPr/>
          <p:nvPr/>
        </p:nvCxnSpPr>
        <p:spPr>
          <a:xfrm>
            <a:off x="1041250" y="2408300"/>
            <a:ext cx="2147700" cy="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47"/>
          <p:cNvCxnSpPr/>
          <p:nvPr/>
        </p:nvCxnSpPr>
        <p:spPr>
          <a:xfrm>
            <a:off x="1116425" y="3778100"/>
            <a:ext cx="2147700" cy="0"/>
          </a:xfrm>
          <a:prstGeom prst="straightConnector1">
            <a:avLst/>
          </a:prstGeom>
          <a:noFill/>
          <a:ln cap="flat" cmpd="sng" w="9525">
            <a:solidFill>
              <a:schemeClr val="dk2"/>
            </a:solidFill>
            <a:prstDash val="solid"/>
            <a:round/>
            <a:headEnd len="med" w="med" type="none"/>
            <a:tailEnd len="med" w="med" type="none"/>
          </a:ln>
        </p:spPr>
      </p:cxnSp>
      <p:cxnSp>
        <p:nvCxnSpPr>
          <p:cNvPr id="1599" name="Google Shape;1599;p47"/>
          <p:cNvCxnSpPr/>
          <p:nvPr/>
        </p:nvCxnSpPr>
        <p:spPr>
          <a:xfrm>
            <a:off x="3498163" y="2408300"/>
            <a:ext cx="2147700" cy="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47"/>
          <p:cNvCxnSpPr/>
          <p:nvPr/>
        </p:nvCxnSpPr>
        <p:spPr>
          <a:xfrm>
            <a:off x="3483175" y="3778100"/>
            <a:ext cx="2147700" cy="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47"/>
          <p:cNvCxnSpPr/>
          <p:nvPr/>
        </p:nvCxnSpPr>
        <p:spPr>
          <a:xfrm>
            <a:off x="5925100" y="2408300"/>
            <a:ext cx="2147700" cy="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47"/>
          <p:cNvCxnSpPr/>
          <p:nvPr/>
        </p:nvCxnSpPr>
        <p:spPr>
          <a:xfrm>
            <a:off x="5925100" y="3778100"/>
            <a:ext cx="2147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48"/>
          <p:cNvSpPr/>
          <p:nvPr/>
        </p:nvSpPr>
        <p:spPr>
          <a:xfrm>
            <a:off x="6827725" y="1410675"/>
            <a:ext cx="2153700" cy="2472600"/>
          </a:xfrm>
          <a:prstGeom prst="roundRect">
            <a:avLst>
              <a:gd fmla="val 16667" name="adj"/>
            </a:avLst>
          </a:prstGeom>
          <a:solidFill>
            <a:schemeClr val="accent1"/>
          </a:solidFill>
          <a:ln cap="flat" cmpd="sng" w="76200">
            <a:solidFill>
              <a:srgbClr val="D9D9D9"/>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8"/>
          <p:cNvSpPr/>
          <p:nvPr/>
        </p:nvSpPr>
        <p:spPr>
          <a:xfrm>
            <a:off x="3495150" y="1410675"/>
            <a:ext cx="2153700" cy="2472600"/>
          </a:xfrm>
          <a:prstGeom prst="roundRect">
            <a:avLst>
              <a:gd fmla="val 16667" name="adj"/>
            </a:avLst>
          </a:prstGeom>
          <a:solidFill>
            <a:schemeClr val="dk2"/>
          </a:solidFill>
          <a:ln cap="flat" cmpd="sng" w="76200">
            <a:solidFill>
              <a:schemeClr val="lt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8"/>
          <p:cNvSpPr txBox="1"/>
          <p:nvPr>
            <p:ph type="title"/>
          </p:nvPr>
        </p:nvSpPr>
        <p:spPr>
          <a:xfrm>
            <a:off x="0" y="0"/>
            <a:ext cx="9144000" cy="8943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4500"/>
              <a:t>Let’s Get </a:t>
            </a:r>
            <a:r>
              <a:rPr lang="en" sz="4500"/>
              <a:t>(Casuals) </a:t>
            </a:r>
            <a:r>
              <a:rPr lang="en" sz="4500"/>
              <a:t>To Work!</a:t>
            </a:r>
            <a:endParaRPr sz="4500"/>
          </a:p>
        </p:txBody>
      </p:sp>
      <p:sp>
        <p:nvSpPr>
          <p:cNvPr id="1610" name="Google Shape;1610;p48"/>
          <p:cNvSpPr txBox="1"/>
          <p:nvPr>
            <p:ph idx="1" type="subTitle"/>
          </p:nvPr>
        </p:nvSpPr>
        <p:spPr>
          <a:xfrm>
            <a:off x="10625" y="4433775"/>
            <a:ext cx="53907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11" name="Google Shape;1611;p48"/>
          <p:cNvSpPr/>
          <p:nvPr/>
        </p:nvSpPr>
        <p:spPr>
          <a:xfrm>
            <a:off x="10625" y="4433775"/>
            <a:ext cx="5390700" cy="709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Oxygen"/>
                <a:ea typeface="Oxygen"/>
                <a:cs typeface="Oxygen"/>
                <a:sym typeface="Oxygen"/>
              </a:rPr>
              <a:t>Marketing Opportunity 1</a:t>
            </a:r>
            <a:endParaRPr b="1" sz="2500">
              <a:solidFill>
                <a:schemeClr val="dk1"/>
              </a:solidFill>
              <a:latin typeface="Oxygen"/>
              <a:ea typeface="Oxygen"/>
              <a:cs typeface="Oxygen"/>
              <a:sym typeface="Oxygen"/>
            </a:endParaRPr>
          </a:p>
        </p:txBody>
      </p:sp>
      <p:sp>
        <p:nvSpPr>
          <p:cNvPr id="1612" name="Google Shape;1612;p48"/>
          <p:cNvSpPr txBox="1"/>
          <p:nvPr/>
        </p:nvSpPr>
        <p:spPr>
          <a:xfrm>
            <a:off x="3495150" y="1800388"/>
            <a:ext cx="21537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become aware of the </a:t>
            </a:r>
            <a:r>
              <a:rPr lang="en">
                <a:solidFill>
                  <a:schemeClr val="dk1"/>
                </a:solidFill>
                <a:latin typeface="Assistant"/>
                <a:ea typeface="Assistant"/>
                <a:cs typeface="Assistant"/>
                <a:sym typeface="Assistant"/>
              </a:rPr>
              <a:t>availability and</a:t>
            </a:r>
            <a:r>
              <a:rPr lang="en">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consistency of Cyclistic. Casuals know that the bikes are reliable and near their place of work or school</a:t>
            </a:r>
            <a:endParaRPr>
              <a:solidFill>
                <a:schemeClr val="dk1"/>
              </a:solidFill>
              <a:latin typeface="Assistant"/>
              <a:ea typeface="Assistant"/>
              <a:cs typeface="Assistant"/>
              <a:sym typeface="Assistant"/>
            </a:endParaRPr>
          </a:p>
        </p:txBody>
      </p:sp>
      <p:grpSp>
        <p:nvGrpSpPr>
          <p:cNvPr id="1613" name="Google Shape;1613;p48"/>
          <p:cNvGrpSpPr/>
          <p:nvPr/>
        </p:nvGrpSpPr>
        <p:grpSpPr>
          <a:xfrm>
            <a:off x="101211" y="2780985"/>
            <a:ext cx="1309500" cy="1309476"/>
            <a:chOff x="101211" y="2780985"/>
            <a:chExt cx="1309500" cy="1309476"/>
          </a:xfrm>
        </p:grpSpPr>
        <p:sp>
          <p:nvSpPr>
            <p:cNvPr id="1614" name="Google Shape;1614;p48"/>
            <p:cNvSpPr/>
            <p:nvPr/>
          </p:nvSpPr>
          <p:spPr>
            <a:xfrm>
              <a:off x="101224" y="2780985"/>
              <a:ext cx="1309476" cy="1309476"/>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8"/>
            <p:cNvSpPr txBox="1"/>
            <p:nvPr/>
          </p:nvSpPr>
          <p:spPr>
            <a:xfrm>
              <a:off x="101211" y="2936093"/>
              <a:ext cx="1309500" cy="10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Through social media advertise the ease and convenience of riding to work</a:t>
              </a:r>
              <a:endParaRPr sz="1150">
                <a:solidFill>
                  <a:schemeClr val="dk1"/>
                </a:solidFill>
                <a:latin typeface="Assistant"/>
                <a:ea typeface="Assistant"/>
                <a:cs typeface="Assistant"/>
                <a:sym typeface="Assistant"/>
              </a:endParaRPr>
            </a:p>
          </p:txBody>
        </p:sp>
      </p:grpSp>
      <p:grpSp>
        <p:nvGrpSpPr>
          <p:cNvPr id="1616" name="Google Shape;1616;p48"/>
          <p:cNvGrpSpPr/>
          <p:nvPr/>
        </p:nvGrpSpPr>
        <p:grpSpPr>
          <a:xfrm>
            <a:off x="106500" y="957000"/>
            <a:ext cx="1309500" cy="1293000"/>
            <a:chOff x="106500" y="957000"/>
            <a:chExt cx="1309500" cy="1293000"/>
          </a:xfrm>
        </p:grpSpPr>
        <p:sp>
          <p:nvSpPr>
            <p:cNvPr id="1617" name="Google Shape;1617;p48"/>
            <p:cNvSpPr/>
            <p:nvPr/>
          </p:nvSpPr>
          <p:spPr>
            <a:xfrm>
              <a:off x="106500" y="957000"/>
              <a:ext cx="1309500" cy="12930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8"/>
            <p:cNvSpPr txBox="1"/>
            <p:nvPr/>
          </p:nvSpPr>
          <p:spPr>
            <a:xfrm>
              <a:off x="109050" y="1131638"/>
              <a:ext cx="1304400" cy="10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Use the Cyclistic app to notify users how close the nearest stations are</a:t>
              </a:r>
              <a:endParaRPr sz="1150">
                <a:solidFill>
                  <a:schemeClr val="dk1"/>
                </a:solidFill>
                <a:latin typeface="Assistant"/>
                <a:ea typeface="Assistant"/>
                <a:cs typeface="Assistant"/>
                <a:sym typeface="Assistant"/>
              </a:endParaRPr>
            </a:p>
          </p:txBody>
        </p:sp>
      </p:grpSp>
      <p:grpSp>
        <p:nvGrpSpPr>
          <p:cNvPr id="1619" name="Google Shape;1619;p48"/>
          <p:cNvGrpSpPr/>
          <p:nvPr/>
        </p:nvGrpSpPr>
        <p:grpSpPr>
          <a:xfrm>
            <a:off x="1182100" y="1800376"/>
            <a:ext cx="1477500" cy="1531511"/>
            <a:chOff x="1459850" y="1891376"/>
            <a:chExt cx="1477500" cy="1531511"/>
          </a:xfrm>
        </p:grpSpPr>
        <p:sp>
          <p:nvSpPr>
            <p:cNvPr id="1620" name="Google Shape;1620;p48"/>
            <p:cNvSpPr/>
            <p:nvPr/>
          </p:nvSpPr>
          <p:spPr>
            <a:xfrm>
              <a:off x="1459850" y="1891376"/>
              <a:ext cx="1477500" cy="1477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8"/>
            <p:cNvSpPr txBox="1"/>
            <p:nvPr/>
          </p:nvSpPr>
          <p:spPr>
            <a:xfrm>
              <a:off x="1543850" y="2053087"/>
              <a:ext cx="13095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ssistant"/>
                  <a:ea typeface="Assistant"/>
                  <a:cs typeface="Assistant"/>
                  <a:sym typeface="Assistant"/>
                </a:rPr>
                <a:t>Digitally market to highlight Cyclistic stations near where most of the workforce and students are located</a:t>
              </a:r>
              <a:endParaRPr sz="1100">
                <a:solidFill>
                  <a:schemeClr val="dk1"/>
                </a:solidFill>
                <a:latin typeface="Assistant"/>
                <a:ea typeface="Assistant"/>
                <a:cs typeface="Assistant"/>
                <a:sym typeface="Assistant"/>
              </a:endParaRPr>
            </a:p>
          </p:txBody>
        </p:sp>
      </p:grpSp>
      <p:sp>
        <p:nvSpPr>
          <p:cNvPr id="1622" name="Google Shape;1622;p48"/>
          <p:cNvSpPr txBox="1"/>
          <p:nvPr/>
        </p:nvSpPr>
        <p:spPr>
          <a:xfrm>
            <a:off x="7049275" y="1800400"/>
            <a:ext cx="17106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a:t>
            </a:r>
            <a:r>
              <a:rPr lang="en">
                <a:solidFill>
                  <a:schemeClr val="dk1"/>
                </a:solidFill>
                <a:latin typeface="Assistant"/>
                <a:ea typeface="Assistant"/>
                <a:cs typeface="Assistant"/>
                <a:sym typeface="Assistant"/>
              </a:rPr>
              <a:t> using bikes to commute leads to them using the bikes daily resulting in subscriptions for convenience and price</a:t>
            </a:r>
            <a:endParaRPr>
              <a:solidFill>
                <a:schemeClr val="dk1"/>
              </a:solidFill>
              <a:latin typeface="Assistant"/>
              <a:ea typeface="Assistant"/>
              <a:cs typeface="Assistant"/>
              <a:sym typeface="Assistant"/>
            </a:endParaRPr>
          </a:p>
        </p:txBody>
      </p:sp>
      <p:grpSp>
        <p:nvGrpSpPr>
          <p:cNvPr id="1623" name="Google Shape;1623;p48"/>
          <p:cNvGrpSpPr/>
          <p:nvPr/>
        </p:nvGrpSpPr>
        <p:grpSpPr>
          <a:xfrm>
            <a:off x="2788673" y="2396666"/>
            <a:ext cx="577425" cy="500631"/>
            <a:chOff x="5037700" y="2430325"/>
            <a:chExt cx="75950" cy="65850"/>
          </a:xfrm>
        </p:grpSpPr>
        <p:sp>
          <p:nvSpPr>
            <p:cNvPr id="1624" name="Google Shape;1624;p48"/>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8"/>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48"/>
          <p:cNvGrpSpPr/>
          <p:nvPr/>
        </p:nvGrpSpPr>
        <p:grpSpPr>
          <a:xfrm>
            <a:off x="5949573" y="2396666"/>
            <a:ext cx="577425" cy="500631"/>
            <a:chOff x="5037700" y="2430325"/>
            <a:chExt cx="75950" cy="65850"/>
          </a:xfrm>
        </p:grpSpPr>
        <p:sp>
          <p:nvSpPr>
            <p:cNvPr id="1627" name="Google Shape;1627;p48"/>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8"/>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9" name="Google Shape;1629;p48"/>
          <p:cNvSpPr txBox="1"/>
          <p:nvPr/>
        </p:nvSpPr>
        <p:spPr>
          <a:xfrm>
            <a:off x="5648850" y="4495975"/>
            <a:ext cx="34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Oxygen"/>
                <a:ea typeface="Oxygen"/>
                <a:cs typeface="Oxygen"/>
                <a:sym typeface="Oxygen"/>
              </a:rPr>
              <a:t>Casuals Are Open to Commuting</a:t>
            </a:r>
            <a:endParaRPr b="1" i="1">
              <a:latin typeface="Oxygen"/>
              <a:ea typeface="Oxygen"/>
              <a:cs typeface="Oxygen"/>
              <a:sym typeface="Oxyg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49"/>
          <p:cNvSpPr/>
          <p:nvPr/>
        </p:nvSpPr>
        <p:spPr>
          <a:xfrm>
            <a:off x="1182100" y="1800376"/>
            <a:ext cx="1477500" cy="1477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9"/>
          <p:cNvSpPr/>
          <p:nvPr/>
        </p:nvSpPr>
        <p:spPr>
          <a:xfrm>
            <a:off x="101224" y="2780985"/>
            <a:ext cx="1309500" cy="1309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9"/>
          <p:cNvSpPr/>
          <p:nvPr/>
        </p:nvSpPr>
        <p:spPr>
          <a:xfrm>
            <a:off x="106500" y="957000"/>
            <a:ext cx="1309500" cy="12930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9"/>
          <p:cNvSpPr/>
          <p:nvPr/>
        </p:nvSpPr>
        <p:spPr>
          <a:xfrm>
            <a:off x="3495150" y="1410675"/>
            <a:ext cx="2153700" cy="2472600"/>
          </a:xfrm>
          <a:prstGeom prst="roundRect">
            <a:avLst>
              <a:gd fmla="val 16667" name="adj"/>
            </a:avLst>
          </a:prstGeom>
          <a:solidFill>
            <a:schemeClr val="dk2"/>
          </a:solidFill>
          <a:ln cap="flat" cmpd="sng" w="76200">
            <a:solidFill>
              <a:schemeClr val="lt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9"/>
          <p:cNvSpPr txBox="1"/>
          <p:nvPr>
            <p:ph type="title"/>
          </p:nvPr>
        </p:nvSpPr>
        <p:spPr>
          <a:xfrm>
            <a:off x="0" y="0"/>
            <a:ext cx="9144000" cy="9018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4500"/>
              <a:t>Fun Near You!</a:t>
            </a:r>
            <a:endParaRPr sz="4500"/>
          </a:p>
        </p:txBody>
      </p:sp>
      <p:sp>
        <p:nvSpPr>
          <p:cNvPr id="1639" name="Google Shape;1639;p49"/>
          <p:cNvSpPr txBox="1"/>
          <p:nvPr>
            <p:ph idx="1" type="subTitle"/>
          </p:nvPr>
        </p:nvSpPr>
        <p:spPr>
          <a:xfrm>
            <a:off x="10625" y="4433775"/>
            <a:ext cx="53907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49"/>
          <p:cNvSpPr/>
          <p:nvPr/>
        </p:nvSpPr>
        <p:spPr>
          <a:xfrm>
            <a:off x="10625" y="4433775"/>
            <a:ext cx="5390700" cy="709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Oxygen"/>
                <a:ea typeface="Oxygen"/>
                <a:cs typeface="Oxygen"/>
                <a:sym typeface="Oxygen"/>
              </a:rPr>
              <a:t>Marketing Opportunity 2</a:t>
            </a:r>
            <a:endParaRPr b="1" sz="2500">
              <a:solidFill>
                <a:schemeClr val="dk1"/>
              </a:solidFill>
              <a:latin typeface="Oxygen"/>
              <a:ea typeface="Oxygen"/>
              <a:cs typeface="Oxygen"/>
              <a:sym typeface="Oxygen"/>
            </a:endParaRPr>
          </a:p>
        </p:txBody>
      </p:sp>
      <p:sp>
        <p:nvSpPr>
          <p:cNvPr id="1641" name="Google Shape;1641;p49"/>
          <p:cNvSpPr txBox="1"/>
          <p:nvPr/>
        </p:nvSpPr>
        <p:spPr>
          <a:xfrm>
            <a:off x="3495175" y="1725150"/>
            <a:ext cx="2122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now know Cyclistic bikes can get them to their favorite events and </a:t>
            </a:r>
            <a:r>
              <a:rPr lang="en">
                <a:solidFill>
                  <a:schemeClr val="dk1"/>
                </a:solidFill>
                <a:latin typeface="Assistant"/>
                <a:ea typeface="Assistant"/>
                <a:cs typeface="Assistant"/>
                <a:sym typeface="Assistant"/>
              </a:rPr>
              <a:t>locations</a:t>
            </a:r>
            <a:r>
              <a:rPr lang="en">
                <a:solidFill>
                  <a:schemeClr val="dk1"/>
                </a:solidFill>
                <a:latin typeface="Assistant"/>
                <a:ea typeface="Assistant"/>
                <a:cs typeface="Assistant"/>
                <a:sym typeface="Assistant"/>
              </a:rPr>
              <a:t> around the city and regular outings can be done with Cyclistic bikes</a:t>
            </a:r>
            <a:endParaRPr>
              <a:solidFill>
                <a:schemeClr val="dk1"/>
              </a:solidFill>
              <a:latin typeface="Assistant"/>
              <a:ea typeface="Assistant"/>
              <a:cs typeface="Assistant"/>
              <a:sym typeface="Assistant"/>
            </a:endParaRPr>
          </a:p>
        </p:txBody>
      </p:sp>
      <p:sp>
        <p:nvSpPr>
          <p:cNvPr id="1642" name="Google Shape;1642;p49"/>
          <p:cNvSpPr txBox="1"/>
          <p:nvPr/>
        </p:nvSpPr>
        <p:spPr>
          <a:xfrm>
            <a:off x="101100" y="1006225"/>
            <a:ext cx="13095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A</a:t>
            </a:r>
            <a:r>
              <a:rPr lang="en" sz="1150">
                <a:solidFill>
                  <a:schemeClr val="dk1"/>
                </a:solidFill>
                <a:latin typeface="Assistant"/>
                <a:ea typeface="Assistant"/>
                <a:cs typeface="Assistant"/>
                <a:sym typeface="Assistant"/>
              </a:rPr>
              <a:t>lert users to events, new shops, and entertainment near Cyclistic stations </a:t>
            </a:r>
            <a:endParaRPr sz="1150">
              <a:solidFill>
                <a:schemeClr val="dk1"/>
              </a:solidFill>
              <a:latin typeface="Assistant"/>
              <a:ea typeface="Assistant"/>
              <a:cs typeface="Assistant"/>
              <a:sym typeface="Assistant"/>
            </a:endParaRPr>
          </a:p>
        </p:txBody>
      </p:sp>
      <p:sp>
        <p:nvSpPr>
          <p:cNvPr id="1643" name="Google Shape;1643;p49"/>
          <p:cNvSpPr txBox="1"/>
          <p:nvPr/>
        </p:nvSpPr>
        <p:spPr>
          <a:xfrm>
            <a:off x="6873550" y="2083825"/>
            <a:ext cx="171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Casuals becom Members as they use the bikes more regularly to do things they enjoy</a:t>
            </a:r>
            <a:endParaRPr>
              <a:latin typeface="Assistant"/>
              <a:ea typeface="Assistant"/>
              <a:cs typeface="Assistant"/>
              <a:sym typeface="Assistant"/>
            </a:endParaRPr>
          </a:p>
        </p:txBody>
      </p:sp>
      <p:sp>
        <p:nvSpPr>
          <p:cNvPr id="1644" name="Google Shape;1644;p49"/>
          <p:cNvSpPr txBox="1"/>
          <p:nvPr/>
        </p:nvSpPr>
        <p:spPr>
          <a:xfrm>
            <a:off x="1266100" y="1913700"/>
            <a:ext cx="1309500" cy="1316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dk1"/>
                </a:solidFill>
                <a:latin typeface="Assistant"/>
                <a:ea typeface="Assistant"/>
                <a:cs typeface="Assistant"/>
                <a:sym typeface="Assistant"/>
              </a:rPr>
              <a:t>Partner with local events to ensure Cyclistic bikes are accessible and popular outings(</a:t>
            </a:r>
            <a:r>
              <a:rPr lang="en" sz="1050">
                <a:solidFill>
                  <a:schemeClr val="dk1"/>
                </a:solidFill>
                <a:latin typeface="Assistant"/>
                <a:ea typeface="Assistant"/>
                <a:cs typeface="Assistant"/>
                <a:sym typeface="Assistant"/>
              </a:rPr>
              <a:t>bars, clubs, gyms etc.)</a:t>
            </a:r>
            <a:endParaRPr sz="1050">
              <a:solidFill>
                <a:schemeClr val="dk1"/>
              </a:solidFill>
              <a:latin typeface="Assistant"/>
              <a:ea typeface="Assistant"/>
              <a:cs typeface="Assistant"/>
              <a:sym typeface="Assistant"/>
            </a:endParaRPr>
          </a:p>
        </p:txBody>
      </p:sp>
      <p:grpSp>
        <p:nvGrpSpPr>
          <p:cNvPr id="1645" name="Google Shape;1645;p49"/>
          <p:cNvGrpSpPr/>
          <p:nvPr/>
        </p:nvGrpSpPr>
        <p:grpSpPr>
          <a:xfrm>
            <a:off x="5949573" y="2396666"/>
            <a:ext cx="577425" cy="500631"/>
            <a:chOff x="5037700" y="2430325"/>
            <a:chExt cx="75950" cy="65850"/>
          </a:xfrm>
        </p:grpSpPr>
        <p:sp>
          <p:nvSpPr>
            <p:cNvPr id="1646" name="Google Shape;1646;p49"/>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9"/>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49"/>
          <p:cNvGrpSpPr/>
          <p:nvPr/>
        </p:nvGrpSpPr>
        <p:grpSpPr>
          <a:xfrm>
            <a:off x="2788673" y="2396666"/>
            <a:ext cx="577425" cy="500631"/>
            <a:chOff x="5037700" y="2430325"/>
            <a:chExt cx="75950" cy="65850"/>
          </a:xfrm>
        </p:grpSpPr>
        <p:sp>
          <p:nvSpPr>
            <p:cNvPr id="1649" name="Google Shape;1649;p49"/>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9"/>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1" name="Google Shape;1651;p49"/>
          <p:cNvSpPr/>
          <p:nvPr/>
        </p:nvSpPr>
        <p:spPr>
          <a:xfrm>
            <a:off x="6827725" y="1410675"/>
            <a:ext cx="2153700" cy="2472600"/>
          </a:xfrm>
          <a:prstGeom prst="roundRect">
            <a:avLst>
              <a:gd fmla="val 16667" name="adj"/>
            </a:avLst>
          </a:prstGeom>
          <a:solidFill>
            <a:schemeClr val="accent1"/>
          </a:solidFill>
          <a:ln cap="flat" cmpd="sng" w="76200">
            <a:solidFill>
              <a:srgbClr val="D9D9D9"/>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9"/>
          <p:cNvSpPr txBox="1"/>
          <p:nvPr/>
        </p:nvSpPr>
        <p:spPr>
          <a:xfrm>
            <a:off x="140400" y="2900825"/>
            <a:ext cx="1230900" cy="10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Use app email and social media channels to send out these notifications</a:t>
            </a:r>
            <a:endParaRPr sz="1150">
              <a:solidFill>
                <a:schemeClr val="dk1"/>
              </a:solidFill>
              <a:latin typeface="Assistant"/>
              <a:ea typeface="Assistant"/>
              <a:cs typeface="Assistant"/>
              <a:sym typeface="Assistant"/>
            </a:endParaRPr>
          </a:p>
        </p:txBody>
      </p:sp>
      <p:sp>
        <p:nvSpPr>
          <p:cNvPr id="1653" name="Google Shape;1653;p49"/>
          <p:cNvSpPr txBox="1"/>
          <p:nvPr/>
        </p:nvSpPr>
        <p:spPr>
          <a:xfrm>
            <a:off x="5648850" y="4495975"/>
            <a:ext cx="34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Oxygen"/>
                <a:ea typeface="Oxygen"/>
                <a:cs typeface="Oxygen"/>
                <a:sym typeface="Oxygen"/>
              </a:rPr>
              <a:t>Casuals Ride for Leisure</a:t>
            </a:r>
            <a:endParaRPr b="1" i="1">
              <a:latin typeface="Oxygen"/>
              <a:ea typeface="Oxygen"/>
              <a:cs typeface="Oxygen"/>
              <a:sym typeface="Oxygen"/>
            </a:endParaRPr>
          </a:p>
        </p:txBody>
      </p:sp>
      <p:sp>
        <p:nvSpPr>
          <p:cNvPr id="1654" name="Google Shape;1654;p49"/>
          <p:cNvSpPr txBox="1"/>
          <p:nvPr/>
        </p:nvSpPr>
        <p:spPr>
          <a:xfrm>
            <a:off x="6827725" y="1725150"/>
            <a:ext cx="21228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are using their bikes to get to their favorite places, reach the crowded events on time, or make the unplanned stop. This makes the subscription more valuable and useful</a:t>
            </a:r>
            <a:endParaRPr>
              <a:solidFill>
                <a:schemeClr val="dk1"/>
              </a:solidFill>
              <a:latin typeface="Assistant"/>
              <a:ea typeface="Assistant"/>
              <a:cs typeface="Assistant"/>
              <a:sym typeface="Assistan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50"/>
          <p:cNvSpPr/>
          <p:nvPr/>
        </p:nvSpPr>
        <p:spPr>
          <a:xfrm>
            <a:off x="1182100" y="1800376"/>
            <a:ext cx="1477500" cy="1477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0"/>
          <p:cNvSpPr/>
          <p:nvPr/>
        </p:nvSpPr>
        <p:spPr>
          <a:xfrm>
            <a:off x="101224" y="2780985"/>
            <a:ext cx="1309500" cy="1309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0"/>
          <p:cNvSpPr/>
          <p:nvPr/>
        </p:nvSpPr>
        <p:spPr>
          <a:xfrm>
            <a:off x="106500" y="957000"/>
            <a:ext cx="1309500" cy="12930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0"/>
          <p:cNvSpPr/>
          <p:nvPr/>
        </p:nvSpPr>
        <p:spPr>
          <a:xfrm>
            <a:off x="3495150" y="1410675"/>
            <a:ext cx="2153700" cy="2472600"/>
          </a:xfrm>
          <a:prstGeom prst="roundRect">
            <a:avLst>
              <a:gd fmla="val 16667" name="adj"/>
            </a:avLst>
          </a:prstGeom>
          <a:solidFill>
            <a:schemeClr val="dk2"/>
          </a:solidFill>
          <a:ln cap="flat" cmpd="sng" w="76200">
            <a:solidFill>
              <a:schemeClr val="lt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0"/>
          <p:cNvSpPr txBox="1"/>
          <p:nvPr>
            <p:ph type="title"/>
          </p:nvPr>
        </p:nvSpPr>
        <p:spPr>
          <a:xfrm>
            <a:off x="0" y="0"/>
            <a:ext cx="9144000" cy="9018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4500"/>
              <a:t>Spending Time, Not Money</a:t>
            </a:r>
            <a:endParaRPr sz="4500"/>
          </a:p>
        </p:txBody>
      </p:sp>
      <p:sp>
        <p:nvSpPr>
          <p:cNvPr id="1664" name="Google Shape;1664;p50"/>
          <p:cNvSpPr txBox="1"/>
          <p:nvPr>
            <p:ph idx="1" type="subTitle"/>
          </p:nvPr>
        </p:nvSpPr>
        <p:spPr>
          <a:xfrm>
            <a:off x="10625" y="4433775"/>
            <a:ext cx="53907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65" name="Google Shape;1665;p50"/>
          <p:cNvSpPr/>
          <p:nvPr/>
        </p:nvSpPr>
        <p:spPr>
          <a:xfrm>
            <a:off x="10625" y="4433775"/>
            <a:ext cx="5390700" cy="709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Oxygen"/>
                <a:ea typeface="Oxygen"/>
                <a:cs typeface="Oxygen"/>
                <a:sym typeface="Oxygen"/>
              </a:rPr>
              <a:t>Marketing Opportunity 3</a:t>
            </a:r>
            <a:endParaRPr b="1" sz="2500">
              <a:solidFill>
                <a:schemeClr val="dk1"/>
              </a:solidFill>
              <a:latin typeface="Oxygen"/>
              <a:ea typeface="Oxygen"/>
              <a:cs typeface="Oxygen"/>
              <a:sym typeface="Oxygen"/>
            </a:endParaRPr>
          </a:p>
        </p:txBody>
      </p:sp>
      <p:sp>
        <p:nvSpPr>
          <p:cNvPr id="1666" name="Google Shape;1666;p50"/>
          <p:cNvSpPr txBox="1"/>
          <p:nvPr/>
        </p:nvSpPr>
        <p:spPr>
          <a:xfrm>
            <a:off x="3495175" y="1652875"/>
            <a:ext cx="21228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are more aware of their heavy bike usage and in </a:t>
            </a:r>
            <a:r>
              <a:rPr lang="en">
                <a:solidFill>
                  <a:schemeClr val="dk1"/>
                </a:solidFill>
                <a:latin typeface="Assistant"/>
                <a:ea typeface="Assistant"/>
                <a:cs typeface="Assistant"/>
                <a:sym typeface="Assistant"/>
              </a:rPr>
              <a:t>turn are aware of how important Cyclistic bikes are to them. They’re also aware of offers to become Members and possible offers of becoming one</a:t>
            </a:r>
            <a:endParaRPr>
              <a:solidFill>
                <a:schemeClr val="dk1"/>
              </a:solidFill>
              <a:latin typeface="Assistant"/>
              <a:ea typeface="Assistant"/>
              <a:cs typeface="Assistant"/>
              <a:sym typeface="Assistant"/>
            </a:endParaRPr>
          </a:p>
        </p:txBody>
      </p:sp>
      <p:sp>
        <p:nvSpPr>
          <p:cNvPr id="1667" name="Google Shape;1667;p50"/>
          <p:cNvSpPr txBox="1"/>
          <p:nvPr/>
        </p:nvSpPr>
        <p:spPr>
          <a:xfrm>
            <a:off x="140400" y="1107475"/>
            <a:ext cx="1230900" cy="10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Track bike times and distances and notify users of their stats thru the app</a:t>
            </a:r>
            <a:endParaRPr sz="1150">
              <a:solidFill>
                <a:schemeClr val="dk1"/>
              </a:solidFill>
              <a:latin typeface="Assistant"/>
              <a:ea typeface="Assistant"/>
              <a:cs typeface="Assistant"/>
              <a:sym typeface="Assistant"/>
            </a:endParaRPr>
          </a:p>
        </p:txBody>
      </p:sp>
      <p:sp>
        <p:nvSpPr>
          <p:cNvPr id="1668" name="Google Shape;1668;p50"/>
          <p:cNvSpPr txBox="1"/>
          <p:nvPr/>
        </p:nvSpPr>
        <p:spPr>
          <a:xfrm>
            <a:off x="6873550" y="2083825"/>
            <a:ext cx="171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Casuals becom Members as they use the bikes more regularly to do things they enjoy</a:t>
            </a:r>
            <a:endParaRPr>
              <a:latin typeface="Assistant"/>
              <a:ea typeface="Assistant"/>
              <a:cs typeface="Assistant"/>
              <a:sym typeface="Assistant"/>
            </a:endParaRPr>
          </a:p>
        </p:txBody>
      </p:sp>
      <p:sp>
        <p:nvSpPr>
          <p:cNvPr id="1669" name="Google Shape;1669;p50"/>
          <p:cNvSpPr txBox="1"/>
          <p:nvPr/>
        </p:nvSpPr>
        <p:spPr>
          <a:xfrm>
            <a:off x="1266100" y="1913700"/>
            <a:ext cx="13095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Advertise to regular Casuals subscriptions or rewards only available after subscribing</a:t>
            </a:r>
            <a:endParaRPr sz="1150">
              <a:solidFill>
                <a:schemeClr val="dk1"/>
              </a:solidFill>
              <a:latin typeface="Assistant"/>
              <a:ea typeface="Assistant"/>
              <a:cs typeface="Assistant"/>
              <a:sym typeface="Assistant"/>
            </a:endParaRPr>
          </a:p>
        </p:txBody>
      </p:sp>
      <p:grpSp>
        <p:nvGrpSpPr>
          <p:cNvPr id="1670" name="Google Shape;1670;p50"/>
          <p:cNvGrpSpPr/>
          <p:nvPr/>
        </p:nvGrpSpPr>
        <p:grpSpPr>
          <a:xfrm>
            <a:off x="5949573" y="2396666"/>
            <a:ext cx="577425" cy="500631"/>
            <a:chOff x="5037700" y="2430325"/>
            <a:chExt cx="75950" cy="65850"/>
          </a:xfrm>
        </p:grpSpPr>
        <p:sp>
          <p:nvSpPr>
            <p:cNvPr id="1671" name="Google Shape;1671;p50"/>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0"/>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50"/>
          <p:cNvGrpSpPr/>
          <p:nvPr/>
        </p:nvGrpSpPr>
        <p:grpSpPr>
          <a:xfrm>
            <a:off x="2788673" y="2396666"/>
            <a:ext cx="577425" cy="500631"/>
            <a:chOff x="5037700" y="2430325"/>
            <a:chExt cx="75950" cy="65850"/>
          </a:xfrm>
        </p:grpSpPr>
        <p:sp>
          <p:nvSpPr>
            <p:cNvPr id="1674" name="Google Shape;1674;p50"/>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0"/>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6" name="Google Shape;1676;p50"/>
          <p:cNvSpPr/>
          <p:nvPr/>
        </p:nvSpPr>
        <p:spPr>
          <a:xfrm>
            <a:off x="6827725" y="1410675"/>
            <a:ext cx="2153700" cy="2472600"/>
          </a:xfrm>
          <a:prstGeom prst="roundRect">
            <a:avLst>
              <a:gd fmla="val 16667" name="adj"/>
            </a:avLst>
          </a:prstGeom>
          <a:solidFill>
            <a:schemeClr val="accent1"/>
          </a:solidFill>
          <a:ln cap="flat" cmpd="sng" w="76200">
            <a:solidFill>
              <a:srgbClr val="D9D9D9"/>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0"/>
          <p:cNvSpPr txBox="1"/>
          <p:nvPr/>
        </p:nvSpPr>
        <p:spPr>
          <a:xfrm>
            <a:off x="140400" y="2920025"/>
            <a:ext cx="12309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Assistant"/>
                <a:ea typeface="Assistant"/>
                <a:cs typeface="Assistant"/>
                <a:sym typeface="Assistant"/>
              </a:rPr>
              <a:t>Create milestones for distance, time and uses. Reward users for their patronage</a:t>
            </a:r>
            <a:endParaRPr sz="1100">
              <a:solidFill>
                <a:schemeClr val="dk1"/>
              </a:solidFill>
              <a:latin typeface="Assistant"/>
              <a:ea typeface="Assistant"/>
              <a:cs typeface="Assistant"/>
              <a:sym typeface="Assistant"/>
            </a:endParaRPr>
          </a:p>
        </p:txBody>
      </p:sp>
      <p:sp>
        <p:nvSpPr>
          <p:cNvPr id="1678" name="Google Shape;1678;p50"/>
          <p:cNvSpPr txBox="1"/>
          <p:nvPr/>
        </p:nvSpPr>
        <p:spPr>
          <a:xfrm>
            <a:off x="5648850" y="4495975"/>
            <a:ext cx="34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Oxygen"/>
                <a:ea typeface="Oxygen"/>
                <a:cs typeface="Oxygen"/>
                <a:sym typeface="Oxygen"/>
              </a:rPr>
              <a:t>Casuals and Their Prospective Cost</a:t>
            </a:r>
            <a:endParaRPr b="1" i="1">
              <a:latin typeface="Oxygen"/>
              <a:ea typeface="Oxygen"/>
              <a:cs typeface="Oxygen"/>
              <a:sym typeface="Oxygen"/>
            </a:endParaRPr>
          </a:p>
        </p:txBody>
      </p:sp>
      <p:sp>
        <p:nvSpPr>
          <p:cNvPr id="1679" name="Google Shape;1679;p50"/>
          <p:cNvSpPr txBox="1"/>
          <p:nvPr/>
        </p:nvSpPr>
        <p:spPr>
          <a:xfrm>
            <a:off x="6827725" y="1652875"/>
            <a:ext cx="21228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capitalize on the deal we offer for subscription and are enticed by the offers presented toward Members. An annual membership saves money and has high value for those that ride so much.</a:t>
            </a:r>
            <a:endParaRPr>
              <a:solidFill>
                <a:schemeClr val="dk1"/>
              </a:solidFill>
              <a:latin typeface="Assistant"/>
              <a:ea typeface="Assistant"/>
              <a:cs typeface="Assistant"/>
              <a:sym typeface="Assistan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51"/>
          <p:cNvSpPr/>
          <p:nvPr/>
        </p:nvSpPr>
        <p:spPr>
          <a:xfrm>
            <a:off x="3495150" y="1410675"/>
            <a:ext cx="2153700" cy="2472600"/>
          </a:xfrm>
          <a:prstGeom prst="roundRect">
            <a:avLst>
              <a:gd fmla="val 16667" name="adj"/>
            </a:avLst>
          </a:prstGeom>
          <a:solidFill>
            <a:schemeClr val="dk2"/>
          </a:solidFill>
          <a:ln cap="flat" cmpd="sng" w="76200">
            <a:solidFill>
              <a:schemeClr val="lt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1"/>
          <p:cNvSpPr txBox="1"/>
          <p:nvPr>
            <p:ph type="title"/>
          </p:nvPr>
        </p:nvSpPr>
        <p:spPr>
          <a:xfrm>
            <a:off x="0" y="0"/>
            <a:ext cx="9144000" cy="9018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4500"/>
              <a:t>Meet In The Middle</a:t>
            </a:r>
            <a:endParaRPr sz="4500"/>
          </a:p>
        </p:txBody>
      </p:sp>
      <p:sp>
        <p:nvSpPr>
          <p:cNvPr id="1686" name="Google Shape;1686;p51"/>
          <p:cNvSpPr txBox="1"/>
          <p:nvPr>
            <p:ph idx="1" type="subTitle"/>
          </p:nvPr>
        </p:nvSpPr>
        <p:spPr>
          <a:xfrm>
            <a:off x="10625" y="4433775"/>
            <a:ext cx="5390700" cy="7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87" name="Google Shape;1687;p51"/>
          <p:cNvSpPr/>
          <p:nvPr/>
        </p:nvSpPr>
        <p:spPr>
          <a:xfrm>
            <a:off x="10625" y="4433775"/>
            <a:ext cx="5390700" cy="709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Oxygen"/>
                <a:ea typeface="Oxygen"/>
                <a:cs typeface="Oxygen"/>
                <a:sym typeface="Oxygen"/>
              </a:rPr>
              <a:t>Marketing Opportunity 4</a:t>
            </a:r>
            <a:endParaRPr b="1" sz="2500">
              <a:solidFill>
                <a:schemeClr val="dk1"/>
              </a:solidFill>
              <a:latin typeface="Oxygen"/>
              <a:ea typeface="Oxygen"/>
              <a:cs typeface="Oxygen"/>
              <a:sym typeface="Oxygen"/>
            </a:endParaRPr>
          </a:p>
        </p:txBody>
      </p:sp>
      <p:sp>
        <p:nvSpPr>
          <p:cNvPr id="1688" name="Google Shape;1688;p51"/>
          <p:cNvSpPr txBox="1"/>
          <p:nvPr/>
        </p:nvSpPr>
        <p:spPr>
          <a:xfrm>
            <a:off x="3495175" y="1652875"/>
            <a:ext cx="21228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may be reluctant to buy a full membership because many of them may only bike on the weekend. The option to become a semi-Member may be appealing.</a:t>
            </a:r>
            <a:endParaRPr>
              <a:solidFill>
                <a:schemeClr val="dk1"/>
              </a:solidFill>
              <a:latin typeface="Assistant"/>
              <a:ea typeface="Assistant"/>
              <a:cs typeface="Assistant"/>
              <a:sym typeface="Assistant"/>
            </a:endParaRPr>
          </a:p>
        </p:txBody>
      </p:sp>
      <p:sp>
        <p:nvSpPr>
          <p:cNvPr id="1689" name="Google Shape;1689;p51"/>
          <p:cNvSpPr txBox="1"/>
          <p:nvPr/>
        </p:nvSpPr>
        <p:spPr>
          <a:xfrm>
            <a:off x="6873550" y="2083825"/>
            <a:ext cx="171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Casuals becom Members as they use the bikes more regularly to do things they enjoy</a:t>
            </a:r>
            <a:endParaRPr>
              <a:latin typeface="Assistant"/>
              <a:ea typeface="Assistant"/>
              <a:cs typeface="Assistant"/>
              <a:sym typeface="Assistant"/>
            </a:endParaRPr>
          </a:p>
        </p:txBody>
      </p:sp>
      <p:grpSp>
        <p:nvGrpSpPr>
          <p:cNvPr id="1690" name="Google Shape;1690;p51"/>
          <p:cNvGrpSpPr/>
          <p:nvPr/>
        </p:nvGrpSpPr>
        <p:grpSpPr>
          <a:xfrm>
            <a:off x="5949573" y="2396666"/>
            <a:ext cx="577425" cy="500631"/>
            <a:chOff x="5037700" y="2430325"/>
            <a:chExt cx="75950" cy="65850"/>
          </a:xfrm>
        </p:grpSpPr>
        <p:sp>
          <p:nvSpPr>
            <p:cNvPr id="1691" name="Google Shape;1691;p51"/>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1"/>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51"/>
          <p:cNvGrpSpPr/>
          <p:nvPr/>
        </p:nvGrpSpPr>
        <p:grpSpPr>
          <a:xfrm>
            <a:off x="2788673" y="2396666"/>
            <a:ext cx="577425" cy="500631"/>
            <a:chOff x="5037700" y="2430325"/>
            <a:chExt cx="75950" cy="65850"/>
          </a:xfrm>
        </p:grpSpPr>
        <p:sp>
          <p:nvSpPr>
            <p:cNvPr id="1694" name="Google Shape;1694;p51"/>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1"/>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6" name="Google Shape;1696;p51"/>
          <p:cNvSpPr/>
          <p:nvPr/>
        </p:nvSpPr>
        <p:spPr>
          <a:xfrm>
            <a:off x="6827725" y="1410675"/>
            <a:ext cx="2153700" cy="2472600"/>
          </a:xfrm>
          <a:prstGeom prst="roundRect">
            <a:avLst>
              <a:gd fmla="val 16667" name="adj"/>
            </a:avLst>
          </a:prstGeom>
          <a:solidFill>
            <a:schemeClr val="accent1"/>
          </a:solidFill>
          <a:ln cap="flat" cmpd="sng" w="76200">
            <a:solidFill>
              <a:srgbClr val="D9D9D9"/>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1"/>
          <p:cNvSpPr txBox="1"/>
          <p:nvPr/>
        </p:nvSpPr>
        <p:spPr>
          <a:xfrm>
            <a:off x="5648850" y="4495975"/>
            <a:ext cx="34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Oxygen"/>
                <a:ea typeface="Oxygen"/>
                <a:cs typeface="Oxygen"/>
                <a:sym typeface="Oxygen"/>
              </a:rPr>
              <a:t>Casuals Are Weekend Riders</a:t>
            </a:r>
            <a:endParaRPr b="1" i="1">
              <a:latin typeface="Oxygen"/>
              <a:ea typeface="Oxygen"/>
              <a:cs typeface="Oxygen"/>
              <a:sym typeface="Oxygen"/>
            </a:endParaRPr>
          </a:p>
        </p:txBody>
      </p:sp>
      <p:sp>
        <p:nvSpPr>
          <p:cNvPr id="1698" name="Google Shape;1698;p51"/>
          <p:cNvSpPr txBox="1"/>
          <p:nvPr/>
        </p:nvSpPr>
        <p:spPr>
          <a:xfrm>
            <a:off x="6827725" y="1652875"/>
            <a:ext cx="21228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ssistant"/>
                <a:ea typeface="Assistant"/>
                <a:cs typeface="Assistant"/>
                <a:sym typeface="Assistant"/>
              </a:rPr>
              <a:t>Casuals sign up for the annual weekend pass. They will eventually want to use their bikes on a weekday sometimes and will see the appeal of a full Membership, possibly converting.</a:t>
            </a:r>
            <a:endParaRPr>
              <a:solidFill>
                <a:schemeClr val="dk1"/>
              </a:solidFill>
              <a:latin typeface="Assistant"/>
              <a:ea typeface="Assistant"/>
              <a:cs typeface="Assistant"/>
              <a:sym typeface="Assistant"/>
            </a:endParaRPr>
          </a:p>
        </p:txBody>
      </p:sp>
      <p:grpSp>
        <p:nvGrpSpPr>
          <p:cNvPr id="1699" name="Google Shape;1699;p51"/>
          <p:cNvGrpSpPr/>
          <p:nvPr/>
        </p:nvGrpSpPr>
        <p:grpSpPr>
          <a:xfrm>
            <a:off x="1182100" y="1876576"/>
            <a:ext cx="1477500" cy="1477500"/>
            <a:chOff x="1182100" y="1800376"/>
            <a:chExt cx="1477500" cy="1477500"/>
          </a:xfrm>
        </p:grpSpPr>
        <p:sp>
          <p:nvSpPr>
            <p:cNvPr id="1700" name="Google Shape;1700;p51"/>
            <p:cNvSpPr/>
            <p:nvPr/>
          </p:nvSpPr>
          <p:spPr>
            <a:xfrm>
              <a:off x="1182100" y="1800376"/>
              <a:ext cx="1477500" cy="1477500"/>
            </a:xfrm>
            <a:prstGeom prst="ellipse">
              <a:avLst/>
            </a:prstGeom>
            <a:solidFill>
              <a:schemeClr val="lt2"/>
            </a:solidFill>
            <a:ln cap="flat" cmpd="sng" w="76200">
              <a:solidFill>
                <a:schemeClr val="dk2"/>
              </a:solidFill>
              <a:prstDash val="lg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1"/>
            <p:cNvSpPr txBox="1"/>
            <p:nvPr/>
          </p:nvSpPr>
          <p:spPr>
            <a:xfrm>
              <a:off x="1305400" y="2125350"/>
              <a:ext cx="12309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50">
                  <a:solidFill>
                    <a:schemeClr val="dk1"/>
                  </a:solidFill>
                  <a:latin typeface="Assistant"/>
                  <a:ea typeface="Assistant"/>
                  <a:cs typeface="Assistant"/>
                  <a:sym typeface="Assistant"/>
                </a:rPr>
                <a:t>Offer Annual Weekend-Only Passes. Restrict some benefits.</a:t>
              </a:r>
              <a:endParaRPr sz="1150">
                <a:solidFill>
                  <a:schemeClr val="dk1"/>
                </a:solidFill>
                <a:latin typeface="Assistant"/>
                <a:ea typeface="Assistant"/>
                <a:cs typeface="Assistant"/>
                <a:sym typeface="Assistan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52"/>
          <p:cNvSpPr txBox="1"/>
          <p:nvPr>
            <p:ph type="title"/>
          </p:nvPr>
        </p:nvSpPr>
        <p:spPr>
          <a:xfrm>
            <a:off x="1681825" y="445025"/>
            <a:ext cx="5780400" cy="5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Options</a:t>
            </a:r>
            <a:endParaRPr/>
          </a:p>
        </p:txBody>
      </p:sp>
      <p:sp>
        <p:nvSpPr>
          <p:cNvPr id="1707" name="Google Shape;1707;p52"/>
          <p:cNvSpPr txBox="1"/>
          <p:nvPr>
            <p:ph idx="1" type="subTitle"/>
          </p:nvPr>
        </p:nvSpPr>
        <p:spPr>
          <a:xfrm>
            <a:off x="1071213" y="17029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While a private discount to regular and heavy Casual riders could be implemented with Opportunity 3, a public discount is also an option. There isn’t any data to support a public discount.</a:t>
            </a:r>
            <a:endParaRPr/>
          </a:p>
        </p:txBody>
      </p:sp>
      <p:sp>
        <p:nvSpPr>
          <p:cNvPr id="1708" name="Google Shape;1708;p52"/>
          <p:cNvSpPr txBox="1"/>
          <p:nvPr>
            <p:ph idx="2" type="subTitle"/>
          </p:nvPr>
        </p:nvSpPr>
        <p:spPr>
          <a:xfrm>
            <a:off x="3513170" y="17029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Gating Electric or Classic bikes behind a Membership or allowing Members to reserve bikes is also an option. This could be a dual-edged sword. Casuals ride for fun, not </a:t>
            </a:r>
            <a:r>
              <a:rPr lang="en"/>
              <a:t>necessity</a:t>
            </a:r>
            <a:r>
              <a:rPr lang="en"/>
              <a:t>. They could be enticed to become Members in order to ride the bikes they want or just as easily stop riding all together</a:t>
            </a:r>
            <a:endParaRPr/>
          </a:p>
        </p:txBody>
      </p:sp>
      <p:sp>
        <p:nvSpPr>
          <p:cNvPr id="1709" name="Google Shape;1709;p52"/>
          <p:cNvSpPr txBox="1"/>
          <p:nvPr>
            <p:ph idx="5" type="subTitle"/>
          </p:nvPr>
        </p:nvSpPr>
        <p:spPr>
          <a:xfrm>
            <a:off x="5955099" y="1702972"/>
            <a:ext cx="21177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are other opportunities to convert Casuals, however analysing those </a:t>
            </a:r>
            <a:r>
              <a:rPr lang="en"/>
              <a:t>opportunities without data isn’t recommended. We would be much better off with data concerning income, age, affiliations, and locations.</a:t>
            </a:r>
            <a:r>
              <a:rPr lang="en"/>
              <a:t> </a:t>
            </a:r>
            <a:endParaRPr/>
          </a:p>
        </p:txBody>
      </p:sp>
      <p:sp>
        <p:nvSpPr>
          <p:cNvPr id="1710" name="Google Shape;1710;p52"/>
          <p:cNvSpPr txBox="1"/>
          <p:nvPr>
            <p:ph idx="7" type="subTitle"/>
          </p:nvPr>
        </p:nvSpPr>
        <p:spPr>
          <a:xfrm>
            <a:off x="1071213" y="1243350"/>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Discounts</a:t>
            </a:r>
            <a:endParaRPr/>
          </a:p>
        </p:txBody>
      </p:sp>
      <p:sp>
        <p:nvSpPr>
          <p:cNvPr id="1711" name="Google Shape;1711;p52"/>
          <p:cNvSpPr txBox="1"/>
          <p:nvPr>
            <p:ph idx="8" type="subTitle"/>
          </p:nvPr>
        </p:nvSpPr>
        <p:spPr>
          <a:xfrm>
            <a:off x="3482750" y="1243350"/>
            <a:ext cx="21480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Bike </a:t>
            </a:r>
            <a:r>
              <a:rPr lang="en"/>
              <a:t>Privileges</a:t>
            </a:r>
            <a:endParaRPr/>
          </a:p>
        </p:txBody>
      </p:sp>
      <p:sp>
        <p:nvSpPr>
          <p:cNvPr id="1712" name="Google Shape;1712;p52"/>
          <p:cNvSpPr txBox="1"/>
          <p:nvPr>
            <p:ph idx="9" type="subTitle"/>
          </p:nvPr>
        </p:nvSpPr>
        <p:spPr>
          <a:xfrm>
            <a:off x="5955127" y="1243350"/>
            <a:ext cx="2117700" cy="4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53"/>
          <p:cNvSpPr txBox="1"/>
          <p:nvPr>
            <p:ph idx="1" type="subTitle"/>
          </p:nvPr>
        </p:nvSpPr>
        <p:spPr>
          <a:xfrm>
            <a:off x="872400" y="1471425"/>
            <a:ext cx="4578300" cy="9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Chevar Pryce</a:t>
            </a:r>
            <a:endParaRPr/>
          </a:p>
          <a:p>
            <a:pPr indent="0" lvl="0" marL="0" rtl="0" algn="l">
              <a:spcBef>
                <a:spcPts val="0"/>
              </a:spcBef>
              <a:spcAft>
                <a:spcPts val="0"/>
              </a:spcAft>
              <a:buNone/>
            </a:pPr>
            <a:r>
              <a:rPr lang="en" u="sng">
                <a:solidFill>
                  <a:schemeClr val="hlink"/>
                </a:solidFill>
                <a:hlinkClick r:id="rId3"/>
              </a:rPr>
              <a:t>prycechevar@gmail.com</a:t>
            </a:r>
            <a:r>
              <a:rPr lang="en"/>
              <a:t> or chevy1220@gmail.com</a:t>
            </a:r>
            <a:endParaRPr/>
          </a:p>
          <a:p>
            <a:pPr indent="0" lvl="0" marL="0" rtl="0" algn="l">
              <a:spcBef>
                <a:spcPts val="0"/>
              </a:spcBef>
              <a:spcAft>
                <a:spcPts val="0"/>
              </a:spcAft>
              <a:buNone/>
            </a:pPr>
            <a:r>
              <a:rPr lang="en"/>
              <a:t>214-566-3863</a:t>
            </a:r>
            <a:endParaRPr/>
          </a:p>
        </p:txBody>
      </p:sp>
      <p:sp>
        <p:nvSpPr>
          <p:cNvPr id="1718" name="Google Shape;1718;p53"/>
          <p:cNvSpPr txBox="1"/>
          <p:nvPr>
            <p:ph type="title"/>
          </p:nvPr>
        </p:nvSpPr>
        <p:spPr>
          <a:xfrm>
            <a:off x="872400" y="482975"/>
            <a:ext cx="4213200" cy="8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719" name="Google Shape;1719;p53"/>
          <p:cNvSpPr txBox="1"/>
          <p:nvPr/>
        </p:nvSpPr>
        <p:spPr>
          <a:xfrm>
            <a:off x="1018600" y="2488175"/>
            <a:ext cx="386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ssistant"/>
                <a:ea typeface="Assistant"/>
                <a:cs typeface="Assistant"/>
                <a:sym typeface="Assistant"/>
              </a:rPr>
              <a:t>Sources</a:t>
            </a:r>
            <a:endParaRPr>
              <a:latin typeface="Assistant"/>
              <a:ea typeface="Assistant"/>
              <a:cs typeface="Assistant"/>
              <a:sym typeface="Assistant"/>
            </a:endParaRPr>
          </a:p>
          <a:p>
            <a:pPr indent="-317500" lvl="0" marL="457200" rtl="0" algn="l">
              <a:spcBef>
                <a:spcPts val="0"/>
              </a:spcBef>
              <a:spcAft>
                <a:spcPts val="0"/>
              </a:spcAft>
              <a:buSzPts val="1400"/>
              <a:buFont typeface="Assistant"/>
              <a:buChar char="●"/>
            </a:pPr>
            <a:r>
              <a:rPr lang="en">
                <a:latin typeface="Assistant"/>
                <a:ea typeface="Assistant"/>
                <a:cs typeface="Assistant"/>
                <a:sym typeface="Assistant"/>
              </a:rPr>
              <a:t>Data (</a:t>
            </a:r>
            <a:r>
              <a:rPr lang="en" u="sng">
                <a:solidFill>
                  <a:schemeClr val="hlink"/>
                </a:solidFill>
                <a:latin typeface="Assistant"/>
                <a:ea typeface="Assistant"/>
                <a:cs typeface="Assistant"/>
                <a:sym typeface="Assistant"/>
                <a:hlinkClick r:id="rId4"/>
              </a:rPr>
              <a:t>April 2020 - April 2021</a:t>
            </a:r>
            <a:r>
              <a:rPr lang="en">
                <a:latin typeface="Assistant"/>
                <a:ea typeface="Assistant"/>
                <a:cs typeface="Assistant"/>
                <a:sym typeface="Assistant"/>
              </a:rPr>
              <a:t>)</a:t>
            </a:r>
            <a:endParaRPr>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38"/>
          <p:cNvSpPr txBox="1"/>
          <p:nvPr>
            <p:ph idx="2" type="subTitle"/>
          </p:nvPr>
        </p:nvSpPr>
        <p:spPr>
          <a:xfrm>
            <a:off x="5869277" y="1967019"/>
            <a:ext cx="23907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Detailing the data we do and do not have</a:t>
            </a:r>
            <a:endParaRPr/>
          </a:p>
        </p:txBody>
      </p:sp>
      <p:sp>
        <p:nvSpPr>
          <p:cNvPr id="1183" name="Google Shape;1183;p38"/>
          <p:cNvSpPr txBox="1"/>
          <p:nvPr>
            <p:ph idx="1" type="subTitle"/>
          </p:nvPr>
        </p:nvSpPr>
        <p:spPr>
          <a:xfrm>
            <a:off x="2015926" y="1969169"/>
            <a:ext cx="23907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our goal and the </a:t>
            </a:r>
            <a:r>
              <a:rPr lang="en"/>
              <a:t>questions</a:t>
            </a:r>
            <a:r>
              <a:rPr lang="en"/>
              <a:t> we will answer to reach it</a:t>
            </a:r>
            <a:endParaRPr/>
          </a:p>
        </p:txBody>
      </p:sp>
      <p:sp>
        <p:nvSpPr>
          <p:cNvPr id="1184" name="Google Shape;1184;p38"/>
          <p:cNvSpPr txBox="1"/>
          <p:nvPr>
            <p:ph type="title"/>
          </p:nvPr>
        </p:nvSpPr>
        <p:spPr>
          <a:xfrm>
            <a:off x="884025" y="1602825"/>
            <a:ext cx="1048200" cy="8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185" name="Google Shape;1185;p38"/>
          <p:cNvSpPr txBox="1"/>
          <p:nvPr>
            <p:ph idx="3" type="subTitle"/>
          </p:nvPr>
        </p:nvSpPr>
        <p:spPr>
          <a:xfrm>
            <a:off x="2015926" y="3446526"/>
            <a:ext cx="23907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discover from the data</a:t>
            </a:r>
            <a:endParaRPr/>
          </a:p>
        </p:txBody>
      </p:sp>
      <p:sp>
        <p:nvSpPr>
          <p:cNvPr id="1186" name="Google Shape;1186;p38"/>
          <p:cNvSpPr txBox="1"/>
          <p:nvPr>
            <p:ph idx="4" type="subTitle"/>
          </p:nvPr>
        </p:nvSpPr>
        <p:spPr>
          <a:xfrm>
            <a:off x="5869277" y="3446526"/>
            <a:ext cx="23907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Detailing</a:t>
            </a:r>
            <a:r>
              <a:rPr lang="en"/>
              <a:t> where the findings lead us and possible steps forward</a:t>
            </a:r>
            <a:endParaRPr/>
          </a:p>
        </p:txBody>
      </p:sp>
      <p:sp>
        <p:nvSpPr>
          <p:cNvPr id="1187" name="Google Shape;1187;p38"/>
          <p:cNvSpPr txBox="1"/>
          <p:nvPr>
            <p:ph idx="5" type="title"/>
          </p:nvPr>
        </p:nvSpPr>
        <p:spPr>
          <a:xfrm>
            <a:off x="884025" y="3082325"/>
            <a:ext cx="1048200" cy="8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188" name="Google Shape;1188;p38"/>
          <p:cNvSpPr txBox="1"/>
          <p:nvPr>
            <p:ph idx="6" type="title"/>
          </p:nvPr>
        </p:nvSpPr>
        <p:spPr>
          <a:xfrm>
            <a:off x="4734200" y="1602825"/>
            <a:ext cx="1048200" cy="8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189" name="Google Shape;1189;p38"/>
          <p:cNvSpPr txBox="1"/>
          <p:nvPr>
            <p:ph idx="7" type="title"/>
          </p:nvPr>
        </p:nvSpPr>
        <p:spPr>
          <a:xfrm>
            <a:off x="4734200" y="3082325"/>
            <a:ext cx="1048200" cy="8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190" name="Google Shape;1190;p38"/>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1191" name="Google Shape;1191;p38"/>
          <p:cNvSpPr txBox="1"/>
          <p:nvPr>
            <p:ph idx="9" type="subTitle"/>
          </p:nvPr>
        </p:nvSpPr>
        <p:spPr>
          <a:xfrm>
            <a:off x="2015925" y="1602825"/>
            <a:ext cx="27261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What is Our Goal?</a:t>
            </a:r>
            <a:endParaRPr u="sng"/>
          </a:p>
        </p:txBody>
      </p:sp>
      <p:sp>
        <p:nvSpPr>
          <p:cNvPr id="1192" name="Google Shape;1192;p38"/>
          <p:cNvSpPr txBox="1"/>
          <p:nvPr>
            <p:ph idx="13" type="subTitle"/>
          </p:nvPr>
        </p:nvSpPr>
        <p:spPr>
          <a:xfrm>
            <a:off x="5869275" y="1602825"/>
            <a:ext cx="23907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The Data</a:t>
            </a:r>
            <a:endParaRPr u="sng"/>
          </a:p>
        </p:txBody>
      </p:sp>
      <p:sp>
        <p:nvSpPr>
          <p:cNvPr id="1193" name="Google Shape;1193;p38"/>
          <p:cNvSpPr txBox="1"/>
          <p:nvPr>
            <p:ph idx="14" type="subTitle"/>
          </p:nvPr>
        </p:nvSpPr>
        <p:spPr>
          <a:xfrm>
            <a:off x="2008150" y="3082325"/>
            <a:ext cx="23907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Key Findings</a:t>
            </a:r>
            <a:endParaRPr u="sng"/>
          </a:p>
        </p:txBody>
      </p:sp>
      <p:sp>
        <p:nvSpPr>
          <p:cNvPr id="1194" name="Google Shape;1194;p38"/>
          <p:cNvSpPr txBox="1"/>
          <p:nvPr>
            <p:ph idx="15" type="subTitle"/>
          </p:nvPr>
        </p:nvSpPr>
        <p:spPr>
          <a:xfrm>
            <a:off x="5869275" y="3082325"/>
            <a:ext cx="2726100" cy="3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Recommendations</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&amp; Questions</a:t>
            </a:r>
            <a:endParaRPr/>
          </a:p>
        </p:txBody>
      </p:sp>
      <p:sp>
        <p:nvSpPr>
          <p:cNvPr id="1200" name="Google Shape;1200;p39"/>
          <p:cNvSpPr txBox="1"/>
          <p:nvPr>
            <p:ph idx="1" type="body"/>
          </p:nvPr>
        </p:nvSpPr>
        <p:spPr>
          <a:xfrm>
            <a:off x="103300" y="1229700"/>
            <a:ext cx="3855300" cy="268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xygen"/>
                <a:ea typeface="Oxygen"/>
                <a:cs typeface="Oxygen"/>
                <a:sym typeface="Oxygen"/>
              </a:rPr>
              <a:t>Support the Marketing team in developing </a:t>
            </a:r>
            <a:r>
              <a:rPr b="1" lang="en" sz="2200">
                <a:latin typeface="Oxygen"/>
                <a:ea typeface="Oxygen"/>
                <a:cs typeface="Oxygen"/>
                <a:sym typeface="Oxygen"/>
              </a:rPr>
              <a:t>strategies</a:t>
            </a:r>
            <a:r>
              <a:rPr b="1" lang="en" sz="2200">
                <a:latin typeface="Oxygen"/>
                <a:ea typeface="Oxygen"/>
                <a:cs typeface="Oxygen"/>
                <a:sym typeface="Oxygen"/>
              </a:rPr>
              <a:t> to convert</a:t>
            </a:r>
            <a:r>
              <a:rPr b="1" lang="en" sz="2700">
                <a:latin typeface="Oxygen"/>
                <a:ea typeface="Oxygen"/>
                <a:cs typeface="Oxygen"/>
                <a:sym typeface="Oxygen"/>
              </a:rPr>
              <a:t> </a:t>
            </a:r>
            <a:r>
              <a:rPr b="1" lang="en" sz="2700">
                <a:solidFill>
                  <a:srgbClr val="1155CC"/>
                </a:solidFill>
                <a:latin typeface="Oxygen"/>
                <a:ea typeface="Oxygen"/>
                <a:cs typeface="Oxygen"/>
                <a:sym typeface="Oxygen"/>
              </a:rPr>
              <a:t>Casuals</a:t>
            </a:r>
            <a:endParaRPr b="1" sz="2700">
              <a:solidFill>
                <a:srgbClr val="1155CC"/>
              </a:solidFill>
              <a:latin typeface="Oxygen"/>
              <a:ea typeface="Oxygen"/>
              <a:cs typeface="Oxygen"/>
              <a:sym typeface="Oxygen"/>
            </a:endParaRPr>
          </a:p>
          <a:p>
            <a:pPr indent="0" lvl="0" marL="0" rtl="0" algn="ctr">
              <a:spcBef>
                <a:spcPts val="0"/>
              </a:spcBef>
              <a:spcAft>
                <a:spcPts val="0"/>
              </a:spcAft>
              <a:buNone/>
            </a:pPr>
            <a:r>
              <a:rPr b="1" lang="en" sz="2700">
                <a:latin typeface="Oxygen"/>
                <a:ea typeface="Oxygen"/>
                <a:cs typeface="Oxygen"/>
                <a:sym typeface="Oxygen"/>
              </a:rPr>
              <a:t>Into</a:t>
            </a:r>
            <a:endParaRPr b="1" sz="2700">
              <a:latin typeface="Oxygen"/>
              <a:ea typeface="Oxygen"/>
              <a:cs typeface="Oxygen"/>
              <a:sym typeface="Oxygen"/>
            </a:endParaRPr>
          </a:p>
          <a:p>
            <a:pPr indent="0" lvl="0" marL="0" rtl="0" algn="ctr">
              <a:spcBef>
                <a:spcPts val="0"/>
              </a:spcBef>
              <a:spcAft>
                <a:spcPts val="0"/>
              </a:spcAft>
              <a:buNone/>
            </a:pPr>
            <a:r>
              <a:rPr b="1" lang="en" sz="2700">
                <a:solidFill>
                  <a:srgbClr val="E69138"/>
                </a:solidFill>
                <a:latin typeface="Oxygen"/>
                <a:ea typeface="Oxygen"/>
                <a:cs typeface="Oxygen"/>
                <a:sym typeface="Oxygen"/>
              </a:rPr>
              <a:t>Members</a:t>
            </a:r>
            <a:endParaRPr b="1" sz="2700">
              <a:solidFill>
                <a:srgbClr val="E69138"/>
              </a:solidFill>
              <a:latin typeface="Oxygen"/>
              <a:ea typeface="Oxygen"/>
              <a:cs typeface="Oxygen"/>
              <a:sym typeface="Oxygen"/>
            </a:endParaRPr>
          </a:p>
        </p:txBody>
      </p:sp>
      <p:sp>
        <p:nvSpPr>
          <p:cNvPr id="1201" name="Google Shape;1201;p39"/>
          <p:cNvSpPr txBox="1"/>
          <p:nvPr>
            <p:ph idx="2" type="body"/>
          </p:nvPr>
        </p:nvSpPr>
        <p:spPr>
          <a:xfrm>
            <a:off x="5326900" y="1229700"/>
            <a:ext cx="3528900" cy="26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do </a:t>
            </a:r>
            <a:r>
              <a:rPr lang="en" sz="2000">
                <a:solidFill>
                  <a:srgbClr val="1155CC"/>
                </a:solidFill>
              </a:rPr>
              <a:t>Casual </a:t>
            </a:r>
            <a:r>
              <a:rPr lang="en" sz="2000"/>
              <a:t>Riders and annual </a:t>
            </a:r>
            <a:r>
              <a:rPr lang="en" sz="2000">
                <a:solidFill>
                  <a:srgbClr val="E69138"/>
                </a:solidFill>
              </a:rPr>
              <a:t>Members</a:t>
            </a:r>
            <a:r>
              <a:rPr lang="en" sz="2000"/>
              <a:t> use Cyclistic bikes differently?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How can we use these differences and similarities to target </a:t>
            </a:r>
            <a:r>
              <a:rPr lang="en" sz="2000">
                <a:solidFill>
                  <a:srgbClr val="1155CC"/>
                </a:solidFill>
              </a:rPr>
              <a:t>Casual </a:t>
            </a:r>
            <a:r>
              <a:rPr lang="en" sz="2000"/>
              <a:t>riders?</a:t>
            </a:r>
            <a:endParaRPr sz="2000"/>
          </a:p>
        </p:txBody>
      </p:sp>
      <p:sp>
        <p:nvSpPr>
          <p:cNvPr id="1202" name="Google Shape;1202;p39"/>
          <p:cNvSpPr/>
          <p:nvPr/>
        </p:nvSpPr>
        <p:spPr>
          <a:xfrm>
            <a:off x="3657625" y="2009550"/>
            <a:ext cx="1573500" cy="744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txBox="1"/>
          <p:nvPr/>
        </p:nvSpPr>
        <p:spPr>
          <a:xfrm>
            <a:off x="0" y="4795275"/>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155CC"/>
                </a:solidFill>
                <a:latin typeface="Assistant"/>
                <a:ea typeface="Assistant"/>
                <a:cs typeface="Assistant"/>
                <a:sym typeface="Assistant"/>
              </a:rPr>
              <a:t>Casuals </a:t>
            </a:r>
            <a:r>
              <a:rPr lang="en">
                <a:latin typeface="Assistant"/>
                <a:ea typeface="Assistant"/>
                <a:cs typeface="Assistant"/>
                <a:sym typeface="Assistant"/>
              </a:rPr>
              <a:t>= Cyclistic riders who use single-day/ride passes | </a:t>
            </a:r>
            <a:r>
              <a:rPr lang="en">
                <a:solidFill>
                  <a:srgbClr val="E69138"/>
                </a:solidFill>
                <a:latin typeface="Assistant"/>
                <a:ea typeface="Assistant"/>
                <a:cs typeface="Assistant"/>
                <a:sym typeface="Assistant"/>
              </a:rPr>
              <a:t>Members</a:t>
            </a:r>
            <a:r>
              <a:rPr lang="en">
                <a:latin typeface="Assistant"/>
                <a:ea typeface="Assistant"/>
                <a:cs typeface="Assistant"/>
                <a:sym typeface="Assistant"/>
              </a:rPr>
              <a:t> = Cyclistic Annual Subscribers</a:t>
            </a:r>
            <a:endParaRPr>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0"/>
          <p:cNvSpPr txBox="1"/>
          <p:nvPr>
            <p:ph idx="3" type="subTitle"/>
          </p:nvPr>
        </p:nvSpPr>
        <p:spPr>
          <a:xfrm>
            <a:off x="720000" y="1709450"/>
            <a:ext cx="2577300" cy="317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Oxygen"/>
                <a:ea typeface="Oxygen"/>
                <a:cs typeface="Oxygen"/>
                <a:sym typeface="Oxygen"/>
              </a:rPr>
              <a:t>Ride Start/End Date &amp; Time</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i="1" lang="en" sz="1600" u="sng">
                <a:solidFill>
                  <a:srgbClr val="FF0000"/>
                </a:solidFill>
                <a:latin typeface="Oxygen"/>
                <a:ea typeface="Oxygen"/>
                <a:cs typeface="Oxygen"/>
                <a:sym typeface="Oxygen"/>
              </a:rPr>
              <a:t>SOME</a:t>
            </a:r>
            <a:r>
              <a:rPr lang="en" sz="1600">
                <a:latin typeface="Oxygen"/>
                <a:ea typeface="Oxygen"/>
                <a:cs typeface="Oxygen"/>
                <a:sym typeface="Oxygen"/>
              </a:rPr>
              <a:t> Ride Start/End Stations</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 Length</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 Types</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 ID’s</a:t>
            </a:r>
            <a:endParaRPr sz="1600">
              <a:latin typeface="Oxygen"/>
              <a:ea typeface="Oxygen"/>
              <a:cs typeface="Oxygen"/>
              <a:sym typeface="Oxygen"/>
            </a:endParaRPr>
          </a:p>
        </p:txBody>
      </p:sp>
      <p:sp>
        <p:nvSpPr>
          <p:cNvPr id="1209" name="Google Shape;1209;p40"/>
          <p:cNvSpPr txBox="1"/>
          <p:nvPr>
            <p:ph idx="1" type="subTitle"/>
          </p:nvPr>
        </p:nvSpPr>
        <p:spPr>
          <a:xfrm>
            <a:off x="5846100" y="1709450"/>
            <a:ext cx="2577900" cy="29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Oxygen"/>
                <a:ea typeface="Oxygen"/>
                <a:cs typeface="Oxygen"/>
                <a:sym typeface="Oxygen"/>
              </a:rPr>
              <a:t>Any Rider Identification</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Rider Income Information</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Rider Location</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Rider Survey Information</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Pricing Information</a:t>
            </a:r>
            <a:endParaRPr sz="1600">
              <a:latin typeface="Oxygen"/>
              <a:ea typeface="Oxygen"/>
              <a:cs typeface="Oxygen"/>
              <a:sym typeface="Oxygen"/>
            </a:endParaRPr>
          </a:p>
          <a:p>
            <a:pPr indent="0" lvl="0" marL="0" rtl="0" algn="ctr">
              <a:spcBef>
                <a:spcPts val="0"/>
              </a:spcBef>
              <a:spcAft>
                <a:spcPts val="0"/>
              </a:spcAft>
              <a:buNone/>
            </a:pPr>
            <a:r>
              <a:rPr b="1" i="1" lang="en" sz="1600">
                <a:latin typeface="Oxygen"/>
                <a:ea typeface="Oxygen"/>
                <a:cs typeface="Oxygen"/>
                <a:sym typeface="Oxygen"/>
              </a:rPr>
              <a:t>-</a:t>
            </a:r>
            <a:endParaRPr b="1" i="1" sz="1600">
              <a:latin typeface="Oxygen"/>
              <a:ea typeface="Oxygen"/>
              <a:cs typeface="Oxygen"/>
              <a:sym typeface="Oxygen"/>
            </a:endParaRPr>
          </a:p>
          <a:p>
            <a:pPr indent="0" lvl="0" marL="0" rtl="0" algn="ctr">
              <a:spcBef>
                <a:spcPts val="0"/>
              </a:spcBef>
              <a:spcAft>
                <a:spcPts val="0"/>
              </a:spcAft>
              <a:buNone/>
            </a:pPr>
            <a:r>
              <a:rPr lang="en" sz="1600">
                <a:latin typeface="Oxygen"/>
                <a:ea typeface="Oxygen"/>
                <a:cs typeface="Oxygen"/>
                <a:sym typeface="Oxygen"/>
              </a:rPr>
              <a:t>Any Rider Demographics</a:t>
            </a:r>
            <a:endParaRPr sz="1600">
              <a:latin typeface="Oxygen"/>
              <a:ea typeface="Oxygen"/>
              <a:cs typeface="Oxygen"/>
              <a:sym typeface="Oxygen"/>
            </a:endParaRPr>
          </a:p>
        </p:txBody>
      </p:sp>
      <p:sp>
        <p:nvSpPr>
          <p:cNvPr id="1210" name="Google Shape;1210;p40"/>
          <p:cNvSpPr txBox="1"/>
          <p:nvPr>
            <p:ph type="title"/>
          </p:nvPr>
        </p:nvSpPr>
        <p:spPr>
          <a:xfrm>
            <a:off x="719988" y="1202450"/>
            <a:ext cx="2577300" cy="50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We Have</a:t>
            </a:r>
            <a:endParaRPr/>
          </a:p>
        </p:txBody>
      </p:sp>
      <p:sp>
        <p:nvSpPr>
          <p:cNvPr id="1211" name="Google Shape;1211;p40"/>
          <p:cNvSpPr txBox="1"/>
          <p:nvPr>
            <p:ph idx="2" type="title"/>
          </p:nvPr>
        </p:nvSpPr>
        <p:spPr>
          <a:xfrm>
            <a:off x="5656524" y="1202450"/>
            <a:ext cx="2767500" cy="50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We DON’T Have</a:t>
            </a:r>
            <a:endParaRPr/>
          </a:p>
        </p:txBody>
      </p:sp>
      <p:sp>
        <p:nvSpPr>
          <p:cNvPr id="1212" name="Google Shape;1212;p40"/>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Summary</a:t>
            </a:r>
            <a:endParaRPr/>
          </a:p>
        </p:txBody>
      </p:sp>
      <p:sp>
        <p:nvSpPr>
          <p:cNvPr id="1213" name="Google Shape;1213;p40"/>
          <p:cNvSpPr/>
          <p:nvPr/>
        </p:nvSpPr>
        <p:spPr>
          <a:xfrm>
            <a:off x="5182876" y="1202452"/>
            <a:ext cx="537449" cy="507007"/>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4989"/>
              </a:solidFill>
            </a:endParaRPr>
          </a:p>
        </p:txBody>
      </p:sp>
      <p:grpSp>
        <p:nvGrpSpPr>
          <p:cNvPr id="1214" name="Google Shape;1214;p40"/>
          <p:cNvGrpSpPr/>
          <p:nvPr/>
        </p:nvGrpSpPr>
        <p:grpSpPr>
          <a:xfrm>
            <a:off x="509028" y="1202443"/>
            <a:ext cx="537429" cy="464886"/>
            <a:chOff x="3300325" y="249875"/>
            <a:chExt cx="433725" cy="480900"/>
          </a:xfrm>
        </p:grpSpPr>
        <p:sp>
          <p:nvSpPr>
            <p:cNvPr id="1215" name="Google Shape;1215;p40"/>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6" name="Google Shape;1216;p40"/>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7" name="Google Shape;1217;p40"/>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8" name="Google Shape;1218;p40"/>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19" name="Google Shape;1219;p40"/>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220" name="Google Shape;1220;p40"/>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1"/>
          <p:cNvSpPr txBox="1"/>
          <p:nvPr>
            <p:ph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226" name="Google Shape;1226;p41"/>
          <p:cNvSpPr txBox="1"/>
          <p:nvPr>
            <p:ph idx="1" type="body"/>
          </p:nvPr>
        </p:nvSpPr>
        <p:spPr>
          <a:xfrm>
            <a:off x="5241850" y="2968600"/>
            <a:ext cx="3671400" cy="16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69138"/>
                </a:solidFill>
                <a:latin typeface="Oxygen"/>
                <a:ea typeface="Oxygen"/>
                <a:cs typeface="Oxygen"/>
                <a:sym typeface="Oxygen"/>
              </a:rPr>
              <a:t>Members</a:t>
            </a:r>
            <a:endParaRPr b="1">
              <a:solidFill>
                <a:srgbClr val="E69138"/>
              </a:solidFill>
              <a:latin typeface="Oxygen"/>
              <a:ea typeface="Oxygen"/>
              <a:cs typeface="Oxygen"/>
              <a:sym typeface="Oxygen"/>
            </a:endParaRPr>
          </a:p>
          <a:p>
            <a:pPr indent="-317500" lvl="0" marL="457200" rtl="0" algn="l">
              <a:spcBef>
                <a:spcPts val="0"/>
              </a:spcBef>
              <a:spcAft>
                <a:spcPts val="0"/>
              </a:spcAft>
              <a:buClr>
                <a:srgbClr val="000000"/>
              </a:buClr>
              <a:buSzPts val="1400"/>
              <a:buFont typeface="Oxygen"/>
              <a:buChar char="●"/>
            </a:pPr>
            <a:r>
              <a:rPr lang="en">
                <a:solidFill>
                  <a:srgbClr val="000000"/>
                </a:solidFill>
                <a:latin typeface="Oxygen"/>
                <a:ea typeface="Oxygen"/>
                <a:cs typeface="Oxygen"/>
                <a:sym typeface="Oxygen"/>
              </a:rPr>
              <a:t>Usage peaks during rush hours</a:t>
            </a:r>
            <a:endParaRPr>
              <a:solidFill>
                <a:srgbClr val="000000"/>
              </a:solidFill>
              <a:latin typeface="Oxygen"/>
              <a:ea typeface="Oxygen"/>
              <a:cs typeface="Oxygen"/>
              <a:sym typeface="Oxygen"/>
            </a:endParaRPr>
          </a:p>
          <a:p>
            <a:pPr indent="-317500" lvl="0" marL="457200" rtl="0" algn="l">
              <a:spcBef>
                <a:spcPts val="0"/>
              </a:spcBef>
              <a:spcAft>
                <a:spcPts val="0"/>
              </a:spcAft>
              <a:buClr>
                <a:srgbClr val="000000"/>
              </a:buClr>
              <a:buSzPts val="1400"/>
              <a:buFont typeface="Oxygen"/>
              <a:buChar char="●"/>
            </a:pPr>
            <a:r>
              <a:rPr lang="en">
                <a:solidFill>
                  <a:srgbClr val="000000"/>
                </a:solidFill>
                <a:latin typeface="Oxygen"/>
                <a:ea typeface="Oxygen"/>
                <a:cs typeface="Oxygen"/>
                <a:sym typeface="Oxygen"/>
              </a:rPr>
              <a:t>Strong trend towards general commuting times</a:t>
            </a:r>
            <a:endParaRPr>
              <a:solidFill>
                <a:srgbClr val="000000"/>
              </a:solidFill>
              <a:latin typeface="Oxygen"/>
              <a:ea typeface="Oxygen"/>
              <a:cs typeface="Oxygen"/>
              <a:sym typeface="Oxygen"/>
            </a:endParaRPr>
          </a:p>
        </p:txBody>
      </p:sp>
      <p:sp>
        <p:nvSpPr>
          <p:cNvPr id="1227" name="Google Shape;1227;p41"/>
          <p:cNvSpPr txBox="1"/>
          <p:nvPr>
            <p:ph idx="4294967295" type="title"/>
          </p:nvPr>
        </p:nvSpPr>
        <p:spPr>
          <a:xfrm>
            <a:off x="0" y="648600"/>
            <a:ext cx="405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When They Ride -  Time of Day</a:t>
            </a:r>
            <a:endParaRPr sz="2000"/>
          </a:p>
        </p:txBody>
      </p:sp>
      <p:pic>
        <p:nvPicPr>
          <p:cNvPr id="1228" name="Google Shape;1228;p41"/>
          <p:cNvPicPr preferRelativeResize="0"/>
          <p:nvPr/>
        </p:nvPicPr>
        <p:blipFill>
          <a:blip r:embed="rId3">
            <a:alphaModFix/>
          </a:blip>
          <a:stretch>
            <a:fillRect/>
          </a:stretch>
        </p:blipFill>
        <p:spPr>
          <a:xfrm>
            <a:off x="0" y="1141350"/>
            <a:ext cx="4925989" cy="3617400"/>
          </a:xfrm>
          <a:prstGeom prst="rect">
            <a:avLst/>
          </a:prstGeom>
          <a:noFill/>
          <a:ln>
            <a:noFill/>
          </a:ln>
        </p:spPr>
      </p:pic>
      <p:sp>
        <p:nvSpPr>
          <p:cNvPr id="1229" name="Google Shape;1229;p41"/>
          <p:cNvSpPr txBox="1"/>
          <p:nvPr>
            <p:ph idx="1" type="body"/>
          </p:nvPr>
        </p:nvSpPr>
        <p:spPr>
          <a:xfrm>
            <a:off x="5241850" y="1141350"/>
            <a:ext cx="3671400" cy="16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Oxygen"/>
                <a:ea typeface="Oxygen"/>
                <a:cs typeface="Oxygen"/>
                <a:sym typeface="Oxygen"/>
              </a:rPr>
              <a:t>Casuals</a:t>
            </a:r>
            <a:endParaRPr b="1">
              <a:solidFill>
                <a:srgbClr val="1155CC"/>
              </a:solidFill>
              <a:latin typeface="Oxygen"/>
              <a:ea typeface="Oxygen"/>
              <a:cs typeface="Oxygen"/>
              <a:sym typeface="Oxygen"/>
            </a:endParaRPr>
          </a:p>
          <a:p>
            <a:pPr indent="-317500" lvl="0" marL="457200" rtl="0" algn="l">
              <a:spcBef>
                <a:spcPts val="0"/>
              </a:spcBef>
              <a:spcAft>
                <a:spcPts val="0"/>
              </a:spcAft>
              <a:buClr>
                <a:srgbClr val="000000"/>
              </a:buClr>
              <a:buSzPts val="1400"/>
              <a:buFont typeface="Oxygen"/>
              <a:buChar char="●"/>
            </a:pPr>
            <a:r>
              <a:rPr lang="en">
                <a:solidFill>
                  <a:srgbClr val="000000"/>
                </a:solidFill>
                <a:latin typeface="Oxygen"/>
                <a:ea typeface="Oxygen"/>
                <a:cs typeface="Oxygen"/>
                <a:sym typeface="Oxygen"/>
              </a:rPr>
              <a:t>Usage grows throughout the day and peaks during the afternoon rush hour</a:t>
            </a:r>
            <a:endParaRPr>
              <a:solidFill>
                <a:srgbClr val="000000"/>
              </a:solidFill>
              <a:latin typeface="Oxygen"/>
              <a:ea typeface="Oxygen"/>
              <a:cs typeface="Oxygen"/>
              <a:sym typeface="Oxygen"/>
            </a:endParaRPr>
          </a:p>
          <a:p>
            <a:pPr indent="-317500" lvl="0" marL="457200" rtl="0" algn="l">
              <a:spcBef>
                <a:spcPts val="0"/>
              </a:spcBef>
              <a:spcAft>
                <a:spcPts val="0"/>
              </a:spcAft>
              <a:buClr>
                <a:srgbClr val="000000"/>
              </a:buClr>
              <a:buSzPts val="1400"/>
              <a:buFont typeface="Oxygen"/>
              <a:buChar char="●"/>
            </a:pPr>
            <a:r>
              <a:rPr lang="en">
                <a:solidFill>
                  <a:srgbClr val="000000"/>
                </a:solidFill>
                <a:latin typeface="Oxygen"/>
                <a:ea typeface="Oxygen"/>
                <a:cs typeface="Oxygen"/>
                <a:sym typeface="Oxygen"/>
              </a:rPr>
              <a:t>It’s possible </a:t>
            </a:r>
            <a:endParaRPr>
              <a:solidFill>
                <a:srgbClr val="000000"/>
              </a:solidFill>
              <a:latin typeface="Oxygen"/>
              <a:ea typeface="Oxygen"/>
              <a:cs typeface="Oxygen"/>
              <a:sym typeface="Oxygen"/>
            </a:endParaRPr>
          </a:p>
        </p:txBody>
      </p:sp>
      <p:cxnSp>
        <p:nvCxnSpPr>
          <p:cNvPr id="1230" name="Google Shape;1230;p41"/>
          <p:cNvCxnSpPr/>
          <p:nvPr/>
        </p:nvCxnSpPr>
        <p:spPr>
          <a:xfrm>
            <a:off x="4925989" y="2685675"/>
            <a:ext cx="4272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42"/>
          <p:cNvSpPr txBox="1"/>
          <p:nvPr>
            <p:ph idx="4294967295"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236" name="Google Shape;1236;p42"/>
          <p:cNvSpPr txBox="1"/>
          <p:nvPr>
            <p:ph idx="4294967295" type="body"/>
          </p:nvPr>
        </p:nvSpPr>
        <p:spPr>
          <a:xfrm>
            <a:off x="0" y="2759550"/>
            <a:ext cx="24027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E69138"/>
                </a:solidFill>
                <a:latin typeface="Oxygen"/>
                <a:ea typeface="Oxygen"/>
                <a:cs typeface="Oxygen"/>
                <a:sym typeface="Oxygen"/>
              </a:rPr>
              <a:t>Members</a:t>
            </a:r>
            <a:endParaRPr b="1" sz="1000">
              <a:solidFill>
                <a:srgbClr val="E69138"/>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Consistent riders everyday</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Difference between most and least popular day is 2%</a:t>
            </a:r>
            <a:endParaRPr sz="1000">
              <a:solidFill>
                <a:srgbClr val="000000"/>
              </a:solidFill>
              <a:latin typeface="Oxygen"/>
              <a:ea typeface="Oxygen"/>
              <a:cs typeface="Oxygen"/>
              <a:sym typeface="Oxygen"/>
            </a:endParaRPr>
          </a:p>
        </p:txBody>
      </p:sp>
      <p:sp>
        <p:nvSpPr>
          <p:cNvPr id="1237" name="Google Shape;1237;p42"/>
          <p:cNvSpPr txBox="1"/>
          <p:nvPr>
            <p:ph idx="4294967295" type="title"/>
          </p:nvPr>
        </p:nvSpPr>
        <p:spPr>
          <a:xfrm>
            <a:off x="0" y="648600"/>
            <a:ext cx="451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When They Ride -  Day of the Week</a:t>
            </a:r>
            <a:endParaRPr sz="2000"/>
          </a:p>
        </p:txBody>
      </p:sp>
      <p:sp>
        <p:nvSpPr>
          <p:cNvPr id="1238" name="Google Shape;1238;p42"/>
          <p:cNvSpPr txBox="1"/>
          <p:nvPr>
            <p:ph idx="4294967295" type="body"/>
          </p:nvPr>
        </p:nvSpPr>
        <p:spPr>
          <a:xfrm>
            <a:off x="0" y="1187750"/>
            <a:ext cx="2402700" cy="14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155CC"/>
                </a:solidFill>
                <a:latin typeface="Oxygen"/>
                <a:ea typeface="Oxygen"/>
                <a:cs typeface="Oxygen"/>
                <a:sym typeface="Oxygen"/>
              </a:rPr>
              <a:t>Casuals</a:t>
            </a:r>
            <a:endParaRPr b="1" sz="1000">
              <a:solidFill>
                <a:srgbClr val="1155CC"/>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Prefer riding on the weekends</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Rides peak on Saturday, doubling M-Th rides</a:t>
            </a:r>
            <a:endParaRPr sz="1000">
              <a:solidFill>
                <a:srgbClr val="000000"/>
              </a:solidFill>
              <a:latin typeface="Oxygen"/>
              <a:ea typeface="Oxygen"/>
              <a:cs typeface="Oxygen"/>
              <a:sym typeface="Oxygen"/>
            </a:endParaRPr>
          </a:p>
        </p:txBody>
      </p:sp>
      <p:pic>
        <p:nvPicPr>
          <p:cNvPr id="1239" name="Google Shape;1239;p42" title="Points scored"/>
          <p:cNvPicPr preferRelativeResize="0"/>
          <p:nvPr/>
        </p:nvPicPr>
        <p:blipFill>
          <a:blip r:embed="rId3">
            <a:alphaModFix/>
          </a:blip>
          <a:stretch>
            <a:fillRect/>
          </a:stretch>
        </p:blipFill>
        <p:spPr>
          <a:xfrm>
            <a:off x="2002151" y="1187750"/>
            <a:ext cx="2276496" cy="1407624"/>
          </a:xfrm>
          <a:prstGeom prst="rect">
            <a:avLst/>
          </a:prstGeom>
          <a:noFill/>
          <a:ln>
            <a:noFill/>
          </a:ln>
        </p:spPr>
      </p:pic>
      <p:sp>
        <p:nvSpPr>
          <p:cNvPr id="1240" name="Google Shape;1240;p42"/>
          <p:cNvSpPr txBox="1"/>
          <p:nvPr/>
        </p:nvSpPr>
        <p:spPr>
          <a:xfrm>
            <a:off x="3153103" y="1339400"/>
            <a:ext cx="32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M</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11%</a:t>
            </a:r>
            <a:endParaRPr b="1" sz="700">
              <a:latin typeface="Oxygen"/>
              <a:ea typeface="Oxygen"/>
              <a:cs typeface="Oxygen"/>
              <a:sym typeface="Oxygen"/>
            </a:endParaRPr>
          </a:p>
        </p:txBody>
      </p:sp>
      <p:sp>
        <p:nvSpPr>
          <p:cNvPr id="1241" name="Google Shape;1241;p42"/>
          <p:cNvSpPr txBox="1"/>
          <p:nvPr/>
        </p:nvSpPr>
        <p:spPr>
          <a:xfrm>
            <a:off x="3330903" y="1498300"/>
            <a:ext cx="32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T</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11%</a:t>
            </a:r>
            <a:endParaRPr b="1" sz="700">
              <a:latin typeface="Oxygen"/>
              <a:ea typeface="Oxygen"/>
              <a:cs typeface="Oxygen"/>
              <a:sym typeface="Oxygen"/>
            </a:endParaRPr>
          </a:p>
        </p:txBody>
      </p:sp>
      <p:sp>
        <p:nvSpPr>
          <p:cNvPr id="1242" name="Google Shape;1242;p42"/>
          <p:cNvSpPr txBox="1"/>
          <p:nvPr/>
        </p:nvSpPr>
        <p:spPr>
          <a:xfrm>
            <a:off x="3361800" y="1790325"/>
            <a:ext cx="3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W</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11%</a:t>
            </a:r>
            <a:endParaRPr b="1" sz="700">
              <a:latin typeface="Oxygen"/>
              <a:ea typeface="Oxygen"/>
              <a:cs typeface="Oxygen"/>
              <a:sym typeface="Oxygen"/>
            </a:endParaRPr>
          </a:p>
        </p:txBody>
      </p:sp>
      <p:sp>
        <p:nvSpPr>
          <p:cNvPr id="1243" name="Google Shape;1243;p42"/>
          <p:cNvSpPr txBox="1"/>
          <p:nvPr/>
        </p:nvSpPr>
        <p:spPr>
          <a:xfrm>
            <a:off x="3330899" y="2100525"/>
            <a:ext cx="32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TH</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11%</a:t>
            </a:r>
            <a:endParaRPr b="1" sz="700">
              <a:latin typeface="Oxygen"/>
              <a:ea typeface="Oxygen"/>
              <a:cs typeface="Oxygen"/>
              <a:sym typeface="Oxygen"/>
            </a:endParaRPr>
          </a:p>
        </p:txBody>
      </p:sp>
      <p:sp>
        <p:nvSpPr>
          <p:cNvPr id="1244" name="Google Shape;1244;p42"/>
          <p:cNvSpPr txBox="1"/>
          <p:nvPr/>
        </p:nvSpPr>
        <p:spPr>
          <a:xfrm>
            <a:off x="2884499" y="2100525"/>
            <a:ext cx="4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F</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15%</a:t>
            </a:r>
            <a:endParaRPr b="1" sz="700">
              <a:latin typeface="Oxygen"/>
              <a:ea typeface="Oxygen"/>
              <a:cs typeface="Oxygen"/>
              <a:sym typeface="Oxygen"/>
            </a:endParaRPr>
          </a:p>
        </p:txBody>
      </p:sp>
      <p:sp>
        <p:nvSpPr>
          <p:cNvPr id="1245" name="Google Shape;1245;p42"/>
          <p:cNvSpPr txBox="1"/>
          <p:nvPr/>
        </p:nvSpPr>
        <p:spPr>
          <a:xfrm>
            <a:off x="2539897" y="1790325"/>
            <a:ext cx="44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S</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23</a:t>
            </a:r>
            <a:r>
              <a:rPr b="1" lang="en" sz="700">
                <a:latin typeface="Oxygen"/>
                <a:ea typeface="Oxygen"/>
                <a:cs typeface="Oxygen"/>
                <a:sym typeface="Oxygen"/>
              </a:rPr>
              <a:t>%</a:t>
            </a:r>
            <a:endParaRPr b="1" sz="700">
              <a:latin typeface="Oxygen"/>
              <a:ea typeface="Oxygen"/>
              <a:cs typeface="Oxygen"/>
              <a:sym typeface="Oxygen"/>
            </a:endParaRPr>
          </a:p>
        </p:txBody>
      </p:sp>
      <p:sp>
        <p:nvSpPr>
          <p:cNvPr id="1246" name="Google Shape;1246;p42"/>
          <p:cNvSpPr txBox="1"/>
          <p:nvPr/>
        </p:nvSpPr>
        <p:spPr>
          <a:xfrm>
            <a:off x="2721649" y="1390601"/>
            <a:ext cx="3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SN</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18%</a:t>
            </a:r>
            <a:endParaRPr b="1" sz="700">
              <a:latin typeface="Oxygen"/>
              <a:ea typeface="Oxygen"/>
              <a:cs typeface="Oxygen"/>
              <a:sym typeface="Oxygen"/>
            </a:endParaRPr>
          </a:p>
        </p:txBody>
      </p:sp>
      <p:pic>
        <p:nvPicPr>
          <p:cNvPr id="1247" name="Google Shape;1247;p42" title="Points scored"/>
          <p:cNvPicPr preferRelativeResize="0"/>
          <p:nvPr/>
        </p:nvPicPr>
        <p:blipFill>
          <a:blip r:embed="rId4">
            <a:alphaModFix/>
          </a:blip>
          <a:stretch>
            <a:fillRect/>
          </a:stretch>
        </p:blipFill>
        <p:spPr>
          <a:xfrm>
            <a:off x="2002150" y="2728589"/>
            <a:ext cx="2276499" cy="1407622"/>
          </a:xfrm>
          <a:prstGeom prst="rect">
            <a:avLst/>
          </a:prstGeom>
          <a:noFill/>
          <a:ln>
            <a:noFill/>
          </a:ln>
        </p:spPr>
      </p:pic>
      <p:sp>
        <p:nvSpPr>
          <p:cNvPr id="1248" name="Google Shape;1248;p42"/>
          <p:cNvSpPr txBox="1"/>
          <p:nvPr/>
        </p:nvSpPr>
        <p:spPr>
          <a:xfrm>
            <a:off x="3194522" y="2802485"/>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M</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13%</a:t>
            </a:r>
            <a:endParaRPr b="1" sz="700">
              <a:latin typeface="Oxygen"/>
              <a:ea typeface="Oxygen"/>
              <a:cs typeface="Oxygen"/>
              <a:sym typeface="Oxygen"/>
            </a:endParaRPr>
          </a:p>
        </p:txBody>
      </p:sp>
      <p:sp>
        <p:nvSpPr>
          <p:cNvPr id="1249" name="Google Shape;1249;p42"/>
          <p:cNvSpPr txBox="1"/>
          <p:nvPr/>
        </p:nvSpPr>
        <p:spPr>
          <a:xfrm>
            <a:off x="3444973" y="3072290"/>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T</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14%</a:t>
            </a:r>
            <a:endParaRPr b="1" sz="700">
              <a:latin typeface="Oxygen"/>
              <a:ea typeface="Oxygen"/>
              <a:cs typeface="Oxygen"/>
              <a:sym typeface="Oxygen"/>
            </a:endParaRPr>
          </a:p>
        </p:txBody>
      </p:sp>
      <p:sp>
        <p:nvSpPr>
          <p:cNvPr id="1250" name="Google Shape;1250;p42"/>
          <p:cNvSpPr txBox="1"/>
          <p:nvPr/>
        </p:nvSpPr>
        <p:spPr>
          <a:xfrm>
            <a:off x="3394260" y="3521533"/>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W</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15%</a:t>
            </a:r>
            <a:endParaRPr b="1" sz="700">
              <a:latin typeface="Oxygen"/>
              <a:ea typeface="Oxygen"/>
              <a:cs typeface="Oxygen"/>
              <a:sym typeface="Oxygen"/>
            </a:endParaRPr>
          </a:p>
        </p:txBody>
      </p:sp>
      <p:sp>
        <p:nvSpPr>
          <p:cNvPr id="1251" name="Google Shape;1251;p42"/>
          <p:cNvSpPr txBox="1"/>
          <p:nvPr/>
        </p:nvSpPr>
        <p:spPr>
          <a:xfrm>
            <a:off x="3008620" y="3678087"/>
            <a:ext cx="32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Th</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15%</a:t>
            </a:r>
            <a:endParaRPr b="1" sz="700">
              <a:latin typeface="Oxygen"/>
              <a:ea typeface="Oxygen"/>
              <a:cs typeface="Oxygen"/>
              <a:sym typeface="Oxygen"/>
            </a:endParaRPr>
          </a:p>
        </p:txBody>
      </p:sp>
      <p:sp>
        <p:nvSpPr>
          <p:cNvPr id="1252" name="Google Shape;1252;p42"/>
          <p:cNvSpPr txBox="1"/>
          <p:nvPr/>
        </p:nvSpPr>
        <p:spPr>
          <a:xfrm>
            <a:off x="2651240" y="3521533"/>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F</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15%</a:t>
            </a:r>
            <a:endParaRPr b="1" sz="700">
              <a:latin typeface="Oxygen"/>
              <a:ea typeface="Oxygen"/>
              <a:cs typeface="Oxygen"/>
              <a:sym typeface="Oxygen"/>
            </a:endParaRPr>
          </a:p>
        </p:txBody>
      </p:sp>
      <p:sp>
        <p:nvSpPr>
          <p:cNvPr id="1253" name="Google Shape;1253;p42"/>
          <p:cNvSpPr txBox="1"/>
          <p:nvPr/>
        </p:nvSpPr>
        <p:spPr>
          <a:xfrm>
            <a:off x="2539388" y="3134515"/>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S</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15%</a:t>
            </a:r>
            <a:endParaRPr b="1" sz="700">
              <a:latin typeface="Oxygen"/>
              <a:ea typeface="Oxygen"/>
              <a:cs typeface="Oxygen"/>
              <a:sym typeface="Oxygen"/>
            </a:endParaRPr>
          </a:p>
        </p:txBody>
      </p:sp>
      <p:sp>
        <p:nvSpPr>
          <p:cNvPr id="1254" name="Google Shape;1254;p42"/>
          <p:cNvSpPr txBox="1"/>
          <p:nvPr/>
        </p:nvSpPr>
        <p:spPr>
          <a:xfrm>
            <a:off x="2802963" y="2827182"/>
            <a:ext cx="2937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u="sng">
                <a:latin typeface="Oxygen"/>
                <a:ea typeface="Oxygen"/>
                <a:cs typeface="Oxygen"/>
                <a:sym typeface="Oxygen"/>
              </a:rPr>
              <a:t>Sn</a:t>
            </a:r>
            <a:endParaRPr b="1" sz="700" u="sng">
              <a:latin typeface="Oxygen"/>
              <a:ea typeface="Oxygen"/>
              <a:cs typeface="Oxygen"/>
              <a:sym typeface="Oxygen"/>
            </a:endParaRPr>
          </a:p>
          <a:p>
            <a:pPr indent="0" lvl="0" marL="0" rtl="0" algn="ctr">
              <a:spcBef>
                <a:spcPts val="0"/>
              </a:spcBef>
              <a:spcAft>
                <a:spcPts val="0"/>
              </a:spcAft>
              <a:buNone/>
            </a:pPr>
            <a:r>
              <a:rPr b="1" lang="en" sz="700">
                <a:latin typeface="Oxygen"/>
                <a:ea typeface="Oxygen"/>
                <a:cs typeface="Oxygen"/>
                <a:sym typeface="Oxygen"/>
              </a:rPr>
              <a:t>13%</a:t>
            </a:r>
            <a:endParaRPr b="1" sz="700">
              <a:latin typeface="Oxygen"/>
              <a:ea typeface="Oxygen"/>
              <a:cs typeface="Oxygen"/>
              <a:sym typeface="Oxygen"/>
            </a:endParaRPr>
          </a:p>
        </p:txBody>
      </p:sp>
      <p:pic>
        <p:nvPicPr>
          <p:cNvPr id="1255" name="Google Shape;1255;p42"/>
          <p:cNvPicPr preferRelativeResize="0"/>
          <p:nvPr/>
        </p:nvPicPr>
        <p:blipFill>
          <a:blip r:embed="rId5">
            <a:alphaModFix/>
          </a:blip>
          <a:stretch>
            <a:fillRect/>
          </a:stretch>
        </p:blipFill>
        <p:spPr>
          <a:xfrm>
            <a:off x="4350527" y="1170850"/>
            <a:ext cx="4793472" cy="2964850"/>
          </a:xfrm>
          <a:prstGeom prst="rect">
            <a:avLst/>
          </a:prstGeom>
          <a:noFill/>
          <a:ln>
            <a:noFill/>
          </a:ln>
        </p:spPr>
      </p:pic>
      <p:cxnSp>
        <p:nvCxnSpPr>
          <p:cNvPr id="1256" name="Google Shape;1256;p42"/>
          <p:cNvCxnSpPr/>
          <p:nvPr/>
        </p:nvCxnSpPr>
        <p:spPr>
          <a:xfrm rot="10800000">
            <a:off x="-7873" y="2653275"/>
            <a:ext cx="43584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43"/>
          <p:cNvSpPr txBox="1"/>
          <p:nvPr>
            <p:ph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262" name="Google Shape;1262;p43"/>
          <p:cNvSpPr txBox="1"/>
          <p:nvPr>
            <p:ph idx="1" type="body"/>
          </p:nvPr>
        </p:nvSpPr>
        <p:spPr>
          <a:xfrm>
            <a:off x="3399400" y="2571750"/>
            <a:ext cx="2402700" cy="12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E69138"/>
                </a:solidFill>
                <a:latin typeface="Oxygen"/>
                <a:ea typeface="Oxygen"/>
                <a:cs typeface="Oxygen"/>
                <a:sym typeface="Oxygen"/>
              </a:rPr>
              <a:t>Members</a:t>
            </a:r>
            <a:endParaRPr b="1" sz="1000">
              <a:solidFill>
                <a:srgbClr val="E69138"/>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Does not like riding in Winter but still rides</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Possibly due to commutes, dominates Winter ride % at a little over 80%</a:t>
            </a:r>
            <a:endParaRPr sz="1100">
              <a:solidFill>
                <a:srgbClr val="000000"/>
              </a:solidFill>
              <a:latin typeface="Oxygen"/>
              <a:ea typeface="Oxygen"/>
              <a:cs typeface="Oxygen"/>
              <a:sym typeface="Oxygen"/>
            </a:endParaRPr>
          </a:p>
        </p:txBody>
      </p:sp>
      <p:sp>
        <p:nvSpPr>
          <p:cNvPr id="1263" name="Google Shape;1263;p43"/>
          <p:cNvSpPr txBox="1"/>
          <p:nvPr>
            <p:ph idx="4294967295" type="title"/>
          </p:nvPr>
        </p:nvSpPr>
        <p:spPr>
          <a:xfrm>
            <a:off x="0" y="648600"/>
            <a:ext cx="451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When They Ride -  Seasons</a:t>
            </a:r>
            <a:endParaRPr sz="2000"/>
          </a:p>
        </p:txBody>
      </p:sp>
      <p:sp>
        <p:nvSpPr>
          <p:cNvPr id="1264" name="Google Shape;1264;p43"/>
          <p:cNvSpPr txBox="1"/>
          <p:nvPr>
            <p:ph idx="1" type="body"/>
          </p:nvPr>
        </p:nvSpPr>
        <p:spPr>
          <a:xfrm>
            <a:off x="3370650" y="1233775"/>
            <a:ext cx="2402700" cy="140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155CC"/>
                </a:solidFill>
                <a:latin typeface="Oxygen"/>
                <a:ea typeface="Oxygen"/>
                <a:cs typeface="Oxygen"/>
                <a:sym typeface="Oxygen"/>
              </a:rPr>
              <a:t>Casuals</a:t>
            </a:r>
            <a:endParaRPr b="1" sz="1000">
              <a:solidFill>
                <a:srgbClr val="1155CC"/>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Trends are similar to Members</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Don’t like riding in the Winter</a:t>
            </a:r>
            <a:endParaRPr sz="1100">
              <a:solidFill>
                <a:srgbClr val="000000"/>
              </a:solidFill>
              <a:latin typeface="Oxygen"/>
              <a:ea typeface="Oxygen"/>
              <a:cs typeface="Oxygen"/>
              <a:sym typeface="Oxygen"/>
            </a:endParaRPr>
          </a:p>
          <a:p>
            <a:pPr indent="-298450" lvl="0" marL="457200" rtl="0" algn="l">
              <a:spcBef>
                <a:spcPts val="0"/>
              </a:spcBef>
              <a:spcAft>
                <a:spcPts val="0"/>
              </a:spcAft>
              <a:buClr>
                <a:srgbClr val="000000"/>
              </a:buClr>
              <a:buSzPts val="1100"/>
              <a:buFont typeface="Oxygen"/>
              <a:buChar char="●"/>
            </a:pPr>
            <a:r>
              <a:rPr lang="en" sz="1100">
                <a:solidFill>
                  <a:srgbClr val="000000"/>
                </a:solidFill>
                <a:latin typeface="Oxygen"/>
                <a:ea typeface="Oxygen"/>
                <a:cs typeface="Oxygen"/>
                <a:sym typeface="Oxygen"/>
              </a:rPr>
              <a:t>Accounts for less than 20% of all rides in Winter</a:t>
            </a:r>
            <a:endParaRPr sz="1100">
              <a:solidFill>
                <a:srgbClr val="000000"/>
              </a:solidFill>
              <a:latin typeface="Oxygen"/>
              <a:ea typeface="Oxygen"/>
              <a:cs typeface="Oxygen"/>
              <a:sym typeface="Oxygen"/>
            </a:endParaRPr>
          </a:p>
        </p:txBody>
      </p:sp>
      <p:pic>
        <p:nvPicPr>
          <p:cNvPr id="1265" name="Google Shape;1265;p43"/>
          <p:cNvPicPr preferRelativeResize="0"/>
          <p:nvPr/>
        </p:nvPicPr>
        <p:blipFill>
          <a:blip r:embed="rId3">
            <a:alphaModFix/>
          </a:blip>
          <a:stretch>
            <a:fillRect/>
          </a:stretch>
        </p:blipFill>
        <p:spPr>
          <a:xfrm>
            <a:off x="0" y="1233775"/>
            <a:ext cx="3341900" cy="2949450"/>
          </a:xfrm>
          <a:prstGeom prst="rect">
            <a:avLst/>
          </a:prstGeom>
          <a:noFill/>
          <a:ln>
            <a:noFill/>
          </a:ln>
        </p:spPr>
      </p:pic>
      <p:pic>
        <p:nvPicPr>
          <p:cNvPr id="1266" name="Google Shape;1266;p43"/>
          <p:cNvPicPr preferRelativeResize="0"/>
          <p:nvPr/>
        </p:nvPicPr>
        <p:blipFill>
          <a:blip r:embed="rId4">
            <a:alphaModFix/>
          </a:blip>
          <a:stretch>
            <a:fillRect/>
          </a:stretch>
        </p:blipFill>
        <p:spPr>
          <a:xfrm>
            <a:off x="5802100" y="1221300"/>
            <a:ext cx="3341899" cy="2961925"/>
          </a:xfrm>
          <a:prstGeom prst="rect">
            <a:avLst/>
          </a:prstGeom>
          <a:noFill/>
          <a:ln>
            <a:noFill/>
          </a:ln>
        </p:spPr>
      </p:pic>
      <p:sp>
        <p:nvSpPr>
          <p:cNvPr id="1267" name="Google Shape;1267;p43"/>
          <p:cNvSpPr txBox="1"/>
          <p:nvPr/>
        </p:nvSpPr>
        <p:spPr>
          <a:xfrm>
            <a:off x="474300" y="4268750"/>
            <a:ext cx="42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xygen Light"/>
                <a:ea typeface="Oxygen Light"/>
                <a:cs typeface="Oxygen Light"/>
                <a:sym typeface="Oxygen Light"/>
              </a:rPr>
              <a:t>*Ride numbers start in 2020 around the time when COVID restrictions occurred, so numbers may not be completely normal</a:t>
            </a:r>
            <a:endParaRPr sz="900">
              <a:latin typeface="Oxygen Light"/>
              <a:ea typeface="Oxygen Light"/>
              <a:cs typeface="Oxygen Light"/>
              <a:sym typeface="Oxygen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44"/>
          <p:cNvSpPr txBox="1"/>
          <p:nvPr>
            <p:ph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273" name="Google Shape;1273;p44"/>
          <p:cNvSpPr txBox="1"/>
          <p:nvPr>
            <p:ph idx="1" type="body"/>
          </p:nvPr>
        </p:nvSpPr>
        <p:spPr>
          <a:xfrm>
            <a:off x="0" y="1943125"/>
            <a:ext cx="2402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00"/>
                </a:solidFill>
                <a:latin typeface="Oxygen"/>
                <a:ea typeface="Oxygen"/>
                <a:cs typeface="Oxygen"/>
                <a:sym typeface="Oxygen"/>
              </a:rPr>
              <a:t>Electric Bikes</a:t>
            </a:r>
            <a:endParaRPr b="1" sz="1000">
              <a:solidFill>
                <a:srgbClr val="FFFF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Introduced in July’20 at 0.35%</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41% of Monthly rides by Nov’20</a:t>
            </a:r>
            <a:endParaRPr sz="1000">
              <a:solidFill>
                <a:srgbClr val="000000"/>
              </a:solidFill>
              <a:latin typeface="Oxygen"/>
              <a:ea typeface="Oxygen"/>
              <a:cs typeface="Oxygen"/>
              <a:sym typeface="Oxygen"/>
            </a:endParaRPr>
          </a:p>
        </p:txBody>
      </p:sp>
      <p:sp>
        <p:nvSpPr>
          <p:cNvPr id="1274" name="Google Shape;1274;p44"/>
          <p:cNvSpPr txBox="1"/>
          <p:nvPr>
            <p:ph idx="4294967295" type="title"/>
          </p:nvPr>
        </p:nvSpPr>
        <p:spPr>
          <a:xfrm>
            <a:off x="0" y="648600"/>
            <a:ext cx="227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They Ride</a:t>
            </a:r>
            <a:endParaRPr sz="2000"/>
          </a:p>
        </p:txBody>
      </p:sp>
      <p:sp>
        <p:nvSpPr>
          <p:cNvPr id="1275" name="Google Shape;1275;p44"/>
          <p:cNvSpPr txBox="1"/>
          <p:nvPr>
            <p:ph idx="1" type="body"/>
          </p:nvPr>
        </p:nvSpPr>
        <p:spPr>
          <a:xfrm>
            <a:off x="0" y="1063350"/>
            <a:ext cx="2402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A86E8"/>
                </a:solidFill>
                <a:latin typeface="Oxygen"/>
                <a:ea typeface="Oxygen"/>
                <a:cs typeface="Oxygen"/>
                <a:sym typeface="Oxygen"/>
              </a:rPr>
              <a:t>Docked Bikes</a:t>
            </a:r>
            <a:endParaRPr b="1" sz="1000">
              <a:solidFill>
                <a:srgbClr val="4A86E8"/>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Most used bike but actually the least popular once others are implemented</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From 100% in June’20 to &gt;8% in Nov </a:t>
            </a:r>
            <a:endParaRPr sz="1000">
              <a:solidFill>
                <a:srgbClr val="000000"/>
              </a:solidFill>
              <a:latin typeface="Oxygen"/>
              <a:ea typeface="Oxygen"/>
              <a:cs typeface="Oxygen"/>
              <a:sym typeface="Oxygen"/>
            </a:endParaRPr>
          </a:p>
        </p:txBody>
      </p:sp>
      <p:pic>
        <p:nvPicPr>
          <p:cNvPr id="1276" name="Google Shape;1276;p44"/>
          <p:cNvPicPr preferRelativeResize="0"/>
          <p:nvPr/>
        </p:nvPicPr>
        <p:blipFill>
          <a:blip r:embed="rId3">
            <a:alphaModFix/>
          </a:blip>
          <a:stretch>
            <a:fillRect/>
          </a:stretch>
        </p:blipFill>
        <p:spPr>
          <a:xfrm>
            <a:off x="2581200" y="886525"/>
            <a:ext cx="6562801" cy="3819755"/>
          </a:xfrm>
          <a:prstGeom prst="rect">
            <a:avLst/>
          </a:prstGeom>
          <a:noFill/>
          <a:ln>
            <a:noFill/>
          </a:ln>
        </p:spPr>
      </p:pic>
      <p:sp>
        <p:nvSpPr>
          <p:cNvPr id="1277" name="Google Shape;1277;p44"/>
          <p:cNvSpPr txBox="1"/>
          <p:nvPr>
            <p:ph idx="1" type="body"/>
          </p:nvPr>
        </p:nvSpPr>
        <p:spPr>
          <a:xfrm>
            <a:off x="0" y="2699125"/>
            <a:ext cx="24027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Oxygen"/>
                <a:ea typeface="Oxygen"/>
                <a:cs typeface="Oxygen"/>
                <a:sym typeface="Oxygen"/>
              </a:rPr>
              <a:t>Classic Bikes</a:t>
            </a:r>
            <a:endParaRPr b="1" sz="1000">
              <a:solidFill>
                <a:srgbClr val="6AA84F"/>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Implemented in Dec’20</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53% of total rides in first month</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Never drops below 63% after the first month</a:t>
            </a:r>
            <a:endParaRPr sz="1000">
              <a:solidFill>
                <a:srgbClr val="000000"/>
              </a:solidFill>
              <a:latin typeface="Oxygen"/>
              <a:ea typeface="Oxygen"/>
              <a:cs typeface="Oxygen"/>
              <a:sym typeface="Oxyge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5"/>
          <p:cNvSpPr txBox="1"/>
          <p:nvPr>
            <p:ph type="title"/>
          </p:nvPr>
        </p:nvSpPr>
        <p:spPr>
          <a:xfrm>
            <a:off x="0" y="0"/>
            <a:ext cx="7704000" cy="648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Key Findings</a:t>
            </a:r>
            <a:endParaRPr>
              <a:solidFill>
                <a:schemeClr val="dk1"/>
              </a:solidFill>
            </a:endParaRPr>
          </a:p>
        </p:txBody>
      </p:sp>
      <p:sp>
        <p:nvSpPr>
          <p:cNvPr id="1283" name="Google Shape;1283;p45"/>
          <p:cNvSpPr txBox="1"/>
          <p:nvPr>
            <p:ph idx="1" type="body"/>
          </p:nvPr>
        </p:nvSpPr>
        <p:spPr>
          <a:xfrm>
            <a:off x="6436525" y="1221300"/>
            <a:ext cx="2402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00"/>
                </a:solidFill>
                <a:latin typeface="Oxygen"/>
                <a:ea typeface="Oxygen"/>
                <a:cs typeface="Oxygen"/>
                <a:sym typeface="Oxygen"/>
              </a:rPr>
              <a:t>Electric Bikes</a:t>
            </a:r>
            <a:endParaRPr b="1" sz="1000">
              <a:solidFill>
                <a:srgbClr val="FFFF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Also very popular</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Second most popular bike</a:t>
            </a:r>
            <a:endParaRPr sz="1000">
              <a:solidFill>
                <a:srgbClr val="000000"/>
              </a:solidFill>
              <a:latin typeface="Oxygen"/>
              <a:ea typeface="Oxygen"/>
              <a:cs typeface="Oxygen"/>
              <a:sym typeface="Oxygen"/>
            </a:endParaRPr>
          </a:p>
        </p:txBody>
      </p:sp>
      <p:sp>
        <p:nvSpPr>
          <p:cNvPr id="1284" name="Google Shape;1284;p45"/>
          <p:cNvSpPr txBox="1"/>
          <p:nvPr>
            <p:ph idx="4294967295" type="title"/>
          </p:nvPr>
        </p:nvSpPr>
        <p:spPr>
          <a:xfrm>
            <a:off x="0" y="648600"/>
            <a:ext cx="27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They Ride Pt.2</a:t>
            </a:r>
            <a:endParaRPr sz="2000"/>
          </a:p>
        </p:txBody>
      </p:sp>
      <p:sp>
        <p:nvSpPr>
          <p:cNvPr id="1285" name="Google Shape;1285;p45"/>
          <p:cNvSpPr txBox="1"/>
          <p:nvPr>
            <p:ph idx="1" type="body"/>
          </p:nvPr>
        </p:nvSpPr>
        <p:spPr>
          <a:xfrm>
            <a:off x="3370650" y="1301775"/>
            <a:ext cx="2402700" cy="7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A86E8"/>
                </a:solidFill>
                <a:latin typeface="Oxygen"/>
                <a:ea typeface="Oxygen"/>
                <a:cs typeface="Oxygen"/>
                <a:sym typeface="Oxygen"/>
              </a:rPr>
              <a:t>Docked Bikes</a:t>
            </a:r>
            <a:endParaRPr b="1" sz="1000">
              <a:solidFill>
                <a:srgbClr val="4A86E8"/>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E69138"/>
                </a:solidFill>
                <a:latin typeface="Oxygen"/>
                <a:ea typeface="Oxygen"/>
                <a:cs typeface="Oxygen"/>
                <a:sym typeface="Oxygen"/>
              </a:rPr>
              <a:t>Members </a:t>
            </a:r>
            <a:r>
              <a:rPr lang="en" sz="1000">
                <a:solidFill>
                  <a:srgbClr val="000000"/>
                </a:solidFill>
                <a:latin typeface="Oxygen"/>
                <a:ea typeface="Oxygen"/>
                <a:cs typeface="Oxygen"/>
                <a:sym typeface="Oxygen"/>
              </a:rPr>
              <a:t>completely stop using docked 1 month after Classic bikes are implemented</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1155CC"/>
                </a:solidFill>
                <a:latin typeface="Oxygen"/>
                <a:ea typeface="Oxygen"/>
                <a:cs typeface="Oxygen"/>
                <a:sym typeface="Oxygen"/>
              </a:rPr>
              <a:t>Casuals</a:t>
            </a:r>
            <a:r>
              <a:rPr lang="en" sz="1000">
                <a:solidFill>
                  <a:srgbClr val="000000"/>
                </a:solidFill>
                <a:latin typeface="Oxygen"/>
                <a:ea typeface="Oxygen"/>
                <a:cs typeface="Oxygen"/>
                <a:sym typeface="Oxygen"/>
              </a:rPr>
              <a:t> continue using but it’s the least popular</a:t>
            </a:r>
            <a:endParaRPr sz="1000">
              <a:solidFill>
                <a:srgbClr val="000000"/>
              </a:solidFill>
              <a:latin typeface="Oxygen"/>
              <a:ea typeface="Oxygen"/>
              <a:cs typeface="Oxygen"/>
              <a:sym typeface="Oxygen"/>
            </a:endParaRPr>
          </a:p>
        </p:txBody>
      </p:sp>
      <p:sp>
        <p:nvSpPr>
          <p:cNvPr id="1286" name="Google Shape;1286;p45"/>
          <p:cNvSpPr txBox="1"/>
          <p:nvPr>
            <p:ph idx="1" type="body"/>
          </p:nvPr>
        </p:nvSpPr>
        <p:spPr>
          <a:xfrm>
            <a:off x="178800" y="1301763"/>
            <a:ext cx="2402700" cy="10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6AA84F"/>
                </a:solidFill>
                <a:latin typeface="Oxygen"/>
                <a:ea typeface="Oxygen"/>
                <a:cs typeface="Oxygen"/>
                <a:sym typeface="Oxygen"/>
              </a:rPr>
              <a:t>Classic Bikes</a:t>
            </a:r>
            <a:endParaRPr b="1" sz="1000">
              <a:solidFill>
                <a:srgbClr val="6AA84F"/>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Very Popular with both riders</a:t>
            </a:r>
            <a:endParaRPr sz="1000">
              <a:solidFill>
                <a:srgbClr val="000000"/>
              </a:solidFill>
              <a:latin typeface="Oxygen"/>
              <a:ea typeface="Oxygen"/>
              <a:cs typeface="Oxygen"/>
              <a:sym typeface="Oxygen"/>
            </a:endParaRPr>
          </a:p>
          <a:p>
            <a:pPr indent="-292100" lvl="0" marL="457200" rtl="0" algn="l">
              <a:spcBef>
                <a:spcPts val="0"/>
              </a:spcBef>
              <a:spcAft>
                <a:spcPts val="0"/>
              </a:spcAft>
              <a:buClr>
                <a:srgbClr val="000000"/>
              </a:buClr>
              <a:buSzPts val="1000"/>
              <a:buFont typeface="Oxygen"/>
              <a:buChar char="●"/>
            </a:pPr>
            <a:r>
              <a:rPr lang="en" sz="1000">
                <a:solidFill>
                  <a:srgbClr val="000000"/>
                </a:solidFill>
                <a:latin typeface="Oxygen"/>
                <a:ea typeface="Oxygen"/>
                <a:cs typeface="Oxygen"/>
                <a:sym typeface="Oxygen"/>
              </a:rPr>
              <a:t>Most popular bike with both riders</a:t>
            </a:r>
            <a:endParaRPr sz="1000">
              <a:solidFill>
                <a:srgbClr val="000000"/>
              </a:solidFill>
              <a:latin typeface="Oxygen"/>
              <a:ea typeface="Oxygen"/>
              <a:cs typeface="Oxygen"/>
              <a:sym typeface="Oxygen"/>
            </a:endParaRPr>
          </a:p>
          <a:p>
            <a:pPr indent="0" lvl="0" marL="457200" rtl="0" algn="l">
              <a:spcBef>
                <a:spcPts val="0"/>
              </a:spcBef>
              <a:spcAft>
                <a:spcPts val="0"/>
              </a:spcAft>
              <a:buNone/>
            </a:pPr>
            <a:r>
              <a:t/>
            </a:r>
            <a:endParaRPr sz="1000">
              <a:solidFill>
                <a:srgbClr val="000000"/>
              </a:solidFill>
              <a:latin typeface="Oxygen"/>
              <a:ea typeface="Oxygen"/>
              <a:cs typeface="Oxygen"/>
              <a:sym typeface="Oxygen"/>
            </a:endParaRPr>
          </a:p>
        </p:txBody>
      </p:sp>
      <p:pic>
        <p:nvPicPr>
          <p:cNvPr id="1287" name="Google Shape;1287;p45"/>
          <p:cNvPicPr preferRelativeResize="0"/>
          <p:nvPr/>
        </p:nvPicPr>
        <p:blipFill>
          <a:blip r:embed="rId3">
            <a:alphaModFix/>
          </a:blip>
          <a:stretch>
            <a:fillRect/>
          </a:stretch>
        </p:blipFill>
        <p:spPr>
          <a:xfrm>
            <a:off x="3126329" y="2403750"/>
            <a:ext cx="2891324" cy="2288975"/>
          </a:xfrm>
          <a:prstGeom prst="rect">
            <a:avLst/>
          </a:prstGeom>
          <a:noFill/>
          <a:ln>
            <a:noFill/>
          </a:ln>
        </p:spPr>
      </p:pic>
      <p:pic>
        <p:nvPicPr>
          <p:cNvPr id="1288" name="Google Shape;1288;p45"/>
          <p:cNvPicPr preferRelativeResize="0"/>
          <p:nvPr/>
        </p:nvPicPr>
        <p:blipFill>
          <a:blip r:embed="rId4">
            <a:alphaModFix/>
          </a:blip>
          <a:stretch>
            <a:fillRect/>
          </a:stretch>
        </p:blipFill>
        <p:spPr>
          <a:xfrm>
            <a:off x="6131775" y="2403744"/>
            <a:ext cx="3012225" cy="2069106"/>
          </a:xfrm>
          <a:prstGeom prst="rect">
            <a:avLst/>
          </a:prstGeom>
          <a:noFill/>
          <a:ln>
            <a:noFill/>
          </a:ln>
        </p:spPr>
      </p:pic>
      <p:pic>
        <p:nvPicPr>
          <p:cNvPr id="1289" name="Google Shape;1289;p45"/>
          <p:cNvPicPr preferRelativeResize="0"/>
          <p:nvPr/>
        </p:nvPicPr>
        <p:blipFill>
          <a:blip r:embed="rId5">
            <a:alphaModFix/>
          </a:blip>
          <a:stretch>
            <a:fillRect/>
          </a:stretch>
        </p:blipFill>
        <p:spPr>
          <a:xfrm>
            <a:off x="0" y="2403750"/>
            <a:ext cx="3012226" cy="2069106"/>
          </a:xfrm>
          <a:prstGeom prst="rect">
            <a:avLst/>
          </a:prstGeom>
          <a:noFill/>
          <a:ln>
            <a:noFill/>
          </a:ln>
        </p:spPr>
      </p:pic>
      <p:cxnSp>
        <p:nvCxnSpPr>
          <p:cNvPr id="1290" name="Google Shape;1290;p45"/>
          <p:cNvCxnSpPr/>
          <p:nvPr/>
        </p:nvCxnSpPr>
        <p:spPr>
          <a:xfrm rot="10800000">
            <a:off x="3066625" y="1601975"/>
            <a:ext cx="0" cy="35532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45"/>
          <p:cNvCxnSpPr/>
          <p:nvPr/>
        </p:nvCxnSpPr>
        <p:spPr>
          <a:xfrm rot="10800000">
            <a:off x="6080425" y="1601975"/>
            <a:ext cx="0" cy="355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Let's Celebrate World Bicycle Day! by Slidesgo">
  <a:themeElements>
    <a:clrScheme name="Simple Light">
      <a:dk1>
        <a:srgbClr val="FFF7FB"/>
      </a:dk1>
      <a:lt1>
        <a:srgbClr val="FFFFFF"/>
      </a:lt1>
      <a:dk2>
        <a:srgbClr val="004989"/>
      </a:dk2>
      <a:lt2>
        <a:srgbClr val="2298E0"/>
      </a:lt2>
      <a:accent1>
        <a:srgbClr val="003359"/>
      </a:accent1>
      <a:accent2>
        <a:srgbClr val="FFFFFF"/>
      </a:accent2>
      <a:accent3>
        <a:srgbClr val="FFFFFF"/>
      </a:accent3>
      <a:accent4>
        <a:srgbClr val="FFFFFF"/>
      </a:accent4>
      <a:accent5>
        <a:srgbClr val="FFFFFF"/>
      </a:accent5>
      <a:accent6>
        <a:srgbClr val="FFFFFF"/>
      </a:accent6>
      <a:hlink>
        <a:srgbClr val="0049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