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1" r:id="rId4"/>
    <p:sldId id="262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ymon Hutnik" initials="SH" lastIdx="1" clrIdx="0">
    <p:extLst>
      <p:ext uri="{19B8F6BF-5375-455C-9EA6-DF929625EA0E}">
        <p15:presenceInfo xmlns:p15="http://schemas.microsoft.com/office/powerpoint/2012/main" userId="db45d805b9c219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FFD13F"/>
    <a:srgbClr val="FFD966"/>
    <a:srgbClr val="DAE8FC"/>
    <a:srgbClr val="00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3" autoAdjust="0"/>
  </p:normalViewPr>
  <p:slideViewPr>
    <p:cSldViewPr snapToGrid="0">
      <p:cViewPr>
        <p:scale>
          <a:sx n="100" d="100"/>
          <a:sy n="100" d="100"/>
        </p:scale>
        <p:origin x="2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33172-043A-4C45-B772-7AF754312C19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C1E4-721C-44D1-9B12-58FBE4837D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5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Witam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prezentacji</a:t>
            </a:r>
            <a:endParaRPr lang="en-GB" dirty="0"/>
          </a:p>
          <a:p>
            <a:r>
              <a:rPr lang="en-GB" dirty="0" err="1"/>
              <a:t>Jesteśmy</a:t>
            </a:r>
            <a:r>
              <a:rPr lang="en-GB" dirty="0"/>
              <a:t> hikikomori, </a:t>
            </a:r>
            <a:r>
              <a:rPr lang="en-GB" dirty="0" err="1"/>
              <a:t>pochodzimy</a:t>
            </a:r>
            <a:r>
              <a:rPr lang="en-GB" dirty="0"/>
              <a:t> z W4 </a:t>
            </a:r>
            <a:r>
              <a:rPr lang="en-GB" dirty="0" err="1"/>
              <a:t>tzw</a:t>
            </a:r>
            <a:r>
              <a:rPr lang="en-GB" dirty="0"/>
              <a:t>. W4nny ITE. </a:t>
            </a:r>
            <a:r>
              <a:rPr lang="en-GB" dirty="0" err="1"/>
              <a:t>Wymienić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po </a:t>
            </a:r>
            <a:r>
              <a:rPr lang="en-GB" dirty="0" err="1"/>
              <a:t>kolei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jak w </a:t>
            </a:r>
            <a:r>
              <a:rPr lang="en-GB" dirty="0" err="1"/>
              <a:t>lesie</a:t>
            </a:r>
            <a:r>
              <a:rPr lang="en-GB" dirty="0"/>
              <a:t>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bada</a:t>
            </a:r>
            <a:r>
              <a:rPr lang="en-GB" dirty="0"/>
              <a:t>, a </a:t>
            </a:r>
            <a:r>
              <a:rPr lang="en-GB" dirty="0" err="1"/>
              <a:t>wizyta</a:t>
            </a:r>
            <a:r>
              <a:rPr lang="en-GB" dirty="0"/>
              <a:t> u </a:t>
            </a:r>
            <a:r>
              <a:rPr lang="en-GB" dirty="0" err="1"/>
              <a:t>lekarza</a:t>
            </a:r>
            <a:r>
              <a:rPr lang="en-GB" dirty="0"/>
              <a:t> to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atrakcja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pewnej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starszych</a:t>
            </a:r>
            <a:r>
              <a:rPr lang="en-GB" dirty="0"/>
              <a:t> </a:t>
            </a:r>
            <a:r>
              <a:rPr lang="en-GB" dirty="0" err="1"/>
              <a:t>osób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zapisywania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poradni</a:t>
            </a:r>
            <a:r>
              <a:rPr lang="en-GB" dirty="0"/>
              <a:t> </a:t>
            </a:r>
            <a:r>
              <a:rPr lang="en-GB" dirty="0" err="1"/>
              <a:t>specjalistyczny</a:t>
            </a:r>
            <a:r>
              <a:rPr lang="en-GB" dirty="0"/>
              <a:t> jest </a:t>
            </a:r>
            <a:r>
              <a:rPr lang="en-GB" dirty="0" err="1"/>
              <a:t>przynajmniej</a:t>
            </a:r>
            <a:r>
              <a:rPr lang="en-GB" dirty="0"/>
              <a:t> </a:t>
            </a:r>
            <a:r>
              <a:rPr lang="en-GB" dirty="0" err="1"/>
              <a:t>nieoptymalny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chcielibyśmy</a:t>
            </a:r>
            <a:r>
              <a:rPr lang="en-GB" dirty="0"/>
              <a:t> to </a:t>
            </a:r>
            <a:r>
              <a:rPr lang="en-GB" dirty="0" err="1"/>
              <a:t>zmienić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jak w </a:t>
            </a:r>
            <a:r>
              <a:rPr lang="en-GB" dirty="0" err="1"/>
              <a:t>lesie</a:t>
            </a:r>
            <a:r>
              <a:rPr lang="en-GB" dirty="0"/>
              <a:t>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bada</a:t>
            </a:r>
            <a:r>
              <a:rPr lang="en-GB" dirty="0"/>
              <a:t>, a </a:t>
            </a:r>
            <a:r>
              <a:rPr lang="en-GB" dirty="0" err="1"/>
              <a:t>wizyta</a:t>
            </a:r>
            <a:r>
              <a:rPr lang="en-GB" dirty="0"/>
              <a:t> u </a:t>
            </a:r>
            <a:r>
              <a:rPr lang="en-GB" dirty="0" err="1"/>
              <a:t>lekarza</a:t>
            </a:r>
            <a:r>
              <a:rPr lang="en-GB" dirty="0"/>
              <a:t> to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atrakcja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pewnej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starszych</a:t>
            </a:r>
            <a:r>
              <a:rPr lang="en-GB" dirty="0"/>
              <a:t> </a:t>
            </a:r>
            <a:r>
              <a:rPr lang="en-GB" dirty="0" err="1"/>
              <a:t>osób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zapisywania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poradni</a:t>
            </a:r>
            <a:r>
              <a:rPr lang="en-GB" dirty="0"/>
              <a:t> </a:t>
            </a:r>
            <a:r>
              <a:rPr lang="en-GB" dirty="0" err="1"/>
              <a:t>specjalistyczny</a:t>
            </a:r>
            <a:r>
              <a:rPr lang="en-GB" dirty="0"/>
              <a:t> jest </a:t>
            </a:r>
            <a:r>
              <a:rPr lang="en-GB" dirty="0" err="1"/>
              <a:t>przynajmniej</a:t>
            </a:r>
            <a:r>
              <a:rPr lang="en-GB" dirty="0"/>
              <a:t> </a:t>
            </a:r>
            <a:r>
              <a:rPr lang="en-GB" dirty="0" err="1"/>
              <a:t>nieoptymalny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chcielibyśmy</a:t>
            </a:r>
            <a:r>
              <a:rPr lang="en-GB" dirty="0"/>
              <a:t> to </a:t>
            </a:r>
            <a:r>
              <a:rPr lang="en-GB" dirty="0" err="1"/>
              <a:t>zmienić</a:t>
            </a:r>
            <a:endParaRPr lang="en-GB" dirty="0"/>
          </a:p>
          <a:p>
            <a:endParaRPr lang="en-GB" dirty="0"/>
          </a:p>
          <a:p>
            <a:r>
              <a:rPr lang="en-GB" dirty="0"/>
              <a:t>Jak </a:t>
            </a:r>
            <a:r>
              <a:rPr lang="en-GB" dirty="0" err="1"/>
              <a:t>widać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diagramie</a:t>
            </a:r>
            <a:r>
              <a:rPr lang="en-GB" dirty="0"/>
              <a:t> </a:t>
            </a:r>
            <a:r>
              <a:rPr lang="en-GB" dirty="0" err="1"/>
              <a:t>czasy</a:t>
            </a:r>
            <a:r>
              <a:rPr lang="en-GB" dirty="0"/>
              <a:t> </a:t>
            </a:r>
            <a:r>
              <a:rPr lang="en-GB" dirty="0" err="1"/>
              <a:t>oczekiwania</a:t>
            </a:r>
            <a:r>
              <a:rPr lang="en-GB" dirty="0"/>
              <a:t> do </a:t>
            </a:r>
            <a:r>
              <a:rPr lang="en-GB" dirty="0" err="1"/>
              <a:t>lekarzy</a:t>
            </a:r>
            <a:r>
              <a:rPr lang="en-GB" dirty="0"/>
              <a:t> </a:t>
            </a:r>
            <a:r>
              <a:rPr lang="en-GB" dirty="0" err="1"/>
              <a:t>specjalistów</a:t>
            </a:r>
            <a:r>
              <a:rPr lang="en-GB" dirty="0"/>
              <a:t> </a:t>
            </a:r>
            <a:r>
              <a:rPr lang="en-GB" dirty="0" err="1"/>
              <a:t>ciągle</a:t>
            </a:r>
            <a:r>
              <a:rPr lang="en-GB" dirty="0"/>
              <a:t> </a:t>
            </a:r>
            <a:r>
              <a:rPr lang="en-GB" dirty="0" err="1"/>
              <a:t>rosną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mimo</a:t>
            </a:r>
            <a:r>
              <a:rPr lang="en-GB" dirty="0"/>
              <a:t> </a:t>
            </a:r>
            <a:r>
              <a:rPr lang="en-GB" dirty="0" err="1"/>
              <a:t>kontrowersyjnych</a:t>
            </a:r>
            <a:r>
              <a:rPr lang="en-GB" dirty="0"/>
              <a:t> </a:t>
            </a:r>
            <a:r>
              <a:rPr lang="en-GB" dirty="0" err="1"/>
              <a:t>działań</a:t>
            </a:r>
            <a:r>
              <a:rPr lang="en-GB" dirty="0"/>
              <a:t> </a:t>
            </a:r>
            <a:r>
              <a:rPr lang="en-GB" dirty="0" err="1"/>
              <a:t>rządu</a:t>
            </a:r>
            <a:r>
              <a:rPr lang="en-GB" dirty="0"/>
              <a:t> </a:t>
            </a:r>
            <a:r>
              <a:rPr lang="en-GB" dirty="0" err="1"/>
              <a:t>uważamy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jest </a:t>
            </a:r>
            <a:r>
              <a:rPr lang="en-GB" dirty="0" err="1"/>
              <a:t>miejsce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poprawę</a:t>
            </a:r>
            <a:endParaRPr lang="en-GB" dirty="0"/>
          </a:p>
          <a:p>
            <a:r>
              <a:rPr lang="en-GB" dirty="0" err="1"/>
              <a:t>Nasz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docelowo</a:t>
            </a:r>
            <a:r>
              <a:rPr lang="en-GB" dirty="0"/>
              <a:t> </a:t>
            </a:r>
            <a:r>
              <a:rPr lang="en-GB" dirty="0" err="1"/>
              <a:t>byłby</a:t>
            </a:r>
            <a:r>
              <a:rPr lang="en-GB" dirty="0"/>
              <a:t> </a:t>
            </a:r>
            <a:r>
              <a:rPr lang="en-GB" dirty="0" err="1"/>
              <a:t>miejscem</a:t>
            </a:r>
            <a:r>
              <a:rPr lang="en-GB" dirty="0"/>
              <a:t> </a:t>
            </a:r>
            <a:r>
              <a:rPr lang="en-GB" dirty="0" err="1"/>
              <a:t>pozwalającym</a:t>
            </a:r>
            <a:r>
              <a:rPr lang="en-GB" dirty="0"/>
              <a:t> </a:t>
            </a:r>
            <a:r>
              <a:rPr lang="en-GB" dirty="0" err="1"/>
              <a:t>umówić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lekarza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współpracujących</a:t>
            </a:r>
            <a:r>
              <a:rPr lang="en-GB" dirty="0"/>
              <a:t> </a:t>
            </a:r>
            <a:r>
              <a:rPr lang="en-GB" dirty="0" err="1"/>
              <a:t>placówek</a:t>
            </a:r>
            <a:r>
              <a:rPr lang="en-GB" dirty="0"/>
              <a:t>. </a:t>
            </a:r>
          </a:p>
          <a:p>
            <a:r>
              <a:rPr lang="en-GB" dirty="0"/>
              <a:t>W </a:t>
            </a:r>
            <a:r>
              <a:rPr lang="en-GB" dirty="0" err="1"/>
              <a:t>Polsce</a:t>
            </a:r>
            <a:r>
              <a:rPr lang="en-GB" dirty="0"/>
              <a:t> </a:t>
            </a:r>
            <a:r>
              <a:rPr lang="en-GB" dirty="0" err="1"/>
              <a:t>wykonuje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mało</a:t>
            </a:r>
            <a:r>
              <a:rPr lang="en-GB" dirty="0"/>
              <a:t> </a:t>
            </a:r>
            <a:r>
              <a:rPr lang="en-GB" dirty="0" err="1"/>
              <a:t>wizyt</a:t>
            </a:r>
            <a:r>
              <a:rPr lang="en-GB" dirty="0"/>
              <a:t> </a:t>
            </a:r>
            <a:r>
              <a:rPr lang="en-GB" dirty="0" err="1"/>
              <a:t>kontrolnych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na</a:t>
            </a:r>
            <a:r>
              <a:rPr lang="en-GB" dirty="0"/>
              <a:t> ten </a:t>
            </a:r>
            <a:r>
              <a:rPr lang="en-GB" dirty="0" err="1"/>
              <a:t>temat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nasz</a:t>
            </a:r>
            <a:r>
              <a:rPr lang="en-GB" dirty="0"/>
              <a:t> system,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historii</a:t>
            </a:r>
            <a:r>
              <a:rPr lang="en-GB" dirty="0"/>
              <a:t> </a:t>
            </a:r>
            <a:r>
              <a:rPr lang="en-GB" dirty="0" err="1"/>
              <a:t>pacjenta</a:t>
            </a:r>
            <a:r>
              <a:rPr lang="en-GB" dirty="0"/>
              <a:t> </a:t>
            </a:r>
            <a:r>
              <a:rPr lang="en-GB" dirty="0" err="1"/>
              <a:t>sugerowałby</a:t>
            </a:r>
            <a:r>
              <a:rPr lang="en-GB" dirty="0"/>
              <a:t> </a:t>
            </a:r>
            <a:r>
              <a:rPr lang="en-GB" dirty="0" err="1"/>
              <a:t>umówienie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badania</a:t>
            </a:r>
            <a:endParaRPr lang="en-GB" dirty="0"/>
          </a:p>
          <a:p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centralnej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ułatwi</a:t>
            </a:r>
            <a:r>
              <a:rPr lang="en-GB" dirty="0"/>
              <a:t> </a:t>
            </a:r>
            <a:r>
              <a:rPr lang="en-GB" dirty="0" err="1"/>
              <a:t>dostęp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o </a:t>
            </a:r>
            <a:r>
              <a:rPr lang="en-GB" dirty="0" err="1"/>
              <a:t>stanie</a:t>
            </a:r>
            <a:r>
              <a:rPr lang="en-GB" dirty="0"/>
              <a:t> </a:t>
            </a:r>
            <a:r>
              <a:rPr lang="en-GB" dirty="0" err="1"/>
              <a:t>zdrowia</a:t>
            </a:r>
            <a:r>
              <a:rPr lang="en-GB" dirty="0"/>
              <a:t>.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raz</a:t>
            </a:r>
            <a:r>
              <a:rPr lang="en-GB" dirty="0"/>
              <a:t> </a:t>
            </a:r>
            <a:r>
              <a:rPr lang="en-GB" dirty="0" err="1"/>
              <a:t>zdarza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każda</a:t>
            </a:r>
            <a:r>
              <a:rPr lang="en-GB" dirty="0"/>
              <a:t> </a:t>
            </a:r>
            <a:r>
              <a:rPr lang="en-GB" dirty="0" err="1"/>
              <a:t>placówka</a:t>
            </a:r>
            <a:r>
              <a:rPr lang="en-GB" dirty="0"/>
              <a:t> ma </a:t>
            </a:r>
            <a:r>
              <a:rPr lang="en-GB" dirty="0" err="1"/>
              <a:t>własną</a:t>
            </a:r>
            <a:r>
              <a:rPr lang="en-GB" dirty="0"/>
              <a:t> </a:t>
            </a:r>
            <a:r>
              <a:rPr lang="en-GB" dirty="0" err="1"/>
              <a:t>kartę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pacjenta</a:t>
            </a:r>
            <a:r>
              <a:rPr lang="en-GB" dirty="0"/>
              <a:t> co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kompleksową</a:t>
            </a:r>
            <a:r>
              <a:rPr lang="en-GB" dirty="0"/>
              <a:t> </a:t>
            </a:r>
            <a:r>
              <a:rPr lang="en-GB" dirty="0" err="1"/>
              <a:t>opiekę</a:t>
            </a:r>
            <a:r>
              <a:rPr lang="en-GB" dirty="0"/>
              <a:t> </a:t>
            </a:r>
            <a:r>
              <a:rPr lang="en-GB" dirty="0" err="1"/>
              <a:t>medyczną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Technologie</a:t>
            </a:r>
            <a:r>
              <a:rPr lang="en-GB" dirty="0"/>
              <a:t>, z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korzystamy</a:t>
            </a:r>
            <a:r>
              <a:rPr lang="en-GB" dirty="0"/>
              <a:t> to:</a:t>
            </a:r>
          </a:p>
          <a:p>
            <a:pPr marL="171450" indent="-171450">
              <a:buFontTx/>
              <a:buChar char="-"/>
            </a:pPr>
            <a:r>
              <a:rPr lang="en-GB" dirty="0"/>
              <a:t>Microsoft SQL</a:t>
            </a:r>
          </a:p>
          <a:p>
            <a:pPr marL="171450" indent="-171450">
              <a:buFontTx/>
              <a:buChar char="-"/>
            </a:pPr>
            <a:r>
              <a:rPr lang="en-GB" dirty="0"/>
              <a:t>ASP.NET z Entity Framework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oraz</a:t>
            </a:r>
            <a:r>
              <a:rPr lang="en-GB" dirty="0"/>
              <a:t> ReactJS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zaprezentuję</a:t>
            </a:r>
            <a:r>
              <a:rPr lang="en-GB" dirty="0"/>
              <a:t> </a:t>
            </a:r>
            <a:r>
              <a:rPr lang="en-GB" dirty="0" err="1"/>
              <a:t>Państwu</a:t>
            </a:r>
            <a:r>
              <a:rPr lang="en-GB" dirty="0"/>
              <a:t> jak </a:t>
            </a:r>
            <a:r>
              <a:rPr lang="en-GB" dirty="0" err="1"/>
              <a:t>wygląda</a:t>
            </a:r>
            <a:r>
              <a:rPr lang="en-GB" dirty="0"/>
              <a:t> </a:t>
            </a:r>
            <a:r>
              <a:rPr lang="en-GB" dirty="0" err="1"/>
              <a:t>zbudowany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5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głównej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przejść</a:t>
            </a:r>
            <a:r>
              <a:rPr lang="en-GB" dirty="0"/>
              <a:t>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C1E4-721C-44D1-9B12-58FBE4837D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1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555-BDB3-47D1-BC06-2D72AB0B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FDE2-AEA5-4AE4-A251-B2BBCF4F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4DEA-FAA9-4C20-B30A-55394971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A178-7A51-40BB-8147-993A69A7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3EE1-AAC0-4240-8CE5-E9AD7CA3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2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FC2F-5B8C-498C-BAB3-22AD00A4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F4B6C-BBB1-4EEC-A4F7-438A677F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47F6-8532-49C6-AB1A-6DF6F36C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DF67-25D9-4024-81B4-91CAAD8D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0042-00C6-4826-957F-D97CE88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6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85819-7DC9-4F27-89F9-0D5C8D9CA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698-49DE-4087-9C32-5C09E928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F834-5217-4992-AA9D-7E468E18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D769-93EB-4DB8-8D76-6CCE5B2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BE22-A897-42C0-83CC-D3ABEC1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592-06BD-4EC3-8EE4-6FA40453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562-9855-4E03-9BAC-9AD280C0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D7C6-52A5-4342-AAC7-F1E5A395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0873-5411-4240-B790-4933A13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EB64-6374-4008-A9B8-B81BBA86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AC86-CFD1-4E7C-B1A7-0D817510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44DEB-546C-4A20-A7DF-445DB6C7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AB09-269E-4EC3-8484-FFD8393C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20B-F257-4D07-95CA-53DBFA4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1C20-C07B-42AB-8DC8-F7378CCF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C784-8781-4A63-BEC3-04B721A5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1A69-E52E-4BE4-82E6-BAF17E6E0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E87D-4A36-4763-AB89-30C76E73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5B7D-F21A-4BA5-B8DC-3256D260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60D1-5359-44D2-893D-C83CC2F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4849-F0F3-4B88-AF8D-F3295F9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DC60-1182-472D-BC92-0B65F63F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C5E9-2D59-424D-AAE0-9DE373D0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E9AF-C038-4615-AE71-5215298B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FE6FA-A5FA-4010-97B5-223213709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F088-5DB8-45B3-ADC4-B48D2A349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DEF24-9CC1-4B2C-B80A-3E5F1BDB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8C9DE-9E4A-45F3-BDBE-CE416A46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89E31-1224-4C16-9221-293E0A22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35EC-EE43-47DC-B3DA-3E3DBED6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B7DF1-5DB4-47D9-A8BE-12E6FBEA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FA777-F218-4728-AFBD-DE1FDD38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915B0-0B9B-4B06-84AB-00A4A68C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B0187-D3F9-419B-96DF-6E89294C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FB8D5-B54C-403C-8A56-2D4D381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03BA-14C4-477D-A875-F9DB9561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3EC2-FA0B-472B-96D3-387376CA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AA77-FF8A-4218-9B19-FFD57766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5987-2175-4B00-9B69-2A16FF6B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722B-A258-4BDD-8078-9B195D1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0C31-07A7-4F13-BBD0-BCB340E9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3588-BE7A-411B-B9DE-4A07204F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E016-9657-4D82-B653-807DA160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9F433-2D95-40A2-85E1-D33F5988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6B5F-127F-4B45-B387-BFC5342F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E0A9-2AAA-44A9-B4E3-C15B3C9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9760-5C66-4F45-A795-2A0C156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D87E-1E35-446C-B180-C5E9068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9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rgbClr val="DAE8FC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F8414-88BD-4099-83A6-3251398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FF75-3269-4A38-A373-5BD466C1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EA81-2E5D-4134-BACA-D34C3A67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5B47-D772-4AC2-BF5E-1294E7E3114C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83A-87D2-406A-B794-DBBF4F4B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6F55-5266-4401-8C92-8717C15D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9789-EB8B-456C-A134-830A2F4A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0C78E3F-F4E4-472A-9410-6AC9E3F1A50D}"/>
              </a:ext>
            </a:extLst>
          </p:cNvPr>
          <p:cNvSpPr txBox="1"/>
          <p:nvPr/>
        </p:nvSpPr>
        <p:spPr>
          <a:xfrm>
            <a:off x="637428" y="1726171"/>
            <a:ext cx="8100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1000" dirty="0">
                <a:solidFill>
                  <a:srgbClr val="FFD966"/>
                </a:solidFill>
              </a:rPr>
              <a:t>HIKIKOMORI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00421C4-F91B-439F-B25F-BE2A9DC25D67}"/>
              </a:ext>
            </a:extLst>
          </p:cNvPr>
          <p:cNvSpPr txBox="1"/>
          <p:nvPr/>
        </p:nvSpPr>
        <p:spPr>
          <a:xfrm>
            <a:off x="637428" y="3425234"/>
            <a:ext cx="576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Szymon Hutnik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Bartłomiej Sawicki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trike="sngStrike" spc="1000" dirty="0">
                <a:solidFill>
                  <a:schemeClr val="bg1">
                    <a:lumMod val="95000"/>
                  </a:schemeClr>
                </a:solidFill>
              </a:rPr>
              <a:t>Michał Przytarski</a:t>
            </a:r>
            <a:b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spc="1000" dirty="0">
                <a:solidFill>
                  <a:schemeClr val="bg1">
                    <a:lumMod val="95000"/>
                  </a:schemeClr>
                </a:solidFill>
              </a:rPr>
              <a:t>Miłosz Tarka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47EDC09-44B8-4256-BAE3-04741ABF5933}"/>
              </a:ext>
            </a:extLst>
          </p:cNvPr>
          <p:cNvSpPr/>
          <p:nvPr/>
        </p:nvSpPr>
        <p:spPr>
          <a:xfrm>
            <a:off x="6889173" y="4488873"/>
            <a:ext cx="6048544" cy="3553690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E7A0154-917D-4EAF-9483-C3DF23A41C7E}"/>
              </a:ext>
            </a:extLst>
          </p:cNvPr>
          <p:cNvSpPr/>
          <p:nvPr/>
        </p:nvSpPr>
        <p:spPr>
          <a:xfrm>
            <a:off x="-468628" y="-124691"/>
            <a:ext cx="6069327" cy="5330535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DDF07F-97F9-4F94-93EE-002CEC52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006600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6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C1A7093-FE96-4840-81E6-10DEB79F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263650"/>
            <a:ext cx="8902700" cy="4330700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A2A3E-37D3-430C-9999-19A88EA41D8D}"/>
              </a:ext>
            </a:extLst>
          </p:cNvPr>
          <p:cNvSpPr txBox="1"/>
          <p:nvPr/>
        </p:nvSpPr>
        <p:spPr>
          <a:xfrm>
            <a:off x="9318625" y="2413337"/>
            <a:ext cx="263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Usprawnienie</a:t>
            </a:r>
            <a:r>
              <a:rPr lang="en-GB" dirty="0"/>
              <a:t> </a:t>
            </a:r>
            <a:r>
              <a:rPr lang="en-GB" dirty="0" err="1"/>
              <a:t>zapisów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wizyty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Zwiększenie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badań</a:t>
            </a:r>
            <a:r>
              <a:rPr lang="en-GB" dirty="0"/>
              <a:t> </a:t>
            </a:r>
            <a:r>
              <a:rPr lang="en-GB" dirty="0" err="1"/>
              <a:t>kontrolnych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Ułatwienie</a:t>
            </a:r>
            <a:r>
              <a:rPr lang="en-GB" dirty="0"/>
              <a:t> </a:t>
            </a:r>
            <a:r>
              <a:rPr lang="en-GB" dirty="0" err="1"/>
              <a:t>dostępu</a:t>
            </a:r>
            <a:r>
              <a:rPr lang="en-GB" dirty="0"/>
              <a:t> do </a:t>
            </a:r>
            <a:r>
              <a:rPr lang="en-GB" dirty="0" err="1"/>
              <a:t>historii</a:t>
            </a:r>
            <a:r>
              <a:rPr lang="en-GB" dirty="0"/>
              <a:t> </a:t>
            </a:r>
            <a:r>
              <a:rPr lang="en-GB" dirty="0" err="1"/>
              <a:t>medycznej</a:t>
            </a:r>
            <a:r>
              <a:rPr lang="en-GB" dirty="0"/>
              <a:t> </a:t>
            </a:r>
            <a:r>
              <a:rPr lang="en-GB" dirty="0" err="1"/>
              <a:t>pacjentów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9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A2E0225-DB07-4743-8C64-BF2A2C04ED2C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8BAA58-908A-4695-8117-8839B88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Technologie</a:t>
            </a:r>
            <a:endParaRPr lang="en-GB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CA1E66C-3463-4EB9-B436-1E457AF48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88818" cy="4437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1A5DF-5688-4A23-B6B2-D3C4FF4A251D}"/>
              </a:ext>
            </a:extLst>
          </p:cNvPr>
          <p:cNvSpPr txBox="1"/>
          <p:nvPr/>
        </p:nvSpPr>
        <p:spPr>
          <a:xfrm>
            <a:off x="8721725" y="2551837"/>
            <a:ext cx="263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-Microsoft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BackEnd</a:t>
            </a:r>
            <a:r>
              <a:rPr lang="en-GB" dirty="0"/>
              <a:t>/Server – ASP.NET + Entity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FrontEnd</a:t>
            </a:r>
            <a:r>
              <a:rPr lang="en-GB" dirty="0"/>
              <a:t> - ReactJS</a:t>
            </a:r>
          </a:p>
        </p:txBody>
      </p:sp>
    </p:spTree>
    <p:extLst>
      <p:ext uri="{BB962C8B-B14F-4D97-AF65-F5344CB8AC3E}">
        <p14:creationId xmlns:p14="http://schemas.microsoft.com/office/powerpoint/2010/main" val="31569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DCA7-5D3F-4A51-95A0-AC1410CBD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B590C-80AB-4A4A-8578-6BE330B0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37703-CE92-48A2-9F5D-FC7DFB2C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8BABB1BB-364E-4EA6-AAF1-10F5ED3CBC30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</p:spTree>
    <p:extLst>
      <p:ext uri="{BB962C8B-B14F-4D97-AF65-F5344CB8AC3E}">
        <p14:creationId xmlns:p14="http://schemas.microsoft.com/office/powerpoint/2010/main" val="256948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37AD-3F1B-42E5-96A8-C7E5DEDA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480E-E341-440A-936B-C8474136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4E5B5-674B-455B-99EC-042FFC06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ole tekstowe 3">
            <a:extLst>
              <a:ext uri="{FF2B5EF4-FFF2-40B4-BE49-F238E27FC236}">
                <a16:creationId xmlns:a16="http://schemas.microsoft.com/office/drawing/2014/main" id="{A5743228-9146-4A88-A34C-1F377F6C62C5}"/>
              </a:ext>
            </a:extLst>
          </p:cNvPr>
          <p:cNvSpPr txBox="1"/>
          <p:nvPr/>
        </p:nvSpPr>
        <p:spPr>
          <a:xfrm>
            <a:off x="0" y="6457890"/>
            <a:ext cx="789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0" dirty="0">
                <a:solidFill>
                  <a:srgbClr val="F2B800"/>
                </a:solidFill>
              </a:rPr>
              <a:t>HIKIKOMORI</a:t>
            </a:r>
          </a:p>
        </p:txBody>
      </p:sp>
    </p:spTree>
    <p:extLst>
      <p:ext uri="{BB962C8B-B14F-4D97-AF65-F5344CB8AC3E}">
        <p14:creationId xmlns:p14="http://schemas.microsoft.com/office/powerpoint/2010/main" val="17384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282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Technologie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Hutnik</dc:creator>
  <cp:lastModifiedBy>Szymon Hutnik</cp:lastModifiedBy>
  <cp:revision>1</cp:revision>
  <dcterms:created xsi:type="dcterms:W3CDTF">2021-10-16T08:44:59Z</dcterms:created>
  <dcterms:modified xsi:type="dcterms:W3CDTF">2021-10-16T10:08:34Z</dcterms:modified>
</cp:coreProperties>
</file>