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59" r:id="rId3"/>
    <p:sldId id="261" r:id="rId4"/>
    <p:sldId id="262" r:id="rId5"/>
    <p:sldId id="256" r:id="rId6"/>
    <p:sldId id="264" r:id="rId7"/>
    <p:sldId id="257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zymon Hutnik" initials="SH" lastIdx="1" clrIdx="0">
    <p:extLst>
      <p:ext uri="{19B8F6BF-5375-455C-9EA6-DF929625EA0E}">
        <p15:presenceInfo xmlns:p15="http://schemas.microsoft.com/office/powerpoint/2012/main" userId="db45d805b9c219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800"/>
    <a:srgbClr val="FFD13F"/>
    <a:srgbClr val="FFD966"/>
    <a:srgbClr val="DAE8FC"/>
    <a:srgbClr val="009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43" autoAdjust="0"/>
  </p:normalViewPr>
  <p:slideViewPr>
    <p:cSldViewPr snapToGrid="0">
      <p:cViewPr varScale="1">
        <p:scale>
          <a:sx n="120" d="100"/>
          <a:sy n="120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33172-043A-4C45-B772-7AF754312C19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FC1E4-721C-44D1-9B12-58FBE4837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55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Witam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naszej</a:t>
            </a:r>
            <a:r>
              <a:rPr lang="en-GB" dirty="0"/>
              <a:t> </a:t>
            </a:r>
            <a:r>
              <a:rPr lang="en-GB" dirty="0" err="1"/>
              <a:t>prezentacji</a:t>
            </a:r>
            <a:endParaRPr lang="en-GB" dirty="0"/>
          </a:p>
          <a:p>
            <a:r>
              <a:rPr lang="en-GB" dirty="0" err="1"/>
              <a:t>Jesteśmy</a:t>
            </a:r>
            <a:r>
              <a:rPr lang="en-GB" dirty="0"/>
              <a:t> hikikomori, </a:t>
            </a:r>
            <a:r>
              <a:rPr lang="en-GB" dirty="0" err="1"/>
              <a:t>pochodzimy</a:t>
            </a:r>
            <a:r>
              <a:rPr lang="en-GB" dirty="0"/>
              <a:t> z W4 </a:t>
            </a:r>
            <a:r>
              <a:rPr lang="en-GB" dirty="0" err="1"/>
              <a:t>tzw</a:t>
            </a:r>
            <a:r>
              <a:rPr lang="en-GB" dirty="0"/>
              <a:t>. W4nny ITE. </a:t>
            </a:r>
            <a:r>
              <a:rPr lang="en-GB" dirty="0" err="1"/>
              <a:t>Wymienić</a:t>
            </a:r>
            <a:r>
              <a:rPr lang="en-GB" dirty="0"/>
              <a:t> </a:t>
            </a:r>
            <a:r>
              <a:rPr lang="en-GB" dirty="0" err="1"/>
              <a:t>nas</a:t>
            </a:r>
            <a:r>
              <a:rPr lang="en-GB" dirty="0"/>
              <a:t> po </a:t>
            </a:r>
            <a:r>
              <a:rPr lang="en-GB" dirty="0" err="1"/>
              <a:t>kolei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FC1E4-721C-44D1-9B12-58FBE4837D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240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 </a:t>
            </a:r>
            <a:r>
              <a:rPr lang="en-GB" dirty="0" err="1"/>
              <a:t>polsce</a:t>
            </a:r>
            <a:r>
              <a:rPr lang="en-GB" dirty="0"/>
              <a:t> jak w </a:t>
            </a:r>
            <a:r>
              <a:rPr lang="en-GB" dirty="0" err="1"/>
              <a:t>lesie</a:t>
            </a:r>
            <a:r>
              <a:rPr lang="en-GB" dirty="0"/>
              <a:t>, </a:t>
            </a:r>
            <a:r>
              <a:rPr lang="en-GB" dirty="0" err="1"/>
              <a:t>nikt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bada</a:t>
            </a:r>
            <a:r>
              <a:rPr lang="en-GB" dirty="0"/>
              <a:t>, a </a:t>
            </a:r>
            <a:r>
              <a:rPr lang="en-GB" dirty="0" err="1"/>
              <a:t>wizyta</a:t>
            </a:r>
            <a:r>
              <a:rPr lang="en-GB" dirty="0"/>
              <a:t> u </a:t>
            </a:r>
            <a:r>
              <a:rPr lang="en-GB" dirty="0" err="1"/>
              <a:t>lekarza</a:t>
            </a:r>
            <a:r>
              <a:rPr lang="en-GB" dirty="0"/>
              <a:t> to </a:t>
            </a:r>
            <a:r>
              <a:rPr lang="en-GB" dirty="0" err="1"/>
              <a:t>konieczność</a:t>
            </a:r>
            <a:r>
              <a:rPr lang="en-GB" dirty="0"/>
              <a:t> </a:t>
            </a:r>
            <a:r>
              <a:rPr lang="en-GB" dirty="0" err="1"/>
              <a:t>lub</a:t>
            </a:r>
            <a:r>
              <a:rPr lang="en-GB" dirty="0"/>
              <a:t> </a:t>
            </a:r>
            <a:r>
              <a:rPr lang="en-GB" dirty="0" err="1"/>
              <a:t>atrakcja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pewnej</a:t>
            </a:r>
            <a:r>
              <a:rPr lang="en-GB" dirty="0"/>
              <a:t> </a:t>
            </a:r>
            <a:r>
              <a:rPr lang="en-GB" dirty="0" err="1"/>
              <a:t>grupy</a:t>
            </a:r>
            <a:r>
              <a:rPr lang="en-GB" dirty="0"/>
              <a:t> </a:t>
            </a:r>
            <a:r>
              <a:rPr lang="en-GB" dirty="0" err="1"/>
              <a:t>starszych</a:t>
            </a:r>
            <a:r>
              <a:rPr lang="en-GB" dirty="0"/>
              <a:t> </a:t>
            </a:r>
            <a:r>
              <a:rPr lang="en-GB" dirty="0" err="1"/>
              <a:t>osób</a:t>
            </a:r>
            <a:endParaRPr lang="en-GB" dirty="0"/>
          </a:p>
          <a:p>
            <a:r>
              <a:rPr lang="en-GB" dirty="0"/>
              <a:t>System </a:t>
            </a:r>
            <a:r>
              <a:rPr lang="en-GB" dirty="0" err="1"/>
              <a:t>zapisywania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do </a:t>
            </a:r>
            <a:r>
              <a:rPr lang="en-GB" dirty="0" err="1"/>
              <a:t>poradni</a:t>
            </a:r>
            <a:r>
              <a:rPr lang="en-GB" dirty="0"/>
              <a:t> </a:t>
            </a:r>
            <a:r>
              <a:rPr lang="en-GB" dirty="0" err="1"/>
              <a:t>specjalistyczny</a:t>
            </a:r>
            <a:r>
              <a:rPr lang="en-GB" dirty="0"/>
              <a:t> jest </a:t>
            </a:r>
            <a:r>
              <a:rPr lang="en-GB" dirty="0" err="1"/>
              <a:t>przynajmniej</a:t>
            </a:r>
            <a:r>
              <a:rPr lang="en-GB" dirty="0"/>
              <a:t> </a:t>
            </a:r>
            <a:r>
              <a:rPr lang="en-GB" dirty="0" err="1"/>
              <a:t>nieoptymalny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chcielibyśmy</a:t>
            </a:r>
            <a:r>
              <a:rPr lang="en-GB" dirty="0"/>
              <a:t> to </a:t>
            </a:r>
            <a:r>
              <a:rPr lang="en-GB" dirty="0" err="1"/>
              <a:t>zmienić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FC1E4-721C-44D1-9B12-58FBE4837DB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271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 </a:t>
            </a:r>
            <a:r>
              <a:rPr lang="en-GB" dirty="0" err="1"/>
              <a:t>polsce</a:t>
            </a:r>
            <a:r>
              <a:rPr lang="en-GB" dirty="0"/>
              <a:t> jak w </a:t>
            </a:r>
            <a:r>
              <a:rPr lang="en-GB" dirty="0" err="1"/>
              <a:t>lesie</a:t>
            </a:r>
            <a:r>
              <a:rPr lang="en-GB" dirty="0"/>
              <a:t>, </a:t>
            </a:r>
            <a:r>
              <a:rPr lang="en-GB" dirty="0" err="1"/>
              <a:t>nikt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bada</a:t>
            </a:r>
            <a:r>
              <a:rPr lang="en-GB" dirty="0"/>
              <a:t>, a </a:t>
            </a:r>
            <a:r>
              <a:rPr lang="en-GB" dirty="0" err="1"/>
              <a:t>wizyta</a:t>
            </a:r>
            <a:r>
              <a:rPr lang="en-GB" dirty="0"/>
              <a:t> u </a:t>
            </a:r>
            <a:r>
              <a:rPr lang="en-GB" dirty="0" err="1"/>
              <a:t>lekarza</a:t>
            </a:r>
            <a:r>
              <a:rPr lang="en-GB" dirty="0"/>
              <a:t> to </a:t>
            </a:r>
            <a:r>
              <a:rPr lang="en-GB" dirty="0" err="1"/>
              <a:t>konieczność</a:t>
            </a:r>
            <a:r>
              <a:rPr lang="en-GB" dirty="0"/>
              <a:t> </a:t>
            </a:r>
            <a:r>
              <a:rPr lang="en-GB" dirty="0" err="1"/>
              <a:t>lub</a:t>
            </a:r>
            <a:r>
              <a:rPr lang="en-GB" dirty="0"/>
              <a:t> </a:t>
            </a:r>
            <a:r>
              <a:rPr lang="en-GB" dirty="0" err="1"/>
              <a:t>atrakcja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pewnej</a:t>
            </a:r>
            <a:r>
              <a:rPr lang="en-GB" dirty="0"/>
              <a:t> </a:t>
            </a:r>
            <a:r>
              <a:rPr lang="en-GB" dirty="0" err="1"/>
              <a:t>grupy</a:t>
            </a:r>
            <a:r>
              <a:rPr lang="en-GB" dirty="0"/>
              <a:t> </a:t>
            </a:r>
            <a:r>
              <a:rPr lang="en-GB" dirty="0" err="1"/>
              <a:t>starszych</a:t>
            </a:r>
            <a:r>
              <a:rPr lang="en-GB" dirty="0"/>
              <a:t> </a:t>
            </a:r>
            <a:r>
              <a:rPr lang="en-GB" dirty="0" err="1"/>
              <a:t>osób</a:t>
            </a:r>
            <a:endParaRPr lang="en-GB" dirty="0"/>
          </a:p>
          <a:p>
            <a:r>
              <a:rPr lang="en-GB" dirty="0"/>
              <a:t>System </a:t>
            </a:r>
            <a:r>
              <a:rPr lang="en-GB" dirty="0" err="1"/>
              <a:t>zapisywania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do </a:t>
            </a:r>
            <a:r>
              <a:rPr lang="en-GB" dirty="0" err="1"/>
              <a:t>poradni</a:t>
            </a:r>
            <a:r>
              <a:rPr lang="en-GB" dirty="0"/>
              <a:t> </a:t>
            </a:r>
            <a:r>
              <a:rPr lang="en-GB" dirty="0" err="1"/>
              <a:t>specjalistyczny</a:t>
            </a:r>
            <a:r>
              <a:rPr lang="en-GB" dirty="0"/>
              <a:t> jest </a:t>
            </a:r>
            <a:r>
              <a:rPr lang="en-GB" dirty="0" err="1"/>
              <a:t>przynajmniej</a:t>
            </a:r>
            <a:r>
              <a:rPr lang="en-GB" dirty="0"/>
              <a:t> </a:t>
            </a:r>
            <a:r>
              <a:rPr lang="en-GB" dirty="0" err="1"/>
              <a:t>nieoptymalny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chcielibyśmy</a:t>
            </a:r>
            <a:r>
              <a:rPr lang="en-GB" dirty="0"/>
              <a:t> to </a:t>
            </a:r>
            <a:r>
              <a:rPr lang="en-GB" dirty="0" err="1"/>
              <a:t>zmienić</a:t>
            </a:r>
            <a:endParaRPr lang="en-GB" dirty="0"/>
          </a:p>
          <a:p>
            <a:endParaRPr lang="en-GB" dirty="0"/>
          </a:p>
          <a:p>
            <a:r>
              <a:rPr lang="en-GB" dirty="0"/>
              <a:t>Jak </a:t>
            </a:r>
            <a:r>
              <a:rPr lang="en-GB" dirty="0" err="1"/>
              <a:t>widać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diagramie</a:t>
            </a:r>
            <a:r>
              <a:rPr lang="en-GB" dirty="0"/>
              <a:t> </a:t>
            </a:r>
            <a:r>
              <a:rPr lang="en-GB" dirty="0" err="1"/>
              <a:t>czasy</a:t>
            </a:r>
            <a:r>
              <a:rPr lang="en-GB" dirty="0"/>
              <a:t> </a:t>
            </a:r>
            <a:r>
              <a:rPr lang="en-GB" dirty="0" err="1"/>
              <a:t>oczekiwania</a:t>
            </a:r>
            <a:r>
              <a:rPr lang="en-GB" dirty="0"/>
              <a:t> do </a:t>
            </a:r>
            <a:r>
              <a:rPr lang="en-GB" dirty="0" err="1"/>
              <a:t>lekarzy</a:t>
            </a:r>
            <a:r>
              <a:rPr lang="en-GB" dirty="0"/>
              <a:t> </a:t>
            </a:r>
            <a:r>
              <a:rPr lang="en-GB" dirty="0" err="1"/>
              <a:t>specjalistów</a:t>
            </a:r>
            <a:r>
              <a:rPr lang="en-GB" dirty="0"/>
              <a:t> </a:t>
            </a:r>
            <a:r>
              <a:rPr lang="en-GB" dirty="0" err="1"/>
              <a:t>ciągle</a:t>
            </a:r>
            <a:r>
              <a:rPr lang="en-GB" dirty="0"/>
              <a:t> </a:t>
            </a:r>
            <a:r>
              <a:rPr lang="en-GB" dirty="0" err="1"/>
              <a:t>rosną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mimo</a:t>
            </a:r>
            <a:r>
              <a:rPr lang="en-GB" dirty="0"/>
              <a:t> </a:t>
            </a:r>
            <a:r>
              <a:rPr lang="en-GB" dirty="0" err="1"/>
              <a:t>kontrowersyjnych</a:t>
            </a:r>
            <a:r>
              <a:rPr lang="en-GB" dirty="0"/>
              <a:t> </a:t>
            </a:r>
            <a:r>
              <a:rPr lang="en-GB" dirty="0" err="1"/>
              <a:t>działań</a:t>
            </a:r>
            <a:r>
              <a:rPr lang="en-GB" dirty="0"/>
              <a:t> </a:t>
            </a:r>
            <a:r>
              <a:rPr lang="en-GB" dirty="0" err="1"/>
              <a:t>rządu</a:t>
            </a:r>
            <a:r>
              <a:rPr lang="en-GB" dirty="0"/>
              <a:t> </a:t>
            </a:r>
            <a:r>
              <a:rPr lang="en-GB" dirty="0" err="1"/>
              <a:t>uważamy</a:t>
            </a:r>
            <a:r>
              <a:rPr lang="en-GB" dirty="0"/>
              <a:t>, </a:t>
            </a:r>
            <a:r>
              <a:rPr lang="en-GB" dirty="0" err="1"/>
              <a:t>że</a:t>
            </a:r>
            <a:r>
              <a:rPr lang="en-GB" dirty="0"/>
              <a:t> jest </a:t>
            </a:r>
            <a:r>
              <a:rPr lang="en-GB" dirty="0" err="1"/>
              <a:t>miejsce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poprawę</a:t>
            </a:r>
            <a:endParaRPr lang="en-GB" dirty="0"/>
          </a:p>
          <a:p>
            <a:r>
              <a:rPr lang="en-GB" dirty="0" err="1"/>
              <a:t>Nasz</a:t>
            </a:r>
            <a:r>
              <a:rPr lang="en-GB" dirty="0"/>
              <a:t> </a:t>
            </a:r>
            <a:r>
              <a:rPr lang="en-GB" dirty="0" err="1"/>
              <a:t>projekt</a:t>
            </a:r>
            <a:r>
              <a:rPr lang="en-GB" dirty="0"/>
              <a:t> </a:t>
            </a:r>
            <a:r>
              <a:rPr lang="en-GB" dirty="0" err="1"/>
              <a:t>docelowo</a:t>
            </a:r>
            <a:r>
              <a:rPr lang="en-GB" dirty="0"/>
              <a:t> </a:t>
            </a:r>
            <a:r>
              <a:rPr lang="en-GB" dirty="0" err="1"/>
              <a:t>byłby</a:t>
            </a:r>
            <a:r>
              <a:rPr lang="en-GB" dirty="0"/>
              <a:t> </a:t>
            </a:r>
            <a:r>
              <a:rPr lang="en-GB" dirty="0" err="1"/>
              <a:t>miejscem</a:t>
            </a:r>
            <a:r>
              <a:rPr lang="en-GB" dirty="0"/>
              <a:t> </a:t>
            </a:r>
            <a:r>
              <a:rPr lang="en-GB" dirty="0" err="1"/>
              <a:t>pozwalającym</a:t>
            </a:r>
            <a:r>
              <a:rPr lang="en-GB" dirty="0"/>
              <a:t> </a:t>
            </a:r>
            <a:r>
              <a:rPr lang="en-GB" dirty="0" err="1"/>
              <a:t>umówić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do </a:t>
            </a:r>
            <a:r>
              <a:rPr lang="en-GB" dirty="0" err="1"/>
              <a:t>każdego</a:t>
            </a:r>
            <a:r>
              <a:rPr lang="en-GB" dirty="0"/>
              <a:t> </a:t>
            </a:r>
            <a:r>
              <a:rPr lang="en-GB" dirty="0" err="1"/>
              <a:t>lekarza</a:t>
            </a:r>
            <a:r>
              <a:rPr lang="en-GB" dirty="0"/>
              <a:t> </a:t>
            </a:r>
            <a:r>
              <a:rPr lang="en-GB" dirty="0" err="1"/>
              <a:t>ze</a:t>
            </a:r>
            <a:r>
              <a:rPr lang="en-GB" dirty="0"/>
              <a:t> </a:t>
            </a:r>
            <a:r>
              <a:rPr lang="en-GB" dirty="0" err="1"/>
              <a:t>współpracujących</a:t>
            </a:r>
            <a:r>
              <a:rPr lang="en-GB" dirty="0"/>
              <a:t> </a:t>
            </a:r>
            <a:r>
              <a:rPr lang="en-GB" dirty="0" err="1"/>
              <a:t>placówek</a:t>
            </a:r>
            <a:r>
              <a:rPr lang="en-GB" dirty="0"/>
              <a:t>. </a:t>
            </a:r>
          </a:p>
          <a:p>
            <a:r>
              <a:rPr lang="en-GB" dirty="0"/>
              <a:t>W </a:t>
            </a:r>
            <a:r>
              <a:rPr lang="en-GB" dirty="0" err="1"/>
              <a:t>Polsce</a:t>
            </a:r>
            <a:r>
              <a:rPr lang="en-GB" dirty="0"/>
              <a:t> </a:t>
            </a:r>
            <a:r>
              <a:rPr lang="en-GB" dirty="0" err="1"/>
              <a:t>wykonuje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mało</a:t>
            </a:r>
            <a:r>
              <a:rPr lang="en-GB" dirty="0"/>
              <a:t> </a:t>
            </a:r>
            <a:r>
              <a:rPr lang="en-GB" dirty="0" err="1"/>
              <a:t>wizyt</a:t>
            </a:r>
            <a:r>
              <a:rPr lang="en-GB" dirty="0"/>
              <a:t> </a:t>
            </a:r>
            <a:r>
              <a:rPr lang="en-GB" dirty="0" err="1"/>
              <a:t>kontrolnych</a:t>
            </a:r>
            <a:r>
              <a:rPr lang="en-GB" dirty="0"/>
              <a:t>, </a:t>
            </a:r>
            <a:r>
              <a:rPr lang="en-GB" dirty="0" err="1"/>
              <a:t>że</a:t>
            </a:r>
            <a:r>
              <a:rPr lang="en-GB" dirty="0"/>
              <a:t> </a:t>
            </a:r>
            <a:r>
              <a:rPr lang="en-GB" dirty="0" err="1"/>
              <a:t>nawet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ma </a:t>
            </a:r>
            <a:r>
              <a:rPr lang="en-GB" dirty="0" err="1"/>
              <a:t>na</a:t>
            </a:r>
            <a:r>
              <a:rPr lang="en-GB" dirty="0"/>
              <a:t> ten </a:t>
            </a:r>
            <a:r>
              <a:rPr lang="en-GB" dirty="0" err="1"/>
              <a:t>temat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, </a:t>
            </a:r>
            <a:r>
              <a:rPr lang="en-GB" dirty="0" err="1"/>
              <a:t>nasz</a:t>
            </a:r>
            <a:r>
              <a:rPr lang="en-GB" dirty="0"/>
              <a:t> system,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podstawie</a:t>
            </a:r>
            <a:r>
              <a:rPr lang="en-GB" dirty="0"/>
              <a:t> </a:t>
            </a:r>
            <a:r>
              <a:rPr lang="en-GB" dirty="0" err="1"/>
              <a:t>historii</a:t>
            </a:r>
            <a:r>
              <a:rPr lang="en-GB" dirty="0"/>
              <a:t> </a:t>
            </a:r>
            <a:r>
              <a:rPr lang="en-GB" dirty="0" err="1"/>
              <a:t>pacjenta</a:t>
            </a:r>
            <a:r>
              <a:rPr lang="en-GB" dirty="0"/>
              <a:t> </a:t>
            </a:r>
            <a:r>
              <a:rPr lang="en-GB" dirty="0" err="1"/>
              <a:t>sugerowałby</a:t>
            </a:r>
            <a:r>
              <a:rPr lang="en-GB" dirty="0"/>
              <a:t> </a:t>
            </a:r>
            <a:r>
              <a:rPr lang="en-GB" dirty="0" err="1"/>
              <a:t>umówienie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takie</a:t>
            </a:r>
            <a:r>
              <a:rPr lang="en-GB" dirty="0"/>
              <a:t> </a:t>
            </a:r>
            <a:r>
              <a:rPr lang="en-GB" dirty="0" err="1"/>
              <a:t>badania</a:t>
            </a:r>
            <a:endParaRPr lang="en-GB" dirty="0"/>
          </a:p>
          <a:p>
            <a:r>
              <a:rPr lang="en-GB" dirty="0" err="1"/>
              <a:t>Również</a:t>
            </a:r>
            <a:r>
              <a:rPr lang="en-GB" dirty="0"/>
              <a:t> </a:t>
            </a:r>
            <a:r>
              <a:rPr lang="en-GB" dirty="0" err="1"/>
              <a:t>stworzenie</a:t>
            </a:r>
            <a:r>
              <a:rPr lang="en-GB" dirty="0"/>
              <a:t> </a:t>
            </a:r>
            <a:r>
              <a:rPr lang="en-GB" dirty="0" err="1"/>
              <a:t>jednej</a:t>
            </a:r>
            <a:r>
              <a:rPr lang="en-GB" dirty="0"/>
              <a:t> </a:t>
            </a:r>
            <a:r>
              <a:rPr lang="en-GB" dirty="0" err="1"/>
              <a:t>centralnej</a:t>
            </a:r>
            <a:r>
              <a:rPr lang="en-GB" dirty="0"/>
              <a:t> </a:t>
            </a:r>
            <a:r>
              <a:rPr lang="en-GB" dirty="0" err="1"/>
              <a:t>bazy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ułatwi</a:t>
            </a:r>
            <a:r>
              <a:rPr lang="en-GB" dirty="0"/>
              <a:t> </a:t>
            </a:r>
            <a:r>
              <a:rPr lang="en-GB" dirty="0" err="1"/>
              <a:t>dostęp</a:t>
            </a:r>
            <a:r>
              <a:rPr lang="en-GB" dirty="0"/>
              <a:t> do </a:t>
            </a:r>
            <a:r>
              <a:rPr lang="en-GB" dirty="0" err="1"/>
              <a:t>danych</a:t>
            </a:r>
            <a:r>
              <a:rPr lang="en-GB" dirty="0"/>
              <a:t> o </a:t>
            </a:r>
            <a:r>
              <a:rPr lang="en-GB" dirty="0" err="1"/>
              <a:t>stanie</a:t>
            </a:r>
            <a:r>
              <a:rPr lang="en-GB" dirty="0"/>
              <a:t> </a:t>
            </a:r>
            <a:r>
              <a:rPr lang="en-GB" dirty="0" err="1"/>
              <a:t>zdrowia</a:t>
            </a:r>
            <a:r>
              <a:rPr lang="en-GB" dirty="0"/>
              <a:t>.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raz</a:t>
            </a:r>
            <a:r>
              <a:rPr lang="en-GB" dirty="0"/>
              <a:t> </a:t>
            </a:r>
            <a:r>
              <a:rPr lang="en-GB" dirty="0" err="1"/>
              <a:t>zdarza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, </a:t>
            </a:r>
            <a:r>
              <a:rPr lang="en-GB" dirty="0" err="1"/>
              <a:t>że</a:t>
            </a:r>
            <a:r>
              <a:rPr lang="en-GB" dirty="0"/>
              <a:t> </a:t>
            </a:r>
            <a:r>
              <a:rPr lang="en-GB" dirty="0" err="1"/>
              <a:t>każda</a:t>
            </a:r>
            <a:r>
              <a:rPr lang="en-GB" dirty="0"/>
              <a:t> </a:t>
            </a:r>
            <a:r>
              <a:rPr lang="en-GB" dirty="0" err="1"/>
              <a:t>placówka</a:t>
            </a:r>
            <a:r>
              <a:rPr lang="en-GB" dirty="0"/>
              <a:t> ma </a:t>
            </a:r>
            <a:r>
              <a:rPr lang="en-GB" dirty="0" err="1"/>
              <a:t>własną</a:t>
            </a:r>
            <a:r>
              <a:rPr lang="en-GB" dirty="0"/>
              <a:t> </a:t>
            </a:r>
            <a:r>
              <a:rPr lang="en-GB" dirty="0" err="1"/>
              <a:t>kartę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każdego</a:t>
            </a:r>
            <a:r>
              <a:rPr lang="en-GB" dirty="0"/>
              <a:t> </a:t>
            </a:r>
            <a:r>
              <a:rPr lang="en-GB" dirty="0" err="1"/>
              <a:t>pacjenta</a:t>
            </a:r>
            <a:r>
              <a:rPr lang="en-GB" dirty="0"/>
              <a:t> co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pozwala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kompleksową</a:t>
            </a:r>
            <a:r>
              <a:rPr lang="en-GB" dirty="0"/>
              <a:t> </a:t>
            </a:r>
            <a:r>
              <a:rPr lang="en-GB" dirty="0" err="1"/>
              <a:t>opiekę</a:t>
            </a:r>
            <a:r>
              <a:rPr lang="en-GB" dirty="0"/>
              <a:t> </a:t>
            </a:r>
            <a:r>
              <a:rPr lang="en-GB" dirty="0" err="1"/>
              <a:t>medyczną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FC1E4-721C-44D1-9B12-58FBE4837DB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28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Technologie</a:t>
            </a:r>
            <a:r>
              <a:rPr lang="en-GB" dirty="0"/>
              <a:t>, z </a:t>
            </a:r>
            <a:r>
              <a:rPr lang="en-GB" dirty="0" err="1"/>
              <a:t>których</a:t>
            </a:r>
            <a:r>
              <a:rPr lang="en-GB" dirty="0"/>
              <a:t> </a:t>
            </a:r>
            <a:r>
              <a:rPr lang="en-GB" dirty="0" err="1"/>
              <a:t>korzystamy</a:t>
            </a:r>
            <a:r>
              <a:rPr lang="en-GB" dirty="0"/>
              <a:t> to:</a:t>
            </a:r>
          </a:p>
          <a:p>
            <a:pPr marL="171450" indent="-171450">
              <a:buFontTx/>
              <a:buChar char="-"/>
            </a:pPr>
            <a:r>
              <a:rPr lang="en-GB" dirty="0"/>
              <a:t>Microsoft SQL</a:t>
            </a:r>
          </a:p>
          <a:p>
            <a:pPr marL="171450" indent="-171450">
              <a:buFontTx/>
              <a:buChar char="-"/>
            </a:pPr>
            <a:r>
              <a:rPr lang="en-GB" dirty="0"/>
              <a:t>ASP.NET z Entity Framework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oraz</a:t>
            </a:r>
            <a:r>
              <a:rPr lang="en-GB" dirty="0"/>
              <a:t> ReactJS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Teraz</a:t>
            </a:r>
            <a:r>
              <a:rPr lang="en-GB" dirty="0"/>
              <a:t> </a:t>
            </a:r>
            <a:r>
              <a:rPr lang="en-GB" dirty="0" err="1"/>
              <a:t>zaprezentuję</a:t>
            </a:r>
            <a:r>
              <a:rPr lang="en-GB" dirty="0"/>
              <a:t> </a:t>
            </a:r>
            <a:r>
              <a:rPr lang="en-GB" dirty="0" err="1"/>
              <a:t>Państwu</a:t>
            </a:r>
            <a:r>
              <a:rPr lang="en-GB" dirty="0"/>
              <a:t> jak </a:t>
            </a:r>
            <a:r>
              <a:rPr lang="en-GB" dirty="0" err="1"/>
              <a:t>wygląda</a:t>
            </a:r>
            <a:r>
              <a:rPr lang="en-GB" dirty="0"/>
              <a:t> </a:t>
            </a:r>
            <a:r>
              <a:rPr lang="en-GB" dirty="0" err="1"/>
              <a:t>zbudowany</a:t>
            </a:r>
            <a:r>
              <a:rPr lang="en-GB" dirty="0"/>
              <a:t> </a:t>
            </a:r>
            <a:r>
              <a:rPr lang="en-GB" dirty="0" err="1"/>
              <a:t>projekt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FC1E4-721C-44D1-9B12-58FBE4837DB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756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Ze </a:t>
            </a:r>
            <a:r>
              <a:rPr lang="en-GB" dirty="0" err="1"/>
              <a:t>strony</a:t>
            </a:r>
            <a:r>
              <a:rPr lang="en-GB" dirty="0"/>
              <a:t> </a:t>
            </a:r>
            <a:r>
              <a:rPr lang="en-GB" dirty="0" err="1"/>
              <a:t>głównej</a:t>
            </a:r>
            <a:r>
              <a:rPr lang="en-GB" dirty="0"/>
              <a:t> </a:t>
            </a:r>
            <a:r>
              <a:rPr lang="en-GB" dirty="0" err="1"/>
              <a:t>możemy</a:t>
            </a:r>
            <a:r>
              <a:rPr lang="en-GB" dirty="0"/>
              <a:t> od </a:t>
            </a:r>
            <a:r>
              <a:rPr lang="en-GB" dirty="0" err="1"/>
              <a:t>razu</a:t>
            </a:r>
            <a:r>
              <a:rPr lang="en-GB" dirty="0"/>
              <a:t> </a:t>
            </a:r>
            <a:r>
              <a:rPr lang="en-GB" dirty="0" err="1"/>
              <a:t>przejść</a:t>
            </a:r>
            <a:r>
              <a:rPr lang="en-GB" dirty="0"/>
              <a:t> do </a:t>
            </a:r>
            <a:r>
              <a:rPr lang="en-GB" dirty="0" err="1"/>
              <a:t>naszej</a:t>
            </a:r>
            <a:r>
              <a:rPr lang="en-GB" dirty="0"/>
              <a:t> </a:t>
            </a:r>
            <a:r>
              <a:rPr lang="en-GB" dirty="0" err="1"/>
              <a:t>głównej</a:t>
            </a:r>
            <a:r>
              <a:rPr lang="en-GB" dirty="0"/>
              <a:t> </a:t>
            </a:r>
            <a:r>
              <a:rPr lang="en-GB" dirty="0" err="1"/>
              <a:t>funkcjonalności</a:t>
            </a:r>
            <a:r>
              <a:rPr lang="en-GB" dirty="0"/>
              <a:t>, </a:t>
            </a:r>
            <a:r>
              <a:rPr lang="en-GB" dirty="0" err="1"/>
              <a:t>czyli</a:t>
            </a:r>
            <a:r>
              <a:rPr lang="en-GB" dirty="0"/>
              <a:t> make appointment, ale </a:t>
            </a:r>
            <a:r>
              <a:rPr lang="en-GB" dirty="0" err="1"/>
              <a:t>zanim</a:t>
            </a:r>
            <a:r>
              <a:rPr lang="en-GB" dirty="0"/>
              <a:t> do </a:t>
            </a:r>
            <a:r>
              <a:rPr lang="en-GB" dirty="0" err="1"/>
              <a:t>tego</a:t>
            </a:r>
            <a:r>
              <a:rPr lang="en-GB" dirty="0"/>
              <a:t> </a:t>
            </a:r>
            <a:r>
              <a:rPr lang="en-GB" dirty="0" err="1"/>
              <a:t>przejdziemy</a:t>
            </a:r>
            <a:r>
              <a:rPr lang="en-GB" dirty="0"/>
              <a:t> </a:t>
            </a:r>
            <a:r>
              <a:rPr lang="en-GB" dirty="0" err="1"/>
              <a:t>należy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zalogować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FC1E4-721C-44D1-9B12-58FBE4837DB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116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Standardowe</a:t>
            </a:r>
            <a:r>
              <a:rPr lang="en-GB" dirty="0"/>
              <a:t> </a:t>
            </a:r>
            <a:r>
              <a:rPr lang="en-GB" dirty="0" err="1"/>
              <a:t>logowanie</a:t>
            </a:r>
            <a:r>
              <a:rPr lang="en-GB" dirty="0"/>
              <a:t>, </a:t>
            </a:r>
            <a:r>
              <a:rPr lang="en-GB" dirty="0" err="1"/>
              <a:t>nic</a:t>
            </a:r>
            <a:r>
              <a:rPr lang="en-GB" dirty="0"/>
              <a:t> </a:t>
            </a:r>
            <a:r>
              <a:rPr lang="en-GB" dirty="0" err="1"/>
              <a:t>ponad</a:t>
            </a:r>
            <a:r>
              <a:rPr lang="en-GB" dirty="0"/>
              <a:t> </a:t>
            </a:r>
            <a:r>
              <a:rPr lang="en-GB"/>
              <a:t>to.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FC1E4-721C-44D1-9B12-58FBE4837DB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030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Jak </a:t>
            </a:r>
            <a:r>
              <a:rPr lang="en-GB" dirty="0" err="1"/>
              <a:t>widać</a:t>
            </a:r>
            <a:r>
              <a:rPr lang="en-GB" dirty="0"/>
              <a:t> </a:t>
            </a:r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przed</a:t>
            </a:r>
            <a:r>
              <a:rPr lang="en-GB" dirty="0"/>
              <a:t> </a:t>
            </a:r>
            <a:r>
              <a:rPr lang="en-GB" dirty="0" err="1"/>
              <a:t>sobą</a:t>
            </a:r>
            <a:r>
              <a:rPr lang="en-GB" dirty="0"/>
              <a:t> </a:t>
            </a:r>
            <a:r>
              <a:rPr lang="en-GB" dirty="0" err="1"/>
              <a:t>prosty</a:t>
            </a:r>
            <a:r>
              <a:rPr lang="en-GB" dirty="0"/>
              <a:t> test </a:t>
            </a:r>
            <a:r>
              <a:rPr lang="en-GB" dirty="0" err="1"/>
              <a:t>pozwalający</a:t>
            </a:r>
            <a:r>
              <a:rPr lang="en-GB" dirty="0"/>
              <a:t> </a:t>
            </a:r>
            <a:r>
              <a:rPr lang="en-GB" dirty="0" err="1"/>
              <a:t>postawić</a:t>
            </a:r>
            <a:r>
              <a:rPr lang="en-GB" dirty="0"/>
              <a:t> </a:t>
            </a:r>
            <a:r>
              <a:rPr lang="en-GB" dirty="0" err="1"/>
              <a:t>diagnozę</a:t>
            </a:r>
            <a:r>
              <a:rPr lang="en-GB" dirty="0"/>
              <a:t> </a:t>
            </a:r>
            <a:r>
              <a:rPr lang="en-GB" dirty="0" err="1"/>
              <a:t>wstępną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przeniesie</a:t>
            </a:r>
            <a:r>
              <a:rPr lang="en-GB" dirty="0"/>
              <a:t> </a:t>
            </a:r>
            <a:r>
              <a:rPr lang="en-GB" dirty="0" err="1"/>
              <a:t>nas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stronę</a:t>
            </a:r>
            <a:r>
              <a:rPr lang="en-GB" dirty="0"/>
              <a:t> </a:t>
            </a:r>
            <a:r>
              <a:rPr lang="en-GB" dirty="0" err="1"/>
              <a:t>umawiającą</a:t>
            </a:r>
            <a:r>
              <a:rPr lang="en-GB" dirty="0"/>
              <a:t> </a:t>
            </a:r>
            <a:r>
              <a:rPr lang="en-GB" dirty="0" err="1"/>
              <a:t>wizyty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Jeśli</a:t>
            </a:r>
            <a:r>
              <a:rPr lang="en-GB" dirty="0"/>
              <a:t> jest to </a:t>
            </a:r>
            <a:r>
              <a:rPr lang="en-GB" dirty="0" err="1"/>
              <a:t>lekarz</a:t>
            </a:r>
            <a:r>
              <a:rPr lang="en-GB" dirty="0"/>
              <a:t> </a:t>
            </a:r>
            <a:r>
              <a:rPr lang="en-GB" dirty="0" err="1"/>
              <a:t>specjalista</a:t>
            </a:r>
            <a:r>
              <a:rPr lang="en-GB" dirty="0"/>
              <a:t> to </a:t>
            </a:r>
            <a:r>
              <a:rPr lang="en-GB" dirty="0" err="1"/>
              <a:t>użytkownik</a:t>
            </a:r>
            <a:r>
              <a:rPr lang="en-GB" dirty="0"/>
              <a:t> </a:t>
            </a:r>
            <a:r>
              <a:rPr lang="en-GB" dirty="0" err="1"/>
              <a:t>dostanie</a:t>
            </a:r>
            <a:r>
              <a:rPr lang="en-GB" dirty="0"/>
              <a:t> </a:t>
            </a:r>
            <a:r>
              <a:rPr lang="en-GB" dirty="0" err="1"/>
              <a:t>opcje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szybką</a:t>
            </a:r>
            <a:r>
              <a:rPr lang="en-GB" dirty="0"/>
              <a:t> e-</a:t>
            </a:r>
            <a:r>
              <a:rPr lang="en-GB" dirty="0" err="1"/>
              <a:t>wizytę</a:t>
            </a:r>
            <a:r>
              <a:rPr lang="en-GB" dirty="0"/>
              <a:t> do </a:t>
            </a:r>
            <a:r>
              <a:rPr lang="en-GB" dirty="0" err="1"/>
              <a:t>internisty</a:t>
            </a:r>
            <a:r>
              <a:rPr lang="en-GB" dirty="0"/>
              <a:t>, </a:t>
            </a:r>
            <a:r>
              <a:rPr lang="en-GB" dirty="0" err="1"/>
              <a:t>który</a:t>
            </a:r>
            <a:r>
              <a:rPr lang="en-GB" dirty="0"/>
              <a:t> </a:t>
            </a:r>
            <a:r>
              <a:rPr lang="en-GB" dirty="0" err="1"/>
              <a:t>wystawi</a:t>
            </a:r>
            <a:r>
              <a:rPr lang="en-GB" dirty="0"/>
              <a:t> </a:t>
            </a:r>
            <a:r>
              <a:rPr lang="en-GB" dirty="0" err="1"/>
              <a:t>skierowanie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FC1E4-721C-44D1-9B12-58FBE4837DB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192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 </a:t>
            </a:r>
            <a:r>
              <a:rPr lang="en-GB" dirty="0" err="1"/>
              <a:t>kalendarzu</a:t>
            </a:r>
            <a:r>
              <a:rPr lang="en-GB" dirty="0"/>
              <a:t> </a:t>
            </a:r>
            <a:r>
              <a:rPr lang="en-GB" dirty="0" err="1"/>
              <a:t>możemy</a:t>
            </a:r>
            <a:r>
              <a:rPr lang="en-GB" dirty="0"/>
              <a:t> </a:t>
            </a:r>
            <a:r>
              <a:rPr lang="en-GB" dirty="0" err="1"/>
              <a:t>zobaczyć</a:t>
            </a:r>
            <a:r>
              <a:rPr lang="en-GB" dirty="0"/>
              <a:t> </a:t>
            </a:r>
            <a:r>
              <a:rPr lang="en-GB" dirty="0" err="1"/>
              <a:t>nadchodzące</a:t>
            </a:r>
            <a:r>
              <a:rPr lang="en-GB" dirty="0"/>
              <a:t> </a:t>
            </a:r>
            <a:r>
              <a:rPr lang="en-GB" dirty="0" err="1"/>
              <a:t>wizyty</a:t>
            </a:r>
            <a:r>
              <a:rPr lang="en-GB" dirty="0"/>
              <a:t> </a:t>
            </a:r>
            <a:r>
              <a:rPr lang="en-GB" dirty="0" err="1"/>
              <a:t>lub</a:t>
            </a:r>
            <a:r>
              <a:rPr lang="en-GB" dirty="0"/>
              <a:t> je </a:t>
            </a:r>
            <a:r>
              <a:rPr lang="en-GB" dirty="0" err="1"/>
              <a:t>usunąć</a:t>
            </a:r>
            <a:r>
              <a:rPr lang="en-GB" dirty="0"/>
              <a:t>, </a:t>
            </a:r>
            <a:r>
              <a:rPr lang="en-GB" dirty="0" err="1"/>
              <a:t>standardowa</a:t>
            </a:r>
            <a:r>
              <a:rPr lang="en-GB" dirty="0"/>
              <a:t> </a:t>
            </a:r>
            <a:r>
              <a:rPr lang="en-GB" dirty="0" err="1"/>
              <a:t>opcja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chcieliśmy</a:t>
            </a:r>
            <a:r>
              <a:rPr lang="en-GB" dirty="0"/>
              <a:t> </a:t>
            </a:r>
            <a:r>
              <a:rPr lang="en-GB" dirty="0" err="1"/>
              <a:t>przytłaczać</a:t>
            </a:r>
            <a:r>
              <a:rPr lang="en-GB" dirty="0"/>
              <a:t> </a:t>
            </a:r>
            <a:r>
              <a:rPr lang="en-GB" dirty="0" err="1"/>
              <a:t>użytkownika</a:t>
            </a:r>
            <a:r>
              <a:rPr lang="en-GB" dirty="0"/>
              <a:t> jak </a:t>
            </a:r>
            <a:r>
              <a:rPr lang="en-GB" dirty="0" err="1"/>
              <a:t>również</a:t>
            </a:r>
            <a:r>
              <a:rPr lang="en-GB" dirty="0"/>
              <a:t>,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oszukujmy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, </a:t>
            </a:r>
            <a:r>
              <a:rPr lang="en-GB" dirty="0" err="1"/>
              <a:t>czasu</a:t>
            </a:r>
            <a:r>
              <a:rPr lang="en-GB" dirty="0"/>
              <a:t> </a:t>
            </a:r>
            <a:r>
              <a:rPr lang="en-GB" dirty="0" err="1"/>
              <a:t>było</a:t>
            </a:r>
            <a:r>
              <a:rPr lang="en-GB" dirty="0"/>
              <a:t> </a:t>
            </a:r>
            <a:r>
              <a:rPr lang="en-GB" dirty="0" err="1"/>
              <a:t>niewiele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FC1E4-721C-44D1-9B12-58FBE4837DB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870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A555-BDB3-47D1-BC06-2D72AB0BD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7FDE2-AEA5-4AE4-A251-B2BBCF4F9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D4DEA-FAA9-4C20-B30A-55394971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5B47-D772-4AC2-BF5E-1294E7E3114C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0A178-7A51-40BB-8147-993A69A7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43EE1-AAC0-4240-8CE5-E9AD7CA3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9789-EB8B-456C-A134-830A2F4AF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12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FC2F-5B8C-498C-BAB3-22AD00A4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F4B6C-BBB1-4EEC-A4F7-438A677F7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447F6-8532-49C6-AB1A-6DF6F36C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5B47-D772-4AC2-BF5E-1294E7E3114C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DF67-25D9-4024-81B4-91CAAD8D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40042-00C6-4826-957F-D97CE883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9789-EB8B-456C-A134-830A2F4AF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96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685819-7DC9-4F27-89F9-0D5C8D9CA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B3698-49DE-4087-9C32-5C09E9289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AF834-5217-4992-AA9D-7E468E182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5B47-D772-4AC2-BF5E-1294E7E3114C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5D769-93EB-4DB8-8D76-6CCE5B23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DBE22-A897-42C0-83CC-D3ABEC19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9789-EB8B-456C-A134-830A2F4AF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19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3592-06BD-4EC3-8EE4-6FA40453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02562-9855-4E03-9BAC-9AD280C0B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7D7C6-52A5-4342-AAC7-F1E5A395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5B47-D772-4AC2-BF5E-1294E7E3114C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C0873-5411-4240-B790-4933A137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FEB64-6374-4008-A9B8-B81BBA86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9789-EB8B-456C-A134-830A2F4AF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90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AC86-CFD1-4E7C-B1A7-0D8175106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44DEB-546C-4A20-A7DF-445DB6C77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6AB09-269E-4EC3-8484-FFD8393C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5B47-D772-4AC2-BF5E-1294E7E3114C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7720B-F257-4D07-95CA-53DBFA4C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B1C20-C07B-42AB-8DC8-F7378CCF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9789-EB8B-456C-A134-830A2F4AF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20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0C784-8781-4A63-BEC3-04B721A5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1A69-E52E-4BE4-82E6-BAF17E6E0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CE87D-4A36-4763-AB89-30C76E732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C5B7D-F21A-4BA5-B8DC-3256D260C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5B47-D772-4AC2-BF5E-1294E7E3114C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260D1-5359-44D2-893D-C83CC2F1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D4849-F0F3-4B88-AF8D-F3295F9F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9789-EB8B-456C-A134-830A2F4AF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72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DC60-1182-472D-BC92-0B65F63F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1C5E9-2D59-424D-AAE0-9DE373D09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AE9AF-C038-4615-AE71-5215298BA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FE6FA-A5FA-4010-97B5-223213709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CF088-5DB8-45B3-ADC4-B48D2A349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4DEF24-9CC1-4B2C-B80A-3E5F1BDBA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5B47-D772-4AC2-BF5E-1294E7E3114C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F8C9DE-9E4A-45F3-BDBE-CE416A46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89E31-1224-4C16-9221-293E0A22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9789-EB8B-456C-A134-830A2F4AF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32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35EC-EE43-47DC-B3DA-3E3DBED6D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2B7DF1-5DB4-47D9-A8BE-12E6FBEAD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5B47-D772-4AC2-BF5E-1294E7E3114C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FA777-F218-4728-AFBD-DE1FDD38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915B0-0B9B-4B06-84AB-00A4A68C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9789-EB8B-456C-A134-830A2F4AF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38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B0187-D3F9-419B-96DF-6E89294C2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5B47-D772-4AC2-BF5E-1294E7E3114C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FB8D5-B54C-403C-8A56-2D4D381F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103BA-14C4-477D-A875-F9DB95610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9789-EB8B-456C-A134-830A2F4AF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7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3EC2-FA0B-472B-96D3-387376CA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CAA77-FF8A-4218-9B19-FFD577669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05987-2175-4B00-9B69-2A16FF6BA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8722B-A258-4BDD-8078-9B195D13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5B47-D772-4AC2-BF5E-1294E7E3114C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90C31-07A7-4F13-BBD0-BCB340E9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23588-BE7A-411B-B9DE-4A07204F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9789-EB8B-456C-A134-830A2F4AF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3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BE016-9657-4D82-B653-807DA160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E9F433-2D95-40A2-85E1-D33F59888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56B5F-127F-4B45-B387-BFC5342FA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CE0A9-2AAA-44A9-B4E3-C15B3C9A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5B47-D772-4AC2-BF5E-1294E7E3114C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19760-5C66-4F45-A795-2A0C1564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AD87E-1E35-446C-B180-C5E9068C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9789-EB8B-456C-A134-830A2F4AF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39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68000">
              <a:srgbClr val="DAE8FC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F8414-88BD-4099-83A6-3251398E9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AFF75-3269-4A38-A373-5BD466C1D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DEA81-2E5D-4134-BACA-D34C3A671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D5B47-D772-4AC2-BF5E-1294E7E3114C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8983A-87D2-406A-B794-DBBF4F4BD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16F55-5266-4401-8C92-8717C15DA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89789-EB8B-456C-A134-830A2F4AF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92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80C78E3F-F4E4-472A-9410-6AC9E3F1A50D}"/>
              </a:ext>
            </a:extLst>
          </p:cNvPr>
          <p:cNvSpPr txBox="1"/>
          <p:nvPr/>
        </p:nvSpPr>
        <p:spPr>
          <a:xfrm>
            <a:off x="637428" y="1726171"/>
            <a:ext cx="81001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spc="1000" dirty="0">
                <a:solidFill>
                  <a:srgbClr val="FFD966"/>
                </a:solidFill>
              </a:rPr>
              <a:t>HIKIKOMORI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00421C4-F91B-439F-B25F-BE2A9DC25D67}"/>
              </a:ext>
            </a:extLst>
          </p:cNvPr>
          <p:cNvSpPr txBox="1"/>
          <p:nvPr/>
        </p:nvSpPr>
        <p:spPr>
          <a:xfrm>
            <a:off x="637428" y="3425234"/>
            <a:ext cx="5764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1000" dirty="0">
                <a:solidFill>
                  <a:schemeClr val="bg1">
                    <a:lumMod val="95000"/>
                  </a:schemeClr>
                </a:solidFill>
              </a:rPr>
              <a:t>Szymon Hutnik</a:t>
            </a:r>
            <a:br>
              <a:rPr lang="en-US" sz="2400" spc="1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400" spc="1000" dirty="0">
                <a:solidFill>
                  <a:schemeClr val="bg1">
                    <a:lumMod val="95000"/>
                  </a:schemeClr>
                </a:solidFill>
              </a:rPr>
              <a:t>Bartłomiej Sawicki</a:t>
            </a:r>
            <a:br>
              <a:rPr lang="en-US" sz="2400" spc="1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400" strike="sngStrike" spc="1000" dirty="0">
                <a:solidFill>
                  <a:schemeClr val="bg1">
                    <a:lumMod val="95000"/>
                  </a:schemeClr>
                </a:solidFill>
              </a:rPr>
              <a:t>Michał Przytarski</a:t>
            </a:r>
            <a:br>
              <a:rPr lang="en-US" sz="2400" spc="1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400" spc="1000" dirty="0">
                <a:solidFill>
                  <a:schemeClr val="bg1">
                    <a:lumMod val="95000"/>
                  </a:schemeClr>
                </a:solidFill>
              </a:rPr>
              <a:t>Miłosz Tarka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47EDC09-44B8-4256-BAE3-04741ABF5933}"/>
              </a:ext>
            </a:extLst>
          </p:cNvPr>
          <p:cNvSpPr/>
          <p:nvPr/>
        </p:nvSpPr>
        <p:spPr>
          <a:xfrm>
            <a:off x="6889173" y="4488873"/>
            <a:ext cx="6048544" cy="3553690"/>
          </a:xfrm>
          <a:prstGeom prst="rect">
            <a:avLst/>
          </a:prstGeom>
          <a:noFill/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E7A0154-917D-4EAF-9483-C3DF23A41C7E}"/>
              </a:ext>
            </a:extLst>
          </p:cNvPr>
          <p:cNvSpPr/>
          <p:nvPr/>
        </p:nvSpPr>
        <p:spPr>
          <a:xfrm>
            <a:off x="-468628" y="-124691"/>
            <a:ext cx="6069327" cy="5330535"/>
          </a:xfrm>
          <a:prstGeom prst="rect">
            <a:avLst/>
          </a:prstGeom>
          <a:noFill/>
          <a:ln w="31750">
            <a:solidFill>
              <a:schemeClr val="accent2">
                <a:lumMod val="60000"/>
                <a:lumOff val="4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0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BA2E0225-DB07-4743-8C64-BF2A2C04ED2C}"/>
              </a:ext>
            </a:extLst>
          </p:cNvPr>
          <p:cNvSpPr txBox="1"/>
          <p:nvPr/>
        </p:nvSpPr>
        <p:spPr>
          <a:xfrm>
            <a:off x="0" y="6457890"/>
            <a:ext cx="7896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000" dirty="0">
                <a:solidFill>
                  <a:srgbClr val="F2B800"/>
                </a:solidFill>
              </a:rPr>
              <a:t>HIKIKOMORI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DDF07F-97F9-4F94-93EE-002CEC52D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2006600"/>
            <a:ext cx="10515600" cy="4351338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62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6C1A7093-FE96-4840-81E6-10DEB79F2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5" y="1263650"/>
            <a:ext cx="8902700" cy="4330700"/>
          </a:xfr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BA2E0225-DB07-4743-8C64-BF2A2C04ED2C}"/>
              </a:ext>
            </a:extLst>
          </p:cNvPr>
          <p:cNvSpPr txBox="1"/>
          <p:nvPr/>
        </p:nvSpPr>
        <p:spPr>
          <a:xfrm>
            <a:off x="0" y="6457890"/>
            <a:ext cx="7896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000" dirty="0">
                <a:solidFill>
                  <a:srgbClr val="F2B800"/>
                </a:solidFill>
              </a:rPr>
              <a:t>HIKIKOMORI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0A2A3E-37D3-430C-9999-19A88EA41D8D}"/>
              </a:ext>
            </a:extLst>
          </p:cNvPr>
          <p:cNvSpPr txBox="1"/>
          <p:nvPr/>
        </p:nvSpPr>
        <p:spPr>
          <a:xfrm>
            <a:off x="9318625" y="2413337"/>
            <a:ext cx="26320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Usprawnienie</a:t>
            </a:r>
            <a:r>
              <a:rPr lang="en-GB" dirty="0"/>
              <a:t> </a:t>
            </a:r>
            <a:r>
              <a:rPr lang="en-GB" dirty="0" err="1"/>
              <a:t>zapisów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wizyty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Zwiększenie</a:t>
            </a:r>
            <a:r>
              <a:rPr lang="en-GB" dirty="0"/>
              <a:t> </a:t>
            </a:r>
            <a:r>
              <a:rPr lang="en-GB" dirty="0" err="1"/>
              <a:t>ilości</a:t>
            </a:r>
            <a:r>
              <a:rPr lang="en-GB" dirty="0"/>
              <a:t> </a:t>
            </a:r>
            <a:r>
              <a:rPr lang="en-GB" dirty="0" err="1"/>
              <a:t>badań</a:t>
            </a:r>
            <a:r>
              <a:rPr lang="en-GB" dirty="0"/>
              <a:t> </a:t>
            </a:r>
            <a:r>
              <a:rPr lang="en-GB" dirty="0" err="1"/>
              <a:t>kontrolnych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Ułatwienie</a:t>
            </a:r>
            <a:r>
              <a:rPr lang="en-GB" dirty="0"/>
              <a:t> </a:t>
            </a:r>
            <a:r>
              <a:rPr lang="en-GB" dirty="0" err="1"/>
              <a:t>dostępu</a:t>
            </a:r>
            <a:r>
              <a:rPr lang="en-GB" dirty="0"/>
              <a:t> do </a:t>
            </a:r>
            <a:r>
              <a:rPr lang="en-GB" dirty="0" err="1"/>
              <a:t>historii</a:t>
            </a:r>
            <a:r>
              <a:rPr lang="en-GB" dirty="0"/>
              <a:t> </a:t>
            </a:r>
            <a:r>
              <a:rPr lang="en-GB" dirty="0" err="1"/>
              <a:t>medycznej</a:t>
            </a:r>
            <a:r>
              <a:rPr lang="en-GB" dirty="0"/>
              <a:t> </a:t>
            </a:r>
            <a:r>
              <a:rPr lang="en-GB" dirty="0" err="1"/>
              <a:t>pacjentów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192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BA2E0225-DB07-4743-8C64-BF2A2C04ED2C}"/>
              </a:ext>
            </a:extLst>
          </p:cNvPr>
          <p:cNvSpPr txBox="1"/>
          <p:nvPr/>
        </p:nvSpPr>
        <p:spPr>
          <a:xfrm>
            <a:off x="0" y="6457890"/>
            <a:ext cx="7896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000" dirty="0">
                <a:solidFill>
                  <a:srgbClr val="F2B800"/>
                </a:solidFill>
              </a:rPr>
              <a:t>HIKIKOMORI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F8BAA58-908A-4695-8117-8839B88B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Technologie</a:t>
            </a:r>
            <a:endParaRPr lang="en-GB" dirty="0"/>
          </a:p>
        </p:txBody>
      </p:sp>
      <p:pic>
        <p:nvPicPr>
          <p:cNvPr id="13" name="Picture 1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CA1E66C-3463-4EB9-B436-1E457AF48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888818" cy="44374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81A5DF-5688-4A23-B6B2-D3C4FF4A251D}"/>
              </a:ext>
            </a:extLst>
          </p:cNvPr>
          <p:cNvSpPr txBox="1"/>
          <p:nvPr/>
        </p:nvSpPr>
        <p:spPr>
          <a:xfrm>
            <a:off x="8721725" y="2551837"/>
            <a:ext cx="2632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Baza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-Microsoft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BackEnd</a:t>
            </a:r>
            <a:r>
              <a:rPr lang="en-GB" dirty="0"/>
              <a:t>/Server – ASP.NET + Entity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FrontEnd</a:t>
            </a:r>
            <a:r>
              <a:rPr lang="en-GB" dirty="0"/>
              <a:t> - ReactJS</a:t>
            </a:r>
          </a:p>
        </p:txBody>
      </p:sp>
    </p:spTree>
    <p:extLst>
      <p:ext uri="{BB962C8B-B14F-4D97-AF65-F5344CB8AC3E}">
        <p14:creationId xmlns:p14="http://schemas.microsoft.com/office/powerpoint/2010/main" val="315693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DCA7-5D3F-4A51-95A0-AC1410CBD7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B590C-80AB-4A4A-8578-6BE330B0E4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37703-CE92-48A2-9F5D-FC7DFB2C2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pole tekstowe 3">
            <a:extLst>
              <a:ext uri="{FF2B5EF4-FFF2-40B4-BE49-F238E27FC236}">
                <a16:creationId xmlns:a16="http://schemas.microsoft.com/office/drawing/2014/main" id="{8BABB1BB-364E-4EA6-AAF1-10F5ED3CBC30}"/>
              </a:ext>
            </a:extLst>
          </p:cNvPr>
          <p:cNvSpPr txBox="1"/>
          <p:nvPr/>
        </p:nvSpPr>
        <p:spPr>
          <a:xfrm>
            <a:off x="0" y="6457890"/>
            <a:ext cx="7896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000" dirty="0">
                <a:solidFill>
                  <a:srgbClr val="F2B800"/>
                </a:solidFill>
              </a:rPr>
              <a:t>HIKIKOMORI</a:t>
            </a:r>
          </a:p>
        </p:txBody>
      </p:sp>
    </p:spTree>
    <p:extLst>
      <p:ext uri="{BB962C8B-B14F-4D97-AF65-F5344CB8AC3E}">
        <p14:creationId xmlns:p14="http://schemas.microsoft.com/office/powerpoint/2010/main" val="256948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DCA7-5D3F-4A51-95A0-AC1410CBD7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B590C-80AB-4A4A-8578-6BE330B0E4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37703-CE92-48A2-9F5D-FC7DFB2C2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pole tekstowe 3">
            <a:extLst>
              <a:ext uri="{FF2B5EF4-FFF2-40B4-BE49-F238E27FC236}">
                <a16:creationId xmlns:a16="http://schemas.microsoft.com/office/drawing/2014/main" id="{8BABB1BB-364E-4EA6-AAF1-10F5ED3CBC30}"/>
              </a:ext>
            </a:extLst>
          </p:cNvPr>
          <p:cNvSpPr txBox="1"/>
          <p:nvPr/>
        </p:nvSpPr>
        <p:spPr>
          <a:xfrm>
            <a:off x="0" y="6457890"/>
            <a:ext cx="7896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000" dirty="0">
                <a:solidFill>
                  <a:srgbClr val="F2B800"/>
                </a:solidFill>
              </a:rPr>
              <a:t>HIKIKOMORI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BE27B-CBFC-4901-9698-896C5D979E85}"/>
              </a:ext>
            </a:extLst>
          </p:cNvPr>
          <p:cNvSpPr txBox="1"/>
          <p:nvPr/>
        </p:nvSpPr>
        <p:spPr>
          <a:xfrm>
            <a:off x="4166483" y="2981739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logowanie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538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37AD-3F1B-42E5-96A8-C7E5DEDA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3480E-E341-440A-936B-C84741360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4E5B5-674B-455B-99EC-042FFC06E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pole tekstowe 3">
            <a:extLst>
              <a:ext uri="{FF2B5EF4-FFF2-40B4-BE49-F238E27FC236}">
                <a16:creationId xmlns:a16="http://schemas.microsoft.com/office/drawing/2014/main" id="{A5743228-9146-4A88-A34C-1F377F6C62C5}"/>
              </a:ext>
            </a:extLst>
          </p:cNvPr>
          <p:cNvSpPr txBox="1"/>
          <p:nvPr/>
        </p:nvSpPr>
        <p:spPr>
          <a:xfrm>
            <a:off x="0" y="6457890"/>
            <a:ext cx="7896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000" dirty="0">
                <a:solidFill>
                  <a:srgbClr val="F2B800"/>
                </a:solidFill>
              </a:rPr>
              <a:t>HIKIKOMORI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BABAF9-ACA0-4EA6-AEA7-4ABEBBFB434D}"/>
              </a:ext>
            </a:extLst>
          </p:cNvPr>
          <p:cNvSpPr txBox="1"/>
          <p:nvPr/>
        </p:nvSpPr>
        <p:spPr>
          <a:xfrm>
            <a:off x="3288154" y="2955029"/>
            <a:ext cx="590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MAKE APPOINTMENT</a:t>
            </a:r>
          </a:p>
        </p:txBody>
      </p:sp>
    </p:spTree>
    <p:extLst>
      <p:ext uri="{BB962C8B-B14F-4D97-AF65-F5344CB8AC3E}">
        <p14:creationId xmlns:p14="http://schemas.microsoft.com/office/powerpoint/2010/main" val="1738477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37AD-3F1B-42E5-96A8-C7E5DEDA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3480E-E341-440A-936B-C84741360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4E5B5-674B-455B-99EC-042FFC06E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pole tekstowe 3">
            <a:extLst>
              <a:ext uri="{FF2B5EF4-FFF2-40B4-BE49-F238E27FC236}">
                <a16:creationId xmlns:a16="http://schemas.microsoft.com/office/drawing/2014/main" id="{A5743228-9146-4A88-A34C-1F377F6C62C5}"/>
              </a:ext>
            </a:extLst>
          </p:cNvPr>
          <p:cNvSpPr txBox="1"/>
          <p:nvPr/>
        </p:nvSpPr>
        <p:spPr>
          <a:xfrm>
            <a:off x="0" y="6457890"/>
            <a:ext cx="7896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000" dirty="0">
                <a:solidFill>
                  <a:srgbClr val="F2B800"/>
                </a:solidFill>
              </a:rPr>
              <a:t>HIKIKOMORI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BABAF9-ACA0-4EA6-AEA7-4ABEBBFB434D}"/>
              </a:ext>
            </a:extLst>
          </p:cNvPr>
          <p:cNvSpPr txBox="1"/>
          <p:nvPr/>
        </p:nvSpPr>
        <p:spPr>
          <a:xfrm>
            <a:off x="3288154" y="2955029"/>
            <a:ext cx="590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MAKE APPOINTMENT</a:t>
            </a:r>
          </a:p>
        </p:txBody>
      </p:sp>
    </p:spTree>
    <p:extLst>
      <p:ext uri="{BB962C8B-B14F-4D97-AF65-F5344CB8AC3E}">
        <p14:creationId xmlns:p14="http://schemas.microsoft.com/office/powerpoint/2010/main" val="1891133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380</Words>
  <Application>Microsoft Office PowerPoint</Application>
  <PresentationFormat>Widescreen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Technologie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Szymon Hutnik</dc:creator>
  <cp:lastModifiedBy>Szymon Hutnik</cp:lastModifiedBy>
  <cp:revision>2</cp:revision>
  <dcterms:created xsi:type="dcterms:W3CDTF">2021-10-16T08:44:59Z</dcterms:created>
  <dcterms:modified xsi:type="dcterms:W3CDTF">2021-10-16T10:54:34Z</dcterms:modified>
</cp:coreProperties>
</file>