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85F"/>
    <a:srgbClr val="8391DB"/>
    <a:srgbClr val="7B749E"/>
    <a:srgbClr val="D5DFFF"/>
    <a:srgbClr val="C4B7F2"/>
    <a:srgbClr val="B9A03B"/>
    <a:srgbClr val="E8ECF1"/>
    <a:srgbClr val="CA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F846D0-86EA-4170-ACFC-72272D473A91}" v="10" dt="2024-04-27T19:24:24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194919-231E-4B07-ABD6-DE1FB9BF887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3E3C57B-48CF-4B92-A55D-D19E5EE2C022}">
      <dgm:prSet phldrT="[Text]" custT="1"/>
      <dgm:spPr>
        <a:solidFill>
          <a:srgbClr val="7B749E"/>
        </a:solidFill>
        <a:ln>
          <a:noFill/>
        </a:ln>
      </dgm:spPr>
      <dgm:t>
        <a:bodyPr/>
        <a:lstStyle/>
        <a:p>
          <a:r>
            <a:rPr lang="en-US" sz="2500" b="0" i="0" dirty="0">
              <a:latin typeface="Bahnschrift SemiBold" panose="020B0502040204020203" pitchFamily="34" charset="0"/>
            </a:rPr>
            <a:t>YDB Kubernetes Operator</a:t>
          </a:r>
          <a:endParaRPr lang="ru-RU" sz="2500" dirty="0">
            <a:latin typeface="Bahnschrift SemiBold" panose="020B0502040204020203" pitchFamily="34" charset="0"/>
          </a:endParaRPr>
        </a:p>
      </dgm:t>
    </dgm:pt>
    <dgm:pt modelId="{88DC7808-21EA-4613-A371-A7AA5851AA0F}" type="parTrans" cxnId="{E62956F9-E40B-4F58-9151-C05B6238BA84}">
      <dgm:prSet/>
      <dgm:spPr/>
      <dgm:t>
        <a:bodyPr/>
        <a:lstStyle/>
        <a:p>
          <a:endParaRPr lang="ru-RU"/>
        </a:p>
      </dgm:t>
    </dgm:pt>
    <dgm:pt modelId="{841238AF-BEA1-4880-A1E4-18C5D3D451AE}" type="sibTrans" cxnId="{E62956F9-E40B-4F58-9151-C05B6238BA84}">
      <dgm:prSet/>
      <dgm:spPr/>
      <dgm:t>
        <a:bodyPr/>
        <a:lstStyle/>
        <a:p>
          <a:endParaRPr lang="ru-RU"/>
        </a:p>
      </dgm:t>
    </dgm:pt>
    <dgm:pt modelId="{9F7ACC69-2923-43D5-9B56-047BD4628AEF}">
      <dgm:prSet phldrT="[Text]" custT="1"/>
      <dgm:spPr>
        <a:solidFill>
          <a:srgbClr val="7B749E"/>
        </a:solidFill>
        <a:ln>
          <a:noFill/>
        </a:ln>
      </dgm:spPr>
      <dgm:t>
        <a:bodyPr/>
        <a:lstStyle/>
        <a:p>
          <a:r>
            <a:rPr lang="en-US" sz="2500" b="0" i="0" dirty="0">
              <a:latin typeface="Bahnschrift SemiBold" panose="020B0502040204020203" pitchFamily="34" charset="0"/>
            </a:rPr>
            <a:t>YDB Docker Image</a:t>
          </a:r>
          <a:endParaRPr lang="ru-RU" sz="2500" dirty="0">
            <a:latin typeface="Bahnschrift SemiBold" panose="020B0502040204020203" pitchFamily="34" charset="0"/>
          </a:endParaRPr>
        </a:p>
      </dgm:t>
    </dgm:pt>
    <dgm:pt modelId="{15EC3460-8605-4172-8AE0-95D279D9C9BA}" type="parTrans" cxnId="{64418730-C9B8-47F6-91FE-F2B6FF444C7E}">
      <dgm:prSet/>
      <dgm:spPr/>
      <dgm:t>
        <a:bodyPr/>
        <a:lstStyle/>
        <a:p>
          <a:endParaRPr lang="ru-RU"/>
        </a:p>
      </dgm:t>
    </dgm:pt>
    <dgm:pt modelId="{513AFCC8-FC32-4A41-8C18-5F40DDBFDFA4}" type="sibTrans" cxnId="{64418730-C9B8-47F6-91FE-F2B6FF444C7E}">
      <dgm:prSet/>
      <dgm:spPr/>
      <dgm:t>
        <a:bodyPr/>
        <a:lstStyle/>
        <a:p>
          <a:endParaRPr lang="ru-RU"/>
        </a:p>
      </dgm:t>
    </dgm:pt>
    <dgm:pt modelId="{B1A5EB5A-8F82-4B0F-B20D-DCF34E4D8EDE}">
      <dgm:prSet phldrT="[Text]" custT="1"/>
      <dgm:spPr>
        <a:solidFill>
          <a:srgbClr val="7B749E"/>
        </a:solidFill>
        <a:ln>
          <a:noFill/>
        </a:ln>
      </dgm:spPr>
      <dgm:t>
        <a:bodyPr/>
        <a:lstStyle/>
        <a:p>
          <a:r>
            <a:rPr lang="en-US" sz="2500" b="0" i="0" dirty="0">
              <a:latin typeface="Bahnschrift SemiBold" panose="020B0502040204020203" pitchFamily="34" charset="0"/>
            </a:rPr>
            <a:t>Bash script</a:t>
          </a:r>
          <a:endParaRPr lang="ru-RU" sz="2500" dirty="0">
            <a:latin typeface="Bahnschrift SemiBold" panose="020B0502040204020203" pitchFamily="34" charset="0"/>
          </a:endParaRPr>
        </a:p>
      </dgm:t>
    </dgm:pt>
    <dgm:pt modelId="{B23EB930-5791-4270-8B7C-313E64383A67}" type="parTrans" cxnId="{B0BDCFEB-FB2F-4B01-9516-C9143C35FC5D}">
      <dgm:prSet/>
      <dgm:spPr/>
      <dgm:t>
        <a:bodyPr/>
        <a:lstStyle/>
        <a:p>
          <a:endParaRPr lang="ru-RU"/>
        </a:p>
      </dgm:t>
    </dgm:pt>
    <dgm:pt modelId="{CCC483E4-4DD3-4A8F-9CE5-0866ADFC35F5}" type="sibTrans" cxnId="{B0BDCFEB-FB2F-4B01-9516-C9143C35FC5D}">
      <dgm:prSet/>
      <dgm:spPr/>
      <dgm:t>
        <a:bodyPr/>
        <a:lstStyle/>
        <a:p>
          <a:endParaRPr lang="ru-RU"/>
        </a:p>
      </dgm:t>
    </dgm:pt>
    <dgm:pt modelId="{21F4C857-3D17-4D27-9047-5DF1C4D61FDE}" type="pres">
      <dgm:prSet presAssocID="{EB194919-231E-4B07-ABD6-DE1FB9BF8874}" presName="linear" presStyleCnt="0">
        <dgm:presLayoutVars>
          <dgm:dir val="rev"/>
          <dgm:animLvl val="lvl"/>
          <dgm:resizeHandles val="exact"/>
        </dgm:presLayoutVars>
      </dgm:prSet>
      <dgm:spPr/>
    </dgm:pt>
    <dgm:pt modelId="{A6CD1554-11F2-472D-96A1-A86F9F88E6F2}" type="pres">
      <dgm:prSet presAssocID="{73E3C57B-48CF-4B92-A55D-D19E5EE2C022}" presName="parentLin" presStyleCnt="0"/>
      <dgm:spPr/>
    </dgm:pt>
    <dgm:pt modelId="{55BC668F-85A8-4F15-8F40-4E689E31BC2E}" type="pres">
      <dgm:prSet presAssocID="{73E3C57B-48CF-4B92-A55D-D19E5EE2C022}" presName="parentLeftMargin" presStyleLbl="node1" presStyleIdx="0" presStyleCnt="3"/>
      <dgm:spPr/>
    </dgm:pt>
    <dgm:pt modelId="{0F8EC124-0F42-44E8-9E90-A83D9678D458}" type="pres">
      <dgm:prSet presAssocID="{73E3C57B-48CF-4B92-A55D-D19E5EE2C022}" presName="parentText" presStyleLbl="node1" presStyleIdx="0" presStyleCnt="3" custScaleY="33653" custLinFactX="153" custLinFactNeighborX="100000" custLinFactNeighborY="-16600">
        <dgm:presLayoutVars>
          <dgm:chMax val="0"/>
          <dgm:bulletEnabled val="1"/>
        </dgm:presLayoutVars>
      </dgm:prSet>
      <dgm:spPr/>
    </dgm:pt>
    <dgm:pt modelId="{D7048D63-539B-4834-A0FB-827AF3FF938D}" type="pres">
      <dgm:prSet presAssocID="{73E3C57B-48CF-4B92-A55D-D19E5EE2C022}" presName="negativeSpace" presStyleCnt="0"/>
      <dgm:spPr/>
    </dgm:pt>
    <dgm:pt modelId="{748F7FC3-E32C-4990-84CE-1CD0386B5199}" type="pres">
      <dgm:prSet presAssocID="{73E3C57B-48CF-4B92-A55D-D19E5EE2C022}" presName="childText" presStyleLbl="conFgAcc1" presStyleIdx="0" presStyleCnt="3" custScaleY="39288">
        <dgm:presLayoutVars>
          <dgm:bulletEnabled val="1"/>
        </dgm:presLayoutVars>
      </dgm:prSet>
      <dgm:spPr>
        <a:prstGeom prst="roundRect">
          <a:avLst/>
        </a:prstGeom>
        <a:solidFill>
          <a:srgbClr val="D5DFFF">
            <a:alpha val="90000"/>
          </a:srgbClr>
        </a:solidFill>
        <a:ln>
          <a:noFill/>
        </a:ln>
      </dgm:spPr>
    </dgm:pt>
    <dgm:pt modelId="{3E213299-9B88-455B-B285-FDFB70CE697F}" type="pres">
      <dgm:prSet presAssocID="{841238AF-BEA1-4880-A1E4-18C5D3D451AE}" presName="spaceBetweenRectangles" presStyleCnt="0"/>
      <dgm:spPr/>
    </dgm:pt>
    <dgm:pt modelId="{2580609C-6536-4B46-9014-7D93AD66BA09}" type="pres">
      <dgm:prSet presAssocID="{9F7ACC69-2923-43D5-9B56-047BD4628AEF}" presName="parentLin" presStyleCnt="0"/>
      <dgm:spPr/>
    </dgm:pt>
    <dgm:pt modelId="{D9A39810-A11F-4F00-8E70-48AB38DE7588}" type="pres">
      <dgm:prSet presAssocID="{9F7ACC69-2923-43D5-9B56-047BD4628AEF}" presName="parentLeftMargin" presStyleLbl="node1" presStyleIdx="0" presStyleCnt="3"/>
      <dgm:spPr/>
    </dgm:pt>
    <dgm:pt modelId="{373147B0-F164-400E-B303-1ECAFD2693EC}" type="pres">
      <dgm:prSet presAssocID="{9F7ACC69-2923-43D5-9B56-047BD4628AEF}" presName="parentText" presStyleLbl="node1" presStyleIdx="1" presStyleCnt="3" custScaleY="32413" custLinFactX="143" custLinFactNeighborX="100000" custLinFactNeighborY="-11021">
        <dgm:presLayoutVars>
          <dgm:chMax val="0"/>
          <dgm:bulletEnabled val="1"/>
        </dgm:presLayoutVars>
      </dgm:prSet>
      <dgm:spPr/>
    </dgm:pt>
    <dgm:pt modelId="{8D9A7A67-4259-4AC1-819A-C6887EC3FD81}" type="pres">
      <dgm:prSet presAssocID="{9F7ACC69-2923-43D5-9B56-047BD4628AEF}" presName="negativeSpace" presStyleCnt="0"/>
      <dgm:spPr/>
    </dgm:pt>
    <dgm:pt modelId="{2B2F6F67-AD22-4725-A688-0B1F6DB6F1B5}" type="pres">
      <dgm:prSet presAssocID="{9F7ACC69-2923-43D5-9B56-047BD4628AEF}" presName="childText" presStyleLbl="conFgAcc1" presStyleIdx="1" presStyleCnt="3" custScaleY="38239" custLinFactNeighborX="468" custLinFactNeighborY="35766">
        <dgm:presLayoutVars>
          <dgm:bulletEnabled val="1"/>
        </dgm:presLayoutVars>
      </dgm:prSet>
      <dgm:spPr>
        <a:prstGeom prst="roundRect">
          <a:avLst/>
        </a:prstGeom>
        <a:solidFill>
          <a:srgbClr val="D5DFFF">
            <a:alpha val="90000"/>
          </a:srgbClr>
        </a:solidFill>
        <a:ln>
          <a:noFill/>
        </a:ln>
      </dgm:spPr>
    </dgm:pt>
    <dgm:pt modelId="{B5E5313B-B57E-401F-BD73-E7F13F6F18F8}" type="pres">
      <dgm:prSet presAssocID="{513AFCC8-FC32-4A41-8C18-5F40DDBFDFA4}" presName="spaceBetweenRectangles" presStyleCnt="0"/>
      <dgm:spPr/>
    </dgm:pt>
    <dgm:pt modelId="{AD52B9E7-7EF8-4AC9-9E04-DA5A19089AB2}" type="pres">
      <dgm:prSet presAssocID="{B1A5EB5A-8F82-4B0F-B20D-DCF34E4D8EDE}" presName="parentLin" presStyleCnt="0"/>
      <dgm:spPr/>
    </dgm:pt>
    <dgm:pt modelId="{9FC41D5B-FACB-4469-9720-5B29A9729609}" type="pres">
      <dgm:prSet presAssocID="{B1A5EB5A-8F82-4B0F-B20D-DCF34E4D8EDE}" presName="parentLeftMargin" presStyleLbl="node1" presStyleIdx="1" presStyleCnt="3"/>
      <dgm:spPr/>
    </dgm:pt>
    <dgm:pt modelId="{F23D7FA5-D2F5-4071-98FE-6534B5C8E51E}" type="pres">
      <dgm:prSet presAssocID="{B1A5EB5A-8F82-4B0F-B20D-DCF34E4D8EDE}" presName="parentText" presStyleLbl="node1" presStyleIdx="2" presStyleCnt="3" custScaleY="30012" custLinFactX="59" custLinFactNeighborX="100000" custLinFactNeighborY="-4071">
        <dgm:presLayoutVars>
          <dgm:chMax val="0"/>
          <dgm:bulletEnabled val="1"/>
        </dgm:presLayoutVars>
      </dgm:prSet>
      <dgm:spPr/>
    </dgm:pt>
    <dgm:pt modelId="{7FFB8FD8-0253-4F70-85CF-1A29B3E2C4AF}" type="pres">
      <dgm:prSet presAssocID="{B1A5EB5A-8F82-4B0F-B20D-DCF34E4D8EDE}" presName="negativeSpace" presStyleCnt="0"/>
      <dgm:spPr/>
    </dgm:pt>
    <dgm:pt modelId="{3D68510E-57AB-427A-8196-4382ABB00F8C}" type="pres">
      <dgm:prSet presAssocID="{B1A5EB5A-8F82-4B0F-B20D-DCF34E4D8EDE}" presName="childText" presStyleLbl="conFgAcc1" presStyleIdx="2" presStyleCnt="3" custScaleY="35073" custLinFactNeighborX="70" custLinFactNeighborY="32302">
        <dgm:presLayoutVars>
          <dgm:bulletEnabled val="1"/>
        </dgm:presLayoutVars>
      </dgm:prSet>
      <dgm:spPr>
        <a:prstGeom prst="roundRect">
          <a:avLst/>
        </a:prstGeom>
        <a:solidFill>
          <a:srgbClr val="D5DFFF">
            <a:alpha val="90000"/>
          </a:srgbClr>
        </a:solidFill>
        <a:ln>
          <a:noFill/>
        </a:ln>
      </dgm:spPr>
    </dgm:pt>
  </dgm:ptLst>
  <dgm:cxnLst>
    <dgm:cxn modelId="{8040F51C-69A5-4F19-996C-56184D3D8DFB}" type="presOf" srcId="{9F7ACC69-2923-43D5-9B56-047BD4628AEF}" destId="{D9A39810-A11F-4F00-8E70-48AB38DE7588}" srcOrd="0" destOrd="0" presId="urn:microsoft.com/office/officeart/2005/8/layout/list1"/>
    <dgm:cxn modelId="{726D2B20-386D-4214-A625-450FAA57D48F}" type="presOf" srcId="{73E3C57B-48CF-4B92-A55D-D19E5EE2C022}" destId="{0F8EC124-0F42-44E8-9E90-A83D9678D458}" srcOrd="1" destOrd="0" presId="urn:microsoft.com/office/officeart/2005/8/layout/list1"/>
    <dgm:cxn modelId="{64418730-C9B8-47F6-91FE-F2B6FF444C7E}" srcId="{EB194919-231E-4B07-ABD6-DE1FB9BF8874}" destId="{9F7ACC69-2923-43D5-9B56-047BD4628AEF}" srcOrd="1" destOrd="0" parTransId="{15EC3460-8605-4172-8AE0-95D279D9C9BA}" sibTransId="{513AFCC8-FC32-4A41-8C18-5F40DDBFDFA4}"/>
    <dgm:cxn modelId="{A5DC323B-B475-4837-9570-82D219ACE059}" type="presOf" srcId="{73E3C57B-48CF-4B92-A55D-D19E5EE2C022}" destId="{55BC668F-85A8-4F15-8F40-4E689E31BC2E}" srcOrd="0" destOrd="0" presId="urn:microsoft.com/office/officeart/2005/8/layout/list1"/>
    <dgm:cxn modelId="{654E0560-214A-4395-A780-1C5BFB49ACE6}" type="presOf" srcId="{EB194919-231E-4B07-ABD6-DE1FB9BF8874}" destId="{21F4C857-3D17-4D27-9047-5DF1C4D61FDE}" srcOrd="0" destOrd="0" presId="urn:microsoft.com/office/officeart/2005/8/layout/list1"/>
    <dgm:cxn modelId="{DCD3754F-2CB1-4E09-B1D4-AB0D6DC6750D}" type="presOf" srcId="{B1A5EB5A-8F82-4B0F-B20D-DCF34E4D8EDE}" destId="{F23D7FA5-D2F5-4071-98FE-6534B5C8E51E}" srcOrd="1" destOrd="0" presId="urn:microsoft.com/office/officeart/2005/8/layout/list1"/>
    <dgm:cxn modelId="{EF1C89CD-C6F0-47E0-892D-33034C5AEE94}" type="presOf" srcId="{B1A5EB5A-8F82-4B0F-B20D-DCF34E4D8EDE}" destId="{9FC41D5B-FACB-4469-9720-5B29A9729609}" srcOrd="0" destOrd="0" presId="urn:microsoft.com/office/officeart/2005/8/layout/list1"/>
    <dgm:cxn modelId="{CE5407DF-D84E-4541-B84D-212C1EFC9883}" type="presOf" srcId="{9F7ACC69-2923-43D5-9B56-047BD4628AEF}" destId="{373147B0-F164-400E-B303-1ECAFD2693EC}" srcOrd="1" destOrd="0" presId="urn:microsoft.com/office/officeart/2005/8/layout/list1"/>
    <dgm:cxn modelId="{B0BDCFEB-FB2F-4B01-9516-C9143C35FC5D}" srcId="{EB194919-231E-4B07-ABD6-DE1FB9BF8874}" destId="{B1A5EB5A-8F82-4B0F-B20D-DCF34E4D8EDE}" srcOrd="2" destOrd="0" parTransId="{B23EB930-5791-4270-8B7C-313E64383A67}" sibTransId="{CCC483E4-4DD3-4A8F-9CE5-0866ADFC35F5}"/>
    <dgm:cxn modelId="{E62956F9-E40B-4F58-9151-C05B6238BA84}" srcId="{EB194919-231E-4B07-ABD6-DE1FB9BF8874}" destId="{73E3C57B-48CF-4B92-A55D-D19E5EE2C022}" srcOrd="0" destOrd="0" parTransId="{88DC7808-21EA-4613-A371-A7AA5851AA0F}" sibTransId="{841238AF-BEA1-4880-A1E4-18C5D3D451AE}"/>
    <dgm:cxn modelId="{ED2E85D1-D90B-4ABF-90DF-ADC6A26CC835}" type="presParOf" srcId="{21F4C857-3D17-4D27-9047-5DF1C4D61FDE}" destId="{A6CD1554-11F2-472D-96A1-A86F9F88E6F2}" srcOrd="0" destOrd="0" presId="urn:microsoft.com/office/officeart/2005/8/layout/list1"/>
    <dgm:cxn modelId="{236C5DB3-99E3-4C8A-9963-5B54A7A0601C}" type="presParOf" srcId="{A6CD1554-11F2-472D-96A1-A86F9F88E6F2}" destId="{55BC668F-85A8-4F15-8F40-4E689E31BC2E}" srcOrd="0" destOrd="0" presId="urn:microsoft.com/office/officeart/2005/8/layout/list1"/>
    <dgm:cxn modelId="{A1DEC6D9-AD37-4780-BA5B-622E4F9401B8}" type="presParOf" srcId="{A6CD1554-11F2-472D-96A1-A86F9F88E6F2}" destId="{0F8EC124-0F42-44E8-9E90-A83D9678D458}" srcOrd="1" destOrd="0" presId="urn:microsoft.com/office/officeart/2005/8/layout/list1"/>
    <dgm:cxn modelId="{436F9FF9-D82F-440F-B00A-6E3039DA7FD4}" type="presParOf" srcId="{21F4C857-3D17-4D27-9047-5DF1C4D61FDE}" destId="{D7048D63-539B-4834-A0FB-827AF3FF938D}" srcOrd="1" destOrd="0" presId="urn:microsoft.com/office/officeart/2005/8/layout/list1"/>
    <dgm:cxn modelId="{9C49A753-203E-4473-B863-578ED8AE4800}" type="presParOf" srcId="{21F4C857-3D17-4D27-9047-5DF1C4D61FDE}" destId="{748F7FC3-E32C-4990-84CE-1CD0386B5199}" srcOrd="2" destOrd="0" presId="urn:microsoft.com/office/officeart/2005/8/layout/list1"/>
    <dgm:cxn modelId="{71266D1B-C5AA-4316-A7C2-3C2E07FEC4C4}" type="presParOf" srcId="{21F4C857-3D17-4D27-9047-5DF1C4D61FDE}" destId="{3E213299-9B88-455B-B285-FDFB70CE697F}" srcOrd="3" destOrd="0" presId="urn:microsoft.com/office/officeart/2005/8/layout/list1"/>
    <dgm:cxn modelId="{19A6D751-7F5D-46E1-9FE6-177DC8F968EF}" type="presParOf" srcId="{21F4C857-3D17-4D27-9047-5DF1C4D61FDE}" destId="{2580609C-6536-4B46-9014-7D93AD66BA09}" srcOrd="4" destOrd="0" presId="urn:microsoft.com/office/officeart/2005/8/layout/list1"/>
    <dgm:cxn modelId="{21C5D2A2-196F-4518-8C1B-659D65E51A33}" type="presParOf" srcId="{2580609C-6536-4B46-9014-7D93AD66BA09}" destId="{D9A39810-A11F-4F00-8E70-48AB38DE7588}" srcOrd="0" destOrd="0" presId="urn:microsoft.com/office/officeart/2005/8/layout/list1"/>
    <dgm:cxn modelId="{0E12FC98-EA5B-41BD-973E-4E1081E278E2}" type="presParOf" srcId="{2580609C-6536-4B46-9014-7D93AD66BA09}" destId="{373147B0-F164-400E-B303-1ECAFD2693EC}" srcOrd="1" destOrd="0" presId="urn:microsoft.com/office/officeart/2005/8/layout/list1"/>
    <dgm:cxn modelId="{D9C1531C-2F48-46C4-86F7-B1FA930FD6A4}" type="presParOf" srcId="{21F4C857-3D17-4D27-9047-5DF1C4D61FDE}" destId="{8D9A7A67-4259-4AC1-819A-C6887EC3FD81}" srcOrd="5" destOrd="0" presId="urn:microsoft.com/office/officeart/2005/8/layout/list1"/>
    <dgm:cxn modelId="{5CA2ECAB-10D3-4072-9116-A8072AAB2040}" type="presParOf" srcId="{21F4C857-3D17-4D27-9047-5DF1C4D61FDE}" destId="{2B2F6F67-AD22-4725-A688-0B1F6DB6F1B5}" srcOrd="6" destOrd="0" presId="urn:microsoft.com/office/officeart/2005/8/layout/list1"/>
    <dgm:cxn modelId="{E06B5249-85DB-4A4C-BCB8-A2F03253D768}" type="presParOf" srcId="{21F4C857-3D17-4D27-9047-5DF1C4D61FDE}" destId="{B5E5313B-B57E-401F-BD73-E7F13F6F18F8}" srcOrd="7" destOrd="0" presId="urn:microsoft.com/office/officeart/2005/8/layout/list1"/>
    <dgm:cxn modelId="{C6E49493-B8F0-42B3-A8E3-A24E53F909D8}" type="presParOf" srcId="{21F4C857-3D17-4D27-9047-5DF1C4D61FDE}" destId="{AD52B9E7-7EF8-4AC9-9E04-DA5A19089AB2}" srcOrd="8" destOrd="0" presId="urn:microsoft.com/office/officeart/2005/8/layout/list1"/>
    <dgm:cxn modelId="{AD251336-2622-40EE-AB31-E23559302CCD}" type="presParOf" srcId="{AD52B9E7-7EF8-4AC9-9E04-DA5A19089AB2}" destId="{9FC41D5B-FACB-4469-9720-5B29A9729609}" srcOrd="0" destOrd="0" presId="urn:microsoft.com/office/officeart/2005/8/layout/list1"/>
    <dgm:cxn modelId="{2B81D123-F5B5-43D4-B5F3-C470E335B458}" type="presParOf" srcId="{AD52B9E7-7EF8-4AC9-9E04-DA5A19089AB2}" destId="{F23D7FA5-D2F5-4071-98FE-6534B5C8E51E}" srcOrd="1" destOrd="0" presId="urn:microsoft.com/office/officeart/2005/8/layout/list1"/>
    <dgm:cxn modelId="{4ED3F2A8-F0D9-4CBD-AC31-7105134A24E6}" type="presParOf" srcId="{21F4C857-3D17-4D27-9047-5DF1C4D61FDE}" destId="{7FFB8FD8-0253-4F70-85CF-1A29B3E2C4AF}" srcOrd="9" destOrd="0" presId="urn:microsoft.com/office/officeart/2005/8/layout/list1"/>
    <dgm:cxn modelId="{9C1590B6-E4B6-4EC3-9D8F-2A008BCAFBE6}" type="presParOf" srcId="{21F4C857-3D17-4D27-9047-5DF1C4D61FDE}" destId="{3D68510E-57AB-427A-8196-4382ABB00F8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8B1CC0-4C51-44CB-A5E4-A93EAA30D2C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77B0E5C-6A19-4017-91FF-CF7700900889}">
      <dgm:prSet/>
      <dgm:spPr>
        <a:solidFill>
          <a:srgbClr val="7B749E"/>
        </a:solidFill>
        <a:ln>
          <a:noFill/>
        </a:ln>
      </dgm:spPr>
      <dgm:t>
        <a:bodyPr/>
        <a:lstStyle/>
        <a:p>
          <a:r>
            <a:rPr lang="ru-RU" dirty="0">
              <a:latin typeface="Bahnschrift SemiBold" panose="020B0502040204020203" pitchFamily="34" charset="0"/>
            </a:rPr>
            <a:t>YDB SDK</a:t>
          </a:r>
        </a:p>
      </dgm:t>
    </dgm:pt>
    <dgm:pt modelId="{6E809401-3195-4B12-AFF9-19CC64A57796}" type="parTrans" cxnId="{39B0A529-C6CF-44EB-854C-D03BC7F0CAD9}">
      <dgm:prSet/>
      <dgm:spPr/>
      <dgm:t>
        <a:bodyPr/>
        <a:lstStyle/>
        <a:p>
          <a:endParaRPr lang="ru-RU"/>
        </a:p>
      </dgm:t>
    </dgm:pt>
    <dgm:pt modelId="{5975D9C0-0611-40EE-8E23-251DA95DEAE3}" type="sibTrans" cxnId="{39B0A529-C6CF-44EB-854C-D03BC7F0CAD9}">
      <dgm:prSet/>
      <dgm:spPr/>
      <dgm:t>
        <a:bodyPr/>
        <a:lstStyle/>
        <a:p>
          <a:endParaRPr lang="ru-RU"/>
        </a:p>
      </dgm:t>
    </dgm:pt>
    <dgm:pt modelId="{17FF4190-1771-47E6-8359-7855CD991667}">
      <dgm:prSet/>
      <dgm:spPr>
        <a:solidFill>
          <a:srgbClr val="7B749E"/>
        </a:solidFill>
        <a:ln>
          <a:noFill/>
        </a:ln>
      </dgm:spPr>
      <dgm:t>
        <a:bodyPr/>
        <a:lstStyle/>
        <a:p>
          <a:r>
            <a:rPr lang="ru-RU" dirty="0">
              <a:latin typeface="Bahnschrift SemiBold" panose="020B0502040204020203" pitchFamily="34" charset="0"/>
            </a:rPr>
            <a:t>YDB Web Interface</a:t>
          </a:r>
        </a:p>
      </dgm:t>
    </dgm:pt>
    <dgm:pt modelId="{5F31A14B-DB37-4210-A2B0-33837CA39B49}" type="parTrans" cxnId="{A4EBD6BF-A28D-4708-A980-98A2BF91C957}">
      <dgm:prSet/>
      <dgm:spPr/>
      <dgm:t>
        <a:bodyPr/>
        <a:lstStyle/>
        <a:p>
          <a:endParaRPr lang="ru-RU"/>
        </a:p>
      </dgm:t>
    </dgm:pt>
    <dgm:pt modelId="{2F139C3C-5C80-467A-A12B-40156902C886}" type="sibTrans" cxnId="{A4EBD6BF-A28D-4708-A980-98A2BF91C957}">
      <dgm:prSet/>
      <dgm:spPr/>
      <dgm:t>
        <a:bodyPr/>
        <a:lstStyle/>
        <a:p>
          <a:endParaRPr lang="ru-RU"/>
        </a:p>
      </dgm:t>
    </dgm:pt>
    <dgm:pt modelId="{63903AA6-F650-4CF5-B2B2-739DF76B4D19}">
      <dgm:prSet/>
      <dgm:spPr>
        <a:solidFill>
          <a:srgbClr val="7B749E"/>
        </a:solidFill>
        <a:ln>
          <a:noFill/>
        </a:ln>
      </dgm:spPr>
      <dgm:t>
        <a:bodyPr/>
        <a:lstStyle/>
        <a:p>
          <a:r>
            <a:rPr lang="ru-RU" dirty="0" err="1">
              <a:latin typeface="Bahnschrift SemiBold" panose="020B0502040204020203" pitchFamily="34" charset="0"/>
            </a:rPr>
            <a:t>FluentBit</a:t>
          </a:r>
          <a:endParaRPr lang="ru-RU" dirty="0">
            <a:latin typeface="Bahnschrift SemiBold" panose="020B0502040204020203" pitchFamily="34" charset="0"/>
          </a:endParaRPr>
        </a:p>
      </dgm:t>
    </dgm:pt>
    <dgm:pt modelId="{852A30AB-87FA-430E-852B-12A977A31FFF}" type="parTrans" cxnId="{0F6282C6-AC39-4DAB-A9B3-FC83E52D9531}">
      <dgm:prSet/>
      <dgm:spPr/>
      <dgm:t>
        <a:bodyPr/>
        <a:lstStyle/>
        <a:p>
          <a:endParaRPr lang="ru-RU"/>
        </a:p>
      </dgm:t>
    </dgm:pt>
    <dgm:pt modelId="{2CE7FEE8-5CEC-46C5-BFAA-B2923DC8E7EA}" type="sibTrans" cxnId="{0F6282C6-AC39-4DAB-A9B3-FC83E52D9531}">
      <dgm:prSet/>
      <dgm:spPr/>
      <dgm:t>
        <a:bodyPr/>
        <a:lstStyle/>
        <a:p>
          <a:endParaRPr lang="ru-RU"/>
        </a:p>
      </dgm:t>
    </dgm:pt>
    <dgm:pt modelId="{28DF6568-1C67-4F44-B582-32E48B12D78A}" type="pres">
      <dgm:prSet presAssocID="{BA8B1CC0-4C51-44CB-A5E4-A93EAA30D2C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87E341-0811-4154-A392-6F6086B8E327}" type="pres">
      <dgm:prSet presAssocID="{477B0E5C-6A19-4017-91FF-CF7700900889}" presName="root" presStyleCnt="0"/>
      <dgm:spPr/>
    </dgm:pt>
    <dgm:pt modelId="{78D2835A-32D6-4530-92A8-8D931EC169CD}" type="pres">
      <dgm:prSet presAssocID="{477B0E5C-6A19-4017-91FF-CF7700900889}" presName="rootComposite" presStyleCnt="0"/>
      <dgm:spPr/>
    </dgm:pt>
    <dgm:pt modelId="{B7E58559-300A-4FBF-94F0-D4DC4C3E8C40}" type="pres">
      <dgm:prSet presAssocID="{477B0E5C-6A19-4017-91FF-CF7700900889}" presName="rootText" presStyleLbl="node1" presStyleIdx="0" presStyleCnt="3"/>
      <dgm:spPr/>
    </dgm:pt>
    <dgm:pt modelId="{004D6879-FA6A-4147-9591-C7040A24A115}" type="pres">
      <dgm:prSet presAssocID="{477B0E5C-6A19-4017-91FF-CF7700900889}" presName="rootConnector" presStyleLbl="node1" presStyleIdx="0" presStyleCnt="3"/>
      <dgm:spPr/>
    </dgm:pt>
    <dgm:pt modelId="{13C52772-FE6A-4955-9DDD-32B34AA51590}" type="pres">
      <dgm:prSet presAssocID="{477B0E5C-6A19-4017-91FF-CF7700900889}" presName="childShape" presStyleCnt="0"/>
      <dgm:spPr/>
    </dgm:pt>
    <dgm:pt modelId="{7ED4387D-A4EA-4EC4-A5B8-D85CD8BC7982}" type="pres">
      <dgm:prSet presAssocID="{17FF4190-1771-47E6-8359-7855CD991667}" presName="root" presStyleCnt="0"/>
      <dgm:spPr/>
    </dgm:pt>
    <dgm:pt modelId="{F14FEF06-3861-4637-92F1-7424FC131983}" type="pres">
      <dgm:prSet presAssocID="{17FF4190-1771-47E6-8359-7855CD991667}" presName="rootComposite" presStyleCnt="0"/>
      <dgm:spPr/>
    </dgm:pt>
    <dgm:pt modelId="{418A2603-1C66-435C-9364-2CBEC18BFE56}" type="pres">
      <dgm:prSet presAssocID="{17FF4190-1771-47E6-8359-7855CD991667}" presName="rootText" presStyleLbl="node1" presStyleIdx="1" presStyleCnt="3"/>
      <dgm:spPr/>
    </dgm:pt>
    <dgm:pt modelId="{5B33D7C0-F1B9-4ADD-920C-C01649121937}" type="pres">
      <dgm:prSet presAssocID="{17FF4190-1771-47E6-8359-7855CD991667}" presName="rootConnector" presStyleLbl="node1" presStyleIdx="1" presStyleCnt="3"/>
      <dgm:spPr/>
    </dgm:pt>
    <dgm:pt modelId="{85DFDEE3-0965-4266-962A-695228B86EE4}" type="pres">
      <dgm:prSet presAssocID="{17FF4190-1771-47E6-8359-7855CD991667}" presName="childShape" presStyleCnt="0"/>
      <dgm:spPr/>
    </dgm:pt>
    <dgm:pt modelId="{71A624AE-FC3E-4D5E-A598-E87EFBD48265}" type="pres">
      <dgm:prSet presAssocID="{63903AA6-F650-4CF5-B2B2-739DF76B4D19}" presName="root" presStyleCnt="0"/>
      <dgm:spPr/>
    </dgm:pt>
    <dgm:pt modelId="{9385494E-8270-4721-B41C-DDE7E50F4106}" type="pres">
      <dgm:prSet presAssocID="{63903AA6-F650-4CF5-B2B2-739DF76B4D19}" presName="rootComposite" presStyleCnt="0"/>
      <dgm:spPr/>
    </dgm:pt>
    <dgm:pt modelId="{D1E673A3-1871-4933-AD7F-5A097DC72A57}" type="pres">
      <dgm:prSet presAssocID="{63903AA6-F650-4CF5-B2B2-739DF76B4D19}" presName="rootText" presStyleLbl="node1" presStyleIdx="2" presStyleCnt="3"/>
      <dgm:spPr/>
    </dgm:pt>
    <dgm:pt modelId="{FF5D1028-3DFF-40EC-B635-F552C58B7D74}" type="pres">
      <dgm:prSet presAssocID="{63903AA6-F650-4CF5-B2B2-739DF76B4D19}" presName="rootConnector" presStyleLbl="node1" presStyleIdx="2" presStyleCnt="3"/>
      <dgm:spPr/>
    </dgm:pt>
    <dgm:pt modelId="{AFA5023F-602F-4674-8AB8-05EFB618C110}" type="pres">
      <dgm:prSet presAssocID="{63903AA6-F650-4CF5-B2B2-739DF76B4D19}" presName="childShape" presStyleCnt="0"/>
      <dgm:spPr/>
    </dgm:pt>
  </dgm:ptLst>
  <dgm:cxnLst>
    <dgm:cxn modelId="{DD196C17-909B-42C0-9999-531FA9BB6385}" type="presOf" srcId="{477B0E5C-6A19-4017-91FF-CF7700900889}" destId="{004D6879-FA6A-4147-9591-C7040A24A115}" srcOrd="1" destOrd="0" presId="urn:microsoft.com/office/officeart/2005/8/layout/hierarchy3"/>
    <dgm:cxn modelId="{39B0A529-C6CF-44EB-854C-D03BC7F0CAD9}" srcId="{BA8B1CC0-4C51-44CB-A5E4-A93EAA30D2C7}" destId="{477B0E5C-6A19-4017-91FF-CF7700900889}" srcOrd="0" destOrd="0" parTransId="{6E809401-3195-4B12-AFF9-19CC64A57796}" sibTransId="{5975D9C0-0611-40EE-8E23-251DA95DEAE3}"/>
    <dgm:cxn modelId="{6487972E-3DA5-4CF6-BBCA-11DA9152EBC0}" type="presOf" srcId="{17FF4190-1771-47E6-8359-7855CD991667}" destId="{5B33D7C0-F1B9-4ADD-920C-C01649121937}" srcOrd="1" destOrd="0" presId="urn:microsoft.com/office/officeart/2005/8/layout/hierarchy3"/>
    <dgm:cxn modelId="{5F61EF39-5FA3-4542-89DC-E17CC95E2BF4}" type="presOf" srcId="{BA8B1CC0-4C51-44CB-A5E4-A93EAA30D2C7}" destId="{28DF6568-1C67-4F44-B582-32E48B12D78A}" srcOrd="0" destOrd="0" presId="urn:microsoft.com/office/officeart/2005/8/layout/hierarchy3"/>
    <dgm:cxn modelId="{3AE11758-A287-4ADF-860D-4331539859BC}" type="presOf" srcId="{477B0E5C-6A19-4017-91FF-CF7700900889}" destId="{B7E58559-300A-4FBF-94F0-D4DC4C3E8C40}" srcOrd="0" destOrd="0" presId="urn:microsoft.com/office/officeart/2005/8/layout/hierarchy3"/>
    <dgm:cxn modelId="{D32869A1-FAE3-45A9-A605-1C4462A32524}" type="presOf" srcId="{63903AA6-F650-4CF5-B2B2-739DF76B4D19}" destId="{D1E673A3-1871-4933-AD7F-5A097DC72A57}" srcOrd="0" destOrd="0" presId="urn:microsoft.com/office/officeart/2005/8/layout/hierarchy3"/>
    <dgm:cxn modelId="{A4EBD6BF-A28D-4708-A980-98A2BF91C957}" srcId="{BA8B1CC0-4C51-44CB-A5E4-A93EAA30D2C7}" destId="{17FF4190-1771-47E6-8359-7855CD991667}" srcOrd="1" destOrd="0" parTransId="{5F31A14B-DB37-4210-A2B0-33837CA39B49}" sibTransId="{2F139C3C-5C80-467A-A12B-40156902C886}"/>
    <dgm:cxn modelId="{0F6282C6-AC39-4DAB-A9B3-FC83E52D9531}" srcId="{BA8B1CC0-4C51-44CB-A5E4-A93EAA30D2C7}" destId="{63903AA6-F650-4CF5-B2B2-739DF76B4D19}" srcOrd="2" destOrd="0" parTransId="{852A30AB-87FA-430E-852B-12A977A31FFF}" sibTransId="{2CE7FEE8-5CEC-46C5-BFAA-B2923DC8E7EA}"/>
    <dgm:cxn modelId="{23A26DCF-8BEB-49B6-B133-C91BCB3CADBA}" type="presOf" srcId="{63903AA6-F650-4CF5-B2B2-739DF76B4D19}" destId="{FF5D1028-3DFF-40EC-B635-F552C58B7D74}" srcOrd="1" destOrd="0" presId="urn:microsoft.com/office/officeart/2005/8/layout/hierarchy3"/>
    <dgm:cxn modelId="{1F8E03EC-33E6-405D-950C-84825BFC0263}" type="presOf" srcId="{17FF4190-1771-47E6-8359-7855CD991667}" destId="{418A2603-1C66-435C-9364-2CBEC18BFE56}" srcOrd="0" destOrd="0" presId="urn:microsoft.com/office/officeart/2005/8/layout/hierarchy3"/>
    <dgm:cxn modelId="{7DB107DB-3386-4F5A-90CC-F1230644FE86}" type="presParOf" srcId="{28DF6568-1C67-4F44-B582-32E48B12D78A}" destId="{BC87E341-0811-4154-A392-6F6086B8E327}" srcOrd="0" destOrd="0" presId="urn:microsoft.com/office/officeart/2005/8/layout/hierarchy3"/>
    <dgm:cxn modelId="{65F31284-027E-4D94-8624-AD0C5B01DCE4}" type="presParOf" srcId="{BC87E341-0811-4154-A392-6F6086B8E327}" destId="{78D2835A-32D6-4530-92A8-8D931EC169CD}" srcOrd="0" destOrd="0" presId="urn:microsoft.com/office/officeart/2005/8/layout/hierarchy3"/>
    <dgm:cxn modelId="{245CD567-EE03-43E3-9BB9-99CE5D44F8FB}" type="presParOf" srcId="{78D2835A-32D6-4530-92A8-8D931EC169CD}" destId="{B7E58559-300A-4FBF-94F0-D4DC4C3E8C40}" srcOrd="0" destOrd="0" presId="urn:microsoft.com/office/officeart/2005/8/layout/hierarchy3"/>
    <dgm:cxn modelId="{8D28FB7A-74B4-47E1-AB76-A67FBD981426}" type="presParOf" srcId="{78D2835A-32D6-4530-92A8-8D931EC169CD}" destId="{004D6879-FA6A-4147-9591-C7040A24A115}" srcOrd="1" destOrd="0" presId="urn:microsoft.com/office/officeart/2005/8/layout/hierarchy3"/>
    <dgm:cxn modelId="{B4193238-9A24-40C3-A4DF-AD2B6684ABBD}" type="presParOf" srcId="{BC87E341-0811-4154-A392-6F6086B8E327}" destId="{13C52772-FE6A-4955-9DDD-32B34AA51590}" srcOrd="1" destOrd="0" presId="urn:microsoft.com/office/officeart/2005/8/layout/hierarchy3"/>
    <dgm:cxn modelId="{D92CE510-1197-4BCB-B82A-4267158382FB}" type="presParOf" srcId="{28DF6568-1C67-4F44-B582-32E48B12D78A}" destId="{7ED4387D-A4EA-4EC4-A5B8-D85CD8BC7982}" srcOrd="1" destOrd="0" presId="urn:microsoft.com/office/officeart/2005/8/layout/hierarchy3"/>
    <dgm:cxn modelId="{4ECC185D-BC0A-4746-A93D-E4A8D1EF3AC3}" type="presParOf" srcId="{7ED4387D-A4EA-4EC4-A5B8-D85CD8BC7982}" destId="{F14FEF06-3861-4637-92F1-7424FC131983}" srcOrd="0" destOrd="0" presId="urn:microsoft.com/office/officeart/2005/8/layout/hierarchy3"/>
    <dgm:cxn modelId="{39F04B38-460B-454C-85A2-5746E2E6E1AB}" type="presParOf" srcId="{F14FEF06-3861-4637-92F1-7424FC131983}" destId="{418A2603-1C66-435C-9364-2CBEC18BFE56}" srcOrd="0" destOrd="0" presId="urn:microsoft.com/office/officeart/2005/8/layout/hierarchy3"/>
    <dgm:cxn modelId="{8448EA74-B8C9-48B9-A4D0-1434F6AAD304}" type="presParOf" srcId="{F14FEF06-3861-4637-92F1-7424FC131983}" destId="{5B33D7C0-F1B9-4ADD-920C-C01649121937}" srcOrd="1" destOrd="0" presId="urn:microsoft.com/office/officeart/2005/8/layout/hierarchy3"/>
    <dgm:cxn modelId="{63176909-E417-401D-AD18-51DEFEE0C3B6}" type="presParOf" srcId="{7ED4387D-A4EA-4EC4-A5B8-D85CD8BC7982}" destId="{85DFDEE3-0965-4266-962A-695228B86EE4}" srcOrd="1" destOrd="0" presId="urn:microsoft.com/office/officeart/2005/8/layout/hierarchy3"/>
    <dgm:cxn modelId="{9FD67A76-2DB9-4EB5-84EC-DD99C4C50090}" type="presParOf" srcId="{28DF6568-1C67-4F44-B582-32E48B12D78A}" destId="{71A624AE-FC3E-4D5E-A598-E87EFBD48265}" srcOrd="2" destOrd="0" presId="urn:microsoft.com/office/officeart/2005/8/layout/hierarchy3"/>
    <dgm:cxn modelId="{1B0E775C-9EBE-43DB-BFED-AE85BFFBAB63}" type="presParOf" srcId="{71A624AE-FC3E-4D5E-A598-E87EFBD48265}" destId="{9385494E-8270-4721-B41C-DDE7E50F4106}" srcOrd="0" destOrd="0" presId="urn:microsoft.com/office/officeart/2005/8/layout/hierarchy3"/>
    <dgm:cxn modelId="{BA3A95F0-306C-4A97-BF3B-EFDABC5FDF57}" type="presParOf" srcId="{9385494E-8270-4721-B41C-DDE7E50F4106}" destId="{D1E673A3-1871-4933-AD7F-5A097DC72A57}" srcOrd="0" destOrd="0" presId="urn:microsoft.com/office/officeart/2005/8/layout/hierarchy3"/>
    <dgm:cxn modelId="{E8364E09-D3B6-437A-B7BC-AC1BD1E11160}" type="presParOf" srcId="{9385494E-8270-4721-B41C-DDE7E50F4106}" destId="{FF5D1028-3DFF-40EC-B635-F552C58B7D74}" srcOrd="1" destOrd="0" presId="urn:microsoft.com/office/officeart/2005/8/layout/hierarchy3"/>
    <dgm:cxn modelId="{FCECBD3E-5433-470E-92F8-417056B402F4}" type="presParOf" srcId="{71A624AE-FC3E-4D5E-A598-E87EFBD48265}" destId="{AFA5023F-602F-4674-8AB8-05EFB618C11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13FDC-EB51-4E6E-86B3-2989BDF7E8ED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81955AC7-7C80-45D3-B3DE-D9395B820B51}">
      <dgm:prSet custT="1"/>
      <dgm:spPr/>
      <dgm:t>
        <a:bodyPr/>
        <a:lstStyle/>
        <a:p>
          <a:r>
            <a:rPr lang="en-US" sz="1600" b="0" i="0" dirty="0">
              <a:solidFill>
                <a:schemeClr val="bg1"/>
              </a:solidFill>
              <a:latin typeface="Bahnschrift SemiBold" panose="020B0502040204020203" pitchFamily="34" charset="0"/>
            </a:rPr>
            <a:t>Serializable</a:t>
          </a:r>
          <a:endParaRPr lang="ru-RU" sz="1600" dirty="0">
            <a:solidFill>
              <a:schemeClr val="bg1"/>
            </a:solidFill>
            <a:latin typeface="Bahnschrift SemiBold" panose="020B0502040204020203" pitchFamily="34" charset="0"/>
          </a:endParaRPr>
        </a:p>
      </dgm:t>
    </dgm:pt>
    <dgm:pt modelId="{E0E7A4C3-385E-47E6-B0C4-9BF0EB285F1E}" type="parTrans" cxnId="{87FFC23B-3741-4C83-8DEA-9A5B2F0B4BBD}">
      <dgm:prSet/>
      <dgm:spPr/>
      <dgm:t>
        <a:bodyPr/>
        <a:lstStyle/>
        <a:p>
          <a:endParaRPr lang="ru-RU"/>
        </a:p>
      </dgm:t>
    </dgm:pt>
    <dgm:pt modelId="{81486E6F-2246-4FFE-A945-D639B15D6ED1}" type="sibTrans" cxnId="{87FFC23B-3741-4C83-8DEA-9A5B2F0B4BBD}">
      <dgm:prSet/>
      <dgm:spPr/>
      <dgm:t>
        <a:bodyPr/>
        <a:lstStyle/>
        <a:p>
          <a:endParaRPr lang="ru-RU"/>
        </a:p>
      </dgm:t>
    </dgm:pt>
    <dgm:pt modelId="{13A9A13C-90CB-49AC-8F40-EFABC80AF613}">
      <dgm:prSet custT="1"/>
      <dgm:spPr/>
      <dgm:t>
        <a:bodyPr/>
        <a:lstStyle/>
        <a:p>
          <a:r>
            <a:rPr lang="en-US" sz="1600" b="0" i="0" dirty="0">
              <a:solidFill>
                <a:schemeClr val="bg1"/>
              </a:solidFill>
              <a:latin typeface="Bahnschrift SemiBold" panose="020B0502040204020203" pitchFamily="34" charset="0"/>
            </a:rPr>
            <a:t>Online Read-Only</a:t>
          </a:r>
          <a:endParaRPr lang="ru-RU" sz="1600" dirty="0">
            <a:solidFill>
              <a:schemeClr val="bg1"/>
            </a:solidFill>
            <a:latin typeface="Bahnschrift SemiBold" panose="020B0502040204020203" pitchFamily="34" charset="0"/>
          </a:endParaRPr>
        </a:p>
      </dgm:t>
    </dgm:pt>
    <dgm:pt modelId="{19AABF8A-332B-486B-B032-7106A58E11BE}" type="parTrans" cxnId="{9765FC35-34DA-4C1C-8686-8218013812B6}">
      <dgm:prSet/>
      <dgm:spPr/>
      <dgm:t>
        <a:bodyPr/>
        <a:lstStyle/>
        <a:p>
          <a:endParaRPr lang="ru-RU"/>
        </a:p>
      </dgm:t>
    </dgm:pt>
    <dgm:pt modelId="{4BD1F989-CD21-41D1-AB9A-F2E6AA803674}" type="sibTrans" cxnId="{9765FC35-34DA-4C1C-8686-8218013812B6}">
      <dgm:prSet/>
      <dgm:spPr/>
      <dgm:t>
        <a:bodyPr/>
        <a:lstStyle/>
        <a:p>
          <a:endParaRPr lang="ru-RU"/>
        </a:p>
      </dgm:t>
    </dgm:pt>
    <dgm:pt modelId="{2D5D0A92-7D92-4875-AB6D-40D71FBAC5C4}">
      <dgm:prSet custT="1"/>
      <dgm:spPr/>
      <dgm:t>
        <a:bodyPr/>
        <a:lstStyle/>
        <a:p>
          <a:r>
            <a:rPr lang="en-US" sz="1600" b="0" i="0" dirty="0">
              <a:solidFill>
                <a:schemeClr val="bg1"/>
              </a:solidFill>
              <a:latin typeface="Bahnschrift SemiBold" panose="020B0502040204020203" pitchFamily="34" charset="0"/>
            </a:rPr>
            <a:t>Stale Read-Only</a:t>
          </a:r>
          <a:endParaRPr lang="ru-RU" sz="1600" dirty="0">
            <a:solidFill>
              <a:schemeClr val="bg1"/>
            </a:solidFill>
            <a:latin typeface="Bahnschrift SemiBold" panose="020B0502040204020203" pitchFamily="34" charset="0"/>
          </a:endParaRPr>
        </a:p>
      </dgm:t>
    </dgm:pt>
    <dgm:pt modelId="{EADD9AD1-6229-4D57-9A5C-8B9C1842E297}" type="parTrans" cxnId="{9199B527-ECC6-4099-83D9-2EDCFC84E2EA}">
      <dgm:prSet/>
      <dgm:spPr/>
      <dgm:t>
        <a:bodyPr/>
        <a:lstStyle/>
        <a:p>
          <a:endParaRPr lang="ru-RU"/>
        </a:p>
      </dgm:t>
    </dgm:pt>
    <dgm:pt modelId="{494ED8E1-1284-4B03-B7A5-F0F1A54861AB}" type="sibTrans" cxnId="{9199B527-ECC6-4099-83D9-2EDCFC84E2EA}">
      <dgm:prSet/>
      <dgm:spPr/>
      <dgm:t>
        <a:bodyPr/>
        <a:lstStyle/>
        <a:p>
          <a:endParaRPr lang="ru-RU"/>
        </a:p>
      </dgm:t>
    </dgm:pt>
    <dgm:pt modelId="{BCE36246-0766-49A2-895E-32AC74BB72CF}">
      <dgm:prSet custT="1"/>
      <dgm:spPr/>
      <dgm:t>
        <a:bodyPr/>
        <a:lstStyle/>
        <a:p>
          <a:r>
            <a:rPr lang="en-US" sz="1600" b="0" i="0" dirty="0">
              <a:solidFill>
                <a:schemeClr val="bg1"/>
              </a:solidFill>
              <a:latin typeface="Bahnschrift SemiBold" panose="020B0502040204020203" pitchFamily="34" charset="0"/>
            </a:rPr>
            <a:t>Snapshot Read-Only</a:t>
          </a:r>
          <a:endParaRPr lang="ru-RU" sz="1600" dirty="0">
            <a:solidFill>
              <a:schemeClr val="bg1"/>
            </a:solidFill>
            <a:latin typeface="Bahnschrift SemiBold" panose="020B0502040204020203" pitchFamily="34" charset="0"/>
          </a:endParaRPr>
        </a:p>
      </dgm:t>
    </dgm:pt>
    <dgm:pt modelId="{14C364D0-AD47-401E-AA03-1EA652C2ED96}" type="parTrans" cxnId="{8A459B2F-EF84-4076-BCAE-C6FC49CB31D6}">
      <dgm:prSet/>
      <dgm:spPr/>
      <dgm:t>
        <a:bodyPr/>
        <a:lstStyle/>
        <a:p>
          <a:endParaRPr lang="ru-RU"/>
        </a:p>
      </dgm:t>
    </dgm:pt>
    <dgm:pt modelId="{2CE95839-4463-4D2D-B565-19E64B0BC823}" type="sibTrans" cxnId="{8A459B2F-EF84-4076-BCAE-C6FC49CB31D6}">
      <dgm:prSet/>
      <dgm:spPr/>
      <dgm:t>
        <a:bodyPr/>
        <a:lstStyle/>
        <a:p>
          <a:endParaRPr lang="ru-RU"/>
        </a:p>
      </dgm:t>
    </dgm:pt>
    <dgm:pt modelId="{ABCE2BA1-712A-482F-9731-72D30EF878D6}" type="pres">
      <dgm:prSet presAssocID="{01A13FDC-EB51-4E6E-86B3-2989BDF7E8E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C35B42-EA6B-4048-849B-7838424B787C}" type="pres">
      <dgm:prSet presAssocID="{81955AC7-7C80-45D3-B3DE-D9395B820B51}" presName="hierRoot1" presStyleCnt="0">
        <dgm:presLayoutVars>
          <dgm:hierBranch val="init"/>
        </dgm:presLayoutVars>
      </dgm:prSet>
      <dgm:spPr/>
    </dgm:pt>
    <dgm:pt modelId="{5289EF43-4DB4-42B3-888D-40F66A0D184A}" type="pres">
      <dgm:prSet presAssocID="{81955AC7-7C80-45D3-B3DE-D9395B820B51}" presName="rootComposite1" presStyleCnt="0"/>
      <dgm:spPr/>
    </dgm:pt>
    <dgm:pt modelId="{CD1D5C05-151D-4B45-B861-109E57CECA0C}" type="pres">
      <dgm:prSet presAssocID="{81955AC7-7C80-45D3-B3DE-D9395B820B51}" presName="rootText1" presStyleLbl="alignAcc1" presStyleIdx="0" presStyleCnt="0">
        <dgm:presLayoutVars>
          <dgm:chPref val="3"/>
        </dgm:presLayoutVars>
      </dgm:prSet>
      <dgm:spPr/>
    </dgm:pt>
    <dgm:pt modelId="{E88B7ADA-CF35-4A50-975D-5F4826500749}" type="pres">
      <dgm:prSet presAssocID="{81955AC7-7C80-45D3-B3DE-D9395B820B51}" presName="topArc1" presStyleLbl="parChTrans1D1" presStyleIdx="0" presStyleCnt="8"/>
      <dgm:spPr>
        <a:ln>
          <a:solidFill>
            <a:srgbClr val="8391DB"/>
          </a:solidFill>
        </a:ln>
      </dgm:spPr>
    </dgm:pt>
    <dgm:pt modelId="{32F0621B-3790-4795-912A-ECEE9DD953C5}" type="pres">
      <dgm:prSet presAssocID="{81955AC7-7C80-45D3-B3DE-D9395B820B51}" presName="bottomArc1" presStyleLbl="parChTrans1D1" presStyleIdx="1" presStyleCnt="8"/>
      <dgm:spPr/>
    </dgm:pt>
    <dgm:pt modelId="{A10D570F-0DC0-4EBB-AF18-25AE247E20EF}" type="pres">
      <dgm:prSet presAssocID="{81955AC7-7C80-45D3-B3DE-D9395B820B51}" presName="topConnNode1" presStyleLbl="node1" presStyleIdx="0" presStyleCnt="0"/>
      <dgm:spPr/>
    </dgm:pt>
    <dgm:pt modelId="{8162D20F-148D-416E-9E36-6DB373C5BD6F}" type="pres">
      <dgm:prSet presAssocID="{81955AC7-7C80-45D3-B3DE-D9395B820B51}" presName="hierChild2" presStyleCnt="0"/>
      <dgm:spPr/>
    </dgm:pt>
    <dgm:pt modelId="{9578848E-9311-4583-9AE5-81A6909B3831}" type="pres">
      <dgm:prSet presAssocID="{81955AC7-7C80-45D3-B3DE-D9395B820B51}" presName="hierChild3" presStyleCnt="0"/>
      <dgm:spPr/>
    </dgm:pt>
    <dgm:pt modelId="{F0F0458E-0930-4CC8-A43B-C910A1B2362D}" type="pres">
      <dgm:prSet presAssocID="{13A9A13C-90CB-49AC-8F40-EFABC80AF613}" presName="hierRoot1" presStyleCnt="0">
        <dgm:presLayoutVars>
          <dgm:hierBranch val="init"/>
        </dgm:presLayoutVars>
      </dgm:prSet>
      <dgm:spPr/>
    </dgm:pt>
    <dgm:pt modelId="{F365707A-3932-4E87-A70B-F72DA1BD0D10}" type="pres">
      <dgm:prSet presAssocID="{13A9A13C-90CB-49AC-8F40-EFABC80AF613}" presName="rootComposite1" presStyleCnt="0"/>
      <dgm:spPr/>
    </dgm:pt>
    <dgm:pt modelId="{4392D55C-41D8-41B1-997A-AD35CC8DFBAC}" type="pres">
      <dgm:prSet presAssocID="{13A9A13C-90CB-49AC-8F40-EFABC80AF613}" presName="rootText1" presStyleLbl="alignAcc1" presStyleIdx="0" presStyleCnt="0">
        <dgm:presLayoutVars>
          <dgm:chPref val="3"/>
        </dgm:presLayoutVars>
      </dgm:prSet>
      <dgm:spPr/>
    </dgm:pt>
    <dgm:pt modelId="{547BC822-3FC7-4A30-B0EA-67818C8CF6EB}" type="pres">
      <dgm:prSet presAssocID="{13A9A13C-90CB-49AC-8F40-EFABC80AF613}" presName="topArc1" presStyleLbl="parChTrans1D1" presStyleIdx="2" presStyleCnt="8"/>
      <dgm:spPr>
        <a:ln>
          <a:solidFill>
            <a:srgbClr val="8391DB"/>
          </a:solidFill>
        </a:ln>
      </dgm:spPr>
    </dgm:pt>
    <dgm:pt modelId="{DE4A2A27-91E7-4933-9F2E-9BB48D886752}" type="pres">
      <dgm:prSet presAssocID="{13A9A13C-90CB-49AC-8F40-EFABC80AF613}" presName="bottomArc1" presStyleLbl="parChTrans1D1" presStyleIdx="3" presStyleCnt="8"/>
      <dgm:spPr/>
    </dgm:pt>
    <dgm:pt modelId="{300EA696-92BD-4A5E-ABE9-9BC8A71AAB1B}" type="pres">
      <dgm:prSet presAssocID="{13A9A13C-90CB-49AC-8F40-EFABC80AF613}" presName="topConnNode1" presStyleLbl="node1" presStyleIdx="0" presStyleCnt="0"/>
      <dgm:spPr/>
    </dgm:pt>
    <dgm:pt modelId="{272913B6-1354-4374-B321-A43642236312}" type="pres">
      <dgm:prSet presAssocID="{13A9A13C-90CB-49AC-8F40-EFABC80AF613}" presName="hierChild2" presStyleCnt="0"/>
      <dgm:spPr/>
    </dgm:pt>
    <dgm:pt modelId="{B377AD9C-883D-4348-AE4B-B2047B825A3B}" type="pres">
      <dgm:prSet presAssocID="{13A9A13C-90CB-49AC-8F40-EFABC80AF613}" presName="hierChild3" presStyleCnt="0"/>
      <dgm:spPr/>
    </dgm:pt>
    <dgm:pt modelId="{29C24FBF-EED1-4AD1-B5D0-33DC4F56F873}" type="pres">
      <dgm:prSet presAssocID="{2D5D0A92-7D92-4875-AB6D-40D71FBAC5C4}" presName="hierRoot1" presStyleCnt="0">
        <dgm:presLayoutVars>
          <dgm:hierBranch val="init"/>
        </dgm:presLayoutVars>
      </dgm:prSet>
      <dgm:spPr/>
    </dgm:pt>
    <dgm:pt modelId="{AED6BB5C-DA11-4407-B0BD-ED5009BCDDDD}" type="pres">
      <dgm:prSet presAssocID="{2D5D0A92-7D92-4875-AB6D-40D71FBAC5C4}" presName="rootComposite1" presStyleCnt="0"/>
      <dgm:spPr/>
    </dgm:pt>
    <dgm:pt modelId="{F79D2E84-D0E9-4EA6-8722-68338194DE87}" type="pres">
      <dgm:prSet presAssocID="{2D5D0A92-7D92-4875-AB6D-40D71FBAC5C4}" presName="rootText1" presStyleLbl="alignAcc1" presStyleIdx="0" presStyleCnt="0">
        <dgm:presLayoutVars>
          <dgm:chPref val="3"/>
        </dgm:presLayoutVars>
      </dgm:prSet>
      <dgm:spPr/>
    </dgm:pt>
    <dgm:pt modelId="{07B426DE-18D5-45D9-96DE-F6266F6F6DC3}" type="pres">
      <dgm:prSet presAssocID="{2D5D0A92-7D92-4875-AB6D-40D71FBAC5C4}" presName="topArc1" presStyleLbl="parChTrans1D1" presStyleIdx="4" presStyleCnt="8"/>
      <dgm:spPr>
        <a:ln>
          <a:solidFill>
            <a:srgbClr val="8391DB"/>
          </a:solidFill>
        </a:ln>
      </dgm:spPr>
    </dgm:pt>
    <dgm:pt modelId="{15E3B831-E5DE-41BA-A075-09BE68D9AFF2}" type="pres">
      <dgm:prSet presAssocID="{2D5D0A92-7D92-4875-AB6D-40D71FBAC5C4}" presName="bottomArc1" presStyleLbl="parChTrans1D1" presStyleIdx="5" presStyleCnt="8"/>
      <dgm:spPr/>
    </dgm:pt>
    <dgm:pt modelId="{BABA2490-6956-4AE9-B95B-57B152FD12DA}" type="pres">
      <dgm:prSet presAssocID="{2D5D0A92-7D92-4875-AB6D-40D71FBAC5C4}" presName="topConnNode1" presStyleLbl="node1" presStyleIdx="0" presStyleCnt="0"/>
      <dgm:spPr/>
    </dgm:pt>
    <dgm:pt modelId="{14039380-D3BD-49E1-9587-5B79EF2FF194}" type="pres">
      <dgm:prSet presAssocID="{2D5D0A92-7D92-4875-AB6D-40D71FBAC5C4}" presName="hierChild2" presStyleCnt="0"/>
      <dgm:spPr/>
    </dgm:pt>
    <dgm:pt modelId="{E4538523-E80A-407E-BA27-1D52E04E182F}" type="pres">
      <dgm:prSet presAssocID="{2D5D0A92-7D92-4875-AB6D-40D71FBAC5C4}" presName="hierChild3" presStyleCnt="0"/>
      <dgm:spPr/>
    </dgm:pt>
    <dgm:pt modelId="{066CA294-AD40-48F7-BE83-CBF6782EB7F9}" type="pres">
      <dgm:prSet presAssocID="{BCE36246-0766-49A2-895E-32AC74BB72CF}" presName="hierRoot1" presStyleCnt="0">
        <dgm:presLayoutVars>
          <dgm:hierBranch val="init"/>
        </dgm:presLayoutVars>
      </dgm:prSet>
      <dgm:spPr/>
    </dgm:pt>
    <dgm:pt modelId="{C2A7075F-CEE0-4A9A-B861-1FB2C59A721F}" type="pres">
      <dgm:prSet presAssocID="{BCE36246-0766-49A2-895E-32AC74BB72CF}" presName="rootComposite1" presStyleCnt="0"/>
      <dgm:spPr/>
    </dgm:pt>
    <dgm:pt modelId="{A401E0AC-37E0-4C6F-B7A9-12D0C2E15599}" type="pres">
      <dgm:prSet presAssocID="{BCE36246-0766-49A2-895E-32AC74BB72CF}" presName="rootText1" presStyleLbl="alignAcc1" presStyleIdx="0" presStyleCnt="0">
        <dgm:presLayoutVars>
          <dgm:chPref val="3"/>
        </dgm:presLayoutVars>
      </dgm:prSet>
      <dgm:spPr/>
    </dgm:pt>
    <dgm:pt modelId="{9F0E1EFA-9E7B-494A-AC29-D94D3C782E55}" type="pres">
      <dgm:prSet presAssocID="{BCE36246-0766-49A2-895E-32AC74BB72CF}" presName="topArc1" presStyleLbl="parChTrans1D1" presStyleIdx="6" presStyleCnt="8"/>
      <dgm:spPr>
        <a:ln>
          <a:solidFill>
            <a:srgbClr val="8391DB"/>
          </a:solidFill>
        </a:ln>
      </dgm:spPr>
    </dgm:pt>
    <dgm:pt modelId="{0033AFE1-6EAE-441B-8C08-99895110EB04}" type="pres">
      <dgm:prSet presAssocID="{BCE36246-0766-49A2-895E-32AC74BB72CF}" presName="bottomArc1" presStyleLbl="parChTrans1D1" presStyleIdx="7" presStyleCnt="8"/>
      <dgm:spPr/>
    </dgm:pt>
    <dgm:pt modelId="{F23F32F6-B847-46BE-8589-8EB7759A54CD}" type="pres">
      <dgm:prSet presAssocID="{BCE36246-0766-49A2-895E-32AC74BB72CF}" presName="topConnNode1" presStyleLbl="node1" presStyleIdx="0" presStyleCnt="0"/>
      <dgm:spPr/>
    </dgm:pt>
    <dgm:pt modelId="{72011B27-AD48-4FD1-8973-2383A1DEA279}" type="pres">
      <dgm:prSet presAssocID="{BCE36246-0766-49A2-895E-32AC74BB72CF}" presName="hierChild2" presStyleCnt="0"/>
      <dgm:spPr/>
    </dgm:pt>
    <dgm:pt modelId="{E74B3936-D4D3-4CFB-8B4E-1F805F796AAF}" type="pres">
      <dgm:prSet presAssocID="{BCE36246-0766-49A2-895E-32AC74BB72CF}" presName="hierChild3" presStyleCnt="0"/>
      <dgm:spPr/>
    </dgm:pt>
  </dgm:ptLst>
  <dgm:cxnLst>
    <dgm:cxn modelId="{1A4B7B09-12C7-4E21-95A5-24855B5E2650}" type="presOf" srcId="{2D5D0A92-7D92-4875-AB6D-40D71FBAC5C4}" destId="{F79D2E84-D0E9-4EA6-8722-68338194DE87}" srcOrd="0" destOrd="0" presId="urn:microsoft.com/office/officeart/2008/layout/HalfCircleOrganizationChart"/>
    <dgm:cxn modelId="{DECA1726-A8C2-425D-A3B7-F39E5E48CD60}" type="presOf" srcId="{BCE36246-0766-49A2-895E-32AC74BB72CF}" destId="{F23F32F6-B847-46BE-8589-8EB7759A54CD}" srcOrd="1" destOrd="0" presId="urn:microsoft.com/office/officeart/2008/layout/HalfCircleOrganizationChart"/>
    <dgm:cxn modelId="{9199B527-ECC6-4099-83D9-2EDCFC84E2EA}" srcId="{01A13FDC-EB51-4E6E-86B3-2989BDF7E8ED}" destId="{2D5D0A92-7D92-4875-AB6D-40D71FBAC5C4}" srcOrd="2" destOrd="0" parTransId="{EADD9AD1-6229-4D57-9A5C-8B9C1842E297}" sibTransId="{494ED8E1-1284-4B03-B7A5-F0F1A54861AB}"/>
    <dgm:cxn modelId="{8A459B2F-EF84-4076-BCAE-C6FC49CB31D6}" srcId="{01A13FDC-EB51-4E6E-86B3-2989BDF7E8ED}" destId="{BCE36246-0766-49A2-895E-32AC74BB72CF}" srcOrd="3" destOrd="0" parTransId="{14C364D0-AD47-401E-AA03-1EA652C2ED96}" sibTransId="{2CE95839-4463-4D2D-B565-19E64B0BC823}"/>
    <dgm:cxn modelId="{9765FC35-34DA-4C1C-8686-8218013812B6}" srcId="{01A13FDC-EB51-4E6E-86B3-2989BDF7E8ED}" destId="{13A9A13C-90CB-49AC-8F40-EFABC80AF613}" srcOrd="1" destOrd="0" parTransId="{19AABF8A-332B-486B-B032-7106A58E11BE}" sibTransId="{4BD1F989-CD21-41D1-AB9A-F2E6AA803674}"/>
    <dgm:cxn modelId="{87FFC23B-3741-4C83-8DEA-9A5B2F0B4BBD}" srcId="{01A13FDC-EB51-4E6E-86B3-2989BDF7E8ED}" destId="{81955AC7-7C80-45D3-B3DE-D9395B820B51}" srcOrd="0" destOrd="0" parTransId="{E0E7A4C3-385E-47E6-B0C4-9BF0EB285F1E}" sibTransId="{81486E6F-2246-4FFE-A945-D639B15D6ED1}"/>
    <dgm:cxn modelId="{AE64CB41-D035-4750-86DA-958467855783}" type="presOf" srcId="{01A13FDC-EB51-4E6E-86B3-2989BDF7E8ED}" destId="{ABCE2BA1-712A-482F-9731-72D30EF878D6}" srcOrd="0" destOrd="0" presId="urn:microsoft.com/office/officeart/2008/layout/HalfCircleOrganizationChart"/>
    <dgm:cxn modelId="{67F10E92-7ED1-4C53-8A13-B767D8D3C040}" type="presOf" srcId="{13A9A13C-90CB-49AC-8F40-EFABC80AF613}" destId="{4392D55C-41D8-41B1-997A-AD35CC8DFBAC}" srcOrd="0" destOrd="0" presId="urn:microsoft.com/office/officeart/2008/layout/HalfCircleOrganizationChart"/>
    <dgm:cxn modelId="{65CF5E92-1356-4D9A-8BF7-08829360AD2B}" type="presOf" srcId="{2D5D0A92-7D92-4875-AB6D-40D71FBAC5C4}" destId="{BABA2490-6956-4AE9-B95B-57B152FD12DA}" srcOrd="1" destOrd="0" presId="urn:microsoft.com/office/officeart/2008/layout/HalfCircleOrganizationChart"/>
    <dgm:cxn modelId="{674A04BA-3327-4833-B690-8DC01A927D6B}" type="presOf" srcId="{BCE36246-0766-49A2-895E-32AC74BB72CF}" destId="{A401E0AC-37E0-4C6F-B7A9-12D0C2E15599}" srcOrd="0" destOrd="0" presId="urn:microsoft.com/office/officeart/2008/layout/HalfCircleOrganizationChart"/>
    <dgm:cxn modelId="{D4E4EDD9-CB07-404A-BB07-9A11C1BBAC9B}" type="presOf" srcId="{81955AC7-7C80-45D3-B3DE-D9395B820B51}" destId="{A10D570F-0DC0-4EBB-AF18-25AE247E20EF}" srcOrd="1" destOrd="0" presId="urn:microsoft.com/office/officeart/2008/layout/HalfCircleOrganizationChart"/>
    <dgm:cxn modelId="{F2FDD1E2-F808-4885-8342-EEBF9649F27C}" type="presOf" srcId="{81955AC7-7C80-45D3-B3DE-D9395B820B51}" destId="{CD1D5C05-151D-4B45-B861-109E57CECA0C}" srcOrd="0" destOrd="0" presId="urn:microsoft.com/office/officeart/2008/layout/HalfCircleOrganizationChart"/>
    <dgm:cxn modelId="{58F252EE-2B52-4829-B974-C990338BD4D9}" type="presOf" srcId="{13A9A13C-90CB-49AC-8F40-EFABC80AF613}" destId="{300EA696-92BD-4A5E-ABE9-9BC8A71AAB1B}" srcOrd="1" destOrd="0" presId="urn:microsoft.com/office/officeart/2008/layout/HalfCircleOrganizationChart"/>
    <dgm:cxn modelId="{3F022696-B834-49FA-BDFE-232D13062EEC}" type="presParOf" srcId="{ABCE2BA1-712A-482F-9731-72D30EF878D6}" destId="{14C35B42-EA6B-4048-849B-7838424B787C}" srcOrd="0" destOrd="0" presId="urn:microsoft.com/office/officeart/2008/layout/HalfCircleOrganizationChart"/>
    <dgm:cxn modelId="{9A3FBBB7-97A9-42FE-94E8-FCE7F49F360F}" type="presParOf" srcId="{14C35B42-EA6B-4048-849B-7838424B787C}" destId="{5289EF43-4DB4-42B3-888D-40F66A0D184A}" srcOrd="0" destOrd="0" presId="urn:microsoft.com/office/officeart/2008/layout/HalfCircleOrganizationChart"/>
    <dgm:cxn modelId="{5CCF6582-D0CC-4FEE-A5DA-57A61EBB12BE}" type="presParOf" srcId="{5289EF43-4DB4-42B3-888D-40F66A0D184A}" destId="{CD1D5C05-151D-4B45-B861-109E57CECA0C}" srcOrd="0" destOrd="0" presId="urn:microsoft.com/office/officeart/2008/layout/HalfCircleOrganizationChart"/>
    <dgm:cxn modelId="{1C5311B0-C950-4FBC-9BB9-A31FE72FE6E0}" type="presParOf" srcId="{5289EF43-4DB4-42B3-888D-40F66A0D184A}" destId="{E88B7ADA-CF35-4A50-975D-5F4826500749}" srcOrd="1" destOrd="0" presId="urn:microsoft.com/office/officeart/2008/layout/HalfCircleOrganizationChart"/>
    <dgm:cxn modelId="{C1C65900-C551-4039-9B33-A2A96233DC49}" type="presParOf" srcId="{5289EF43-4DB4-42B3-888D-40F66A0D184A}" destId="{32F0621B-3790-4795-912A-ECEE9DD953C5}" srcOrd="2" destOrd="0" presId="urn:microsoft.com/office/officeart/2008/layout/HalfCircleOrganizationChart"/>
    <dgm:cxn modelId="{6B59DD52-A266-4A28-9357-5E1FB19201ED}" type="presParOf" srcId="{5289EF43-4DB4-42B3-888D-40F66A0D184A}" destId="{A10D570F-0DC0-4EBB-AF18-25AE247E20EF}" srcOrd="3" destOrd="0" presId="urn:microsoft.com/office/officeart/2008/layout/HalfCircleOrganizationChart"/>
    <dgm:cxn modelId="{7E47E0C0-2BF8-450E-95D2-6251DDC2AF3C}" type="presParOf" srcId="{14C35B42-EA6B-4048-849B-7838424B787C}" destId="{8162D20F-148D-416E-9E36-6DB373C5BD6F}" srcOrd="1" destOrd="0" presId="urn:microsoft.com/office/officeart/2008/layout/HalfCircleOrganizationChart"/>
    <dgm:cxn modelId="{3043BFD8-644A-4F8D-88E6-399221EB0084}" type="presParOf" srcId="{14C35B42-EA6B-4048-849B-7838424B787C}" destId="{9578848E-9311-4583-9AE5-81A6909B3831}" srcOrd="2" destOrd="0" presId="urn:microsoft.com/office/officeart/2008/layout/HalfCircleOrganizationChart"/>
    <dgm:cxn modelId="{B2449A5B-9358-4768-BCEA-D659789B4AD5}" type="presParOf" srcId="{ABCE2BA1-712A-482F-9731-72D30EF878D6}" destId="{F0F0458E-0930-4CC8-A43B-C910A1B2362D}" srcOrd="1" destOrd="0" presId="urn:microsoft.com/office/officeart/2008/layout/HalfCircleOrganizationChart"/>
    <dgm:cxn modelId="{942D09DA-8AC4-455F-8D78-AE876179E521}" type="presParOf" srcId="{F0F0458E-0930-4CC8-A43B-C910A1B2362D}" destId="{F365707A-3932-4E87-A70B-F72DA1BD0D10}" srcOrd="0" destOrd="0" presId="urn:microsoft.com/office/officeart/2008/layout/HalfCircleOrganizationChart"/>
    <dgm:cxn modelId="{F05106F8-54BC-498F-9F42-A9A40365B615}" type="presParOf" srcId="{F365707A-3932-4E87-A70B-F72DA1BD0D10}" destId="{4392D55C-41D8-41B1-997A-AD35CC8DFBAC}" srcOrd="0" destOrd="0" presId="urn:microsoft.com/office/officeart/2008/layout/HalfCircleOrganizationChart"/>
    <dgm:cxn modelId="{A738F321-B173-4EAF-80AC-0D79B87D3E6D}" type="presParOf" srcId="{F365707A-3932-4E87-A70B-F72DA1BD0D10}" destId="{547BC822-3FC7-4A30-B0EA-67818C8CF6EB}" srcOrd="1" destOrd="0" presId="urn:microsoft.com/office/officeart/2008/layout/HalfCircleOrganizationChart"/>
    <dgm:cxn modelId="{31185F51-8455-4FDF-9150-A42FF4E66848}" type="presParOf" srcId="{F365707A-3932-4E87-A70B-F72DA1BD0D10}" destId="{DE4A2A27-91E7-4933-9F2E-9BB48D886752}" srcOrd="2" destOrd="0" presId="urn:microsoft.com/office/officeart/2008/layout/HalfCircleOrganizationChart"/>
    <dgm:cxn modelId="{8FB0A55F-F0D5-4B2E-B3DC-AFFE7A77283F}" type="presParOf" srcId="{F365707A-3932-4E87-A70B-F72DA1BD0D10}" destId="{300EA696-92BD-4A5E-ABE9-9BC8A71AAB1B}" srcOrd="3" destOrd="0" presId="urn:microsoft.com/office/officeart/2008/layout/HalfCircleOrganizationChart"/>
    <dgm:cxn modelId="{DCCE0E25-16E9-4F4A-8AEE-87C60C2C5E9D}" type="presParOf" srcId="{F0F0458E-0930-4CC8-A43B-C910A1B2362D}" destId="{272913B6-1354-4374-B321-A43642236312}" srcOrd="1" destOrd="0" presId="urn:microsoft.com/office/officeart/2008/layout/HalfCircleOrganizationChart"/>
    <dgm:cxn modelId="{4E30B476-76DD-4D77-B407-128DD2CD4762}" type="presParOf" srcId="{F0F0458E-0930-4CC8-A43B-C910A1B2362D}" destId="{B377AD9C-883D-4348-AE4B-B2047B825A3B}" srcOrd="2" destOrd="0" presId="urn:microsoft.com/office/officeart/2008/layout/HalfCircleOrganizationChart"/>
    <dgm:cxn modelId="{33C41703-6EEC-471F-8EE3-AFE578ACB119}" type="presParOf" srcId="{ABCE2BA1-712A-482F-9731-72D30EF878D6}" destId="{29C24FBF-EED1-4AD1-B5D0-33DC4F56F873}" srcOrd="2" destOrd="0" presId="urn:microsoft.com/office/officeart/2008/layout/HalfCircleOrganizationChart"/>
    <dgm:cxn modelId="{BEF8B13C-D847-4453-9B0B-A4E2B31FD6B2}" type="presParOf" srcId="{29C24FBF-EED1-4AD1-B5D0-33DC4F56F873}" destId="{AED6BB5C-DA11-4407-B0BD-ED5009BCDDDD}" srcOrd="0" destOrd="0" presId="urn:microsoft.com/office/officeart/2008/layout/HalfCircleOrganizationChart"/>
    <dgm:cxn modelId="{5B3C89D6-4DD9-4B03-86CC-34B8DD5F037A}" type="presParOf" srcId="{AED6BB5C-DA11-4407-B0BD-ED5009BCDDDD}" destId="{F79D2E84-D0E9-4EA6-8722-68338194DE87}" srcOrd="0" destOrd="0" presId="urn:microsoft.com/office/officeart/2008/layout/HalfCircleOrganizationChart"/>
    <dgm:cxn modelId="{240A1EF3-0B2A-4B24-A9A5-5DA6A10E8331}" type="presParOf" srcId="{AED6BB5C-DA11-4407-B0BD-ED5009BCDDDD}" destId="{07B426DE-18D5-45D9-96DE-F6266F6F6DC3}" srcOrd="1" destOrd="0" presId="urn:microsoft.com/office/officeart/2008/layout/HalfCircleOrganizationChart"/>
    <dgm:cxn modelId="{ECCB0C99-198E-4DA9-B1E4-4B1325871BC5}" type="presParOf" srcId="{AED6BB5C-DA11-4407-B0BD-ED5009BCDDDD}" destId="{15E3B831-E5DE-41BA-A075-09BE68D9AFF2}" srcOrd="2" destOrd="0" presId="urn:microsoft.com/office/officeart/2008/layout/HalfCircleOrganizationChart"/>
    <dgm:cxn modelId="{430EF2EB-243D-4C5F-B235-C77B25D454E0}" type="presParOf" srcId="{AED6BB5C-DA11-4407-B0BD-ED5009BCDDDD}" destId="{BABA2490-6956-4AE9-B95B-57B152FD12DA}" srcOrd="3" destOrd="0" presId="urn:microsoft.com/office/officeart/2008/layout/HalfCircleOrganizationChart"/>
    <dgm:cxn modelId="{EAFB7A03-67C8-427E-A09A-ED89006A2A22}" type="presParOf" srcId="{29C24FBF-EED1-4AD1-B5D0-33DC4F56F873}" destId="{14039380-D3BD-49E1-9587-5B79EF2FF194}" srcOrd="1" destOrd="0" presId="urn:microsoft.com/office/officeart/2008/layout/HalfCircleOrganizationChart"/>
    <dgm:cxn modelId="{7D5D17F4-5A00-4E32-8489-1F775AC9A923}" type="presParOf" srcId="{29C24FBF-EED1-4AD1-B5D0-33DC4F56F873}" destId="{E4538523-E80A-407E-BA27-1D52E04E182F}" srcOrd="2" destOrd="0" presId="urn:microsoft.com/office/officeart/2008/layout/HalfCircleOrganizationChart"/>
    <dgm:cxn modelId="{B95E405B-7A0A-49AD-91A5-92BF0F6BF3C9}" type="presParOf" srcId="{ABCE2BA1-712A-482F-9731-72D30EF878D6}" destId="{066CA294-AD40-48F7-BE83-CBF6782EB7F9}" srcOrd="3" destOrd="0" presId="urn:microsoft.com/office/officeart/2008/layout/HalfCircleOrganizationChart"/>
    <dgm:cxn modelId="{8F92C497-F87C-4861-A616-0A759485CFDD}" type="presParOf" srcId="{066CA294-AD40-48F7-BE83-CBF6782EB7F9}" destId="{C2A7075F-CEE0-4A9A-B861-1FB2C59A721F}" srcOrd="0" destOrd="0" presId="urn:microsoft.com/office/officeart/2008/layout/HalfCircleOrganizationChart"/>
    <dgm:cxn modelId="{3CD810C6-4314-4E21-BB4F-A58914B2B18A}" type="presParOf" srcId="{C2A7075F-CEE0-4A9A-B861-1FB2C59A721F}" destId="{A401E0AC-37E0-4C6F-B7A9-12D0C2E15599}" srcOrd="0" destOrd="0" presId="urn:microsoft.com/office/officeart/2008/layout/HalfCircleOrganizationChart"/>
    <dgm:cxn modelId="{BCDB8443-103E-44B3-9A20-274077D98E18}" type="presParOf" srcId="{C2A7075F-CEE0-4A9A-B861-1FB2C59A721F}" destId="{9F0E1EFA-9E7B-494A-AC29-D94D3C782E55}" srcOrd="1" destOrd="0" presId="urn:microsoft.com/office/officeart/2008/layout/HalfCircleOrganizationChart"/>
    <dgm:cxn modelId="{87896334-4308-463D-9A27-5EF64031DD53}" type="presParOf" srcId="{C2A7075F-CEE0-4A9A-B861-1FB2C59A721F}" destId="{0033AFE1-6EAE-441B-8C08-99895110EB04}" srcOrd="2" destOrd="0" presId="urn:microsoft.com/office/officeart/2008/layout/HalfCircleOrganizationChart"/>
    <dgm:cxn modelId="{C139EE13-0BCB-40B6-8C99-1258CDBAB396}" type="presParOf" srcId="{C2A7075F-CEE0-4A9A-B861-1FB2C59A721F}" destId="{F23F32F6-B847-46BE-8589-8EB7759A54CD}" srcOrd="3" destOrd="0" presId="urn:microsoft.com/office/officeart/2008/layout/HalfCircleOrganizationChart"/>
    <dgm:cxn modelId="{64FD9D7B-9597-4EEE-91F5-3701F8E5FFC0}" type="presParOf" srcId="{066CA294-AD40-48F7-BE83-CBF6782EB7F9}" destId="{72011B27-AD48-4FD1-8973-2383A1DEA279}" srcOrd="1" destOrd="0" presId="urn:microsoft.com/office/officeart/2008/layout/HalfCircleOrganizationChart"/>
    <dgm:cxn modelId="{5405222C-720E-43CB-84F8-C9236572B52A}" type="presParOf" srcId="{066CA294-AD40-48F7-BE83-CBF6782EB7F9}" destId="{E74B3936-D4D3-4CFB-8B4E-1F805F796AA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37C2E4-AF7C-4B7E-9175-232661A8029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A31018C-6149-40DB-9DCA-6C319349F130}">
      <dgm:prSet custT="1"/>
      <dgm:spPr>
        <a:solidFill>
          <a:srgbClr val="FEE85F"/>
        </a:solidFill>
        <a:ln>
          <a:noFill/>
        </a:ln>
      </dgm:spPr>
      <dgm:t>
        <a:bodyPr/>
        <a:lstStyle/>
        <a:p>
          <a:pPr algn="r"/>
          <a:r>
            <a:rPr lang="ru-RU" sz="2100" dirty="0">
              <a:latin typeface="Bahnschrift SemiBold" panose="020B0502040204020203" pitchFamily="34" charset="0"/>
            </a:rPr>
            <a:t>Резервное копирование в файлы и восстановление с помощью YDB CLI.</a:t>
          </a:r>
        </a:p>
      </dgm:t>
    </dgm:pt>
    <dgm:pt modelId="{1E48C3E7-2FF9-4033-81E6-C815B49B0AED}" type="parTrans" cxnId="{F7900410-6A0E-4C15-B514-C1B3D66BAB1F}">
      <dgm:prSet/>
      <dgm:spPr/>
      <dgm:t>
        <a:bodyPr/>
        <a:lstStyle/>
        <a:p>
          <a:pPr algn="r"/>
          <a:endParaRPr lang="ru-RU" sz="2500">
            <a:latin typeface="Bahnschrift SemiBold" panose="020B0502040204020203" pitchFamily="34" charset="0"/>
          </a:endParaRPr>
        </a:p>
      </dgm:t>
    </dgm:pt>
    <dgm:pt modelId="{8D1ACF82-AC68-45B4-A407-C28F16F3555E}" type="sibTrans" cxnId="{F7900410-6A0E-4C15-B514-C1B3D66BAB1F}">
      <dgm:prSet/>
      <dgm:spPr/>
      <dgm:t>
        <a:bodyPr/>
        <a:lstStyle/>
        <a:p>
          <a:pPr algn="r"/>
          <a:endParaRPr lang="ru-RU" sz="2500">
            <a:latin typeface="Bahnschrift SemiBold" panose="020B0502040204020203" pitchFamily="34" charset="0"/>
          </a:endParaRPr>
        </a:p>
      </dgm:t>
    </dgm:pt>
    <dgm:pt modelId="{20351621-C3F2-4586-9F3D-04C686BACD6E}">
      <dgm:prSet custT="1"/>
      <dgm:spPr>
        <a:solidFill>
          <a:srgbClr val="FEE85F"/>
        </a:solidFill>
        <a:ln>
          <a:noFill/>
        </a:ln>
      </dgm:spPr>
      <dgm:t>
        <a:bodyPr/>
        <a:lstStyle/>
        <a:p>
          <a:pPr algn="r"/>
          <a:r>
            <a:rPr lang="ru-RU" sz="2100" dirty="0">
              <a:latin typeface="Bahnschrift SemiBold" panose="020B0502040204020203" pitchFamily="34" charset="0"/>
            </a:rPr>
            <a:t>Резервное копирование в S3-совместимое хранилище и восстановление с помощью YDB CLI.</a:t>
          </a:r>
        </a:p>
      </dgm:t>
    </dgm:pt>
    <dgm:pt modelId="{37F4E856-90AF-43C8-8939-B50BF7CE15A2}" type="parTrans" cxnId="{C7EB810F-F1AB-4BA4-832F-FDB8E4089661}">
      <dgm:prSet/>
      <dgm:spPr/>
      <dgm:t>
        <a:bodyPr/>
        <a:lstStyle/>
        <a:p>
          <a:pPr algn="r"/>
          <a:endParaRPr lang="ru-RU" sz="2500">
            <a:latin typeface="Bahnschrift SemiBold" panose="020B0502040204020203" pitchFamily="34" charset="0"/>
          </a:endParaRPr>
        </a:p>
      </dgm:t>
    </dgm:pt>
    <dgm:pt modelId="{C1DA0547-4D93-4415-879A-89AC84221847}" type="sibTrans" cxnId="{C7EB810F-F1AB-4BA4-832F-FDB8E4089661}">
      <dgm:prSet/>
      <dgm:spPr/>
      <dgm:t>
        <a:bodyPr/>
        <a:lstStyle/>
        <a:p>
          <a:pPr algn="r"/>
          <a:endParaRPr lang="ru-RU" sz="2500">
            <a:latin typeface="Bahnschrift SemiBold" panose="020B0502040204020203" pitchFamily="34" charset="0"/>
          </a:endParaRPr>
        </a:p>
      </dgm:t>
    </dgm:pt>
    <dgm:pt modelId="{3FD48F7D-45DA-4926-82DC-CF0FF14F9F6B}" type="pres">
      <dgm:prSet presAssocID="{4537C2E4-AF7C-4B7E-9175-232661A80294}" presName="diagram" presStyleCnt="0">
        <dgm:presLayoutVars>
          <dgm:dir/>
          <dgm:resizeHandles val="exact"/>
        </dgm:presLayoutVars>
      </dgm:prSet>
      <dgm:spPr/>
    </dgm:pt>
    <dgm:pt modelId="{932D58CF-7117-4A16-AACC-0CB5150476B1}" type="pres">
      <dgm:prSet presAssocID="{1A31018C-6149-40DB-9DCA-6C319349F130}" presName="node" presStyleLbl="node1" presStyleIdx="0" presStyleCnt="2">
        <dgm:presLayoutVars>
          <dgm:bulletEnabled val="1"/>
        </dgm:presLayoutVars>
      </dgm:prSet>
      <dgm:spPr>
        <a:prstGeom prst="roundRect">
          <a:avLst/>
        </a:prstGeom>
      </dgm:spPr>
    </dgm:pt>
    <dgm:pt modelId="{682833C9-676A-4D29-80F0-8190BC3C1CD6}" type="pres">
      <dgm:prSet presAssocID="{8D1ACF82-AC68-45B4-A407-C28F16F3555E}" presName="sibTrans" presStyleCnt="0"/>
      <dgm:spPr/>
    </dgm:pt>
    <dgm:pt modelId="{48340E7B-C297-46B4-87A3-72324B3B28A7}" type="pres">
      <dgm:prSet presAssocID="{20351621-C3F2-4586-9F3D-04C686BACD6E}" presName="node" presStyleLbl="node1" presStyleIdx="1" presStyleCnt="2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C7EB810F-F1AB-4BA4-832F-FDB8E4089661}" srcId="{4537C2E4-AF7C-4B7E-9175-232661A80294}" destId="{20351621-C3F2-4586-9F3D-04C686BACD6E}" srcOrd="1" destOrd="0" parTransId="{37F4E856-90AF-43C8-8939-B50BF7CE15A2}" sibTransId="{C1DA0547-4D93-4415-879A-89AC84221847}"/>
    <dgm:cxn modelId="{F7900410-6A0E-4C15-B514-C1B3D66BAB1F}" srcId="{4537C2E4-AF7C-4B7E-9175-232661A80294}" destId="{1A31018C-6149-40DB-9DCA-6C319349F130}" srcOrd="0" destOrd="0" parTransId="{1E48C3E7-2FF9-4033-81E6-C815B49B0AED}" sibTransId="{8D1ACF82-AC68-45B4-A407-C28F16F3555E}"/>
    <dgm:cxn modelId="{C0F5916E-DF40-49D0-BCEF-B4AEAF67597A}" type="presOf" srcId="{20351621-C3F2-4586-9F3D-04C686BACD6E}" destId="{48340E7B-C297-46B4-87A3-72324B3B28A7}" srcOrd="0" destOrd="0" presId="urn:microsoft.com/office/officeart/2005/8/layout/default"/>
    <dgm:cxn modelId="{4A6E2891-0624-444A-8BAE-17A2EBB7AC8C}" type="presOf" srcId="{1A31018C-6149-40DB-9DCA-6C319349F130}" destId="{932D58CF-7117-4A16-AACC-0CB5150476B1}" srcOrd="0" destOrd="0" presId="urn:microsoft.com/office/officeart/2005/8/layout/default"/>
    <dgm:cxn modelId="{CE3194F2-29D7-413B-9159-E2DB6643DE50}" type="presOf" srcId="{4537C2E4-AF7C-4B7E-9175-232661A80294}" destId="{3FD48F7D-45DA-4926-82DC-CF0FF14F9F6B}" srcOrd="0" destOrd="0" presId="urn:microsoft.com/office/officeart/2005/8/layout/default"/>
    <dgm:cxn modelId="{9B7349B1-6E76-4765-99A3-E8164C7A50BB}" type="presParOf" srcId="{3FD48F7D-45DA-4926-82DC-CF0FF14F9F6B}" destId="{932D58CF-7117-4A16-AACC-0CB5150476B1}" srcOrd="0" destOrd="0" presId="urn:microsoft.com/office/officeart/2005/8/layout/default"/>
    <dgm:cxn modelId="{2D84DB2B-968A-462A-97F7-CC8C624CA89E}" type="presParOf" srcId="{3FD48F7D-45DA-4926-82DC-CF0FF14F9F6B}" destId="{682833C9-676A-4D29-80F0-8190BC3C1CD6}" srcOrd="1" destOrd="0" presId="urn:microsoft.com/office/officeart/2005/8/layout/default"/>
    <dgm:cxn modelId="{893DD09D-73D5-4822-A2DE-06EB26C750AD}" type="presParOf" srcId="{3FD48F7D-45DA-4926-82DC-CF0FF14F9F6B}" destId="{48340E7B-C297-46B4-87A3-72324B3B28A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462DD0-6648-4077-918D-DD1B9D15ED65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63A83A0-9A4E-4E51-9B15-27C4807B8B3E}">
      <dgm:prSet custT="1"/>
      <dgm:spPr>
        <a:solidFill>
          <a:srgbClr val="7B749E"/>
        </a:solidFill>
        <a:ln>
          <a:noFill/>
        </a:ln>
      </dgm:spPr>
      <dgm:t>
        <a:bodyPr/>
        <a:lstStyle/>
        <a:p>
          <a:r>
            <a:rPr lang="ru-RU" sz="2000" dirty="0">
              <a:latin typeface="Bahnschrift SemiBold" panose="020B0502040204020203" pitchFamily="34" charset="0"/>
            </a:rPr>
            <a:t>OLAP — В дизайн YDB заложена поддержка OLTP и OLAP сценариев </a:t>
          </a:r>
        </a:p>
      </dgm:t>
    </dgm:pt>
    <dgm:pt modelId="{A749C717-0F2D-4957-9B2E-3E502F97F7EF}" type="parTrans" cxnId="{F793F44F-BC39-45A2-8342-2DAE51C60087}">
      <dgm:prSet/>
      <dgm:spPr/>
      <dgm:t>
        <a:bodyPr/>
        <a:lstStyle/>
        <a:p>
          <a:endParaRPr lang="ru-RU"/>
        </a:p>
      </dgm:t>
    </dgm:pt>
    <dgm:pt modelId="{D73E949D-E7ED-4BA5-9CBD-D9E61417025F}" type="sibTrans" cxnId="{F793F44F-BC39-45A2-8342-2DAE51C60087}">
      <dgm:prSet/>
      <dgm:spPr/>
      <dgm:t>
        <a:bodyPr/>
        <a:lstStyle/>
        <a:p>
          <a:endParaRPr lang="ru-RU"/>
        </a:p>
      </dgm:t>
    </dgm:pt>
    <dgm:pt modelId="{3C91909A-819E-486A-8981-3C3936466608}">
      <dgm:prSet custT="1"/>
      <dgm:spPr>
        <a:solidFill>
          <a:srgbClr val="7B749E"/>
        </a:solidFill>
        <a:ln>
          <a:noFill/>
        </a:ln>
      </dgm:spPr>
      <dgm:t>
        <a:bodyPr/>
        <a:lstStyle/>
        <a:p>
          <a:r>
            <a:rPr lang="ru-RU" sz="2000" dirty="0">
              <a:latin typeface="Bahnschrift SemiBold" panose="020B0502040204020203" pitchFamily="34" charset="0"/>
            </a:rPr>
            <a:t>Data </a:t>
          </a:r>
          <a:r>
            <a:rPr lang="ru-RU" sz="2000" dirty="0" err="1">
              <a:latin typeface="Bahnschrift SemiBold" panose="020B0502040204020203" pitchFamily="34" charset="0"/>
            </a:rPr>
            <a:t>Warehousing</a:t>
          </a:r>
          <a:r>
            <a:rPr lang="ru-RU" sz="2000" dirty="0">
              <a:latin typeface="Bahnschrift SemiBold" panose="020B0502040204020203" pitchFamily="34" charset="0"/>
            </a:rPr>
            <a:t> — YDB имеет достаточное количество инструментов для этих целей</a:t>
          </a:r>
        </a:p>
      </dgm:t>
    </dgm:pt>
    <dgm:pt modelId="{5813E5C4-55A0-4306-89D1-46E0017BAF91}" type="parTrans" cxnId="{BD894D15-1286-4728-8DE7-1CA383FB2BBE}">
      <dgm:prSet/>
      <dgm:spPr/>
      <dgm:t>
        <a:bodyPr/>
        <a:lstStyle/>
        <a:p>
          <a:endParaRPr lang="ru-RU"/>
        </a:p>
      </dgm:t>
    </dgm:pt>
    <dgm:pt modelId="{634BCDCB-F025-48D2-885E-054AB4DDB6ED}" type="sibTrans" cxnId="{BD894D15-1286-4728-8DE7-1CA383FB2BBE}">
      <dgm:prSet/>
      <dgm:spPr/>
      <dgm:t>
        <a:bodyPr/>
        <a:lstStyle/>
        <a:p>
          <a:endParaRPr lang="ru-RU"/>
        </a:p>
      </dgm:t>
    </dgm:pt>
    <dgm:pt modelId="{FD7579B8-AAEB-42A7-9E75-5CC11BF6BF89}">
      <dgm:prSet custT="1"/>
      <dgm:spPr>
        <a:solidFill>
          <a:srgbClr val="7B749E"/>
        </a:solidFill>
        <a:ln>
          <a:noFill/>
        </a:ln>
      </dgm:spPr>
      <dgm:t>
        <a:bodyPr/>
        <a:lstStyle/>
        <a:p>
          <a:r>
            <a:rPr lang="ru-RU" sz="2000" dirty="0">
              <a:latin typeface="Bahnschrift SemiBold" panose="020B0502040204020203" pitchFamily="34" charset="0"/>
            </a:rPr>
            <a:t>Data Mining — YDB предназначена для высокой загрузки в бизнес задачах</a:t>
          </a:r>
        </a:p>
      </dgm:t>
    </dgm:pt>
    <dgm:pt modelId="{190C252D-26F7-44D3-A782-5DA54243474A}" type="parTrans" cxnId="{62B4E0C9-9C5A-4A4E-A67C-5403693711CE}">
      <dgm:prSet/>
      <dgm:spPr/>
      <dgm:t>
        <a:bodyPr/>
        <a:lstStyle/>
        <a:p>
          <a:endParaRPr lang="ru-RU"/>
        </a:p>
      </dgm:t>
    </dgm:pt>
    <dgm:pt modelId="{9963860B-3B13-4FEE-9258-E5EF5AD1F3A7}" type="sibTrans" cxnId="{62B4E0C9-9C5A-4A4E-A67C-5403693711CE}">
      <dgm:prSet/>
      <dgm:spPr/>
      <dgm:t>
        <a:bodyPr/>
        <a:lstStyle/>
        <a:p>
          <a:endParaRPr lang="ru-RU"/>
        </a:p>
      </dgm:t>
    </dgm:pt>
    <dgm:pt modelId="{8E32092E-5858-463A-978B-32FAA6E8CD68}" type="pres">
      <dgm:prSet presAssocID="{FD462DD0-6648-4077-918D-DD1B9D15ED6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A2CDB6-B513-4D03-80E0-37A1CD01C970}" type="pres">
      <dgm:prSet presAssocID="{463A83A0-9A4E-4E51-9B15-27C4807B8B3E}" presName="vertOne" presStyleCnt="0"/>
      <dgm:spPr/>
    </dgm:pt>
    <dgm:pt modelId="{4E023212-5DA7-4A27-8D2A-B6D73D769D38}" type="pres">
      <dgm:prSet presAssocID="{463A83A0-9A4E-4E51-9B15-27C4807B8B3E}" presName="txOne" presStyleLbl="node0" presStyleIdx="0" presStyleCnt="3">
        <dgm:presLayoutVars>
          <dgm:chPref val="3"/>
        </dgm:presLayoutVars>
      </dgm:prSet>
      <dgm:spPr/>
    </dgm:pt>
    <dgm:pt modelId="{36B88718-33F9-4AEB-A131-571A50FEE1E3}" type="pres">
      <dgm:prSet presAssocID="{463A83A0-9A4E-4E51-9B15-27C4807B8B3E}" presName="horzOne" presStyleCnt="0"/>
      <dgm:spPr/>
    </dgm:pt>
    <dgm:pt modelId="{94E63B7D-599D-40D0-A706-24671A22812F}" type="pres">
      <dgm:prSet presAssocID="{D73E949D-E7ED-4BA5-9CBD-D9E61417025F}" presName="sibSpaceOne" presStyleCnt="0"/>
      <dgm:spPr/>
    </dgm:pt>
    <dgm:pt modelId="{2924DD87-5D4D-4F1C-8042-5BB9B66E6A74}" type="pres">
      <dgm:prSet presAssocID="{3C91909A-819E-486A-8981-3C3936466608}" presName="vertOne" presStyleCnt="0"/>
      <dgm:spPr/>
    </dgm:pt>
    <dgm:pt modelId="{37815AF0-B7AC-4894-B7AA-650600B58A9D}" type="pres">
      <dgm:prSet presAssocID="{3C91909A-819E-486A-8981-3C3936466608}" presName="txOne" presStyleLbl="node0" presStyleIdx="1" presStyleCnt="3">
        <dgm:presLayoutVars>
          <dgm:chPref val="3"/>
        </dgm:presLayoutVars>
      </dgm:prSet>
      <dgm:spPr/>
    </dgm:pt>
    <dgm:pt modelId="{25794168-41FA-4F9A-8EC4-176C2E3FCB22}" type="pres">
      <dgm:prSet presAssocID="{3C91909A-819E-486A-8981-3C3936466608}" presName="horzOne" presStyleCnt="0"/>
      <dgm:spPr/>
    </dgm:pt>
    <dgm:pt modelId="{215EB689-8410-44EE-94CC-F02C93D0D190}" type="pres">
      <dgm:prSet presAssocID="{634BCDCB-F025-48D2-885E-054AB4DDB6ED}" presName="sibSpaceOne" presStyleCnt="0"/>
      <dgm:spPr/>
    </dgm:pt>
    <dgm:pt modelId="{80A7D9F4-9F1B-4602-970A-3F7FC818E75B}" type="pres">
      <dgm:prSet presAssocID="{FD7579B8-AAEB-42A7-9E75-5CC11BF6BF89}" presName="vertOne" presStyleCnt="0"/>
      <dgm:spPr/>
    </dgm:pt>
    <dgm:pt modelId="{B183ABEE-1512-41BC-900C-44416374F2D7}" type="pres">
      <dgm:prSet presAssocID="{FD7579B8-AAEB-42A7-9E75-5CC11BF6BF89}" presName="txOne" presStyleLbl="node0" presStyleIdx="2" presStyleCnt="3">
        <dgm:presLayoutVars>
          <dgm:chPref val="3"/>
        </dgm:presLayoutVars>
      </dgm:prSet>
      <dgm:spPr/>
    </dgm:pt>
    <dgm:pt modelId="{122178DD-BCBA-45FC-B0E0-36CB4A1A1991}" type="pres">
      <dgm:prSet presAssocID="{FD7579B8-AAEB-42A7-9E75-5CC11BF6BF89}" presName="horzOne" presStyleCnt="0"/>
      <dgm:spPr/>
    </dgm:pt>
  </dgm:ptLst>
  <dgm:cxnLst>
    <dgm:cxn modelId="{BD894D15-1286-4728-8DE7-1CA383FB2BBE}" srcId="{FD462DD0-6648-4077-918D-DD1B9D15ED65}" destId="{3C91909A-819E-486A-8981-3C3936466608}" srcOrd="1" destOrd="0" parTransId="{5813E5C4-55A0-4306-89D1-46E0017BAF91}" sibTransId="{634BCDCB-F025-48D2-885E-054AB4DDB6ED}"/>
    <dgm:cxn modelId="{F3C8B723-B9B9-48AA-8C1F-C4C734CA4359}" type="presOf" srcId="{3C91909A-819E-486A-8981-3C3936466608}" destId="{37815AF0-B7AC-4894-B7AA-650600B58A9D}" srcOrd="0" destOrd="0" presId="urn:microsoft.com/office/officeart/2005/8/layout/architecture"/>
    <dgm:cxn modelId="{799DF12C-2F21-4C5D-81B7-AACE07FA53F2}" type="presOf" srcId="{463A83A0-9A4E-4E51-9B15-27C4807B8B3E}" destId="{4E023212-5DA7-4A27-8D2A-B6D73D769D38}" srcOrd="0" destOrd="0" presId="urn:microsoft.com/office/officeart/2005/8/layout/architecture"/>
    <dgm:cxn modelId="{598C0A44-AD17-421B-8FC4-22459DD55C92}" type="presOf" srcId="{FD7579B8-AAEB-42A7-9E75-5CC11BF6BF89}" destId="{B183ABEE-1512-41BC-900C-44416374F2D7}" srcOrd="0" destOrd="0" presId="urn:microsoft.com/office/officeart/2005/8/layout/architecture"/>
    <dgm:cxn modelId="{F793F44F-BC39-45A2-8342-2DAE51C60087}" srcId="{FD462DD0-6648-4077-918D-DD1B9D15ED65}" destId="{463A83A0-9A4E-4E51-9B15-27C4807B8B3E}" srcOrd="0" destOrd="0" parTransId="{A749C717-0F2D-4957-9B2E-3E502F97F7EF}" sibTransId="{D73E949D-E7ED-4BA5-9CBD-D9E61417025F}"/>
    <dgm:cxn modelId="{4152E7AC-5BD2-4B5C-92D2-4BC984B4CE31}" type="presOf" srcId="{FD462DD0-6648-4077-918D-DD1B9D15ED65}" destId="{8E32092E-5858-463A-978B-32FAA6E8CD68}" srcOrd="0" destOrd="0" presId="urn:microsoft.com/office/officeart/2005/8/layout/architecture"/>
    <dgm:cxn modelId="{62B4E0C9-9C5A-4A4E-A67C-5403693711CE}" srcId="{FD462DD0-6648-4077-918D-DD1B9D15ED65}" destId="{FD7579B8-AAEB-42A7-9E75-5CC11BF6BF89}" srcOrd="2" destOrd="0" parTransId="{190C252D-26F7-44D3-A782-5DA54243474A}" sibTransId="{9963860B-3B13-4FEE-9258-E5EF5AD1F3A7}"/>
    <dgm:cxn modelId="{1289D85B-DEAB-49F9-BCC1-21A8BA837305}" type="presParOf" srcId="{8E32092E-5858-463A-978B-32FAA6E8CD68}" destId="{33A2CDB6-B513-4D03-80E0-37A1CD01C970}" srcOrd="0" destOrd="0" presId="urn:microsoft.com/office/officeart/2005/8/layout/architecture"/>
    <dgm:cxn modelId="{2558573B-9913-4DF2-9DD0-F88179F927F3}" type="presParOf" srcId="{33A2CDB6-B513-4D03-80E0-37A1CD01C970}" destId="{4E023212-5DA7-4A27-8D2A-B6D73D769D38}" srcOrd="0" destOrd="0" presId="urn:microsoft.com/office/officeart/2005/8/layout/architecture"/>
    <dgm:cxn modelId="{FDE1A71F-51E7-4761-AC58-7621D677D4B9}" type="presParOf" srcId="{33A2CDB6-B513-4D03-80E0-37A1CD01C970}" destId="{36B88718-33F9-4AEB-A131-571A50FEE1E3}" srcOrd="1" destOrd="0" presId="urn:microsoft.com/office/officeart/2005/8/layout/architecture"/>
    <dgm:cxn modelId="{DB4878A7-4B5C-4013-8F0C-39D832FB758B}" type="presParOf" srcId="{8E32092E-5858-463A-978B-32FAA6E8CD68}" destId="{94E63B7D-599D-40D0-A706-24671A22812F}" srcOrd="1" destOrd="0" presId="urn:microsoft.com/office/officeart/2005/8/layout/architecture"/>
    <dgm:cxn modelId="{B354BF83-6F2D-4D9B-B817-DCB1F65E11B2}" type="presParOf" srcId="{8E32092E-5858-463A-978B-32FAA6E8CD68}" destId="{2924DD87-5D4D-4F1C-8042-5BB9B66E6A74}" srcOrd="2" destOrd="0" presId="urn:microsoft.com/office/officeart/2005/8/layout/architecture"/>
    <dgm:cxn modelId="{BD4A81CC-B50A-4D93-B93B-D9021B6124A7}" type="presParOf" srcId="{2924DD87-5D4D-4F1C-8042-5BB9B66E6A74}" destId="{37815AF0-B7AC-4894-B7AA-650600B58A9D}" srcOrd="0" destOrd="0" presId="urn:microsoft.com/office/officeart/2005/8/layout/architecture"/>
    <dgm:cxn modelId="{E1B65C3B-A938-46DF-9C0B-9AEE5434B6E8}" type="presParOf" srcId="{2924DD87-5D4D-4F1C-8042-5BB9B66E6A74}" destId="{25794168-41FA-4F9A-8EC4-176C2E3FCB22}" srcOrd="1" destOrd="0" presId="urn:microsoft.com/office/officeart/2005/8/layout/architecture"/>
    <dgm:cxn modelId="{25A6B27E-3DB0-4D6A-A44A-14DDA664FFED}" type="presParOf" srcId="{8E32092E-5858-463A-978B-32FAA6E8CD68}" destId="{215EB689-8410-44EE-94CC-F02C93D0D190}" srcOrd="3" destOrd="0" presId="urn:microsoft.com/office/officeart/2005/8/layout/architecture"/>
    <dgm:cxn modelId="{703CA943-7541-40C8-9190-FE697829A856}" type="presParOf" srcId="{8E32092E-5858-463A-978B-32FAA6E8CD68}" destId="{80A7D9F4-9F1B-4602-970A-3F7FC818E75B}" srcOrd="4" destOrd="0" presId="urn:microsoft.com/office/officeart/2005/8/layout/architecture"/>
    <dgm:cxn modelId="{875272E8-7D01-4C65-AD66-C8685BDCA939}" type="presParOf" srcId="{80A7D9F4-9F1B-4602-970A-3F7FC818E75B}" destId="{B183ABEE-1512-41BC-900C-44416374F2D7}" srcOrd="0" destOrd="0" presId="urn:microsoft.com/office/officeart/2005/8/layout/architecture"/>
    <dgm:cxn modelId="{07339A23-834B-43AA-AAFE-7EF99461D3C6}" type="presParOf" srcId="{80A7D9F4-9F1B-4602-970A-3F7FC818E75B}" destId="{122178DD-BCBA-45FC-B0E0-36CB4A1A1991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F7FC3-E32C-4990-84CE-1CD0386B5199}">
      <dsp:nvSpPr>
        <dsp:cNvPr id="0" name=""/>
        <dsp:cNvSpPr/>
      </dsp:nvSpPr>
      <dsp:spPr>
        <a:xfrm>
          <a:off x="0" y="1172665"/>
          <a:ext cx="6299602" cy="643537"/>
        </a:xfrm>
        <a:prstGeom prst="roundRect">
          <a:avLst/>
        </a:prstGeom>
        <a:solidFill>
          <a:srgbClr val="D5DFFF">
            <a:alpha val="90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EC124-0F42-44E8-9E90-A83D9678D458}">
      <dsp:nvSpPr>
        <dsp:cNvPr id="0" name=""/>
        <dsp:cNvSpPr/>
      </dsp:nvSpPr>
      <dsp:spPr>
        <a:xfrm>
          <a:off x="1889880" y="1167810"/>
          <a:ext cx="4409721" cy="645733"/>
        </a:xfrm>
        <a:prstGeom prst="roundRect">
          <a:avLst/>
        </a:prstGeom>
        <a:solidFill>
          <a:srgbClr val="7B749E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77" tIns="0" rIns="166677" bIns="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latin typeface="Bahnschrift SemiBold" panose="020B0502040204020203" pitchFamily="34" charset="0"/>
            </a:rPr>
            <a:t>YDB Kubernetes Operator</a:t>
          </a:r>
          <a:endParaRPr lang="ru-RU" sz="2500" kern="1200" dirty="0">
            <a:latin typeface="Bahnschrift SemiBold" panose="020B0502040204020203" pitchFamily="34" charset="0"/>
          </a:endParaRPr>
        </a:p>
      </dsp:txBody>
      <dsp:txXfrm>
        <a:off x="1921402" y="1199332"/>
        <a:ext cx="4346677" cy="582689"/>
      </dsp:txXfrm>
    </dsp:sp>
    <dsp:sp modelId="{2B2F6F67-AD22-4725-A688-0B1F6DB6F1B5}">
      <dsp:nvSpPr>
        <dsp:cNvPr id="0" name=""/>
        <dsp:cNvSpPr/>
      </dsp:nvSpPr>
      <dsp:spPr>
        <a:xfrm>
          <a:off x="0" y="1955282"/>
          <a:ext cx="6299602" cy="626354"/>
        </a:xfrm>
        <a:prstGeom prst="roundRect">
          <a:avLst/>
        </a:prstGeom>
        <a:solidFill>
          <a:srgbClr val="D5DFFF">
            <a:alpha val="90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147B0-F164-400E-B303-1ECAFD2693EC}">
      <dsp:nvSpPr>
        <dsp:cNvPr id="0" name=""/>
        <dsp:cNvSpPr/>
      </dsp:nvSpPr>
      <dsp:spPr>
        <a:xfrm>
          <a:off x="1889880" y="1955731"/>
          <a:ext cx="4409721" cy="621940"/>
        </a:xfrm>
        <a:prstGeom prst="roundRect">
          <a:avLst/>
        </a:prstGeom>
        <a:solidFill>
          <a:srgbClr val="7B749E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77" tIns="0" rIns="166677" bIns="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latin typeface="Bahnschrift SemiBold" panose="020B0502040204020203" pitchFamily="34" charset="0"/>
            </a:rPr>
            <a:t>YDB Docker Image</a:t>
          </a:r>
          <a:endParaRPr lang="ru-RU" sz="2500" kern="1200" dirty="0">
            <a:latin typeface="Bahnschrift SemiBold" panose="020B0502040204020203" pitchFamily="34" charset="0"/>
          </a:endParaRPr>
        </a:p>
      </dsp:txBody>
      <dsp:txXfrm>
        <a:off x="1920241" y="1986092"/>
        <a:ext cx="4348999" cy="561218"/>
      </dsp:txXfrm>
    </dsp:sp>
    <dsp:sp modelId="{3D68510E-57AB-427A-8196-4382ABB00F8C}">
      <dsp:nvSpPr>
        <dsp:cNvPr id="0" name=""/>
        <dsp:cNvSpPr/>
      </dsp:nvSpPr>
      <dsp:spPr>
        <a:xfrm>
          <a:off x="0" y="2733473"/>
          <a:ext cx="6299602" cy="574495"/>
        </a:xfrm>
        <a:prstGeom prst="roundRect">
          <a:avLst/>
        </a:prstGeom>
        <a:solidFill>
          <a:srgbClr val="D5DFFF">
            <a:alpha val="90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D7FA5-D2F5-4071-98FE-6534B5C8E51E}">
      <dsp:nvSpPr>
        <dsp:cNvPr id="0" name=""/>
        <dsp:cNvSpPr/>
      </dsp:nvSpPr>
      <dsp:spPr>
        <a:xfrm>
          <a:off x="1889880" y="2728983"/>
          <a:ext cx="4409721" cy="575870"/>
        </a:xfrm>
        <a:prstGeom prst="roundRect">
          <a:avLst/>
        </a:prstGeom>
        <a:solidFill>
          <a:srgbClr val="7B749E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77" tIns="0" rIns="166677" bIns="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latin typeface="Bahnschrift SemiBold" panose="020B0502040204020203" pitchFamily="34" charset="0"/>
            </a:rPr>
            <a:t>Bash script</a:t>
          </a:r>
          <a:endParaRPr lang="ru-RU" sz="2500" kern="1200" dirty="0">
            <a:latin typeface="Bahnschrift SemiBold" panose="020B0502040204020203" pitchFamily="34" charset="0"/>
          </a:endParaRPr>
        </a:p>
      </dsp:txBody>
      <dsp:txXfrm>
        <a:off x="1917992" y="2757095"/>
        <a:ext cx="4353497" cy="519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58559-300A-4FBF-94F0-D4DC4C3E8C40}">
      <dsp:nvSpPr>
        <dsp:cNvPr id="0" name=""/>
        <dsp:cNvSpPr/>
      </dsp:nvSpPr>
      <dsp:spPr>
        <a:xfrm>
          <a:off x="647" y="267693"/>
          <a:ext cx="1514550" cy="757275"/>
        </a:xfrm>
        <a:prstGeom prst="roundRect">
          <a:avLst>
            <a:gd name="adj" fmla="val 10000"/>
          </a:avLst>
        </a:prstGeom>
        <a:solidFill>
          <a:srgbClr val="7B749E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Bahnschrift SemiBold" panose="020B0502040204020203" pitchFamily="34" charset="0"/>
            </a:rPr>
            <a:t>YDB SDK</a:t>
          </a:r>
        </a:p>
      </dsp:txBody>
      <dsp:txXfrm>
        <a:off x="22827" y="289873"/>
        <a:ext cx="1470190" cy="712915"/>
      </dsp:txXfrm>
    </dsp:sp>
    <dsp:sp modelId="{418A2603-1C66-435C-9364-2CBEC18BFE56}">
      <dsp:nvSpPr>
        <dsp:cNvPr id="0" name=""/>
        <dsp:cNvSpPr/>
      </dsp:nvSpPr>
      <dsp:spPr>
        <a:xfrm>
          <a:off x="1893835" y="267693"/>
          <a:ext cx="1514550" cy="757275"/>
        </a:xfrm>
        <a:prstGeom prst="roundRect">
          <a:avLst>
            <a:gd name="adj" fmla="val 10000"/>
          </a:avLst>
        </a:prstGeom>
        <a:solidFill>
          <a:srgbClr val="7B749E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Bahnschrift SemiBold" panose="020B0502040204020203" pitchFamily="34" charset="0"/>
            </a:rPr>
            <a:t>YDB Web Interface</a:t>
          </a:r>
        </a:p>
      </dsp:txBody>
      <dsp:txXfrm>
        <a:off x="1916015" y="289873"/>
        <a:ext cx="1470190" cy="712915"/>
      </dsp:txXfrm>
    </dsp:sp>
    <dsp:sp modelId="{D1E673A3-1871-4933-AD7F-5A097DC72A57}">
      <dsp:nvSpPr>
        <dsp:cNvPr id="0" name=""/>
        <dsp:cNvSpPr/>
      </dsp:nvSpPr>
      <dsp:spPr>
        <a:xfrm>
          <a:off x="3787023" y="267693"/>
          <a:ext cx="1514550" cy="757275"/>
        </a:xfrm>
        <a:prstGeom prst="roundRect">
          <a:avLst>
            <a:gd name="adj" fmla="val 10000"/>
          </a:avLst>
        </a:prstGeom>
        <a:solidFill>
          <a:srgbClr val="7B749E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 err="1">
              <a:latin typeface="Bahnschrift SemiBold" panose="020B0502040204020203" pitchFamily="34" charset="0"/>
            </a:rPr>
            <a:t>FluentBit</a:t>
          </a:r>
          <a:endParaRPr lang="ru-RU" sz="2300" kern="1200" dirty="0">
            <a:latin typeface="Bahnschrift SemiBold" panose="020B0502040204020203" pitchFamily="34" charset="0"/>
          </a:endParaRPr>
        </a:p>
      </dsp:txBody>
      <dsp:txXfrm>
        <a:off x="3809203" y="289873"/>
        <a:ext cx="1470190" cy="712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B7ADA-CF35-4A50-975D-5F4826500749}">
      <dsp:nvSpPr>
        <dsp:cNvPr id="0" name=""/>
        <dsp:cNvSpPr/>
      </dsp:nvSpPr>
      <dsp:spPr>
        <a:xfrm>
          <a:off x="328913" y="520596"/>
          <a:ext cx="651577" cy="65157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rgbClr val="8391D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0621B-3790-4795-912A-ECEE9DD953C5}">
      <dsp:nvSpPr>
        <dsp:cNvPr id="0" name=""/>
        <dsp:cNvSpPr/>
      </dsp:nvSpPr>
      <dsp:spPr>
        <a:xfrm>
          <a:off x="328913" y="520596"/>
          <a:ext cx="651577" cy="65157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D5C05-151D-4B45-B861-109E57CECA0C}">
      <dsp:nvSpPr>
        <dsp:cNvPr id="0" name=""/>
        <dsp:cNvSpPr/>
      </dsp:nvSpPr>
      <dsp:spPr>
        <a:xfrm>
          <a:off x="3124" y="637880"/>
          <a:ext cx="1303155" cy="41700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bg1"/>
              </a:solidFill>
              <a:latin typeface="Bahnschrift SemiBold" panose="020B0502040204020203" pitchFamily="34" charset="0"/>
            </a:rPr>
            <a:t>Serializable</a:t>
          </a:r>
          <a:endParaRPr lang="ru-RU" sz="1600" kern="1200" dirty="0">
            <a:solidFill>
              <a:schemeClr val="bg1"/>
            </a:solidFill>
            <a:latin typeface="Bahnschrift SemiBold" panose="020B0502040204020203" pitchFamily="34" charset="0"/>
          </a:endParaRPr>
        </a:p>
      </dsp:txBody>
      <dsp:txXfrm>
        <a:off x="3124" y="637880"/>
        <a:ext cx="1303155" cy="417009"/>
      </dsp:txXfrm>
    </dsp:sp>
    <dsp:sp modelId="{547BC822-3FC7-4A30-B0EA-67818C8CF6EB}">
      <dsp:nvSpPr>
        <dsp:cNvPr id="0" name=""/>
        <dsp:cNvSpPr/>
      </dsp:nvSpPr>
      <dsp:spPr>
        <a:xfrm>
          <a:off x="1905730" y="520596"/>
          <a:ext cx="651577" cy="65157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rgbClr val="8391D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A2A27-91E7-4933-9F2E-9BB48D886752}">
      <dsp:nvSpPr>
        <dsp:cNvPr id="0" name=""/>
        <dsp:cNvSpPr/>
      </dsp:nvSpPr>
      <dsp:spPr>
        <a:xfrm>
          <a:off x="1905730" y="520596"/>
          <a:ext cx="651577" cy="65157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2D55C-41D8-41B1-997A-AD35CC8DFBAC}">
      <dsp:nvSpPr>
        <dsp:cNvPr id="0" name=""/>
        <dsp:cNvSpPr/>
      </dsp:nvSpPr>
      <dsp:spPr>
        <a:xfrm>
          <a:off x="1579942" y="637880"/>
          <a:ext cx="1303155" cy="41700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bg1"/>
              </a:solidFill>
              <a:latin typeface="Bahnschrift SemiBold" panose="020B0502040204020203" pitchFamily="34" charset="0"/>
            </a:rPr>
            <a:t>Online Read-Only</a:t>
          </a:r>
          <a:endParaRPr lang="ru-RU" sz="1600" kern="1200" dirty="0">
            <a:solidFill>
              <a:schemeClr val="bg1"/>
            </a:solidFill>
            <a:latin typeface="Bahnschrift SemiBold" panose="020B0502040204020203" pitchFamily="34" charset="0"/>
          </a:endParaRPr>
        </a:p>
      </dsp:txBody>
      <dsp:txXfrm>
        <a:off x="1579942" y="637880"/>
        <a:ext cx="1303155" cy="417009"/>
      </dsp:txXfrm>
    </dsp:sp>
    <dsp:sp modelId="{07B426DE-18D5-45D9-96DE-F6266F6F6DC3}">
      <dsp:nvSpPr>
        <dsp:cNvPr id="0" name=""/>
        <dsp:cNvSpPr/>
      </dsp:nvSpPr>
      <dsp:spPr>
        <a:xfrm>
          <a:off x="3482548" y="520596"/>
          <a:ext cx="651577" cy="65157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rgbClr val="8391D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3B831-E5DE-41BA-A075-09BE68D9AFF2}">
      <dsp:nvSpPr>
        <dsp:cNvPr id="0" name=""/>
        <dsp:cNvSpPr/>
      </dsp:nvSpPr>
      <dsp:spPr>
        <a:xfrm>
          <a:off x="3482548" y="520596"/>
          <a:ext cx="651577" cy="65157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2E84-D0E9-4EA6-8722-68338194DE87}">
      <dsp:nvSpPr>
        <dsp:cNvPr id="0" name=""/>
        <dsp:cNvSpPr/>
      </dsp:nvSpPr>
      <dsp:spPr>
        <a:xfrm>
          <a:off x="3156759" y="637880"/>
          <a:ext cx="1303155" cy="41700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bg1"/>
              </a:solidFill>
              <a:latin typeface="Bahnschrift SemiBold" panose="020B0502040204020203" pitchFamily="34" charset="0"/>
            </a:rPr>
            <a:t>Stale Read-Only</a:t>
          </a:r>
          <a:endParaRPr lang="ru-RU" sz="1600" kern="1200" dirty="0">
            <a:solidFill>
              <a:schemeClr val="bg1"/>
            </a:solidFill>
            <a:latin typeface="Bahnschrift SemiBold" panose="020B0502040204020203" pitchFamily="34" charset="0"/>
          </a:endParaRPr>
        </a:p>
      </dsp:txBody>
      <dsp:txXfrm>
        <a:off x="3156759" y="637880"/>
        <a:ext cx="1303155" cy="417009"/>
      </dsp:txXfrm>
    </dsp:sp>
    <dsp:sp modelId="{9F0E1EFA-9E7B-494A-AC29-D94D3C782E55}">
      <dsp:nvSpPr>
        <dsp:cNvPr id="0" name=""/>
        <dsp:cNvSpPr/>
      </dsp:nvSpPr>
      <dsp:spPr>
        <a:xfrm>
          <a:off x="5059366" y="520596"/>
          <a:ext cx="651577" cy="65157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rgbClr val="8391D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3AFE1-6EAE-441B-8C08-99895110EB04}">
      <dsp:nvSpPr>
        <dsp:cNvPr id="0" name=""/>
        <dsp:cNvSpPr/>
      </dsp:nvSpPr>
      <dsp:spPr>
        <a:xfrm>
          <a:off x="5059366" y="520596"/>
          <a:ext cx="651577" cy="65157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1E0AC-37E0-4C6F-B7A9-12D0C2E15599}">
      <dsp:nvSpPr>
        <dsp:cNvPr id="0" name=""/>
        <dsp:cNvSpPr/>
      </dsp:nvSpPr>
      <dsp:spPr>
        <a:xfrm>
          <a:off x="4733577" y="637880"/>
          <a:ext cx="1303155" cy="41700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bg1"/>
              </a:solidFill>
              <a:latin typeface="Bahnschrift SemiBold" panose="020B0502040204020203" pitchFamily="34" charset="0"/>
            </a:rPr>
            <a:t>Snapshot Read-Only</a:t>
          </a:r>
          <a:endParaRPr lang="ru-RU" sz="1600" kern="1200" dirty="0">
            <a:solidFill>
              <a:schemeClr val="bg1"/>
            </a:solidFill>
            <a:latin typeface="Bahnschrift SemiBold" panose="020B0502040204020203" pitchFamily="34" charset="0"/>
          </a:endParaRPr>
        </a:p>
      </dsp:txBody>
      <dsp:txXfrm>
        <a:off x="4733577" y="637880"/>
        <a:ext cx="1303155" cy="4170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D58CF-7117-4A16-AACC-0CB5150476B1}">
      <dsp:nvSpPr>
        <dsp:cNvPr id="0" name=""/>
        <dsp:cNvSpPr/>
      </dsp:nvSpPr>
      <dsp:spPr>
        <a:xfrm>
          <a:off x="737" y="442438"/>
          <a:ext cx="2875420" cy="1725252"/>
        </a:xfrm>
        <a:prstGeom prst="roundRect">
          <a:avLst/>
        </a:prstGeom>
        <a:solidFill>
          <a:srgbClr val="FEE85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Bahnschrift SemiBold" panose="020B0502040204020203" pitchFamily="34" charset="0"/>
            </a:rPr>
            <a:t>Резервное копирование в файлы и восстановление с помощью YDB CLI.</a:t>
          </a:r>
        </a:p>
      </dsp:txBody>
      <dsp:txXfrm>
        <a:off x="84957" y="526658"/>
        <a:ext cx="2706980" cy="1556812"/>
      </dsp:txXfrm>
    </dsp:sp>
    <dsp:sp modelId="{48340E7B-C297-46B4-87A3-72324B3B28A7}">
      <dsp:nvSpPr>
        <dsp:cNvPr id="0" name=""/>
        <dsp:cNvSpPr/>
      </dsp:nvSpPr>
      <dsp:spPr>
        <a:xfrm>
          <a:off x="3163700" y="442438"/>
          <a:ext cx="2875420" cy="1725252"/>
        </a:xfrm>
        <a:prstGeom prst="roundRect">
          <a:avLst/>
        </a:prstGeom>
        <a:solidFill>
          <a:srgbClr val="FEE85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Bahnschrift SemiBold" panose="020B0502040204020203" pitchFamily="34" charset="0"/>
            </a:rPr>
            <a:t>Резервное копирование в S3-совместимое хранилище и восстановление с помощью YDB CLI.</a:t>
          </a:r>
        </a:p>
      </dsp:txBody>
      <dsp:txXfrm>
        <a:off x="3247920" y="526658"/>
        <a:ext cx="2706980" cy="1556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23212-5DA7-4A27-8D2A-B6D73D769D38}">
      <dsp:nvSpPr>
        <dsp:cNvPr id="0" name=""/>
        <dsp:cNvSpPr/>
      </dsp:nvSpPr>
      <dsp:spPr>
        <a:xfrm>
          <a:off x="4412" y="0"/>
          <a:ext cx="1784407" cy="2944435"/>
        </a:xfrm>
        <a:prstGeom prst="roundRect">
          <a:avLst>
            <a:gd name="adj" fmla="val 10000"/>
          </a:avLst>
        </a:prstGeom>
        <a:solidFill>
          <a:srgbClr val="7B749E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Bahnschrift SemiBold" panose="020B0502040204020203" pitchFamily="34" charset="0"/>
            </a:rPr>
            <a:t>OLAP — В дизайн YDB заложена поддержка OLTP и OLAP сценариев </a:t>
          </a:r>
        </a:p>
      </dsp:txBody>
      <dsp:txXfrm>
        <a:off x="56675" y="52263"/>
        <a:ext cx="1679881" cy="2839909"/>
      </dsp:txXfrm>
    </dsp:sp>
    <dsp:sp modelId="{37815AF0-B7AC-4894-B7AA-650600B58A9D}">
      <dsp:nvSpPr>
        <dsp:cNvPr id="0" name=""/>
        <dsp:cNvSpPr/>
      </dsp:nvSpPr>
      <dsp:spPr>
        <a:xfrm>
          <a:off x="2088600" y="0"/>
          <a:ext cx="1784407" cy="2944435"/>
        </a:xfrm>
        <a:prstGeom prst="roundRect">
          <a:avLst>
            <a:gd name="adj" fmla="val 10000"/>
          </a:avLst>
        </a:prstGeom>
        <a:solidFill>
          <a:srgbClr val="7B749E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Bahnschrift SemiBold" panose="020B0502040204020203" pitchFamily="34" charset="0"/>
            </a:rPr>
            <a:t>Data </a:t>
          </a:r>
          <a:r>
            <a:rPr lang="ru-RU" sz="2000" kern="1200" dirty="0" err="1">
              <a:latin typeface="Bahnschrift SemiBold" panose="020B0502040204020203" pitchFamily="34" charset="0"/>
            </a:rPr>
            <a:t>Warehousing</a:t>
          </a:r>
          <a:r>
            <a:rPr lang="ru-RU" sz="2000" kern="1200" dirty="0">
              <a:latin typeface="Bahnschrift SemiBold" panose="020B0502040204020203" pitchFamily="34" charset="0"/>
            </a:rPr>
            <a:t> — YDB имеет достаточное количество инструментов для этих целей</a:t>
          </a:r>
        </a:p>
      </dsp:txBody>
      <dsp:txXfrm>
        <a:off x="2140863" y="52263"/>
        <a:ext cx="1679881" cy="2839909"/>
      </dsp:txXfrm>
    </dsp:sp>
    <dsp:sp modelId="{B183ABEE-1512-41BC-900C-44416374F2D7}">
      <dsp:nvSpPr>
        <dsp:cNvPr id="0" name=""/>
        <dsp:cNvSpPr/>
      </dsp:nvSpPr>
      <dsp:spPr>
        <a:xfrm>
          <a:off x="4172787" y="0"/>
          <a:ext cx="1784407" cy="2944435"/>
        </a:xfrm>
        <a:prstGeom prst="roundRect">
          <a:avLst>
            <a:gd name="adj" fmla="val 10000"/>
          </a:avLst>
        </a:prstGeom>
        <a:solidFill>
          <a:srgbClr val="7B749E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Bahnschrift SemiBold" panose="020B0502040204020203" pitchFamily="34" charset="0"/>
            </a:rPr>
            <a:t>Data Mining — YDB предназначена для высокой загрузки в бизнес задачах</a:t>
          </a:r>
        </a:p>
      </dsp:txBody>
      <dsp:txXfrm>
        <a:off x="4225050" y="52263"/>
        <a:ext cx="1679881" cy="2839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B7F2B-3E68-4150-95A9-72DBDF67ED7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C9E2B-D1E2-4DD2-9961-A885A463C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357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9E2B-D1E2-4DD2-9961-A885A463C51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95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44AB-3855-A4B2-DBAD-C1068CB62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FCCE9-35D9-1D60-64B7-6EF725B1F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FE779-6A59-FC35-780F-80365ECE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5434-06E7-4E46-9E17-D46E4702D75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517D-D81A-B9EF-9292-8808C2B8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2A9C8-F2C5-A1BC-9572-C475A6A9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C2AA-FC4C-425C-9EF8-A5C05A06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11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E35A-B476-B96E-4BAD-9A29E99C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857DB-809E-99D4-C2E9-912F7B12C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3FC33-2EAE-26F2-4E91-D6FF29C9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5434-06E7-4E46-9E17-D46E4702D75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21BE9-301B-DBA0-DA59-40F33CFF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C51E-D2BE-7BF1-39CE-422FE631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C2AA-FC4C-425C-9EF8-A5C05A06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16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FF73A-6A74-0FDC-0EF8-54F1D9A85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E9BB2-97F6-DAF8-6B64-0D80E9CE5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33CEA-D1F8-FD53-130F-DBFB89B0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5434-06E7-4E46-9E17-D46E4702D75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7A1DB-24D7-EC37-5017-AE52F487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FD78D-B643-6FA2-67A9-946E2A5D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C2AA-FC4C-425C-9EF8-A5C05A06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2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091C-64A5-BBFE-9177-B5BAC21D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0A8F-BE7A-C2CD-0B42-0D03B2A1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4CB85-92CB-96D8-90DA-DB076F7F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5434-06E7-4E46-9E17-D46E4702D75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A4289-FF25-B890-3A43-3EBF3B22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2961C-8D31-294A-CDC5-413CF835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C2AA-FC4C-425C-9EF8-A5C05A06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42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3025-28B2-C5BF-9367-BF99F423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D66A9-3071-A98B-0EAF-39BA4955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E9606-3F54-B0E4-0AD6-9DAEA440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5434-06E7-4E46-9E17-D46E4702D75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422DE-C212-04E8-5943-DD815918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2B4FB-F4CB-1598-7371-F80203AC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C2AA-FC4C-425C-9EF8-A5C05A06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12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9E89-F00A-4094-C86C-51CC3F0E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4D97F-048B-0B0D-1499-04CEE5D63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1AEAF-6822-7628-EDF5-DE299BE7B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9C64F-2C38-B35C-321F-766165EA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5434-06E7-4E46-9E17-D46E4702D75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02A54-86B6-1DEF-5451-D2A6E6FA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239C6-ACBC-2341-69C5-47A1D785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C2AA-FC4C-425C-9EF8-A5C05A06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4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612-F635-0842-111A-C546EB16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3227B-D2B9-2E01-E4E7-5D14DCA55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ED5A7-E12A-F8F3-1836-C71514F3F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1D760-325D-F77A-A9A4-94F796D21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B2576-6A87-6918-E3CF-59213636E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6DFFA-F363-74D3-F978-DC707D83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5434-06E7-4E46-9E17-D46E4702D75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9387E-3CC0-1A91-9C6C-544C35FD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F3AC4-599F-EAD5-424D-A0AD1F4F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C2AA-FC4C-425C-9EF8-A5C05A06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46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77E0-989D-F8F3-564D-6A24D9C3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C9852-9B67-D632-4A9B-8BC22193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5434-06E7-4E46-9E17-D46E4702D75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38F88-FB2A-9992-8CA0-D563BABC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5D4DC-3072-EA4A-3C59-CCF19782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C2AA-FC4C-425C-9EF8-A5C05A06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34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DDDD9-E0E7-2FD6-9AB9-B41A2D99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5434-06E7-4E46-9E17-D46E4702D75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5E7CB-3F32-EF47-0728-F0E9B9F4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6A058-C9ED-9378-9690-E65A157A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C2AA-FC4C-425C-9EF8-A5C05A06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28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FF13-D925-B1D2-D2F5-4175FFBB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31AF-4B91-F2DD-DBDE-C845446D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7B65D-3494-48EE-EE1C-FDFDC98FB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12447-AB5E-115E-DCFF-0F8C96FC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5434-06E7-4E46-9E17-D46E4702D75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B31F0-C396-D552-CDB0-97F827F2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2E407-293B-6D77-D7A5-9603668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C2AA-FC4C-425C-9EF8-A5C05A06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02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DEB8-5B37-F135-ACD3-E0CDB22D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4F81C-E97B-9D1E-EE73-747ECFEAE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CD060-23BB-8700-0E00-B06FE1B1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07A5E-F13C-7A1A-85ED-1615ADC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5434-06E7-4E46-9E17-D46E4702D75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CF04F-2764-9DE7-877B-C69B4BB9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60493-D753-EC01-01D1-06A43ECD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C2AA-FC4C-425C-9EF8-A5C05A06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64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937B9-145E-DD65-C196-F07C71F8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65E95-40DD-6CC9-9A7E-1CB8976A2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A4701-7062-90D6-9CF9-285F87E24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F5434-06E7-4E46-9E17-D46E4702D75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90FF-0C46-6E56-1931-01921D20B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94C62-A93A-173F-3C7F-E91831723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9C2AA-FC4C-425C-9EF8-A5C05A06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96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hyperlink" Target="https://github.com/SuperCrabLover/MiptDBHW/blob/main/slides/ydb.md" TargetMode="Externa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openxmlformats.org/officeDocument/2006/relationships/hyperlink" Target="https://t.me/ydb_en" TargetMode="Externa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hyperlink" Target="https://discord.gg/R5MvZTESWc" TargetMode="Externa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image" Target="../media/image2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hyperlink" Target="https://www.youtube.com/c/YDBPlatform" TargetMode="External"/><Relationship Id="rId8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614D035-562D-85EC-2208-4E7391FAB611}"/>
              </a:ext>
            </a:extLst>
          </p:cNvPr>
          <p:cNvSpPr txBox="1"/>
          <p:nvPr/>
        </p:nvSpPr>
        <p:spPr>
          <a:xfrm>
            <a:off x="7833360" y="5982121"/>
            <a:ext cx="39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8391DB"/>
                </a:solidFill>
                <a:latin typeface="Bahnschrift SemiBold" panose="020B0502040204020203" pitchFamily="34" charset="0"/>
              </a:rPr>
              <a:t>Made by: Alexander </a:t>
            </a:r>
            <a:r>
              <a:rPr lang="en-US" b="1" dirty="0" err="1">
                <a:solidFill>
                  <a:srgbClr val="8391DB"/>
                </a:solidFill>
                <a:latin typeface="Bahnschrift SemiBold" panose="020B0502040204020203" pitchFamily="34" charset="0"/>
              </a:rPr>
              <a:t>Molozhavenko</a:t>
            </a:r>
            <a:endParaRPr lang="ru-RU" b="1" dirty="0">
              <a:solidFill>
                <a:srgbClr val="8391DB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CE82B-EB1B-FD88-72DD-8378E9E576BB}"/>
              </a:ext>
            </a:extLst>
          </p:cNvPr>
          <p:cNvSpPr txBox="1"/>
          <p:nvPr/>
        </p:nvSpPr>
        <p:spPr>
          <a:xfrm>
            <a:off x="10390934" y="6351712"/>
            <a:ext cx="141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8391DB"/>
                </a:solidFill>
                <a:latin typeface="Bahnschrift SemiBold" panose="020B0502040204020203" pitchFamily="34" charset="0"/>
              </a:rPr>
              <a:t>April 2024</a:t>
            </a:r>
            <a:endParaRPr lang="ru-RU" b="1" dirty="0">
              <a:solidFill>
                <a:srgbClr val="8391DB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3C39E-4F43-4476-47AF-837183B209BC}"/>
              </a:ext>
            </a:extLst>
          </p:cNvPr>
          <p:cNvSpPr txBox="1"/>
          <p:nvPr/>
        </p:nvSpPr>
        <p:spPr>
          <a:xfrm>
            <a:off x="5161280" y="2089936"/>
            <a:ext cx="6644640" cy="1938992"/>
          </a:xfrm>
          <a:prstGeom prst="rect">
            <a:avLst/>
          </a:prstGeom>
          <a:noFill/>
          <a:effectLst>
            <a:outerShdw blurRad="76200" dist="38100" algn="l" rotWithShape="0">
              <a:prstClr val="black">
                <a:alpha val="51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6000" b="1" spc="600" dirty="0">
                <a:solidFill>
                  <a:srgbClr val="8391DB"/>
                </a:solidFill>
                <a:latin typeface="Bahnschrift SemiBold" panose="020B0502040204020203" pitchFamily="34" charset="0"/>
              </a:rPr>
              <a:t>YET ANOTHER DATABASE</a:t>
            </a:r>
            <a:endParaRPr lang="ru-RU" sz="6000" b="1" spc="600" dirty="0">
              <a:solidFill>
                <a:srgbClr val="8391DB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04750A4-AA9F-D385-7C9D-99240B456D6A}"/>
              </a:ext>
            </a:extLst>
          </p:cNvPr>
          <p:cNvGrpSpPr/>
          <p:nvPr/>
        </p:nvGrpSpPr>
        <p:grpSpPr>
          <a:xfrm>
            <a:off x="-5302348" y="-9336"/>
            <a:ext cx="11598839" cy="6858000"/>
            <a:chOff x="505895" y="0"/>
            <a:chExt cx="11598839" cy="68580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4524FB1-7D22-B362-DB71-95AAFF7DC4E4}"/>
                </a:ext>
              </a:extLst>
            </p:cNvPr>
            <p:cNvGrpSpPr/>
            <p:nvPr/>
          </p:nvGrpSpPr>
          <p:grpSpPr>
            <a:xfrm>
              <a:off x="505895" y="0"/>
              <a:ext cx="11598839" cy="6858000"/>
              <a:chOff x="-6730803" y="0"/>
              <a:chExt cx="11598839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A7B360-12FC-7C8E-4CE8-B247650049B6}"/>
                  </a:ext>
                </a:extLst>
              </p:cNvPr>
              <p:cNvSpPr/>
              <p:nvPr/>
            </p:nvSpPr>
            <p:spPr>
              <a:xfrm>
                <a:off x="-6730803" y="0"/>
                <a:ext cx="10878954" cy="6858000"/>
              </a:xfrm>
              <a:prstGeom prst="rect">
                <a:avLst/>
              </a:prstGeom>
              <a:solidFill>
                <a:srgbClr val="C4B7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BFBD0D1-BCA2-0DC1-E536-E2C4C52F4791}"/>
                  </a:ext>
                </a:extLst>
              </p:cNvPr>
              <p:cNvGrpSpPr/>
              <p:nvPr/>
            </p:nvGrpSpPr>
            <p:grpSpPr>
              <a:xfrm>
                <a:off x="4144720" y="5878175"/>
                <a:ext cx="723316" cy="830997"/>
                <a:chOff x="10875521" y="3040612"/>
                <a:chExt cx="593389" cy="830997"/>
              </a:xfrm>
            </p:grpSpPr>
            <p:sp>
              <p:nvSpPr>
                <p:cNvPr id="5" name="Rectangle: Top Corners Rounded 4">
                  <a:extLst>
                    <a:ext uri="{FF2B5EF4-FFF2-40B4-BE49-F238E27FC236}">
                      <a16:creationId xmlns:a16="http://schemas.microsoft.com/office/drawing/2014/main" id="{8FE63186-E1F3-B8D5-699D-484BD44E015C}"/>
                    </a:ext>
                  </a:extLst>
                </p:cNvPr>
                <p:cNvSpPr/>
                <p:nvPr/>
              </p:nvSpPr>
              <p:spPr>
                <a:xfrm rot="5400000">
                  <a:off x="10766128" y="3168826"/>
                  <a:ext cx="812176" cy="593388"/>
                </a:xfrm>
                <a:prstGeom prst="round2SameRect">
                  <a:avLst/>
                </a:prstGeom>
                <a:solidFill>
                  <a:srgbClr val="C4B7F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D8E92CE-2D58-BD96-4550-5B0491B8DB87}"/>
                    </a:ext>
                  </a:extLst>
                </p:cNvPr>
                <p:cNvSpPr txBox="1"/>
                <p:nvPr/>
              </p:nvSpPr>
              <p:spPr>
                <a:xfrm>
                  <a:off x="10875521" y="3040612"/>
                  <a:ext cx="5933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rgbClr val="CAD9FF"/>
                      </a:solidFill>
                      <a:latin typeface="Bahnschrift SemiBold" panose="020B0502040204020203" pitchFamily="34" charset="0"/>
                    </a:rPr>
                    <a:t>A</a:t>
                  </a:r>
                  <a:endParaRPr lang="ru-RU" sz="4800" dirty="0">
                    <a:solidFill>
                      <a:srgbClr val="CAD9FF"/>
                    </a:solidFill>
                    <a:latin typeface="Bahnschrift SemiBold" panose="020B0502040204020203" pitchFamily="34" charset="0"/>
                  </a:endParaRP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10D26A8-2472-292B-389F-E7CD1988C6E1}"/>
                </a:ext>
              </a:extLst>
            </p:cNvPr>
            <p:cNvSpPr txBox="1"/>
            <p:nvPr/>
          </p:nvSpPr>
          <p:spPr>
            <a:xfrm>
              <a:off x="8672065" y="221869"/>
              <a:ext cx="258014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In a nutshell</a:t>
              </a:r>
              <a:endPara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682BD7-829C-8AC4-B1BE-65D33C6F094F}"/>
                </a:ext>
              </a:extLst>
            </p:cNvPr>
            <p:cNvSpPr txBox="1"/>
            <p:nvPr/>
          </p:nvSpPr>
          <p:spPr>
            <a:xfrm>
              <a:off x="4607571" y="1230741"/>
              <a:ext cx="664464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500" b="0" i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YDB</a:t>
              </a:r>
              <a:r>
                <a:rPr lang="ru-RU" sz="2500" b="0" i="0" dirty="0">
                  <a:solidFill>
                    <a:schemeClr val="bg1"/>
                  </a:solidFill>
                  <a:effectLst/>
                  <a:latin typeface="Bahnschrift SemiBold" panose="020B0502040204020203" pitchFamily="34" charset="0"/>
                </a:rPr>
                <a:t> — технология для создания крупных сервисов, способных выдерживать большую операционную нагрузку</a:t>
              </a:r>
              <a:endParaRPr lang="ru-RU" sz="2500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1B0F3E1-A370-4F4D-14D4-6BAD175CCAA2}"/>
                </a:ext>
              </a:extLst>
            </p:cNvPr>
            <p:cNvGrpSpPr/>
            <p:nvPr/>
          </p:nvGrpSpPr>
          <p:grpSpPr>
            <a:xfrm>
              <a:off x="6355957" y="3161021"/>
              <a:ext cx="4896254" cy="1835340"/>
              <a:chOff x="6355957" y="2723457"/>
              <a:chExt cx="4896254" cy="1835340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12E2F71-D1DF-0881-EB6C-7E36D0BD7105}"/>
                  </a:ext>
                </a:extLst>
              </p:cNvPr>
              <p:cNvSpPr txBox="1"/>
              <p:nvPr/>
            </p:nvSpPr>
            <p:spPr>
              <a:xfrm>
                <a:off x="6355957" y="2795623"/>
                <a:ext cx="877129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ru-RU" sz="2600" b="0" i="0" dirty="0">
                    <a:solidFill>
                      <a:schemeClr val="bg1"/>
                    </a:solidFill>
                    <a:effectLst/>
                    <a:latin typeface="Bahnschrift SemiBold" panose="020B0502040204020203" pitchFamily="34" charset="0"/>
                  </a:rPr>
                  <a:t>2010</a:t>
                </a:r>
                <a:endParaRPr lang="ru-RU" sz="2600" dirty="0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7931E3-D10F-46DC-991E-DE150937ED38}"/>
                  </a:ext>
                </a:extLst>
              </p:cNvPr>
              <p:cNvSpPr txBox="1"/>
              <p:nvPr/>
            </p:nvSpPr>
            <p:spPr>
              <a:xfrm>
                <a:off x="10375082" y="2723457"/>
                <a:ext cx="877129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500" b="0" i="0" dirty="0" err="1">
                    <a:solidFill>
                      <a:schemeClr val="bg1"/>
                    </a:solidFill>
                    <a:effectLst/>
                    <a:latin typeface="Bahnschrift SemiBold" panose="020B0502040204020203" pitchFamily="34" charset="0"/>
                  </a:rPr>
                  <a:t>KiWi</a:t>
                </a:r>
                <a:endParaRPr lang="ru-RU" sz="2500" dirty="0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90AAB7A-18F4-71C4-32A8-1AFBA4087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952" y="3037330"/>
                <a:ext cx="3000900" cy="390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4A5FD2-2557-4129-6BEA-C4C1426F7343}"/>
                  </a:ext>
                </a:extLst>
              </p:cNvPr>
              <p:cNvSpPr txBox="1"/>
              <p:nvPr/>
            </p:nvSpPr>
            <p:spPr>
              <a:xfrm>
                <a:off x="6355957" y="3422233"/>
                <a:ext cx="877129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ru-RU" sz="2600" b="0" i="0" dirty="0">
                    <a:solidFill>
                      <a:schemeClr val="bg1"/>
                    </a:solidFill>
                    <a:effectLst/>
                    <a:latin typeface="Bahnschrift SemiBold" panose="020B0502040204020203" pitchFamily="34" charset="0"/>
                  </a:rPr>
                  <a:t>2012</a:t>
                </a:r>
                <a:endParaRPr lang="ru-RU" sz="2600" dirty="0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52EC82-9AC8-2C51-402F-1FD4251B550E}"/>
                  </a:ext>
                </a:extLst>
              </p:cNvPr>
              <p:cNvSpPr txBox="1"/>
              <p:nvPr/>
            </p:nvSpPr>
            <p:spPr>
              <a:xfrm>
                <a:off x="9033075" y="3422232"/>
                <a:ext cx="2219136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500" b="0" i="0" dirty="0" err="1">
                    <a:solidFill>
                      <a:schemeClr val="bg1"/>
                    </a:solidFill>
                    <a:effectLst/>
                    <a:latin typeface="Bahnschrift SemiBold" panose="020B0502040204020203" pitchFamily="34" charset="0"/>
                  </a:rPr>
                  <a:t>KiKiMR</a:t>
                </a:r>
                <a:r>
                  <a:rPr lang="ru-RU" sz="2500" b="0" i="0" dirty="0">
                    <a:solidFill>
                      <a:schemeClr val="bg1"/>
                    </a:solidFill>
                    <a:effectLst/>
                    <a:latin typeface="Bahnschrift SemiBold" panose="020B0502040204020203" pitchFamily="34" charset="0"/>
                  </a:rPr>
                  <a:t> (</a:t>
                </a:r>
                <a:r>
                  <a:rPr lang="en-US" sz="2500" b="0" i="0" dirty="0">
                    <a:solidFill>
                      <a:schemeClr val="bg1"/>
                    </a:solidFill>
                    <a:effectLst/>
                    <a:latin typeface="Bahnschrift SemiBold" panose="020B0502040204020203" pitchFamily="34" charset="0"/>
                  </a:rPr>
                  <a:t>YDB)</a:t>
                </a:r>
                <a:endParaRPr lang="ru-RU" sz="2500" dirty="0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BB37C73-A79B-92E5-49EF-BA940C526A33}"/>
                  </a:ext>
                </a:extLst>
              </p:cNvPr>
              <p:cNvCxnSpPr>
                <a:cxnSpLocks/>
                <a:endCxn id="62" idx="1"/>
              </p:cNvCxnSpPr>
              <p:nvPr/>
            </p:nvCxnSpPr>
            <p:spPr>
              <a:xfrm flipV="1">
                <a:off x="7277952" y="3668454"/>
                <a:ext cx="1755123" cy="391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55A853-EEB5-6666-BD91-F7A48B9BB992}"/>
                  </a:ext>
                </a:extLst>
              </p:cNvPr>
              <p:cNvSpPr txBox="1"/>
              <p:nvPr/>
            </p:nvSpPr>
            <p:spPr>
              <a:xfrm>
                <a:off x="6355957" y="4060586"/>
                <a:ext cx="1785094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ru-RU" sz="2600" b="0" i="0" dirty="0">
                    <a:solidFill>
                      <a:schemeClr val="bg1"/>
                    </a:solidFill>
                    <a:effectLst/>
                    <a:latin typeface="Bahnschrift SemiBold" panose="020B0502040204020203" pitchFamily="34" charset="0"/>
                  </a:rPr>
                  <a:t>201</a:t>
                </a:r>
                <a:r>
                  <a:rPr lang="en-US" sz="2600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8-2024</a:t>
                </a:r>
                <a:endParaRPr lang="ru-RU" sz="2600" dirty="0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E711A7C-B240-AC07-4D8C-44D7C94DE467}"/>
                  </a:ext>
                </a:extLst>
              </p:cNvPr>
              <p:cNvSpPr txBox="1"/>
              <p:nvPr/>
            </p:nvSpPr>
            <p:spPr>
              <a:xfrm>
                <a:off x="10375081" y="4066354"/>
                <a:ext cx="877129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500" b="0" i="0" dirty="0">
                    <a:solidFill>
                      <a:schemeClr val="bg1"/>
                    </a:solidFill>
                    <a:effectLst/>
                    <a:latin typeface="Bahnschrift SemiBold" panose="020B0502040204020203" pitchFamily="34" charset="0"/>
                  </a:rPr>
                  <a:t>YDB</a:t>
                </a:r>
                <a:endParaRPr lang="ru-RU" sz="2500" dirty="0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4C0EA9F-9BB9-C13C-5214-9E1348E34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754" y="4312575"/>
                <a:ext cx="2227327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0D20284-7F6A-8E38-FDDD-540992F4F791}"/>
              </a:ext>
            </a:extLst>
          </p:cNvPr>
          <p:cNvGrpSpPr/>
          <p:nvPr/>
        </p:nvGrpSpPr>
        <p:grpSpPr>
          <a:xfrm>
            <a:off x="-6018484" y="-6093"/>
            <a:ext cx="11597011" cy="6858000"/>
            <a:chOff x="-344801" y="0"/>
            <a:chExt cx="11597011" cy="6858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090E094-4709-4F4E-EEF8-06BBF130FBB5}"/>
                </a:ext>
              </a:extLst>
            </p:cNvPr>
            <p:cNvGrpSpPr/>
            <p:nvPr/>
          </p:nvGrpSpPr>
          <p:grpSpPr>
            <a:xfrm>
              <a:off x="-344801" y="0"/>
              <a:ext cx="11597011" cy="6858000"/>
              <a:chOff x="-7589948" y="0"/>
              <a:chExt cx="11597011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AED991-EF0A-6C85-2B32-6CC206FC5B77}"/>
                  </a:ext>
                </a:extLst>
              </p:cNvPr>
              <p:cNvSpPr/>
              <p:nvPr/>
            </p:nvSpPr>
            <p:spPr>
              <a:xfrm>
                <a:off x="-7589948" y="0"/>
                <a:ext cx="10875523" cy="6858000"/>
              </a:xfrm>
              <a:prstGeom prst="rect">
                <a:avLst/>
              </a:prstGeom>
              <a:solidFill>
                <a:srgbClr val="8391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8F1B9FC-3D1B-1E69-A12B-AFAAC8275E4E}"/>
                  </a:ext>
                </a:extLst>
              </p:cNvPr>
              <p:cNvGrpSpPr/>
              <p:nvPr/>
            </p:nvGrpSpPr>
            <p:grpSpPr>
              <a:xfrm>
                <a:off x="3283971" y="5047175"/>
                <a:ext cx="723092" cy="831000"/>
                <a:chOff x="10875520" y="3015472"/>
                <a:chExt cx="593391" cy="831000"/>
              </a:xfrm>
              <a:solidFill>
                <a:srgbClr val="8391DB"/>
              </a:solidFill>
            </p:grpSpPr>
            <p:sp>
              <p:nvSpPr>
                <p:cNvPr id="14" name="Rectangle: Top Corners Rounded 13">
                  <a:extLst>
                    <a:ext uri="{FF2B5EF4-FFF2-40B4-BE49-F238E27FC236}">
                      <a16:creationId xmlns:a16="http://schemas.microsoft.com/office/drawing/2014/main" id="{FFE82AED-9403-9F96-F5F6-7DB8E1780799}"/>
                    </a:ext>
                  </a:extLst>
                </p:cNvPr>
                <p:cNvSpPr/>
                <p:nvPr/>
              </p:nvSpPr>
              <p:spPr>
                <a:xfrm rot="5400000">
                  <a:off x="10756718" y="3134279"/>
                  <a:ext cx="830998" cy="593388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64257E7-F74C-8392-F556-97BAAEF91D36}"/>
                    </a:ext>
                  </a:extLst>
                </p:cNvPr>
                <p:cNvSpPr txBox="1"/>
                <p:nvPr/>
              </p:nvSpPr>
              <p:spPr>
                <a:xfrm>
                  <a:off x="10875520" y="3015472"/>
                  <a:ext cx="5933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rgbClr val="C4B7F2"/>
                      </a:solidFill>
                      <a:latin typeface="Bahnschrift SemiBold" panose="020B0502040204020203" pitchFamily="34" charset="0"/>
                    </a:rPr>
                    <a:t>B</a:t>
                  </a:r>
                  <a:endParaRPr lang="ru-RU" sz="4800" dirty="0">
                    <a:solidFill>
                      <a:srgbClr val="C4B7F2"/>
                    </a:solidFill>
                    <a:latin typeface="Bahnschrift SemiBold" panose="020B0502040204020203" pitchFamily="34" charset="0"/>
                  </a:endParaRPr>
                </a:p>
              </p:txBody>
            </p:sp>
          </p:grpSp>
        </p:grpSp>
        <p:graphicFrame>
          <p:nvGraphicFramePr>
            <p:cNvPr id="73" name="Diagram 72">
              <a:extLst>
                <a:ext uri="{FF2B5EF4-FFF2-40B4-BE49-F238E27FC236}">
                  <a16:creationId xmlns:a16="http://schemas.microsoft.com/office/drawing/2014/main" id="{D4468623-2FEC-204F-10A8-DD4DFAB6B00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7533130"/>
                </p:ext>
              </p:extLst>
            </p:nvPr>
          </p:nvGraphicFramePr>
          <p:xfrm>
            <a:off x="4094290" y="188737"/>
            <a:ext cx="6299602" cy="45556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A0583AB-563D-66B6-BF55-E4BCC5EF2A7E}"/>
                </a:ext>
              </a:extLst>
            </p:cNvPr>
            <p:cNvSpPr txBox="1"/>
            <p:nvPr/>
          </p:nvSpPr>
          <p:spPr>
            <a:xfrm>
              <a:off x="5705450" y="239213"/>
              <a:ext cx="469674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DB interaction tools</a:t>
              </a:r>
              <a:endPara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BE387AF-BA52-44EC-BBB2-0C5D208B6509}"/>
                </a:ext>
              </a:extLst>
            </p:cNvPr>
            <p:cNvSpPr txBox="1"/>
            <p:nvPr/>
          </p:nvSpPr>
          <p:spPr>
            <a:xfrm>
              <a:off x="6708251" y="788125"/>
              <a:ext cx="3693947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500" b="0" i="0" dirty="0">
                  <a:solidFill>
                    <a:schemeClr val="bg1"/>
                  </a:solidFill>
                  <a:effectLst/>
                  <a:latin typeface="Bahnschrift SemiBold" panose="020B0502040204020203" pitchFamily="34" charset="0"/>
                </a:rPr>
                <a:t>C</a:t>
              </a:r>
              <a:r>
                <a:rPr lang="ru-RU" sz="2500" b="0" i="0" dirty="0" err="1">
                  <a:solidFill>
                    <a:schemeClr val="bg1"/>
                  </a:solidFill>
                  <a:effectLst/>
                  <a:latin typeface="Bahnschrift SemiBold" panose="020B0502040204020203" pitchFamily="34" charset="0"/>
                </a:rPr>
                <a:t>пособы</a:t>
              </a:r>
              <a:r>
                <a:rPr lang="ru-RU" sz="2500" b="0" i="0" dirty="0">
                  <a:solidFill>
                    <a:schemeClr val="bg1"/>
                  </a:solidFill>
                  <a:effectLst/>
                  <a:latin typeface="Bahnschrift SemiBold" panose="020B0502040204020203" pitchFamily="34" charset="0"/>
                </a:rPr>
                <a:t> установки:</a:t>
              </a:r>
              <a:endParaRPr lang="ru-RU" sz="2500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68D759-102D-6D0D-02D3-E0CF396D7E06}"/>
                </a:ext>
              </a:extLst>
            </p:cNvPr>
            <p:cNvSpPr txBox="1"/>
            <p:nvPr/>
          </p:nvSpPr>
          <p:spPr>
            <a:xfrm>
              <a:off x="3888644" y="3713279"/>
              <a:ext cx="6513554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ru-RU" sz="2500" b="0" i="0" dirty="0">
                  <a:solidFill>
                    <a:schemeClr val="bg1"/>
                  </a:solidFill>
                  <a:effectLst/>
                  <a:latin typeface="Bahnschrift SemiBold" panose="020B0502040204020203" pitchFamily="34" charset="0"/>
                </a:rPr>
                <a:t>Инструмент</a:t>
              </a:r>
              <a:r>
                <a:rPr lang="ru-RU" sz="2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ы</a:t>
              </a:r>
              <a:r>
                <a:rPr lang="ru-RU" sz="2500" b="0" i="0" dirty="0">
                  <a:solidFill>
                    <a:schemeClr val="bg1"/>
                  </a:solidFill>
                  <a:effectLst/>
                  <a:latin typeface="Bahnschrift SemiBold" panose="020B0502040204020203" pitchFamily="34" charset="0"/>
                </a:rPr>
                <a:t> для взаимодействия с YDB:</a:t>
              </a:r>
              <a:endParaRPr lang="ru-RU" sz="2500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graphicFrame>
          <p:nvGraphicFramePr>
            <p:cNvPr id="77" name="Diagram 76">
              <a:extLst>
                <a:ext uri="{FF2B5EF4-FFF2-40B4-BE49-F238E27FC236}">
                  <a16:creationId xmlns:a16="http://schemas.microsoft.com/office/drawing/2014/main" id="{AE5861E5-F752-3756-8FB5-8E500A59BFC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56372606"/>
                </p:ext>
              </p:extLst>
            </p:nvPr>
          </p:nvGraphicFramePr>
          <p:xfrm>
            <a:off x="5013365" y="4306368"/>
            <a:ext cx="5302221" cy="12926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A50EE6-D86D-329F-9393-DFD8CB72D02A}"/>
              </a:ext>
            </a:extLst>
          </p:cNvPr>
          <p:cNvGrpSpPr/>
          <p:nvPr/>
        </p:nvGrpSpPr>
        <p:grpSpPr>
          <a:xfrm>
            <a:off x="-6739972" y="-6093"/>
            <a:ext cx="11597009" cy="6858000"/>
            <a:chOff x="-1211833" y="0"/>
            <a:chExt cx="11597009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8969615-30F0-BB6B-4088-4F1FE773C7E0}"/>
                </a:ext>
              </a:extLst>
            </p:cNvPr>
            <p:cNvGrpSpPr/>
            <p:nvPr/>
          </p:nvGrpSpPr>
          <p:grpSpPr>
            <a:xfrm>
              <a:off x="-1211833" y="0"/>
              <a:ext cx="11597009" cy="6858000"/>
              <a:chOff x="-9554881" y="0"/>
              <a:chExt cx="11597009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1BA525-4901-9D30-D983-B48B06F7862D}"/>
                  </a:ext>
                </a:extLst>
              </p:cNvPr>
              <p:cNvSpPr/>
              <p:nvPr/>
            </p:nvSpPr>
            <p:spPr>
              <a:xfrm>
                <a:off x="-9554881" y="0"/>
                <a:ext cx="10875523" cy="6858000"/>
              </a:xfrm>
              <a:prstGeom prst="rect">
                <a:avLst/>
              </a:prstGeom>
              <a:solidFill>
                <a:srgbClr val="FEE8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A0EE4BC-0526-CDF5-3D69-2691BCCC5E83}"/>
                  </a:ext>
                </a:extLst>
              </p:cNvPr>
              <p:cNvGrpSpPr/>
              <p:nvPr/>
            </p:nvGrpSpPr>
            <p:grpSpPr>
              <a:xfrm>
                <a:off x="1319040" y="4216175"/>
                <a:ext cx="723088" cy="831000"/>
                <a:chOff x="10875520" y="3015472"/>
                <a:chExt cx="593391" cy="831000"/>
              </a:xfrm>
              <a:solidFill>
                <a:srgbClr val="8391DB"/>
              </a:solidFill>
            </p:grpSpPr>
            <p:sp>
              <p:nvSpPr>
                <p:cNvPr id="18" name="Rectangle: Top Corners Rounded 17">
                  <a:extLst>
                    <a:ext uri="{FF2B5EF4-FFF2-40B4-BE49-F238E27FC236}">
                      <a16:creationId xmlns:a16="http://schemas.microsoft.com/office/drawing/2014/main" id="{52DA0118-5BCC-A7D9-2B25-75EF4E526394}"/>
                    </a:ext>
                  </a:extLst>
                </p:cNvPr>
                <p:cNvSpPr/>
                <p:nvPr/>
              </p:nvSpPr>
              <p:spPr>
                <a:xfrm rot="5400000">
                  <a:off x="10756719" y="3134280"/>
                  <a:ext cx="830996" cy="593388"/>
                </a:xfrm>
                <a:prstGeom prst="round2SameRect">
                  <a:avLst/>
                </a:prstGeom>
                <a:solidFill>
                  <a:srgbClr val="FEE85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814AF1E-05CA-2B9B-806B-5958B6187622}"/>
                    </a:ext>
                  </a:extLst>
                </p:cNvPr>
                <p:cNvSpPr txBox="1"/>
                <p:nvPr/>
              </p:nvSpPr>
              <p:spPr>
                <a:xfrm>
                  <a:off x="10875520" y="3015472"/>
                  <a:ext cx="5933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rgbClr val="8391DB"/>
                      </a:solidFill>
                      <a:latin typeface="Bahnschrift SemiBold" panose="020B0502040204020203" pitchFamily="34" charset="0"/>
                    </a:rPr>
                    <a:t>C</a:t>
                  </a:r>
                  <a:endParaRPr lang="ru-RU" sz="4800" dirty="0">
                    <a:solidFill>
                      <a:srgbClr val="8391DB"/>
                    </a:solidFill>
                    <a:latin typeface="Bahnschrift SemiBold" panose="020B0502040204020203" pitchFamily="34" charset="0"/>
                  </a:endParaRPr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311D036-8A18-607F-A304-1893A7067776}"/>
                </a:ext>
              </a:extLst>
            </p:cNvPr>
            <p:cNvSpPr txBox="1"/>
            <p:nvPr/>
          </p:nvSpPr>
          <p:spPr>
            <a:xfrm>
              <a:off x="5877303" y="249476"/>
              <a:ext cx="368092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YDB database engine</a:t>
              </a:r>
              <a:endPara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6D07965-2E5E-2F18-31EE-D86AAAB544E9}"/>
                </a:ext>
              </a:extLst>
            </p:cNvPr>
            <p:cNvSpPr txBox="1"/>
            <p:nvPr/>
          </p:nvSpPr>
          <p:spPr>
            <a:xfrm>
              <a:off x="3063120" y="925801"/>
              <a:ext cx="6495104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ru-RU" sz="2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YDB </a:t>
              </a:r>
              <a:r>
                <a:rPr lang="ru-RU" sz="25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BlobStorage</a:t>
              </a:r>
              <a:r>
                <a:rPr lang="ru-RU" sz="2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 — </a:t>
              </a:r>
              <a:r>
                <a:rPr lang="ru-RU" sz="2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подсистема YDB, которая отвечает за надежное хранение данных. Позволяет хранить </a:t>
              </a:r>
              <a:r>
                <a:rPr lang="ru-RU" sz="25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блобы</a:t>
              </a:r>
              <a:r>
                <a:rPr lang="ru-RU" sz="2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c уникальным идентификатором.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310D34F-FF77-2CB6-BC73-48B3EC15BB01}"/>
                </a:ext>
              </a:extLst>
            </p:cNvPr>
            <p:cNvSpPr txBox="1"/>
            <p:nvPr/>
          </p:nvSpPr>
          <p:spPr>
            <a:xfrm>
              <a:off x="3938643" y="3104062"/>
              <a:ext cx="5619581" cy="1246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ru-RU" sz="2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YDB </a:t>
              </a:r>
              <a:r>
                <a:rPr lang="ru-RU" sz="25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Query</a:t>
              </a:r>
              <a:r>
                <a:rPr lang="ru-RU" sz="2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 Language </a:t>
              </a:r>
              <a:r>
                <a:rPr lang="ru-RU" sz="2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— универсальный декларативный язык запросов к YDB, диалект SQL. 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962A5A0-8522-9774-6CFF-A7B463A2F97E}"/>
                </a:ext>
              </a:extLst>
            </p:cNvPr>
            <p:cNvSpPr txBox="1"/>
            <p:nvPr/>
          </p:nvSpPr>
          <p:spPr>
            <a:xfrm>
              <a:off x="3063120" y="4853386"/>
              <a:ext cx="6499719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ru-RU" sz="2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Кластер YDB </a:t>
              </a:r>
              <a:r>
                <a:rPr lang="ru-RU" sz="2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— множество узлов YDB, между которыми распределяется нагрузка, коммуницирующих друг с другом через сеть. 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3C41308-DC7D-A9F9-2874-674FDEF7743C}"/>
                </a:ext>
              </a:extLst>
            </p:cNvPr>
            <p:cNvSpPr txBox="1"/>
            <p:nvPr/>
          </p:nvSpPr>
          <p:spPr>
            <a:xfrm>
              <a:off x="5877303" y="2567684"/>
              <a:ext cx="368092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YQL</a:t>
              </a:r>
              <a:endPara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4CC2CD5-4B56-0C07-0B0E-CDE175E73114}"/>
                </a:ext>
              </a:extLst>
            </p:cNvPr>
            <p:cNvSpPr txBox="1"/>
            <p:nvPr/>
          </p:nvSpPr>
          <p:spPr>
            <a:xfrm>
              <a:off x="5873778" y="4309548"/>
              <a:ext cx="368092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Decentralization</a:t>
              </a:r>
              <a:endPara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CF0C0F9-C648-856E-4453-0C07AF822E29}"/>
              </a:ext>
            </a:extLst>
          </p:cNvPr>
          <p:cNvGrpSpPr/>
          <p:nvPr/>
        </p:nvGrpSpPr>
        <p:grpSpPr>
          <a:xfrm>
            <a:off x="-7459742" y="-13707"/>
            <a:ext cx="11597009" cy="6858000"/>
            <a:chOff x="-2064129" y="19036"/>
            <a:chExt cx="11597009" cy="68580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02E3B44-D0E5-5DDF-13DD-EC079B7111A5}"/>
                </a:ext>
              </a:extLst>
            </p:cNvPr>
            <p:cNvGrpSpPr/>
            <p:nvPr/>
          </p:nvGrpSpPr>
          <p:grpSpPr>
            <a:xfrm>
              <a:off x="-2064129" y="19036"/>
              <a:ext cx="11597009" cy="6858000"/>
              <a:chOff x="-10098010" y="0"/>
              <a:chExt cx="11597009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CF40B9B-3A71-23AA-F7A4-1ACA3FBED84F}"/>
                  </a:ext>
                </a:extLst>
              </p:cNvPr>
              <p:cNvSpPr/>
              <p:nvPr/>
            </p:nvSpPr>
            <p:spPr>
              <a:xfrm>
                <a:off x="-10098010" y="0"/>
                <a:ext cx="10875523" cy="6858000"/>
              </a:xfrm>
              <a:prstGeom prst="rect">
                <a:avLst/>
              </a:prstGeom>
              <a:solidFill>
                <a:srgbClr val="7B74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73C015A-53BB-90DE-5D6C-0800E618D153}"/>
                  </a:ext>
                </a:extLst>
              </p:cNvPr>
              <p:cNvGrpSpPr/>
              <p:nvPr/>
            </p:nvGrpSpPr>
            <p:grpSpPr>
              <a:xfrm>
                <a:off x="771775" y="3385178"/>
                <a:ext cx="727224" cy="830997"/>
                <a:chOff x="771775" y="3385178"/>
                <a:chExt cx="727224" cy="830997"/>
              </a:xfrm>
            </p:grpSpPr>
            <p:sp>
              <p:nvSpPr>
                <p:cNvPr id="32" name="Rectangle: Top Corners Rounded 31">
                  <a:extLst>
                    <a:ext uri="{FF2B5EF4-FFF2-40B4-BE49-F238E27FC236}">
                      <a16:creationId xmlns:a16="http://schemas.microsoft.com/office/drawing/2014/main" id="{142102C5-F674-61E5-7478-D79EF1B7E54F}"/>
                    </a:ext>
                  </a:extLst>
                </p:cNvPr>
                <p:cNvSpPr/>
                <p:nvPr/>
              </p:nvSpPr>
              <p:spPr>
                <a:xfrm rot="5400000">
                  <a:off x="721959" y="3439135"/>
                  <a:ext cx="830996" cy="723084"/>
                </a:xfrm>
                <a:prstGeom prst="round2SameRect">
                  <a:avLst/>
                </a:prstGeom>
                <a:solidFill>
                  <a:srgbClr val="7B749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5DE098E-9C30-5E54-BAD6-2BFC9AD1A36C}"/>
                    </a:ext>
                  </a:extLst>
                </p:cNvPr>
                <p:cNvSpPr txBox="1"/>
                <p:nvPr/>
              </p:nvSpPr>
              <p:spPr>
                <a:xfrm>
                  <a:off x="771775" y="3385178"/>
                  <a:ext cx="72308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rgbClr val="FEE85F"/>
                      </a:solidFill>
                      <a:latin typeface="Bahnschrift SemiBold" panose="020B0502040204020203" pitchFamily="34" charset="0"/>
                    </a:rPr>
                    <a:t>D</a:t>
                  </a:r>
                  <a:endParaRPr lang="ru-RU" sz="4800" dirty="0">
                    <a:solidFill>
                      <a:srgbClr val="FEE85F"/>
                    </a:solidFill>
                    <a:latin typeface="Bahnschrift SemiBold" panose="020B0502040204020203" pitchFamily="34" charset="0"/>
                  </a:endParaRPr>
                </a:p>
              </p:txBody>
            </p:sp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357A158-DACE-8D15-0804-EF6EE14337E1}"/>
                </a:ext>
              </a:extLst>
            </p:cNvPr>
            <p:cNvSpPr txBox="1"/>
            <p:nvPr/>
          </p:nvSpPr>
          <p:spPr>
            <a:xfrm>
              <a:off x="7176929" y="247793"/>
              <a:ext cx="155050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Indexes</a:t>
              </a:r>
              <a:endPara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E33C24E-7DAB-2282-DC6A-EA66669E90EF}"/>
                </a:ext>
              </a:extLst>
            </p:cNvPr>
            <p:cNvSpPr txBox="1"/>
            <p:nvPr/>
          </p:nvSpPr>
          <p:spPr>
            <a:xfrm>
              <a:off x="2184105" y="706093"/>
              <a:ext cx="6482396" cy="1246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ru-RU" sz="2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В YDB поддерживаются вторичные индексы. Вторичные индексы в YDB — глобальные и могут быть неуникальными.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DA507B5-A426-66BD-8693-EFEF9330AB35}"/>
                </a:ext>
              </a:extLst>
            </p:cNvPr>
            <p:cNvSpPr txBox="1"/>
            <p:nvPr/>
          </p:nvSpPr>
          <p:spPr>
            <a:xfrm>
              <a:off x="6405130" y="1923191"/>
              <a:ext cx="22613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Query plan</a:t>
              </a:r>
              <a:endPara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512F446-CD94-07D0-42E4-94F7C8B16233}"/>
                </a:ext>
              </a:extLst>
            </p:cNvPr>
            <p:cNvSpPr txBox="1"/>
            <p:nvPr/>
          </p:nvSpPr>
          <p:spPr>
            <a:xfrm>
              <a:off x="3364345" y="2486777"/>
              <a:ext cx="5294150" cy="427809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ydb</a:t>
              </a: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-p &lt;</a:t>
              </a:r>
              <a:r>
                <a:rPr lang="en-US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profile_name</a:t>
              </a: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 table query explain \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-q "&lt;QUERY_HERE&gt;"</a:t>
              </a:r>
              <a:br>
                <a:rPr lang="ru-RU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br>
                <a:rPr lang="ru-RU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Query Plan:</a:t>
              </a:r>
            </a:p>
            <a:p>
              <a:r>
                <a:rPr lang="en-US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ResultSet</a:t>
              </a:r>
              <a:endParaRPr 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└──Limit (Limit: 1001)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└──&lt;</a:t>
              </a:r>
              <a:r>
                <a:rPr lang="en-US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UnionAll</a:t>
              </a: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 └──Limit (Limit: 1001)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 └──Filter (Predicate: </a:t>
              </a:r>
              <a:r>
                <a:rPr lang="en-US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item.title</a:t>
              </a: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== "The Work Outing")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 └──</a:t>
              </a:r>
              <a:r>
                <a:rPr lang="en-US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TableFullScan</a:t>
              </a: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ReadRanges</a:t>
              </a: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: ["</a:t>
              </a:r>
              <a:r>
                <a:rPr lang="en-US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series_id</a:t>
              </a: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(-∞, +∞)","</a:t>
              </a:r>
              <a:r>
                <a:rPr lang="en-US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season_id</a:t>
              </a: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(-∞, +∞)","</a:t>
              </a:r>
              <a:r>
                <a:rPr lang="en-US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episode_id</a:t>
              </a: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(-∞, +∞)"], </a:t>
              </a:r>
              <a:r>
                <a:rPr lang="en-US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ReadColumns</a:t>
              </a: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: ["</a:t>
              </a:r>
              <a:r>
                <a:rPr lang="en-US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episode_id","season_id","title</a:t>
              </a: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"], Table: episodes)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    Tables: ["episodes"]</a:t>
              </a:r>
              <a:endParaRPr lang="ru-RU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ru-RU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811F038-772D-5C6A-1FA9-ECE8F0C6F8E6}"/>
              </a:ext>
            </a:extLst>
          </p:cNvPr>
          <p:cNvGrpSpPr/>
          <p:nvPr/>
        </p:nvGrpSpPr>
        <p:grpSpPr>
          <a:xfrm>
            <a:off x="-8173266" y="-2112"/>
            <a:ext cx="11595738" cy="6858000"/>
            <a:chOff x="-2928115" y="0"/>
            <a:chExt cx="11595738" cy="68580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2EBF23B-C369-1D53-86DC-15D155E18C38}"/>
                </a:ext>
              </a:extLst>
            </p:cNvPr>
            <p:cNvGrpSpPr/>
            <p:nvPr/>
          </p:nvGrpSpPr>
          <p:grpSpPr>
            <a:xfrm>
              <a:off x="-2928115" y="0"/>
              <a:ext cx="11595738" cy="6858000"/>
              <a:chOff x="-9442036" y="0"/>
              <a:chExt cx="11595738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3A73940-0A85-A749-ABEB-B327ACC6EB6D}"/>
                  </a:ext>
                </a:extLst>
              </p:cNvPr>
              <p:cNvSpPr/>
              <p:nvPr/>
            </p:nvSpPr>
            <p:spPr>
              <a:xfrm>
                <a:off x="-9442036" y="0"/>
                <a:ext cx="10875523" cy="6858000"/>
              </a:xfrm>
              <a:prstGeom prst="rect">
                <a:avLst/>
              </a:prstGeom>
              <a:solidFill>
                <a:srgbClr val="C4B7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E448DB2-12F0-0D8B-D8B4-8CD4B79C27C6}"/>
                  </a:ext>
                </a:extLst>
              </p:cNvPr>
              <p:cNvGrpSpPr/>
              <p:nvPr/>
            </p:nvGrpSpPr>
            <p:grpSpPr>
              <a:xfrm>
                <a:off x="1428730" y="2554181"/>
                <a:ext cx="724972" cy="830997"/>
                <a:chOff x="212492" y="2554181"/>
                <a:chExt cx="724972" cy="830997"/>
              </a:xfrm>
            </p:grpSpPr>
            <p:sp>
              <p:nvSpPr>
                <p:cNvPr id="39" name="Rectangle: Top Corners Rounded 38">
                  <a:extLst>
                    <a:ext uri="{FF2B5EF4-FFF2-40B4-BE49-F238E27FC236}">
                      <a16:creationId xmlns:a16="http://schemas.microsoft.com/office/drawing/2014/main" id="{41234E61-A8F4-4634-5659-C1C1586B67E1}"/>
                    </a:ext>
                  </a:extLst>
                </p:cNvPr>
                <p:cNvSpPr/>
                <p:nvPr/>
              </p:nvSpPr>
              <p:spPr>
                <a:xfrm rot="5400000">
                  <a:off x="160424" y="2608138"/>
                  <a:ext cx="830996" cy="723084"/>
                </a:xfrm>
                <a:prstGeom prst="round2SameRect">
                  <a:avLst/>
                </a:prstGeom>
                <a:solidFill>
                  <a:srgbClr val="C4B7F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9F968AB-E01A-3DDF-CD97-70F524F433A5}"/>
                    </a:ext>
                  </a:extLst>
                </p:cNvPr>
                <p:cNvSpPr txBox="1"/>
                <p:nvPr/>
              </p:nvSpPr>
              <p:spPr>
                <a:xfrm>
                  <a:off x="212492" y="2554181"/>
                  <a:ext cx="72308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rgbClr val="7B749E"/>
                      </a:solidFill>
                      <a:latin typeface="Bahnschrift SemiBold" panose="020B0502040204020203" pitchFamily="34" charset="0"/>
                    </a:rPr>
                    <a:t>E</a:t>
                  </a:r>
                  <a:endParaRPr lang="ru-RU" sz="4800" dirty="0">
                    <a:solidFill>
                      <a:srgbClr val="7B749E"/>
                    </a:solidFill>
                    <a:latin typeface="Bahnschrift SemiBold" panose="020B0502040204020203" pitchFamily="34" charset="0"/>
                  </a:endParaRPr>
                </a:p>
              </p:txBody>
            </p:sp>
          </p:grp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525197-4BC0-059B-1AB5-F4A9D225C355}"/>
                </a:ext>
              </a:extLst>
            </p:cNvPr>
            <p:cNvSpPr txBox="1"/>
            <p:nvPr/>
          </p:nvSpPr>
          <p:spPr>
            <a:xfrm>
              <a:off x="5547202" y="237635"/>
              <a:ext cx="23164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Transactions</a:t>
              </a:r>
              <a:endPara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endParaRPr>
            </a:p>
          </p:txBody>
        </p:sp>
        <p:graphicFrame>
          <p:nvGraphicFramePr>
            <p:cNvPr id="103" name="Diagram 102">
              <a:extLst>
                <a:ext uri="{FF2B5EF4-FFF2-40B4-BE49-F238E27FC236}">
                  <a16:creationId xmlns:a16="http://schemas.microsoft.com/office/drawing/2014/main" id="{3732A90B-2AD1-EFB1-B41B-83678BFE3FC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60719175"/>
                </p:ext>
              </p:extLst>
            </p:nvPr>
          </p:nvGraphicFramePr>
          <p:xfrm>
            <a:off x="1793503" y="542923"/>
            <a:ext cx="6039857" cy="169277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9DE3462-7BD2-6928-9E0E-E64E575A5674}"/>
                </a:ext>
              </a:extLst>
            </p:cNvPr>
            <p:cNvSpPr txBox="1"/>
            <p:nvPr/>
          </p:nvSpPr>
          <p:spPr>
            <a:xfrm>
              <a:off x="5517553" y="2059210"/>
              <a:ext cx="23164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Recovery</a:t>
              </a:r>
            </a:p>
          </p:txBody>
        </p:sp>
        <p:graphicFrame>
          <p:nvGraphicFramePr>
            <p:cNvPr id="107" name="Diagram 106">
              <a:extLst>
                <a:ext uri="{FF2B5EF4-FFF2-40B4-BE49-F238E27FC236}">
                  <a16:creationId xmlns:a16="http://schemas.microsoft.com/office/drawing/2014/main" id="{6F602CF5-0044-824F-B08B-C455A8FB86F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90127235"/>
                </p:ext>
              </p:extLst>
            </p:nvPr>
          </p:nvGraphicFramePr>
          <p:xfrm>
            <a:off x="1753181" y="2427689"/>
            <a:ext cx="6039858" cy="261012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" r:lo="rId19" r:qs="rId20" r:cs="rId21"/>
            </a:graphicData>
          </a:graphic>
        </p:graphicFrame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06DC9D7-8572-7143-90B0-7E3390162B50}"/>
                </a:ext>
              </a:extLst>
            </p:cNvPr>
            <p:cNvSpPr txBox="1"/>
            <p:nvPr/>
          </p:nvSpPr>
          <p:spPr>
            <a:xfrm>
              <a:off x="5467729" y="4845192"/>
              <a:ext cx="23164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Sharding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CD7DAD1-C920-5062-66DB-DA150831C425}"/>
                </a:ext>
              </a:extLst>
            </p:cNvPr>
            <p:cNvSpPr txBox="1"/>
            <p:nvPr/>
          </p:nvSpPr>
          <p:spPr>
            <a:xfrm>
              <a:off x="1301787" y="5376606"/>
              <a:ext cx="6491252" cy="1246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ru-RU" sz="2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YDB поддерживает автоматическое </a:t>
              </a:r>
              <a:r>
                <a:rPr lang="ru-RU" sz="25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шардирование</a:t>
              </a:r>
              <a:r>
                <a:rPr lang="ru-RU" sz="2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таблицы по объему данных</a:t>
              </a:r>
              <a:r>
                <a:rPr lang="en-US" sz="2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.</a:t>
              </a:r>
              <a:endParaRPr lang="ru-RU" sz="2500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F7D4BBE-BBAD-9562-17DA-50287C0A3DD0}"/>
              </a:ext>
            </a:extLst>
          </p:cNvPr>
          <p:cNvGrpSpPr/>
          <p:nvPr/>
        </p:nvGrpSpPr>
        <p:grpSpPr>
          <a:xfrm>
            <a:off x="-8904055" y="-11008"/>
            <a:ext cx="11595738" cy="6858000"/>
            <a:chOff x="-3813610" y="9518"/>
            <a:chExt cx="11595738" cy="68580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F7A4996-922D-CE8A-40FC-4D12BCE5CE32}"/>
                </a:ext>
              </a:extLst>
            </p:cNvPr>
            <p:cNvGrpSpPr/>
            <p:nvPr/>
          </p:nvGrpSpPr>
          <p:grpSpPr>
            <a:xfrm>
              <a:off x="-3813610" y="9518"/>
              <a:ext cx="11595738" cy="6858000"/>
              <a:chOff x="-10321051" y="0"/>
              <a:chExt cx="11595738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81B091-ED46-F307-D583-7A5C09BEE9FA}"/>
                  </a:ext>
                </a:extLst>
              </p:cNvPr>
              <p:cNvSpPr/>
              <p:nvPr/>
            </p:nvSpPr>
            <p:spPr>
              <a:xfrm>
                <a:off x="-10321051" y="0"/>
                <a:ext cx="10875523" cy="6858000"/>
              </a:xfrm>
              <a:prstGeom prst="rect">
                <a:avLst/>
              </a:prstGeom>
              <a:solidFill>
                <a:srgbClr val="8391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330BF3C-4F2A-7DDC-11EC-F0312DEEDC31}"/>
                  </a:ext>
                </a:extLst>
              </p:cNvPr>
              <p:cNvGrpSpPr/>
              <p:nvPr/>
            </p:nvGrpSpPr>
            <p:grpSpPr>
              <a:xfrm>
                <a:off x="551603" y="1723183"/>
                <a:ext cx="723084" cy="830998"/>
                <a:chOff x="214380" y="2554180"/>
                <a:chExt cx="723084" cy="830998"/>
              </a:xfrm>
            </p:grpSpPr>
            <p:sp>
              <p:nvSpPr>
                <p:cNvPr id="47" name="Rectangle: Top Corners Rounded 46">
                  <a:extLst>
                    <a:ext uri="{FF2B5EF4-FFF2-40B4-BE49-F238E27FC236}">
                      <a16:creationId xmlns:a16="http://schemas.microsoft.com/office/drawing/2014/main" id="{83FEC7D9-CB80-A1A1-EBB4-C5876C7EEE27}"/>
                    </a:ext>
                  </a:extLst>
                </p:cNvPr>
                <p:cNvSpPr/>
                <p:nvPr/>
              </p:nvSpPr>
              <p:spPr>
                <a:xfrm rot="5400000">
                  <a:off x="160424" y="2608138"/>
                  <a:ext cx="830996" cy="723084"/>
                </a:xfrm>
                <a:prstGeom prst="round2SameRect">
                  <a:avLst/>
                </a:prstGeom>
                <a:solidFill>
                  <a:srgbClr val="8391D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869E99B-E074-62B4-6A0F-52EB2DCA6202}"/>
                    </a:ext>
                  </a:extLst>
                </p:cNvPr>
                <p:cNvSpPr txBox="1"/>
                <p:nvPr/>
              </p:nvSpPr>
              <p:spPr>
                <a:xfrm>
                  <a:off x="214380" y="2554180"/>
                  <a:ext cx="72308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rgbClr val="C4B7F2"/>
                      </a:solidFill>
                      <a:latin typeface="Bahnschrift SemiBold" panose="020B0502040204020203" pitchFamily="34" charset="0"/>
                    </a:rPr>
                    <a:t>F</a:t>
                  </a:r>
                  <a:endParaRPr lang="ru-RU" sz="4800" dirty="0">
                    <a:solidFill>
                      <a:srgbClr val="C4B7F2"/>
                    </a:solidFill>
                    <a:latin typeface="Bahnschrift SemiBold" panose="020B0502040204020203" pitchFamily="34" charset="0"/>
                  </a:endParaRPr>
                </a:p>
              </p:txBody>
            </p: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F6B4FB9-44D2-0947-BFAD-116B1668FF16}"/>
                </a:ext>
              </a:extLst>
            </p:cNvPr>
            <p:cNvSpPr txBox="1"/>
            <p:nvPr/>
          </p:nvSpPr>
          <p:spPr>
            <a:xfrm>
              <a:off x="1545612" y="252059"/>
              <a:ext cx="54370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nn-NO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Data Mining, DW, OLTP &amp; OLAP</a:t>
              </a:r>
            </a:p>
          </p:txBody>
        </p:sp>
        <p:graphicFrame>
          <p:nvGraphicFramePr>
            <p:cNvPr id="116" name="Diagram 115">
              <a:extLst>
                <a:ext uri="{FF2B5EF4-FFF2-40B4-BE49-F238E27FC236}">
                  <a16:creationId xmlns:a16="http://schemas.microsoft.com/office/drawing/2014/main" id="{2925858F-97C4-E58E-3637-0BFE023952A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59037192"/>
                </p:ext>
              </p:extLst>
            </p:nvPr>
          </p:nvGraphicFramePr>
          <p:xfrm>
            <a:off x="968913" y="922571"/>
            <a:ext cx="5961608" cy="29444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" r:lo="rId24" r:qs="rId25" r:cs="rId26"/>
            </a:graphicData>
          </a:graphic>
        </p:graphicFrame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A6C7119-499D-305B-296F-80414846D9C1}"/>
                </a:ext>
              </a:extLst>
            </p:cNvPr>
            <p:cNvSpPr txBox="1"/>
            <p:nvPr/>
          </p:nvSpPr>
          <p:spPr>
            <a:xfrm>
              <a:off x="1552235" y="3931434"/>
              <a:ext cx="54370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Security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B70D0EA-9D25-371F-3CA4-6507C34720A5}"/>
                </a:ext>
              </a:extLst>
            </p:cNvPr>
            <p:cNvSpPr txBox="1"/>
            <p:nvPr/>
          </p:nvSpPr>
          <p:spPr>
            <a:xfrm>
              <a:off x="59678" y="4461104"/>
              <a:ext cx="6916974" cy="201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YDB </a:t>
              </a:r>
              <a:r>
                <a:rPr lang="ru-RU" sz="2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поддерживает аутентификацию по логину паролю. Кластер </a:t>
              </a:r>
              <a:r>
                <a:rPr lang="en-US" sz="2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YDB </a:t>
              </a:r>
              <a:r>
                <a:rPr lang="ru-RU" sz="2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имеет встроенные группы, предоставляющие заранее определенные наборы ролей</a:t>
              </a:r>
              <a:r>
                <a:rPr lang="en-US" sz="2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.</a:t>
              </a:r>
            </a:p>
            <a:p>
              <a:pPr algn="r"/>
              <a:r>
                <a:rPr lang="ru-RU" sz="2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Имеется поддержка </a:t>
              </a:r>
              <a:r>
                <a:rPr lang="ru-RU" sz="25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аудитного</a:t>
              </a:r>
              <a:r>
                <a:rPr lang="ru-RU" sz="2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лога. 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2F23A04-E0CD-7E10-55A4-AEE8253C630C}"/>
              </a:ext>
            </a:extLst>
          </p:cNvPr>
          <p:cNvGrpSpPr/>
          <p:nvPr/>
        </p:nvGrpSpPr>
        <p:grpSpPr>
          <a:xfrm>
            <a:off x="-9638944" y="-13707"/>
            <a:ext cx="11595738" cy="6858000"/>
            <a:chOff x="-4671782" y="-9518"/>
            <a:chExt cx="11595738" cy="68580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8BF25D1-0EAE-A747-EB83-12BF1900D5C6}"/>
                </a:ext>
              </a:extLst>
            </p:cNvPr>
            <p:cNvGrpSpPr/>
            <p:nvPr/>
          </p:nvGrpSpPr>
          <p:grpSpPr>
            <a:xfrm>
              <a:off x="-4671782" y="-9518"/>
              <a:ext cx="11595738" cy="6858000"/>
              <a:chOff x="-10902423" y="0"/>
              <a:chExt cx="11595738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B01ECB6-90C7-DEB6-CD1B-26709BFA4419}"/>
                  </a:ext>
                </a:extLst>
              </p:cNvPr>
              <p:cNvSpPr/>
              <p:nvPr/>
            </p:nvSpPr>
            <p:spPr>
              <a:xfrm>
                <a:off x="-10902423" y="0"/>
                <a:ext cx="10875523" cy="6858000"/>
              </a:xfrm>
              <a:prstGeom prst="rect">
                <a:avLst/>
              </a:prstGeom>
              <a:solidFill>
                <a:srgbClr val="FEE8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AB3A8D3-DCF8-FA4E-BEE5-EC5912F2C393}"/>
                  </a:ext>
                </a:extLst>
              </p:cNvPr>
              <p:cNvGrpSpPr/>
              <p:nvPr/>
            </p:nvGrpSpPr>
            <p:grpSpPr>
              <a:xfrm>
                <a:off x="-29769" y="892186"/>
                <a:ext cx="723084" cy="830997"/>
                <a:chOff x="214380" y="2554181"/>
                <a:chExt cx="723084" cy="830997"/>
              </a:xfrm>
            </p:grpSpPr>
            <p:sp>
              <p:nvSpPr>
                <p:cNvPr id="53" name="Rectangle: Top Corners Rounded 52">
                  <a:extLst>
                    <a:ext uri="{FF2B5EF4-FFF2-40B4-BE49-F238E27FC236}">
                      <a16:creationId xmlns:a16="http://schemas.microsoft.com/office/drawing/2014/main" id="{6E14985D-12E4-D2DD-972B-96F2CE5E344E}"/>
                    </a:ext>
                  </a:extLst>
                </p:cNvPr>
                <p:cNvSpPr/>
                <p:nvPr/>
              </p:nvSpPr>
              <p:spPr>
                <a:xfrm rot="5400000">
                  <a:off x="160424" y="2608138"/>
                  <a:ext cx="830996" cy="723084"/>
                </a:xfrm>
                <a:prstGeom prst="round2SameRect">
                  <a:avLst/>
                </a:prstGeom>
                <a:solidFill>
                  <a:srgbClr val="FEE85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0911CF1-B705-EEB2-F49E-5FB1A70D7CFF}"/>
                    </a:ext>
                  </a:extLst>
                </p:cNvPr>
                <p:cNvSpPr txBox="1"/>
                <p:nvPr/>
              </p:nvSpPr>
              <p:spPr>
                <a:xfrm>
                  <a:off x="214380" y="2554181"/>
                  <a:ext cx="72308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rgbClr val="7B749E"/>
                      </a:solidFill>
                      <a:latin typeface="Bahnschrift SemiBold" panose="020B0502040204020203" pitchFamily="34" charset="0"/>
                    </a:rPr>
                    <a:t>G</a:t>
                  </a:r>
                  <a:endParaRPr lang="ru-RU" sz="4800" dirty="0">
                    <a:solidFill>
                      <a:srgbClr val="7B749E"/>
                    </a:solidFill>
                    <a:latin typeface="Bahnschrift SemiBold" panose="020B0502040204020203" pitchFamily="34" charset="0"/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7B411B7-0303-A52F-E6C1-4791C49375B7}"/>
                </a:ext>
              </a:extLst>
            </p:cNvPr>
            <p:cNvSpPr txBox="1"/>
            <p:nvPr/>
          </p:nvSpPr>
          <p:spPr>
            <a:xfrm>
              <a:off x="714871" y="246881"/>
              <a:ext cx="54370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Maintainers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AD10E3E-E6EF-4AC5-9B09-DDC5508DED70}"/>
                </a:ext>
              </a:extLst>
            </p:cNvPr>
            <p:cNvSpPr txBox="1"/>
            <p:nvPr/>
          </p:nvSpPr>
          <p:spPr>
            <a:xfrm>
              <a:off x="-103517" y="807528"/>
              <a:ext cx="6203537" cy="3170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ru-RU" sz="2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Яндекс занимается активной поддержкой проекта: ведет свои блоги, занимается тех. поддержкой и пишет подробнейшую документацию.</a:t>
              </a:r>
              <a:endParaRPr lang="en-US" sz="2500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  <a:p>
              <a:pPr algn="r"/>
              <a:endParaRPr lang="ru-RU" sz="2500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  <a:p>
              <a:pPr algn="r"/>
              <a:r>
                <a:rPr lang="ru-RU" sz="25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Получать свежие новости об обновлениях можно в любой удобной и незапрещенной социальной сети:</a:t>
              </a:r>
              <a:endParaRPr lang="en-US" sz="2500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pic>
          <p:nvPicPr>
            <p:cNvPr id="2050" name="Picture 2" descr="Picture background">
              <a:hlinkClick r:id="rId28"/>
              <a:extLst>
                <a:ext uri="{FF2B5EF4-FFF2-40B4-BE49-F238E27FC236}">
                  <a16:creationId xmlns:a16="http://schemas.microsoft.com/office/drawing/2014/main" id="{4A8F8199-180E-AAEB-CAFA-51E6ABFD9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8826" y="4549656"/>
              <a:ext cx="1501662" cy="1080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Picture background">
              <a:hlinkClick r:id="rId30"/>
              <a:extLst>
                <a:ext uri="{FF2B5EF4-FFF2-40B4-BE49-F238E27FC236}">
                  <a16:creationId xmlns:a16="http://schemas.microsoft.com/office/drawing/2014/main" id="{62A82D75-72EE-7660-B099-0530FB955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9768" y="4459498"/>
              <a:ext cx="1501662" cy="117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Picture background">
              <a:hlinkClick r:id="rId32"/>
              <a:extLst>
                <a:ext uri="{FF2B5EF4-FFF2-40B4-BE49-F238E27FC236}">
                  <a16:creationId xmlns:a16="http://schemas.microsoft.com/office/drawing/2014/main" id="{31B9376C-8E33-4306-06AB-63948915E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2470" y="4475272"/>
              <a:ext cx="2205383" cy="1164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6963393-A874-9BD4-E318-E7EB88B244A3}"/>
              </a:ext>
            </a:extLst>
          </p:cNvPr>
          <p:cNvGrpSpPr/>
          <p:nvPr/>
        </p:nvGrpSpPr>
        <p:grpSpPr>
          <a:xfrm>
            <a:off x="-10340218" y="-22603"/>
            <a:ext cx="11583814" cy="6858000"/>
            <a:chOff x="-5512357" y="-4645"/>
            <a:chExt cx="11583814" cy="68580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E5420E7-ED21-4177-17A3-47542E0EE94F}"/>
                </a:ext>
              </a:extLst>
            </p:cNvPr>
            <p:cNvGrpSpPr/>
            <p:nvPr/>
          </p:nvGrpSpPr>
          <p:grpSpPr>
            <a:xfrm>
              <a:off x="-5512357" y="-4645"/>
              <a:ext cx="11583814" cy="6858000"/>
              <a:chOff x="-10751395" y="166791"/>
              <a:chExt cx="11583814" cy="6858000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A5F644F-8072-2A1A-4CBF-9E289886C7A1}"/>
                  </a:ext>
                </a:extLst>
              </p:cNvPr>
              <p:cNvSpPr/>
              <p:nvPr/>
            </p:nvSpPr>
            <p:spPr>
              <a:xfrm>
                <a:off x="-10751395" y="166791"/>
                <a:ext cx="10875523" cy="6858000"/>
              </a:xfrm>
              <a:prstGeom prst="rect">
                <a:avLst/>
              </a:prstGeom>
              <a:solidFill>
                <a:srgbClr val="7B74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E69A801E-C7DD-2410-D9EE-79CBC201AB21}"/>
                  </a:ext>
                </a:extLst>
              </p:cNvPr>
              <p:cNvGrpSpPr/>
              <p:nvPr/>
            </p:nvGrpSpPr>
            <p:grpSpPr>
              <a:xfrm>
                <a:off x="101029" y="171307"/>
                <a:ext cx="731390" cy="832993"/>
                <a:chOff x="183209" y="2566294"/>
                <a:chExt cx="731390" cy="832993"/>
              </a:xfrm>
            </p:grpSpPr>
            <p:sp>
              <p:nvSpPr>
                <p:cNvPr id="123" name="Rectangle: Top Corners Rounded 122">
                  <a:extLst>
                    <a:ext uri="{FF2B5EF4-FFF2-40B4-BE49-F238E27FC236}">
                      <a16:creationId xmlns:a16="http://schemas.microsoft.com/office/drawing/2014/main" id="{69550D03-23BD-8070-304F-E66E64FAEAD1}"/>
                    </a:ext>
                  </a:extLst>
                </p:cNvPr>
                <p:cNvSpPr/>
                <p:nvPr/>
              </p:nvSpPr>
              <p:spPr>
                <a:xfrm rot="5400000">
                  <a:off x="137559" y="2620250"/>
                  <a:ext cx="830996" cy="723084"/>
                </a:xfrm>
                <a:prstGeom prst="round2SameRect">
                  <a:avLst/>
                </a:prstGeom>
                <a:solidFill>
                  <a:srgbClr val="7B749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4A93C67-762F-4F91-FEAB-961A4FDB2293}"/>
                    </a:ext>
                  </a:extLst>
                </p:cNvPr>
                <p:cNvSpPr txBox="1"/>
                <p:nvPr/>
              </p:nvSpPr>
              <p:spPr>
                <a:xfrm>
                  <a:off x="183209" y="2568290"/>
                  <a:ext cx="72308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rgbClr val="FEE85F"/>
                      </a:solidFill>
                      <a:latin typeface="Bahnschrift SemiBold" panose="020B0502040204020203" pitchFamily="34" charset="0"/>
                    </a:rPr>
                    <a:t>F</a:t>
                  </a:r>
                  <a:endParaRPr lang="ru-RU" sz="4800" dirty="0">
                    <a:solidFill>
                      <a:srgbClr val="FEE85F"/>
                    </a:solidFill>
                    <a:latin typeface="Bahnschrift SemiBold" panose="020B0502040204020203" pitchFamily="34" charset="0"/>
                  </a:endParaRPr>
                </a:p>
              </p:txBody>
            </p:sp>
          </p:grp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FCD86C3-5283-1FA1-7154-321A33BC2CEE}"/>
                </a:ext>
              </a:extLst>
            </p:cNvPr>
            <p:cNvSpPr txBox="1"/>
            <p:nvPr/>
          </p:nvSpPr>
          <p:spPr>
            <a:xfrm>
              <a:off x="-1139071" y="2405082"/>
              <a:ext cx="611987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4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Спасибо </a:t>
              </a:r>
              <a:endParaRPr lang="en-US" sz="4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endParaRPr>
            </a:p>
            <a:p>
              <a:pPr algn="r"/>
              <a:r>
                <a:rPr lang="ru-RU" sz="4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за внимание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FD4709B-8109-5E2B-1D89-1AAC8FCF0663}"/>
                </a:ext>
              </a:extLst>
            </p:cNvPr>
            <p:cNvSpPr txBox="1"/>
            <p:nvPr/>
          </p:nvSpPr>
          <p:spPr>
            <a:xfrm>
              <a:off x="1484549" y="5790287"/>
              <a:ext cx="3613864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7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Более подробно с информацией можно ознакомиться по адресу: </a:t>
              </a:r>
              <a:r>
                <a:rPr lang="en-US" sz="1700" dirty="0">
                  <a:solidFill>
                    <a:schemeClr val="bg1"/>
                  </a:solidFill>
                  <a:latin typeface="Bahnschrift SemiBold" panose="020B0502040204020203" pitchFamily="34" charset="0"/>
                  <a:hlinkClick r:id="rId3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GitHub</a:t>
              </a:r>
              <a:endParaRPr lang="ru-RU" sz="1700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6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47135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6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35 -0.00139 L 1.66667E-6 2.9629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7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36 -7.40741E-7 L 0.47135 -4.07407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4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35 -4.07407E-6 L 1.25E-6 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0.47084 0.0025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4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84 0.00254 L -1.875E-6 -3.703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5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7096 -0.0013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4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96 -0.00139 L 3.33333E-6 2.59259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9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47083 -0.0016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4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83 -0.00162 L -1.25E-6 -3.703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47097 0.0016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97 0.00162 L -4.375E-6 -4.29344E-1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0.45911 0.0011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911 0.00115 L 2.08333E-6 2.59259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9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7.40741E-7 L 0.46602 0.0025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0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602 0.00255 L -2.5E-6 2.59259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2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423</Words>
  <Application>Microsoft Office PowerPoint</Application>
  <PresentationFormat>Widescreen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Bahnschrift SemiBold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user</dc:creator>
  <cp:lastModifiedBy>user user</cp:lastModifiedBy>
  <cp:revision>2</cp:revision>
  <dcterms:created xsi:type="dcterms:W3CDTF">2024-04-27T12:37:30Z</dcterms:created>
  <dcterms:modified xsi:type="dcterms:W3CDTF">2024-04-27T19:29:34Z</dcterms:modified>
</cp:coreProperties>
</file>