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hinese_sty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4305300"/>
            <a:ext cx="2160000" cy="2160000"/>
          </a:xfrm>
          <a:prstGeom prst="rect">
            <a:avLst/>
          </a:prstGeom>
        </p:spPr>
      </p:pic>
      <p:pic>
        <p:nvPicPr>
          <p:cNvPr id="5" name="图片 4" descr="Coo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4305300"/>
            <a:ext cx="2160000" cy="2160000"/>
          </a:xfrm>
          <a:prstGeom prst="rect">
            <a:avLst/>
          </a:prstGeom>
        </p:spPr>
      </p:pic>
      <p:pic>
        <p:nvPicPr>
          <p:cNvPr id="6" name="图片 5" descr="Cyberpun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30" y="4305300"/>
            <a:ext cx="2160000" cy="2160000"/>
          </a:xfrm>
          <a:prstGeom prst="rect">
            <a:avLst/>
          </a:prstGeom>
        </p:spPr>
      </p:pic>
      <p:pic>
        <p:nvPicPr>
          <p:cNvPr id="7" name="图片 6" descr="Imperial Nobil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30" y="4305300"/>
            <a:ext cx="2160000" cy="2160000"/>
          </a:xfrm>
          <a:prstGeom prst="rect">
            <a:avLst/>
          </a:prstGeom>
        </p:spPr>
      </p:pic>
      <p:pic>
        <p:nvPicPr>
          <p:cNvPr id="8" name="图片 7" descr="my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55" y="354330"/>
            <a:ext cx="3839552" cy="2880000"/>
          </a:xfrm>
          <a:prstGeom prst="rect">
            <a:avLst/>
          </a:prstGeom>
        </p:spPr>
      </p:pic>
      <p:pic>
        <p:nvPicPr>
          <p:cNvPr id="9" name="图片 8" descr="mypicture_canny"/>
          <p:cNvPicPr/>
          <p:nvPr/>
        </p:nvPicPr>
        <p:blipFill>
          <a:blip r:embed="rId6"/>
          <a:stretch>
            <a:fillRect/>
          </a:stretch>
        </p:blipFill>
        <p:spPr>
          <a:xfrm>
            <a:off x="7472680" y="414655"/>
            <a:ext cx="3841200" cy="2880000"/>
          </a:xfrm>
          <a:prstGeom prst="rect">
            <a:avLst/>
          </a:prstGeom>
        </p:spPr>
      </p:pic>
      <p:pic>
        <p:nvPicPr>
          <p:cNvPr id="10" name="图片 9" descr="yellow_blu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1730" y="4305300"/>
            <a:ext cx="2160000" cy="2160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9" idx="1"/>
          </p:cNvCxnSpPr>
          <p:nvPr/>
        </p:nvCxnSpPr>
        <p:spPr>
          <a:xfrm flipV="1">
            <a:off x="4398010" y="1854835"/>
            <a:ext cx="307467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63210" y="1407795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Canny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2"/>
          </p:cNvCxnSpPr>
          <p:nvPr>
            <p:custDataLst>
              <p:tags r:id="rId8"/>
            </p:custDataLst>
          </p:nvPr>
        </p:nvCxnSpPr>
        <p:spPr>
          <a:xfrm flipH="1">
            <a:off x="1308735" y="3294380"/>
            <a:ext cx="8084820" cy="89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</p:cNvCxnSpPr>
          <p:nvPr>
            <p:custDataLst>
              <p:tags r:id="rId9"/>
            </p:custDataLst>
          </p:nvPr>
        </p:nvCxnSpPr>
        <p:spPr>
          <a:xfrm flipH="1">
            <a:off x="3648710" y="3294380"/>
            <a:ext cx="5744845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6095365" y="3294380"/>
            <a:ext cx="3298190" cy="101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</p:cNvCxnSpPr>
          <p:nvPr>
            <p:custDataLst>
              <p:tags r:id="rId11"/>
            </p:custDataLst>
          </p:nvPr>
        </p:nvCxnSpPr>
        <p:spPr>
          <a:xfrm flipH="1">
            <a:off x="8551545" y="3294380"/>
            <a:ext cx="842010" cy="96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2"/>
            </p:custDataLst>
          </p:nvPr>
        </p:nvCxnSpPr>
        <p:spPr>
          <a:xfrm>
            <a:off x="9402445" y="3332480"/>
            <a:ext cx="1813560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129520" y="361950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yellow_blue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833485" y="382524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Chinese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654800" y="3825240"/>
            <a:ext cx="217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Imperial </a:t>
            </a:r>
            <a:r>
              <a:rPr lang="en-US" altLang="zh-CN"/>
              <a:t>Nobility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71035" y="3886200"/>
            <a:ext cx="203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Cyberpunk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382520" y="3825240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Cool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A4YjlhNGY2NmYzMGIwZmMzYzAwMDJmYzM3NWY2N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Super</dc:creator>
  <cp:lastModifiedBy>Hansel</cp:lastModifiedBy>
  <cp:revision>2</cp:revision>
  <dcterms:created xsi:type="dcterms:W3CDTF">2023-06-17T15:31:00Z</dcterms:created>
  <dcterms:modified xsi:type="dcterms:W3CDTF">2023-06-17T15:39:02Z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FD3E1185881B495984F9C2A7ACA41B00_12</vt:lpwstr>
  </property>
  <property fmtid="{D5CDD505-2E9C-101B-9397-08002B2CF9AE}" pid="3" name="KSOProductBuildVer">
    <vt:lpwstr>2052-11.1.0.14309</vt:lpwstr>
  </property>
</Properties>
</file>