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341034fc_0_25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3c341034fc_0_25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c341034f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c341034fc_0_12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3c341034fc_0_12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c341034f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c341034fc_0_0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g3c341034fc_0_0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c341034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c341034fc_0_40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3c341034fc_0_40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c341034f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26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26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80" y="6400800"/>
            <a:ext cx="441000" cy="313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80" y="6400800"/>
            <a:ext cx="441000" cy="3139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github.com/SuperDARNCanada/backscat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0" y="1597680"/>
            <a:ext cx="91436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000" u="none" cap="none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Data Distribution Working Group</a:t>
            </a:r>
            <a:endParaRPr b="0" i="0" sz="4000" u="none" cap="none" strike="noStrike">
              <a:solidFill>
                <a:srgbClr val="93B2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Meeting Summary</a:t>
            </a:r>
            <a:endParaRPr sz="4000">
              <a:solidFill>
                <a:srgbClr val="93B2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June </a:t>
            </a:r>
            <a:r>
              <a:rPr b="1" lang="en-CA" sz="2000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Kevin Krieger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, Kevin Sterne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, Paul Breen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SuperDARN Workshop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Banyuls Sur Mer, France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810" y="3367750"/>
            <a:ext cx="1713241" cy="384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792000" y="6067080"/>
            <a:ext cx="7776000" cy="5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latin typeface="Arial"/>
                <a:ea typeface="Arial"/>
                <a:cs typeface="Arial"/>
                <a:sym typeface="Arial"/>
              </a:rPr>
              <a:t>1 – University of Saskatchewan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100" strike="noStrike">
                <a:latin typeface="Arial"/>
                <a:ea typeface="Arial"/>
                <a:cs typeface="Arial"/>
                <a:sym typeface="Arial"/>
              </a:rPr>
              <a:t>2 – Virginia Tech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100" strike="noStrike">
                <a:latin typeface="Arial"/>
                <a:ea typeface="Arial"/>
                <a:cs typeface="Arial"/>
                <a:sym typeface="Arial"/>
              </a:rPr>
              <a:t>3 – British Antarctic Survey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</a:t>
            </a:r>
            <a:r>
              <a:rPr b="1" lang="en-CA" sz="1200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meeting summary</a:t>
            </a: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75" y="907538"/>
            <a:ext cx="8911657" cy="506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</a:t>
            </a:r>
            <a:r>
              <a:rPr b="1" lang="en-CA" sz="1200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meeting summary</a:t>
            </a: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590840" y="2460960"/>
            <a:ext cx="59622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1" y="1389900"/>
            <a:ext cx="9144000" cy="297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</a:t>
            </a:r>
            <a:r>
              <a:rPr b="1" lang="en-CA" sz="1200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meeting summary</a:t>
            </a: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Current issues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0" y="18511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1590840" y="2460960"/>
            <a:ext cx="59622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864000" y="2016000"/>
            <a:ext cx="7416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2835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>
                <a:solidFill>
                  <a:schemeClr val="dk1"/>
                </a:solidFill>
              </a:rPr>
              <a:t>Globus appears to be firewalled in China</a:t>
            </a:r>
            <a:endParaRPr sz="2200">
              <a:solidFill>
                <a:schemeClr val="dk1"/>
              </a:solidFill>
            </a:endParaRPr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Currently no dmap/file integrity checking done before rawacfs are placed on mirror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Lack of person-power available for BAS mirror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Blacklisted files may only have one corrupt record? Throwing out more data than we need to?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Who is responsible for looking at file issues?</a:t>
            </a:r>
            <a:endParaRPr sz="2200"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</a:t>
            </a:r>
            <a:r>
              <a:rPr b="1" lang="en-CA" sz="1200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meeting summary</a:t>
            </a: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“Mirrors”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0" y="18511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1590840" y="2460960"/>
            <a:ext cx="59622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864000" y="2016000"/>
            <a:ext cx="7416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2835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>
                <a:solidFill>
                  <a:schemeClr val="dk1"/>
                </a:solidFill>
              </a:rPr>
              <a:t>What if a</a:t>
            </a:r>
            <a:r>
              <a:rPr lang="en-CA" sz="2200">
                <a:solidFill>
                  <a:schemeClr val="dk1"/>
                </a:solidFill>
              </a:rPr>
              <a:t> hash file is corrupted?</a:t>
            </a:r>
            <a:endParaRPr sz="2200">
              <a:solidFill>
                <a:schemeClr val="dk1"/>
              </a:solidFill>
            </a:endParaRPr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Calculation of hashes takes a long time (~4 hours per year of data) Do it periodically?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Currently just comparing pre-computed hashes to determine differences between mirrors</a:t>
            </a:r>
            <a:endParaRPr sz="22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</a:t>
            </a:r>
            <a:r>
              <a:rPr b="1" lang="en-CA" sz="1200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meeting summary</a:t>
            </a: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0" y="18511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1590840" y="2460960"/>
            <a:ext cx="59622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864000" y="2016000"/>
            <a:ext cx="74160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2835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>
                <a:solidFill>
                  <a:schemeClr val="dk1"/>
                </a:solidFill>
              </a:rPr>
              <a:t>Contact with PIs with blacklisted files</a:t>
            </a:r>
            <a:endParaRPr sz="2200">
              <a:solidFill>
                <a:schemeClr val="dk1"/>
              </a:solidFill>
            </a:endParaRPr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Addition of dmap file integrity checking with backscatter </a:t>
            </a:r>
            <a:r>
              <a:rPr lang="en-CA" u="sng">
                <a:solidFill>
                  <a:schemeClr val="hlink"/>
                </a:solidFill>
                <a:hlinkClick r:id="rId4"/>
              </a:rPr>
              <a:t>https://github.com/SuperDARNCanada/backscatter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Calculation of blacklisted file statistics (how much? is it significant?)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Creation of a single file with blacklisted data - convenience so you only need to download one text file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BAS may have some exabyte tapes to digitize and place on mirror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sd-data1 at VT will have downtime this year!</a:t>
            </a:r>
            <a:endParaRPr sz="2200"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