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9559" y="2410968"/>
            <a:ext cx="6120925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9559" y="3632608"/>
            <a:ext cx="6120925" cy="814427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3A5C-A669-4148-A0C7-EF822D6488A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F7CD-14A7-40D0-B13C-8D1EA3CF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3A5C-A669-4148-A0C7-EF822D6488A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F7CD-14A7-40D0-B13C-8D1EA3CF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3A5C-A669-4148-A0C7-EF822D6488A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F7CD-14A7-40D0-B13C-8D1EA3CF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3A5C-A669-4148-A0C7-EF822D6488A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F7CD-14A7-40D0-B13C-8D1EA3CF64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940925C7-1BBB-4F3B-9E27-8B03ADDD0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4832" y="3101619"/>
            <a:ext cx="1585766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79" y="578507"/>
            <a:ext cx="8933243" cy="814428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80" y="1800148"/>
            <a:ext cx="8933243" cy="46829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3A5C-A669-4148-A0C7-EF822D6488A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F7CD-14A7-40D0-B13C-8D1EA3CF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544" y="374901"/>
            <a:ext cx="6617217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AA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544" y="1392936"/>
            <a:ext cx="6617217" cy="488502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3A5C-A669-4148-A0C7-EF822D6488A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F7CD-14A7-40D0-B13C-8D1EA3CF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3A5C-A669-4148-A0C7-EF822D6488A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F7CD-14A7-40D0-B13C-8D1EA3CF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3A5C-A669-4148-A0C7-EF822D6488A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F7CD-14A7-40D0-B13C-8D1EA3CF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11" y="578508"/>
            <a:ext cx="8767812" cy="81442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620" y="2188318"/>
            <a:ext cx="4376870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20" y="2818181"/>
            <a:ext cx="4376870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3" y="2188318"/>
            <a:ext cx="4378590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3" y="2818181"/>
            <a:ext cx="4378590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3A5C-A669-4148-A0C7-EF822D6488A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F7CD-14A7-40D0-B13C-8D1EA3CF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3A5C-A669-4148-A0C7-EF822D6488A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F7CD-14A7-40D0-B13C-8D1EA3CF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3A5C-A669-4148-A0C7-EF822D6488A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F7CD-14A7-40D0-B13C-8D1EA3CF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3A5C-A669-4148-A0C7-EF822D6488A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F7CD-14A7-40D0-B13C-8D1EA3CF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3A5C-A669-4148-A0C7-EF822D6488A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F7CD-14A7-40D0-B13C-8D1EA3CF64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73C0485-325E-470B-BBAE-7BB8B3E1FB7D}"/>
              </a:ext>
            </a:extLst>
          </p:cNvPr>
          <p:cNvSpPr txBox="1"/>
          <p:nvPr/>
        </p:nvSpPr>
        <p:spPr>
          <a:xfrm>
            <a:off x="-9912" y="6951663"/>
            <a:ext cx="908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ëëë.free-poëer-point-templates.com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9559" y="2730137"/>
            <a:ext cx="6120925" cy="111800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Matja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gjatësive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të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paarrithsme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848146"/>
            <a:ext cx="5559484" cy="4059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Kristi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Teneqexhi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Objektivat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Realizimi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plani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detajuar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organizimin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vazhdimsi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informacioneve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punës</a:t>
            </a:r>
            <a:endParaRPr lang="en-US" dirty="0" smtClean="0"/>
          </a:p>
          <a:p>
            <a:r>
              <a:rPr lang="en-US" dirty="0" err="1" smtClean="0"/>
              <a:t>Realizimi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shtjellimi</a:t>
            </a:r>
            <a:r>
              <a:rPr lang="en-US" dirty="0" smtClean="0"/>
              <a:t> </a:t>
            </a:r>
            <a:r>
              <a:rPr lang="en-US" dirty="0" err="1" smtClean="0"/>
              <a:t>praktik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teorik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mënyrave</a:t>
            </a:r>
            <a:r>
              <a:rPr lang="en-US" dirty="0" smtClean="0"/>
              <a:t> </a:t>
            </a:r>
            <a:r>
              <a:rPr lang="en-US" dirty="0" err="1" smtClean="0"/>
              <a:t>matematikore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matjen</a:t>
            </a:r>
            <a:r>
              <a:rPr lang="en-US" dirty="0" smtClean="0"/>
              <a:t> e </a:t>
            </a:r>
            <a:r>
              <a:rPr lang="en-US" dirty="0" err="1" smtClean="0"/>
              <a:t>gjatësive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paarritshme</a:t>
            </a:r>
            <a:endParaRPr lang="en-US" dirty="0" smtClean="0"/>
          </a:p>
          <a:p>
            <a:r>
              <a:rPr lang="en-US" dirty="0" err="1" smtClean="0"/>
              <a:t>Shpjegimi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rrugës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ndiqet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realizimin</a:t>
            </a:r>
            <a:r>
              <a:rPr lang="en-US" dirty="0" smtClean="0"/>
              <a:t> e </a:t>
            </a:r>
            <a:r>
              <a:rPr lang="en-US" dirty="0" err="1" smtClean="0"/>
              <a:t>kwtyre</a:t>
            </a:r>
            <a:r>
              <a:rPr lang="en-US" dirty="0" smtClean="0"/>
              <a:t> </a:t>
            </a:r>
            <a:r>
              <a:rPr lang="en-US" dirty="0" err="1" smtClean="0"/>
              <a:t>matjeve</a:t>
            </a:r>
            <a:endParaRPr lang="en-US" dirty="0" smtClean="0"/>
          </a:p>
          <a:p>
            <a:r>
              <a:rPr lang="en-US" dirty="0" err="1" smtClean="0"/>
              <a:t>Përcaktimi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mjeteve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nevoshjme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përdoren</a:t>
            </a:r>
            <a:r>
              <a:rPr lang="en-US" dirty="0" smtClean="0"/>
              <a:t> </a:t>
            </a:r>
            <a:r>
              <a:rPr lang="en-US" dirty="0" err="1" smtClean="0"/>
              <a:t>përgjatë</a:t>
            </a:r>
            <a:r>
              <a:rPr lang="en-US" dirty="0" smtClean="0"/>
              <a:t> </a:t>
            </a:r>
            <a:r>
              <a:rPr lang="en-US" dirty="0" err="1" smtClean="0"/>
              <a:t>projektit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punës</a:t>
            </a:r>
            <a:r>
              <a:rPr lang="en-US" dirty="0" smtClean="0"/>
              <a:t> </a:t>
            </a:r>
            <a:r>
              <a:rPr lang="en-US" dirty="0" err="1" smtClean="0"/>
              <a:t>shkencore</a:t>
            </a:r>
            <a:endParaRPr lang="en-US" dirty="0" smtClean="0"/>
          </a:p>
          <a:p>
            <a:r>
              <a:rPr lang="en-US" dirty="0" err="1" smtClean="0"/>
              <a:t>Paraqitja</a:t>
            </a:r>
            <a:r>
              <a:rPr lang="en-US" dirty="0" smtClean="0"/>
              <a:t> e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shembulli</a:t>
            </a:r>
            <a:r>
              <a:rPr lang="en-US" dirty="0" smtClean="0"/>
              <a:t> (</a:t>
            </a:r>
            <a:r>
              <a:rPr lang="en-US" dirty="0" err="1" smtClean="0"/>
              <a:t>psh</a:t>
            </a:r>
            <a:r>
              <a:rPr lang="en-US" dirty="0" smtClean="0"/>
              <a:t>. </a:t>
            </a:r>
            <a:r>
              <a:rPr lang="en-US" dirty="0" err="1" smtClean="0"/>
              <a:t>Gjetja</a:t>
            </a:r>
            <a:r>
              <a:rPr lang="en-US" dirty="0" smtClean="0"/>
              <a:t> e </a:t>
            </a:r>
            <a:r>
              <a:rPr lang="en-US" dirty="0" err="1" smtClean="0"/>
              <a:t>gjatësisë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pallati</a:t>
            </a:r>
            <a:r>
              <a:rPr lang="en-US" dirty="0" smtClean="0"/>
              <a:t> </a:t>
            </a:r>
            <a:r>
              <a:rPr lang="en-US" dirty="0" err="1" smtClean="0"/>
              <a:t>përmes</a:t>
            </a:r>
            <a:r>
              <a:rPr lang="en-US" dirty="0" smtClean="0"/>
              <a:t> </a:t>
            </a:r>
            <a:r>
              <a:rPr lang="en-US" dirty="0" err="1" smtClean="0"/>
              <a:t>teknikës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trekëndëshave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ngjashëm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formohen</a:t>
            </a:r>
            <a:r>
              <a:rPr lang="en-US" dirty="0" smtClean="0"/>
              <a:t> me </a:t>
            </a:r>
            <a:r>
              <a:rPr lang="en-US" dirty="0" err="1" smtClean="0"/>
              <a:t>hijen</a:t>
            </a:r>
            <a:r>
              <a:rPr lang="en-US" dirty="0" smtClean="0"/>
              <a:t> e </a:t>
            </a:r>
            <a:r>
              <a:rPr lang="en-US" dirty="0" err="1" smtClean="0"/>
              <a:t>pallatit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hijen</a:t>
            </a:r>
            <a:r>
              <a:rPr lang="en-US" dirty="0" smtClean="0"/>
              <a:t> e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objekti</a:t>
            </a:r>
            <a:r>
              <a:rPr lang="en-US" dirty="0" smtClean="0"/>
              <a:t> </a:t>
            </a:r>
            <a:r>
              <a:rPr lang="en-US" dirty="0" err="1" smtClean="0"/>
              <a:t>tjetër</a:t>
            </a:r>
            <a:r>
              <a:rPr lang="en-US" dirty="0" smtClean="0"/>
              <a:t> me </a:t>
            </a:r>
            <a:r>
              <a:rPr lang="en-US" dirty="0" err="1" smtClean="0"/>
              <a:t>gjatësi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matshme</a:t>
            </a:r>
            <a:r>
              <a:rPr lang="en-US" dirty="0" smtClean="0"/>
              <a:t>) </a:t>
            </a:r>
            <a:r>
              <a:rPr lang="en-US" dirty="0" err="1" smtClean="0"/>
              <a:t>konkret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shpjeguar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përllogaritur</a:t>
            </a:r>
            <a:r>
              <a:rPr lang="en-US" dirty="0" smtClean="0"/>
              <a:t> (</a:t>
            </a:r>
            <a:r>
              <a:rPr lang="en-US" dirty="0" err="1" smtClean="0"/>
              <a:t>puna</a:t>
            </a:r>
            <a:r>
              <a:rPr lang="en-US" dirty="0" smtClean="0"/>
              <a:t> </a:t>
            </a:r>
            <a:r>
              <a:rPr lang="en-US" dirty="0" err="1" smtClean="0"/>
              <a:t>shkencore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Nxjerrja</a:t>
            </a:r>
            <a:r>
              <a:rPr lang="en-US" dirty="0" smtClean="0"/>
              <a:t> 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analizimi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tyre</a:t>
            </a:r>
            <a:r>
              <a:rPr lang="en-US" dirty="0" smtClean="0"/>
              <a:t> </a:t>
            </a:r>
            <a:r>
              <a:rPr lang="en-US" dirty="0" smtClean="0"/>
              <a:t>me </a:t>
            </a:r>
            <a:r>
              <a:rPr lang="en-US" dirty="0" err="1" smtClean="0"/>
              <a:t>shpjegim</a:t>
            </a:r>
            <a:r>
              <a:rPr lang="en-US" dirty="0" smtClean="0"/>
              <a:t> </a:t>
            </a:r>
            <a:r>
              <a:rPr lang="en-US" dirty="0" smtClean="0"/>
              <a:t>hap pas </a:t>
            </a:r>
            <a:r>
              <a:rPr lang="en-US" dirty="0" err="1" smtClean="0"/>
              <a:t>hapi</a:t>
            </a:r>
            <a:endParaRPr lang="en-US" dirty="0" smtClean="0"/>
          </a:p>
          <a:p>
            <a:r>
              <a:rPr lang="en-US" dirty="0" err="1" smtClean="0"/>
              <a:t>Krijimi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imitimit</a:t>
            </a:r>
            <a:r>
              <a:rPr lang="en-US" dirty="0" smtClean="0"/>
              <a:t> 3D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skenës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shembullit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trajtoj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paraqitja</a:t>
            </a:r>
            <a:r>
              <a:rPr lang="en-US" dirty="0" smtClean="0"/>
              <a:t> </a:t>
            </a:r>
            <a:r>
              <a:rPr lang="en-US" dirty="0" err="1" smtClean="0"/>
              <a:t>përmes</a:t>
            </a:r>
            <a:r>
              <a:rPr lang="en-US" dirty="0" smtClean="0"/>
              <a:t> </a:t>
            </a:r>
            <a:r>
              <a:rPr lang="en-US" dirty="0" err="1" smtClean="0"/>
              <a:t>fotove</a:t>
            </a:r>
            <a:r>
              <a:rPr lang="en-US" dirty="0" smtClean="0"/>
              <a:t> (</a:t>
            </a:r>
            <a:r>
              <a:rPr lang="en-US" dirty="0" err="1" smtClean="0"/>
              <a:t>reale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kompjuterike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Nxjerrja</a:t>
            </a:r>
            <a:r>
              <a:rPr lang="en-US" dirty="0" smtClean="0"/>
              <a:t> e </a:t>
            </a:r>
            <a:r>
              <a:rPr lang="en-US" dirty="0" err="1" smtClean="0"/>
              <a:t>rezultateve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paraqitja</a:t>
            </a:r>
            <a:r>
              <a:rPr lang="en-US" dirty="0" smtClean="0"/>
              <a:t> e </a:t>
            </a:r>
            <a:r>
              <a:rPr lang="en-US" dirty="0" err="1" smtClean="0"/>
              <a:t>tyre</a:t>
            </a:r>
            <a:r>
              <a:rPr lang="en-US" dirty="0" smtClean="0"/>
              <a:t> me </a:t>
            </a:r>
            <a:r>
              <a:rPr lang="en-US" dirty="0" err="1" smtClean="0"/>
              <a:t>pika</a:t>
            </a:r>
            <a:r>
              <a:rPr lang="en-US" dirty="0" smtClean="0"/>
              <a:t>, </a:t>
            </a:r>
            <a:r>
              <a:rPr lang="en-US" dirty="0" err="1" smtClean="0"/>
              <a:t>grafikë</a:t>
            </a:r>
            <a:r>
              <a:rPr lang="en-US" dirty="0" smtClean="0"/>
              <a:t>, </a:t>
            </a:r>
            <a:r>
              <a:rPr lang="en-US" dirty="0" err="1" smtClean="0"/>
              <a:t>etj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Organizimi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përmbledhja</a:t>
            </a:r>
            <a:r>
              <a:rPr lang="en-US" dirty="0" smtClean="0"/>
              <a:t> e </a:t>
            </a:r>
            <a:r>
              <a:rPr lang="en-US" dirty="0" err="1" smtClean="0"/>
              <a:t>detyrës</a:t>
            </a:r>
            <a:r>
              <a:rPr lang="en-US" dirty="0" smtClean="0"/>
              <a:t> </a:t>
            </a:r>
            <a:r>
              <a:rPr lang="en-US" dirty="0" err="1" smtClean="0"/>
              <a:t>përfundimtare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38</TotalTime>
  <Words>166</Words>
  <Application>Microsoft Office PowerPoint</Application>
  <PresentationFormat>A4 Paper (210x297 mm)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Theme4</vt:lpstr>
      <vt:lpstr>Projekt: Matja e gjatësive të paarrithsme</vt:lpstr>
      <vt:lpstr>Objektivat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Matja e gjatwsive tw paarrithsme</dc:title>
  <dc:creator>Kristi Teneqexhi</dc:creator>
  <cp:lastModifiedBy>Kristi Teneqexhi</cp:lastModifiedBy>
  <cp:revision>3</cp:revision>
  <dcterms:created xsi:type="dcterms:W3CDTF">2019-12-18T02:17:42Z</dcterms:created>
  <dcterms:modified xsi:type="dcterms:W3CDTF">2019-12-18T02:56:25Z</dcterms:modified>
</cp:coreProperties>
</file>