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E3B7-4658-4130-9BBC-40E26B60691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6E854-7DC9-4A8E-8E41-78AE1F57E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2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29BAB-82F6-48BE-8615-256BA330F3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53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BEFED-E56D-4909-985C-83E39C8FD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6134B4-A30C-4942-91C5-2E6E92DB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72FC3-2537-4CB2-9F7B-247F4AC4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6A19-D608-4C53-9339-3BA54102A121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36980-FB0D-4BE4-BEFA-0850656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66D13-8F74-411C-97F8-10BF16F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48-3A52-4C68-9ABA-E7206543D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0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8830-C552-4578-B441-DF61050A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1DCA8-AF0A-4BB0-8A94-66F59407B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C3DC9-DB20-4156-B860-071813F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6A19-D608-4C53-9339-3BA54102A121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9F8A-1434-4C38-831F-8441E2C6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B25A5-80D0-4D23-820B-7F954E2F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48-3A52-4C68-9ABA-E7206543D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3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F386D-5818-466F-AAB4-502977528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A2551F-7045-417D-AF64-DA2A0019E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47418-D7EB-494A-A387-55F52B1A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6A19-D608-4C53-9339-3BA54102A121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C14B0-C87B-440E-AF39-4709B32D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73003-B829-4C9D-B717-66CFE236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48-3A52-4C68-9ABA-E7206543D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8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2E5E0-DC67-4461-8E7C-2CD645B5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DF1DB3-4701-4C90-8AA8-C9EB6AE2D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0D8CA-ED53-4A86-BA11-6D963919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35D-05BD-4CE3-B0C6-6E6D8DA59D3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4FE13-75E6-45EF-BCDE-B7682966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1ABD1-3574-44CF-ACB5-39F4648E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0605-5959-438C-BD63-7E48CDF52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8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99B70-D116-481D-A881-66F89210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BA1A4-F7A2-483B-A46D-81364103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B2464-D5D2-43D0-8DBA-B923C0DF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35D-05BD-4CE3-B0C6-6E6D8DA59D3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30788-3C2D-40CA-A89D-C50FD904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7B05A-80C4-4D07-8A43-BEC5AC9B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0605-5959-438C-BD63-7E48CDF52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32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4DE86-A699-43CD-AD2C-25565DE4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C9760-815B-4CB9-822C-DCFF033A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A7E72-5BBC-43E4-9506-BC1C2F53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35D-05BD-4CE3-B0C6-6E6D8DA59D3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953F6-DDAB-4AC8-A189-5EF7A1F7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CBBE3-AD51-40BF-B5F0-44256332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0605-5959-438C-BD63-7E48CDF52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70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47728-2725-465B-A5FC-160E4D6F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2B803-C5BC-4E09-AA19-37BA82B88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6ABA6-AFF3-4282-A30E-19F069148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E99FB-BFAB-4AAC-9AA9-695F9510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35D-05BD-4CE3-B0C6-6E6D8DA59D3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D4017-0A64-4BA3-AB84-845DF9A7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745ED2-4891-40B8-AE04-B69655FE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0605-5959-438C-BD63-7E48CDF52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19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BC1E6-FAC0-4045-8845-B451335D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62D9E-2C50-46F4-8A41-474A2B4E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FBF09-956E-4B31-8169-D8978B51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E87B4-7BB6-445C-A484-EE76E6F9C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CD6555-3915-4DAE-AB5C-D1167694F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458F46-9F29-4E45-AF2D-1716EE42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35D-05BD-4CE3-B0C6-6E6D8DA59D3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5BF78A-5FEE-4F6A-837A-CD111AD9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1284B9-1E39-41B2-911C-513BF8B3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0605-5959-438C-BD63-7E48CDF52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37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D4606-2083-4C0C-8FD7-8FA106E1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508F82-1479-4B5A-822B-30F58E51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35D-05BD-4CE3-B0C6-6E6D8DA59D3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0E3029-131F-4287-859D-852FA58B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29EA8B-71C4-4019-88E1-A369241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0605-5959-438C-BD63-7E48CDF52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75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B3408-C7D1-4A19-99EE-8EC9AC09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35D-05BD-4CE3-B0C6-6E6D8DA59D3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20B2CC-59DD-4AC8-BB33-6D4CFAF1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2906F0-A0D6-4AAD-8426-C7C47D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0605-5959-438C-BD63-7E48CDF52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00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4EA1C-4B76-4E05-9E57-6E2A5BC9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75FF5-5DDE-47B0-81E1-22087F00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530A8D-9D85-410A-AA23-B49066F54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7FD433-50B5-4E44-B02D-3F03943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35D-05BD-4CE3-B0C6-6E6D8DA59D3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B4E9A-0CD5-4170-8969-71E06EBA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51B32-F5EF-4EC7-BA2B-E60B9B6A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0605-5959-438C-BD63-7E48CDF52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8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8D2CA-C3E8-49A5-A3F3-638D6A9B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F3F21-9722-49AF-B050-67EC10CF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3291D-532B-40EF-B9B8-AB7AE420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6A19-D608-4C53-9339-3BA54102A121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A9682-8728-4BE0-9AA6-A74A0E58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6453E-0A30-44B5-8C21-7752CE29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48-3A52-4C68-9ABA-E7206543D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63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1B9DD-1854-422C-931B-16B9CBF9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C32945-038D-4088-9DD4-5947FEF94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4525E-D1DC-4905-BD96-909FDD803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92E7A6-EAC9-4DAF-B6A5-D4B4CF91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35D-05BD-4CE3-B0C6-6E6D8DA59D3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04BC0-7A85-4F63-9EC1-6985762C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FE5804-EBA6-4539-A1A3-49B9020E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0605-5959-438C-BD63-7E48CDF52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8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FD440-E12C-416E-AF80-B654BFFB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5B7AB-B4F5-496B-AC5D-C3227D456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81AEC-A5C7-4F83-AA03-847CB381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35D-05BD-4CE3-B0C6-6E6D8DA59D3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A19DB-FCB5-43AC-80EE-A8832BEA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9B28B-5A4B-45D5-AD96-51A3B6EB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0605-5959-438C-BD63-7E48CDF52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47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A46D1A-E6CB-44C9-8C76-8796C64B7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EEB647-AFC8-4EA4-87A4-42A18DF02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673F5-880F-4A1D-9230-5227065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35D-05BD-4CE3-B0C6-6E6D8DA59D3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F747E-B420-43E1-9147-77F5B3C1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EC882-8B71-460D-B7C8-7201959D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0605-5959-438C-BD63-7E48CDF52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5A20D-3310-460C-A6BB-FFB5089D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E6998-665D-4521-8876-7F8BB1FA4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1431F-4C90-48F6-B802-C32809B6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6A19-D608-4C53-9339-3BA54102A121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7440B-AB63-4E0D-B14A-A9C27EE1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E243E-DDB2-4ACF-BCB9-EED1C2F5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48-3A52-4C68-9ABA-E7206543D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9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34425-21DE-446A-B029-B39D26D3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7107B-940E-487F-BBF0-5E41265A3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043F7-EA93-4104-BD88-A96C29852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F2B19-2072-4ECE-BED8-F5E7481D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6A19-D608-4C53-9339-3BA54102A121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45806-1132-4E3B-A638-434EBF27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02833-3EC5-49FF-BE82-78549A31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48-3A52-4C68-9ABA-E7206543D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6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5C823-E7C9-48AD-94BE-8BBA1371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09DF3-0D4C-426E-B8C9-A509FA426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B02468-B5D8-40D0-8DE0-4BCD405A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B2D357-726E-4DB6-869F-D4BF4C54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FD3BA1-149F-43A8-9FB2-1DE881F79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5061C0-D2EF-4575-B6AD-C76F1344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6A19-D608-4C53-9339-3BA54102A121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83838E-397B-4680-839F-AEC4F748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6C051E-E603-4D5F-901D-F366EEBE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48-3A52-4C68-9ABA-E7206543D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1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5D068-C872-4130-9EAD-A7AB61E6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68B883-0F57-4645-830D-A7BEADC3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6A19-D608-4C53-9339-3BA54102A121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094AE5-7134-49A8-8E59-9E5BB028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9984F8-EB4F-4198-B61C-AB3EB16A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48-3A52-4C68-9ABA-E7206543D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2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26AA8A-2515-4F10-A2E1-E007D4BA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6A19-D608-4C53-9339-3BA54102A121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FA06C7-F000-4F0E-82F8-BFC61496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332117-1213-4C13-B6DB-E0F58E80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48-3A52-4C68-9ABA-E7206543D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4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E41EA-8C13-45CA-9B51-50A9C6F3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B39CD-0C55-42C8-8C0B-500BBDD5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FC5C2-30E5-46D3-9EF3-17CC08621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96771-F3CE-40CE-A13C-A2896BD0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6A19-D608-4C53-9339-3BA54102A121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19C4D7-FDEE-4E08-B271-4D7A1AFE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36806-41F3-4095-AD7E-3268D2CF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48-3A52-4C68-9ABA-E7206543D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5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EF662-0331-4568-BE8E-C9386C30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CC1B2C-D5D6-4F4B-BFCE-BDB33CE81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E00EA-B0D1-4A8E-8206-4607904A2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F5C69-DB19-424A-8C6C-3C006306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6A19-D608-4C53-9339-3BA54102A121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6DBC2-C815-41FA-834B-2BDB35A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62884-57EB-4150-B7B9-51B92C27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48-3A52-4C68-9ABA-E7206543D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3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A48775-1175-4792-AAC2-61055705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7025C-2018-4FFC-B497-4FF238B5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269EE-E4F3-48A1-B5E8-9C9D37342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6A19-D608-4C53-9339-3BA54102A121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50479-6FD0-46B4-9722-0C8ABBE66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56F0D-2C65-44EC-AF43-58720E974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1248-3A52-4C68-9ABA-E7206543D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6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8FDF6F-B635-49F5-90BF-95B11F9F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EA480-DC95-45C6-AE17-4AA9FA28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E6444-D487-4B6B-A35D-0A6D36931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835D-05BD-4CE3-B0C6-6E6D8DA59D3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E7AAB-9297-440C-9B76-0DE668914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023C2-4560-44D9-A150-0C8C3FC90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0605-5959-438C-BD63-7E48CDF52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85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B9990-B01A-4D84-8EFA-2C1C62CB8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7257"/>
            <a:ext cx="9144000" cy="2387600"/>
          </a:xfrm>
        </p:spPr>
        <p:txBody>
          <a:bodyPr/>
          <a:lstStyle/>
          <a:p>
            <a:r>
              <a:rPr lang="en-US" altLang="zh-CN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Multi-UAV Formation Reconfiguration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A3A68-75BF-4E02-BE04-DAFF3C3A2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3405" y="4578581"/>
            <a:ext cx="9144000" cy="165576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434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6CF46B2-7046-4AB3-9DA4-8DC32541E2F6}"/>
              </a:ext>
            </a:extLst>
          </p:cNvPr>
          <p:cNvSpPr txBox="1"/>
          <p:nvPr/>
        </p:nvSpPr>
        <p:spPr>
          <a:xfrm>
            <a:off x="3902697" y="405353"/>
            <a:ext cx="64479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假设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架无人机构成编队系统，每架无人机具有相同的动力学特性，并忽略机间的动力学耦合，飞行速度方向与发动机推力方向一致，则无人机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的运动模型可以由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微分方程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(3.1)-(3.6)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描述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无人机的状态为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对于单个系统，控制优化问题可以构建为寻找使目标函数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）最小的持续控制输入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和终止时间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UAV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是编队中心，约束是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表示所需的第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UAV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与中心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UAV)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的相对坐标。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为了避免碰撞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为了在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UAV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之间实时通信来更新彼此对编队的战斗情况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B059C30-B0B0-4A4A-B955-C0F74E90B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51" y="1285369"/>
            <a:ext cx="1725318" cy="2926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68F233-29B2-4F64-ABC0-18B675499D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18810" y="1599256"/>
            <a:ext cx="3581400" cy="2743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062A7D-0F26-41D1-9F02-CB36D59C803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647462" y="2079104"/>
            <a:ext cx="1348740" cy="5867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D0B78F5-7388-4EBF-9210-C4255B9F696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567202" y="2923839"/>
            <a:ext cx="3429000" cy="107442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F9DC57B-C4CA-477E-9E50-D4694F5605F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567202" y="4409492"/>
            <a:ext cx="3970020" cy="6629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795757-F3F1-4FB9-B6ED-D22419C69FAA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100945" y="3988724"/>
            <a:ext cx="914400" cy="30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E79272-B19F-476F-9D65-A68C29E4F4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88" y="174354"/>
            <a:ext cx="3329160" cy="31241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B8D9B6-92B2-4460-B98E-CE8E2C1E17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0533" y="5781919"/>
            <a:ext cx="5493857" cy="5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CC204-A6B7-4C30-8A49-1D24A0B18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" y="556119"/>
            <a:ext cx="10515600" cy="5949456"/>
          </a:xfrm>
        </p:spPr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架无人机，初始时刻</a:t>
            </a:r>
            <a:r>
              <a:rPr lang="en-US" altLang="zh-CN" dirty="0"/>
              <a:t>t=0,</a:t>
            </a:r>
            <a:r>
              <a:rPr lang="zh-CN" altLang="en-US" dirty="0"/>
              <a:t>终端时刻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编队系统代价函数</a:t>
            </a:r>
            <a:r>
              <a:rPr lang="en-US" altLang="zh-CN" dirty="0"/>
              <a:t>J</a:t>
            </a:r>
            <a:r>
              <a:rPr lang="zh-CN" altLang="en-US" dirty="0"/>
              <a:t>（</a:t>
            </a:r>
            <a:r>
              <a:rPr lang="en-US" altLang="zh-CN" dirty="0"/>
              <a:t>U</a:t>
            </a:r>
            <a:r>
              <a:rPr lang="zh-CN" altLang="en-US" dirty="0"/>
              <a:t>）</a:t>
            </a:r>
            <a:r>
              <a:rPr lang="en-US" altLang="zh-CN" dirty="0"/>
              <a:t>=T</a:t>
            </a:r>
            <a:r>
              <a:rPr lang="zh-CN" altLang="en-US" dirty="0"/>
              <a:t>：即寻找一个连续的控制输入</a:t>
            </a:r>
            <a:r>
              <a:rPr lang="en-US" altLang="zh-CN" dirty="0"/>
              <a:t>U</a:t>
            </a:r>
            <a:r>
              <a:rPr lang="zh-CN" altLang="en-US" dirty="0"/>
              <a:t>使代价函数（终端时间</a:t>
            </a:r>
            <a:r>
              <a:rPr lang="en-US" altLang="zh-CN" dirty="0"/>
              <a:t>T</a:t>
            </a:r>
            <a:r>
              <a:rPr lang="zh-CN" altLang="en-US" dirty="0"/>
              <a:t>）最小</a:t>
            </a:r>
            <a:endParaRPr lang="en-US" altLang="zh-CN" dirty="0"/>
          </a:p>
          <a:p>
            <a:r>
              <a:rPr lang="zh-CN" altLang="en-US" dirty="0"/>
              <a:t>控制输入</a:t>
            </a:r>
            <a:r>
              <a:rPr lang="en-US" altLang="zh-CN" dirty="0"/>
              <a:t>U</a:t>
            </a:r>
            <a:r>
              <a:rPr lang="zh-CN" altLang="en-US" dirty="0"/>
              <a:t>容许约束：</a:t>
            </a:r>
            <a:endParaRPr lang="en-US" altLang="zh-CN" dirty="0"/>
          </a:p>
          <a:p>
            <a:r>
              <a:rPr lang="zh-CN" altLang="en-US" dirty="0"/>
              <a:t>自由终端约束：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距离约束：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1D1B6C-2EEE-4CEE-A96F-12D0CC5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1847850"/>
            <a:ext cx="4848225" cy="53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B9630F-CEFF-4650-BB5D-C48E2C331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7" y="2381250"/>
            <a:ext cx="5229225" cy="1819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4CD8CA-AB37-41A7-A9D6-ABB37EAD8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57" y="4181475"/>
            <a:ext cx="6115050" cy="1104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544254-0677-476D-9129-ED6485BF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7" y="5312022"/>
            <a:ext cx="5791200" cy="876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7887BE-6A4E-4BEE-9B55-93F3DD428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492" y="5497331"/>
            <a:ext cx="4281721" cy="3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3C785-A28E-4CCD-BFCB-A9B4C9BAF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097"/>
            <a:ext cx="10515600" cy="4351338"/>
          </a:xfrm>
        </p:spPr>
        <p:txBody>
          <a:bodyPr/>
          <a:lstStyle/>
          <a:p>
            <a:r>
              <a:rPr lang="zh-CN" altLang="en-US" dirty="0"/>
              <a:t>控制输入为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phi</a:t>
            </a:r>
            <a:r>
              <a:rPr lang="zh-CN" altLang="en-US" dirty="0"/>
              <a:t>和时间</a:t>
            </a:r>
            <a:r>
              <a:rPr lang="en-US" altLang="zh-CN" dirty="0"/>
              <a:t>T</a:t>
            </a:r>
            <a:r>
              <a:rPr lang="zh-CN" altLang="en-US" dirty="0"/>
              <a:t>，通过计算</a:t>
            </a:r>
            <a:r>
              <a:rPr lang="en-US" altLang="zh-CN" dirty="0"/>
              <a:t>6</a:t>
            </a:r>
            <a:r>
              <a:rPr lang="zh-CN" altLang="en-US" dirty="0"/>
              <a:t>个状态变量来获得目标函数大小来进行优化。</a:t>
            </a:r>
            <a:endParaRPr lang="en-US" altLang="zh-CN" dirty="0"/>
          </a:p>
          <a:p>
            <a:r>
              <a:rPr lang="en-US" altLang="zh-CN" dirty="0"/>
              <a:t>PSO</a:t>
            </a:r>
            <a:r>
              <a:rPr lang="zh-CN" altLang="en-US" dirty="0"/>
              <a:t>算法无法求解连续的控制输入，将各个飞行单元的控制输入进行分段线性处理。</a:t>
            </a:r>
            <a:endParaRPr lang="en-US" altLang="zh-CN" dirty="0"/>
          </a:p>
          <a:p>
            <a:r>
              <a:rPr lang="zh-CN" altLang="en-US" dirty="0"/>
              <a:t>离散化后的目标函数为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48822F-4A63-4603-8B60-6AC4D41F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2300287"/>
            <a:ext cx="60388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6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C78C6-6599-4B02-8269-869B9216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D4BC17-9BC9-43D6-B040-58B2B9C20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62" y="894953"/>
            <a:ext cx="6769526" cy="5068094"/>
          </a:xfrm>
        </p:spPr>
      </p:pic>
    </p:spTree>
    <p:extLst>
      <p:ext uri="{BB962C8B-B14F-4D97-AF65-F5344CB8AC3E}">
        <p14:creationId xmlns:p14="http://schemas.microsoft.com/office/powerpoint/2010/main" val="356103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D018A-BF12-4B9E-A8ED-1CC060E6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35B9D2-4CDB-499B-8CEC-28F2B3B90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825625"/>
            <a:ext cx="5343525" cy="4000500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0F91CF5-7549-4FF8-B4A8-6D206AF9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25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9CAE8-C97A-41DF-B288-22C2C836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78AE55-A32A-4881-8C5C-456EA933C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001044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1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39DF-67AB-4EDC-B3A2-240BD0F3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64833E1-68A1-4426-9E8F-599677432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001044"/>
            <a:ext cx="5343525" cy="4000500"/>
          </a:xfrm>
        </p:spPr>
      </p:pic>
    </p:spTree>
    <p:extLst>
      <p:ext uri="{BB962C8B-B14F-4D97-AF65-F5344CB8AC3E}">
        <p14:creationId xmlns:p14="http://schemas.microsoft.com/office/powerpoint/2010/main" val="242569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234</Words>
  <Application>Microsoft Office PowerPoint</Application>
  <PresentationFormat>宽屏</PresentationFormat>
  <Paragraphs>29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1_Office 主题​​</vt:lpstr>
      <vt:lpstr>Multi-UAV Formation Reconfiguration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Multi-UAV Formation Reconfiguration</dc:title>
  <dc:creator>Futing Yang</dc:creator>
  <cp:lastModifiedBy>Yang Futing</cp:lastModifiedBy>
  <cp:revision>7</cp:revision>
  <dcterms:created xsi:type="dcterms:W3CDTF">2018-04-04T06:26:49Z</dcterms:created>
  <dcterms:modified xsi:type="dcterms:W3CDTF">2018-07-13T08:37:07Z</dcterms:modified>
</cp:coreProperties>
</file>