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80" r:id="rId2"/>
  </p:sldMasterIdLst>
  <p:notesMasterIdLst>
    <p:notesMasterId r:id="rId38"/>
  </p:notesMasterIdLst>
  <p:handoutMasterIdLst>
    <p:handoutMasterId r:id="rId39"/>
  </p:handoutMasterIdLst>
  <p:sldIdLst>
    <p:sldId id="1095" r:id="rId3"/>
    <p:sldId id="1055" r:id="rId4"/>
    <p:sldId id="1056" r:id="rId5"/>
    <p:sldId id="1057" r:id="rId6"/>
    <p:sldId id="1058" r:id="rId7"/>
    <p:sldId id="1059" r:id="rId8"/>
    <p:sldId id="1080" r:id="rId9"/>
    <p:sldId id="1061" r:id="rId10"/>
    <p:sldId id="1062" r:id="rId11"/>
    <p:sldId id="1096" r:id="rId12"/>
    <p:sldId id="1085" r:id="rId13"/>
    <p:sldId id="1086" r:id="rId14"/>
    <p:sldId id="1087" r:id="rId15"/>
    <p:sldId id="1099" r:id="rId16"/>
    <p:sldId id="1100" r:id="rId17"/>
    <p:sldId id="1065" r:id="rId18"/>
    <p:sldId id="1078" r:id="rId19"/>
    <p:sldId id="1102" r:id="rId20"/>
    <p:sldId id="1077" r:id="rId21"/>
    <p:sldId id="1088" r:id="rId22"/>
    <p:sldId id="1083" r:id="rId23"/>
    <p:sldId id="1068" r:id="rId24"/>
    <p:sldId id="1101" r:id="rId25"/>
    <p:sldId id="1070" r:id="rId26"/>
    <p:sldId id="1084" r:id="rId27"/>
    <p:sldId id="1072" r:id="rId28"/>
    <p:sldId id="1073" r:id="rId29"/>
    <p:sldId id="1075" r:id="rId30"/>
    <p:sldId id="1097" r:id="rId31"/>
    <p:sldId id="1092" r:id="rId32"/>
    <p:sldId id="1093" r:id="rId33"/>
    <p:sldId id="1094" r:id="rId34"/>
    <p:sldId id="1069" r:id="rId35"/>
    <p:sldId id="1079" r:id="rId36"/>
    <p:sldId id="1044" r:id="rId37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lnSpc>
        <a:spcPct val="75000"/>
      </a:lnSpc>
      <a:spcBef>
        <a:spcPct val="0"/>
      </a:spcBef>
      <a:spcAft>
        <a:spcPct val="0"/>
      </a:spcAft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1pPr>
    <a:lvl2pPr marL="457200" algn="l" rtl="0" eaLnBrk="0" fontAlgn="base" hangingPunct="0">
      <a:lnSpc>
        <a:spcPct val="75000"/>
      </a:lnSpc>
      <a:spcBef>
        <a:spcPct val="0"/>
      </a:spcBef>
      <a:spcAft>
        <a:spcPct val="0"/>
      </a:spcAft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2pPr>
    <a:lvl3pPr marL="914400" algn="l" rtl="0" eaLnBrk="0" fontAlgn="base" hangingPunct="0">
      <a:lnSpc>
        <a:spcPct val="75000"/>
      </a:lnSpc>
      <a:spcBef>
        <a:spcPct val="0"/>
      </a:spcBef>
      <a:spcAft>
        <a:spcPct val="0"/>
      </a:spcAft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3pPr>
    <a:lvl4pPr marL="1371600" algn="l" rtl="0" eaLnBrk="0" fontAlgn="base" hangingPunct="0">
      <a:lnSpc>
        <a:spcPct val="75000"/>
      </a:lnSpc>
      <a:spcBef>
        <a:spcPct val="0"/>
      </a:spcBef>
      <a:spcAft>
        <a:spcPct val="0"/>
      </a:spcAft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4pPr>
    <a:lvl5pPr marL="1828800" algn="l" rtl="0" eaLnBrk="0" fontAlgn="base" hangingPunct="0">
      <a:lnSpc>
        <a:spcPct val="75000"/>
      </a:lnSpc>
      <a:spcBef>
        <a:spcPct val="0"/>
      </a:spcBef>
      <a:spcAft>
        <a:spcPct val="0"/>
      </a:spcAft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B8F1FE"/>
        </a:solidFill>
        <a:latin typeface="Lydian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ew  Blakeman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76A"/>
    <a:srgbClr val="006600"/>
    <a:srgbClr val="00FF00"/>
    <a:srgbClr val="8FADFF"/>
    <a:srgbClr val="FFFF99"/>
    <a:srgbClr val="CCFF33"/>
    <a:srgbClr val="FF9900"/>
    <a:srgbClr val="39E73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64272" autoAdjust="0"/>
  </p:normalViewPr>
  <p:slideViewPr>
    <p:cSldViewPr>
      <p:cViewPr varScale="1">
        <p:scale>
          <a:sx n="42" d="100"/>
          <a:sy n="42" d="100"/>
        </p:scale>
        <p:origin x="-2070" y="-10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60"/>
    </p:cViewPr>
  </p:sorterViewPr>
  <p:notesViewPr>
    <p:cSldViewPr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C021E-11E9-4D75-A9CC-8086A75EA62E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AD34FA9-4E12-4135-B31F-632A2466AC4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006600"/>
              </a:solidFill>
            </a:rPr>
            <a:t>Hospitals</a:t>
          </a:r>
          <a:endParaRPr lang="en-US" sz="2800" b="1" dirty="0">
            <a:solidFill>
              <a:srgbClr val="006600"/>
            </a:solidFill>
          </a:endParaRPr>
        </a:p>
      </dgm:t>
    </dgm:pt>
    <dgm:pt modelId="{1F16FBBE-5D05-47AE-BE48-57007F8E0194}" type="parTrans" cxnId="{E7845777-7782-4CA9-B285-333D42A53986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36B7C08A-218C-4FB0-B1D8-22A1B9920463}" type="sibTrans" cxnId="{E7845777-7782-4CA9-B285-333D42A53986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651CDBFF-D6DA-432B-AA17-5610787CF0B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006600"/>
              </a:solidFill>
            </a:rPr>
            <a:t>Ambulatory Facilities</a:t>
          </a:r>
          <a:endParaRPr lang="en-US" sz="2800" b="1" dirty="0">
            <a:solidFill>
              <a:srgbClr val="006600"/>
            </a:solidFill>
          </a:endParaRPr>
        </a:p>
      </dgm:t>
    </dgm:pt>
    <dgm:pt modelId="{7E8C429D-B73E-4CD7-A808-109885D7AA4C}" type="parTrans" cxnId="{E8F893A1-2734-439B-9593-D291165BE0BC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22FC815E-4F33-4D7D-BEF9-AC839D8514ED}" type="sibTrans" cxnId="{E8F893A1-2734-439B-9593-D291165BE0BC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07078FDA-F2DB-491F-BBD3-89D005B14C80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006600"/>
              </a:solidFill>
            </a:rPr>
            <a:t>Long-term Care</a:t>
          </a:r>
          <a:endParaRPr lang="en-US" sz="2800" b="1" dirty="0">
            <a:solidFill>
              <a:srgbClr val="006600"/>
            </a:solidFill>
          </a:endParaRPr>
        </a:p>
      </dgm:t>
    </dgm:pt>
    <dgm:pt modelId="{2BA81C02-015D-4656-B7E3-1AD8E58DC762}" type="parTrans" cxnId="{4572B4A9-3820-4E4F-8735-3F0FC5AC2D69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CF2D0EC1-7035-43F0-BB99-DED9860EA0B3}" type="sibTrans" cxnId="{4572B4A9-3820-4E4F-8735-3F0FC5AC2D69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AB7E65B8-2F5C-4BAE-B72B-5340DEDAB70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006600"/>
              </a:solidFill>
            </a:rPr>
            <a:t>Dialysis Facilities</a:t>
          </a:r>
          <a:endParaRPr lang="en-US" sz="2800" b="1" dirty="0">
            <a:solidFill>
              <a:srgbClr val="006600"/>
            </a:solidFill>
          </a:endParaRPr>
        </a:p>
      </dgm:t>
    </dgm:pt>
    <dgm:pt modelId="{32CD4129-FA44-44A8-894A-5F66E17FCC01}" type="parTrans" cxnId="{4590A025-D824-4A4F-99E8-BCC9B872AC44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A66B162E-021A-49D7-88C3-8A4FB66325E0}" type="sibTrans" cxnId="{4590A025-D824-4A4F-99E8-BCC9B872AC44}">
      <dgm:prSet/>
      <dgm:spPr/>
      <dgm:t>
        <a:bodyPr/>
        <a:lstStyle/>
        <a:p>
          <a:endParaRPr lang="en-US">
            <a:solidFill>
              <a:srgbClr val="006600"/>
            </a:solidFill>
          </a:endParaRPr>
        </a:p>
      </dgm:t>
    </dgm:pt>
    <dgm:pt modelId="{EC865E85-068B-4C5C-9999-99E40DDF90D6}" type="pres">
      <dgm:prSet presAssocID="{8FEC021E-11E9-4D75-A9CC-8086A75EA6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45BC36-EA9B-4538-902C-891FEF928FB0}" type="pres">
      <dgm:prSet presAssocID="{7AD34FA9-4E12-4135-B31F-632A2466AC43}" presName="node" presStyleLbl="node1" presStyleIdx="0" presStyleCnt="4" custScaleX="175075" custScaleY="128517" custRadScaleRad="104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A41DC-F1B3-43BC-B5A8-5E203D6C1689}" type="pres">
      <dgm:prSet presAssocID="{36B7C08A-218C-4FB0-B1D8-22A1B9920463}" presName="sibTrans" presStyleLbl="sibTrans2D1" presStyleIdx="0" presStyleCnt="4" custScaleX="13221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98DF651-9C7A-4575-A998-DEB9A71F521D}" type="pres">
      <dgm:prSet presAssocID="{36B7C08A-218C-4FB0-B1D8-22A1B992046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6EEECBA-835E-42A1-A1FF-5C444480B0E0}" type="pres">
      <dgm:prSet presAssocID="{651CDBFF-D6DA-432B-AA17-5610787CF0B1}" presName="node" presStyleLbl="node1" presStyleIdx="1" presStyleCnt="4" custScaleX="223273" custScaleY="128517" custRadScaleRad="219330" custRadScaleInc="-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920D8-2BBD-49F5-B620-20AD0374E7C6}" type="pres">
      <dgm:prSet presAssocID="{22FC815E-4F33-4D7D-BEF9-AC839D8514ED}" presName="sibTrans" presStyleLbl="sibTrans2D1" presStyleIdx="1" presStyleCnt="4" custScaleX="15386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80F720FB-DABA-4975-95A6-0B689C1FCF25}" type="pres">
      <dgm:prSet presAssocID="{22FC815E-4F33-4D7D-BEF9-AC839D8514E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D75384C-30E6-4D80-A3B9-B7899BF06215}" type="pres">
      <dgm:prSet presAssocID="{07078FDA-F2DB-491F-BBD3-89D005B14C80}" presName="node" presStyleLbl="node1" presStyleIdx="2" presStyleCnt="4" custScaleX="183588" custScaleY="118552" custRadScaleRad="100051" custRadScaleInc="-4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70311-0160-4E18-9840-C68137BB56F4}" type="pres">
      <dgm:prSet presAssocID="{CF2D0EC1-7035-43F0-BB99-DED9860EA0B3}" presName="sibTrans" presStyleLbl="sibTrans2D1" presStyleIdx="2" presStyleCnt="4" custScaleX="168383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792550C-D5E5-4FD6-80C2-594209F8EAC4}" type="pres">
      <dgm:prSet presAssocID="{CF2D0EC1-7035-43F0-BB99-DED9860EA0B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A618B4-3BC4-4CB0-8EDD-88E80E1ABB02}" type="pres">
      <dgm:prSet presAssocID="{AB7E65B8-2F5C-4BAE-B72B-5340DEDAB70E}" presName="node" presStyleLbl="node1" presStyleIdx="3" presStyleCnt="4" custScaleX="223133" custScaleY="128517" custRadScaleRad="203986" custRadScaleInc="-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EC8E-BCBA-4637-97E8-4C965CAD3026}" type="pres">
      <dgm:prSet presAssocID="{A66B162E-021A-49D7-88C3-8A4FB66325E0}" presName="sibTrans" presStyleLbl="sibTrans2D1" presStyleIdx="3" presStyleCnt="4" custScaleX="17167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9E0AD233-886E-4942-87AB-7F159D289718}" type="pres">
      <dgm:prSet presAssocID="{A66B162E-021A-49D7-88C3-8A4FB66325E0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7845777-7782-4CA9-B285-333D42A53986}" srcId="{8FEC021E-11E9-4D75-A9CC-8086A75EA62E}" destId="{7AD34FA9-4E12-4135-B31F-632A2466AC43}" srcOrd="0" destOrd="0" parTransId="{1F16FBBE-5D05-47AE-BE48-57007F8E0194}" sibTransId="{36B7C08A-218C-4FB0-B1D8-22A1B9920463}"/>
    <dgm:cxn modelId="{B2492F43-9408-4964-BB6A-8F3E954552BE}" type="presOf" srcId="{651CDBFF-D6DA-432B-AA17-5610787CF0B1}" destId="{16EEECBA-835E-42A1-A1FF-5C444480B0E0}" srcOrd="0" destOrd="0" presId="urn:microsoft.com/office/officeart/2005/8/layout/cycle2"/>
    <dgm:cxn modelId="{233D5AB0-318E-43B5-9170-B4D59F762DD2}" type="presOf" srcId="{22FC815E-4F33-4D7D-BEF9-AC839D8514ED}" destId="{80F720FB-DABA-4975-95A6-0B689C1FCF25}" srcOrd="1" destOrd="0" presId="urn:microsoft.com/office/officeart/2005/8/layout/cycle2"/>
    <dgm:cxn modelId="{2E037ADA-81FD-424C-B4CA-67E872880390}" type="presOf" srcId="{36B7C08A-218C-4FB0-B1D8-22A1B9920463}" destId="{537A41DC-F1B3-43BC-B5A8-5E203D6C1689}" srcOrd="0" destOrd="0" presId="urn:microsoft.com/office/officeart/2005/8/layout/cycle2"/>
    <dgm:cxn modelId="{BB43B1AA-9778-4F4A-A0EC-F6E1774A9476}" type="presOf" srcId="{CF2D0EC1-7035-43F0-BB99-DED9860EA0B3}" destId="{AF070311-0160-4E18-9840-C68137BB56F4}" srcOrd="0" destOrd="0" presId="urn:microsoft.com/office/officeart/2005/8/layout/cycle2"/>
    <dgm:cxn modelId="{99FD896D-0BE1-4902-99F8-E718EC9CB99A}" type="presOf" srcId="{7AD34FA9-4E12-4135-B31F-632A2466AC43}" destId="{FE45BC36-EA9B-4538-902C-891FEF928FB0}" srcOrd="0" destOrd="0" presId="urn:microsoft.com/office/officeart/2005/8/layout/cycle2"/>
    <dgm:cxn modelId="{4572B4A9-3820-4E4F-8735-3F0FC5AC2D69}" srcId="{8FEC021E-11E9-4D75-A9CC-8086A75EA62E}" destId="{07078FDA-F2DB-491F-BBD3-89D005B14C80}" srcOrd="2" destOrd="0" parTransId="{2BA81C02-015D-4656-B7E3-1AD8E58DC762}" sibTransId="{CF2D0EC1-7035-43F0-BB99-DED9860EA0B3}"/>
    <dgm:cxn modelId="{19D14E88-D523-4374-9FEA-952CD7610FCB}" type="presOf" srcId="{CF2D0EC1-7035-43F0-BB99-DED9860EA0B3}" destId="{F792550C-D5E5-4FD6-80C2-594209F8EAC4}" srcOrd="1" destOrd="0" presId="urn:microsoft.com/office/officeart/2005/8/layout/cycle2"/>
    <dgm:cxn modelId="{356E8406-955A-4744-89F3-DC5659341B95}" type="presOf" srcId="{22FC815E-4F33-4D7D-BEF9-AC839D8514ED}" destId="{D95920D8-2BBD-49F5-B620-20AD0374E7C6}" srcOrd="0" destOrd="0" presId="urn:microsoft.com/office/officeart/2005/8/layout/cycle2"/>
    <dgm:cxn modelId="{93181061-7C32-4DA3-8137-EF90672D479F}" type="presOf" srcId="{36B7C08A-218C-4FB0-B1D8-22A1B9920463}" destId="{098DF651-9C7A-4575-A998-DEB9A71F521D}" srcOrd="1" destOrd="0" presId="urn:microsoft.com/office/officeart/2005/8/layout/cycle2"/>
    <dgm:cxn modelId="{6A3969FB-C623-419A-9221-AF56A7BA566E}" type="presOf" srcId="{AB7E65B8-2F5C-4BAE-B72B-5340DEDAB70E}" destId="{2DA618B4-3BC4-4CB0-8EDD-88E80E1ABB02}" srcOrd="0" destOrd="0" presId="urn:microsoft.com/office/officeart/2005/8/layout/cycle2"/>
    <dgm:cxn modelId="{A5D7C799-33EB-43ED-B9B2-4FEF6FE61BB7}" type="presOf" srcId="{8FEC021E-11E9-4D75-A9CC-8086A75EA62E}" destId="{EC865E85-068B-4C5C-9999-99E40DDF90D6}" srcOrd="0" destOrd="0" presId="urn:microsoft.com/office/officeart/2005/8/layout/cycle2"/>
    <dgm:cxn modelId="{5D9E1E1E-747D-4EE1-8093-65DB181A25DF}" type="presOf" srcId="{07078FDA-F2DB-491F-BBD3-89D005B14C80}" destId="{AD75384C-30E6-4D80-A3B9-B7899BF06215}" srcOrd="0" destOrd="0" presId="urn:microsoft.com/office/officeart/2005/8/layout/cycle2"/>
    <dgm:cxn modelId="{9A02B216-59C1-470C-ABB0-7D4F2397D6CF}" type="presOf" srcId="{A66B162E-021A-49D7-88C3-8A4FB66325E0}" destId="{9E0AD233-886E-4942-87AB-7F159D289718}" srcOrd="1" destOrd="0" presId="urn:microsoft.com/office/officeart/2005/8/layout/cycle2"/>
    <dgm:cxn modelId="{E8F893A1-2734-439B-9593-D291165BE0BC}" srcId="{8FEC021E-11E9-4D75-A9CC-8086A75EA62E}" destId="{651CDBFF-D6DA-432B-AA17-5610787CF0B1}" srcOrd="1" destOrd="0" parTransId="{7E8C429D-B73E-4CD7-A808-109885D7AA4C}" sibTransId="{22FC815E-4F33-4D7D-BEF9-AC839D8514ED}"/>
    <dgm:cxn modelId="{4590A025-D824-4A4F-99E8-BCC9B872AC44}" srcId="{8FEC021E-11E9-4D75-A9CC-8086A75EA62E}" destId="{AB7E65B8-2F5C-4BAE-B72B-5340DEDAB70E}" srcOrd="3" destOrd="0" parTransId="{32CD4129-FA44-44A8-894A-5F66E17FCC01}" sibTransId="{A66B162E-021A-49D7-88C3-8A4FB66325E0}"/>
    <dgm:cxn modelId="{B99A8082-507D-4F12-A7BE-09DD0F751711}" type="presOf" srcId="{A66B162E-021A-49D7-88C3-8A4FB66325E0}" destId="{9ED7EC8E-BCBA-4637-97E8-4C965CAD3026}" srcOrd="0" destOrd="0" presId="urn:microsoft.com/office/officeart/2005/8/layout/cycle2"/>
    <dgm:cxn modelId="{7AEF5B5C-4518-4DBB-97AD-3D859E7C2931}" type="presParOf" srcId="{EC865E85-068B-4C5C-9999-99E40DDF90D6}" destId="{FE45BC36-EA9B-4538-902C-891FEF928FB0}" srcOrd="0" destOrd="0" presId="urn:microsoft.com/office/officeart/2005/8/layout/cycle2"/>
    <dgm:cxn modelId="{6D9AEEA6-6D5C-430C-9DDA-DF6EF451B204}" type="presParOf" srcId="{EC865E85-068B-4C5C-9999-99E40DDF90D6}" destId="{537A41DC-F1B3-43BC-B5A8-5E203D6C1689}" srcOrd="1" destOrd="0" presId="urn:microsoft.com/office/officeart/2005/8/layout/cycle2"/>
    <dgm:cxn modelId="{F11AF213-2FB7-47F5-AA51-63B83A727AEF}" type="presParOf" srcId="{537A41DC-F1B3-43BC-B5A8-5E203D6C1689}" destId="{098DF651-9C7A-4575-A998-DEB9A71F521D}" srcOrd="0" destOrd="0" presId="urn:microsoft.com/office/officeart/2005/8/layout/cycle2"/>
    <dgm:cxn modelId="{1D2E81FC-92D0-4D64-97A5-0EFA9676BC9E}" type="presParOf" srcId="{EC865E85-068B-4C5C-9999-99E40DDF90D6}" destId="{16EEECBA-835E-42A1-A1FF-5C444480B0E0}" srcOrd="2" destOrd="0" presId="urn:microsoft.com/office/officeart/2005/8/layout/cycle2"/>
    <dgm:cxn modelId="{1FAA6783-D0D1-4B53-8B2C-DDF10D040F78}" type="presParOf" srcId="{EC865E85-068B-4C5C-9999-99E40DDF90D6}" destId="{D95920D8-2BBD-49F5-B620-20AD0374E7C6}" srcOrd="3" destOrd="0" presId="urn:microsoft.com/office/officeart/2005/8/layout/cycle2"/>
    <dgm:cxn modelId="{FEA0CF2B-1C11-4031-88FB-F3368207EBDB}" type="presParOf" srcId="{D95920D8-2BBD-49F5-B620-20AD0374E7C6}" destId="{80F720FB-DABA-4975-95A6-0B689C1FCF25}" srcOrd="0" destOrd="0" presId="urn:microsoft.com/office/officeart/2005/8/layout/cycle2"/>
    <dgm:cxn modelId="{17947D02-AD7E-4B67-B41F-F9963B0FF44B}" type="presParOf" srcId="{EC865E85-068B-4C5C-9999-99E40DDF90D6}" destId="{AD75384C-30E6-4D80-A3B9-B7899BF06215}" srcOrd="4" destOrd="0" presId="urn:microsoft.com/office/officeart/2005/8/layout/cycle2"/>
    <dgm:cxn modelId="{B5921DDA-78B0-45F6-9A53-C8CBBAF022C3}" type="presParOf" srcId="{EC865E85-068B-4C5C-9999-99E40DDF90D6}" destId="{AF070311-0160-4E18-9840-C68137BB56F4}" srcOrd="5" destOrd="0" presId="urn:microsoft.com/office/officeart/2005/8/layout/cycle2"/>
    <dgm:cxn modelId="{CEF71C7D-4D90-444B-9DE1-83663EB06456}" type="presParOf" srcId="{AF070311-0160-4E18-9840-C68137BB56F4}" destId="{F792550C-D5E5-4FD6-80C2-594209F8EAC4}" srcOrd="0" destOrd="0" presId="urn:microsoft.com/office/officeart/2005/8/layout/cycle2"/>
    <dgm:cxn modelId="{E2C2B89E-7F0D-4D9F-BF22-4658C0906A5A}" type="presParOf" srcId="{EC865E85-068B-4C5C-9999-99E40DDF90D6}" destId="{2DA618B4-3BC4-4CB0-8EDD-88E80E1ABB02}" srcOrd="6" destOrd="0" presId="urn:microsoft.com/office/officeart/2005/8/layout/cycle2"/>
    <dgm:cxn modelId="{AF95A188-B3B3-4C5E-85B8-6F4F35E30B36}" type="presParOf" srcId="{EC865E85-068B-4C5C-9999-99E40DDF90D6}" destId="{9ED7EC8E-BCBA-4637-97E8-4C965CAD3026}" srcOrd="7" destOrd="0" presId="urn:microsoft.com/office/officeart/2005/8/layout/cycle2"/>
    <dgm:cxn modelId="{43A7DFB9-4709-435A-A010-E20B169EEDC6}" type="presParOf" srcId="{9ED7EC8E-BCBA-4637-97E8-4C965CAD3026}" destId="{9E0AD233-886E-4942-87AB-7F159D28971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BC36-EA9B-4538-902C-891FEF928FB0}">
      <dsp:nvSpPr>
        <dsp:cNvPr id="0" name=""/>
        <dsp:cNvSpPr/>
      </dsp:nvSpPr>
      <dsp:spPr>
        <a:xfrm>
          <a:off x="3905259" y="-165193"/>
          <a:ext cx="2475490" cy="181717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6600"/>
              </a:solidFill>
            </a:rPr>
            <a:t>Hospitals</a:t>
          </a:r>
          <a:endParaRPr lang="en-US" sz="2800" b="1" kern="1200" dirty="0">
            <a:solidFill>
              <a:srgbClr val="006600"/>
            </a:solidFill>
          </a:endParaRPr>
        </a:p>
      </dsp:txBody>
      <dsp:txXfrm>
        <a:off x="4267786" y="100927"/>
        <a:ext cx="1750436" cy="1284939"/>
      </dsp:txXfrm>
    </dsp:sp>
    <dsp:sp modelId="{537A41DC-F1B3-43BC-B5A8-5E203D6C1689}">
      <dsp:nvSpPr>
        <dsp:cNvPr id="0" name=""/>
        <dsp:cNvSpPr/>
      </dsp:nvSpPr>
      <dsp:spPr>
        <a:xfrm rot="1458267">
          <a:off x="6297510" y="1199346"/>
          <a:ext cx="766893" cy="477211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rgbClr val="006600"/>
            </a:solidFill>
          </a:endParaRPr>
        </a:p>
      </dsp:txBody>
      <dsp:txXfrm>
        <a:off x="6303854" y="1265326"/>
        <a:ext cx="623730" cy="286327"/>
      </dsp:txXfrm>
    </dsp:sp>
    <dsp:sp modelId="{16EEECBA-835E-42A1-A1FF-5C444480B0E0}">
      <dsp:nvSpPr>
        <dsp:cNvPr id="0" name=""/>
        <dsp:cNvSpPr/>
      </dsp:nvSpPr>
      <dsp:spPr>
        <a:xfrm>
          <a:off x="6858001" y="1322182"/>
          <a:ext cx="3156991" cy="181717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6600"/>
              </a:solidFill>
            </a:rPr>
            <a:t>Ambulatory Facilities</a:t>
          </a:r>
          <a:endParaRPr lang="en-US" sz="2800" b="1" kern="1200" dirty="0">
            <a:solidFill>
              <a:srgbClr val="006600"/>
            </a:solidFill>
          </a:endParaRPr>
        </a:p>
      </dsp:txBody>
      <dsp:txXfrm>
        <a:off x="7320332" y="1588302"/>
        <a:ext cx="2232329" cy="1284939"/>
      </dsp:txXfrm>
    </dsp:sp>
    <dsp:sp modelId="{D95920D8-2BBD-49F5-B620-20AD0374E7C6}">
      <dsp:nvSpPr>
        <dsp:cNvPr id="0" name=""/>
        <dsp:cNvSpPr/>
      </dsp:nvSpPr>
      <dsp:spPr>
        <a:xfrm rot="9297821">
          <a:off x="6305610" y="2783972"/>
          <a:ext cx="871319" cy="477211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rgbClr val="006600"/>
            </a:solidFill>
          </a:endParaRPr>
        </a:p>
      </dsp:txBody>
      <dsp:txXfrm rot="10800000">
        <a:off x="6442047" y="2849121"/>
        <a:ext cx="728156" cy="286327"/>
      </dsp:txXfrm>
    </dsp:sp>
    <dsp:sp modelId="{AD75384C-30E6-4D80-A3B9-B7899BF06215}">
      <dsp:nvSpPr>
        <dsp:cNvPr id="0" name=""/>
        <dsp:cNvSpPr/>
      </dsp:nvSpPr>
      <dsp:spPr>
        <a:xfrm>
          <a:off x="3893126" y="2908512"/>
          <a:ext cx="2595861" cy="167627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6600"/>
              </a:solidFill>
            </a:rPr>
            <a:t>Long-term Care</a:t>
          </a:r>
          <a:endParaRPr lang="en-US" sz="2800" b="1" kern="1200" dirty="0">
            <a:solidFill>
              <a:srgbClr val="006600"/>
            </a:solidFill>
          </a:endParaRPr>
        </a:p>
      </dsp:txBody>
      <dsp:txXfrm>
        <a:off x="4273281" y="3153997"/>
        <a:ext cx="1835551" cy="1185308"/>
      </dsp:txXfrm>
    </dsp:sp>
    <dsp:sp modelId="{AF070311-0160-4E18-9840-C68137BB56F4}">
      <dsp:nvSpPr>
        <dsp:cNvPr id="0" name=""/>
        <dsp:cNvSpPr/>
      </dsp:nvSpPr>
      <dsp:spPr>
        <a:xfrm rot="12314325">
          <a:off x="3319127" y="2821403"/>
          <a:ext cx="830595" cy="477211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rgbClr val="006600"/>
            </a:solidFill>
          </a:endParaRPr>
        </a:p>
      </dsp:txBody>
      <dsp:txXfrm rot="10800000">
        <a:off x="3455457" y="2947367"/>
        <a:ext cx="687432" cy="286327"/>
      </dsp:txXfrm>
    </dsp:sp>
    <dsp:sp modelId="{2DA618B4-3BC4-4CB0-8EDD-88E80E1ABB02}">
      <dsp:nvSpPr>
        <dsp:cNvPr id="0" name=""/>
        <dsp:cNvSpPr/>
      </dsp:nvSpPr>
      <dsp:spPr>
        <a:xfrm>
          <a:off x="502587" y="1371583"/>
          <a:ext cx="3155011" cy="181717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6600"/>
              </a:solidFill>
            </a:rPr>
            <a:t>Dialysis Facilities</a:t>
          </a:r>
          <a:endParaRPr lang="en-US" sz="2800" b="1" kern="1200" dirty="0">
            <a:solidFill>
              <a:srgbClr val="006600"/>
            </a:solidFill>
          </a:endParaRPr>
        </a:p>
      </dsp:txBody>
      <dsp:txXfrm>
        <a:off x="964628" y="1637703"/>
        <a:ext cx="2230929" cy="1284939"/>
      </dsp:txXfrm>
    </dsp:sp>
    <dsp:sp modelId="{9ED7EC8E-BCBA-4637-97E8-4C965CAD3026}">
      <dsp:nvSpPr>
        <dsp:cNvPr id="0" name=""/>
        <dsp:cNvSpPr/>
      </dsp:nvSpPr>
      <dsp:spPr>
        <a:xfrm rot="20001323">
          <a:off x="3249150" y="1237537"/>
          <a:ext cx="866869" cy="477211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rgbClr val="006600"/>
            </a:solidFill>
          </a:endParaRPr>
        </a:p>
      </dsp:txBody>
      <dsp:txXfrm>
        <a:off x="3256752" y="1365080"/>
        <a:ext cx="723706" cy="286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72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FFFF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46775" y="0"/>
            <a:ext cx="911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FFFF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674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FFFF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88113" y="8915400"/>
            <a:ext cx="3698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FFFF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B4DCEBB-CEA4-49B7-9DEC-1F69AD601A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2693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13CA34-D927-4573-A720-7499B715001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2657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DDD19-B360-41AA-A964-65656429932F}" type="slidenum">
              <a:rPr lang="ja-JP" altLang="en-US" smtClean="0"/>
              <a:pPr/>
              <a:t>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4B4C0-8B51-485C-A558-DDED54D0F17F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6387"/>
          </a:xfrm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682625"/>
            <a:ext cx="5122862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27525"/>
            <a:ext cx="5032375" cy="4097338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59414-DCC5-4D0E-86B2-D0637479E23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6D45-8841-4DCB-BFE7-825B9CD07F01}" type="slidenum">
              <a:rPr lang="ja-JP" altLang="en-US" smtClean="0"/>
              <a:pPr/>
              <a:t>14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393F8-E9A9-4D5A-9B1C-803E3446956C}" type="slidenum">
              <a:rPr lang="ja-JP" altLang="en-US" smtClean="0">
                <a:latin typeface="Arial" pitchFamily="34" charset="0"/>
              </a:rPr>
              <a:pPr/>
              <a:t>16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82625"/>
            <a:ext cx="5122863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DE8A0-ADBB-451F-BCAF-475F675BE307}" type="slidenum">
              <a:rPr lang="ja-JP" altLang="en-US" smtClean="0"/>
              <a:pPr/>
              <a:t>17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B8D91-2C54-4B61-820A-3157BB55A385}" type="slidenum">
              <a:rPr lang="ja-JP" altLang="en-US" smtClean="0"/>
              <a:pPr/>
              <a:t>19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782D6-C095-4ACF-B9C0-614173CD2EB4}" type="slidenum">
              <a:rPr lang="ja-JP" altLang="en-US" smtClean="0"/>
              <a:pPr/>
              <a:t>2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642DA-76A6-4A0A-9375-0117C76FA1E0}" type="slidenum">
              <a:rPr lang="ja-JP" altLang="en-US" smtClean="0"/>
              <a:pPr/>
              <a:t>21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BC3A1-DF66-48E4-A016-2A1067D746D6}" type="slidenum">
              <a:rPr lang="ja-JP" altLang="en-US" smtClean="0"/>
              <a:pPr/>
              <a:t>22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0992B-B571-405D-9113-E97287F6675C}" type="slidenum">
              <a:rPr lang="ja-JP" altLang="en-US" smtClean="0"/>
              <a:pPr/>
              <a:t>24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3168" tIns="46584" rIns="93168" bIns="46584"/>
          <a:lstStyle/>
          <a:p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8" tIns="46584" rIns="93168" bIns="46584" anchor="b"/>
          <a:lstStyle/>
          <a:p>
            <a:pPr algn="r" defTabSz="931863"/>
            <a:fld id="{201B5A2A-AA87-44DB-B776-82346DD31389}" type="slidenum">
              <a:rPr lang="en-US" sz="1200"/>
              <a:pPr algn="r" defTabSz="931863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A147E-D815-4751-8DBB-A15AB939EE47}" type="slidenum">
              <a:rPr lang="ja-JP" altLang="en-US" smtClean="0">
                <a:latin typeface="Arial" pitchFamily="34" charset="0"/>
              </a:rPr>
              <a:pPr/>
              <a:t>27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r-HR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C230C-992B-4BB7-B1BC-208BC0C68ACC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CA34-D927-4573-A720-7499B7150017}" type="slidenum">
              <a:rPr lang="ja-JP" altLang="en-US" smtClean="0"/>
              <a:pPr>
                <a:defRPr/>
              </a:pPr>
              <a:t>29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654D0-F92A-478D-8F1D-7ADA622FE8AE}" type="slidenum">
              <a:rPr lang="ja-JP" altLang="en-US" smtClean="0"/>
              <a:pPr/>
              <a:t>30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BDDA0-3AB1-436E-8A9E-1246597AAAEF}" type="slidenum">
              <a:rPr lang="ja-JP" altLang="en-US" smtClean="0"/>
              <a:pPr/>
              <a:t>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431A3-5EB3-4D23-8467-BF0D2F87839E}" type="slidenum">
              <a:rPr lang="ja-JP" altLang="en-US" smtClean="0"/>
              <a:pPr/>
              <a:t>31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46FDEAC3-2DAE-437F-B8E7-469C313C16F6}" type="slidenum">
              <a:rPr lang="en-US" sz="1200"/>
              <a:pPr algn="r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91822-1901-4E1D-9843-AF8D0921040D}" type="slidenum">
              <a:rPr lang="ja-JP" altLang="en-US" smtClean="0"/>
              <a:pPr/>
              <a:t>33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FB113-3501-496C-B1F1-D3CBEA2680A4}" type="slidenum">
              <a:rPr lang="ja-JP" altLang="en-US" smtClean="0"/>
              <a:pPr/>
              <a:t>34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FB123-7366-48D4-9158-DF71D0E8363B}" type="slidenum">
              <a:rPr lang="ja-JP" altLang="en-US" smtClean="0"/>
              <a:pPr/>
              <a:t>35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450D-F8C3-4317-BAC1-F31C2B7F85E7}" type="slidenum">
              <a:rPr lang="ja-JP" altLang="en-US" smtClean="0"/>
              <a:pPr/>
              <a:t>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84E33-CC47-4B6C-90DA-943CB231CEFE}" type="slidenum">
              <a:rPr lang="ja-JP" altLang="en-US" smtClean="0"/>
              <a:pPr/>
              <a:t>5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74877-3302-46A8-948E-64A06A26EEE3}" type="slidenum">
              <a:rPr lang="ja-JP" altLang="en-US" smtClean="0"/>
              <a:pPr/>
              <a:t>6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6A198-911F-4A5A-BFE2-FB987B3420A7}" type="slidenum">
              <a:rPr lang="ja-JP" altLang="en-US" smtClean="0"/>
              <a:pPr/>
              <a:t>7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F0B4C-7CF7-44A9-B3D2-52437D1E928F}" type="slidenum">
              <a:rPr lang="ja-JP" altLang="en-US" smtClean="0">
                <a:latin typeface="Arial" pitchFamily="34" charset="0"/>
              </a:rPr>
              <a:pPr/>
              <a:t>8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685800"/>
            <a:ext cx="51435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B3D2-3F01-44E6-9E78-0199B4E0CDD9}" type="slidenum">
              <a:rPr lang="ja-JP" altLang="en-US" smtClean="0">
                <a:latin typeface="Arial" pitchFamily="34" charset="0"/>
              </a:rPr>
              <a:pPr/>
              <a:t>9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9050" y="731838"/>
            <a:ext cx="4614863" cy="3076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3956050"/>
            <a:ext cx="6354762" cy="5040313"/>
          </a:xfrm>
          <a:noFill/>
          <a:ln/>
        </p:spPr>
        <p:txBody>
          <a:bodyPr lIns="88147" tIns="44075" rIns="88147" bIns="44075"/>
          <a:lstStyle/>
          <a:p>
            <a:pPr eaLnBrk="1" hangingPunct="1">
              <a:lnSpc>
                <a:spcPct val="175000"/>
              </a:lnSpc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43050" y="4267200"/>
            <a:ext cx="72009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4350" y="1981200"/>
            <a:ext cx="92583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300"/>
              </a:lnSpc>
              <a:defRPr sz="32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57400" y="6263640"/>
            <a:ext cx="5743575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400" y="6464808"/>
            <a:ext cx="5743575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9787-25C7-479E-AC41-D76AAD92BE1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981200"/>
            <a:ext cx="874395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EF80B-D279-42D9-8B96-72B851415A7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12C4-C91E-480B-AF99-572B45F6728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5CD59-526E-41C1-A7F5-2C208697295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248400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1F84-CF09-46B0-ACD1-A2067B17CC8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0"/>
            <a:ext cx="977265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14350" y="6477000"/>
            <a:ext cx="92583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71525" y="1981200"/>
            <a:ext cx="8743950" cy="41036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71525" y="6092825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092825"/>
            <a:ext cx="32575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092825"/>
            <a:ext cx="21431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DA723-782B-4D93-BD08-50CFF3E09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275-4CC1-4F64-A503-5E81CDE0BEFA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13D06-DF78-4BA2-8313-43870EC26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884B3-5C91-47B6-8D77-2C07A67BEB60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51AC7-8EC3-4E54-9DAC-126D8429C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BB158-093B-46DD-AF85-35D334AABFA8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69A0-AF43-436D-9B51-4786F580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200"/>
              </a:lnSpc>
              <a:defRPr sz="30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100000"/>
              <a:buFont typeface="Wingdings" pitchFamily="2" charset="2"/>
              <a:buChar char="§"/>
              <a:defRPr sz="26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25000"/>
              <a:buFont typeface="Arial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75000"/>
              <a:buFont typeface="Wingdings" pitchFamily="2" charset="2"/>
              <a:buChar char="v"/>
              <a:defRPr sz="20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5791200"/>
            <a:ext cx="92583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B8EDB-42A6-454B-AE32-735483F9A725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DA90E-33B2-4075-9C03-28BA73856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3D42-CFA0-4312-AD75-88EB7007BBF4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857E1-0680-40F1-B684-1556B432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F3CC-3C7E-4E6B-9895-86D1E5F01AD8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3D4D8-5A58-40EA-A69E-4121DBF31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AF679-5D7C-4463-9D52-1DBE6CB9C0F3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FA0C-4E61-437E-98FA-F659D5CF1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824B-9EAF-479A-9329-3864FE1C9252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2FFD-3D25-4FBA-9278-060C5438D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32384-C0B0-469F-B260-A56788480036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C58F-333A-4BD6-BEDF-D4006F581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8408-754D-4DBB-8095-06482E595698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23AF-3B00-4DCF-B4BA-3DADC511B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B3B42-A719-4227-BE16-8BB89BDD82E7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4B40B-0F67-43C1-86A8-EC6B9B5F9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571E0-E3E6-4D6C-816D-BBC43AFEB3FA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44916-B0F3-4CE9-B99B-F07808634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(for content heavy tables and charts)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5791200"/>
            <a:ext cx="92583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43050" y="4267200"/>
            <a:ext cx="72009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4350" y="1981200"/>
            <a:ext cx="92583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Badg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43125" y="5791200"/>
            <a:ext cx="7629525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4"/>
            <a:ext cx="3384352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5791200"/>
            <a:ext cx="92583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  <a:ln w="25400"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43050" y="4343400"/>
            <a:ext cx="7200900" cy="242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300" b="1" dirty="0">
                <a:solidFill>
                  <a:schemeClr val="tx2"/>
                </a:solidFill>
              </a:rPr>
              <a:t>For more information please contact Centers for Disease Control and Prevention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43050" y="4705350"/>
            <a:ext cx="668655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</a:rPr>
              <a:t>1600 Clifton Road NE, Atlanta, GA 30333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</a:rPr>
              <a:t>Telephone, 1-800-CDC-INFO (232-4636)/TTY: 1-888-232-6348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</a:rPr>
              <a:t>E-mail: cdcinfo@cdc.gov 	Web: www.cdc.gov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43050" y="5421313"/>
            <a:ext cx="6686550" cy="300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tx2"/>
                </a:solidFill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1981200"/>
            <a:ext cx="72009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57400" y="6263640"/>
            <a:ext cx="5743575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400" y="6464808"/>
            <a:ext cx="5743575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13" r:id="rId2"/>
    <p:sldLayoutId id="2147484142" r:id="rId3"/>
    <p:sldLayoutId id="2147484143" r:id="rId4"/>
    <p:sldLayoutId id="2147484144" r:id="rId5"/>
    <p:sldLayoutId id="2147484114" r:id="rId6"/>
    <p:sldLayoutId id="2147484115" r:id="rId7"/>
    <p:sldLayoutId id="2147484116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7989C-EB2C-4B6F-BAA9-F70E2435F595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99D70D-0415-4397-A615-BD314F88D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winnablebattl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514350" y="1600200"/>
            <a:ext cx="92583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CDC Winnable Battles: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3600" dirty="0" smtClean="0"/>
              <a:t>Preventing </a:t>
            </a:r>
            <a:br>
              <a:rPr lang="en-US" sz="3600" dirty="0" smtClean="0"/>
            </a:br>
            <a:r>
              <a:rPr lang="en-US" sz="3600" dirty="0" smtClean="0"/>
              <a:t>Healthcare-Associated Infections (</a:t>
            </a:r>
            <a:r>
              <a:rPr lang="en-US" sz="3600" dirty="0" err="1" smtClean="0"/>
              <a:t>HAIs</a:t>
            </a:r>
            <a:r>
              <a:rPr lang="en-US" sz="3600" dirty="0" smtClean="0"/>
              <a:t>) 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National Center for Emerging and Zoonotic Infectious Diseases</a:t>
            </a:r>
            <a:endParaRPr lang="en-US" dirty="0" smtClean="0"/>
          </a:p>
        </p:txBody>
      </p:sp>
      <p:sp>
        <p:nvSpPr>
          <p:cNvPr id="1536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Division of Healthcare Quality Promotion</a:t>
            </a:r>
          </a:p>
        </p:txBody>
      </p:sp>
      <p:pic>
        <p:nvPicPr>
          <p:cNvPr id="6" name="Picture 5" descr="hospital sink with soap and paper towel dispenser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4725" y="3632200"/>
            <a:ext cx="3429000" cy="2032000"/>
          </a:xfrm>
          <a:prstGeom prst="rect">
            <a:avLst/>
          </a:prstGeom>
          <a:scene3d>
            <a:camera prst="perspectiveFront"/>
            <a:lightRig rig="threePt" dir="t"/>
          </a:scene3d>
          <a:sp3d>
            <a:bevelT/>
            <a:bevelB/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14350" y="457200"/>
            <a:ext cx="92583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multidrug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resistance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HAI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pathogens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" y="1600200"/>
            <a:ext cx="9372600" cy="408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i="1" dirty="0" err="1" smtClean="0">
                <a:solidFill>
                  <a:schemeClr val="bg2"/>
                </a:solidFill>
                <a:latin typeface="+mn-lt"/>
              </a:rPr>
              <a:t>Acinetobacter</a:t>
            </a:r>
            <a:r>
              <a:rPr lang="en-US" b="1" i="1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b="1" i="1" dirty="0" err="1" smtClean="0">
                <a:solidFill>
                  <a:schemeClr val="bg2"/>
                </a:solidFill>
                <a:latin typeface="+mn-lt"/>
              </a:rPr>
              <a:t>baumannii</a:t>
            </a:r>
            <a:endParaRPr lang="en-US" b="1" i="1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About 75% are multidrug resistant*</a:t>
            </a:r>
          </a:p>
          <a:p>
            <a:pPr marL="1206500" lvl="2" indent="-29210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10% increase from 2000</a:t>
            </a:r>
          </a:p>
          <a:p>
            <a:pPr marL="342900" indent="-34290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i="1" dirty="0" smtClean="0">
                <a:solidFill>
                  <a:schemeClr val="bg2"/>
                </a:solidFill>
                <a:latin typeface="+mn-lt"/>
              </a:rPr>
              <a:t>Pseudomonas </a:t>
            </a:r>
            <a:r>
              <a:rPr lang="en-US" b="1" i="1" dirty="0" err="1" smtClean="0">
                <a:solidFill>
                  <a:schemeClr val="bg2"/>
                </a:solidFill>
                <a:latin typeface="+mn-lt"/>
              </a:rPr>
              <a:t>aeruginosa</a:t>
            </a:r>
            <a:endParaRPr lang="en-US" b="1" i="1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About 17% are multidrug resistant*</a:t>
            </a:r>
          </a:p>
          <a:p>
            <a:pPr marL="342900" indent="-34290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i="1" dirty="0" smtClean="0">
                <a:solidFill>
                  <a:schemeClr val="bg2"/>
                </a:solidFill>
                <a:latin typeface="+mn-lt"/>
              </a:rPr>
              <a:t>Staphylococcus </a:t>
            </a:r>
            <a:r>
              <a:rPr lang="en-US" b="1" i="1" dirty="0" err="1" smtClean="0">
                <a:solidFill>
                  <a:schemeClr val="bg2"/>
                </a:solidFill>
                <a:latin typeface="+mn-lt"/>
              </a:rPr>
              <a:t>aureus</a:t>
            </a:r>
            <a:endParaRPr lang="en-US" b="1" i="1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272"/>
              </a:spcBef>
              <a:buClr>
                <a:schemeClr val="bg1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MRSA causes about 55% of HAIs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(Antimicrobial-Resistant Pathogens Associated with Healthcare Associated Infections, Annual Summary of Data Reported to the NHSN at CDC, 2006-2007)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419100" y="5917078"/>
            <a:ext cx="9372600" cy="48372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* Percent </a:t>
            </a:r>
            <a:r>
              <a:rPr lang="en-US" sz="1400" i="1" dirty="0" err="1" smtClean="0">
                <a:solidFill>
                  <a:schemeClr val="bg2"/>
                </a:solidFill>
                <a:latin typeface="+mn-lt"/>
              </a:rPr>
              <a:t>Acinetobacter</a:t>
            </a:r>
            <a:r>
              <a:rPr lang="en-US" sz="1400" i="1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400" i="1" dirty="0" err="1" smtClean="0">
                <a:solidFill>
                  <a:schemeClr val="bg2"/>
                </a:solidFill>
                <a:latin typeface="+mn-lt"/>
              </a:rPr>
              <a:t>baumannii</a:t>
            </a:r>
            <a:r>
              <a:rPr lang="en-US" sz="1400" i="1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and </a:t>
            </a:r>
            <a:r>
              <a:rPr lang="en-US" sz="1400" i="1" dirty="0" smtClean="0">
                <a:solidFill>
                  <a:schemeClr val="bg2"/>
                </a:solidFill>
                <a:latin typeface="+mn-lt"/>
              </a:rPr>
              <a:t>P. </a:t>
            </a:r>
            <a:r>
              <a:rPr lang="en-US" sz="1400" i="1" dirty="0" err="1" smtClean="0">
                <a:solidFill>
                  <a:schemeClr val="bg2"/>
                </a:solidFill>
                <a:latin typeface="+mn-lt"/>
              </a:rPr>
              <a:t>aeruginosa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 in ICUs that are multidrug-resistant, NNIS and NHSN, 2000-2008. Includes ICUs only (MICU, SICU, MSICU) and device-related infections only  (CLABSI, CAUTI, VAP).</a:t>
            </a:r>
            <a:endParaRPr lang="en-US" sz="1100" dirty="0">
              <a:latin typeface="+mn-lt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381000"/>
            <a:ext cx="9772650" cy="121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Estimated </a:t>
            </a:r>
            <a:r>
              <a:rPr lang="en-US" sz="3600" b="1" i="1" dirty="0" smtClean="0">
                <a:solidFill>
                  <a:schemeClr val="bg1"/>
                </a:solidFill>
              </a:rPr>
              <a:t>Clostridium </a:t>
            </a:r>
            <a:r>
              <a:rPr lang="en-US" sz="3600" b="1" i="1" dirty="0" err="1" smtClean="0">
                <a:solidFill>
                  <a:schemeClr val="bg1"/>
                </a:solidFill>
              </a:rPr>
              <a:t>difficile</a:t>
            </a:r>
            <a:r>
              <a:rPr lang="en-US" sz="3600" b="1" dirty="0" smtClean="0">
                <a:solidFill>
                  <a:schemeClr val="bg1"/>
                </a:solidFill>
              </a:rPr>
              <a:t> cases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by </a:t>
            </a:r>
            <a:r>
              <a:rPr lang="hr-HR" sz="3600" b="1" dirty="0" smtClean="0">
                <a:solidFill>
                  <a:schemeClr val="bg1"/>
                </a:solidFill>
              </a:rPr>
              <a:t>s</a:t>
            </a:r>
            <a:r>
              <a:rPr lang="en-US" sz="3600" b="1" dirty="0" err="1" smtClean="0">
                <a:solidFill>
                  <a:schemeClr val="bg1"/>
                </a:solidFill>
              </a:rPr>
              <a:t>etting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33500" y="1600200"/>
            <a:ext cx="434339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i="1" dirty="0">
                <a:solidFill>
                  <a:schemeClr val="bg1"/>
                </a:solidFill>
                <a:latin typeface="Arial"/>
                <a:cs typeface="Arial"/>
              </a:rPr>
              <a:t>Clostridium </a:t>
            </a:r>
            <a:r>
              <a:rPr lang="en-US" sz="1800" b="1" i="1" dirty="0" err="1">
                <a:solidFill>
                  <a:schemeClr val="bg1"/>
                </a:solidFill>
                <a:latin typeface="Arial"/>
                <a:cs typeface="Arial"/>
              </a:rPr>
              <a:t>difficile</a:t>
            </a:r>
            <a:r>
              <a:rPr lang="en-US" sz="1800" b="1" i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ospitalizations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981700" y="1600200"/>
            <a:ext cx="4000500" cy="434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indent="-292100">
              <a:lnSpc>
                <a:spcPct val="90000"/>
              </a:lnSpc>
              <a:spcBef>
                <a:spcPts val="1176"/>
              </a:spcBef>
              <a:buSzPct val="70000"/>
              <a:buFont typeface="Wingdings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</a:rPr>
              <a:t>Hospital-acquired, hospital-onset cases 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165,000, $1.3 billion excess costs, 9,000 deaths annually</a:t>
            </a:r>
          </a:p>
          <a:p>
            <a:pPr marL="292100" indent="-292100">
              <a:lnSpc>
                <a:spcPct val="90000"/>
              </a:lnSpc>
              <a:spcBef>
                <a:spcPts val="1176"/>
              </a:spcBef>
              <a:buSzPct val="70000"/>
              <a:buFont typeface="Wingdings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</a:rPr>
              <a:t>Hospital-acquired, post-discharge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50,000, $0.3 billion excess costs, 3,000 deaths annually</a:t>
            </a:r>
          </a:p>
          <a:p>
            <a:pPr marL="292100" indent="-292100">
              <a:lnSpc>
                <a:spcPct val="90000"/>
              </a:lnSpc>
              <a:spcBef>
                <a:spcPts val="1176"/>
              </a:spcBef>
              <a:buSzPct val="70000"/>
              <a:buFont typeface="Wingdings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</a:rPr>
              <a:t>Nursing home-onset cases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263,000, $2.2 billion excess costs, 16,500 deaths annually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47700" y="1828800"/>
          <a:ext cx="530154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5476890" imgH="4486168" progId="Excel.Sheet.8">
                  <p:embed/>
                </p:oleObj>
              </mc:Choice>
              <mc:Fallback>
                <p:oleObj name="Worksheet" r:id="rId5" imgW="5476890" imgH="4486168" progId="Excel.Sheet.8">
                  <p:embed/>
                  <p:pic>
                    <p:nvPicPr>
                      <p:cNvPr id="0" name="Object 2" descr="Graph shows increase in clostridium difficile hospitalizations from 1997 to 2007 for both &quot;any listed diagnosis&quot; and &quot;primary diagnosis&quot;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828800"/>
                        <a:ext cx="5301544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19100" y="5917078"/>
            <a:ext cx="9067800" cy="4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Campbell, Infect Control Hosp </a:t>
            </a:r>
            <a:r>
              <a:rPr lang="en-US" sz="1400" dirty="0" err="1">
                <a:solidFill>
                  <a:schemeClr val="bg2"/>
                </a:solidFill>
                <a:latin typeface="Arial"/>
                <a:cs typeface="Arial"/>
              </a:rPr>
              <a:t>Epidemiol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. </a:t>
            </a:r>
            <a:r>
              <a:rPr lang="en-US" sz="1400" dirty="0" smtClean="0">
                <a:solidFill>
                  <a:schemeClr val="bg2"/>
                </a:solidFill>
                <a:latin typeface="Arial"/>
                <a:cs typeface="Arial"/>
              </a:rPr>
              <a:t>2009	</a:t>
            </a:r>
            <a:r>
              <a:rPr lang="en-US" sz="1400" dirty="0" err="1" smtClean="0">
                <a:solidFill>
                  <a:schemeClr val="bg2"/>
                </a:solidFill>
                <a:latin typeface="Arial"/>
                <a:cs typeface="Arial"/>
              </a:rPr>
              <a:t>Dubberke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Arial"/>
                <a:cs typeface="Arial"/>
              </a:rPr>
              <a:t>Emerg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 Infect Dis. 2008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chemeClr val="bg2"/>
                </a:solidFill>
                <a:latin typeface="Arial"/>
                <a:cs typeface="Arial"/>
              </a:rPr>
              <a:t>Dubberke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Arial"/>
                <a:cs typeface="Arial"/>
              </a:rPr>
              <a:t>Clin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 Infect Dis. </a:t>
            </a:r>
            <a:r>
              <a:rPr lang="en-US" sz="1400" dirty="0" smtClean="0">
                <a:solidFill>
                  <a:schemeClr val="bg2"/>
                </a:solidFill>
                <a:latin typeface="Arial"/>
                <a:cs typeface="Arial"/>
              </a:rPr>
              <a:t>2008			</a:t>
            </a:r>
            <a:r>
              <a:rPr lang="en-US" sz="1400" dirty="0" err="1" smtClean="0">
                <a:solidFill>
                  <a:schemeClr val="bg2"/>
                </a:solidFill>
                <a:latin typeface="Arial"/>
                <a:cs typeface="Arial"/>
              </a:rPr>
              <a:t>Elixhauser</a:t>
            </a:r>
            <a:r>
              <a:rPr lang="en-US" sz="140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"/>
                <a:cs typeface="Arial"/>
              </a:rPr>
              <a:t>et al. HCUP Statistical Brief #50. 2008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00300" y="2057400"/>
            <a:ext cx="2571750" cy="4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</a:rPr>
              <a:t>Any listed diagnoses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</a:rPr>
              <a:t>Primary diagnosis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905250" y="2286000"/>
            <a:ext cx="171450" cy="152400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86225" y="2108200"/>
            <a:ext cx="257175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MRSA has moved beyond</a:t>
            </a:r>
            <a:br>
              <a:rPr lang="en-US" sz="3600" dirty="0" smtClean="0"/>
            </a:br>
            <a:r>
              <a:rPr lang="en-US" sz="3600" dirty="0" smtClean="0"/>
              <a:t>hospital settings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05300" y="1600200"/>
            <a:ext cx="54483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~100,000 invasive MRSA </a:t>
            </a:r>
            <a:r>
              <a:rPr lang="hr-HR" sz="2800" dirty="0" smtClean="0"/>
              <a:t> </a:t>
            </a:r>
            <a:r>
              <a:rPr lang="en-US" sz="2800" dirty="0" smtClean="0"/>
              <a:t>infections per year (normally sterile site)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25% were “</a:t>
            </a:r>
            <a:r>
              <a:rPr lang="en-US" sz="2800" dirty="0" err="1" smtClean="0"/>
              <a:t>nosocomial</a:t>
            </a:r>
            <a:r>
              <a:rPr lang="en-US" sz="2800" dirty="0" smtClean="0"/>
              <a:t>”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60% identified before or in first 2 days of hospitalization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But with contacts to healthcare settings; healthcare-associated community-onset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15% community-associated </a:t>
            </a:r>
            <a:endParaRPr lang="en-US" sz="2800" dirty="0"/>
          </a:p>
        </p:txBody>
      </p:sp>
      <p:pic>
        <p:nvPicPr>
          <p:cNvPr id="23555" name="Picture 3" descr="Screen shot of the JAMA article &quot;Invasive Methicillin-Resistant Staphylococcus aureus Infections in the United States&quot;"/>
          <p:cNvPicPr>
            <a:picLocks noChangeAspect="1" noChangeArrowheads="1"/>
          </p:cNvPicPr>
          <p:nvPr/>
        </p:nvPicPr>
        <p:blipFill>
          <a:blip r:embed="rId3" cstate="print"/>
          <a:srcRect l="25000" t="5013" r="24382" b="6857"/>
          <a:stretch>
            <a:fillRect/>
          </a:stretch>
        </p:blipFill>
        <p:spPr bwMode="auto">
          <a:xfrm>
            <a:off x="515938" y="1571686"/>
            <a:ext cx="3636962" cy="475291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6" name="Picture 4" descr="logo_225x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5100" y="2006600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381000"/>
            <a:ext cx="9448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Multidrug-resistant gram negative infections in long-term care facilities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676400"/>
            <a:ext cx="4932362" cy="2438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2"/>
                </a:solidFill>
              </a:rPr>
              <a:t>In one study of 1,661 clinical cultures from one LTCF (Nov. ’03-Sept. ’05)*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180 (11%) MDR GNR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104 (6%) MRSA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SzPct val="125000"/>
              <a:buFont typeface="Arial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11 (1%) VRE</a:t>
            </a:r>
          </a:p>
          <a:p>
            <a:pPr lvl="1">
              <a:lnSpc>
                <a:spcPct val="90000"/>
              </a:lnSpc>
            </a:pP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571500" y="4267200"/>
            <a:ext cx="8896350" cy="19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347472">
              <a:lnSpc>
                <a:spcPct val="90000"/>
              </a:lnSpc>
              <a:spcBef>
                <a:spcPts val="6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+mn-lt"/>
              </a:rPr>
              <a:t>Number of reports of sporadic cases from as early </a:t>
            </a:r>
            <a:r>
              <a:rPr lang="en-US" b="1" dirty="0" smtClean="0">
                <a:solidFill>
                  <a:schemeClr val="bg2"/>
                </a:solidFill>
                <a:latin typeface="+mn-lt"/>
              </a:rPr>
              <a:t>as 2004 </a:t>
            </a:r>
            <a:r>
              <a:rPr lang="en-US" b="1" dirty="0">
                <a:solidFill>
                  <a:schemeClr val="bg2"/>
                </a:solidFill>
                <a:latin typeface="+mn-lt"/>
              </a:rPr>
              <a:t>from LTAC and </a:t>
            </a:r>
            <a:r>
              <a:rPr lang="en-US" b="1" dirty="0" smtClean="0">
                <a:solidFill>
                  <a:schemeClr val="bg2"/>
                </a:solidFill>
                <a:latin typeface="+mn-lt"/>
              </a:rPr>
              <a:t>LTCF</a:t>
            </a:r>
          </a:p>
          <a:p>
            <a:pPr marL="365760" indent="-347472">
              <a:lnSpc>
                <a:spcPct val="90000"/>
              </a:lnSpc>
              <a:spcBef>
                <a:spcPts val="672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+mn-lt"/>
              </a:rPr>
              <a:t>Similar thing had been recognized with </a:t>
            </a:r>
            <a:r>
              <a:rPr lang="en-US" b="1" dirty="0" err="1">
                <a:solidFill>
                  <a:schemeClr val="bg2"/>
                </a:solidFill>
                <a:latin typeface="+mn-lt"/>
              </a:rPr>
              <a:t>ESBLs</a:t>
            </a:r>
            <a:r>
              <a:rPr lang="en-US" b="1" dirty="0">
                <a:solidFill>
                  <a:schemeClr val="bg2"/>
                </a:solidFill>
                <a:latin typeface="+mn-lt"/>
              </a:rPr>
              <a:t> (e.g., movement for acute care into LTCF)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24580" name="Picture 2" descr="Graph showing MDR organisms recovered from clinical cultures by percentage from November 2003-March 2004, April 2004-September 2004, October 2004-March 2005, and April 2005-September 2005."/>
          <p:cNvPicPr>
            <a:picLocks noChangeAspect="1" noChangeArrowheads="1"/>
          </p:cNvPicPr>
          <p:nvPr/>
        </p:nvPicPr>
        <p:blipFill>
          <a:blip r:embed="rId3" cstate="print"/>
          <a:srcRect l="4162" t="8113" r="1387" b="2028"/>
          <a:stretch>
            <a:fillRect/>
          </a:stretch>
        </p:blipFill>
        <p:spPr bwMode="auto">
          <a:xfrm>
            <a:off x="5608885" y="1625775"/>
            <a:ext cx="4030415" cy="262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95300" y="6172200"/>
            <a:ext cx="3917233" cy="26289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 dirty="0" smtClean="0">
                <a:solidFill>
                  <a:schemeClr val="bg2"/>
                </a:solidFill>
                <a:latin typeface="+mn-lt"/>
              </a:rPr>
              <a:t>* O’Fallon 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E, et al. J </a:t>
            </a:r>
            <a:r>
              <a:rPr lang="en-US" sz="1400" dirty="0" err="1">
                <a:solidFill>
                  <a:schemeClr val="bg2"/>
                </a:solidFill>
                <a:latin typeface="+mn-lt"/>
              </a:rPr>
              <a:t>Gerontol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 2009; 64:138-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41.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CDC’s role in HAI prevention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>
          <a:xfrm>
            <a:off x="514350" y="1752600"/>
            <a:ext cx="92583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charset="2"/>
              <a:buChar char="q"/>
            </a:pPr>
            <a:r>
              <a:rPr lang="en-US" sz="3000" dirty="0" smtClean="0"/>
              <a:t>Strengthen surveillance and epidemiology</a:t>
            </a:r>
          </a:p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charset="2"/>
              <a:buChar char="q"/>
            </a:pPr>
            <a:r>
              <a:rPr lang="en-US" sz="3000" dirty="0" smtClean="0"/>
              <a:t>Support to state and local health departments</a:t>
            </a:r>
          </a:p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charset="2"/>
              <a:buChar char="q"/>
            </a:pPr>
            <a:r>
              <a:rPr lang="en-US" sz="3000" dirty="0" smtClean="0"/>
              <a:t>Implement what works and identify gaps for prevention</a:t>
            </a:r>
          </a:p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charset="2"/>
              <a:buChar char="q"/>
            </a:pPr>
            <a:r>
              <a:rPr lang="en-US" sz="3000" dirty="0" smtClean="0"/>
              <a:t>Provide leadership in health policies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92583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CDC’s role in HAI prevention</a:t>
            </a:r>
            <a:br>
              <a:rPr lang="en-US" sz="3600" dirty="0" smtClean="0"/>
            </a:br>
            <a:r>
              <a:rPr lang="en-US" sz="3200" i="1" dirty="0" smtClean="0"/>
              <a:t>Data for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4350" y="1752600"/>
            <a:ext cx="92583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320"/>
              </a:spcBef>
              <a:buSzPct val="70000"/>
              <a:buNone/>
            </a:pPr>
            <a:r>
              <a:rPr lang="en-US" sz="3000" i="1" dirty="0" smtClean="0"/>
              <a:t>National Healthcare Safety Network (NHSN)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Internet based reporting system through CDC’s Secure Data Network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4500+ US healthcare facilities currently participate from all 50 states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Standard definitions, methods, and protocols  used nationally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Data entry transitioning to automated electronic data capture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6" descr="NHS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457200"/>
            <a:ext cx="4724400" cy="213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67000"/>
            <a:ext cx="9258300" cy="3657600"/>
          </a:xfr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National system for tracking and comparing HAI rates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Minimize user burden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Streamlines data reporting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existing electronic data (e.g., laboratory information systems, operating room, pharmacy, clinical, administrative databases)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Open to all: hospitals, health departments, ambulatory care, dialysis facilities, etc.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2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Hospitals using NHSN are preventing bloodstream infections</a:t>
            </a:r>
            <a:endParaRPr lang="en-US" sz="3600" dirty="0"/>
          </a:p>
        </p:txBody>
      </p:sp>
      <p:sp>
        <p:nvSpPr>
          <p:cNvPr id="26683" name="Text Box 259"/>
          <p:cNvSpPr txBox="1">
            <a:spLocks noChangeArrowheads="1"/>
          </p:cNvSpPr>
          <p:nvPr/>
        </p:nvSpPr>
        <p:spPr bwMode="auto">
          <a:xfrm>
            <a:off x="257175" y="1276290"/>
            <a:ext cx="9686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b="1" i="1" dirty="0">
                <a:solidFill>
                  <a:srgbClr val="FFFFFF"/>
                </a:solidFill>
                <a:latin typeface="+mn-lt"/>
              </a:rPr>
              <a:t>Trends in</a:t>
            </a:r>
            <a:r>
              <a:rPr lang="en-US" sz="2000" b="1" i="1" dirty="0" smtClean="0">
                <a:solidFill>
                  <a:srgbClr val="FFFFFF"/>
                </a:solidFill>
                <a:latin typeface="+mn-lt"/>
              </a:rPr>
              <a:t> bloodstream </a:t>
            </a:r>
            <a:r>
              <a:rPr lang="en-US" sz="2000" b="1" i="1" dirty="0">
                <a:solidFill>
                  <a:srgbClr val="FFFFFF"/>
                </a:solidFill>
                <a:latin typeface="+mn-lt"/>
              </a:rPr>
              <a:t>i</a:t>
            </a:r>
            <a:r>
              <a:rPr lang="en-US" sz="2000" b="1" i="1" dirty="0" smtClean="0">
                <a:solidFill>
                  <a:srgbClr val="FFFFFF"/>
                </a:solidFill>
                <a:latin typeface="+mn-lt"/>
              </a:rPr>
              <a:t>nfections</a:t>
            </a:r>
            <a:r>
              <a:rPr lang="en-US" sz="2000" b="1" i="1" dirty="0">
                <a:solidFill>
                  <a:srgbClr val="FFFFFF"/>
                </a:solidFill>
                <a:latin typeface="+mn-lt"/>
              </a:rPr>
              <a:t>* by ICU</a:t>
            </a:r>
            <a:r>
              <a:rPr lang="en-US" sz="2000" b="1" i="1" dirty="0" smtClean="0">
                <a:solidFill>
                  <a:srgbClr val="FFFFFF"/>
                </a:solidFill>
                <a:latin typeface="+mn-lt"/>
              </a:rPr>
              <a:t> type</a:t>
            </a:r>
            <a:r>
              <a:rPr lang="en-US" sz="2000" b="1" i="1" dirty="0">
                <a:solidFill>
                  <a:srgbClr val="FFFFFF"/>
                </a:solidFill>
                <a:latin typeface="+mn-lt"/>
              </a:rPr>
              <a:t>, NHSN</a:t>
            </a:r>
            <a:r>
              <a:rPr lang="en-US" sz="2000" b="1" i="1" dirty="0" smtClean="0">
                <a:solidFill>
                  <a:srgbClr val="FFFFFF"/>
                </a:solidFill>
                <a:latin typeface="+mn-lt"/>
              </a:rPr>
              <a:t> hospitals</a:t>
            </a:r>
            <a:r>
              <a:rPr lang="en-US" sz="2000" b="1" i="1" dirty="0">
                <a:solidFill>
                  <a:srgbClr val="FFFFFF"/>
                </a:solidFill>
                <a:latin typeface="+mn-lt"/>
              </a:rPr>
              <a:t>, 1997-2007</a:t>
            </a:r>
          </a:p>
        </p:txBody>
      </p:sp>
      <p:sp>
        <p:nvSpPr>
          <p:cNvPr id="26627" name="AutoShape 3" descr="Graph shows: Overall MRSA central line-associated BSIs in ICU patients decreased 49.6% from 1997 to 2007. Declines in rates of these infections ranged from a drop of 51.5% in combined “medical/surgical” ICUs without a major teaching affiliation to a drop of 69.2% in surgical ICUs.&#10;"/>
          <p:cNvSpPr>
            <a:spLocks noChangeAspect="1" noChangeArrowheads="1" noTextEdit="1"/>
          </p:cNvSpPr>
          <p:nvPr/>
        </p:nvSpPr>
        <p:spPr bwMode="auto">
          <a:xfrm>
            <a:off x="800100" y="1697038"/>
            <a:ext cx="7332976" cy="47799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6832600" y="3581400"/>
            <a:ext cx="3019425" cy="1009650"/>
            <a:chOff x="6832600" y="3581400"/>
            <a:chExt cx="3019425" cy="1009650"/>
          </a:xfrm>
        </p:grpSpPr>
        <p:sp>
          <p:nvSpPr>
            <p:cNvPr id="26657" name="Rectangle 233"/>
            <p:cNvSpPr>
              <a:spLocks noChangeArrowheads="1"/>
            </p:cNvSpPr>
            <p:nvPr/>
          </p:nvSpPr>
          <p:spPr bwMode="auto">
            <a:xfrm>
              <a:off x="6832600" y="3581400"/>
              <a:ext cx="2959100" cy="100965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63" name="Rectangle 239"/>
            <p:cNvSpPr>
              <a:spLocks noChangeArrowheads="1"/>
            </p:cNvSpPr>
            <p:nvPr/>
          </p:nvSpPr>
          <p:spPr bwMode="auto">
            <a:xfrm>
              <a:off x="7261225" y="3830638"/>
              <a:ext cx="22637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Medical/Surgical--Major Teaching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70" name="Rectangle 246"/>
            <p:cNvSpPr>
              <a:spLocks noChangeArrowheads="1"/>
            </p:cNvSpPr>
            <p:nvPr/>
          </p:nvSpPr>
          <p:spPr bwMode="auto">
            <a:xfrm>
              <a:off x="7261225" y="4019550"/>
              <a:ext cx="25908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Medical/Surgical--Non-Major Teaching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</p:grpSp>
      <p:sp>
        <p:nvSpPr>
          <p:cNvPr id="26684" name="TextBox 259"/>
          <p:cNvSpPr txBox="1">
            <a:spLocks noChangeArrowheads="1"/>
          </p:cNvSpPr>
          <p:nvPr/>
        </p:nvSpPr>
        <p:spPr bwMode="auto">
          <a:xfrm>
            <a:off x="7124700" y="5334000"/>
            <a:ext cx="2514600" cy="109260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6"/>
                </a:solidFill>
                <a:latin typeface="+mn-lt"/>
              </a:rPr>
              <a:t>Burton DC, et al. </a:t>
            </a:r>
            <a:r>
              <a:rPr lang="en-US" sz="1200" dirty="0" err="1">
                <a:solidFill>
                  <a:schemeClr val="accent6"/>
                </a:solidFill>
                <a:latin typeface="+mn-lt"/>
              </a:rPr>
              <a:t>Methicillin</a:t>
            </a:r>
            <a:r>
              <a:rPr lang="en-US" sz="1200" dirty="0">
                <a:solidFill>
                  <a:schemeClr val="accent6"/>
                </a:solidFill>
                <a:latin typeface="+mn-lt"/>
              </a:rPr>
              <a:t>-Resistant Staphylococcus </a:t>
            </a:r>
            <a:r>
              <a:rPr lang="en-US" sz="1200" dirty="0" err="1">
                <a:solidFill>
                  <a:schemeClr val="accent6"/>
                </a:solidFill>
                <a:latin typeface="+mn-lt"/>
              </a:rPr>
              <a:t>aureus</a:t>
            </a:r>
            <a:r>
              <a:rPr lang="en-US" sz="1200" dirty="0">
                <a:solidFill>
                  <a:schemeClr val="accent6"/>
                </a:solidFill>
                <a:latin typeface="+mn-lt"/>
              </a:rPr>
              <a:t> Central Line-Associated Bloodstream Infections in US Intensive Care Units, 1997-2007. JAMA. 2009;301(7):727-736.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828675" y="1905000"/>
            <a:ext cx="7032625" cy="4556125"/>
            <a:chOff x="828675" y="1905000"/>
            <a:chExt cx="7032625" cy="4556125"/>
          </a:xfrm>
        </p:grpSpPr>
        <p:grpSp>
          <p:nvGrpSpPr>
            <p:cNvPr id="26628" name="Group 4"/>
            <p:cNvGrpSpPr>
              <a:grpSpLocks/>
            </p:cNvGrpSpPr>
            <p:nvPr/>
          </p:nvGrpSpPr>
          <p:grpSpPr bwMode="auto">
            <a:xfrm>
              <a:off x="1409700" y="1981200"/>
              <a:ext cx="5356225" cy="4038600"/>
              <a:chOff x="522" y="1247"/>
              <a:chExt cx="3250" cy="2682"/>
            </a:xfrm>
          </p:grpSpPr>
          <p:sp>
            <p:nvSpPr>
              <p:cNvPr id="26685" name="Rectangle 5"/>
              <p:cNvSpPr>
                <a:spLocks noChangeArrowheads="1"/>
              </p:cNvSpPr>
              <p:nvPr/>
            </p:nvSpPr>
            <p:spPr bwMode="auto">
              <a:xfrm>
                <a:off x="546" y="1247"/>
                <a:ext cx="3226" cy="2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686" name="Line 6"/>
              <p:cNvSpPr>
                <a:spLocks noChangeShapeType="1"/>
              </p:cNvSpPr>
              <p:nvPr/>
            </p:nvSpPr>
            <p:spPr bwMode="auto">
              <a:xfrm>
                <a:off x="546" y="3609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Line 7"/>
              <p:cNvSpPr>
                <a:spLocks noChangeShapeType="1"/>
              </p:cNvSpPr>
              <p:nvPr/>
            </p:nvSpPr>
            <p:spPr bwMode="auto">
              <a:xfrm>
                <a:off x="546" y="3314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Line 8"/>
              <p:cNvSpPr>
                <a:spLocks noChangeShapeType="1"/>
              </p:cNvSpPr>
              <p:nvPr/>
            </p:nvSpPr>
            <p:spPr bwMode="auto">
              <a:xfrm>
                <a:off x="546" y="3018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Line 9"/>
              <p:cNvSpPr>
                <a:spLocks noChangeShapeType="1"/>
              </p:cNvSpPr>
              <p:nvPr/>
            </p:nvSpPr>
            <p:spPr bwMode="auto">
              <a:xfrm>
                <a:off x="546" y="2724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Line 10"/>
              <p:cNvSpPr>
                <a:spLocks noChangeShapeType="1"/>
              </p:cNvSpPr>
              <p:nvPr/>
            </p:nvSpPr>
            <p:spPr bwMode="auto">
              <a:xfrm>
                <a:off x="546" y="2428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11"/>
              <p:cNvSpPr>
                <a:spLocks noChangeShapeType="1"/>
              </p:cNvSpPr>
              <p:nvPr/>
            </p:nvSpPr>
            <p:spPr bwMode="auto">
              <a:xfrm>
                <a:off x="546" y="2133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12"/>
              <p:cNvSpPr>
                <a:spLocks noChangeShapeType="1"/>
              </p:cNvSpPr>
              <p:nvPr/>
            </p:nvSpPr>
            <p:spPr bwMode="auto">
              <a:xfrm>
                <a:off x="546" y="1837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Line 13"/>
              <p:cNvSpPr>
                <a:spLocks noChangeShapeType="1"/>
              </p:cNvSpPr>
              <p:nvPr/>
            </p:nvSpPr>
            <p:spPr bwMode="auto">
              <a:xfrm>
                <a:off x="546" y="1543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Line 14"/>
              <p:cNvSpPr>
                <a:spLocks noChangeShapeType="1"/>
              </p:cNvSpPr>
              <p:nvPr/>
            </p:nvSpPr>
            <p:spPr bwMode="auto">
              <a:xfrm>
                <a:off x="546" y="1247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Rectangle 15"/>
              <p:cNvSpPr>
                <a:spLocks noChangeArrowheads="1"/>
              </p:cNvSpPr>
              <p:nvPr/>
            </p:nvSpPr>
            <p:spPr bwMode="auto">
              <a:xfrm>
                <a:off x="546" y="1247"/>
                <a:ext cx="3226" cy="2658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696" name="Line 16"/>
              <p:cNvSpPr>
                <a:spLocks noChangeShapeType="1"/>
              </p:cNvSpPr>
              <p:nvPr/>
            </p:nvSpPr>
            <p:spPr bwMode="auto">
              <a:xfrm>
                <a:off x="546" y="1247"/>
                <a:ext cx="0" cy="26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Line 17"/>
              <p:cNvSpPr>
                <a:spLocks noChangeShapeType="1"/>
              </p:cNvSpPr>
              <p:nvPr/>
            </p:nvSpPr>
            <p:spPr bwMode="auto">
              <a:xfrm>
                <a:off x="522" y="3905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Line 18"/>
              <p:cNvSpPr>
                <a:spLocks noChangeShapeType="1"/>
              </p:cNvSpPr>
              <p:nvPr/>
            </p:nvSpPr>
            <p:spPr bwMode="auto">
              <a:xfrm>
                <a:off x="522" y="3609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Line 19"/>
              <p:cNvSpPr>
                <a:spLocks noChangeShapeType="1"/>
              </p:cNvSpPr>
              <p:nvPr/>
            </p:nvSpPr>
            <p:spPr bwMode="auto">
              <a:xfrm>
                <a:off x="522" y="3314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Line 20"/>
              <p:cNvSpPr>
                <a:spLocks noChangeShapeType="1"/>
              </p:cNvSpPr>
              <p:nvPr/>
            </p:nvSpPr>
            <p:spPr bwMode="auto">
              <a:xfrm>
                <a:off x="522" y="3018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21"/>
              <p:cNvSpPr>
                <a:spLocks noChangeShapeType="1"/>
              </p:cNvSpPr>
              <p:nvPr/>
            </p:nvSpPr>
            <p:spPr bwMode="auto">
              <a:xfrm>
                <a:off x="522" y="2724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Line 22"/>
              <p:cNvSpPr>
                <a:spLocks noChangeShapeType="1"/>
              </p:cNvSpPr>
              <p:nvPr/>
            </p:nvSpPr>
            <p:spPr bwMode="auto">
              <a:xfrm>
                <a:off x="522" y="2428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Line 23"/>
              <p:cNvSpPr>
                <a:spLocks noChangeShapeType="1"/>
              </p:cNvSpPr>
              <p:nvPr/>
            </p:nvSpPr>
            <p:spPr bwMode="auto">
              <a:xfrm>
                <a:off x="522" y="2133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Line 24"/>
              <p:cNvSpPr>
                <a:spLocks noChangeShapeType="1"/>
              </p:cNvSpPr>
              <p:nvPr/>
            </p:nvSpPr>
            <p:spPr bwMode="auto">
              <a:xfrm>
                <a:off x="522" y="183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25"/>
              <p:cNvSpPr>
                <a:spLocks noChangeShapeType="1"/>
              </p:cNvSpPr>
              <p:nvPr/>
            </p:nvSpPr>
            <p:spPr bwMode="auto">
              <a:xfrm>
                <a:off x="522" y="1543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26"/>
              <p:cNvSpPr>
                <a:spLocks noChangeShapeType="1"/>
              </p:cNvSpPr>
              <p:nvPr/>
            </p:nvSpPr>
            <p:spPr bwMode="auto">
              <a:xfrm>
                <a:off x="522" y="124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27"/>
              <p:cNvSpPr>
                <a:spLocks noChangeShapeType="1"/>
              </p:cNvSpPr>
              <p:nvPr/>
            </p:nvSpPr>
            <p:spPr bwMode="auto">
              <a:xfrm>
                <a:off x="546" y="3905"/>
                <a:ext cx="32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28"/>
              <p:cNvSpPr>
                <a:spLocks noChangeShapeType="1"/>
              </p:cNvSpPr>
              <p:nvPr/>
            </p:nvSpPr>
            <p:spPr bwMode="auto">
              <a:xfrm flipV="1">
                <a:off x="546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29"/>
              <p:cNvSpPr>
                <a:spLocks noChangeShapeType="1"/>
              </p:cNvSpPr>
              <p:nvPr/>
            </p:nvSpPr>
            <p:spPr bwMode="auto">
              <a:xfrm flipV="1">
                <a:off x="840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30"/>
              <p:cNvSpPr>
                <a:spLocks noChangeShapeType="1"/>
              </p:cNvSpPr>
              <p:nvPr/>
            </p:nvSpPr>
            <p:spPr bwMode="auto">
              <a:xfrm flipV="1">
                <a:off x="1133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31"/>
              <p:cNvSpPr>
                <a:spLocks noChangeShapeType="1"/>
              </p:cNvSpPr>
              <p:nvPr/>
            </p:nvSpPr>
            <p:spPr bwMode="auto">
              <a:xfrm flipV="1">
                <a:off x="1426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32"/>
              <p:cNvSpPr>
                <a:spLocks noChangeShapeType="1"/>
              </p:cNvSpPr>
              <p:nvPr/>
            </p:nvSpPr>
            <p:spPr bwMode="auto">
              <a:xfrm flipV="1">
                <a:off x="1719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33"/>
              <p:cNvSpPr>
                <a:spLocks noChangeShapeType="1"/>
              </p:cNvSpPr>
              <p:nvPr/>
            </p:nvSpPr>
            <p:spPr bwMode="auto">
              <a:xfrm flipV="1">
                <a:off x="2013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Line 34"/>
              <p:cNvSpPr>
                <a:spLocks noChangeShapeType="1"/>
              </p:cNvSpPr>
              <p:nvPr/>
            </p:nvSpPr>
            <p:spPr bwMode="auto">
              <a:xfrm flipV="1">
                <a:off x="2305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Line 35"/>
              <p:cNvSpPr>
                <a:spLocks noChangeShapeType="1"/>
              </p:cNvSpPr>
              <p:nvPr/>
            </p:nvSpPr>
            <p:spPr bwMode="auto">
              <a:xfrm flipV="1">
                <a:off x="2599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Line 36"/>
              <p:cNvSpPr>
                <a:spLocks noChangeShapeType="1"/>
              </p:cNvSpPr>
              <p:nvPr/>
            </p:nvSpPr>
            <p:spPr bwMode="auto">
              <a:xfrm flipV="1">
                <a:off x="2892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Line 37"/>
              <p:cNvSpPr>
                <a:spLocks noChangeShapeType="1"/>
              </p:cNvSpPr>
              <p:nvPr/>
            </p:nvSpPr>
            <p:spPr bwMode="auto">
              <a:xfrm flipV="1">
                <a:off x="3185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38"/>
              <p:cNvSpPr>
                <a:spLocks noChangeShapeType="1"/>
              </p:cNvSpPr>
              <p:nvPr/>
            </p:nvSpPr>
            <p:spPr bwMode="auto">
              <a:xfrm flipV="1">
                <a:off x="3478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39"/>
              <p:cNvSpPr>
                <a:spLocks noChangeShapeType="1"/>
              </p:cNvSpPr>
              <p:nvPr/>
            </p:nvSpPr>
            <p:spPr bwMode="auto">
              <a:xfrm flipV="1">
                <a:off x="3772" y="390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40"/>
              <p:cNvSpPr>
                <a:spLocks/>
              </p:cNvSpPr>
              <p:nvPr/>
            </p:nvSpPr>
            <p:spPr bwMode="auto">
              <a:xfrm>
                <a:off x="693" y="2047"/>
                <a:ext cx="2932" cy="1039"/>
              </a:xfrm>
              <a:custGeom>
                <a:avLst/>
                <a:gdLst>
                  <a:gd name="T0" fmla="*/ 0 w 3115"/>
                  <a:gd name="T1" fmla="*/ 0 h 1103"/>
                  <a:gd name="T2" fmla="*/ 151 w 3115"/>
                  <a:gd name="T3" fmla="*/ 6 h 1103"/>
                  <a:gd name="T4" fmla="*/ 301 w 3115"/>
                  <a:gd name="T5" fmla="*/ 73 h 1103"/>
                  <a:gd name="T6" fmla="*/ 451 w 3115"/>
                  <a:gd name="T7" fmla="*/ 156 h 1103"/>
                  <a:gd name="T8" fmla="*/ 603 w 3115"/>
                  <a:gd name="T9" fmla="*/ 168 h 1103"/>
                  <a:gd name="T10" fmla="*/ 753 w 3115"/>
                  <a:gd name="T11" fmla="*/ 175 h 1103"/>
                  <a:gd name="T12" fmla="*/ 904 w 3115"/>
                  <a:gd name="T13" fmla="*/ 181 h 1103"/>
                  <a:gd name="T14" fmla="*/ 1053 w 3115"/>
                  <a:gd name="T15" fmla="*/ 336 h 1103"/>
                  <a:gd name="T16" fmla="*/ 1205 w 3115"/>
                  <a:gd name="T17" fmla="*/ 353 h 1103"/>
                  <a:gd name="T18" fmla="*/ 1355 w 3115"/>
                  <a:gd name="T19" fmla="*/ 441 h 1103"/>
                  <a:gd name="T20" fmla="*/ 1506 w 3115"/>
                  <a:gd name="T21" fmla="*/ 539 h 1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15"/>
                  <a:gd name="T34" fmla="*/ 0 h 1103"/>
                  <a:gd name="T35" fmla="*/ 3115 w 3115"/>
                  <a:gd name="T36" fmla="*/ 1103 h 1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15" h="1103">
                    <a:moveTo>
                      <a:pt x="0" y="0"/>
                    </a:moveTo>
                    <a:lnTo>
                      <a:pt x="311" y="6"/>
                    </a:lnTo>
                    <a:lnTo>
                      <a:pt x="623" y="150"/>
                    </a:lnTo>
                    <a:lnTo>
                      <a:pt x="934" y="320"/>
                    </a:lnTo>
                    <a:lnTo>
                      <a:pt x="1246" y="345"/>
                    </a:lnTo>
                    <a:lnTo>
                      <a:pt x="1558" y="357"/>
                    </a:lnTo>
                    <a:lnTo>
                      <a:pt x="1869" y="370"/>
                    </a:lnTo>
                    <a:lnTo>
                      <a:pt x="2181" y="690"/>
                    </a:lnTo>
                    <a:lnTo>
                      <a:pt x="2492" y="724"/>
                    </a:lnTo>
                    <a:lnTo>
                      <a:pt x="2804" y="903"/>
                    </a:lnTo>
                    <a:lnTo>
                      <a:pt x="3115" y="1103"/>
                    </a:lnTo>
                  </a:path>
                </a:pathLst>
              </a:custGeom>
              <a:noFill/>
              <a:ln w="2381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41"/>
              <p:cNvSpPr>
                <a:spLocks/>
              </p:cNvSpPr>
              <p:nvPr/>
            </p:nvSpPr>
            <p:spPr bwMode="auto">
              <a:xfrm>
                <a:off x="693" y="2142"/>
                <a:ext cx="2932" cy="1006"/>
              </a:xfrm>
              <a:custGeom>
                <a:avLst/>
                <a:gdLst>
                  <a:gd name="T0" fmla="*/ 0 w 3115"/>
                  <a:gd name="T1" fmla="*/ 0 h 1069"/>
                  <a:gd name="T2" fmla="*/ 151 w 3115"/>
                  <a:gd name="T3" fmla="*/ 35 h 1069"/>
                  <a:gd name="T4" fmla="*/ 301 w 3115"/>
                  <a:gd name="T5" fmla="*/ 168 h 1069"/>
                  <a:gd name="T6" fmla="*/ 451 w 3115"/>
                  <a:gd name="T7" fmla="*/ 120 h 1069"/>
                  <a:gd name="T8" fmla="*/ 603 w 3115"/>
                  <a:gd name="T9" fmla="*/ 120 h 1069"/>
                  <a:gd name="T10" fmla="*/ 753 w 3115"/>
                  <a:gd name="T11" fmla="*/ 218 h 1069"/>
                  <a:gd name="T12" fmla="*/ 904 w 3115"/>
                  <a:gd name="T13" fmla="*/ 271 h 1069"/>
                  <a:gd name="T14" fmla="*/ 1053 w 3115"/>
                  <a:gd name="T15" fmla="*/ 413 h 1069"/>
                  <a:gd name="T16" fmla="*/ 1205 w 3115"/>
                  <a:gd name="T17" fmla="*/ 445 h 1069"/>
                  <a:gd name="T18" fmla="*/ 1355 w 3115"/>
                  <a:gd name="T19" fmla="*/ 445 h 1069"/>
                  <a:gd name="T20" fmla="*/ 1506 w 3115"/>
                  <a:gd name="T21" fmla="*/ 517 h 10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15"/>
                  <a:gd name="T34" fmla="*/ 0 h 1069"/>
                  <a:gd name="T35" fmla="*/ 3115 w 3115"/>
                  <a:gd name="T36" fmla="*/ 1069 h 10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15" h="1069">
                    <a:moveTo>
                      <a:pt x="0" y="0"/>
                    </a:moveTo>
                    <a:lnTo>
                      <a:pt x="311" y="72"/>
                    </a:lnTo>
                    <a:lnTo>
                      <a:pt x="623" y="348"/>
                    </a:lnTo>
                    <a:lnTo>
                      <a:pt x="934" y="251"/>
                    </a:lnTo>
                    <a:lnTo>
                      <a:pt x="1246" y="251"/>
                    </a:lnTo>
                    <a:lnTo>
                      <a:pt x="1558" y="452"/>
                    </a:lnTo>
                    <a:lnTo>
                      <a:pt x="1869" y="561"/>
                    </a:lnTo>
                    <a:lnTo>
                      <a:pt x="2181" y="856"/>
                    </a:lnTo>
                    <a:lnTo>
                      <a:pt x="2492" y="925"/>
                    </a:lnTo>
                    <a:lnTo>
                      <a:pt x="2804" y="922"/>
                    </a:lnTo>
                    <a:lnTo>
                      <a:pt x="3115" y="1069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42"/>
              <p:cNvSpPr>
                <a:spLocks/>
              </p:cNvSpPr>
              <p:nvPr/>
            </p:nvSpPr>
            <p:spPr bwMode="auto">
              <a:xfrm>
                <a:off x="693" y="2626"/>
                <a:ext cx="2932" cy="706"/>
              </a:xfrm>
              <a:custGeom>
                <a:avLst/>
                <a:gdLst>
                  <a:gd name="T0" fmla="*/ 0 w 3115"/>
                  <a:gd name="T1" fmla="*/ 32 h 750"/>
                  <a:gd name="T2" fmla="*/ 151 w 3115"/>
                  <a:gd name="T3" fmla="*/ 0 h 750"/>
                  <a:gd name="T4" fmla="*/ 301 w 3115"/>
                  <a:gd name="T5" fmla="*/ 105 h 750"/>
                  <a:gd name="T6" fmla="*/ 451 w 3115"/>
                  <a:gd name="T7" fmla="*/ 165 h 750"/>
                  <a:gd name="T8" fmla="*/ 603 w 3115"/>
                  <a:gd name="T9" fmla="*/ 144 h 750"/>
                  <a:gd name="T10" fmla="*/ 753 w 3115"/>
                  <a:gd name="T11" fmla="*/ 151 h 750"/>
                  <a:gd name="T12" fmla="*/ 904 w 3115"/>
                  <a:gd name="T13" fmla="*/ 180 h 750"/>
                  <a:gd name="T14" fmla="*/ 1053 w 3115"/>
                  <a:gd name="T15" fmla="*/ 183 h 750"/>
                  <a:gd name="T16" fmla="*/ 1205 w 3115"/>
                  <a:gd name="T17" fmla="*/ 251 h 750"/>
                  <a:gd name="T18" fmla="*/ 1355 w 3115"/>
                  <a:gd name="T19" fmla="*/ 320 h 750"/>
                  <a:gd name="T20" fmla="*/ 1506 w 3115"/>
                  <a:gd name="T21" fmla="*/ 362 h 7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15"/>
                  <a:gd name="T34" fmla="*/ 0 h 750"/>
                  <a:gd name="T35" fmla="*/ 3115 w 3115"/>
                  <a:gd name="T36" fmla="*/ 750 h 7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15" h="750">
                    <a:moveTo>
                      <a:pt x="0" y="66"/>
                    </a:moveTo>
                    <a:lnTo>
                      <a:pt x="311" y="0"/>
                    </a:lnTo>
                    <a:lnTo>
                      <a:pt x="623" y="217"/>
                    </a:lnTo>
                    <a:lnTo>
                      <a:pt x="934" y="342"/>
                    </a:lnTo>
                    <a:lnTo>
                      <a:pt x="1246" y="298"/>
                    </a:lnTo>
                    <a:lnTo>
                      <a:pt x="1558" y="311"/>
                    </a:lnTo>
                    <a:lnTo>
                      <a:pt x="1869" y="370"/>
                    </a:lnTo>
                    <a:lnTo>
                      <a:pt x="2181" y="377"/>
                    </a:lnTo>
                    <a:lnTo>
                      <a:pt x="2492" y="521"/>
                    </a:lnTo>
                    <a:lnTo>
                      <a:pt x="2804" y="659"/>
                    </a:lnTo>
                    <a:lnTo>
                      <a:pt x="3115" y="750"/>
                    </a:lnTo>
                  </a:path>
                </a:pathLst>
              </a:custGeom>
              <a:noFill/>
              <a:ln w="2381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43"/>
              <p:cNvSpPr>
                <a:spLocks/>
              </p:cNvSpPr>
              <p:nvPr/>
            </p:nvSpPr>
            <p:spPr bwMode="auto">
              <a:xfrm>
                <a:off x="693" y="1598"/>
                <a:ext cx="2932" cy="1205"/>
              </a:xfrm>
              <a:custGeom>
                <a:avLst/>
                <a:gdLst>
                  <a:gd name="T0" fmla="*/ 0 w 3115"/>
                  <a:gd name="T1" fmla="*/ 0 h 1279"/>
                  <a:gd name="T2" fmla="*/ 151 w 3115"/>
                  <a:gd name="T3" fmla="*/ 8 h 1279"/>
                  <a:gd name="T4" fmla="*/ 301 w 3115"/>
                  <a:gd name="T5" fmla="*/ 130 h 1279"/>
                  <a:gd name="T6" fmla="*/ 451 w 3115"/>
                  <a:gd name="T7" fmla="*/ 115 h 1279"/>
                  <a:gd name="T8" fmla="*/ 603 w 3115"/>
                  <a:gd name="T9" fmla="*/ 104 h 1279"/>
                  <a:gd name="T10" fmla="*/ 753 w 3115"/>
                  <a:gd name="T11" fmla="*/ 192 h 1279"/>
                  <a:gd name="T12" fmla="*/ 904 w 3115"/>
                  <a:gd name="T13" fmla="*/ 189 h 1279"/>
                  <a:gd name="T14" fmla="*/ 1053 w 3115"/>
                  <a:gd name="T15" fmla="*/ 156 h 1279"/>
                  <a:gd name="T16" fmla="*/ 1205 w 3115"/>
                  <a:gd name="T17" fmla="*/ 408 h 1279"/>
                  <a:gd name="T18" fmla="*/ 1355 w 3115"/>
                  <a:gd name="T19" fmla="*/ 348 h 1279"/>
                  <a:gd name="T20" fmla="*/ 1506 w 3115"/>
                  <a:gd name="T21" fmla="*/ 625 h 12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15"/>
                  <a:gd name="T34" fmla="*/ 0 h 1279"/>
                  <a:gd name="T35" fmla="*/ 3115 w 3115"/>
                  <a:gd name="T36" fmla="*/ 1279 h 12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15" h="1279">
                    <a:moveTo>
                      <a:pt x="0" y="0"/>
                    </a:moveTo>
                    <a:lnTo>
                      <a:pt x="311" y="13"/>
                    </a:lnTo>
                    <a:lnTo>
                      <a:pt x="623" y="264"/>
                    </a:lnTo>
                    <a:lnTo>
                      <a:pt x="934" y="238"/>
                    </a:lnTo>
                    <a:lnTo>
                      <a:pt x="1246" y="213"/>
                    </a:lnTo>
                    <a:lnTo>
                      <a:pt x="1558" y="392"/>
                    </a:lnTo>
                    <a:lnTo>
                      <a:pt x="1869" y="389"/>
                    </a:lnTo>
                    <a:lnTo>
                      <a:pt x="2181" y="320"/>
                    </a:lnTo>
                    <a:lnTo>
                      <a:pt x="2492" y="834"/>
                    </a:lnTo>
                    <a:lnTo>
                      <a:pt x="2804" y="712"/>
                    </a:lnTo>
                    <a:lnTo>
                      <a:pt x="3115" y="1279"/>
                    </a:lnTo>
                  </a:path>
                </a:pathLst>
              </a:custGeom>
              <a:noFill/>
              <a:ln w="23813">
                <a:solidFill>
                  <a:srgbClr val="66006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44"/>
              <p:cNvSpPr>
                <a:spLocks/>
              </p:cNvSpPr>
              <p:nvPr/>
            </p:nvSpPr>
            <p:spPr bwMode="auto">
              <a:xfrm>
                <a:off x="693" y="2198"/>
                <a:ext cx="2932" cy="806"/>
              </a:xfrm>
              <a:custGeom>
                <a:avLst/>
                <a:gdLst>
                  <a:gd name="T0" fmla="*/ 0 w 3115"/>
                  <a:gd name="T1" fmla="*/ 57 h 856"/>
                  <a:gd name="T2" fmla="*/ 151 w 3115"/>
                  <a:gd name="T3" fmla="*/ 0 h 856"/>
                  <a:gd name="T4" fmla="*/ 301 w 3115"/>
                  <a:gd name="T5" fmla="*/ 153 h 856"/>
                  <a:gd name="T6" fmla="*/ 451 w 3115"/>
                  <a:gd name="T7" fmla="*/ 113 h 856"/>
                  <a:gd name="T8" fmla="*/ 603 w 3115"/>
                  <a:gd name="T9" fmla="*/ 83 h 856"/>
                  <a:gd name="T10" fmla="*/ 753 w 3115"/>
                  <a:gd name="T11" fmla="*/ 186 h 856"/>
                  <a:gd name="T12" fmla="*/ 904 w 3115"/>
                  <a:gd name="T13" fmla="*/ 168 h 856"/>
                  <a:gd name="T14" fmla="*/ 1053 w 3115"/>
                  <a:gd name="T15" fmla="*/ 269 h 856"/>
                  <a:gd name="T16" fmla="*/ 1205 w 3115"/>
                  <a:gd name="T17" fmla="*/ 289 h 856"/>
                  <a:gd name="T18" fmla="*/ 1355 w 3115"/>
                  <a:gd name="T19" fmla="*/ 387 h 856"/>
                  <a:gd name="T20" fmla="*/ 1506 w 3115"/>
                  <a:gd name="T21" fmla="*/ 416 h 8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15"/>
                  <a:gd name="T34" fmla="*/ 0 h 856"/>
                  <a:gd name="T35" fmla="*/ 3115 w 3115"/>
                  <a:gd name="T36" fmla="*/ 856 h 8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15" h="856">
                    <a:moveTo>
                      <a:pt x="0" y="119"/>
                    </a:moveTo>
                    <a:lnTo>
                      <a:pt x="311" y="0"/>
                    </a:lnTo>
                    <a:lnTo>
                      <a:pt x="623" y="313"/>
                    </a:lnTo>
                    <a:lnTo>
                      <a:pt x="934" y="232"/>
                    </a:lnTo>
                    <a:lnTo>
                      <a:pt x="1246" y="169"/>
                    </a:lnTo>
                    <a:lnTo>
                      <a:pt x="1558" y="385"/>
                    </a:lnTo>
                    <a:lnTo>
                      <a:pt x="1869" y="345"/>
                    </a:lnTo>
                    <a:lnTo>
                      <a:pt x="2181" y="555"/>
                    </a:lnTo>
                    <a:lnTo>
                      <a:pt x="2492" y="595"/>
                    </a:lnTo>
                    <a:lnTo>
                      <a:pt x="2804" y="796"/>
                    </a:lnTo>
                    <a:lnTo>
                      <a:pt x="3115" y="856"/>
                    </a:lnTo>
                  </a:path>
                </a:pathLst>
              </a:custGeom>
              <a:noFill/>
              <a:ln w="23813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45"/>
              <p:cNvSpPr>
                <a:spLocks/>
              </p:cNvSpPr>
              <p:nvPr/>
            </p:nvSpPr>
            <p:spPr bwMode="auto">
              <a:xfrm>
                <a:off x="666" y="2020"/>
                <a:ext cx="55" cy="55"/>
              </a:xfrm>
              <a:custGeom>
                <a:avLst/>
                <a:gdLst>
                  <a:gd name="T0" fmla="*/ 27 w 55"/>
                  <a:gd name="T1" fmla="*/ 0 h 55"/>
                  <a:gd name="T2" fmla="*/ 55 w 55"/>
                  <a:gd name="T3" fmla="*/ 27 h 55"/>
                  <a:gd name="T4" fmla="*/ 27 w 55"/>
                  <a:gd name="T5" fmla="*/ 55 h 55"/>
                  <a:gd name="T6" fmla="*/ 0 w 55"/>
                  <a:gd name="T7" fmla="*/ 27 h 55"/>
                  <a:gd name="T8" fmla="*/ 27 w 55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55"/>
                  <a:gd name="T17" fmla="*/ 55 w 5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55">
                    <a:moveTo>
                      <a:pt x="27" y="0"/>
                    </a:moveTo>
                    <a:lnTo>
                      <a:pt x="55" y="27"/>
                    </a:lnTo>
                    <a:lnTo>
                      <a:pt x="27" y="55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46"/>
              <p:cNvSpPr>
                <a:spLocks/>
              </p:cNvSpPr>
              <p:nvPr/>
            </p:nvSpPr>
            <p:spPr bwMode="auto">
              <a:xfrm>
                <a:off x="959" y="2026"/>
                <a:ext cx="54" cy="54"/>
              </a:xfrm>
              <a:custGeom>
                <a:avLst/>
                <a:gdLst>
                  <a:gd name="T0" fmla="*/ 27 w 54"/>
                  <a:gd name="T1" fmla="*/ 0 h 54"/>
                  <a:gd name="T2" fmla="*/ 54 w 54"/>
                  <a:gd name="T3" fmla="*/ 27 h 54"/>
                  <a:gd name="T4" fmla="*/ 27 w 54"/>
                  <a:gd name="T5" fmla="*/ 54 h 54"/>
                  <a:gd name="T6" fmla="*/ 0 w 54"/>
                  <a:gd name="T7" fmla="*/ 27 h 54"/>
                  <a:gd name="T8" fmla="*/ 27 w 54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4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47"/>
              <p:cNvSpPr>
                <a:spLocks/>
              </p:cNvSpPr>
              <p:nvPr/>
            </p:nvSpPr>
            <p:spPr bwMode="auto">
              <a:xfrm>
                <a:off x="1252" y="2161"/>
                <a:ext cx="55" cy="55"/>
              </a:xfrm>
              <a:custGeom>
                <a:avLst/>
                <a:gdLst>
                  <a:gd name="T0" fmla="*/ 28 w 55"/>
                  <a:gd name="T1" fmla="*/ 0 h 55"/>
                  <a:gd name="T2" fmla="*/ 55 w 55"/>
                  <a:gd name="T3" fmla="*/ 28 h 55"/>
                  <a:gd name="T4" fmla="*/ 28 w 55"/>
                  <a:gd name="T5" fmla="*/ 55 h 55"/>
                  <a:gd name="T6" fmla="*/ 0 w 55"/>
                  <a:gd name="T7" fmla="*/ 28 h 55"/>
                  <a:gd name="T8" fmla="*/ 28 w 55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55"/>
                  <a:gd name="T17" fmla="*/ 55 w 5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55">
                    <a:moveTo>
                      <a:pt x="28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48"/>
              <p:cNvSpPr>
                <a:spLocks/>
              </p:cNvSpPr>
              <p:nvPr/>
            </p:nvSpPr>
            <p:spPr bwMode="auto">
              <a:xfrm>
                <a:off x="1545" y="2321"/>
                <a:ext cx="55" cy="55"/>
              </a:xfrm>
              <a:custGeom>
                <a:avLst/>
                <a:gdLst>
                  <a:gd name="T0" fmla="*/ 27 w 55"/>
                  <a:gd name="T1" fmla="*/ 0 h 55"/>
                  <a:gd name="T2" fmla="*/ 55 w 55"/>
                  <a:gd name="T3" fmla="*/ 28 h 55"/>
                  <a:gd name="T4" fmla="*/ 27 w 55"/>
                  <a:gd name="T5" fmla="*/ 55 h 55"/>
                  <a:gd name="T6" fmla="*/ 0 w 55"/>
                  <a:gd name="T7" fmla="*/ 28 h 55"/>
                  <a:gd name="T8" fmla="*/ 27 w 55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55"/>
                  <a:gd name="T17" fmla="*/ 55 w 5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55">
                    <a:moveTo>
                      <a:pt x="27" y="0"/>
                    </a:moveTo>
                    <a:lnTo>
                      <a:pt x="55" y="28"/>
                    </a:lnTo>
                    <a:lnTo>
                      <a:pt x="27" y="55"/>
                    </a:lnTo>
                    <a:lnTo>
                      <a:pt x="0" y="2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49"/>
              <p:cNvSpPr>
                <a:spLocks/>
              </p:cNvSpPr>
              <p:nvPr/>
            </p:nvSpPr>
            <p:spPr bwMode="auto">
              <a:xfrm>
                <a:off x="1839" y="2345"/>
                <a:ext cx="54" cy="55"/>
              </a:xfrm>
              <a:custGeom>
                <a:avLst/>
                <a:gdLst>
                  <a:gd name="T0" fmla="*/ 27 w 54"/>
                  <a:gd name="T1" fmla="*/ 0 h 55"/>
                  <a:gd name="T2" fmla="*/ 54 w 54"/>
                  <a:gd name="T3" fmla="*/ 27 h 55"/>
                  <a:gd name="T4" fmla="*/ 27 w 54"/>
                  <a:gd name="T5" fmla="*/ 55 h 55"/>
                  <a:gd name="T6" fmla="*/ 0 w 54"/>
                  <a:gd name="T7" fmla="*/ 27 h 55"/>
                  <a:gd name="T8" fmla="*/ 27 w 54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5"/>
                  <a:gd name="T17" fmla="*/ 54 w 54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5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5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50"/>
              <p:cNvSpPr>
                <a:spLocks/>
              </p:cNvSpPr>
              <p:nvPr/>
            </p:nvSpPr>
            <p:spPr bwMode="auto">
              <a:xfrm>
                <a:off x="2132" y="2356"/>
                <a:ext cx="55" cy="55"/>
              </a:xfrm>
              <a:custGeom>
                <a:avLst/>
                <a:gdLst>
                  <a:gd name="T0" fmla="*/ 28 w 55"/>
                  <a:gd name="T1" fmla="*/ 0 h 55"/>
                  <a:gd name="T2" fmla="*/ 55 w 55"/>
                  <a:gd name="T3" fmla="*/ 28 h 55"/>
                  <a:gd name="T4" fmla="*/ 28 w 55"/>
                  <a:gd name="T5" fmla="*/ 55 h 55"/>
                  <a:gd name="T6" fmla="*/ 0 w 55"/>
                  <a:gd name="T7" fmla="*/ 28 h 55"/>
                  <a:gd name="T8" fmla="*/ 28 w 55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55"/>
                  <a:gd name="T17" fmla="*/ 55 w 5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55">
                    <a:moveTo>
                      <a:pt x="28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51"/>
              <p:cNvSpPr>
                <a:spLocks/>
              </p:cNvSpPr>
              <p:nvPr/>
            </p:nvSpPr>
            <p:spPr bwMode="auto">
              <a:xfrm>
                <a:off x="2425" y="2369"/>
                <a:ext cx="54" cy="54"/>
              </a:xfrm>
              <a:custGeom>
                <a:avLst/>
                <a:gdLst>
                  <a:gd name="T0" fmla="*/ 27 w 54"/>
                  <a:gd name="T1" fmla="*/ 0 h 54"/>
                  <a:gd name="T2" fmla="*/ 54 w 54"/>
                  <a:gd name="T3" fmla="*/ 27 h 54"/>
                  <a:gd name="T4" fmla="*/ 27 w 54"/>
                  <a:gd name="T5" fmla="*/ 54 h 54"/>
                  <a:gd name="T6" fmla="*/ 0 w 54"/>
                  <a:gd name="T7" fmla="*/ 27 h 54"/>
                  <a:gd name="T8" fmla="*/ 27 w 54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4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52"/>
              <p:cNvSpPr>
                <a:spLocks/>
              </p:cNvSpPr>
              <p:nvPr/>
            </p:nvSpPr>
            <p:spPr bwMode="auto">
              <a:xfrm>
                <a:off x="2719" y="2670"/>
                <a:ext cx="54" cy="55"/>
              </a:xfrm>
              <a:custGeom>
                <a:avLst/>
                <a:gdLst>
                  <a:gd name="T0" fmla="*/ 27 w 54"/>
                  <a:gd name="T1" fmla="*/ 0 h 55"/>
                  <a:gd name="T2" fmla="*/ 54 w 54"/>
                  <a:gd name="T3" fmla="*/ 27 h 55"/>
                  <a:gd name="T4" fmla="*/ 27 w 54"/>
                  <a:gd name="T5" fmla="*/ 55 h 55"/>
                  <a:gd name="T6" fmla="*/ 0 w 54"/>
                  <a:gd name="T7" fmla="*/ 27 h 55"/>
                  <a:gd name="T8" fmla="*/ 27 w 54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5"/>
                  <a:gd name="T17" fmla="*/ 54 w 54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5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5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53"/>
              <p:cNvSpPr>
                <a:spLocks/>
              </p:cNvSpPr>
              <p:nvPr/>
            </p:nvSpPr>
            <p:spPr bwMode="auto">
              <a:xfrm>
                <a:off x="3011" y="2702"/>
                <a:ext cx="55" cy="55"/>
              </a:xfrm>
              <a:custGeom>
                <a:avLst/>
                <a:gdLst>
                  <a:gd name="T0" fmla="*/ 28 w 55"/>
                  <a:gd name="T1" fmla="*/ 0 h 55"/>
                  <a:gd name="T2" fmla="*/ 55 w 55"/>
                  <a:gd name="T3" fmla="*/ 27 h 55"/>
                  <a:gd name="T4" fmla="*/ 28 w 55"/>
                  <a:gd name="T5" fmla="*/ 55 h 55"/>
                  <a:gd name="T6" fmla="*/ 0 w 55"/>
                  <a:gd name="T7" fmla="*/ 27 h 55"/>
                  <a:gd name="T8" fmla="*/ 28 w 55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55"/>
                  <a:gd name="T17" fmla="*/ 55 w 5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55">
                    <a:moveTo>
                      <a:pt x="28" y="0"/>
                    </a:moveTo>
                    <a:lnTo>
                      <a:pt x="55" y="27"/>
                    </a:lnTo>
                    <a:lnTo>
                      <a:pt x="28" y="55"/>
                    </a:lnTo>
                    <a:lnTo>
                      <a:pt x="0" y="2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54"/>
              <p:cNvSpPr>
                <a:spLocks/>
              </p:cNvSpPr>
              <p:nvPr/>
            </p:nvSpPr>
            <p:spPr bwMode="auto">
              <a:xfrm>
                <a:off x="3305" y="2871"/>
                <a:ext cx="54" cy="54"/>
              </a:xfrm>
              <a:custGeom>
                <a:avLst/>
                <a:gdLst>
                  <a:gd name="T0" fmla="*/ 27 w 54"/>
                  <a:gd name="T1" fmla="*/ 0 h 54"/>
                  <a:gd name="T2" fmla="*/ 54 w 54"/>
                  <a:gd name="T3" fmla="*/ 27 h 54"/>
                  <a:gd name="T4" fmla="*/ 27 w 54"/>
                  <a:gd name="T5" fmla="*/ 54 h 54"/>
                  <a:gd name="T6" fmla="*/ 0 w 54"/>
                  <a:gd name="T7" fmla="*/ 27 h 54"/>
                  <a:gd name="T8" fmla="*/ 27 w 54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4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55"/>
              <p:cNvSpPr>
                <a:spLocks/>
              </p:cNvSpPr>
              <p:nvPr/>
            </p:nvSpPr>
            <p:spPr bwMode="auto">
              <a:xfrm>
                <a:off x="3598" y="3059"/>
                <a:ext cx="54" cy="54"/>
              </a:xfrm>
              <a:custGeom>
                <a:avLst/>
                <a:gdLst>
                  <a:gd name="T0" fmla="*/ 27 w 54"/>
                  <a:gd name="T1" fmla="*/ 0 h 54"/>
                  <a:gd name="T2" fmla="*/ 54 w 54"/>
                  <a:gd name="T3" fmla="*/ 27 h 54"/>
                  <a:gd name="T4" fmla="*/ 27 w 54"/>
                  <a:gd name="T5" fmla="*/ 54 h 54"/>
                  <a:gd name="T6" fmla="*/ 0 w 54"/>
                  <a:gd name="T7" fmla="*/ 27 h 54"/>
                  <a:gd name="T8" fmla="*/ 27 w 54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27" y="0"/>
                    </a:moveTo>
                    <a:lnTo>
                      <a:pt x="54" y="27"/>
                    </a:lnTo>
                    <a:lnTo>
                      <a:pt x="27" y="54"/>
                    </a:lnTo>
                    <a:lnTo>
                      <a:pt x="0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Rectangle 56"/>
              <p:cNvSpPr>
                <a:spLocks noChangeArrowheads="1"/>
              </p:cNvSpPr>
              <p:nvPr/>
            </p:nvSpPr>
            <p:spPr bwMode="auto">
              <a:xfrm>
                <a:off x="666" y="2114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37" name="Rectangle 57"/>
              <p:cNvSpPr>
                <a:spLocks noChangeArrowheads="1"/>
              </p:cNvSpPr>
              <p:nvPr/>
            </p:nvSpPr>
            <p:spPr bwMode="auto">
              <a:xfrm>
                <a:off x="959" y="2182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38" name="Rectangle 58"/>
              <p:cNvSpPr>
                <a:spLocks noChangeArrowheads="1"/>
              </p:cNvSpPr>
              <p:nvPr/>
            </p:nvSpPr>
            <p:spPr bwMode="auto">
              <a:xfrm>
                <a:off x="1252" y="2442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39" name="Rectangle 59"/>
              <p:cNvSpPr>
                <a:spLocks noChangeArrowheads="1"/>
              </p:cNvSpPr>
              <p:nvPr/>
            </p:nvSpPr>
            <p:spPr bwMode="auto">
              <a:xfrm>
                <a:off x="1545" y="2351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0" name="Rectangle 60"/>
              <p:cNvSpPr>
                <a:spLocks noChangeArrowheads="1"/>
              </p:cNvSpPr>
              <p:nvPr/>
            </p:nvSpPr>
            <p:spPr bwMode="auto">
              <a:xfrm>
                <a:off x="1839" y="2351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1" name="Rectangle 61"/>
              <p:cNvSpPr>
                <a:spLocks noChangeArrowheads="1"/>
              </p:cNvSpPr>
              <p:nvPr/>
            </p:nvSpPr>
            <p:spPr bwMode="auto">
              <a:xfrm>
                <a:off x="2132" y="2540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2" name="Rectangle 62"/>
              <p:cNvSpPr>
                <a:spLocks noChangeArrowheads="1"/>
              </p:cNvSpPr>
              <p:nvPr/>
            </p:nvSpPr>
            <p:spPr bwMode="auto">
              <a:xfrm>
                <a:off x="2425" y="2643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3" name="Rectangle 63"/>
              <p:cNvSpPr>
                <a:spLocks noChangeArrowheads="1"/>
              </p:cNvSpPr>
              <p:nvPr/>
            </p:nvSpPr>
            <p:spPr bwMode="auto">
              <a:xfrm>
                <a:off x="2719" y="2920"/>
                <a:ext cx="48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4" name="Rectangle 64"/>
              <p:cNvSpPr>
                <a:spLocks noChangeArrowheads="1"/>
              </p:cNvSpPr>
              <p:nvPr/>
            </p:nvSpPr>
            <p:spPr bwMode="auto">
              <a:xfrm>
                <a:off x="3011" y="2985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5" name="Rectangle 65"/>
              <p:cNvSpPr>
                <a:spLocks noChangeArrowheads="1"/>
              </p:cNvSpPr>
              <p:nvPr/>
            </p:nvSpPr>
            <p:spPr bwMode="auto">
              <a:xfrm>
                <a:off x="3305" y="2983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6" name="Rectangle 66"/>
              <p:cNvSpPr>
                <a:spLocks noChangeArrowheads="1"/>
              </p:cNvSpPr>
              <p:nvPr/>
            </p:nvSpPr>
            <p:spPr bwMode="auto">
              <a:xfrm>
                <a:off x="3598" y="3121"/>
                <a:ext cx="49" cy="49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7" name="Rectangle 67"/>
              <p:cNvSpPr>
                <a:spLocks noChangeArrowheads="1"/>
              </p:cNvSpPr>
              <p:nvPr/>
            </p:nvSpPr>
            <p:spPr bwMode="auto">
              <a:xfrm>
                <a:off x="665" y="2660"/>
                <a:ext cx="53" cy="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48" name="Line 68"/>
              <p:cNvSpPr>
                <a:spLocks noChangeShapeType="1"/>
              </p:cNvSpPr>
              <p:nvPr/>
            </p:nvSpPr>
            <p:spPr bwMode="auto">
              <a:xfrm flipH="1" flipV="1">
                <a:off x="666" y="2660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Line 69"/>
              <p:cNvSpPr>
                <a:spLocks noChangeShapeType="1"/>
              </p:cNvSpPr>
              <p:nvPr/>
            </p:nvSpPr>
            <p:spPr bwMode="auto">
              <a:xfrm>
                <a:off x="693" y="2688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Line 70"/>
              <p:cNvSpPr>
                <a:spLocks noChangeShapeType="1"/>
              </p:cNvSpPr>
              <p:nvPr/>
            </p:nvSpPr>
            <p:spPr bwMode="auto">
              <a:xfrm flipH="1">
                <a:off x="666" y="2688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Line 71"/>
              <p:cNvSpPr>
                <a:spLocks noChangeShapeType="1"/>
              </p:cNvSpPr>
              <p:nvPr/>
            </p:nvSpPr>
            <p:spPr bwMode="auto">
              <a:xfrm flipV="1">
                <a:off x="693" y="2660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Rectangle 72"/>
              <p:cNvSpPr>
                <a:spLocks noChangeArrowheads="1"/>
              </p:cNvSpPr>
              <p:nvPr/>
            </p:nvSpPr>
            <p:spPr bwMode="auto">
              <a:xfrm>
                <a:off x="958" y="2597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53" name="Line 73"/>
              <p:cNvSpPr>
                <a:spLocks noChangeShapeType="1"/>
              </p:cNvSpPr>
              <p:nvPr/>
            </p:nvSpPr>
            <p:spPr bwMode="auto">
              <a:xfrm flipH="1" flipV="1">
                <a:off x="959" y="2598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Line 74"/>
              <p:cNvSpPr>
                <a:spLocks noChangeShapeType="1"/>
              </p:cNvSpPr>
              <p:nvPr/>
            </p:nvSpPr>
            <p:spPr bwMode="auto">
              <a:xfrm>
                <a:off x="986" y="2626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Line 75"/>
              <p:cNvSpPr>
                <a:spLocks noChangeShapeType="1"/>
              </p:cNvSpPr>
              <p:nvPr/>
            </p:nvSpPr>
            <p:spPr bwMode="auto">
              <a:xfrm flipH="1">
                <a:off x="959" y="2626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Line 76"/>
              <p:cNvSpPr>
                <a:spLocks noChangeShapeType="1"/>
              </p:cNvSpPr>
              <p:nvPr/>
            </p:nvSpPr>
            <p:spPr bwMode="auto">
              <a:xfrm flipV="1">
                <a:off x="986" y="2598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Rectangle 77"/>
              <p:cNvSpPr>
                <a:spLocks noChangeArrowheads="1"/>
              </p:cNvSpPr>
              <p:nvPr/>
            </p:nvSpPr>
            <p:spPr bwMode="auto">
              <a:xfrm>
                <a:off x="1251" y="2802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58" name="Line 78"/>
              <p:cNvSpPr>
                <a:spLocks noChangeShapeType="1"/>
              </p:cNvSpPr>
              <p:nvPr/>
            </p:nvSpPr>
            <p:spPr bwMode="auto">
              <a:xfrm flipH="1" flipV="1">
                <a:off x="1252" y="2803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Line 79"/>
              <p:cNvSpPr>
                <a:spLocks noChangeShapeType="1"/>
              </p:cNvSpPr>
              <p:nvPr/>
            </p:nvSpPr>
            <p:spPr bwMode="auto">
              <a:xfrm>
                <a:off x="1280" y="2830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Line 80"/>
              <p:cNvSpPr>
                <a:spLocks noChangeShapeType="1"/>
              </p:cNvSpPr>
              <p:nvPr/>
            </p:nvSpPr>
            <p:spPr bwMode="auto">
              <a:xfrm flipH="1">
                <a:off x="1252" y="2830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Line 81"/>
              <p:cNvSpPr>
                <a:spLocks noChangeShapeType="1"/>
              </p:cNvSpPr>
              <p:nvPr/>
            </p:nvSpPr>
            <p:spPr bwMode="auto">
              <a:xfrm flipV="1">
                <a:off x="1280" y="2803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Rectangle 82"/>
              <p:cNvSpPr>
                <a:spLocks noChangeArrowheads="1"/>
              </p:cNvSpPr>
              <p:nvPr/>
            </p:nvSpPr>
            <p:spPr bwMode="auto">
              <a:xfrm>
                <a:off x="1544" y="2919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63" name="Line 83"/>
              <p:cNvSpPr>
                <a:spLocks noChangeShapeType="1"/>
              </p:cNvSpPr>
              <p:nvPr/>
            </p:nvSpPr>
            <p:spPr bwMode="auto">
              <a:xfrm flipH="1" flipV="1">
                <a:off x="1545" y="2920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Line 84"/>
              <p:cNvSpPr>
                <a:spLocks noChangeShapeType="1"/>
              </p:cNvSpPr>
              <p:nvPr/>
            </p:nvSpPr>
            <p:spPr bwMode="auto">
              <a:xfrm>
                <a:off x="1572" y="2948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Line 85"/>
              <p:cNvSpPr>
                <a:spLocks noChangeShapeType="1"/>
              </p:cNvSpPr>
              <p:nvPr/>
            </p:nvSpPr>
            <p:spPr bwMode="auto">
              <a:xfrm flipH="1">
                <a:off x="1545" y="2948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Line 86"/>
              <p:cNvSpPr>
                <a:spLocks noChangeShapeType="1"/>
              </p:cNvSpPr>
              <p:nvPr/>
            </p:nvSpPr>
            <p:spPr bwMode="auto">
              <a:xfrm flipV="1">
                <a:off x="1572" y="2920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Rectangle 87"/>
              <p:cNvSpPr>
                <a:spLocks noChangeArrowheads="1"/>
              </p:cNvSpPr>
              <p:nvPr/>
            </p:nvSpPr>
            <p:spPr bwMode="auto">
              <a:xfrm>
                <a:off x="1838" y="2878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68" name="Line 88"/>
              <p:cNvSpPr>
                <a:spLocks noChangeShapeType="1"/>
              </p:cNvSpPr>
              <p:nvPr/>
            </p:nvSpPr>
            <p:spPr bwMode="auto">
              <a:xfrm flipH="1" flipV="1">
                <a:off x="1839" y="287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Line 89"/>
              <p:cNvSpPr>
                <a:spLocks noChangeShapeType="1"/>
              </p:cNvSpPr>
              <p:nvPr/>
            </p:nvSpPr>
            <p:spPr bwMode="auto">
              <a:xfrm>
                <a:off x="1866" y="290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Line 90"/>
              <p:cNvSpPr>
                <a:spLocks noChangeShapeType="1"/>
              </p:cNvSpPr>
              <p:nvPr/>
            </p:nvSpPr>
            <p:spPr bwMode="auto">
              <a:xfrm flipH="1">
                <a:off x="1839" y="290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Line 91"/>
              <p:cNvSpPr>
                <a:spLocks noChangeShapeType="1"/>
              </p:cNvSpPr>
              <p:nvPr/>
            </p:nvSpPr>
            <p:spPr bwMode="auto">
              <a:xfrm flipV="1">
                <a:off x="1866" y="287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Rectangle 92"/>
              <p:cNvSpPr>
                <a:spLocks noChangeArrowheads="1"/>
              </p:cNvSpPr>
              <p:nvPr/>
            </p:nvSpPr>
            <p:spPr bwMode="auto">
              <a:xfrm>
                <a:off x="2131" y="2890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73" name="Line 93"/>
              <p:cNvSpPr>
                <a:spLocks noChangeShapeType="1"/>
              </p:cNvSpPr>
              <p:nvPr/>
            </p:nvSpPr>
            <p:spPr bwMode="auto">
              <a:xfrm flipH="1" flipV="1">
                <a:off x="2132" y="2891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Line 94"/>
              <p:cNvSpPr>
                <a:spLocks noChangeShapeType="1"/>
              </p:cNvSpPr>
              <p:nvPr/>
            </p:nvSpPr>
            <p:spPr bwMode="auto">
              <a:xfrm>
                <a:off x="2160" y="291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Line 95"/>
              <p:cNvSpPr>
                <a:spLocks noChangeShapeType="1"/>
              </p:cNvSpPr>
              <p:nvPr/>
            </p:nvSpPr>
            <p:spPr bwMode="auto">
              <a:xfrm flipH="1">
                <a:off x="2132" y="2919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Line 96"/>
              <p:cNvSpPr>
                <a:spLocks noChangeShapeType="1"/>
              </p:cNvSpPr>
              <p:nvPr/>
            </p:nvSpPr>
            <p:spPr bwMode="auto">
              <a:xfrm flipV="1">
                <a:off x="2160" y="2891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Rectangle 97"/>
              <p:cNvSpPr>
                <a:spLocks noChangeArrowheads="1"/>
              </p:cNvSpPr>
              <p:nvPr/>
            </p:nvSpPr>
            <p:spPr bwMode="auto">
              <a:xfrm>
                <a:off x="2424" y="2946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78" name="Line 98"/>
              <p:cNvSpPr>
                <a:spLocks noChangeShapeType="1"/>
              </p:cNvSpPr>
              <p:nvPr/>
            </p:nvSpPr>
            <p:spPr bwMode="auto">
              <a:xfrm flipH="1" flipV="1">
                <a:off x="2425" y="2947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Line 99"/>
              <p:cNvSpPr>
                <a:spLocks noChangeShapeType="1"/>
              </p:cNvSpPr>
              <p:nvPr/>
            </p:nvSpPr>
            <p:spPr bwMode="auto">
              <a:xfrm>
                <a:off x="2452" y="2974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Line 100"/>
              <p:cNvSpPr>
                <a:spLocks noChangeShapeType="1"/>
              </p:cNvSpPr>
              <p:nvPr/>
            </p:nvSpPr>
            <p:spPr bwMode="auto">
              <a:xfrm flipH="1">
                <a:off x="2425" y="2974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Line 101"/>
              <p:cNvSpPr>
                <a:spLocks noChangeShapeType="1"/>
              </p:cNvSpPr>
              <p:nvPr/>
            </p:nvSpPr>
            <p:spPr bwMode="auto">
              <a:xfrm flipV="1">
                <a:off x="2452" y="2947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Rectangle 102"/>
              <p:cNvSpPr>
                <a:spLocks noChangeArrowheads="1"/>
              </p:cNvSpPr>
              <p:nvPr/>
            </p:nvSpPr>
            <p:spPr bwMode="auto">
              <a:xfrm>
                <a:off x="2718" y="2952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83" name="Line 103"/>
              <p:cNvSpPr>
                <a:spLocks noChangeShapeType="1"/>
              </p:cNvSpPr>
              <p:nvPr/>
            </p:nvSpPr>
            <p:spPr bwMode="auto">
              <a:xfrm flipH="1" flipV="1">
                <a:off x="2719" y="2953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Line 104"/>
              <p:cNvSpPr>
                <a:spLocks noChangeShapeType="1"/>
              </p:cNvSpPr>
              <p:nvPr/>
            </p:nvSpPr>
            <p:spPr bwMode="auto">
              <a:xfrm>
                <a:off x="2746" y="2981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Line 105"/>
              <p:cNvSpPr>
                <a:spLocks noChangeShapeType="1"/>
              </p:cNvSpPr>
              <p:nvPr/>
            </p:nvSpPr>
            <p:spPr bwMode="auto">
              <a:xfrm flipH="1">
                <a:off x="2719" y="2981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Line 106"/>
              <p:cNvSpPr>
                <a:spLocks noChangeShapeType="1"/>
              </p:cNvSpPr>
              <p:nvPr/>
            </p:nvSpPr>
            <p:spPr bwMode="auto">
              <a:xfrm flipV="1">
                <a:off x="2746" y="2953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Rectangle 107"/>
              <p:cNvSpPr>
                <a:spLocks noChangeArrowheads="1"/>
              </p:cNvSpPr>
              <p:nvPr/>
            </p:nvSpPr>
            <p:spPr bwMode="auto">
              <a:xfrm>
                <a:off x="3010" y="3088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88" name="Line 108"/>
              <p:cNvSpPr>
                <a:spLocks noChangeShapeType="1"/>
              </p:cNvSpPr>
              <p:nvPr/>
            </p:nvSpPr>
            <p:spPr bwMode="auto">
              <a:xfrm flipH="1" flipV="1">
                <a:off x="3011" y="3089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Line 109"/>
              <p:cNvSpPr>
                <a:spLocks noChangeShapeType="1"/>
              </p:cNvSpPr>
              <p:nvPr/>
            </p:nvSpPr>
            <p:spPr bwMode="auto">
              <a:xfrm>
                <a:off x="3039" y="311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Line 110"/>
              <p:cNvSpPr>
                <a:spLocks noChangeShapeType="1"/>
              </p:cNvSpPr>
              <p:nvPr/>
            </p:nvSpPr>
            <p:spPr bwMode="auto">
              <a:xfrm flipH="1">
                <a:off x="3011" y="3116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Line 111"/>
              <p:cNvSpPr>
                <a:spLocks noChangeShapeType="1"/>
              </p:cNvSpPr>
              <p:nvPr/>
            </p:nvSpPr>
            <p:spPr bwMode="auto">
              <a:xfrm flipV="1">
                <a:off x="3039" y="308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Rectangle 112"/>
              <p:cNvSpPr>
                <a:spLocks noChangeArrowheads="1"/>
              </p:cNvSpPr>
              <p:nvPr/>
            </p:nvSpPr>
            <p:spPr bwMode="auto">
              <a:xfrm>
                <a:off x="3304" y="3218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93" name="Line 113"/>
              <p:cNvSpPr>
                <a:spLocks noChangeShapeType="1"/>
              </p:cNvSpPr>
              <p:nvPr/>
            </p:nvSpPr>
            <p:spPr bwMode="auto">
              <a:xfrm flipH="1" flipV="1">
                <a:off x="3305" y="321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Line 114"/>
              <p:cNvSpPr>
                <a:spLocks noChangeShapeType="1"/>
              </p:cNvSpPr>
              <p:nvPr/>
            </p:nvSpPr>
            <p:spPr bwMode="auto">
              <a:xfrm>
                <a:off x="3332" y="324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Line 115"/>
              <p:cNvSpPr>
                <a:spLocks noChangeShapeType="1"/>
              </p:cNvSpPr>
              <p:nvPr/>
            </p:nvSpPr>
            <p:spPr bwMode="auto">
              <a:xfrm flipH="1">
                <a:off x="3305" y="324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Line 116"/>
              <p:cNvSpPr>
                <a:spLocks noChangeShapeType="1"/>
              </p:cNvSpPr>
              <p:nvPr/>
            </p:nvSpPr>
            <p:spPr bwMode="auto">
              <a:xfrm flipV="1">
                <a:off x="3332" y="321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Rectangle 117"/>
              <p:cNvSpPr>
                <a:spLocks noChangeArrowheads="1"/>
              </p:cNvSpPr>
              <p:nvPr/>
            </p:nvSpPr>
            <p:spPr bwMode="auto">
              <a:xfrm>
                <a:off x="3597" y="3304"/>
                <a:ext cx="52" cy="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798" name="Line 118"/>
              <p:cNvSpPr>
                <a:spLocks noChangeShapeType="1"/>
              </p:cNvSpPr>
              <p:nvPr/>
            </p:nvSpPr>
            <p:spPr bwMode="auto">
              <a:xfrm flipH="1" flipV="1">
                <a:off x="3598" y="3305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Line 119"/>
              <p:cNvSpPr>
                <a:spLocks noChangeShapeType="1"/>
              </p:cNvSpPr>
              <p:nvPr/>
            </p:nvSpPr>
            <p:spPr bwMode="auto">
              <a:xfrm>
                <a:off x="3625" y="3332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Line 120"/>
              <p:cNvSpPr>
                <a:spLocks noChangeShapeType="1"/>
              </p:cNvSpPr>
              <p:nvPr/>
            </p:nvSpPr>
            <p:spPr bwMode="auto">
              <a:xfrm flipH="1">
                <a:off x="3598" y="3332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Line 121"/>
              <p:cNvSpPr>
                <a:spLocks noChangeShapeType="1"/>
              </p:cNvSpPr>
              <p:nvPr/>
            </p:nvSpPr>
            <p:spPr bwMode="auto">
              <a:xfrm flipV="1">
                <a:off x="3625" y="3305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Rectangle 122"/>
              <p:cNvSpPr>
                <a:spLocks noChangeArrowheads="1"/>
              </p:cNvSpPr>
              <p:nvPr/>
            </p:nvSpPr>
            <p:spPr bwMode="auto">
              <a:xfrm>
                <a:off x="665" y="1570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03" name="Line 123"/>
              <p:cNvSpPr>
                <a:spLocks noChangeShapeType="1"/>
              </p:cNvSpPr>
              <p:nvPr/>
            </p:nvSpPr>
            <p:spPr bwMode="auto">
              <a:xfrm flipH="1" flipV="1">
                <a:off x="666" y="1571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Line 124"/>
              <p:cNvSpPr>
                <a:spLocks noChangeShapeType="1"/>
              </p:cNvSpPr>
              <p:nvPr/>
            </p:nvSpPr>
            <p:spPr bwMode="auto">
              <a:xfrm>
                <a:off x="693" y="1598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Line 125"/>
              <p:cNvSpPr>
                <a:spLocks noChangeShapeType="1"/>
              </p:cNvSpPr>
              <p:nvPr/>
            </p:nvSpPr>
            <p:spPr bwMode="auto">
              <a:xfrm flipH="1">
                <a:off x="666" y="1598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Line 126"/>
              <p:cNvSpPr>
                <a:spLocks noChangeShapeType="1"/>
              </p:cNvSpPr>
              <p:nvPr/>
            </p:nvSpPr>
            <p:spPr bwMode="auto">
              <a:xfrm flipV="1">
                <a:off x="693" y="1571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Line 127"/>
              <p:cNvSpPr>
                <a:spLocks noChangeShapeType="1"/>
              </p:cNvSpPr>
              <p:nvPr/>
            </p:nvSpPr>
            <p:spPr bwMode="auto">
              <a:xfrm flipV="1">
                <a:off x="693" y="1571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Line 128"/>
              <p:cNvSpPr>
                <a:spLocks noChangeShapeType="1"/>
              </p:cNvSpPr>
              <p:nvPr/>
            </p:nvSpPr>
            <p:spPr bwMode="auto">
              <a:xfrm>
                <a:off x="693" y="1598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Rectangle 129"/>
              <p:cNvSpPr>
                <a:spLocks noChangeArrowheads="1"/>
              </p:cNvSpPr>
              <p:nvPr/>
            </p:nvSpPr>
            <p:spPr bwMode="auto">
              <a:xfrm>
                <a:off x="958" y="1582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10" name="Line 130"/>
              <p:cNvSpPr>
                <a:spLocks noChangeShapeType="1"/>
              </p:cNvSpPr>
              <p:nvPr/>
            </p:nvSpPr>
            <p:spPr bwMode="auto">
              <a:xfrm flipH="1" flipV="1">
                <a:off x="959" y="1583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Line 131"/>
              <p:cNvSpPr>
                <a:spLocks noChangeShapeType="1"/>
              </p:cNvSpPr>
              <p:nvPr/>
            </p:nvSpPr>
            <p:spPr bwMode="auto">
              <a:xfrm>
                <a:off x="986" y="1610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Line 132"/>
              <p:cNvSpPr>
                <a:spLocks noChangeShapeType="1"/>
              </p:cNvSpPr>
              <p:nvPr/>
            </p:nvSpPr>
            <p:spPr bwMode="auto">
              <a:xfrm flipH="1">
                <a:off x="959" y="1610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Line 133"/>
              <p:cNvSpPr>
                <a:spLocks noChangeShapeType="1"/>
              </p:cNvSpPr>
              <p:nvPr/>
            </p:nvSpPr>
            <p:spPr bwMode="auto">
              <a:xfrm flipV="1">
                <a:off x="986" y="1583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Line 134"/>
              <p:cNvSpPr>
                <a:spLocks noChangeShapeType="1"/>
              </p:cNvSpPr>
              <p:nvPr/>
            </p:nvSpPr>
            <p:spPr bwMode="auto">
              <a:xfrm flipV="1">
                <a:off x="986" y="1583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Line 135"/>
              <p:cNvSpPr>
                <a:spLocks noChangeShapeType="1"/>
              </p:cNvSpPr>
              <p:nvPr/>
            </p:nvSpPr>
            <p:spPr bwMode="auto">
              <a:xfrm>
                <a:off x="986" y="1610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Rectangle 136"/>
              <p:cNvSpPr>
                <a:spLocks noChangeArrowheads="1"/>
              </p:cNvSpPr>
              <p:nvPr/>
            </p:nvSpPr>
            <p:spPr bwMode="auto">
              <a:xfrm>
                <a:off x="1251" y="1819"/>
                <a:ext cx="53" cy="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17" name="Line 137"/>
              <p:cNvSpPr>
                <a:spLocks noChangeShapeType="1"/>
              </p:cNvSpPr>
              <p:nvPr/>
            </p:nvSpPr>
            <p:spPr bwMode="auto">
              <a:xfrm flipH="1" flipV="1">
                <a:off x="1252" y="1819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Line 138"/>
              <p:cNvSpPr>
                <a:spLocks noChangeShapeType="1"/>
              </p:cNvSpPr>
              <p:nvPr/>
            </p:nvSpPr>
            <p:spPr bwMode="auto">
              <a:xfrm>
                <a:off x="1280" y="1847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Line 139"/>
              <p:cNvSpPr>
                <a:spLocks noChangeShapeType="1"/>
              </p:cNvSpPr>
              <p:nvPr/>
            </p:nvSpPr>
            <p:spPr bwMode="auto">
              <a:xfrm flipH="1">
                <a:off x="1252" y="1847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Line 140"/>
              <p:cNvSpPr>
                <a:spLocks noChangeShapeType="1"/>
              </p:cNvSpPr>
              <p:nvPr/>
            </p:nvSpPr>
            <p:spPr bwMode="auto">
              <a:xfrm flipV="1">
                <a:off x="1280" y="1819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Line 141"/>
              <p:cNvSpPr>
                <a:spLocks noChangeShapeType="1"/>
              </p:cNvSpPr>
              <p:nvPr/>
            </p:nvSpPr>
            <p:spPr bwMode="auto">
              <a:xfrm flipV="1">
                <a:off x="1280" y="1819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Line 142"/>
              <p:cNvSpPr>
                <a:spLocks noChangeShapeType="1"/>
              </p:cNvSpPr>
              <p:nvPr/>
            </p:nvSpPr>
            <p:spPr bwMode="auto">
              <a:xfrm>
                <a:off x="1280" y="1847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Rectangle 143"/>
              <p:cNvSpPr>
                <a:spLocks noChangeArrowheads="1"/>
              </p:cNvSpPr>
              <p:nvPr/>
            </p:nvSpPr>
            <p:spPr bwMode="auto">
              <a:xfrm>
                <a:off x="1544" y="1794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24" name="Line 144"/>
              <p:cNvSpPr>
                <a:spLocks noChangeShapeType="1"/>
              </p:cNvSpPr>
              <p:nvPr/>
            </p:nvSpPr>
            <p:spPr bwMode="auto">
              <a:xfrm flipH="1" flipV="1">
                <a:off x="1545" y="1795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Line 145"/>
              <p:cNvSpPr>
                <a:spLocks noChangeShapeType="1"/>
              </p:cNvSpPr>
              <p:nvPr/>
            </p:nvSpPr>
            <p:spPr bwMode="auto">
              <a:xfrm>
                <a:off x="1572" y="1822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Line 146"/>
              <p:cNvSpPr>
                <a:spLocks noChangeShapeType="1"/>
              </p:cNvSpPr>
              <p:nvPr/>
            </p:nvSpPr>
            <p:spPr bwMode="auto">
              <a:xfrm flipH="1">
                <a:off x="1545" y="1822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Line 147"/>
              <p:cNvSpPr>
                <a:spLocks noChangeShapeType="1"/>
              </p:cNvSpPr>
              <p:nvPr/>
            </p:nvSpPr>
            <p:spPr bwMode="auto">
              <a:xfrm flipV="1">
                <a:off x="1572" y="1795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Line 148"/>
              <p:cNvSpPr>
                <a:spLocks noChangeShapeType="1"/>
              </p:cNvSpPr>
              <p:nvPr/>
            </p:nvSpPr>
            <p:spPr bwMode="auto">
              <a:xfrm flipV="1">
                <a:off x="1572" y="1795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Line 149"/>
              <p:cNvSpPr>
                <a:spLocks noChangeShapeType="1"/>
              </p:cNvSpPr>
              <p:nvPr/>
            </p:nvSpPr>
            <p:spPr bwMode="auto">
              <a:xfrm>
                <a:off x="1572" y="1822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Rectangle 150"/>
              <p:cNvSpPr>
                <a:spLocks noChangeArrowheads="1"/>
              </p:cNvSpPr>
              <p:nvPr/>
            </p:nvSpPr>
            <p:spPr bwMode="auto">
              <a:xfrm>
                <a:off x="1838" y="1771"/>
                <a:ext cx="52" cy="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31" name="Line 151"/>
              <p:cNvSpPr>
                <a:spLocks noChangeShapeType="1"/>
              </p:cNvSpPr>
              <p:nvPr/>
            </p:nvSpPr>
            <p:spPr bwMode="auto">
              <a:xfrm flipH="1" flipV="1">
                <a:off x="1839" y="1771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Line 152"/>
              <p:cNvSpPr>
                <a:spLocks noChangeShapeType="1"/>
              </p:cNvSpPr>
              <p:nvPr/>
            </p:nvSpPr>
            <p:spPr bwMode="auto">
              <a:xfrm>
                <a:off x="1866" y="179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Line 153"/>
              <p:cNvSpPr>
                <a:spLocks noChangeShapeType="1"/>
              </p:cNvSpPr>
              <p:nvPr/>
            </p:nvSpPr>
            <p:spPr bwMode="auto">
              <a:xfrm flipH="1">
                <a:off x="1839" y="179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4" name="Line 154"/>
              <p:cNvSpPr>
                <a:spLocks noChangeShapeType="1"/>
              </p:cNvSpPr>
              <p:nvPr/>
            </p:nvSpPr>
            <p:spPr bwMode="auto">
              <a:xfrm flipV="1">
                <a:off x="1866" y="1771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5" name="Line 155"/>
              <p:cNvSpPr>
                <a:spLocks noChangeShapeType="1"/>
              </p:cNvSpPr>
              <p:nvPr/>
            </p:nvSpPr>
            <p:spPr bwMode="auto">
              <a:xfrm flipV="1">
                <a:off x="1866" y="1771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6" name="Line 156"/>
              <p:cNvSpPr>
                <a:spLocks noChangeShapeType="1"/>
              </p:cNvSpPr>
              <p:nvPr/>
            </p:nvSpPr>
            <p:spPr bwMode="auto">
              <a:xfrm>
                <a:off x="1866" y="1799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7" name="Rectangle 157"/>
              <p:cNvSpPr>
                <a:spLocks noChangeArrowheads="1"/>
              </p:cNvSpPr>
              <p:nvPr/>
            </p:nvSpPr>
            <p:spPr bwMode="auto">
              <a:xfrm>
                <a:off x="2131" y="1939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38" name="Line 158"/>
              <p:cNvSpPr>
                <a:spLocks noChangeShapeType="1"/>
              </p:cNvSpPr>
              <p:nvPr/>
            </p:nvSpPr>
            <p:spPr bwMode="auto">
              <a:xfrm flipH="1" flipV="1">
                <a:off x="2132" y="1940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9" name="Line 159"/>
              <p:cNvSpPr>
                <a:spLocks noChangeShapeType="1"/>
              </p:cNvSpPr>
              <p:nvPr/>
            </p:nvSpPr>
            <p:spPr bwMode="auto">
              <a:xfrm>
                <a:off x="2160" y="1967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0" name="Line 160"/>
              <p:cNvSpPr>
                <a:spLocks noChangeShapeType="1"/>
              </p:cNvSpPr>
              <p:nvPr/>
            </p:nvSpPr>
            <p:spPr bwMode="auto">
              <a:xfrm flipH="1">
                <a:off x="2132" y="1967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1" name="Line 161"/>
              <p:cNvSpPr>
                <a:spLocks noChangeShapeType="1"/>
              </p:cNvSpPr>
              <p:nvPr/>
            </p:nvSpPr>
            <p:spPr bwMode="auto">
              <a:xfrm flipV="1">
                <a:off x="2160" y="1940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2" name="Line 162"/>
              <p:cNvSpPr>
                <a:spLocks noChangeShapeType="1"/>
              </p:cNvSpPr>
              <p:nvPr/>
            </p:nvSpPr>
            <p:spPr bwMode="auto">
              <a:xfrm flipV="1">
                <a:off x="2160" y="1940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3" name="Line 163"/>
              <p:cNvSpPr>
                <a:spLocks noChangeShapeType="1"/>
              </p:cNvSpPr>
              <p:nvPr/>
            </p:nvSpPr>
            <p:spPr bwMode="auto">
              <a:xfrm>
                <a:off x="2160" y="1967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4" name="Rectangle 164"/>
              <p:cNvSpPr>
                <a:spLocks noChangeArrowheads="1"/>
              </p:cNvSpPr>
              <p:nvPr/>
            </p:nvSpPr>
            <p:spPr bwMode="auto">
              <a:xfrm>
                <a:off x="2424" y="1936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45" name="Line 165"/>
              <p:cNvSpPr>
                <a:spLocks noChangeShapeType="1"/>
              </p:cNvSpPr>
              <p:nvPr/>
            </p:nvSpPr>
            <p:spPr bwMode="auto">
              <a:xfrm flipH="1" flipV="1">
                <a:off x="2425" y="1937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6" name="Line 166"/>
              <p:cNvSpPr>
                <a:spLocks noChangeShapeType="1"/>
              </p:cNvSpPr>
              <p:nvPr/>
            </p:nvSpPr>
            <p:spPr bwMode="auto">
              <a:xfrm>
                <a:off x="2452" y="1965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7" name="Line 167"/>
              <p:cNvSpPr>
                <a:spLocks noChangeShapeType="1"/>
              </p:cNvSpPr>
              <p:nvPr/>
            </p:nvSpPr>
            <p:spPr bwMode="auto">
              <a:xfrm flipH="1">
                <a:off x="2425" y="1965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8" name="Line 168"/>
              <p:cNvSpPr>
                <a:spLocks noChangeShapeType="1"/>
              </p:cNvSpPr>
              <p:nvPr/>
            </p:nvSpPr>
            <p:spPr bwMode="auto">
              <a:xfrm flipV="1">
                <a:off x="2452" y="1937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9" name="Line 169"/>
              <p:cNvSpPr>
                <a:spLocks noChangeShapeType="1"/>
              </p:cNvSpPr>
              <p:nvPr/>
            </p:nvSpPr>
            <p:spPr bwMode="auto">
              <a:xfrm flipV="1">
                <a:off x="2452" y="1937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0" name="Line 170"/>
              <p:cNvSpPr>
                <a:spLocks noChangeShapeType="1"/>
              </p:cNvSpPr>
              <p:nvPr/>
            </p:nvSpPr>
            <p:spPr bwMode="auto">
              <a:xfrm>
                <a:off x="2452" y="1965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1" name="Rectangle 171"/>
              <p:cNvSpPr>
                <a:spLocks noChangeArrowheads="1"/>
              </p:cNvSpPr>
              <p:nvPr/>
            </p:nvSpPr>
            <p:spPr bwMode="auto">
              <a:xfrm>
                <a:off x="2718" y="1871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52" name="Line 172"/>
              <p:cNvSpPr>
                <a:spLocks noChangeShapeType="1"/>
              </p:cNvSpPr>
              <p:nvPr/>
            </p:nvSpPr>
            <p:spPr bwMode="auto">
              <a:xfrm flipH="1" flipV="1">
                <a:off x="2719" y="1872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3" name="Line 173"/>
              <p:cNvSpPr>
                <a:spLocks noChangeShapeType="1"/>
              </p:cNvSpPr>
              <p:nvPr/>
            </p:nvSpPr>
            <p:spPr bwMode="auto">
              <a:xfrm>
                <a:off x="2746" y="1900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4" name="Line 174"/>
              <p:cNvSpPr>
                <a:spLocks noChangeShapeType="1"/>
              </p:cNvSpPr>
              <p:nvPr/>
            </p:nvSpPr>
            <p:spPr bwMode="auto">
              <a:xfrm flipH="1">
                <a:off x="2719" y="1900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5" name="Line 175"/>
              <p:cNvSpPr>
                <a:spLocks noChangeShapeType="1"/>
              </p:cNvSpPr>
              <p:nvPr/>
            </p:nvSpPr>
            <p:spPr bwMode="auto">
              <a:xfrm flipV="1">
                <a:off x="2746" y="1872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6" name="Line 176"/>
              <p:cNvSpPr>
                <a:spLocks noChangeShapeType="1"/>
              </p:cNvSpPr>
              <p:nvPr/>
            </p:nvSpPr>
            <p:spPr bwMode="auto">
              <a:xfrm flipV="1">
                <a:off x="2746" y="1872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7" name="Line 177"/>
              <p:cNvSpPr>
                <a:spLocks noChangeShapeType="1"/>
              </p:cNvSpPr>
              <p:nvPr/>
            </p:nvSpPr>
            <p:spPr bwMode="auto">
              <a:xfrm>
                <a:off x="2746" y="1900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8" name="Rectangle 178"/>
              <p:cNvSpPr>
                <a:spLocks noChangeArrowheads="1"/>
              </p:cNvSpPr>
              <p:nvPr/>
            </p:nvSpPr>
            <p:spPr bwMode="auto">
              <a:xfrm>
                <a:off x="3010" y="2355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59" name="Line 179"/>
              <p:cNvSpPr>
                <a:spLocks noChangeShapeType="1"/>
              </p:cNvSpPr>
              <p:nvPr/>
            </p:nvSpPr>
            <p:spPr bwMode="auto">
              <a:xfrm flipH="1" flipV="1">
                <a:off x="3011" y="2356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0" name="Line 180"/>
              <p:cNvSpPr>
                <a:spLocks noChangeShapeType="1"/>
              </p:cNvSpPr>
              <p:nvPr/>
            </p:nvSpPr>
            <p:spPr bwMode="auto">
              <a:xfrm>
                <a:off x="3039" y="2384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1" name="Line 181"/>
              <p:cNvSpPr>
                <a:spLocks noChangeShapeType="1"/>
              </p:cNvSpPr>
              <p:nvPr/>
            </p:nvSpPr>
            <p:spPr bwMode="auto">
              <a:xfrm flipH="1">
                <a:off x="3011" y="2384"/>
                <a:ext cx="28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2" name="Line 182"/>
              <p:cNvSpPr>
                <a:spLocks noChangeShapeType="1"/>
              </p:cNvSpPr>
              <p:nvPr/>
            </p:nvSpPr>
            <p:spPr bwMode="auto">
              <a:xfrm flipV="1">
                <a:off x="3039" y="2356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3" name="Line 183"/>
              <p:cNvSpPr>
                <a:spLocks noChangeShapeType="1"/>
              </p:cNvSpPr>
              <p:nvPr/>
            </p:nvSpPr>
            <p:spPr bwMode="auto">
              <a:xfrm flipV="1">
                <a:off x="3039" y="2356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4" name="Line 184"/>
              <p:cNvSpPr>
                <a:spLocks noChangeShapeType="1"/>
              </p:cNvSpPr>
              <p:nvPr/>
            </p:nvSpPr>
            <p:spPr bwMode="auto">
              <a:xfrm>
                <a:off x="3039" y="2384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5" name="Rectangle 185"/>
              <p:cNvSpPr>
                <a:spLocks noChangeArrowheads="1"/>
              </p:cNvSpPr>
              <p:nvPr/>
            </p:nvSpPr>
            <p:spPr bwMode="auto">
              <a:xfrm>
                <a:off x="3304" y="2240"/>
                <a:ext cx="53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66" name="Line 186"/>
              <p:cNvSpPr>
                <a:spLocks noChangeShapeType="1"/>
              </p:cNvSpPr>
              <p:nvPr/>
            </p:nvSpPr>
            <p:spPr bwMode="auto">
              <a:xfrm flipH="1" flipV="1">
                <a:off x="3305" y="2241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7" name="Line 187"/>
              <p:cNvSpPr>
                <a:spLocks noChangeShapeType="1"/>
              </p:cNvSpPr>
              <p:nvPr/>
            </p:nvSpPr>
            <p:spPr bwMode="auto">
              <a:xfrm>
                <a:off x="3332" y="226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8" name="Line 188"/>
              <p:cNvSpPr>
                <a:spLocks noChangeShapeType="1"/>
              </p:cNvSpPr>
              <p:nvPr/>
            </p:nvSpPr>
            <p:spPr bwMode="auto">
              <a:xfrm flipH="1">
                <a:off x="3305" y="2269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69" name="Line 189"/>
              <p:cNvSpPr>
                <a:spLocks noChangeShapeType="1"/>
              </p:cNvSpPr>
              <p:nvPr/>
            </p:nvSpPr>
            <p:spPr bwMode="auto">
              <a:xfrm flipV="1">
                <a:off x="3332" y="2241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0" name="Line 190"/>
              <p:cNvSpPr>
                <a:spLocks noChangeShapeType="1"/>
              </p:cNvSpPr>
              <p:nvPr/>
            </p:nvSpPr>
            <p:spPr bwMode="auto">
              <a:xfrm flipV="1">
                <a:off x="3332" y="2241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1" name="Line 191"/>
              <p:cNvSpPr>
                <a:spLocks noChangeShapeType="1"/>
              </p:cNvSpPr>
              <p:nvPr/>
            </p:nvSpPr>
            <p:spPr bwMode="auto">
              <a:xfrm>
                <a:off x="3332" y="2269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2" name="Rectangle 192"/>
              <p:cNvSpPr>
                <a:spLocks noChangeArrowheads="1"/>
              </p:cNvSpPr>
              <p:nvPr/>
            </p:nvSpPr>
            <p:spPr bwMode="auto">
              <a:xfrm>
                <a:off x="3597" y="2774"/>
                <a:ext cx="52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73" name="Line 193"/>
              <p:cNvSpPr>
                <a:spLocks noChangeShapeType="1"/>
              </p:cNvSpPr>
              <p:nvPr/>
            </p:nvSpPr>
            <p:spPr bwMode="auto">
              <a:xfrm flipH="1" flipV="1">
                <a:off x="3598" y="2775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4" name="Line 194"/>
              <p:cNvSpPr>
                <a:spLocks noChangeShapeType="1"/>
              </p:cNvSpPr>
              <p:nvPr/>
            </p:nvSpPr>
            <p:spPr bwMode="auto">
              <a:xfrm>
                <a:off x="3625" y="2803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5" name="Line 195"/>
              <p:cNvSpPr>
                <a:spLocks noChangeShapeType="1"/>
              </p:cNvSpPr>
              <p:nvPr/>
            </p:nvSpPr>
            <p:spPr bwMode="auto">
              <a:xfrm flipH="1">
                <a:off x="3598" y="2803"/>
                <a:ext cx="27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6" name="Line 196"/>
              <p:cNvSpPr>
                <a:spLocks noChangeShapeType="1"/>
              </p:cNvSpPr>
              <p:nvPr/>
            </p:nvSpPr>
            <p:spPr bwMode="auto">
              <a:xfrm flipV="1">
                <a:off x="3625" y="2775"/>
                <a:ext cx="27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7" name="Line 197"/>
              <p:cNvSpPr>
                <a:spLocks noChangeShapeType="1"/>
              </p:cNvSpPr>
              <p:nvPr/>
            </p:nvSpPr>
            <p:spPr bwMode="auto">
              <a:xfrm flipV="1">
                <a:off x="3625" y="2775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8" name="Line 198"/>
              <p:cNvSpPr>
                <a:spLocks noChangeShapeType="1"/>
              </p:cNvSpPr>
              <p:nvPr/>
            </p:nvSpPr>
            <p:spPr bwMode="auto">
              <a:xfrm>
                <a:off x="3625" y="2803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79" name="Oval 199"/>
              <p:cNvSpPr>
                <a:spLocks noChangeArrowheads="1"/>
              </p:cNvSpPr>
              <p:nvPr/>
            </p:nvSpPr>
            <p:spPr bwMode="auto">
              <a:xfrm>
                <a:off x="666" y="2283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80" name="Oval 200"/>
              <p:cNvSpPr>
                <a:spLocks noChangeArrowheads="1"/>
              </p:cNvSpPr>
              <p:nvPr/>
            </p:nvSpPr>
            <p:spPr bwMode="auto">
              <a:xfrm>
                <a:off x="959" y="2171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81" name="Oval 201"/>
              <p:cNvSpPr>
                <a:spLocks noChangeArrowheads="1"/>
              </p:cNvSpPr>
              <p:nvPr/>
            </p:nvSpPr>
            <p:spPr bwMode="auto">
              <a:xfrm>
                <a:off x="1252" y="2466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82" name="Oval 202"/>
              <p:cNvSpPr>
                <a:spLocks noChangeArrowheads="1"/>
              </p:cNvSpPr>
              <p:nvPr/>
            </p:nvSpPr>
            <p:spPr bwMode="auto">
              <a:xfrm>
                <a:off x="1545" y="2389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83" name="Oval 203"/>
              <p:cNvSpPr>
                <a:spLocks noChangeArrowheads="1"/>
              </p:cNvSpPr>
              <p:nvPr/>
            </p:nvSpPr>
            <p:spPr bwMode="auto">
              <a:xfrm>
                <a:off x="1839" y="2330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  <p:sp>
            <p:nvSpPr>
              <p:cNvPr id="26884" name="Oval 204"/>
              <p:cNvSpPr>
                <a:spLocks noChangeArrowheads="1"/>
              </p:cNvSpPr>
              <p:nvPr/>
            </p:nvSpPr>
            <p:spPr bwMode="auto">
              <a:xfrm>
                <a:off x="2132" y="2533"/>
                <a:ext cx="49" cy="4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66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6629" name="Oval 205"/>
            <p:cNvSpPr>
              <a:spLocks noChangeArrowheads="1"/>
            </p:cNvSpPr>
            <p:nvPr/>
          </p:nvSpPr>
          <p:spPr bwMode="auto">
            <a:xfrm>
              <a:off x="4330700" y="3962400"/>
              <a:ext cx="87313" cy="7778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30" name="Oval 206"/>
            <p:cNvSpPr>
              <a:spLocks noChangeArrowheads="1"/>
            </p:cNvSpPr>
            <p:nvPr/>
          </p:nvSpPr>
          <p:spPr bwMode="auto">
            <a:xfrm>
              <a:off x="4856163" y="4275138"/>
              <a:ext cx="85725" cy="77787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31" name="Oval 207"/>
            <p:cNvSpPr>
              <a:spLocks noChangeArrowheads="1"/>
            </p:cNvSpPr>
            <p:nvPr/>
          </p:nvSpPr>
          <p:spPr bwMode="auto">
            <a:xfrm>
              <a:off x="5376863" y="4335463"/>
              <a:ext cx="88900" cy="77787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32" name="Oval 208"/>
            <p:cNvSpPr>
              <a:spLocks noChangeArrowheads="1"/>
            </p:cNvSpPr>
            <p:nvPr/>
          </p:nvSpPr>
          <p:spPr bwMode="auto">
            <a:xfrm>
              <a:off x="5902325" y="4635500"/>
              <a:ext cx="87313" cy="7778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33" name="Oval 209"/>
            <p:cNvSpPr>
              <a:spLocks noChangeArrowheads="1"/>
            </p:cNvSpPr>
            <p:nvPr/>
          </p:nvSpPr>
          <p:spPr bwMode="auto">
            <a:xfrm>
              <a:off x="6426200" y="4725988"/>
              <a:ext cx="87313" cy="77787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34" name="Rectangle 210"/>
            <p:cNvSpPr>
              <a:spLocks noChangeArrowheads="1"/>
            </p:cNvSpPr>
            <p:nvPr/>
          </p:nvSpPr>
          <p:spPr bwMode="auto">
            <a:xfrm>
              <a:off x="828675" y="6122988"/>
              <a:ext cx="71438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0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35" name="Rectangle 211"/>
            <p:cNvSpPr>
              <a:spLocks noChangeArrowheads="1"/>
            </p:cNvSpPr>
            <p:nvPr/>
          </p:nvSpPr>
          <p:spPr bwMode="auto">
            <a:xfrm>
              <a:off x="828675" y="5654675"/>
              <a:ext cx="714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1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36" name="Rectangle 212"/>
            <p:cNvSpPr>
              <a:spLocks noChangeArrowheads="1"/>
            </p:cNvSpPr>
            <p:nvPr/>
          </p:nvSpPr>
          <p:spPr bwMode="auto">
            <a:xfrm>
              <a:off x="828675" y="5186363"/>
              <a:ext cx="71438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2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37" name="Rectangle 213"/>
            <p:cNvSpPr>
              <a:spLocks noChangeArrowheads="1"/>
            </p:cNvSpPr>
            <p:nvPr/>
          </p:nvSpPr>
          <p:spPr bwMode="auto">
            <a:xfrm>
              <a:off x="828675" y="4716463"/>
              <a:ext cx="71438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3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38" name="Rectangle 214"/>
            <p:cNvSpPr>
              <a:spLocks noChangeArrowheads="1"/>
            </p:cNvSpPr>
            <p:nvPr/>
          </p:nvSpPr>
          <p:spPr bwMode="auto">
            <a:xfrm>
              <a:off x="828675" y="4249738"/>
              <a:ext cx="71438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4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39" name="Rectangle 215"/>
            <p:cNvSpPr>
              <a:spLocks noChangeArrowheads="1"/>
            </p:cNvSpPr>
            <p:nvPr/>
          </p:nvSpPr>
          <p:spPr bwMode="auto">
            <a:xfrm>
              <a:off x="828675" y="3779838"/>
              <a:ext cx="71438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5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40" name="Rectangle 216"/>
            <p:cNvSpPr>
              <a:spLocks noChangeArrowheads="1"/>
            </p:cNvSpPr>
            <p:nvPr/>
          </p:nvSpPr>
          <p:spPr bwMode="auto">
            <a:xfrm>
              <a:off x="828675" y="3311525"/>
              <a:ext cx="714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6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41" name="Rectangle 217"/>
            <p:cNvSpPr>
              <a:spLocks noChangeArrowheads="1"/>
            </p:cNvSpPr>
            <p:nvPr/>
          </p:nvSpPr>
          <p:spPr bwMode="auto">
            <a:xfrm>
              <a:off x="828675" y="2841625"/>
              <a:ext cx="714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7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42" name="Rectangle 218"/>
            <p:cNvSpPr>
              <a:spLocks noChangeArrowheads="1"/>
            </p:cNvSpPr>
            <p:nvPr/>
          </p:nvSpPr>
          <p:spPr bwMode="auto">
            <a:xfrm>
              <a:off x="828675" y="2374900"/>
              <a:ext cx="714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8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43" name="Rectangle 219"/>
            <p:cNvSpPr>
              <a:spLocks noChangeArrowheads="1"/>
            </p:cNvSpPr>
            <p:nvPr/>
          </p:nvSpPr>
          <p:spPr bwMode="auto">
            <a:xfrm>
              <a:off x="828675" y="1905000"/>
              <a:ext cx="714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FFFFFF"/>
                  </a:solidFill>
                  <a:latin typeface="Arial" pitchFamily="34" charset="0"/>
                </a:rPr>
                <a:t>9</a:t>
              </a:r>
              <a:endParaRPr lang="en-US" sz="1400" b="1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  <p:sp>
          <p:nvSpPr>
            <p:cNvPr id="26644" name="Rectangle 220"/>
            <p:cNvSpPr>
              <a:spLocks noChangeArrowheads="1"/>
            </p:cNvSpPr>
            <p:nvPr/>
          </p:nvSpPr>
          <p:spPr bwMode="auto">
            <a:xfrm>
              <a:off x="1117600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1997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45" name="Rectangle 221"/>
            <p:cNvSpPr>
              <a:spLocks noChangeArrowheads="1"/>
            </p:cNvSpPr>
            <p:nvPr/>
          </p:nvSpPr>
          <p:spPr bwMode="auto">
            <a:xfrm>
              <a:off x="1639888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1998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46" name="Rectangle 222"/>
            <p:cNvSpPr>
              <a:spLocks noChangeArrowheads="1"/>
            </p:cNvSpPr>
            <p:nvPr/>
          </p:nvSpPr>
          <p:spPr bwMode="auto">
            <a:xfrm>
              <a:off x="2165350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1999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47" name="Rectangle 223"/>
            <p:cNvSpPr>
              <a:spLocks noChangeArrowheads="1"/>
            </p:cNvSpPr>
            <p:nvPr/>
          </p:nvSpPr>
          <p:spPr bwMode="auto">
            <a:xfrm>
              <a:off x="2687638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2000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48" name="Rectangle 224"/>
            <p:cNvSpPr>
              <a:spLocks noChangeArrowheads="1"/>
            </p:cNvSpPr>
            <p:nvPr/>
          </p:nvSpPr>
          <p:spPr bwMode="auto">
            <a:xfrm>
              <a:off x="3211513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2001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49" name="Rectangle 225"/>
            <p:cNvSpPr>
              <a:spLocks noChangeArrowheads="1"/>
            </p:cNvSpPr>
            <p:nvPr/>
          </p:nvSpPr>
          <p:spPr bwMode="auto">
            <a:xfrm>
              <a:off x="3736975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2002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0" name="Rectangle 226"/>
            <p:cNvSpPr>
              <a:spLocks noChangeArrowheads="1"/>
            </p:cNvSpPr>
            <p:nvPr/>
          </p:nvSpPr>
          <p:spPr bwMode="auto">
            <a:xfrm>
              <a:off x="4259263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2003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1" name="Rectangle 227"/>
            <p:cNvSpPr>
              <a:spLocks noChangeArrowheads="1"/>
            </p:cNvSpPr>
            <p:nvPr/>
          </p:nvSpPr>
          <p:spPr bwMode="auto">
            <a:xfrm>
              <a:off x="4783138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2004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2" name="Rectangle 228"/>
            <p:cNvSpPr>
              <a:spLocks noChangeArrowheads="1"/>
            </p:cNvSpPr>
            <p:nvPr/>
          </p:nvSpPr>
          <p:spPr bwMode="auto">
            <a:xfrm>
              <a:off x="5305425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2005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3" name="Rectangle 229"/>
            <p:cNvSpPr>
              <a:spLocks noChangeArrowheads="1"/>
            </p:cNvSpPr>
            <p:nvPr/>
          </p:nvSpPr>
          <p:spPr bwMode="auto">
            <a:xfrm>
              <a:off x="5830888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2006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4" name="Rectangle 230"/>
            <p:cNvSpPr>
              <a:spLocks noChangeArrowheads="1"/>
            </p:cNvSpPr>
            <p:nvPr/>
          </p:nvSpPr>
          <p:spPr bwMode="auto">
            <a:xfrm>
              <a:off x="6353175" y="6308725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2007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58" name="Line 234"/>
            <p:cNvSpPr>
              <a:spLocks noChangeShapeType="1"/>
            </p:cNvSpPr>
            <p:nvPr/>
          </p:nvSpPr>
          <p:spPr bwMode="auto">
            <a:xfrm>
              <a:off x="6896100" y="3705225"/>
              <a:ext cx="300038" cy="0"/>
            </a:xfrm>
            <a:prstGeom prst="line">
              <a:avLst/>
            </a:prstGeom>
            <a:noFill/>
            <a:ln w="23813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235"/>
            <p:cNvSpPr>
              <a:spLocks/>
            </p:cNvSpPr>
            <p:nvPr/>
          </p:nvSpPr>
          <p:spPr bwMode="auto">
            <a:xfrm>
              <a:off x="7000875" y="3665538"/>
              <a:ext cx="87313" cy="77787"/>
            </a:xfrm>
            <a:custGeom>
              <a:avLst/>
              <a:gdLst>
                <a:gd name="T0" fmla="*/ 2147483647 w 49"/>
                <a:gd name="T1" fmla="*/ 0 h 49"/>
                <a:gd name="T2" fmla="*/ 2147483647 w 49"/>
                <a:gd name="T3" fmla="*/ 2147483647 h 49"/>
                <a:gd name="T4" fmla="*/ 2147483647 w 49"/>
                <a:gd name="T5" fmla="*/ 2147483647 h 49"/>
                <a:gd name="T6" fmla="*/ 0 w 49"/>
                <a:gd name="T7" fmla="*/ 2147483647 h 49"/>
                <a:gd name="T8" fmla="*/ 2147483647 w 49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9"/>
                <a:gd name="T17" fmla="*/ 49 w 4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9">
                  <a:moveTo>
                    <a:pt x="25" y="0"/>
                  </a:moveTo>
                  <a:lnTo>
                    <a:pt x="49" y="25"/>
                  </a:lnTo>
                  <a:lnTo>
                    <a:pt x="25" y="49"/>
                  </a:lnTo>
                  <a:lnTo>
                    <a:pt x="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00000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Rectangle 236"/>
            <p:cNvSpPr>
              <a:spLocks noChangeArrowheads="1"/>
            </p:cNvSpPr>
            <p:nvPr/>
          </p:nvSpPr>
          <p:spPr bwMode="auto">
            <a:xfrm>
              <a:off x="7261225" y="3640138"/>
              <a:ext cx="52228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Medical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61" name="Line 237"/>
            <p:cNvSpPr>
              <a:spLocks noChangeShapeType="1"/>
            </p:cNvSpPr>
            <p:nvPr/>
          </p:nvSpPr>
          <p:spPr bwMode="auto">
            <a:xfrm>
              <a:off x="6896100" y="3894138"/>
              <a:ext cx="30003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Rectangle 238"/>
            <p:cNvSpPr>
              <a:spLocks noChangeArrowheads="1"/>
            </p:cNvSpPr>
            <p:nvPr/>
          </p:nvSpPr>
          <p:spPr bwMode="auto">
            <a:xfrm>
              <a:off x="7000875" y="3856038"/>
              <a:ext cx="79375" cy="6826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64" name="Line 240"/>
            <p:cNvSpPr>
              <a:spLocks noChangeShapeType="1"/>
            </p:cNvSpPr>
            <p:nvPr/>
          </p:nvSpPr>
          <p:spPr bwMode="auto">
            <a:xfrm>
              <a:off x="6896100" y="4084638"/>
              <a:ext cx="300038" cy="0"/>
            </a:xfrm>
            <a:prstGeom prst="line">
              <a:avLst/>
            </a:prstGeom>
            <a:noFill/>
            <a:ln w="238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241"/>
            <p:cNvSpPr>
              <a:spLocks noChangeArrowheads="1"/>
            </p:cNvSpPr>
            <p:nvPr/>
          </p:nvSpPr>
          <p:spPr bwMode="auto">
            <a:xfrm>
              <a:off x="6999288" y="4043363"/>
              <a:ext cx="84137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66" name="Line 242"/>
            <p:cNvSpPr>
              <a:spLocks noChangeShapeType="1"/>
            </p:cNvSpPr>
            <p:nvPr/>
          </p:nvSpPr>
          <p:spPr bwMode="auto">
            <a:xfrm flipH="1" flipV="1">
              <a:off x="7000875" y="4044950"/>
              <a:ext cx="44450" cy="396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243"/>
            <p:cNvSpPr>
              <a:spLocks noChangeShapeType="1"/>
            </p:cNvSpPr>
            <p:nvPr/>
          </p:nvSpPr>
          <p:spPr bwMode="auto">
            <a:xfrm>
              <a:off x="7045325" y="4084638"/>
              <a:ext cx="42863" cy="381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244"/>
            <p:cNvSpPr>
              <a:spLocks noChangeShapeType="1"/>
            </p:cNvSpPr>
            <p:nvPr/>
          </p:nvSpPr>
          <p:spPr bwMode="auto">
            <a:xfrm flipH="1">
              <a:off x="7000875" y="4084638"/>
              <a:ext cx="44450" cy="381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245"/>
            <p:cNvSpPr>
              <a:spLocks noChangeShapeType="1"/>
            </p:cNvSpPr>
            <p:nvPr/>
          </p:nvSpPr>
          <p:spPr bwMode="auto">
            <a:xfrm flipV="1">
              <a:off x="7045325" y="4044950"/>
              <a:ext cx="42863" cy="396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247"/>
            <p:cNvSpPr>
              <a:spLocks noChangeShapeType="1"/>
            </p:cNvSpPr>
            <p:nvPr/>
          </p:nvSpPr>
          <p:spPr bwMode="auto">
            <a:xfrm>
              <a:off x="6896100" y="4275138"/>
              <a:ext cx="300038" cy="0"/>
            </a:xfrm>
            <a:prstGeom prst="line">
              <a:avLst/>
            </a:prstGeom>
            <a:noFill/>
            <a:ln w="23813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Rectangle 248"/>
            <p:cNvSpPr>
              <a:spLocks noChangeArrowheads="1"/>
            </p:cNvSpPr>
            <p:nvPr/>
          </p:nvSpPr>
          <p:spPr bwMode="auto">
            <a:xfrm>
              <a:off x="6999288" y="4233863"/>
              <a:ext cx="84137" cy="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73" name="Line 249"/>
            <p:cNvSpPr>
              <a:spLocks noChangeShapeType="1"/>
            </p:cNvSpPr>
            <p:nvPr/>
          </p:nvSpPr>
          <p:spPr bwMode="auto">
            <a:xfrm flipH="1" flipV="1">
              <a:off x="7000875" y="4235450"/>
              <a:ext cx="44450" cy="39688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250"/>
            <p:cNvSpPr>
              <a:spLocks noChangeShapeType="1"/>
            </p:cNvSpPr>
            <p:nvPr/>
          </p:nvSpPr>
          <p:spPr bwMode="auto">
            <a:xfrm>
              <a:off x="7045325" y="4275138"/>
              <a:ext cx="42863" cy="3810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251"/>
            <p:cNvSpPr>
              <a:spLocks noChangeShapeType="1"/>
            </p:cNvSpPr>
            <p:nvPr/>
          </p:nvSpPr>
          <p:spPr bwMode="auto">
            <a:xfrm flipH="1">
              <a:off x="7000875" y="4275138"/>
              <a:ext cx="44450" cy="3810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252"/>
            <p:cNvSpPr>
              <a:spLocks noChangeShapeType="1"/>
            </p:cNvSpPr>
            <p:nvPr/>
          </p:nvSpPr>
          <p:spPr bwMode="auto">
            <a:xfrm flipV="1">
              <a:off x="7045325" y="4235450"/>
              <a:ext cx="42863" cy="39688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253"/>
            <p:cNvSpPr>
              <a:spLocks noChangeShapeType="1"/>
            </p:cNvSpPr>
            <p:nvPr/>
          </p:nvSpPr>
          <p:spPr bwMode="auto">
            <a:xfrm flipV="1">
              <a:off x="7045325" y="4235450"/>
              <a:ext cx="0" cy="39688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254"/>
            <p:cNvSpPr>
              <a:spLocks noChangeShapeType="1"/>
            </p:cNvSpPr>
            <p:nvPr/>
          </p:nvSpPr>
          <p:spPr bwMode="auto">
            <a:xfrm>
              <a:off x="7045325" y="4275138"/>
              <a:ext cx="0" cy="3810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255"/>
            <p:cNvSpPr>
              <a:spLocks noChangeArrowheads="1"/>
            </p:cNvSpPr>
            <p:nvPr/>
          </p:nvSpPr>
          <p:spPr bwMode="auto">
            <a:xfrm>
              <a:off x="7261225" y="4210050"/>
              <a:ext cx="600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</a:rPr>
                <a:t>Pediatric</a:t>
              </a:r>
              <a:endParaRPr lang="en-US" sz="1400" b="1" dirty="0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  <p:sp>
          <p:nvSpPr>
            <p:cNvPr id="26680" name="Line 256"/>
            <p:cNvSpPr>
              <a:spLocks noChangeShapeType="1"/>
            </p:cNvSpPr>
            <p:nvPr/>
          </p:nvSpPr>
          <p:spPr bwMode="auto">
            <a:xfrm>
              <a:off x="6896100" y="4464050"/>
              <a:ext cx="300038" cy="0"/>
            </a:xfrm>
            <a:prstGeom prst="line">
              <a:avLst/>
            </a:prstGeom>
            <a:noFill/>
            <a:ln w="23813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Oval 257"/>
            <p:cNvSpPr>
              <a:spLocks noChangeArrowheads="1"/>
            </p:cNvSpPr>
            <p:nvPr/>
          </p:nvSpPr>
          <p:spPr bwMode="auto">
            <a:xfrm>
              <a:off x="7000875" y="4425950"/>
              <a:ext cx="79375" cy="6826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26682" name="Rectangle 258"/>
            <p:cNvSpPr>
              <a:spLocks noChangeArrowheads="1"/>
            </p:cNvSpPr>
            <p:nvPr/>
          </p:nvSpPr>
          <p:spPr bwMode="auto">
            <a:xfrm>
              <a:off x="7261225" y="4400550"/>
              <a:ext cx="5619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Surgical</a:t>
              </a:r>
              <a:endParaRPr lang="en-US" sz="1400" b="1">
                <a:solidFill>
                  <a:srgbClr val="000000"/>
                </a:solidFill>
                <a:latin typeface="Lucida Sans Unicode" pitchFamily="34" charset="0"/>
              </a:endParaRPr>
            </a:p>
          </p:txBody>
        </p:sp>
      </p:grpSp>
      <p:sp>
        <p:nvSpPr>
          <p:cNvPr id="26656" name="Rectangle 232"/>
          <p:cNvSpPr>
            <a:spLocks noChangeArrowheads="1"/>
          </p:cNvSpPr>
          <p:nvPr/>
        </p:nvSpPr>
        <p:spPr bwMode="auto">
          <a:xfrm rot="-5400000">
            <a:off x="-1353478" y="3934361"/>
            <a:ext cx="45516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200" b="1" dirty="0">
                <a:solidFill>
                  <a:schemeClr val="accent6"/>
                </a:solidFill>
                <a:latin typeface="Arial" pitchFamily="34" charset="0"/>
              </a:rPr>
              <a:t>Pooled Mean Annual CLABSI Rate per 1,000 Central Line Days</a:t>
            </a:r>
            <a:endParaRPr lang="en-US" sz="1200" b="1" dirty="0">
              <a:solidFill>
                <a:schemeClr val="accent6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92583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CDC’s role in HAI prevention</a:t>
            </a:r>
            <a:br>
              <a:rPr lang="en-US" sz="3600" dirty="0" smtClean="0"/>
            </a:br>
            <a:r>
              <a:rPr lang="en-US" sz="3200" i="1" dirty="0" smtClean="0"/>
              <a:t>Data for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4350" y="1752600"/>
            <a:ext cx="92583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320"/>
              </a:spcBef>
              <a:buSzPct val="70000"/>
              <a:buNone/>
            </a:pPr>
            <a:r>
              <a:rPr lang="en-US" sz="3000" i="1" dirty="0" smtClean="0"/>
              <a:t>Emerging Infections Program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Population based surveillance in  9 states</a:t>
            </a:r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Especially important for understanding the dynamic epidemiology of healthcare-associated infections due to </a:t>
            </a:r>
            <a:r>
              <a:rPr lang="hr-HR" sz="2800" dirty="0" smtClean="0"/>
              <a:t>MRSA and </a:t>
            </a:r>
            <a:r>
              <a:rPr lang="en-US" sz="2800" i="1" dirty="0" smtClean="0"/>
              <a:t>C. </a:t>
            </a:r>
            <a:r>
              <a:rPr lang="en-US" sz="2800" i="1" dirty="0" err="1" smtClean="0"/>
              <a:t>difficile</a:t>
            </a:r>
            <a:r>
              <a:rPr lang="en-US" sz="2800" dirty="0" smtClean="0"/>
              <a:t>, and other emerging multidrug resistant bacteria causing </a:t>
            </a:r>
            <a:r>
              <a:rPr lang="en-US" sz="2800" dirty="0" err="1" smtClean="0"/>
              <a:t>HAIs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320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HAI Prevalence Survey in 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66700" y="579438"/>
            <a:ext cx="972502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Adherence to CDC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guidelines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educes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HAIs</a:t>
            </a:r>
            <a:r>
              <a:rPr lang="en-US" sz="3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000" b="1" dirty="0">
                <a:solidFill>
                  <a:schemeClr val="bg1"/>
                </a:solidFill>
                <a:latin typeface="+mn-lt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+mn-lt"/>
              </a:rPr>
              <a:t>Examples of </a:t>
            </a:r>
            <a:r>
              <a:rPr lang="en-US" sz="3200" b="1" i="1" dirty="0">
                <a:solidFill>
                  <a:schemeClr val="bg1"/>
                </a:solidFill>
                <a:latin typeface="+mn-lt"/>
              </a:rPr>
              <a:t>Success: Pennsylvania, Michigan</a:t>
            </a:r>
          </a:p>
        </p:txBody>
      </p:sp>
      <p:pic>
        <p:nvPicPr>
          <p:cNvPr id="4100" name="Picture 4" descr="MMWR 2005 figure showing central-line associated bloodstream infection rate in 66 intensive care units (ICUs), by ICU type and semiannual period - southwestern Pennsylvania, April 2001-March 2005.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460" y="1797492"/>
            <a:ext cx="5113439" cy="429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4589" y="6137908"/>
            <a:ext cx="2240392" cy="26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MMWR 2005;54:1013-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16.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10300" y="1828800"/>
          <a:ext cx="3565525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hart" r:id="rId5" imgW="4038722" imgH="4533961" progId="MSGraph.Chart.8">
                  <p:embed followColorScheme="full"/>
                </p:oleObj>
              </mc:Choice>
              <mc:Fallback>
                <p:oleObj name="Chart" r:id="rId5" imgW="4038722" imgH="4533961" progId="MSGraph.Chart.8">
                  <p:embed followColorScheme="full"/>
                  <p:pic>
                    <p:nvPicPr>
                      <p:cNvPr id="0" name="Object 2" descr="Graph shows BSIs/1000 catheter days in ICUs at 103 Michigan hospitals in 18 months. 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828800"/>
                        <a:ext cx="3565525" cy="3227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 rot="-5400000">
            <a:off x="5453708" y="3194992"/>
            <a:ext cx="1904112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accent6"/>
                </a:solidFill>
                <a:latin typeface="Arial"/>
                <a:cs typeface="Arial"/>
              </a:rPr>
              <a:t>BSIs/1,000 catheter days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810500" y="2128837"/>
            <a:ext cx="1760538" cy="4619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accent6"/>
                </a:solidFill>
              </a:rPr>
              <a:t>ICUs at 103 Michigan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accent6"/>
                </a:solidFill>
              </a:rPr>
              <a:t> hospitals, 18 months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210300" y="5114324"/>
            <a:ext cx="3505200" cy="4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err="1">
                <a:solidFill>
                  <a:srgbClr val="FFFFFF"/>
                </a:solidFill>
                <a:latin typeface="+mn-lt"/>
              </a:rPr>
              <a:t>Pronovost</a:t>
            </a:r>
            <a:r>
              <a:rPr lang="en-US" sz="1400" dirty="0">
                <a:solidFill>
                  <a:srgbClr val="FFFFFF"/>
                </a:solidFill>
                <a:latin typeface="+mn-lt"/>
              </a:rPr>
              <a:t> P. New </a:t>
            </a:r>
            <a:r>
              <a:rPr lang="en-US" sz="1400" dirty="0" err="1">
                <a:solidFill>
                  <a:srgbClr val="FFFFFF"/>
                </a:solidFill>
                <a:latin typeface="+mn-lt"/>
              </a:rPr>
              <a:t>Engl</a:t>
            </a:r>
            <a:r>
              <a:rPr lang="en-US" sz="1400" dirty="0">
                <a:solidFill>
                  <a:srgbClr val="FFFFFF"/>
                </a:solidFill>
                <a:latin typeface="+mn-lt"/>
              </a:rPr>
              <a:t> J Med 2006;355:2725-32.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Healthcare-Associated Infections (</a:t>
            </a:r>
            <a:r>
              <a:rPr lang="en-US" sz="3600" dirty="0" err="1" smtClean="0"/>
              <a:t>HAIs</a:t>
            </a:r>
            <a:r>
              <a:rPr lang="en-US" sz="3600" dirty="0" smtClean="0"/>
              <a:t>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1 out of 20 hospitalized patients affected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Associated with increased mortality 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Attributed costs: $26-33 billion annually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err="1" smtClean="0"/>
              <a:t>HAIs</a:t>
            </a:r>
            <a:r>
              <a:rPr lang="en-US" dirty="0" smtClean="0"/>
              <a:t> occur in all types of facilities, including:</a:t>
            </a:r>
          </a:p>
          <a:p>
            <a:pPr lvl="1"/>
            <a:r>
              <a:rPr lang="en-US" dirty="0" smtClean="0"/>
              <a:t>Long-term care facilities</a:t>
            </a:r>
          </a:p>
          <a:p>
            <a:pPr lvl="1"/>
            <a:r>
              <a:rPr lang="en-US" dirty="0" smtClean="0"/>
              <a:t>Dialysis facilities</a:t>
            </a:r>
          </a:p>
          <a:p>
            <a:pPr lvl="1"/>
            <a:r>
              <a:rPr lang="en-US" dirty="0" smtClean="0"/>
              <a:t>Ambulatory surgical centers</a:t>
            </a:r>
          </a:p>
          <a:p>
            <a:pPr lvl="1"/>
            <a:r>
              <a:rPr lang="en-US" dirty="0" smtClean="0"/>
              <a:t>Hospitals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State of prevention knowledge and science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1447800"/>
            <a:ext cx="9258300" cy="5029200"/>
          </a:xfr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Guidelines developed for each type of infection and based on systematic reviews of medical literature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Prevention of central line-associated blood stream infections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Prevention of catheter-associated urinary tract infections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Prevention of surgical site infections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Prevention of healthcare-associated pneumonia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Management of multidrug-resistant organisms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Recommendations graded according to evidence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Guidelines contain many recommendations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800" dirty="0" smtClean="0"/>
              <a:t>Current efforts to help prioritize interventions that are most effective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Adherence to infection control guidelines is incomplete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6481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Many </a:t>
            </a:r>
            <a:r>
              <a:rPr lang="en-US" sz="2800" dirty="0" err="1" smtClean="0"/>
              <a:t>HAIs</a:t>
            </a:r>
            <a:r>
              <a:rPr lang="en-US" sz="2800" dirty="0" smtClean="0"/>
              <a:t> are preventable with current recommendations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Failure to use proven interventions is unacceptable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Only 30%-38% of U.S. hospitals are in full compliance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Just 40% of healthcare personnel adhere to hand hygiene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Insufficient infection control infrastructure in non-acute care settings has allowed major lapses in safe care</a:t>
            </a:r>
          </a:p>
          <a:p>
            <a:pPr>
              <a:buSzPct val="70000"/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Text Box 31"/>
          <p:cNvSpPr txBox="1">
            <a:spLocks noChangeArrowheads="1"/>
          </p:cNvSpPr>
          <p:nvPr/>
        </p:nvSpPr>
        <p:spPr bwMode="auto">
          <a:xfrm>
            <a:off x="419100" y="512802"/>
            <a:ext cx="94488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Local success fuels national prevention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709" name="Text Box 28"/>
          <p:cNvSpPr txBox="1">
            <a:spLocks noChangeArrowheads="1"/>
          </p:cNvSpPr>
          <p:nvPr/>
        </p:nvSpPr>
        <p:spPr bwMode="auto">
          <a:xfrm>
            <a:off x="514350" y="58674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latin typeface="Arial Narrow" pitchFamily="34" charset="0"/>
              </a:rPr>
              <a:t>Local</a:t>
            </a:r>
          </a:p>
        </p:txBody>
      </p:sp>
      <p:sp>
        <p:nvSpPr>
          <p:cNvPr id="29719" name="AutoShape 16" descr="Unit"/>
          <p:cNvSpPr>
            <a:spLocks noChangeArrowheads="1"/>
          </p:cNvSpPr>
          <p:nvPr/>
        </p:nvSpPr>
        <p:spPr bwMode="auto">
          <a:xfrm>
            <a:off x="419100" y="4341813"/>
            <a:ext cx="1800225" cy="9144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Arial Narrow" pitchFamily="34" charset="0"/>
              </a:rPr>
              <a:t>Unit</a:t>
            </a:r>
            <a:endParaRPr lang="en-US" b="1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29717" name="AutoShape 17"/>
          <p:cNvSpPr>
            <a:spLocks noChangeArrowheads="1"/>
          </p:cNvSpPr>
          <p:nvPr/>
        </p:nvSpPr>
        <p:spPr bwMode="auto">
          <a:xfrm>
            <a:off x="2219325" y="4648200"/>
            <a:ext cx="485775" cy="304800"/>
          </a:xfrm>
          <a:prstGeom prst="rightArrow">
            <a:avLst>
              <a:gd name="adj1" fmla="val 61111"/>
              <a:gd name="adj2" fmla="val 32144"/>
            </a:avLst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23" name="AutoShape 11" descr="Facility"/>
          <p:cNvSpPr>
            <a:spLocks noChangeArrowheads="1"/>
          </p:cNvSpPr>
          <p:nvPr/>
        </p:nvSpPr>
        <p:spPr bwMode="auto">
          <a:xfrm>
            <a:off x="2857500" y="3584575"/>
            <a:ext cx="1800225" cy="2166938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Arial Narrow" pitchFamily="34" charset="0"/>
              </a:rPr>
              <a:t>Facility</a:t>
            </a:r>
            <a:endParaRPr lang="en-US" b="1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29721" name="AutoShape 12"/>
          <p:cNvSpPr>
            <a:spLocks noChangeArrowheads="1"/>
          </p:cNvSpPr>
          <p:nvPr/>
        </p:nvSpPr>
        <p:spPr bwMode="auto">
          <a:xfrm>
            <a:off x="4657725" y="4419600"/>
            <a:ext cx="409575" cy="355600"/>
          </a:xfrm>
          <a:prstGeom prst="rightArrow">
            <a:avLst>
              <a:gd name="adj1" fmla="val 61111"/>
              <a:gd name="adj2" fmla="val 32144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27" name="AutoShape 6" descr="Regional"/>
          <p:cNvSpPr>
            <a:spLocks noChangeArrowheads="1"/>
          </p:cNvSpPr>
          <p:nvPr/>
        </p:nvSpPr>
        <p:spPr bwMode="auto">
          <a:xfrm>
            <a:off x="5219700" y="1981200"/>
            <a:ext cx="2069703" cy="4266422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Arial Narrow" pitchFamily="34" charset="0"/>
              </a:rPr>
              <a:t>Regional</a:t>
            </a:r>
            <a:endParaRPr lang="en-US" b="1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29725" name="AutoShape 7"/>
          <p:cNvSpPr>
            <a:spLocks noChangeArrowheads="1"/>
          </p:cNvSpPr>
          <p:nvPr/>
        </p:nvSpPr>
        <p:spPr bwMode="auto">
          <a:xfrm>
            <a:off x="7289402" y="3858174"/>
            <a:ext cx="368697" cy="332825"/>
          </a:xfrm>
          <a:prstGeom prst="rightArrow">
            <a:avLst>
              <a:gd name="adj1" fmla="val 61111"/>
              <a:gd name="adj2" fmla="val 32144"/>
            </a:avLst>
          </a:prstGeom>
          <a:solidFill>
            <a:schemeClr val="tx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2" name="AutoShape 19" descr="National"/>
          <p:cNvSpPr>
            <a:spLocks noChangeArrowheads="1"/>
          </p:cNvSpPr>
          <p:nvPr/>
        </p:nvSpPr>
        <p:spPr bwMode="auto">
          <a:xfrm>
            <a:off x="7734300" y="1371600"/>
            <a:ext cx="2171700" cy="495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 Narrow" pitchFamily="34" charset="0"/>
              </a:rPr>
              <a:t>National</a:t>
            </a:r>
            <a:endParaRPr lang="en-US" b="1" dirty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2900" y="304800"/>
            <a:ext cx="6324600" cy="159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CDC knowledge and data fuels local to national CLABSI prevention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900" y="3124200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2"/>
                </a:solidFill>
                <a:latin typeface="Arial Narrow" pitchFamily="34" charset="0"/>
              </a:rPr>
              <a:t>Unit</a:t>
            </a:r>
            <a:endParaRPr lang="en-US" sz="20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1500" y="2819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2"/>
                </a:solidFill>
                <a:latin typeface="Arial Narrow" pitchFamily="34" charset="0"/>
              </a:rPr>
              <a:t>Facility</a:t>
            </a:r>
            <a:endParaRPr lang="en-US" sz="20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4381500" y="3352800"/>
            <a:ext cx="1800225" cy="22098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57700" y="3352800"/>
            <a:ext cx="1600200" cy="217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3399"/>
                </a:solidFill>
                <a:latin typeface="Arial Narrow" pitchFamily="34" charset="0"/>
              </a:rPr>
              <a:t>Pittsburgh Regional Healthcare Initiative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003399"/>
                </a:solidFill>
                <a:latin typeface="Arial Narrow" pitchFamily="34" charset="0"/>
              </a:rPr>
              <a:t>First successful, large-scale CLABSI  prevention demonstration project</a:t>
            </a:r>
            <a:endParaRPr lang="en-US" sz="1400" b="1" dirty="0">
              <a:solidFill>
                <a:srgbClr val="003399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6501" y="1066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2"/>
                </a:solidFill>
                <a:latin typeface="Arial Narrow" pitchFamily="34" charset="0"/>
              </a:rPr>
              <a:t>Regional</a:t>
            </a:r>
            <a:endParaRPr lang="en-US" sz="20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362700" y="1600200"/>
            <a:ext cx="1295400" cy="4038600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sz="1600" b="1" dirty="0">
              <a:solidFill>
                <a:srgbClr val="003399"/>
              </a:solidFill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86500" y="1828800"/>
            <a:ext cx="1447800" cy="329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 smtClean="0">
                <a:solidFill>
                  <a:srgbClr val="003399"/>
                </a:solidFill>
                <a:latin typeface="Arial Narrow" pitchFamily="34" charset="0"/>
              </a:rPr>
              <a:t>Subsequent projects based upon CDC prevention: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3399"/>
                </a:solidFill>
                <a:latin typeface="Arial Narrow" pitchFamily="34" charset="0"/>
              </a:rPr>
              <a:t>Michigan Keystone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3399"/>
                </a:solidFill>
                <a:latin typeface="Arial Narrow" pitchFamily="34" charset="0"/>
              </a:rPr>
              <a:t>Institute for Healthcare Improvement </a:t>
            </a:r>
          </a:p>
          <a:p>
            <a:pPr marL="177800" indent="-177800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3399"/>
                </a:solidFill>
                <a:latin typeface="Arial Narrow" pitchFamily="34" charset="0"/>
              </a:rPr>
              <a:t>Others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endParaRPr lang="en-US" sz="1200" b="1" dirty="0">
              <a:solidFill>
                <a:srgbClr val="003399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86700" y="2895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2"/>
                </a:solidFill>
                <a:latin typeface="Arial Narrow" pitchFamily="34" charset="0"/>
              </a:rPr>
              <a:t>National</a:t>
            </a:r>
            <a:endParaRPr lang="en-US" sz="20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7886700" y="762000"/>
            <a:ext cx="1905000" cy="495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86700" y="736600"/>
            <a:ext cx="1905000" cy="508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576"/>
              </a:spcBef>
            </a:pPr>
            <a:r>
              <a:rPr lang="en-US" sz="1950" b="1" dirty="0" smtClean="0">
                <a:solidFill>
                  <a:schemeClr val="bg2"/>
                </a:solidFill>
                <a:latin typeface="+mn-lt"/>
              </a:rPr>
              <a:t>National expansion of CLABSI prevention </a:t>
            </a:r>
            <a:endParaRPr lang="en-US" sz="1950" b="1" dirty="0" smtClean="0">
              <a:solidFill>
                <a:srgbClr val="003399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576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60% Reduction in CLABSI between 1999-2009  </a:t>
            </a:r>
          </a:p>
          <a:p>
            <a:pPr marL="114300" indent="-114300" eaLnBrk="1" hangingPunct="1">
              <a:lnSpc>
                <a:spcPct val="90000"/>
              </a:lnSpc>
              <a:spcBef>
                <a:spcPts val="576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2"/>
                </a:solidFill>
                <a:latin typeface="Arial Narrow"/>
                <a:cs typeface="Arial Narrow"/>
              </a:rPr>
              <a:t>State-based public reporting using NHSN</a:t>
            </a:r>
          </a:p>
          <a:p>
            <a:pPr marL="114300" indent="-114300" eaLnBrk="1" hangingPunct="1">
              <a:lnSpc>
                <a:spcPct val="90000"/>
              </a:lnSpc>
              <a:spcBef>
                <a:spcPts val="576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2"/>
                </a:solidFill>
                <a:latin typeface="Arial Narrow"/>
                <a:cs typeface="Arial Narrow"/>
              </a:rPr>
              <a:t>State/regional prevention </a:t>
            </a:r>
            <a:r>
              <a:rPr lang="en-US" sz="1600" b="1" dirty="0" err="1" smtClean="0">
                <a:solidFill>
                  <a:schemeClr val="bg2"/>
                </a:solidFill>
                <a:latin typeface="Arial Narrow"/>
                <a:cs typeface="Arial Narrow"/>
              </a:rPr>
              <a:t>collaboratives</a:t>
            </a:r>
            <a:r>
              <a:rPr lang="en-US" sz="1600" b="1" dirty="0" smtClean="0">
                <a:solidFill>
                  <a:schemeClr val="bg2"/>
                </a:solidFill>
                <a:latin typeface="Arial Narrow"/>
                <a:cs typeface="Arial Narrow"/>
              </a:rPr>
              <a:t>  (CUSP, Recovery Act projects)</a:t>
            </a:r>
          </a:p>
          <a:p>
            <a:pPr marL="114300" indent="-114300" eaLnBrk="1" hangingPunct="1">
              <a:lnSpc>
                <a:spcPct val="90000"/>
              </a:lnSpc>
              <a:spcBef>
                <a:spcPts val="576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2"/>
                </a:solidFill>
                <a:latin typeface="Arial Narrow"/>
                <a:cs typeface="Arial Narrow"/>
              </a:rPr>
              <a:t>CMS/IPPS – hospitals report </a:t>
            </a:r>
            <a:r>
              <a:rPr lang="en-US" sz="1600" b="1" dirty="0" err="1" smtClean="0">
                <a:solidFill>
                  <a:schemeClr val="bg2"/>
                </a:solidFill>
                <a:latin typeface="Arial Narrow"/>
                <a:cs typeface="Arial Narrow"/>
              </a:rPr>
              <a:t>CLABSIs</a:t>
            </a:r>
            <a:r>
              <a:rPr lang="en-US" sz="1600" b="1" dirty="0" smtClean="0">
                <a:solidFill>
                  <a:schemeClr val="bg2"/>
                </a:solidFill>
                <a:latin typeface="Arial Narrow"/>
                <a:cs typeface="Arial Narrow"/>
              </a:rPr>
              <a:t> for full Medicare payment </a:t>
            </a:r>
          </a:p>
          <a:p>
            <a:pPr lvl="1" indent="58738" eaLnBrk="1" hangingPunct="1">
              <a:lnSpc>
                <a:spcPct val="100000"/>
              </a:lnSpc>
              <a:spcBef>
                <a:spcPct val="50000"/>
              </a:spcBef>
              <a:tabLst>
                <a:tab pos="406400" algn="l"/>
              </a:tabLst>
            </a:pPr>
            <a:endParaRPr lang="en-US" sz="1200" b="1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900" y="5715000"/>
            <a:ext cx="1524000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86700" y="5715000"/>
            <a:ext cx="1865619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Outputs</a:t>
            </a:r>
            <a:endParaRPr lang="en-US" b="1" dirty="0"/>
          </a:p>
        </p:txBody>
      </p:sp>
      <p:sp>
        <p:nvSpPr>
          <p:cNvPr id="29" name="Up Arrow 28" descr="Arrow moving from left to right"/>
          <p:cNvSpPr/>
          <p:nvPr/>
        </p:nvSpPr>
        <p:spPr>
          <a:xfrm rot="5400000">
            <a:off x="4886325" y="1495425"/>
            <a:ext cx="514350" cy="9448800"/>
          </a:xfrm>
          <a:prstGeom prst="up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19100" y="3581400"/>
            <a:ext cx="1524000" cy="685800"/>
            <a:chOff x="326857" y="3200400"/>
            <a:chExt cx="1676400" cy="6858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" name="AutoShape 16"/>
            <p:cNvSpPr>
              <a:spLocks noChangeArrowheads="1"/>
            </p:cNvSpPr>
            <p:nvPr/>
          </p:nvSpPr>
          <p:spPr bwMode="auto">
            <a:xfrm>
              <a:off x="326857" y="3200400"/>
              <a:ext cx="1676400" cy="6858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6857" y="3276600"/>
              <a:ext cx="1660360" cy="5396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3399"/>
                  </a:solidFill>
                  <a:latin typeface="Arial Narrow" pitchFamily="34" charset="0"/>
                </a:rPr>
                <a:t>Outbreak Investigations</a:t>
              </a:r>
              <a:endParaRPr lang="en-US" sz="1200" b="1" dirty="0">
                <a:solidFill>
                  <a:srgbClr val="003399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9100" y="4419600"/>
            <a:ext cx="1524000" cy="1219200"/>
            <a:chOff x="495299" y="4495800"/>
            <a:chExt cx="1800225" cy="12954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" name="AutoShape 16"/>
            <p:cNvSpPr>
              <a:spLocks noChangeArrowheads="1"/>
            </p:cNvSpPr>
            <p:nvPr/>
          </p:nvSpPr>
          <p:spPr bwMode="auto">
            <a:xfrm>
              <a:off x="495299" y="4495800"/>
              <a:ext cx="1800225" cy="12954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299" y="4572000"/>
              <a:ext cx="1647824" cy="104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3399"/>
                  </a:solidFill>
                  <a:latin typeface="Arial Narrow" pitchFamily="34" charset="0"/>
                </a:rPr>
                <a:t>Prevention Research (e.g. </a:t>
              </a:r>
              <a:r>
                <a:rPr lang="en-US" sz="1600" b="1" dirty="0" err="1" smtClean="0">
                  <a:solidFill>
                    <a:srgbClr val="003399"/>
                  </a:solidFill>
                  <a:latin typeface="Arial Narrow" pitchFamily="34" charset="0"/>
                </a:rPr>
                <a:t>chlorhexidine</a:t>
              </a:r>
              <a:r>
                <a:rPr lang="en-US" sz="1600" b="1" dirty="0" smtClean="0">
                  <a:solidFill>
                    <a:srgbClr val="003399"/>
                  </a:solidFill>
                  <a:latin typeface="Arial Narrow" pitchFamily="34" charset="0"/>
                </a:rPr>
                <a:t> bathing)</a:t>
              </a:r>
              <a:endParaRPr lang="en-US" sz="1200" b="1" dirty="0">
                <a:solidFill>
                  <a:srgbClr val="003399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500" y="3962400"/>
            <a:ext cx="1523999" cy="533400"/>
            <a:chOff x="1049654" y="3962400"/>
            <a:chExt cx="1800225" cy="5334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049654" y="3962400"/>
              <a:ext cx="1800225" cy="5334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19688" y="4038600"/>
              <a:ext cx="14478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3399"/>
                  </a:solidFill>
                  <a:latin typeface="Arial Narrow" pitchFamily="34" charset="0"/>
                </a:rPr>
                <a:t>NHSN Data</a:t>
              </a:r>
              <a:endParaRPr lang="en-US" sz="1200" b="1" dirty="0">
                <a:solidFill>
                  <a:srgbClr val="003399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71700" y="4800600"/>
            <a:ext cx="1600200" cy="533400"/>
            <a:chOff x="2200273" y="4419600"/>
            <a:chExt cx="1800225" cy="5334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2200273" y="4419600"/>
              <a:ext cx="1800225" cy="533400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5998" y="4495800"/>
              <a:ext cx="164782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3399"/>
                  </a:solidFill>
                  <a:latin typeface="Arial Narrow" pitchFamily="34" charset="0"/>
                </a:rPr>
                <a:t>CDC Guidelines</a:t>
              </a:r>
              <a:endParaRPr lang="en-US" sz="1200" b="1" dirty="0">
                <a:solidFill>
                  <a:srgbClr val="003399"/>
                </a:solidFill>
                <a:latin typeface="Arial Narrow" pitchFamily="34" charset="0"/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7200900" y="5410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829300" y="5181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71900" y="4267200"/>
            <a:ext cx="884439" cy="220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695700" y="5029200"/>
            <a:ext cx="914400" cy="22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690815">
            <a:off x="1597123" y="4435184"/>
            <a:ext cx="940652" cy="217829"/>
          </a:xfrm>
          <a:prstGeom prst="rightArrow">
            <a:avLst>
              <a:gd name="adj1" fmla="val 50000"/>
              <a:gd name="adj2" fmla="val 4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14500" y="4953000"/>
            <a:ext cx="609600" cy="224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Increasing adherence to CDC guidelines </a:t>
            </a:r>
            <a:br>
              <a:rPr lang="en-US" sz="3600" dirty="0" smtClean="0"/>
            </a:br>
            <a:r>
              <a:rPr lang="en-US" sz="3200" i="1" dirty="0" smtClean="0"/>
              <a:t>Recent successes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14350" y="1371600"/>
            <a:ext cx="9258300" cy="5105400"/>
          </a:xfrm>
        </p:spPr>
        <p:txBody>
          <a:bodyPr/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400" dirty="0" smtClean="0"/>
              <a:t>58% reduction in central line-associated bloodstream infections (CLABSI) for ICU patients between 2001 and 2009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400" dirty="0" smtClean="0"/>
              <a:t>In 2009 alone: 3,000-6000 lives saved; $414 million in costs averted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400" dirty="0" smtClean="0"/>
              <a:t>Since 2001: 27,000 lives saved; $1.8 billion in costs averted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400" dirty="0" smtClean="0"/>
              <a:t>More needs to be done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41,000 CLABSI in non-ICU hospital patients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37,000 in dialysis centers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q"/>
            </a:pPr>
            <a:r>
              <a:rPr lang="en-US" sz="2400" dirty="0" smtClean="0"/>
              <a:t>This is a model for other infections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MRSA, </a:t>
            </a:r>
            <a:r>
              <a:rPr lang="en-US" sz="2200" i="1" dirty="0" smtClean="0"/>
              <a:t>Clostridium </a:t>
            </a:r>
            <a:r>
              <a:rPr lang="en-US" sz="2200" i="1" dirty="0" err="1" smtClean="0"/>
              <a:t>difficile</a:t>
            </a:r>
            <a:r>
              <a:rPr lang="en-US" sz="2200" dirty="0" smtClean="0"/>
              <a:t>, surgical-site infections, catheter-associated urinary tract infections, ventilator-associated pneumonia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94"/>
          <p:cNvSpPr txBox="1">
            <a:spLocks noChangeArrowheads="1"/>
          </p:cNvSpPr>
          <p:nvPr/>
        </p:nvSpPr>
        <p:spPr bwMode="auto">
          <a:xfrm>
            <a:off x="595312" y="381000"/>
            <a:ext cx="9043988" cy="10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  <a:latin typeface="Myriad Web Pro" charset="0"/>
              </a:rPr>
              <a:t>States with</a:t>
            </a:r>
            <a:r>
              <a:rPr lang="en-US" sz="3600" b="1" dirty="0" smtClean="0">
                <a:solidFill>
                  <a:schemeClr val="bg1"/>
                </a:solidFill>
                <a:latin typeface="Myriad Web Pro" charset="0"/>
              </a:rPr>
              <a:t> legislation </a:t>
            </a:r>
            <a:r>
              <a:rPr lang="en-US" sz="3600" b="1" dirty="0">
                <a:solidFill>
                  <a:schemeClr val="bg1"/>
                </a:solidFill>
                <a:latin typeface="Myriad Web Pro" charset="0"/>
              </a:rPr>
              <a:t>for</a:t>
            </a:r>
            <a:r>
              <a:rPr lang="en-US" sz="3600" b="1" dirty="0" smtClean="0">
                <a:solidFill>
                  <a:schemeClr val="bg1"/>
                </a:solidFill>
                <a:latin typeface="Myriad Web Pro" charset="0"/>
              </a:rPr>
              <a:t> public</a:t>
            </a:r>
          </a:p>
          <a:p>
            <a:pPr algn="ctr"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Myriad Web Pro" charset="0"/>
              </a:rPr>
              <a:t>HAI reporting</a:t>
            </a:r>
            <a:endParaRPr lang="en-US" sz="3600" b="1" dirty="0">
              <a:solidFill>
                <a:schemeClr val="bg1"/>
              </a:solidFill>
              <a:latin typeface="Myriad Web Pro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71700" y="1524000"/>
            <a:ext cx="1371600" cy="38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latin typeface="Arial"/>
                <a:cs typeface="Arial"/>
              </a:rPr>
              <a:t>2004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220663" y="1981200"/>
            <a:ext cx="5180012" cy="3066853"/>
            <a:chOff x="220663" y="1981200"/>
            <a:chExt cx="5180012" cy="3066853"/>
          </a:xfrm>
        </p:grpSpPr>
        <p:pic>
          <p:nvPicPr>
            <p:cNvPr id="35842" name="Picture 2" descr="Map of the U.S. showing the number of staes required to publicly report some healthcare-associted infections in 20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663" y="1981200"/>
              <a:ext cx="5180012" cy="3048000"/>
            </a:xfrm>
            <a:prstGeom prst="rect">
              <a:avLst/>
            </a:prstGeom>
            <a:noFill/>
            <a:ln w="9525">
              <a:solidFill>
                <a:schemeClr val="bg2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</p:pic>
        <p:sp>
          <p:nvSpPr>
            <p:cNvPr id="199" name="Rectangle 198"/>
            <p:cNvSpPr/>
            <p:nvPr/>
          </p:nvSpPr>
          <p:spPr>
            <a:xfrm>
              <a:off x="2828925" y="4724400"/>
              <a:ext cx="1714500" cy="228600"/>
            </a:xfrm>
            <a:prstGeom prst="rect">
              <a:avLst/>
            </a:prstGeom>
            <a:solidFill>
              <a:srgbClr val="183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811" name="Rectangle 4"/>
            <p:cNvSpPr>
              <a:spLocks noChangeArrowheads="1"/>
            </p:cNvSpPr>
            <p:nvPr/>
          </p:nvSpPr>
          <p:spPr bwMode="auto">
            <a:xfrm>
              <a:off x="1800225" y="4749800"/>
              <a:ext cx="241300" cy="15557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Text Box 2"/>
            <p:cNvSpPr txBox="1">
              <a:spLocks noChangeArrowheads="1"/>
            </p:cNvSpPr>
            <p:nvPr/>
          </p:nvSpPr>
          <p:spPr bwMode="auto">
            <a:xfrm>
              <a:off x="2019300" y="4648200"/>
              <a:ext cx="2673350" cy="399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100" dirty="0">
                  <a:solidFill>
                    <a:schemeClr val="bg2"/>
                  </a:solidFill>
                  <a:latin typeface="Arial"/>
                  <a:cs typeface="Arial"/>
                </a:rPr>
                <a:t>States required to publicly report some healthcare-associated infections</a:t>
              </a: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6858000" y="2438400"/>
            <a:ext cx="1371600" cy="38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latin typeface="Arial"/>
                <a:cs typeface="Arial"/>
              </a:rPr>
              <a:t>2011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4886325" y="2971800"/>
            <a:ext cx="5229225" cy="3352800"/>
            <a:chOff x="4886325" y="2971800"/>
            <a:chExt cx="5229225" cy="3352800"/>
          </a:xfrm>
        </p:grpSpPr>
        <p:sp>
          <p:nvSpPr>
            <p:cNvPr id="203" name="Rectangle 202" descr="Map of the U.S. showing the number of staes required to publicly report some healthcare-associated infections in 2011"/>
            <p:cNvSpPr/>
            <p:nvPr/>
          </p:nvSpPr>
          <p:spPr>
            <a:xfrm>
              <a:off x="4886325" y="2971800"/>
              <a:ext cx="5229225" cy="3352800"/>
            </a:xfrm>
            <a:prstGeom prst="rect">
              <a:avLst/>
            </a:prstGeom>
            <a:solidFill>
              <a:srgbClr val="1F4D77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6667500" y="6016625"/>
              <a:ext cx="241300" cy="15557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Text Box 2"/>
            <p:cNvSpPr txBox="1">
              <a:spLocks noChangeArrowheads="1"/>
            </p:cNvSpPr>
            <p:nvPr/>
          </p:nvSpPr>
          <p:spPr bwMode="auto">
            <a:xfrm>
              <a:off x="6896100" y="5915025"/>
              <a:ext cx="2819400" cy="353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2"/>
                  </a:solidFill>
                  <a:latin typeface="Arial"/>
                  <a:cs typeface="Arial"/>
                </a:rPr>
                <a:t>States required to publicly report some healthcare-associated infections</a:t>
              </a:r>
            </a:p>
          </p:txBody>
        </p:sp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8877300" y="3967163"/>
              <a:ext cx="346075" cy="219075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Rectangle 7"/>
            <p:cNvSpPr>
              <a:spLocks noChangeArrowheads="1"/>
            </p:cNvSpPr>
            <p:nvPr/>
          </p:nvSpPr>
          <p:spPr bwMode="auto">
            <a:xfrm>
              <a:off x="8234363" y="3703638"/>
              <a:ext cx="346075" cy="219075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8"/>
            <p:cNvSpPr>
              <a:spLocks/>
            </p:cNvSpPr>
            <p:nvPr/>
          </p:nvSpPr>
          <p:spPr bwMode="auto">
            <a:xfrm>
              <a:off x="8877300" y="4167188"/>
              <a:ext cx="447675" cy="392112"/>
            </a:xfrm>
            <a:custGeom>
              <a:avLst/>
              <a:gdLst>
                <a:gd name="T0" fmla="*/ 52 w 446"/>
                <a:gd name="T1" fmla="*/ 311 h 440"/>
                <a:gd name="T2" fmla="*/ 39 w 446"/>
                <a:gd name="T3" fmla="*/ 308 h 440"/>
                <a:gd name="T4" fmla="*/ 22 w 446"/>
                <a:gd name="T5" fmla="*/ 278 h 440"/>
                <a:gd name="T6" fmla="*/ 5 w 446"/>
                <a:gd name="T7" fmla="*/ 257 h 440"/>
                <a:gd name="T8" fmla="*/ 3 w 446"/>
                <a:gd name="T9" fmla="*/ 238 h 440"/>
                <a:gd name="T10" fmla="*/ 1 w 446"/>
                <a:gd name="T11" fmla="*/ 233 h 440"/>
                <a:gd name="T12" fmla="*/ 18 w 446"/>
                <a:gd name="T13" fmla="*/ 231 h 440"/>
                <a:gd name="T14" fmla="*/ 22 w 446"/>
                <a:gd name="T15" fmla="*/ 197 h 440"/>
                <a:gd name="T16" fmla="*/ 27 w 446"/>
                <a:gd name="T17" fmla="*/ 189 h 440"/>
                <a:gd name="T18" fmla="*/ 30 w 446"/>
                <a:gd name="T19" fmla="*/ 175 h 440"/>
                <a:gd name="T20" fmla="*/ 44 w 446"/>
                <a:gd name="T21" fmla="*/ 175 h 440"/>
                <a:gd name="T22" fmla="*/ 56 w 446"/>
                <a:gd name="T23" fmla="*/ 175 h 440"/>
                <a:gd name="T24" fmla="*/ 73 w 446"/>
                <a:gd name="T25" fmla="*/ 130 h 440"/>
                <a:gd name="T26" fmla="*/ 88 w 446"/>
                <a:gd name="T27" fmla="*/ 130 h 440"/>
                <a:gd name="T28" fmla="*/ 95 w 446"/>
                <a:gd name="T29" fmla="*/ 121 h 440"/>
                <a:gd name="T30" fmla="*/ 105 w 446"/>
                <a:gd name="T31" fmla="*/ 107 h 440"/>
                <a:gd name="T32" fmla="*/ 112 w 446"/>
                <a:gd name="T33" fmla="*/ 85 h 440"/>
                <a:gd name="T34" fmla="*/ 114 w 446"/>
                <a:gd name="T35" fmla="*/ 69 h 440"/>
                <a:gd name="T36" fmla="*/ 119 w 446"/>
                <a:gd name="T37" fmla="*/ 42 h 440"/>
                <a:gd name="T38" fmla="*/ 117 w 446"/>
                <a:gd name="T39" fmla="*/ 10 h 440"/>
                <a:gd name="T40" fmla="*/ 215 w 446"/>
                <a:gd name="T41" fmla="*/ 73 h 440"/>
                <a:gd name="T42" fmla="*/ 252 w 446"/>
                <a:gd name="T43" fmla="*/ 95 h 440"/>
                <a:gd name="T44" fmla="*/ 270 w 446"/>
                <a:gd name="T45" fmla="*/ 78 h 440"/>
                <a:gd name="T46" fmla="*/ 291 w 446"/>
                <a:gd name="T47" fmla="*/ 79 h 440"/>
                <a:gd name="T48" fmla="*/ 303 w 446"/>
                <a:gd name="T49" fmla="*/ 61 h 440"/>
                <a:gd name="T50" fmla="*/ 329 w 446"/>
                <a:gd name="T51" fmla="*/ 63 h 440"/>
                <a:gd name="T52" fmla="*/ 338 w 446"/>
                <a:gd name="T53" fmla="*/ 63 h 440"/>
                <a:gd name="T54" fmla="*/ 346 w 446"/>
                <a:gd name="T55" fmla="*/ 73 h 440"/>
                <a:gd name="T56" fmla="*/ 354 w 446"/>
                <a:gd name="T57" fmla="*/ 93 h 440"/>
                <a:gd name="T58" fmla="*/ 349 w 446"/>
                <a:gd name="T59" fmla="*/ 102 h 440"/>
                <a:gd name="T60" fmla="*/ 324 w 446"/>
                <a:gd name="T61" fmla="*/ 94 h 440"/>
                <a:gd name="T62" fmla="*/ 306 w 446"/>
                <a:gd name="T63" fmla="*/ 87 h 440"/>
                <a:gd name="T64" fmla="*/ 297 w 446"/>
                <a:gd name="T65" fmla="*/ 126 h 440"/>
                <a:gd name="T66" fmla="*/ 283 w 446"/>
                <a:gd name="T67" fmla="*/ 140 h 440"/>
                <a:gd name="T68" fmla="*/ 277 w 446"/>
                <a:gd name="T69" fmla="*/ 158 h 440"/>
                <a:gd name="T70" fmla="*/ 268 w 446"/>
                <a:gd name="T71" fmla="*/ 152 h 440"/>
                <a:gd name="T72" fmla="*/ 260 w 446"/>
                <a:gd name="T73" fmla="*/ 168 h 440"/>
                <a:gd name="T74" fmla="*/ 258 w 446"/>
                <a:gd name="T75" fmla="*/ 176 h 440"/>
                <a:gd name="T76" fmla="*/ 255 w 446"/>
                <a:gd name="T77" fmla="*/ 188 h 440"/>
                <a:gd name="T78" fmla="*/ 232 w 446"/>
                <a:gd name="T79" fmla="*/ 189 h 440"/>
                <a:gd name="T80" fmla="*/ 219 w 446"/>
                <a:gd name="T81" fmla="*/ 189 h 440"/>
                <a:gd name="T82" fmla="*/ 219 w 446"/>
                <a:gd name="T83" fmla="*/ 208 h 440"/>
                <a:gd name="T84" fmla="*/ 213 w 446"/>
                <a:gd name="T85" fmla="*/ 223 h 440"/>
                <a:gd name="T86" fmla="*/ 209 w 446"/>
                <a:gd name="T87" fmla="*/ 230 h 440"/>
                <a:gd name="T88" fmla="*/ 203 w 446"/>
                <a:gd name="T89" fmla="*/ 249 h 440"/>
                <a:gd name="T90" fmla="*/ 190 w 446"/>
                <a:gd name="T91" fmla="*/ 273 h 440"/>
                <a:gd name="T92" fmla="*/ 190 w 446"/>
                <a:gd name="T93" fmla="*/ 281 h 440"/>
                <a:gd name="T94" fmla="*/ 193 w 446"/>
                <a:gd name="T95" fmla="*/ 298 h 440"/>
                <a:gd name="T96" fmla="*/ 172 w 446"/>
                <a:gd name="T97" fmla="*/ 306 h 440"/>
                <a:gd name="T98" fmla="*/ 159 w 446"/>
                <a:gd name="T99" fmla="*/ 316 h 440"/>
                <a:gd name="T100" fmla="*/ 147 w 446"/>
                <a:gd name="T101" fmla="*/ 316 h 440"/>
                <a:gd name="T102" fmla="*/ 143 w 446"/>
                <a:gd name="T103" fmla="*/ 326 h 440"/>
                <a:gd name="T104" fmla="*/ 137 w 446"/>
                <a:gd name="T105" fmla="*/ 329 h 440"/>
                <a:gd name="T106" fmla="*/ 112 w 446"/>
                <a:gd name="T107" fmla="*/ 332 h 440"/>
                <a:gd name="T108" fmla="*/ 105 w 446"/>
                <a:gd name="T109" fmla="*/ 335 h 440"/>
                <a:gd name="T110" fmla="*/ 88 w 446"/>
                <a:gd name="T111" fmla="*/ 340 h 440"/>
                <a:gd name="T112" fmla="*/ 64 w 446"/>
                <a:gd name="T113" fmla="*/ 328 h 440"/>
                <a:gd name="T114" fmla="*/ 61 w 446"/>
                <a:gd name="T115" fmla="*/ 314 h 4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46"/>
                <a:gd name="T175" fmla="*/ 0 h 440"/>
                <a:gd name="T176" fmla="*/ 446 w 446"/>
                <a:gd name="T177" fmla="*/ 440 h 4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46" h="440">
                  <a:moveTo>
                    <a:pt x="76" y="404"/>
                  </a:moveTo>
                  <a:lnTo>
                    <a:pt x="64" y="404"/>
                  </a:lnTo>
                  <a:lnTo>
                    <a:pt x="64" y="402"/>
                  </a:lnTo>
                  <a:lnTo>
                    <a:pt x="62" y="401"/>
                  </a:lnTo>
                  <a:lnTo>
                    <a:pt x="62" y="399"/>
                  </a:lnTo>
                  <a:lnTo>
                    <a:pt x="61" y="397"/>
                  </a:lnTo>
                  <a:lnTo>
                    <a:pt x="57" y="397"/>
                  </a:lnTo>
                  <a:lnTo>
                    <a:pt x="54" y="396"/>
                  </a:lnTo>
                  <a:lnTo>
                    <a:pt x="49" y="396"/>
                  </a:lnTo>
                  <a:lnTo>
                    <a:pt x="49" y="394"/>
                  </a:lnTo>
                  <a:lnTo>
                    <a:pt x="45" y="389"/>
                  </a:lnTo>
                  <a:lnTo>
                    <a:pt x="40" y="384"/>
                  </a:lnTo>
                  <a:lnTo>
                    <a:pt x="35" y="375"/>
                  </a:lnTo>
                  <a:lnTo>
                    <a:pt x="28" y="367"/>
                  </a:lnTo>
                  <a:lnTo>
                    <a:pt x="22" y="357"/>
                  </a:lnTo>
                  <a:lnTo>
                    <a:pt x="13" y="348"/>
                  </a:lnTo>
                  <a:lnTo>
                    <a:pt x="5" y="338"/>
                  </a:lnTo>
                  <a:lnTo>
                    <a:pt x="5" y="335"/>
                  </a:lnTo>
                  <a:lnTo>
                    <a:pt x="5" y="331"/>
                  </a:lnTo>
                  <a:lnTo>
                    <a:pt x="6" y="326"/>
                  </a:lnTo>
                  <a:lnTo>
                    <a:pt x="6" y="323"/>
                  </a:lnTo>
                  <a:lnTo>
                    <a:pt x="6" y="318"/>
                  </a:lnTo>
                  <a:lnTo>
                    <a:pt x="5" y="311"/>
                  </a:lnTo>
                  <a:lnTo>
                    <a:pt x="3" y="306"/>
                  </a:lnTo>
                  <a:lnTo>
                    <a:pt x="0" y="303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lnTo>
                    <a:pt x="1" y="299"/>
                  </a:lnTo>
                  <a:lnTo>
                    <a:pt x="3" y="299"/>
                  </a:lnTo>
                  <a:lnTo>
                    <a:pt x="6" y="303"/>
                  </a:lnTo>
                  <a:lnTo>
                    <a:pt x="13" y="301"/>
                  </a:lnTo>
                  <a:lnTo>
                    <a:pt x="18" y="297"/>
                  </a:lnTo>
                  <a:lnTo>
                    <a:pt x="23" y="292"/>
                  </a:lnTo>
                  <a:lnTo>
                    <a:pt x="28" y="287"/>
                  </a:lnTo>
                  <a:lnTo>
                    <a:pt x="32" y="281"/>
                  </a:lnTo>
                  <a:lnTo>
                    <a:pt x="34" y="277"/>
                  </a:lnTo>
                  <a:lnTo>
                    <a:pt x="35" y="275"/>
                  </a:lnTo>
                  <a:lnTo>
                    <a:pt x="32" y="253"/>
                  </a:lnTo>
                  <a:lnTo>
                    <a:pt x="34" y="252"/>
                  </a:lnTo>
                  <a:lnTo>
                    <a:pt x="34" y="250"/>
                  </a:lnTo>
                  <a:lnTo>
                    <a:pt x="35" y="247"/>
                  </a:lnTo>
                  <a:lnTo>
                    <a:pt x="37" y="243"/>
                  </a:lnTo>
                  <a:lnTo>
                    <a:pt x="39" y="242"/>
                  </a:lnTo>
                  <a:lnTo>
                    <a:pt x="39" y="238"/>
                  </a:lnTo>
                  <a:lnTo>
                    <a:pt x="40" y="230"/>
                  </a:lnTo>
                  <a:lnTo>
                    <a:pt x="40" y="225"/>
                  </a:lnTo>
                  <a:lnTo>
                    <a:pt x="44" y="221"/>
                  </a:lnTo>
                  <a:lnTo>
                    <a:pt x="45" y="221"/>
                  </a:lnTo>
                  <a:lnTo>
                    <a:pt x="49" y="221"/>
                  </a:lnTo>
                  <a:lnTo>
                    <a:pt x="50" y="221"/>
                  </a:lnTo>
                  <a:lnTo>
                    <a:pt x="52" y="223"/>
                  </a:lnTo>
                  <a:lnTo>
                    <a:pt x="54" y="225"/>
                  </a:lnTo>
                  <a:lnTo>
                    <a:pt x="57" y="233"/>
                  </a:lnTo>
                  <a:lnTo>
                    <a:pt x="61" y="235"/>
                  </a:lnTo>
                  <a:lnTo>
                    <a:pt x="62" y="233"/>
                  </a:lnTo>
                  <a:lnTo>
                    <a:pt x="66" y="230"/>
                  </a:lnTo>
                  <a:lnTo>
                    <a:pt x="67" y="225"/>
                  </a:lnTo>
                  <a:lnTo>
                    <a:pt x="67" y="221"/>
                  </a:lnTo>
                  <a:lnTo>
                    <a:pt x="67" y="216"/>
                  </a:lnTo>
                  <a:lnTo>
                    <a:pt x="69" y="216"/>
                  </a:lnTo>
                  <a:lnTo>
                    <a:pt x="71" y="189"/>
                  </a:lnTo>
                  <a:lnTo>
                    <a:pt x="93" y="167"/>
                  </a:lnTo>
                  <a:lnTo>
                    <a:pt x="93" y="169"/>
                  </a:lnTo>
                  <a:lnTo>
                    <a:pt x="94" y="171"/>
                  </a:lnTo>
                  <a:lnTo>
                    <a:pt x="98" y="171"/>
                  </a:lnTo>
                  <a:lnTo>
                    <a:pt x="101" y="169"/>
                  </a:lnTo>
                  <a:lnTo>
                    <a:pt x="105" y="169"/>
                  </a:lnTo>
                  <a:lnTo>
                    <a:pt x="108" y="167"/>
                  </a:lnTo>
                  <a:lnTo>
                    <a:pt x="110" y="165"/>
                  </a:lnTo>
                  <a:lnTo>
                    <a:pt x="110" y="164"/>
                  </a:lnTo>
                  <a:lnTo>
                    <a:pt x="111" y="164"/>
                  </a:lnTo>
                  <a:lnTo>
                    <a:pt x="113" y="160"/>
                  </a:lnTo>
                  <a:lnTo>
                    <a:pt x="118" y="155"/>
                  </a:lnTo>
                  <a:lnTo>
                    <a:pt x="122" y="150"/>
                  </a:lnTo>
                  <a:lnTo>
                    <a:pt x="125" y="147"/>
                  </a:lnTo>
                  <a:lnTo>
                    <a:pt x="130" y="142"/>
                  </a:lnTo>
                  <a:lnTo>
                    <a:pt x="132" y="138"/>
                  </a:lnTo>
                  <a:lnTo>
                    <a:pt x="133" y="137"/>
                  </a:lnTo>
                  <a:lnTo>
                    <a:pt x="138" y="130"/>
                  </a:lnTo>
                  <a:lnTo>
                    <a:pt x="142" y="125"/>
                  </a:lnTo>
                  <a:lnTo>
                    <a:pt x="144" y="120"/>
                  </a:lnTo>
                  <a:lnTo>
                    <a:pt x="144" y="115"/>
                  </a:lnTo>
                  <a:lnTo>
                    <a:pt x="144" y="111"/>
                  </a:lnTo>
                  <a:lnTo>
                    <a:pt x="142" y="108"/>
                  </a:lnTo>
                  <a:lnTo>
                    <a:pt x="142" y="106"/>
                  </a:lnTo>
                  <a:lnTo>
                    <a:pt x="142" y="105"/>
                  </a:lnTo>
                  <a:lnTo>
                    <a:pt x="142" y="103"/>
                  </a:lnTo>
                  <a:lnTo>
                    <a:pt x="142" y="96"/>
                  </a:lnTo>
                  <a:lnTo>
                    <a:pt x="144" y="89"/>
                  </a:lnTo>
                  <a:lnTo>
                    <a:pt x="144" y="79"/>
                  </a:lnTo>
                  <a:lnTo>
                    <a:pt x="145" y="69"/>
                  </a:lnTo>
                  <a:lnTo>
                    <a:pt x="147" y="61"/>
                  </a:lnTo>
                  <a:lnTo>
                    <a:pt x="147" y="55"/>
                  </a:lnTo>
                  <a:lnTo>
                    <a:pt x="149" y="52"/>
                  </a:lnTo>
                  <a:lnTo>
                    <a:pt x="152" y="47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50" y="23"/>
                  </a:lnTo>
                  <a:lnTo>
                    <a:pt x="149" y="15"/>
                  </a:lnTo>
                  <a:lnTo>
                    <a:pt x="147" y="10"/>
                  </a:lnTo>
                  <a:lnTo>
                    <a:pt x="145" y="5"/>
                  </a:lnTo>
                  <a:lnTo>
                    <a:pt x="144" y="3"/>
                  </a:lnTo>
                  <a:lnTo>
                    <a:pt x="155" y="0"/>
                  </a:lnTo>
                  <a:lnTo>
                    <a:pt x="174" y="111"/>
                  </a:lnTo>
                  <a:lnTo>
                    <a:pt x="269" y="93"/>
                  </a:lnTo>
                  <a:lnTo>
                    <a:pt x="279" y="154"/>
                  </a:lnTo>
                  <a:lnTo>
                    <a:pt x="314" y="121"/>
                  </a:lnTo>
                  <a:lnTo>
                    <a:pt x="314" y="123"/>
                  </a:lnTo>
                  <a:lnTo>
                    <a:pt x="316" y="123"/>
                  </a:lnTo>
                  <a:lnTo>
                    <a:pt x="318" y="123"/>
                  </a:lnTo>
                  <a:lnTo>
                    <a:pt x="321" y="121"/>
                  </a:lnTo>
                  <a:lnTo>
                    <a:pt x="326" y="116"/>
                  </a:lnTo>
                  <a:lnTo>
                    <a:pt x="331" y="110"/>
                  </a:lnTo>
                  <a:lnTo>
                    <a:pt x="338" y="98"/>
                  </a:lnTo>
                  <a:lnTo>
                    <a:pt x="340" y="98"/>
                  </a:lnTo>
                  <a:lnTo>
                    <a:pt x="343" y="99"/>
                  </a:lnTo>
                  <a:lnTo>
                    <a:pt x="348" y="101"/>
                  </a:lnTo>
                  <a:lnTo>
                    <a:pt x="353" y="101"/>
                  </a:lnTo>
                  <a:lnTo>
                    <a:pt x="358" y="101"/>
                  </a:lnTo>
                  <a:lnTo>
                    <a:pt x="365" y="99"/>
                  </a:lnTo>
                  <a:lnTo>
                    <a:pt x="370" y="94"/>
                  </a:lnTo>
                  <a:lnTo>
                    <a:pt x="375" y="88"/>
                  </a:lnTo>
                  <a:lnTo>
                    <a:pt x="377" y="86"/>
                  </a:lnTo>
                  <a:lnTo>
                    <a:pt x="377" y="84"/>
                  </a:lnTo>
                  <a:lnTo>
                    <a:pt x="380" y="81"/>
                  </a:lnTo>
                  <a:lnTo>
                    <a:pt x="384" y="79"/>
                  </a:lnTo>
                  <a:lnTo>
                    <a:pt x="389" y="77"/>
                  </a:lnTo>
                  <a:lnTo>
                    <a:pt x="394" y="77"/>
                  </a:lnTo>
                  <a:lnTo>
                    <a:pt x="402" y="79"/>
                  </a:lnTo>
                  <a:lnTo>
                    <a:pt x="413" y="83"/>
                  </a:lnTo>
                  <a:lnTo>
                    <a:pt x="414" y="83"/>
                  </a:lnTo>
                  <a:lnTo>
                    <a:pt x="416" y="83"/>
                  </a:lnTo>
                  <a:lnTo>
                    <a:pt x="418" y="83"/>
                  </a:lnTo>
                  <a:lnTo>
                    <a:pt x="419" y="83"/>
                  </a:lnTo>
                  <a:lnTo>
                    <a:pt x="423" y="83"/>
                  </a:lnTo>
                  <a:lnTo>
                    <a:pt x="424" y="83"/>
                  </a:lnTo>
                  <a:lnTo>
                    <a:pt x="426" y="83"/>
                  </a:lnTo>
                  <a:lnTo>
                    <a:pt x="428" y="89"/>
                  </a:lnTo>
                  <a:lnTo>
                    <a:pt x="430" y="91"/>
                  </a:lnTo>
                  <a:lnTo>
                    <a:pt x="433" y="93"/>
                  </a:lnTo>
                  <a:lnTo>
                    <a:pt x="436" y="96"/>
                  </a:lnTo>
                  <a:lnTo>
                    <a:pt x="441" y="99"/>
                  </a:lnTo>
                  <a:lnTo>
                    <a:pt x="445" y="105"/>
                  </a:lnTo>
                  <a:lnTo>
                    <a:pt x="446" y="110"/>
                  </a:lnTo>
                  <a:lnTo>
                    <a:pt x="446" y="115"/>
                  </a:lnTo>
                  <a:lnTo>
                    <a:pt x="443" y="120"/>
                  </a:lnTo>
                  <a:lnTo>
                    <a:pt x="443" y="121"/>
                  </a:lnTo>
                  <a:lnTo>
                    <a:pt x="443" y="125"/>
                  </a:lnTo>
                  <a:lnTo>
                    <a:pt x="443" y="128"/>
                  </a:lnTo>
                  <a:lnTo>
                    <a:pt x="441" y="130"/>
                  </a:lnTo>
                  <a:lnTo>
                    <a:pt x="438" y="132"/>
                  </a:lnTo>
                  <a:lnTo>
                    <a:pt x="433" y="133"/>
                  </a:lnTo>
                  <a:lnTo>
                    <a:pt x="424" y="130"/>
                  </a:lnTo>
                  <a:lnTo>
                    <a:pt x="411" y="125"/>
                  </a:lnTo>
                  <a:lnTo>
                    <a:pt x="409" y="123"/>
                  </a:lnTo>
                  <a:lnTo>
                    <a:pt x="406" y="121"/>
                  </a:lnTo>
                  <a:lnTo>
                    <a:pt x="401" y="120"/>
                  </a:lnTo>
                  <a:lnTo>
                    <a:pt x="396" y="118"/>
                  </a:lnTo>
                  <a:lnTo>
                    <a:pt x="392" y="115"/>
                  </a:lnTo>
                  <a:lnTo>
                    <a:pt x="387" y="113"/>
                  </a:lnTo>
                  <a:lnTo>
                    <a:pt x="384" y="111"/>
                  </a:lnTo>
                  <a:lnTo>
                    <a:pt x="380" y="145"/>
                  </a:lnTo>
                  <a:lnTo>
                    <a:pt x="375" y="150"/>
                  </a:lnTo>
                  <a:lnTo>
                    <a:pt x="375" y="152"/>
                  </a:lnTo>
                  <a:lnTo>
                    <a:pt x="374" y="157"/>
                  </a:lnTo>
                  <a:lnTo>
                    <a:pt x="372" y="162"/>
                  </a:lnTo>
                  <a:lnTo>
                    <a:pt x="369" y="169"/>
                  </a:lnTo>
                  <a:lnTo>
                    <a:pt x="365" y="176"/>
                  </a:lnTo>
                  <a:lnTo>
                    <a:pt x="362" y="179"/>
                  </a:lnTo>
                  <a:lnTo>
                    <a:pt x="358" y="182"/>
                  </a:lnTo>
                  <a:lnTo>
                    <a:pt x="355" y="181"/>
                  </a:lnTo>
                  <a:lnTo>
                    <a:pt x="355" y="182"/>
                  </a:lnTo>
                  <a:lnTo>
                    <a:pt x="355" y="186"/>
                  </a:lnTo>
                  <a:lnTo>
                    <a:pt x="353" y="189"/>
                  </a:lnTo>
                  <a:lnTo>
                    <a:pt x="352" y="194"/>
                  </a:lnTo>
                  <a:lnTo>
                    <a:pt x="350" y="199"/>
                  </a:lnTo>
                  <a:lnTo>
                    <a:pt x="347" y="203"/>
                  </a:lnTo>
                  <a:lnTo>
                    <a:pt x="345" y="203"/>
                  </a:lnTo>
                  <a:lnTo>
                    <a:pt x="342" y="199"/>
                  </a:lnTo>
                  <a:lnTo>
                    <a:pt x="340" y="199"/>
                  </a:lnTo>
                  <a:lnTo>
                    <a:pt x="338" y="198"/>
                  </a:lnTo>
                  <a:lnTo>
                    <a:pt x="336" y="196"/>
                  </a:lnTo>
                  <a:lnTo>
                    <a:pt x="333" y="196"/>
                  </a:lnTo>
                  <a:lnTo>
                    <a:pt x="331" y="198"/>
                  </a:lnTo>
                  <a:lnTo>
                    <a:pt x="328" y="199"/>
                  </a:lnTo>
                  <a:lnTo>
                    <a:pt x="326" y="206"/>
                  </a:lnTo>
                  <a:lnTo>
                    <a:pt x="326" y="216"/>
                  </a:lnTo>
                  <a:lnTo>
                    <a:pt x="326" y="218"/>
                  </a:lnTo>
                  <a:lnTo>
                    <a:pt x="326" y="220"/>
                  </a:lnTo>
                  <a:lnTo>
                    <a:pt x="325" y="223"/>
                  </a:lnTo>
                  <a:lnTo>
                    <a:pt x="325" y="225"/>
                  </a:lnTo>
                  <a:lnTo>
                    <a:pt x="323" y="226"/>
                  </a:lnTo>
                  <a:lnTo>
                    <a:pt x="323" y="228"/>
                  </a:lnTo>
                  <a:lnTo>
                    <a:pt x="323" y="230"/>
                  </a:lnTo>
                  <a:lnTo>
                    <a:pt x="323" y="231"/>
                  </a:lnTo>
                  <a:lnTo>
                    <a:pt x="321" y="235"/>
                  </a:lnTo>
                  <a:lnTo>
                    <a:pt x="320" y="242"/>
                  </a:lnTo>
                  <a:lnTo>
                    <a:pt x="318" y="247"/>
                  </a:lnTo>
                  <a:lnTo>
                    <a:pt x="313" y="250"/>
                  </a:lnTo>
                  <a:lnTo>
                    <a:pt x="308" y="252"/>
                  </a:lnTo>
                  <a:lnTo>
                    <a:pt x="301" y="250"/>
                  </a:lnTo>
                  <a:lnTo>
                    <a:pt x="291" y="243"/>
                  </a:lnTo>
                  <a:lnTo>
                    <a:pt x="289" y="242"/>
                  </a:lnTo>
                  <a:lnTo>
                    <a:pt x="286" y="240"/>
                  </a:lnTo>
                  <a:lnTo>
                    <a:pt x="282" y="238"/>
                  </a:lnTo>
                  <a:lnTo>
                    <a:pt x="279" y="238"/>
                  </a:lnTo>
                  <a:lnTo>
                    <a:pt x="276" y="240"/>
                  </a:lnTo>
                  <a:lnTo>
                    <a:pt x="274" y="243"/>
                  </a:lnTo>
                  <a:lnTo>
                    <a:pt x="274" y="250"/>
                  </a:lnTo>
                  <a:lnTo>
                    <a:pt x="276" y="260"/>
                  </a:lnTo>
                  <a:lnTo>
                    <a:pt x="276" y="262"/>
                  </a:lnTo>
                  <a:lnTo>
                    <a:pt x="276" y="265"/>
                  </a:lnTo>
                  <a:lnTo>
                    <a:pt x="274" y="267"/>
                  </a:lnTo>
                  <a:lnTo>
                    <a:pt x="272" y="269"/>
                  </a:lnTo>
                  <a:lnTo>
                    <a:pt x="272" y="272"/>
                  </a:lnTo>
                  <a:lnTo>
                    <a:pt x="270" y="274"/>
                  </a:lnTo>
                  <a:lnTo>
                    <a:pt x="270" y="275"/>
                  </a:lnTo>
                  <a:lnTo>
                    <a:pt x="269" y="275"/>
                  </a:lnTo>
                  <a:lnTo>
                    <a:pt x="267" y="287"/>
                  </a:lnTo>
                  <a:lnTo>
                    <a:pt x="265" y="289"/>
                  </a:lnTo>
                  <a:lnTo>
                    <a:pt x="264" y="291"/>
                  </a:lnTo>
                  <a:lnTo>
                    <a:pt x="264" y="292"/>
                  </a:lnTo>
                  <a:lnTo>
                    <a:pt x="262" y="296"/>
                  </a:lnTo>
                  <a:lnTo>
                    <a:pt x="260" y="301"/>
                  </a:lnTo>
                  <a:lnTo>
                    <a:pt x="259" y="308"/>
                  </a:lnTo>
                  <a:lnTo>
                    <a:pt x="259" y="314"/>
                  </a:lnTo>
                  <a:lnTo>
                    <a:pt x="259" y="318"/>
                  </a:lnTo>
                  <a:lnTo>
                    <a:pt x="255" y="321"/>
                  </a:lnTo>
                  <a:lnTo>
                    <a:pt x="252" y="326"/>
                  </a:lnTo>
                  <a:lnTo>
                    <a:pt x="248" y="331"/>
                  </a:lnTo>
                  <a:lnTo>
                    <a:pt x="245" y="336"/>
                  </a:lnTo>
                  <a:lnTo>
                    <a:pt x="242" y="341"/>
                  </a:lnTo>
                  <a:lnTo>
                    <a:pt x="240" y="347"/>
                  </a:lnTo>
                  <a:lnTo>
                    <a:pt x="238" y="352"/>
                  </a:lnTo>
                  <a:lnTo>
                    <a:pt x="238" y="353"/>
                  </a:lnTo>
                  <a:lnTo>
                    <a:pt x="238" y="355"/>
                  </a:lnTo>
                  <a:lnTo>
                    <a:pt x="238" y="357"/>
                  </a:lnTo>
                  <a:lnTo>
                    <a:pt x="238" y="360"/>
                  </a:lnTo>
                  <a:lnTo>
                    <a:pt x="238" y="362"/>
                  </a:lnTo>
                  <a:lnTo>
                    <a:pt x="238" y="363"/>
                  </a:lnTo>
                  <a:lnTo>
                    <a:pt x="238" y="365"/>
                  </a:lnTo>
                  <a:lnTo>
                    <a:pt x="243" y="369"/>
                  </a:lnTo>
                  <a:lnTo>
                    <a:pt x="237" y="377"/>
                  </a:lnTo>
                  <a:lnTo>
                    <a:pt x="242" y="384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0" y="394"/>
                  </a:lnTo>
                  <a:lnTo>
                    <a:pt x="216" y="394"/>
                  </a:lnTo>
                  <a:lnTo>
                    <a:pt x="211" y="394"/>
                  </a:lnTo>
                  <a:lnTo>
                    <a:pt x="208" y="396"/>
                  </a:lnTo>
                  <a:lnTo>
                    <a:pt x="203" y="401"/>
                  </a:lnTo>
                  <a:lnTo>
                    <a:pt x="201" y="407"/>
                  </a:lnTo>
                  <a:lnTo>
                    <a:pt x="199" y="406"/>
                  </a:lnTo>
                  <a:lnTo>
                    <a:pt x="198" y="404"/>
                  </a:lnTo>
                  <a:lnTo>
                    <a:pt x="194" y="404"/>
                  </a:lnTo>
                  <a:lnTo>
                    <a:pt x="189" y="402"/>
                  </a:lnTo>
                  <a:lnTo>
                    <a:pt x="186" y="402"/>
                  </a:lnTo>
                  <a:lnTo>
                    <a:pt x="184" y="404"/>
                  </a:lnTo>
                  <a:lnTo>
                    <a:pt x="184" y="407"/>
                  </a:lnTo>
                  <a:lnTo>
                    <a:pt x="186" y="414"/>
                  </a:lnTo>
                  <a:lnTo>
                    <a:pt x="186" y="416"/>
                  </a:lnTo>
                  <a:lnTo>
                    <a:pt x="184" y="418"/>
                  </a:lnTo>
                  <a:lnTo>
                    <a:pt x="182" y="418"/>
                  </a:lnTo>
                  <a:lnTo>
                    <a:pt x="179" y="419"/>
                  </a:lnTo>
                  <a:lnTo>
                    <a:pt x="176" y="421"/>
                  </a:lnTo>
                  <a:lnTo>
                    <a:pt x="174" y="423"/>
                  </a:lnTo>
                  <a:lnTo>
                    <a:pt x="172" y="423"/>
                  </a:lnTo>
                  <a:lnTo>
                    <a:pt x="171" y="424"/>
                  </a:lnTo>
                  <a:lnTo>
                    <a:pt x="167" y="426"/>
                  </a:lnTo>
                  <a:lnTo>
                    <a:pt x="162" y="428"/>
                  </a:lnTo>
                  <a:lnTo>
                    <a:pt x="155" y="429"/>
                  </a:lnTo>
                  <a:lnTo>
                    <a:pt x="150" y="429"/>
                  </a:lnTo>
                  <a:lnTo>
                    <a:pt x="145" y="429"/>
                  </a:lnTo>
                  <a:lnTo>
                    <a:pt x="142" y="428"/>
                  </a:lnTo>
                  <a:lnTo>
                    <a:pt x="140" y="423"/>
                  </a:lnTo>
                  <a:lnTo>
                    <a:pt x="138" y="426"/>
                  </a:lnTo>
                  <a:lnTo>
                    <a:pt x="135" y="429"/>
                  </a:lnTo>
                  <a:lnTo>
                    <a:pt x="132" y="433"/>
                  </a:lnTo>
                  <a:lnTo>
                    <a:pt x="127" y="438"/>
                  </a:lnTo>
                  <a:lnTo>
                    <a:pt x="122" y="440"/>
                  </a:lnTo>
                  <a:lnTo>
                    <a:pt x="116" y="440"/>
                  </a:lnTo>
                  <a:lnTo>
                    <a:pt x="110" y="438"/>
                  </a:lnTo>
                  <a:lnTo>
                    <a:pt x="108" y="438"/>
                  </a:lnTo>
                  <a:lnTo>
                    <a:pt x="105" y="438"/>
                  </a:lnTo>
                  <a:lnTo>
                    <a:pt x="101" y="436"/>
                  </a:lnTo>
                  <a:lnTo>
                    <a:pt x="98" y="435"/>
                  </a:lnTo>
                  <a:lnTo>
                    <a:pt x="93" y="433"/>
                  </a:lnTo>
                  <a:lnTo>
                    <a:pt x="88" y="428"/>
                  </a:lnTo>
                  <a:lnTo>
                    <a:pt x="83" y="423"/>
                  </a:lnTo>
                  <a:lnTo>
                    <a:pt x="79" y="416"/>
                  </a:lnTo>
                  <a:lnTo>
                    <a:pt x="78" y="413"/>
                  </a:lnTo>
                  <a:lnTo>
                    <a:pt x="78" y="409"/>
                  </a:lnTo>
                  <a:lnTo>
                    <a:pt x="78" y="406"/>
                  </a:lnTo>
                  <a:lnTo>
                    <a:pt x="76" y="404"/>
                  </a:lnTo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55" name="Group 9"/>
            <p:cNvGrpSpPr>
              <a:grpSpLocks/>
            </p:cNvGrpSpPr>
            <p:nvPr/>
          </p:nvGrpSpPr>
          <p:grpSpPr bwMode="auto">
            <a:xfrm>
              <a:off x="7904163" y="3321050"/>
              <a:ext cx="1436687" cy="811213"/>
              <a:chOff x="3262" y="1228"/>
              <a:chExt cx="1435" cy="912"/>
            </a:xfrm>
          </p:grpSpPr>
          <p:sp>
            <p:nvSpPr>
              <p:cNvPr id="397" name="Freeform 10"/>
              <p:cNvSpPr>
                <a:spLocks/>
              </p:cNvSpPr>
              <p:nvPr/>
            </p:nvSpPr>
            <p:spPr bwMode="auto">
              <a:xfrm>
                <a:off x="3262" y="1228"/>
                <a:ext cx="680" cy="314"/>
              </a:xfrm>
              <a:custGeom>
                <a:avLst/>
                <a:gdLst>
                  <a:gd name="T0" fmla="*/ 639 w 680"/>
                  <a:gd name="T1" fmla="*/ 284 h 315"/>
                  <a:gd name="T2" fmla="*/ 609 w 680"/>
                  <a:gd name="T3" fmla="*/ 254 h 315"/>
                  <a:gd name="T4" fmla="*/ 592 w 680"/>
                  <a:gd name="T5" fmla="*/ 252 h 315"/>
                  <a:gd name="T6" fmla="*/ 556 w 680"/>
                  <a:gd name="T7" fmla="*/ 264 h 315"/>
                  <a:gd name="T8" fmla="*/ 517 w 680"/>
                  <a:gd name="T9" fmla="*/ 269 h 315"/>
                  <a:gd name="T10" fmla="*/ 467 w 680"/>
                  <a:gd name="T11" fmla="*/ 303 h 315"/>
                  <a:gd name="T12" fmla="*/ 446 w 680"/>
                  <a:gd name="T13" fmla="*/ 296 h 315"/>
                  <a:gd name="T14" fmla="*/ 409 w 680"/>
                  <a:gd name="T15" fmla="*/ 301 h 315"/>
                  <a:gd name="T16" fmla="*/ 392 w 680"/>
                  <a:gd name="T17" fmla="*/ 279 h 315"/>
                  <a:gd name="T18" fmla="*/ 343 w 680"/>
                  <a:gd name="T19" fmla="*/ 259 h 315"/>
                  <a:gd name="T20" fmla="*/ 335 w 680"/>
                  <a:gd name="T21" fmla="*/ 259 h 315"/>
                  <a:gd name="T22" fmla="*/ 323 w 680"/>
                  <a:gd name="T23" fmla="*/ 260 h 315"/>
                  <a:gd name="T24" fmla="*/ 311 w 680"/>
                  <a:gd name="T25" fmla="*/ 250 h 315"/>
                  <a:gd name="T26" fmla="*/ 306 w 680"/>
                  <a:gd name="T27" fmla="*/ 242 h 315"/>
                  <a:gd name="T28" fmla="*/ 311 w 680"/>
                  <a:gd name="T29" fmla="*/ 240 h 315"/>
                  <a:gd name="T30" fmla="*/ 309 w 680"/>
                  <a:gd name="T31" fmla="*/ 233 h 315"/>
                  <a:gd name="T32" fmla="*/ 318 w 680"/>
                  <a:gd name="T33" fmla="*/ 244 h 315"/>
                  <a:gd name="T34" fmla="*/ 357 w 680"/>
                  <a:gd name="T35" fmla="*/ 194 h 315"/>
                  <a:gd name="T36" fmla="*/ 370 w 680"/>
                  <a:gd name="T37" fmla="*/ 189 h 315"/>
                  <a:gd name="T38" fmla="*/ 328 w 680"/>
                  <a:gd name="T39" fmla="*/ 191 h 315"/>
                  <a:gd name="T40" fmla="*/ 289 w 680"/>
                  <a:gd name="T41" fmla="*/ 223 h 315"/>
                  <a:gd name="T42" fmla="*/ 265 w 680"/>
                  <a:gd name="T43" fmla="*/ 252 h 315"/>
                  <a:gd name="T44" fmla="*/ 235 w 680"/>
                  <a:gd name="T45" fmla="*/ 274 h 315"/>
                  <a:gd name="T46" fmla="*/ 208 w 680"/>
                  <a:gd name="T47" fmla="*/ 279 h 315"/>
                  <a:gd name="T48" fmla="*/ 172 w 680"/>
                  <a:gd name="T49" fmla="*/ 303 h 315"/>
                  <a:gd name="T50" fmla="*/ 127 w 680"/>
                  <a:gd name="T51" fmla="*/ 303 h 315"/>
                  <a:gd name="T52" fmla="*/ 115 w 680"/>
                  <a:gd name="T53" fmla="*/ 310 h 315"/>
                  <a:gd name="T54" fmla="*/ 108 w 680"/>
                  <a:gd name="T55" fmla="*/ 308 h 315"/>
                  <a:gd name="T56" fmla="*/ 115 w 680"/>
                  <a:gd name="T57" fmla="*/ 272 h 315"/>
                  <a:gd name="T58" fmla="*/ 96 w 680"/>
                  <a:gd name="T59" fmla="*/ 277 h 315"/>
                  <a:gd name="T60" fmla="*/ 66 w 680"/>
                  <a:gd name="T61" fmla="*/ 289 h 315"/>
                  <a:gd name="T62" fmla="*/ 47 w 680"/>
                  <a:gd name="T63" fmla="*/ 296 h 315"/>
                  <a:gd name="T64" fmla="*/ 25 w 680"/>
                  <a:gd name="T65" fmla="*/ 308 h 315"/>
                  <a:gd name="T66" fmla="*/ 3 w 680"/>
                  <a:gd name="T67" fmla="*/ 293 h 315"/>
                  <a:gd name="T68" fmla="*/ 47 w 680"/>
                  <a:gd name="T69" fmla="*/ 255 h 315"/>
                  <a:gd name="T70" fmla="*/ 83 w 680"/>
                  <a:gd name="T71" fmla="*/ 216 h 315"/>
                  <a:gd name="T72" fmla="*/ 101 w 680"/>
                  <a:gd name="T73" fmla="*/ 191 h 315"/>
                  <a:gd name="T74" fmla="*/ 133 w 680"/>
                  <a:gd name="T75" fmla="*/ 171 h 315"/>
                  <a:gd name="T76" fmla="*/ 165 w 680"/>
                  <a:gd name="T77" fmla="*/ 161 h 315"/>
                  <a:gd name="T78" fmla="*/ 199 w 680"/>
                  <a:gd name="T79" fmla="*/ 139 h 315"/>
                  <a:gd name="T80" fmla="*/ 213 w 680"/>
                  <a:gd name="T81" fmla="*/ 128 h 315"/>
                  <a:gd name="T82" fmla="*/ 238 w 680"/>
                  <a:gd name="T83" fmla="*/ 83 h 315"/>
                  <a:gd name="T84" fmla="*/ 253 w 680"/>
                  <a:gd name="T85" fmla="*/ 68 h 315"/>
                  <a:gd name="T86" fmla="*/ 264 w 680"/>
                  <a:gd name="T87" fmla="*/ 81 h 315"/>
                  <a:gd name="T88" fmla="*/ 291 w 680"/>
                  <a:gd name="T89" fmla="*/ 42 h 315"/>
                  <a:gd name="T90" fmla="*/ 297 w 680"/>
                  <a:gd name="T91" fmla="*/ 42 h 315"/>
                  <a:gd name="T92" fmla="*/ 291 w 680"/>
                  <a:gd name="T93" fmla="*/ 69 h 315"/>
                  <a:gd name="T94" fmla="*/ 321 w 680"/>
                  <a:gd name="T95" fmla="*/ 39 h 315"/>
                  <a:gd name="T96" fmla="*/ 318 w 680"/>
                  <a:gd name="T97" fmla="*/ 2 h 315"/>
                  <a:gd name="T98" fmla="*/ 367 w 680"/>
                  <a:gd name="T99" fmla="*/ 15 h 315"/>
                  <a:gd name="T100" fmla="*/ 421 w 680"/>
                  <a:gd name="T101" fmla="*/ 17 h 315"/>
                  <a:gd name="T102" fmla="*/ 455 w 680"/>
                  <a:gd name="T103" fmla="*/ 17 h 315"/>
                  <a:gd name="T104" fmla="*/ 473 w 680"/>
                  <a:gd name="T105" fmla="*/ 35 h 315"/>
                  <a:gd name="T106" fmla="*/ 526 w 680"/>
                  <a:gd name="T107" fmla="*/ 112 h 315"/>
                  <a:gd name="T108" fmla="*/ 567 w 680"/>
                  <a:gd name="T109" fmla="*/ 106 h 315"/>
                  <a:gd name="T110" fmla="*/ 594 w 680"/>
                  <a:gd name="T111" fmla="*/ 103 h 315"/>
                  <a:gd name="T112" fmla="*/ 595 w 680"/>
                  <a:gd name="T113" fmla="*/ 149 h 315"/>
                  <a:gd name="T114" fmla="*/ 629 w 680"/>
                  <a:gd name="T115" fmla="*/ 176 h 315"/>
                  <a:gd name="T116" fmla="*/ 622 w 680"/>
                  <a:gd name="T117" fmla="*/ 211 h 315"/>
                  <a:gd name="T118" fmla="*/ 653 w 680"/>
                  <a:gd name="T119" fmla="*/ 225 h 315"/>
                  <a:gd name="T120" fmla="*/ 648 w 680"/>
                  <a:gd name="T121" fmla="*/ 235 h 315"/>
                  <a:gd name="T122" fmla="*/ 656 w 680"/>
                  <a:gd name="T123" fmla="*/ 252 h 315"/>
                  <a:gd name="T124" fmla="*/ 673 w 680"/>
                  <a:gd name="T125" fmla="*/ 269 h 3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80"/>
                  <a:gd name="T190" fmla="*/ 0 h 315"/>
                  <a:gd name="T191" fmla="*/ 680 w 680"/>
                  <a:gd name="T192" fmla="*/ 315 h 3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80" h="315">
                    <a:moveTo>
                      <a:pt x="661" y="282"/>
                    </a:moveTo>
                    <a:lnTo>
                      <a:pt x="656" y="288"/>
                    </a:lnTo>
                    <a:lnTo>
                      <a:pt x="651" y="288"/>
                    </a:lnTo>
                    <a:lnTo>
                      <a:pt x="648" y="288"/>
                    </a:lnTo>
                    <a:lnTo>
                      <a:pt x="644" y="288"/>
                    </a:lnTo>
                    <a:lnTo>
                      <a:pt x="643" y="286"/>
                    </a:lnTo>
                    <a:lnTo>
                      <a:pt x="639" y="284"/>
                    </a:lnTo>
                    <a:lnTo>
                      <a:pt x="639" y="282"/>
                    </a:lnTo>
                    <a:lnTo>
                      <a:pt x="639" y="281"/>
                    </a:lnTo>
                    <a:lnTo>
                      <a:pt x="633" y="288"/>
                    </a:lnTo>
                    <a:lnTo>
                      <a:pt x="611" y="286"/>
                    </a:lnTo>
                    <a:lnTo>
                      <a:pt x="609" y="281"/>
                    </a:lnTo>
                    <a:lnTo>
                      <a:pt x="605" y="259"/>
                    </a:lnTo>
                    <a:lnTo>
                      <a:pt x="609" y="254"/>
                    </a:lnTo>
                    <a:lnTo>
                      <a:pt x="607" y="247"/>
                    </a:lnTo>
                    <a:lnTo>
                      <a:pt x="605" y="249"/>
                    </a:lnTo>
                    <a:lnTo>
                      <a:pt x="602" y="249"/>
                    </a:lnTo>
                    <a:lnTo>
                      <a:pt x="599" y="250"/>
                    </a:lnTo>
                    <a:lnTo>
                      <a:pt x="595" y="252"/>
                    </a:lnTo>
                    <a:lnTo>
                      <a:pt x="592" y="252"/>
                    </a:lnTo>
                    <a:lnTo>
                      <a:pt x="590" y="254"/>
                    </a:lnTo>
                    <a:lnTo>
                      <a:pt x="583" y="257"/>
                    </a:lnTo>
                    <a:lnTo>
                      <a:pt x="577" y="259"/>
                    </a:lnTo>
                    <a:lnTo>
                      <a:pt x="570" y="260"/>
                    </a:lnTo>
                    <a:lnTo>
                      <a:pt x="563" y="264"/>
                    </a:lnTo>
                    <a:lnTo>
                      <a:pt x="556" y="264"/>
                    </a:lnTo>
                    <a:lnTo>
                      <a:pt x="550" y="266"/>
                    </a:lnTo>
                    <a:lnTo>
                      <a:pt x="545" y="267"/>
                    </a:lnTo>
                    <a:lnTo>
                      <a:pt x="538" y="267"/>
                    </a:lnTo>
                    <a:lnTo>
                      <a:pt x="533" y="269"/>
                    </a:lnTo>
                    <a:lnTo>
                      <a:pt x="526" y="269"/>
                    </a:lnTo>
                    <a:lnTo>
                      <a:pt x="523" y="269"/>
                    </a:lnTo>
                    <a:lnTo>
                      <a:pt x="517" y="269"/>
                    </a:lnTo>
                    <a:lnTo>
                      <a:pt x="514" y="269"/>
                    </a:lnTo>
                    <a:lnTo>
                      <a:pt x="512" y="269"/>
                    </a:lnTo>
                    <a:lnTo>
                      <a:pt x="511" y="269"/>
                    </a:lnTo>
                    <a:lnTo>
                      <a:pt x="473" y="304"/>
                    </a:lnTo>
                    <a:lnTo>
                      <a:pt x="467" y="303"/>
                    </a:lnTo>
                    <a:lnTo>
                      <a:pt x="460" y="303"/>
                    </a:lnTo>
                    <a:lnTo>
                      <a:pt x="458" y="303"/>
                    </a:lnTo>
                    <a:lnTo>
                      <a:pt x="455" y="303"/>
                    </a:lnTo>
                    <a:lnTo>
                      <a:pt x="451" y="303"/>
                    </a:lnTo>
                    <a:lnTo>
                      <a:pt x="450" y="303"/>
                    </a:lnTo>
                    <a:lnTo>
                      <a:pt x="448" y="298"/>
                    </a:lnTo>
                    <a:lnTo>
                      <a:pt x="446" y="296"/>
                    </a:lnTo>
                    <a:lnTo>
                      <a:pt x="443" y="294"/>
                    </a:lnTo>
                    <a:lnTo>
                      <a:pt x="440" y="296"/>
                    </a:lnTo>
                    <a:lnTo>
                      <a:pt x="435" y="298"/>
                    </a:lnTo>
                    <a:lnTo>
                      <a:pt x="431" y="299"/>
                    </a:lnTo>
                    <a:lnTo>
                      <a:pt x="429" y="301"/>
                    </a:lnTo>
                    <a:lnTo>
                      <a:pt x="428" y="301"/>
                    </a:lnTo>
                    <a:lnTo>
                      <a:pt x="409" y="301"/>
                    </a:lnTo>
                    <a:lnTo>
                      <a:pt x="406" y="294"/>
                    </a:lnTo>
                    <a:lnTo>
                      <a:pt x="406" y="293"/>
                    </a:lnTo>
                    <a:lnTo>
                      <a:pt x="404" y="291"/>
                    </a:lnTo>
                    <a:lnTo>
                      <a:pt x="401" y="288"/>
                    </a:lnTo>
                    <a:lnTo>
                      <a:pt x="397" y="286"/>
                    </a:lnTo>
                    <a:lnTo>
                      <a:pt x="396" y="282"/>
                    </a:lnTo>
                    <a:lnTo>
                      <a:pt x="392" y="279"/>
                    </a:lnTo>
                    <a:lnTo>
                      <a:pt x="389" y="276"/>
                    </a:lnTo>
                    <a:lnTo>
                      <a:pt x="387" y="274"/>
                    </a:lnTo>
                    <a:lnTo>
                      <a:pt x="379" y="264"/>
                    </a:lnTo>
                    <a:lnTo>
                      <a:pt x="369" y="257"/>
                    </a:lnTo>
                    <a:lnTo>
                      <a:pt x="360" y="255"/>
                    </a:lnTo>
                    <a:lnTo>
                      <a:pt x="352" y="255"/>
                    </a:lnTo>
                    <a:lnTo>
                      <a:pt x="343" y="259"/>
                    </a:lnTo>
                    <a:lnTo>
                      <a:pt x="338" y="262"/>
                    </a:lnTo>
                    <a:lnTo>
                      <a:pt x="335" y="264"/>
                    </a:lnTo>
                    <a:lnTo>
                      <a:pt x="333" y="266"/>
                    </a:lnTo>
                    <a:lnTo>
                      <a:pt x="333" y="264"/>
                    </a:lnTo>
                    <a:lnTo>
                      <a:pt x="335" y="260"/>
                    </a:lnTo>
                    <a:lnTo>
                      <a:pt x="335" y="259"/>
                    </a:lnTo>
                    <a:lnTo>
                      <a:pt x="336" y="257"/>
                    </a:lnTo>
                    <a:lnTo>
                      <a:pt x="336" y="254"/>
                    </a:lnTo>
                    <a:lnTo>
                      <a:pt x="336" y="252"/>
                    </a:lnTo>
                    <a:lnTo>
                      <a:pt x="331" y="254"/>
                    </a:lnTo>
                    <a:lnTo>
                      <a:pt x="326" y="255"/>
                    </a:lnTo>
                    <a:lnTo>
                      <a:pt x="323" y="260"/>
                    </a:lnTo>
                    <a:lnTo>
                      <a:pt x="319" y="266"/>
                    </a:lnTo>
                    <a:lnTo>
                      <a:pt x="316" y="271"/>
                    </a:lnTo>
                    <a:lnTo>
                      <a:pt x="314" y="274"/>
                    </a:lnTo>
                    <a:lnTo>
                      <a:pt x="313" y="277"/>
                    </a:lnTo>
                    <a:lnTo>
                      <a:pt x="311" y="250"/>
                    </a:lnTo>
                    <a:lnTo>
                      <a:pt x="311" y="252"/>
                    </a:lnTo>
                    <a:lnTo>
                      <a:pt x="309" y="252"/>
                    </a:lnTo>
                    <a:lnTo>
                      <a:pt x="308" y="252"/>
                    </a:lnTo>
                    <a:lnTo>
                      <a:pt x="306" y="250"/>
                    </a:lnTo>
                    <a:lnTo>
                      <a:pt x="306" y="249"/>
                    </a:lnTo>
                    <a:lnTo>
                      <a:pt x="304" y="247"/>
                    </a:lnTo>
                    <a:lnTo>
                      <a:pt x="306" y="242"/>
                    </a:lnTo>
                    <a:lnTo>
                      <a:pt x="306" y="238"/>
                    </a:lnTo>
                    <a:lnTo>
                      <a:pt x="308" y="235"/>
                    </a:lnTo>
                    <a:lnTo>
                      <a:pt x="309" y="235"/>
                    </a:lnTo>
                    <a:lnTo>
                      <a:pt x="309" y="237"/>
                    </a:lnTo>
                    <a:lnTo>
                      <a:pt x="311" y="238"/>
                    </a:lnTo>
                    <a:lnTo>
                      <a:pt x="311" y="240"/>
                    </a:lnTo>
                    <a:lnTo>
                      <a:pt x="311" y="238"/>
                    </a:lnTo>
                    <a:lnTo>
                      <a:pt x="311" y="237"/>
                    </a:lnTo>
                    <a:lnTo>
                      <a:pt x="311" y="235"/>
                    </a:lnTo>
                    <a:lnTo>
                      <a:pt x="309" y="233"/>
                    </a:lnTo>
                    <a:lnTo>
                      <a:pt x="311" y="235"/>
                    </a:lnTo>
                    <a:lnTo>
                      <a:pt x="311" y="240"/>
                    </a:lnTo>
                    <a:lnTo>
                      <a:pt x="313" y="245"/>
                    </a:lnTo>
                    <a:lnTo>
                      <a:pt x="314" y="247"/>
                    </a:lnTo>
                    <a:lnTo>
                      <a:pt x="316" y="247"/>
                    </a:lnTo>
                    <a:lnTo>
                      <a:pt x="318" y="247"/>
                    </a:lnTo>
                    <a:lnTo>
                      <a:pt x="318" y="244"/>
                    </a:lnTo>
                    <a:lnTo>
                      <a:pt x="319" y="242"/>
                    </a:lnTo>
                    <a:lnTo>
                      <a:pt x="319" y="240"/>
                    </a:lnTo>
                    <a:lnTo>
                      <a:pt x="328" y="232"/>
                    </a:lnTo>
                    <a:lnTo>
                      <a:pt x="330" y="223"/>
                    </a:lnTo>
                    <a:lnTo>
                      <a:pt x="350" y="205"/>
                    </a:lnTo>
                    <a:lnTo>
                      <a:pt x="357" y="194"/>
                    </a:lnTo>
                    <a:lnTo>
                      <a:pt x="355" y="194"/>
                    </a:lnTo>
                    <a:lnTo>
                      <a:pt x="355" y="196"/>
                    </a:lnTo>
                    <a:lnTo>
                      <a:pt x="357" y="196"/>
                    </a:lnTo>
                    <a:lnTo>
                      <a:pt x="365" y="193"/>
                    </a:lnTo>
                    <a:lnTo>
                      <a:pt x="369" y="191"/>
                    </a:lnTo>
                    <a:lnTo>
                      <a:pt x="370" y="189"/>
                    </a:lnTo>
                    <a:lnTo>
                      <a:pt x="367" y="188"/>
                    </a:lnTo>
                    <a:lnTo>
                      <a:pt x="362" y="188"/>
                    </a:lnTo>
                    <a:lnTo>
                      <a:pt x="358" y="186"/>
                    </a:lnTo>
                    <a:lnTo>
                      <a:pt x="353" y="186"/>
                    </a:lnTo>
                    <a:lnTo>
                      <a:pt x="352" y="186"/>
                    </a:lnTo>
                    <a:lnTo>
                      <a:pt x="340" y="188"/>
                    </a:lnTo>
                    <a:lnTo>
                      <a:pt x="328" y="191"/>
                    </a:lnTo>
                    <a:lnTo>
                      <a:pt x="319" y="198"/>
                    </a:lnTo>
                    <a:lnTo>
                      <a:pt x="311" y="205"/>
                    </a:lnTo>
                    <a:lnTo>
                      <a:pt x="306" y="211"/>
                    </a:lnTo>
                    <a:lnTo>
                      <a:pt x="301" y="216"/>
                    </a:lnTo>
                    <a:lnTo>
                      <a:pt x="297" y="220"/>
                    </a:lnTo>
                    <a:lnTo>
                      <a:pt x="297" y="222"/>
                    </a:lnTo>
                    <a:lnTo>
                      <a:pt x="289" y="223"/>
                    </a:lnTo>
                    <a:lnTo>
                      <a:pt x="284" y="227"/>
                    </a:lnTo>
                    <a:lnTo>
                      <a:pt x="279" y="232"/>
                    </a:lnTo>
                    <a:lnTo>
                      <a:pt x="275" y="237"/>
                    </a:lnTo>
                    <a:lnTo>
                      <a:pt x="274" y="242"/>
                    </a:lnTo>
                    <a:lnTo>
                      <a:pt x="270" y="247"/>
                    </a:lnTo>
                    <a:lnTo>
                      <a:pt x="269" y="250"/>
                    </a:lnTo>
                    <a:lnTo>
                      <a:pt x="265" y="252"/>
                    </a:lnTo>
                    <a:lnTo>
                      <a:pt x="262" y="254"/>
                    </a:lnTo>
                    <a:lnTo>
                      <a:pt x="257" y="255"/>
                    </a:lnTo>
                    <a:lnTo>
                      <a:pt x="252" y="259"/>
                    </a:lnTo>
                    <a:lnTo>
                      <a:pt x="247" y="264"/>
                    </a:lnTo>
                    <a:lnTo>
                      <a:pt x="242" y="267"/>
                    </a:lnTo>
                    <a:lnTo>
                      <a:pt x="238" y="271"/>
                    </a:lnTo>
                    <a:lnTo>
                      <a:pt x="235" y="274"/>
                    </a:lnTo>
                    <a:lnTo>
                      <a:pt x="235" y="276"/>
                    </a:lnTo>
                    <a:lnTo>
                      <a:pt x="226" y="276"/>
                    </a:lnTo>
                    <a:lnTo>
                      <a:pt x="216" y="276"/>
                    </a:lnTo>
                    <a:lnTo>
                      <a:pt x="216" y="277"/>
                    </a:lnTo>
                    <a:lnTo>
                      <a:pt x="213" y="277"/>
                    </a:lnTo>
                    <a:lnTo>
                      <a:pt x="209" y="277"/>
                    </a:lnTo>
                    <a:lnTo>
                      <a:pt x="208" y="279"/>
                    </a:lnTo>
                    <a:lnTo>
                      <a:pt x="203" y="279"/>
                    </a:lnTo>
                    <a:lnTo>
                      <a:pt x="199" y="281"/>
                    </a:lnTo>
                    <a:lnTo>
                      <a:pt x="198" y="282"/>
                    </a:lnTo>
                    <a:lnTo>
                      <a:pt x="196" y="282"/>
                    </a:lnTo>
                    <a:lnTo>
                      <a:pt x="189" y="291"/>
                    </a:lnTo>
                    <a:lnTo>
                      <a:pt x="181" y="298"/>
                    </a:lnTo>
                    <a:lnTo>
                      <a:pt x="172" y="303"/>
                    </a:lnTo>
                    <a:lnTo>
                      <a:pt x="164" y="308"/>
                    </a:lnTo>
                    <a:lnTo>
                      <a:pt x="155" y="311"/>
                    </a:lnTo>
                    <a:lnTo>
                      <a:pt x="150" y="313"/>
                    </a:lnTo>
                    <a:lnTo>
                      <a:pt x="145" y="315"/>
                    </a:lnTo>
                    <a:lnTo>
                      <a:pt x="143" y="315"/>
                    </a:lnTo>
                    <a:lnTo>
                      <a:pt x="145" y="315"/>
                    </a:lnTo>
                    <a:lnTo>
                      <a:pt x="127" y="303"/>
                    </a:lnTo>
                    <a:lnTo>
                      <a:pt x="125" y="303"/>
                    </a:lnTo>
                    <a:lnTo>
                      <a:pt x="123" y="304"/>
                    </a:lnTo>
                    <a:lnTo>
                      <a:pt x="121" y="306"/>
                    </a:lnTo>
                    <a:lnTo>
                      <a:pt x="120" y="308"/>
                    </a:lnTo>
                    <a:lnTo>
                      <a:pt x="116" y="308"/>
                    </a:lnTo>
                    <a:lnTo>
                      <a:pt x="115" y="310"/>
                    </a:lnTo>
                    <a:lnTo>
                      <a:pt x="113" y="311"/>
                    </a:lnTo>
                    <a:lnTo>
                      <a:pt x="110" y="313"/>
                    </a:lnTo>
                    <a:lnTo>
                      <a:pt x="106" y="315"/>
                    </a:lnTo>
                    <a:lnTo>
                      <a:pt x="106" y="313"/>
                    </a:lnTo>
                    <a:lnTo>
                      <a:pt x="106" y="310"/>
                    </a:lnTo>
                    <a:lnTo>
                      <a:pt x="108" y="308"/>
                    </a:lnTo>
                    <a:lnTo>
                      <a:pt x="108" y="306"/>
                    </a:lnTo>
                    <a:lnTo>
                      <a:pt x="110" y="298"/>
                    </a:lnTo>
                    <a:lnTo>
                      <a:pt x="111" y="289"/>
                    </a:lnTo>
                    <a:lnTo>
                      <a:pt x="118" y="277"/>
                    </a:lnTo>
                    <a:lnTo>
                      <a:pt x="116" y="276"/>
                    </a:lnTo>
                    <a:lnTo>
                      <a:pt x="115" y="272"/>
                    </a:lnTo>
                    <a:lnTo>
                      <a:pt x="111" y="269"/>
                    </a:lnTo>
                    <a:lnTo>
                      <a:pt x="108" y="269"/>
                    </a:lnTo>
                    <a:lnTo>
                      <a:pt x="103" y="272"/>
                    </a:lnTo>
                    <a:lnTo>
                      <a:pt x="99" y="274"/>
                    </a:lnTo>
                    <a:lnTo>
                      <a:pt x="98" y="276"/>
                    </a:lnTo>
                    <a:lnTo>
                      <a:pt x="96" y="277"/>
                    </a:lnTo>
                    <a:lnTo>
                      <a:pt x="93" y="277"/>
                    </a:lnTo>
                    <a:lnTo>
                      <a:pt x="89" y="279"/>
                    </a:lnTo>
                    <a:lnTo>
                      <a:pt x="83" y="281"/>
                    </a:lnTo>
                    <a:lnTo>
                      <a:pt x="76" y="282"/>
                    </a:lnTo>
                    <a:lnTo>
                      <a:pt x="71" y="286"/>
                    </a:lnTo>
                    <a:lnTo>
                      <a:pt x="67" y="288"/>
                    </a:lnTo>
                    <a:lnTo>
                      <a:pt x="66" y="289"/>
                    </a:lnTo>
                    <a:lnTo>
                      <a:pt x="64" y="291"/>
                    </a:lnTo>
                    <a:lnTo>
                      <a:pt x="62" y="293"/>
                    </a:lnTo>
                    <a:lnTo>
                      <a:pt x="61" y="294"/>
                    </a:lnTo>
                    <a:lnTo>
                      <a:pt x="59" y="294"/>
                    </a:lnTo>
                    <a:lnTo>
                      <a:pt x="54" y="294"/>
                    </a:lnTo>
                    <a:lnTo>
                      <a:pt x="50" y="294"/>
                    </a:lnTo>
                    <a:lnTo>
                      <a:pt x="47" y="296"/>
                    </a:lnTo>
                    <a:lnTo>
                      <a:pt x="44" y="296"/>
                    </a:lnTo>
                    <a:lnTo>
                      <a:pt x="40" y="299"/>
                    </a:lnTo>
                    <a:lnTo>
                      <a:pt x="39" y="299"/>
                    </a:lnTo>
                    <a:lnTo>
                      <a:pt x="37" y="301"/>
                    </a:lnTo>
                    <a:lnTo>
                      <a:pt x="37" y="303"/>
                    </a:lnTo>
                    <a:lnTo>
                      <a:pt x="32" y="306"/>
                    </a:lnTo>
                    <a:lnTo>
                      <a:pt x="25" y="308"/>
                    </a:lnTo>
                    <a:lnTo>
                      <a:pt x="18" y="306"/>
                    </a:lnTo>
                    <a:lnTo>
                      <a:pt x="13" y="304"/>
                    </a:lnTo>
                    <a:lnTo>
                      <a:pt x="8" y="301"/>
                    </a:lnTo>
                    <a:lnTo>
                      <a:pt x="3" y="299"/>
                    </a:lnTo>
                    <a:lnTo>
                      <a:pt x="0" y="296"/>
                    </a:lnTo>
                    <a:lnTo>
                      <a:pt x="3" y="293"/>
                    </a:lnTo>
                    <a:lnTo>
                      <a:pt x="8" y="288"/>
                    </a:lnTo>
                    <a:lnTo>
                      <a:pt x="13" y="284"/>
                    </a:lnTo>
                    <a:lnTo>
                      <a:pt x="20" y="279"/>
                    </a:lnTo>
                    <a:lnTo>
                      <a:pt x="27" y="272"/>
                    </a:lnTo>
                    <a:lnTo>
                      <a:pt x="33" y="267"/>
                    </a:lnTo>
                    <a:lnTo>
                      <a:pt x="40" y="260"/>
                    </a:lnTo>
                    <a:lnTo>
                      <a:pt x="47" y="255"/>
                    </a:lnTo>
                    <a:lnTo>
                      <a:pt x="52" y="249"/>
                    </a:lnTo>
                    <a:lnTo>
                      <a:pt x="59" y="242"/>
                    </a:lnTo>
                    <a:lnTo>
                      <a:pt x="66" y="237"/>
                    </a:lnTo>
                    <a:lnTo>
                      <a:pt x="71" y="230"/>
                    </a:lnTo>
                    <a:lnTo>
                      <a:pt x="74" y="225"/>
                    </a:lnTo>
                    <a:lnTo>
                      <a:pt x="79" y="220"/>
                    </a:lnTo>
                    <a:lnTo>
                      <a:pt x="83" y="216"/>
                    </a:lnTo>
                    <a:lnTo>
                      <a:pt x="84" y="213"/>
                    </a:lnTo>
                    <a:lnTo>
                      <a:pt x="86" y="210"/>
                    </a:lnTo>
                    <a:lnTo>
                      <a:pt x="88" y="205"/>
                    </a:lnTo>
                    <a:lnTo>
                      <a:pt x="91" y="201"/>
                    </a:lnTo>
                    <a:lnTo>
                      <a:pt x="93" y="198"/>
                    </a:lnTo>
                    <a:lnTo>
                      <a:pt x="96" y="194"/>
                    </a:lnTo>
                    <a:lnTo>
                      <a:pt x="101" y="191"/>
                    </a:lnTo>
                    <a:lnTo>
                      <a:pt x="105" y="188"/>
                    </a:lnTo>
                    <a:lnTo>
                      <a:pt x="110" y="184"/>
                    </a:lnTo>
                    <a:lnTo>
                      <a:pt x="115" y="181"/>
                    </a:lnTo>
                    <a:lnTo>
                      <a:pt x="118" y="179"/>
                    </a:lnTo>
                    <a:lnTo>
                      <a:pt x="123" y="176"/>
                    </a:lnTo>
                    <a:lnTo>
                      <a:pt x="128" y="174"/>
                    </a:lnTo>
                    <a:lnTo>
                      <a:pt x="133" y="171"/>
                    </a:lnTo>
                    <a:lnTo>
                      <a:pt x="138" y="169"/>
                    </a:lnTo>
                    <a:lnTo>
                      <a:pt x="142" y="169"/>
                    </a:lnTo>
                    <a:lnTo>
                      <a:pt x="147" y="167"/>
                    </a:lnTo>
                    <a:lnTo>
                      <a:pt x="150" y="166"/>
                    </a:lnTo>
                    <a:lnTo>
                      <a:pt x="155" y="164"/>
                    </a:lnTo>
                    <a:lnTo>
                      <a:pt x="160" y="162"/>
                    </a:lnTo>
                    <a:lnTo>
                      <a:pt x="165" y="161"/>
                    </a:lnTo>
                    <a:lnTo>
                      <a:pt x="171" y="157"/>
                    </a:lnTo>
                    <a:lnTo>
                      <a:pt x="176" y="154"/>
                    </a:lnTo>
                    <a:lnTo>
                      <a:pt x="181" y="150"/>
                    </a:lnTo>
                    <a:lnTo>
                      <a:pt x="186" y="147"/>
                    </a:lnTo>
                    <a:lnTo>
                      <a:pt x="191" y="145"/>
                    </a:lnTo>
                    <a:lnTo>
                      <a:pt x="196" y="142"/>
                    </a:lnTo>
                    <a:lnTo>
                      <a:pt x="199" y="139"/>
                    </a:lnTo>
                    <a:lnTo>
                      <a:pt x="203" y="137"/>
                    </a:lnTo>
                    <a:lnTo>
                      <a:pt x="206" y="135"/>
                    </a:lnTo>
                    <a:lnTo>
                      <a:pt x="208" y="134"/>
                    </a:lnTo>
                    <a:lnTo>
                      <a:pt x="209" y="132"/>
                    </a:lnTo>
                    <a:lnTo>
                      <a:pt x="209" y="130"/>
                    </a:lnTo>
                    <a:lnTo>
                      <a:pt x="213" y="128"/>
                    </a:lnTo>
                    <a:lnTo>
                      <a:pt x="216" y="127"/>
                    </a:lnTo>
                    <a:lnTo>
                      <a:pt x="218" y="125"/>
                    </a:lnTo>
                    <a:lnTo>
                      <a:pt x="226" y="117"/>
                    </a:lnTo>
                    <a:lnTo>
                      <a:pt x="231" y="106"/>
                    </a:lnTo>
                    <a:lnTo>
                      <a:pt x="235" y="98"/>
                    </a:lnTo>
                    <a:lnTo>
                      <a:pt x="238" y="90"/>
                    </a:lnTo>
                    <a:lnTo>
                      <a:pt x="238" y="83"/>
                    </a:lnTo>
                    <a:lnTo>
                      <a:pt x="238" y="79"/>
                    </a:lnTo>
                    <a:lnTo>
                      <a:pt x="238" y="76"/>
                    </a:lnTo>
                    <a:lnTo>
                      <a:pt x="238" y="74"/>
                    </a:lnTo>
                    <a:lnTo>
                      <a:pt x="243" y="73"/>
                    </a:lnTo>
                    <a:lnTo>
                      <a:pt x="248" y="69"/>
                    </a:lnTo>
                    <a:lnTo>
                      <a:pt x="253" y="68"/>
                    </a:lnTo>
                    <a:lnTo>
                      <a:pt x="260" y="64"/>
                    </a:lnTo>
                    <a:lnTo>
                      <a:pt x="265" y="62"/>
                    </a:lnTo>
                    <a:lnTo>
                      <a:pt x="269" y="61"/>
                    </a:lnTo>
                    <a:lnTo>
                      <a:pt x="270" y="61"/>
                    </a:lnTo>
                    <a:lnTo>
                      <a:pt x="267" y="68"/>
                    </a:lnTo>
                    <a:lnTo>
                      <a:pt x="265" y="74"/>
                    </a:lnTo>
                    <a:lnTo>
                      <a:pt x="264" y="81"/>
                    </a:lnTo>
                    <a:lnTo>
                      <a:pt x="264" y="86"/>
                    </a:lnTo>
                    <a:lnTo>
                      <a:pt x="265" y="88"/>
                    </a:lnTo>
                    <a:lnTo>
                      <a:pt x="269" y="84"/>
                    </a:lnTo>
                    <a:lnTo>
                      <a:pt x="274" y="78"/>
                    </a:lnTo>
                    <a:lnTo>
                      <a:pt x="281" y="64"/>
                    </a:lnTo>
                    <a:lnTo>
                      <a:pt x="286" y="52"/>
                    </a:lnTo>
                    <a:lnTo>
                      <a:pt x="291" y="42"/>
                    </a:lnTo>
                    <a:lnTo>
                      <a:pt x="294" y="35"/>
                    </a:lnTo>
                    <a:lnTo>
                      <a:pt x="297" y="32"/>
                    </a:lnTo>
                    <a:lnTo>
                      <a:pt x="299" y="30"/>
                    </a:lnTo>
                    <a:lnTo>
                      <a:pt x="299" y="32"/>
                    </a:lnTo>
                    <a:lnTo>
                      <a:pt x="299" y="34"/>
                    </a:lnTo>
                    <a:lnTo>
                      <a:pt x="299" y="37"/>
                    </a:lnTo>
                    <a:lnTo>
                      <a:pt x="297" y="42"/>
                    </a:lnTo>
                    <a:lnTo>
                      <a:pt x="296" y="47"/>
                    </a:lnTo>
                    <a:lnTo>
                      <a:pt x="294" y="54"/>
                    </a:lnTo>
                    <a:lnTo>
                      <a:pt x="292" y="59"/>
                    </a:lnTo>
                    <a:lnTo>
                      <a:pt x="292" y="62"/>
                    </a:lnTo>
                    <a:lnTo>
                      <a:pt x="291" y="66"/>
                    </a:lnTo>
                    <a:lnTo>
                      <a:pt x="291" y="69"/>
                    </a:lnTo>
                    <a:lnTo>
                      <a:pt x="297" y="64"/>
                    </a:lnTo>
                    <a:lnTo>
                      <a:pt x="303" y="57"/>
                    </a:lnTo>
                    <a:lnTo>
                      <a:pt x="308" y="52"/>
                    </a:lnTo>
                    <a:lnTo>
                      <a:pt x="313" y="47"/>
                    </a:lnTo>
                    <a:lnTo>
                      <a:pt x="316" y="44"/>
                    </a:lnTo>
                    <a:lnTo>
                      <a:pt x="318" y="40"/>
                    </a:lnTo>
                    <a:lnTo>
                      <a:pt x="321" y="39"/>
                    </a:lnTo>
                    <a:lnTo>
                      <a:pt x="321" y="37"/>
                    </a:lnTo>
                    <a:lnTo>
                      <a:pt x="308" y="7"/>
                    </a:lnTo>
                    <a:lnTo>
                      <a:pt x="309" y="7"/>
                    </a:lnTo>
                    <a:lnTo>
                      <a:pt x="311" y="5"/>
                    </a:lnTo>
                    <a:lnTo>
                      <a:pt x="313" y="3"/>
                    </a:lnTo>
                    <a:lnTo>
                      <a:pt x="314" y="3"/>
                    </a:lnTo>
                    <a:lnTo>
                      <a:pt x="318" y="2"/>
                    </a:lnTo>
                    <a:lnTo>
                      <a:pt x="321" y="0"/>
                    </a:lnTo>
                    <a:lnTo>
                      <a:pt x="323" y="0"/>
                    </a:lnTo>
                    <a:lnTo>
                      <a:pt x="325" y="0"/>
                    </a:lnTo>
                    <a:lnTo>
                      <a:pt x="336" y="5"/>
                    </a:lnTo>
                    <a:lnTo>
                      <a:pt x="347" y="8"/>
                    </a:lnTo>
                    <a:lnTo>
                      <a:pt x="357" y="12"/>
                    </a:lnTo>
                    <a:lnTo>
                      <a:pt x="367" y="15"/>
                    </a:lnTo>
                    <a:lnTo>
                      <a:pt x="377" y="17"/>
                    </a:lnTo>
                    <a:lnTo>
                      <a:pt x="385" y="17"/>
                    </a:lnTo>
                    <a:lnTo>
                      <a:pt x="394" y="18"/>
                    </a:lnTo>
                    <a:lnTo>
                      <a:pt x="402" y="18"/>
                    </a:lnTo>
                    <a:lnTo>
                      <a:pt x="409" y="18"/>
                    </a:lnTo>
                    <a:lnTo>
                      <a:pt x="414" y="17"/>
                    </a:lnTo>
                    <a:lnTo>
                      <a:pt x="421" y="17"/>
                    </a:lnTo>
                    <a:lnTo>
                      <a:pt x="426" y="15"/>
                    </a:lnTo>
                    <a:lnTo>
                      <a:pt x="429" y="15"/>
                    </a:lnTo>
                    <a:lnTo>
                      <a:pt x="431" y="15"/>
                    </a:lnTo>
                    <a:lnTo>
                      <a:pt x="433" y="13"/>
                    </a:lnTo>
                    <a:lnTo>
                      <a:pt x="435" y="13"/>
                    </a:lnTo>
                    <a:lnTo>
                      <a:pt x="455" y="17"/>
                    </a:lnTo>
                    <a:lnTo>
                      <a:pt x="457" y="18"/>
                    </a:lnTo>
                    <a:lnTo>
                      <a:pt x="460" y="20"/>
                    </a:lnTo>
                    <a:lnTo>
                      <a:pt x="462" y="22"/>
                    </a:lnTo>
                    <a:lnTo>
                      <a:pt x="465" y="25"/>
                    </a:lnTo>
                    <a:lnTo>
                      <a:pt x="468" y="29"/>
                    </a:lnTo>
                    <a:lnTo>
                      <a:pt x="470" y="32"/>
                    </a:lnTo>
                    <a:lnTo>
                      <a:pt x="473" y="35"/>
                    </a:lnTo>
                    <a:lnTo>
                      <a:pt x="479" y="56"/>
                    </a:lnTo>
                    <a:lnTo>
                      <a:pt x="487" y="71"/>
                    </a:lnTo>
                    <a:lnTo>
                      <a:pt x="494" y="84"/>
                    </a:lnTo>
                    <a:lnTo>
                      <a:pt x="502" y="95"/>
                    </a:lnTo>
                    <a:lnTo>
                      <a:pt x="511" y="101"/>
                    </a:lnTo>
                    <a:lnTo>
                      <a:pt x="517" y="108"/>
                    </a:lnTo>
                    <a:lnTo>
                      <a:pt x="526" y="112"/>
                    </a:lnTo>
                    <a:lnTo>
                      <a:pt x="534" y="113"/>
                    </a:lnTo>
                    <a:lnTo>
                      <a:pt x="541" y="113"/>
                    </a:lnTo>
                    <a:lnTo>
                      <a:pt x="548" y="112"/>
                    </a:lnTo>
                    <a:lnTo>
                      <a:pt x="555" y="112"/>
                    </a:lnTo>
                    <a:lnTo>
                      <a:pt x="560" y="110"/>
                    </a:lnTo>
                    <a:lnTo>
                      <a:pt x="563" y="106"/>
                    </a:lnTo>
                    <a:lnTo>
                      <a:pt x="567" y="106"/>
                    </a:lnTo>
                    <a:lnTo>
                      <a:pt x="568" y="105"/>
                    </a:lnTo>
                    <a:lnTo>
                      <a:pt x="570" y="103"/>
                    </a:lnTo>
                    <a:lnTo>
                      <a:pt x="572" y="103"/>
                    </a:lnTo>
                    <a:lnTo>
                      <a:pt x="575" y="103"/>
                    </a:lnTo>
                    <a:lnTo>
                      <a:pt x="580" y="103"/>
                    </a:lnTo>
                    <a:lnTo>
                      <a:pt x="587" y="103"/>
                    </a:lnTo>
                    <a:lnTo>
                      <a:pt x="594" y="103"/>
                    </a:lnTo>
                    <a:lnTo>
                      <a:pt x="599" y="103"/>
                    </a:lnTo>
                    <a:lnTo>
                      <a:pt x="602" y="103"/>
                    </a:lnTo>
                    <a:lnTo>
                      <a:pt x="604" y="103"/>
                    </a:lnTo>
                    <a:lnTo>
                      <a:pt x="597" y="122"/>
                    </a:lnTo>
                    <a:lnTo>
                      <a:pt x="595" y="135"/>
                    </a:lnTo>
                    <a:lnTo>
                      <a:pt x="595" y="144"/>
                    </a:lnTo>
                    <a:lnTo>
                      <a:pt x="595" y="149"/>
                    </a:lnTo>
                    <a:lnTo>
                      <a:pt x="597" y="152"/>
                    </a:lnTo>
                    <a:lnTo>
                      <a:pt x="600" y="152"/>
                    </a:lnTo>
                    <a:lnTo>
                      <a:pt x="602" y="154"/>
                    </a:lnTo>
                    <a:lnTo>
                      <a:pt x="604" y="154"/>
                    </a:lnTo>
                    <a:lnTo>
                      <a:pt x="616" y="162"/>
                    </a:lnTo>
                    <a:lnTo>
                      <a:pt x="624" y="169"/>
                    </a:lnTo>
                    <a:lnTo>
                      <a:pt x="629" y="176"/>
                    </a:lnTo>
                    <a:lnTo>
                      <a:pt x="631" y="179"/>
                    </a:lnTo>
                    <a:lnTo>
                      <a:pt x="633" y="183"/>
                    </a:lnTo>
                    <a:lnTo>
                      <a:pt x="631" y="186"/>
                    </a:lnTo>
                    <a:lnTo>
                      <a:pt x="631" y="188"/>
                    </a:lnTo>
                    <a:lnTo>
                      <a:pt x="629" y="188"/>
                    </a:lnTo>
                    <a:lnTo>
                      <a:pt x="624" y="201"/>
                    </a:lnTo>
                    <a:lnTo>
                      <a:pt x="622" y="211"/>
                    </a:lnTo>
                    <a:lnTo>
                      <a:pt x="622" y="218"/>
                    </a:lnTo>
                    <a:lnTo>
                      <a:pt x="626" y="222"/>
                    </a:lnTo>
                    <a:lnTo>
                      <a:pt x="631" y="225"/>
                    </a:lnTo>
                    <a:lnTo>
                      <a:pt x="636" y="225"/>
                    </a:lnTo>
                    <a:lnTo>
                      <a:pt x="639" y="225"/>
                    </a:lnTo>
                    <a:lnTo>
                      <a:pt x="643" y="225"/>
                    </a:lnTo>
                    <a:lnTo>
                      <a:pt x="653" y="225"/>
                    </a:lnTo>
                    <a:lnTo>
                      <a:pt x="658" y="227"/>
                    </a:lnTo>
                    <a:lnTo>
                      <a:pt x="660" y="228"/>
                    </a:lnTo>
                    <a:lnTo>
                      <a:pt x="658" y="230"/>
                    </a:lnTo>
                    <a:lnTo>
                      <a:pt x="655" y="232"/>
                    </a:lnTo>
                    <a:lnTo>
                      <a:pt x="651" y="233"/>
                    </a:lnTo>
                    <a:lnTo>
                      <a:pt x="648" y="235"/>
                    </a:lnTo>
                    <a:lnTo>
                      <a:pt x="648" y="238"/>
                    </a:lnTo>
                    <a:lnTo>
                      <a:pt x="649" y="240"/>
                    </a:lnTo>
                    <a:lnTo>
                      <a:pt x="651" y="244"/>
                    </a:lnTo>
                    <a:lnTo>
                      <a:pt x="653" y="247"/>
                    </a:lnTo>
                    <a:lnTo>
                      <a:pt x="655" y="249"/>
                    </a:lnTo>
                    <a:lnTo>
                      <a:pt x="656" y="252"/>
                    </a:lnTo>
                    <a:lnTo>
                      <a:pt x="656" y="254"/>
                    </a:lnTo>
                    <a:lnTo>
                      <a:pt x="649" y="267"/>
                    </a:lnTo>
                    <a:lnTo>
                      <a:pt x="649" y="274"/>
                    </a:lnTo>
                    <a:lnTo>
                      <a:pt x="653" y="277"/>
                    </a:lnTo>
                    <a:lnTo>
                      <a:pt x="660" y="277"/>
                    </a:lnTo>
                    <a:lnTo>
                      <a:pt x="666" y="274"/>
                    </a:lnTo>
                    <a:lnTo>
                      <a:pt x="673" y="269"/>
                    </a:lnTo>
                    <a:lnTo>
                      <a:pt x="678" y="266"/>
                    </a:lnTo>
                    <a:lnTo>
                      <a:pt x="680" y="264"/>
                    </a:lnTo>
                    <a:lnTo>
                      <a:pt x="680" y="266"/>
                    </a:lnTo>
                    <a:lnTo>
                      <a:pt x="661" y="282"/>
                    </a:lnTo>
                    <a:close/>
                  </a:path>
                </a:pathLst>
              </a:custGeom>
              <a:solidFill>
                <a:srgbClr val="00FFFF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8" name="Freeform 11"/>
              <p:cNvSpPr>
                <a:spLocks/>
              </p:cNvSpPr>
              <p:nvPr/>
            </p:nvSpPr>
            <p:spPr bwMode="auto">
              <a:xfrm>
                <a:off x="3635" y="1565"/>
                <a:ext cx="268" cy="575"/>
              </a:xfrm>
              <a:custGeom>
                <a:avLst/>
                <a:gdLst>
                  <a:gd name="T0" fmla="*/ 254 w 269"/>
                  <a:gd name="T1" fmla="*/ 35 h 575"/>
                  <a:gd name="T2" fmla="*/ 244 w 269"/>
                  <a:gd name="T3" fmla="*/ 64 h 575"/>
                  <a:gd name="T4" fmla="*/ 259 w 269"/>
                  <a:gd name="T5" fmla="*/ 79 h 575"/>
                  <a:gd name="T6" fmla="*/ 240 w 269"/>
                  <a:gd name="T7" fmla="*/ 88 h 575"/>
                  <a:gd name="T8" fmla="*/ 227 w 269"/>
                  <a:gd name="T9" fmla="*/ 111 h 575"/>
                  <a:gd name="T10" fmla="*/ 225 w 269"/>
                  <a:gd name="T11" fmla="*/ 147 h 575"/>
                  <a:gd name="T12" fmla="*/ 218 w 269"/>
                  <a:gd name="T13" fmla="*/ 165 h 575"/>
                  <a:gd name="T14" fmla="*/ 208 w 269"/>
                  <a:gd name="T15" fmla="*/ 145 h 575"/>
                  <a:gd name="T16" fmla="*/ 205 w 269"/>
                  <a:gd name="T17" fmla="*/ 113 h 575"/>
                  <a:gd name="T18" fmla="*/ 200 w 269"/>
                  <a:gd name="T19" fmla="*/ 125 h 575"/>
                  <a:gd name="T20" fmla="*/ 183 w 269"/>
                  <a:gd name="T21" fmla="*/ 143 h 575"/>
                  <a:gd name="T22" fmla="*/ 178 w 269"/>
                  <a:gd name="T23" fmla="*/ 149 h 575"/>
                  <a:gd name="T24" fmla="*/ 169 w 269"/>
                  <a:gd name="T25" fmla="*/ 169 h 575"/>
                  <a:gd name="T26" fmla="*/ 154 w 269"/>
                  <a:gd name="T27" fmla="*/ 187 h 575"/>
                  <a:gd name="T28" fmla="*/ 159 w 269"/>
                  <a:gd name="T29" fmla="*/ 213 h 575"/>
                  <a:gd name="T30" fmla="*/ 147 w 269"/>
                  <a:gd name="T31" fmla="*/ 252 h 575"/>
                  <a:gd name="T32" fmla="*/ 145 w 269"/>
                  <a:gd name="T33" fmla="*/ 277 h 575"/>
                  <a:gd name="T34" fmla="*/ 145 w 269"/>
                  <a:gd name="T35" fmla="*/ 301 h 575"/>
                  <a:gd name="T36" fmla="*/ 151 w 269"/>
                  <a:gd name="T37" fmla="*/ 331 h 575"/>
                  <a:gd name="T38" fmla="*/ 167 w 269"/>
                  <a:gd name="T39" fmla="*/ 365 h 575"/>
                  <a:gd name="T40" fmla="*/ 183 w 269"/>
                  <a:gd name="T41" fmla="*/ 413 h 575"/>
                  <a:gd name="T42" fmla="*/ 181 w 269"/>
                  <a:gd name="T43" fmla="*/ 473 h 575"/>
                  <a:gd name="T44" fmla="*/ 162 w 269"/>
                  <a:gd name="T45" fmla="*/ 519 h 575"/>
                  <a:gd name="T46" fmla="*/ 151 w 269"/>
                  <a:gd name="T47" fmla="*/ 543 h 575"/>
                  <a:gd name="T48" fmla="*/ 122 w 269"/>
                  <a:gd name="T49" fmla="*/ 565 h 575"/>
                  <a:gd name="T50" fmla="*/ 85 w 269"/>
                  <a:gd name="T51" fmla="*/ 573 h 575"/>
                  <a:gd name="T52" fmla="*/ 76 w 269"/>
                  <a:gd name="T53" fmla="*/ 563 h 575"/>
                  <a:gd name="T54" fmla="*/ 63 w 269"/>
                  <a:gd name="T55" fmla="*/ 533 h 575"/>
                  <a:gd name="T56" fmla="*/ 51 w 269"/>
                  <a:gd name="T57" fmla="*/ 514 h 575"/>
                  <a:gd name="T58" fmla="*/ 42 w 269"/>
                  <a:gd name="T59" fmla="*/ 485 h 575"/>
                  <a:gd name="T60" fmla="*/ 41 w 269"/>
                  <a:gd name="T61" fmla="*/ 428 h 575"/>
                  <a:gd name="T62" fmla="*/ 29 w 269"/>
                  <a:gd name="T63" fmla="*/ 401 h 575"/>
                  <a:gd name="T64" fmla="*/ 30 w 269"/>
                  <a:gd name="T65" fmla="*/ 347 h 575"/>
                  <a:gd name="T66" fmla="*/ 39 w 269"/>
                  <a:gd name="T67" fmla="*/ 321 h 575"/>
                  <a:gd name="T68" fmla="*/ 37 w 269"/>
                  <a:gd name="T69" fmla="*/ 277 h 575"/>
                  <a:gd name="T70" fmla="*/ 49 w 269"/>
                  <a:gd name="T71" fmla="*/ 257 h 575"/>
                  <a:gd name="T72" fmla="*/ 52 w 269"/>
                  <a:gd name="T73" fmla="*/ 208 h 575"/>
                  <a:gd name="T74" fmla="*/ 66 w 269"/>
                  <a:gd name="T75" fmla="*/ 172 h 575"/>
                  <a:gd name="T76" fmla="*/ 71 w 269"/>
                  <a:gd name="T77" fmla="*/ 154 h 575"/>
                  <a:gd name="T78" fmla="*/ 85 w 269"/>
                  <a:gd name="T79" fmla="*/ 123 h 575"/>
                  <a:gd name="T80" fmla="*/ 69 w 269"/>
                  <a:gd name="T81" fmla="*/ 125 h 575"/>
                  <a:gd name="T82" fmla="*/ 54 w 269"/>
                  <a:gd name="T83" fmla="*/ 160 h 575"/>
                  <a:gd name="T84" fmla="*/ 32 w 269"/>
                  <a:gd name="T85" fmla="*/ 176 h 575"/>
                  <a:gd name="T86" fmla="*/ 17 w 269"/>
                  <a:gd name="T87" fmla="*/ 203 h 575"/>
                  <a:gd name="T88" fmla="*/ 0 w 269"/>
                  <a:gd name="T89" fmla="*/ 206 h 575"/>
                  <a:gd name="T90" fmla="*/ 12 w 269"/>
                  <a:gd name="T91" fmla="*/ 176 h 575"/>
                  <a:gd name="T92" fmla="*/ 32 w 269"/>
                  <a:gd name="T93" fmla="*/ 142 h 575"/>
                  <a:gd name="T94" fmla="*/ 39 w 269"/>
                  <a:gd name="T95" fmla="*/ 123 h 575"/>
                  <a:gd name="T96" fmla="*/ 57 w 269"/>
                  <a:gd name="T97" fmla="*/ 88 h 575"/>
                  <a:gd name="T98" fmla="*/ 71 w 269"/>
                  <a:gd name="T99" fmla="*/ 64 h 575"/>
                  <a:gd name="T100" fmla="*/ 81 w 269"/>
                  <a:gd name="T101" fmla="*/ 37 h 575"/>
                  <a:gd name="T102" fmla="*/ 79 w 269"/>
                  <a:gd name="T103" fmla="*/ 59 h 575"/>
                  <a:gd name="T104" fmla="*/ 117 w 269"/>
                  <a:gd name="T105" fmla="*/ 40 h 575"/>
                  <a:gd name="T106" fmla="*/ 107 w 269"/>
                  <a:gd name="T107" fmla="*/ 57 h 575"/>
                  <a:gd name="T108" fmla="*/ 113 w 269"/>
                  <a:gd name="T109" fmla="*/ 62 h 575"/>
                  <a:gd name="T110" fmla="*/ 135 w 269"/>
                  <a:gd name="T111" fmla="*/ 42 h 575"/>
                  <a:gd name="T112" fmla="*/ 145 w 269"/>
                  <a:gd name="T113" fmla="*/ 22 h 575"/>
                  <a:gd name="T114" fmla="*/ 239 w 269"/>
                  <a:gd name="T115" fmla="*/ 3 h 575"/>
                  <a:gd name="T116" fmla="*/ 255 w 269"/>
                  <a:gd name="T117" fmla="*/ 15 h 5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9"/>
                  <a:gd name="T178" fmla="*/ 0 h 575"/>
                  <a:gd name="T179" fmla="*/ 269 w 269"/>
                  <a:gd name="T180" fmla="*/ 575 h 5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9" h="575">
                    <a:moveTo>
                      <a:pt x="269" y="32"/>
                    </a:moveTo>
                    <a:lnTo>
                      <a:pt x="269" y="32"/>
                    </a:lnTo>
                    <a:lnTo>
                      <a:pt x="264" y="35"/>
                    </a:lnTo>
                    <a:lnTo>
                      <a:pt x="254" y="33"/>
                    </a:lnTo>
                    <a:lnTo>
                      <a:pt x="254" y="35"/>
                    </a:lnTo>
                    <a:lnTo>
                      <a:pt x="254" y="39"/>
                    </a:lnTo>
                    <a:lnTo>
                      <a:pt x="254" y="42"/>
                    </a:lnTo>
                    <a:lnTo>
                      <a:pt x="254" y="44"/>
                    </a:lnTo>
                    <a:lnTo>
                      <a:pt x="247" y="49"/>
                    </a:lnTo>
                    <a:lnTo>
                      <a:pt x="244" y="54"/>
                    </a:lnTo>
                    <a:lnTo>
                      <a:pt x="242" y="59"/>
                    </a:lnTo>
                    <a:lnTo>
                      <a:pt x="244" y="64"/>
                    </a:lnTo>
                    <a:lnTo>
                      <a:pt x="245" y="69"/>
                    </a:lnTo>
                    <a:lnTo>
                      <a:pt x="249" y="72"/>
                    </a:lnTo>
                    <a:lnTo>
                      <a:pt x="250" y="74"/>
                    </a:lnTo>
                    <a:lnTo>
                      <a:pt x="252" y="76"/>
                    </a:lnTo>
                    <a:lnTo>
                      <a:pt x="255" y="76"/>
                    </a:lnTo>
                    <a:lnTo>
                      <a:pt x="259" y="77"/>
                    </a:lnTo>
                    <a:lnTo>
                      <a:pt x="259" y="79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6"/>
                    </a:lnTo>
                    <a:lnTo>
                      <a:pt x="247" y="86"/>
                    </a:lnTo>
                    <a:lnTo>
                      <a:pt x="240" y="88"/>
                    </a:lnTo>
                    <a:lnTo>
                      <a:pt x="235" y="91"/>
                    </a:lnTo>
                    <a:lnTo>
                      <a:pt x="230" y="94"/>
                    </a:lnTo>
                    <a:lnTo>
                      <a:pt x="228" y="99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6"/>
                    </a:lnTo>
                    <a:lnTo>
                      <a:pt x="227" y="111"/>
                    </a:lnTo>
                    <a:lnTo>
                      <a:pt x="227" y="118"/>
                    </a:lnTo>
                    <a:lnTo>
                      <a:pt x="228" y="123"/>
                    </a:lnTo>
                    <a:lnTo>
                      <a:pt x="228" y="128"/>
                    </a:lnTo>
                    <a:lnTo>
                      <a:pt x="228" y="133"/>
                    </a:lnTo>
                    <a:lnTo>
                      <a:pt x="228" y="138"/>
                    </a:lnTo>
                    <a:lnTo>
                      <a:pt x="227" y="142"/>
                    </a:lnTo>
                    <a:lnTo>
                      <a:pt x="225" y="147"/>
                    </a:lnTo>
                    <a:lnTo>
                      <a:pt x="225" y="150"/>
                    </a:lnTo>
                    <a:lnTo>
                      <a:pt x="223" y="155"/>
                    </a:lnTo>
                    <a:lnTo>
                      <a:pt x="222" y="159"/>
                    </a:lnTo>
                    <a:lnTo>
                      <a:pt x="222" y="160"/>
                    </a:lnTo>
                    <a:lnTo>
                      <a:pt x="220" y="164"/>
                    </a:lnTo>
                    <a:lnTo>
                      <a:pt x="218" y="165"/>
                    </a:lnTo>
                    <a:lnTo>
                      <a:pt x="211" y="164"/>
                    </a:lnTo>
                    <a:lnTo>
                      <a:pt x="205" y="162"/>
                    </a:lnTo>
                    <a:lnTo>
                      <a:pt x="205" y="160"/>
                    </a:lnTo>
                    <a:lnTo>
                      <a:pt x="206" y="157"/>
                    </a:lnTo>
                    <a:lnTo>
                      <a:pt x="206" y="150"/>
                    </a:lnTo>
                    <a:lnTo>
                      <a:pt x="208" y="145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0" y="127"/>
                    </a:lnTo>
                    <a:lnTo>
                      <a:pt x="210" y="125"/>
                    </a:lnTo>
                    <a:lnTo>
                      <a:pt x="208" y="118"/>
                    </a:lnTo>
                    <a:lnTo>
                      <a:pt x="206" y="115"/>
                    </a:lnTo>
                    <a:lnTo>
                      <a:pt x="205" y="113"/>
                    </a:lnTo>
                    <a:lnTo>
                      <a:pt x="203" y="115"/>
                    </a:lnTo>
                    <a:lnTo>
                      <a:pt x="203" y="116"/>
                    </a:lnTo>
                    <a:lnTo>
                      <a:pt x="201" y="120"/>
                    </a:lnTo>
                    <a:lnTo>
                      <a:pt x="201" y="121"/>
                    </a:lnTo>
                    <a:lnTo>
                      <a:pt x="200" y="123"/>
                    </a:lnTo>
                    <a:lnTo>
                      <a:pt x="200" y="125"/>
                    </a:lnTo>
                    <a:lnTo>
                      <a:pt x="198" y="130"/>
                    </a:lnTo>
                    <a:lnTo>
                      <a:pt x="195" y="133"/>
                    </a:lnTo>
                    <a:lnTo>
                      <a:pt x="193" y="138"/>
                    </a:lnTo>
                    <a:lnTo>
                      <a:pt x="191" y="142"/>
                    </a:lnTo>
                    <a:lnTo>
                      <a:pt x="189" y="145"/>
                    </a:lnTo>
                    <a:lnTo>
                      <a:pt x="188" y="145"/>
                    </a:lnTo>
                    <a:lnTo>
                      <a:pt x="183" y="143"/>
                    </a:lnTo>
                    <a:lnTo>
                      <a:pt x="179" y="143"/>
                    </a:lnTo>
                    <a:lnTo>
                      <a:pt x="178" y="145"/>
                    </a:lnTo>
                    <a:lnTo>
                      <a:pt x="178" y="147"/>
                    </a:lnTo>
                    <a:lnTo>
                      <a:pt x="178" y="149"/>
                    </a:lnTo>
                    <a:lnTo>
                      <a:pt x="171" y="152"/>
                    </a:lnTo>
                    <a:lnTo>
                      <a:pt x="171" y="154"/>
                    </a:lnTo>
                    <a:lnTo>
                      <a:pt x="171" y="157"/>
                    </a:lnTo>
                    <a:lnTo>
                      <a:pt x="169" y="160"/>
                    </a:lnTo>
                    <a:lnTo>
                      <a:pt x="169" y="165"/>
                    </a:lnTo>
                    <a:lnTo>
                      <a:pt x="169" y="169"/>
                    </a:lnTo>
                    <a:lnTo>
                      <a:pt x="169" y="171"/>
                    </a:lnTo>
                    <a:lnTo>
                      <a:pt x="169" y="172"/>
                    </a:lnTo>
                    <a:lnTo>
                      <a:pt x="162" y="176"/>
                    </a:lnTo>
                    <a:lnTo>
                      <a:pt x="159" y="179"/>
                    </a:lnTo>
                    <a:lnTo>
                      <a:pt x="157" y="182"/>
                    </a:lnTo>
                    <a:lnTo>
                      <a:pt x="156" y="184"/>
                    </a:lnTo>
                    <a:lnTo>
                      <a:pt x="154" y="187"/>
                    </a:lnTo>
                    <a:lnTo>
                      <a:pt x="156" y="191"/>
                    </a:lnTo>
                    <a:lnTo>
                      <a:pt x="156" y="193"/>
                    </a:lnTo>
                    <a:lnTo>
                      <a:pt x="157" y="194"/>
                    </a:lnTo>
                    <a:lnTo>
                      <a:pt x="159" y="198"/>
                    </a:lnTo>
                    <a:lnTo>
                      <a:pt x="159" y="203"/>
                    </a:lnTo>
                    <a:lnTo>
                      <a:pt x="159" y="208"/>
                    </a:lnTo>
                    <a:lnTo>
                      <a:pt x="159" y="213"/>
                    </a:lnTo>
                    <a:lnTo>
                      <a:pt x="157" y="218"/>
                    </a:lnTo>
                    <a:lnTo>
                      <a:pt x="156" y="225"/>
                    </a:lnTo>
                    <a:lnTo>
                      <a:pt x="154" y="230"/>
                    </a:lnTo>
                    <a:lnTo>
                      <a:pt x="152" y="235"/>
                    </a:lnTo>
                    <a:lnTo>
                      <a:pt x="151" y="242"/>
                    </a:lnTo>
                    <a:lnTo>
                      <a:pt x="149" y="247"/>
                    </a:lnTo>
                    <a:lnTo>
                      <a:pt x="147" y="252"/>
                    </a:lnTo>
                    <a:lnTo>
                      <a:pt x="145" y="257"/>
                    </a:lnTo>
                    <a:lnTo>
                      <a:pt x="144" y="260"/>
                    </a:lnTo>
                    <a:lnTo>
                      <a:pt x="142" y="264"/>
                    </a:lnTo>
                    <a:lnTo>
                      <a:pt x="142" y="265"/>
                    </a:lnTo>
                    <a:lnTo>
                      <a:pt x="144" y="270"/>
                    </a:lnTo>
                    <a:lnTo>
                      <a:pt x="145" y="277"/>
                    </a:lnTo>
                    <a:lnTo>
                      <a:pt x="147" y="282"/>
                    </a:lnTo>
                    <a:lnTo>
                      <a:pt x="147" y="287"/>
                    </a:lnTo>
                    <a:lnTo>
                      <a:pt x="149" y="292"/>
                    </a:lnTo>
                    <a:lnTo>
                      <a:pt x="149" y="296"/>
                    </a:lnTo>
                    <a:lnTo>
                      <a:pt x="149" y="299"/>
                    </a:lnTo>
                    <a:lnTo>
                      <a:pt x="145" y="301"/>
                    </a:lnTo>
                    <a:lnTo>
                      <a:pt x="144" y="303"/>
                    </a:lnTo>
                    <a:lnTo>
                      <a:pt x="142" y="306"/>
                    </a:lnTo>
                    <a:lnTo>
                      <a:pt x="142" y="309"/>
                    </a:lnTo>
                    <a:lnTo>
                      <a:pt x="144" y="314"/>
                    </a:lnTo>
                    <a:lnTo>
                      <a:pt x="145" y="319"/>
                    </a:lnTo>
                    <a:lnTo>
                      <a:pt x="147" y="326"/>
                    </a:lnTo>
                    <a:lnTo>
                      <a:pt x="151" y="331"/>
                    </a:lnTo>
                    <a:lnTo>
                      <a:pt x="154" y="338"/>
                    </a:lnTo>
                    <a:lnTo>
                      <a:pt x="156" y="343"/>
                    </a:lnTo>
                    <a:lnTo>
                      <a:pt x="159" y="350"/>
                    </a:lnTo>
                    <a:lnTo>
                      <a:pt x="162" y="355"/>
                    </a:lnTo>
                    <a:lnTo>
                      <a:pt x="164" y="358"/>
                    </a:lnTo>
                    <a:lnTo>
                      <a:pt x="166" y="362"/>
                    </a:lnTo>
                    <a:lnTo>
                      <a:pt x="167" y="365"/>
                    </a:lnTo>
                    <a:lnTo>
                      <a:pt x="169" y="365"/>
                    </a:lnTo>
                    <a:lnTo>
                      <a:pt x="173" y="370"/>
                    </a:lnTo>
                    <a:lnTo>
                      <a:pt x="176" y="377"/>
                    </a:lnTo>
                    <a:lnTo>
                      <a:pt x="178" y="385"/>
                    </a:lnTo>
                    <a:lnTo>
                      <a:pt x="181" y="394"/>
                    </a:lnTo>
                    <a:lnTo>
                      <a:pt x="181" y="402"/>
                    </a:lnTo>
                    <a:lnTo>
                      <a:pt x="183" y="413"/>
                    </a:lnTo>
                    <a:lnTo>
                      <a:pt x="183" y="423"/>
                    </a:lnTo>
                    <a:lnTo>
                      <a:pt x="183" y="433"/>
                    </a:lnTo>
                    <a:lnTo>
                      <a:pt x="183" y="443"/>
                    </a:lnTo>
                    <a:lnTo>
                      <a:pt x="183" y="451"/>
                    </a:lnTo>
                    <a:lnTo>
                      <a:pt x="183" y="460"/>
                    </a:lnTo>
                    <a:lnTo>
                      <a:pt x="181" y="468"/>
                    </a:lnTo>
                    <a:lnTo>
                      <a:pt x="181" y="473"/>
                    </a:lnTo>
                    <a:lnTo>
                      <a:pt x="179" y="479"/>
                    </a:lnTo>
                    <a:lnTo>
                      <a:pt x="179" y="482"/>
                    </a:lnTo>
                    <a:lnTo>
                      <a:pt x="179" y="484"/>
                    </a:lnTo>
                    <a:lnTo>
                      <a:pt x="171" y="495"/>
                    </a:lnTo>
                    <a:lnTo>
                      <a:pt x="166" y="506"/>
                    </a:lnTo>
                    <a:lnTo>
                      <a:pt x="162" y="512"/>
                    </a:lnTo>
                    <a:lnTo>
                      <a:pt x="162" y="519"/>
                    </a:lnTo>
                    <a:lnTo>
                      <a:pt x="162" y="523"/>
                    </a:lnTo>
                    <a:lnTo>
                      <a:pt x="162" y="526"/>
                    </a:lnTo>
                    <a:lnTo>
                      <a:pt x="162" y="528"/>
                    </a:lnTo>
                    <a:lnTo>
                      <a:pt x="157" y="534"/>
                    </a:lnTo>
                    <a:lnTo>
                      <a:pt x="154" y="538"/>
                    </a:lnTo>
                    <a:lnTo>
                      <a:pt x="151" y="543"/>
                    </a:lnTo>
                    <a:lnTo>
                      <a:pt x="147" y="545"/>
                    </a:lnTo>
                    <a:lnTo>
                      <a:pt x="145" y="548"/>
                    </a:lnTo>
                    <a:lnTo>
                      <a:pt x="142" y="550"/>
                    </a:lnTo>
                    <a:lnTo>
                      <a:pt x="142" y="551"/>
                    </a:lnTo>
                    <a:lnTo>
                      <a:pt x="140" y="551"/>
                    </a:lnTo>
                    <a:lnTo>
                      <a:pt x="130" y="558"/>
                    </a:lnTo>
                    <a:lnTo>
                      <a:pt x="122" y="565"/>
                    </a:lnTo>
                    <a:lnTo>
                      <a:pt x="115" y="568"/>
                    </a:lnTo>
                    <a:lnTo>
                      <a:pt x="107" y="572"/>
                    </a:lnTo>
                    <a:lnTo>
                      <a:pt x="101" y="573"/>
                    </a:lnTo>
                    <a:lnTo>
                      <a:pt x="96" y="575"/>
                    </a:lnTo>
                    <a:lnTo>
                      <a:pt x="91" y="575"/>
                    </a:lnTo>
                    <a:lnTo>
                      <a:pt x="88" y="573"/>
                    </a:lnTo>
                    <a:lnTo>
                      <a:pt x="85" y="573"/>
                    </a:lnTo>
                    <a:lnTo>
                      <a:pt x="83" y="572"/>
                    </a:lnTo>
                    <a:lnTo>
                      <a:pt x="81" y="570"/>
                    </a:lnTo>
                    <a:lnTo>
                      <a:pt x="79" y="567"/>
                    </a:lnTo>
                    <a:lnTo>
                      <a:pt x="78" y="565"/>
                    </a:lnTo>
                    <a:lnTo>
                      <a:pt x="76" y="565"/>
                    </a:lnTo>
                    <a:lnTo>
                      <a:pt x="76" y="563"/>
                    </a:lnTo>
                    <a:lnTo>
                      <a:pt x="76" y="561"/>
                    </a:lnTo>
                    <a:lnTo>
                      <a:pt x="71" y="556"/>
                    </a:lnTo>
                    <a:lnTo>
                      <a:pt x="68" y="551"/>
                    </a:lnTo>
                    <a:lnTo>
                      <a:pt x="66" y="546"/>
                    </a:lnTo>
                    <a:lnTo>
                      <a:pt x="64" y="541"/>
                    </a:lnTo>
                    <a:lnTo>
                      <a:pt x="63" y="536"/>
                    </a:lnTo>
                    <a:lnTo>
                      <a:pt x="63" y="533"/>
                    </a:lnTo>
                    <a:lnTo>
                      <a:pt x="63" y="531"/>
                    </a:lnTo>
                    <a:lnTo>
                      <a:pt x="63" y="529"/>
                    </a:lnTo>
                    <a:lnTo>
                      <a:pt x="61" y="528"/>
                    </a:lnTo>
                    <a:lnTo>
                      <a:pt x="61" y="524"/>
                    </a:lnTo>
                    <a:lnTo>
                      <a:pt x="59" y="521"/>
                    </a:lnTo>
                    <a:lnTo>
                      <a:pt x="59" y="519"/>
                    </a:lnTo>
                    <a:lnTo>
                      <a:pt x="51" y="514"/>
                    </a:lnTo>
                    <a:lnTo>
                      <a:pt x="46" y="509"/>
                    </a:lnTo>
                    <a:lnTo>
                      <a:pt x="42" y="504"/>
                    </a:lnTo>
                    <a:lnTo>
                      <a:pt x="42" y="497"/>
                    </a:lnTo>
                    <a:lnTo>
                      <a:pt x="42" y="492"/>
                    </a:lnTo>
                    <a:lnTo>
                      <a:pt x="42" y="489"/>
                    </a:lnTo>
                    <a:lnTo>
                      <a:pt x="42" y="485"/>
                    </a:lnTo>
                    <a:lnTo>
                      <a:pt x="42" y="467"/>
                    </a:lnTo>
                    <a:lnTo>
                      <a:pt x="41" y="457"/>
                    </a:lnTo>
                    <a:lnTo>
                      <a:pt x="42" y="438"/>
                    </a:lnTo>
                    <a:lnTo>
                      <a:pt x="42" y="431"/>
                    </a:lnTo>
                    <a:lnTo>
                      <a:pt x="41" y="429"/>
                    </a:lnTo>
                    <a:lnTo>
                      <a:pt x="41" y="428"/>
                    </a:lnTo>
                    <a:lnTo>
                      <a:pt x="39" y="424"/>
                    </a:lnTo>
                    <a:lnTo>
                      <a:pt x="37" y="423"/>
                    </a:lnTo>
                    <a:lnTo>
                      <a:pt x="35" y="419"/>
                    </a:lnTo>
                    <a:lnTo>
                      <a:pt x="35" y="418"/>
                    </a:lnTo>
                    <a:lnTo>
                      <a:pt x="34" y="416"/>
                    </a:lnTo>
                    <a:lnTo>
                      <a:pt x="30" y="409"/>
                    </a:lnTo>
                    <a:lnTo>
                      <a:pt x="29" y="401"/>
                    </a:lnTo>
                    <a:lnTo>
                      <a:pt x="27" y="392"/>
                    </a:lnTo>
                    <a:lnTo>
                      <a:pt x="25" y="384"/>
                    </a:lnTo>
                    <a:lnTo>
                      <a:pt x="25" y="375"/>
                    </a:lnTo>
                    <a:lnTo>
                      <a:pt x="27" y="369"/>
                    </a:lnTo>
                    <a:lnTo>
                      <a:pt x="27" y="360"/>
                    </a:lnTo>
                    <a:lnTo>
                      <a:pt x="29" y="353"/>
                    </a:lnTo>
                    <a:lnTo>
                      <a:pt x="30" y="347"/>
                    </a:lnTo>
                    <a:lnTo>
                      <a:pt x="32" y="341"/>
                    </a:lnTo>
                    <a:lnTo>
                      <a:pt x="34" y="336"/>
                    </a:lnTo>
                    <a:lnTo>
                      <a:pt x="35" y="331"/>
                    </a:lnTo>
                    <a:lnTo>
                      <a:pt x="37" y="328"/>
                    </a:lnTo>
                    <a:lnTo>
                      <a:pt x="37" y="325"/>
                    </a:lnTo>
                    <a:lnTo>
                      <a:pt x="39" y="323"/>
                    </a:lnTo>
                    <a:lnTo>
                      <a:pt x="39" y="321"/>
                    </a:lnTo>
                    <a:lnTo>
                      <a:pt x="37" y="313"/>
                    </a:lnTo>
                    <a:lnTo>
                      <a:pt x="35" y="306"/>
                    </a:lnTo>
                    <a:lnTo>
                      <a:pt x="34" y="299"/>
                    </a:lnTo>
                    <a:lnTo>
                      <a:pt x="34" y="292"/>
                    </a:lnTo>
                    <a:lnTo>
                      <a:pt x="35" y="287"/>
                    </a:lnTo>
                    <a:lnTo>
                      <a:pt x="35" y="281"/>
                    </a:lnTo>
                    <a:lnTo>
                      <a:pt x="37" y="277"/>
                    </a:lnTo>
                    <a:lnTo>
                      <a:pt x="39" y="272"/>
                    </a:lnTo>
                    <a:lnTo>
                      <a:pt x="41" y="269"/>
                    </a:lnTo>
                    <a:lnTo>
                      <a:pt x="42" y="265"/>
                    </a:lnTo>
                    <a:lnTo>
                      <a:pt x="44" y="262"/>
                    </a:lnTo>
                    <a:lnTo>
                      <a:pt x="46" y="260"/>
                    </a:lnTo>
                    <a:lnTo>
                      <a:pt x="47" y="257"/>
                    </a:lnTo>
                    <a:lnTo>
                      <a:pt x="49" y="257"/>
                    </a:lnTo>
                    <a:lnTo>
                      <a:pt x="49" y="255"/>
                    </a:lnTo>
                    <a:lnTo>
                      <a:pt x="49" y="243"/>
                    </a:lnTo>
                    <a:lnTo>
                      <a:pt x="49" y="235"/>
                    </a:lnTo>
                    <a:lnTo>
                      <a:pt x="49" y="225"/>
                    </a:lnTo>
                    <a:lnTo>
                      <a:pt x="51" y="216"/>
                    </a:lnTo>
                    <a:lnTo>
                      <a:pt x="52" y="208"/>
                    </a:lnTo>
                    <a:lnTo>
                      <a:pt x="54" y="201"/>
                    </a:lnTo>
                    <a:lnTo>
                      <a:pt x="56" y="194"/>
                    </a:lnTo>
                    <a:lnTo>
                      <a:pt x="57" y="189"/>
                    </a:lnTo>
                    <a:lnTo>
                      <a:pt x="61" y="184"/>
                    </a:lnTo>
                    <a:lnTo>
                      <a:pt x="63" y="179"/>
                    </a:lnTo>
                    <a:lnTo>
                      <a:pt x="64" y="176"/>
                    </a:lnTo>
                    <a:lnTo>
                      <a:pt x="66" y="172"/>
                    </a:lnTo>
                    <a:lnTo>
                      <a:pt x="68" y="171"/>
                    </a:lnTo>
                    <a:lnTo>
                      <a:pt x="69" y="169"/>
                    </a:lnTo>
                    <a:lnTo>
                      <a:pt x="69" y="167"/>
                    </a:lnTo>
                    <a:lnTo>
                      <a:pt x="71" y="167"/>
                    </a:lnTo>
                    <a:lnTo>
                      <a:pt x="69" y="164"/>
                    </a:lnTo>
                    <a:lnTo>
                      <a:pt x="69" y="159"/>
                    </a:lnTo>
                    <a:lnTo>
                      <a:pt x="71" y="154"/>
                    </a:lnTo>
                    <a:lnTo>
                      <a:pt x="73" y="149"/>
                    </a:lnTo>
                    <a:lnTo>
                      <a:pt x="76" y="145"/>
                    </a:lnTo>
                    <a:lnTo>
                      <a:pt x="78" y="142"/>
                    </a:lnTo>
                    <a:lnTo>
                      <a:pt x="79" y="138"/>
                    </a:lnTo>
                    <a:lnTo>
                      <a:pt x="81" y="138"/>
                    </a:lnTo>
                    <a:lnTo>
                      <a:pt x="81" y="125"/>
                    </a:lnTo>
                    <a:lnTo>
                      <a:pt x="85" y="123"/>
                    </a:lnTo>
                    <a:lnTo>
                      <a:pt x="85" y="113"/>
                    </a:lnTo>
                    <a:lnTo>
                      <a:pt x="79" y="113"/>
                    </a:lnTo>
                    <a:lnTo>
                      <a:pt x="78" y="113"/>
                    </a:lnTo>
                    <a:lnTo>
                      <a:pt x="76" y="115"/>
                    </a:lnTo>
                    <a:lnTo>
                      <a:pt x="74" y="118"/>
                    </a:lnTo>
                    <a:lnTo>
                      <a:pt x="71" y="121"/>
                    </a:lnTo>
                    <a:lnTo>
                      <a:pt x="69" y="125"/>
                    </a:lnTo>
                    <a:lnTo>
                      <a:pt x="66" y="128"/>
                    </a:lnTo>
                    <a:lnTo>
                      <a:pt x="64" y="130"/>
                    </a:lnTo>
                    <a:lnTo>
                      <a:pt x="63" y="130"/>
                    </a:lnTo>
                    <a:lnTo>
                      <a:pt x="57" y="140"/>
                    </a:lnTo>
                    <a:lnTo>
                      <a:pt x="54" y="149"/>
                    </a:lnTo>
                    <a:lnTo>
                      <a:pt x="54" y="155"/>
                    </a:lnTo>
                    <a:lnTo>
                      <a:pt x="54" y="160"/>
                    </a:lnTo>
                    <a:lnTo>
                      <a:pt x="54" y="164"/>
                    </a:lnTo>
                    <a:lnTo>
                      <a:pt x="54" y="167"/>
                    </a:lnTo>
                    <a:lnTo>
                      <a:pt x="44" y="169"/>
                    </a:lnTo>
                    <a:lnTo>
                      <a:pt x="37" y="172"/>
                    </a:lnTo>
                    <a:lnTo>
                      <a:pt x="32" y="176"/>
                    </a:lnTo>
                    <a:lnTo>
                      <a:pt x="29" y="179"/>
                    </a:lnTo>
                    <a:lnTo>
                      <a:pt x="27" y="184"/>
                    </a:lnTo>
                    <a:lnTo>
                      <a:pt x="27" y="187"/>
                    </a:lnTo>
                    <a:lnTo>
                      <a:pt x="27" y="191"/>
                    </a:lnTo>
                    <a:lnTo>
                      <a:pt x="25" y="193"/>
                    </a:lnTo>
                    <a:lnTo>
                      <a:pt x="22" y="198"/>
                    </a:lnTo>
                    <a:lnTo>
                      <a:pt x="17" y="203"/>
                    </a:lnTo>
                    <a:lnTo>
                      <a:pt x="13" y="208"/>
                    </a:lnTo>
                    <a:lnTo>
                      <a:pt x="10" y="211"/>
                    </a:lnTo>
                    <a:lnTo>
                      <a:pt x="7" y="215"/>
                    </a:lnTo>
                    <a:lnTo>
                      <a:pt x="5" y="216"/>
                    </a:lnTo>
                    <a:lnTo>
                      <a:pt x="3" y="216"/>
                    </a:lnTo>
                    <a:lnTo>
                      <a:pt x="2" y="215"/>
                    </a:lnTo>
                    <a:lnTo>
                      <a:pt x="0" y="206"/>
                    </a:lnTo>
                    <a:lnTo>
                      <a:pt x="0" y="199"/>
                    </a:lnTo>
                    <a:lnTo>
                      <a:pt x="2" y="193"/>
                    </a:lnTo>
                    <a:lnTo>
                      <a:pt x="5" y="187"/>
                    </a:lnTo>
                    <a:lnTo>
                      <a:pt x="7" y="182"/>
                    </a:lnTo>
                    <a:lnTo>
                      <a:pt x="10" y="179"/>
                    </a:lnTo>
                    <a:lnTo>
                      <a:pt x="12" y="177"/>
                    </a:lnTo>
                    <a:lnTo>
                      <a:pt x="12" y="176"/>
                    </a:lnTo>
                    <a:lnTo>
                      <a:pt x="13" y="171"/>
                    </a:lnTo>
                    <a:lnTo>
                      <a:pt x="20" y="160"/>
                    </a:lnTo>
                    <a:lnTo>
                      <a:pt x="34" y="150"/>
                    </a:lnTo>
                    <a:lnTo>
                      <a:pt x="34" y="149"/>
                    </a:lnTo>
                    <a:lnTo>
                      <a:pt x="32" y="145"/>
                    </a:lnTo>
                    <a:lnTo>
                      <a:pt x="32" y="143"/>
                    </a:lnTo>
                    <a:lnTo>
                      <a:pt x="32" y="142"/>
                    </a:lnTo>
                    <a:lnTo>
                      <a:pt x="37" y="128"/>
                    </a:lnTo>
                    <a:lnTo>
                      <a:pt x="37" y="130"/>
                    </a:lnTo>
                    <a:lnTo>
                      <a:pt x="37" y="128"/>
                    </a:lnTo>
                    <a:lnTo>
                      <a:pt x="37" y="127"/>
                    </a:lnTo>
                    <a:lnTo>
                      <a:pt x="39" y="123"/>
                    </a:lnTo>
                    <a:lnTo>
                      <a:pt x="41" y="120"/>
                    </a:lnTo>
                    <a:lnTo>
                      <a:pt x="42" y="115"/>
                    </a:lnTo>
                    <a:lnTo>
                      <a:pt x="46" y="110"/>
                    </a:lnTo>
                    <a:lnTo>
                      <a:pt x="47" y="105"/>
                    </a:lnTo>
                    <a:lnTo>
                      <a:pt x="51" y="99"/>
                    </a:lnTo>
                    <a:lnTo>
                      <a:pt x="54" y="94"/>
                    </a:lnTo>
                    <a:lnTo>
                      <a:pt x="57" y="88"/>
                    </a:lnTo>
                    <a:lnTo>
                      <a:pt x="59" y="83"/>
                    </a:lnTo>
                    <a:lnTo>
                      <a:pt x="63" y="77"/>
                    </a:lnTo>
                    <a:lnTo>
                      <a:pt x="64" y="74"/>
                    </a:lnTo>
                    <a:lnTo>
                      <a:pt x="68" y="69"/>
                    </a:lnTo>
                    <a:lnTo>
                      <a:pt x="69" y="67"/>
                    </a:lnTo>
                    <a:lnTo>
                      <a:pt x="69" y="66"/>
                    </a:lnTo>
                    <a:lnTo>
                      <a:pt x="71" y="64"/>
                    </a:lnTo>
                    <a:lnTo>
                      <a:pt x="71" y="55"/>
                    </a:lnTo>
                    <a:lnTo>
                      <a:pt x="73" y="47"/>
                    </a:lnTo>
                    <a:lnTo>
                      <a:pt x="74" y="42"/>
                    </a:lnTo>
                    <a:lnTo>
                      <a:pt x="76" y="40"/>
                    </a:lnTo>
                    <a:lnTo>
                      <a:pt x="78" y="37"/>
                    </a:lnTo>
                    <a:lnTo>
                      <a:pt x="79" y="37"/>
                    </a:lnTo>
                    <a:lnTo>
                      <a:pt x="81" y="37"/>
                    </a:lnTo>
                    <a:lnTo>
                      <a:pt x="79" y="40"/>
                    </a:lnTo>
                    <a:lnTo>
                      <a:pt x="79" y="44"/>
                    </a:lnTo>
                    <a:lnTo>
                      <a:pt x="79" y="47"/>
                    </a:lnTo>
                    <a:lnTo>
                      <a:pt x="79" y="52"/>
                    </a:lnTo>
                    <a:lnTo>
                      <a:pt x="79" y="55"/>
                    </a:lnTo>
                    <a:lnTo>
                      <a:pt x="79" y="59"/>
                    </a:lnTo>
                    <a:lnTo>
                      <a:pt x="81" y="62"/>
                    </a:lnTo>
                    <a:lnTo>
                      <a:pt x="98" y="50"/>
                    </a:lnTo>
                    <a:lnTo>
                      <a:pt x="98" y="42"/>
                    </a:lnTo>
                    <a:lnTo>
                      <a:pt x="107" y="40"/>
                    </a:lnTo>
                    <a:lnTo>
                      <a:pt x="112" y="35"/>
                    </a:lnTo>
                    <a:lnTo>
                      <a:pt x="117" y="40"/>
                    </a:lnTo>
                    <a:lnTo>
                      <a:pt x="115" y="40"/>
                    </a:lnTo>
                    <a:lnTo>
                      <a:pt x="115" y="42"/>
                    </a:lnTo>
                    <a:lnTo>
                      <a:pt x="113" y="45"/>
                    </a:lnTo>
                    <a:lnTo>
                      <a:pt x="112" y="47"/>
                    </a:lnTo>
                    <a:lnTo>
                      <a:pt x="110" y="50"/>
                    </a:lnTo>
                    <a:lnTo>
                      <a:pt x="107" y="54"/>
                    </a:lnTo>
                    <a:lnTo>
                      <a:pt x="107" y="57"/>
                    </a:lnTo>
                    <a:lnTo>
                      <a:pt x="107" y="59"/>
                    </a:lnTo>
                    <a:lnTo>
                      <a:pt x="107" y="64"/>
                    </a:lnTo>
                    <a:lnTo>
                      <a:pt x="107" y="67"/>
                    </a:lnTo>
                    <a:lnTo>
                      <a:pt x="108" y="67"/>
                    </a:lnTo>
                    <a:lnTo>
                      <a:pt x="110" y="66"/>
                    </a:lnTo>
                    <a:lnTo>
                      <a:pt x="112" y="64"/>
                    </a:lnTo>
                    <a:lnTo>
                      <a:pt x="113" y="62"/>
                    </a:lnTo>
                    <a:lnTo>
                      <a:pt x="113" y="61"/>
                    </a:lnTo>
                    <a:lnTo>
                      <a:pt x="115" y="59"/>
                    </a:lnTo>
                    <a:lnTo>
                      <a:pt x="125" y="47"/>
                    </a:lnTo>
                    <a:lnTo>
                      <a:pt x="127" y="47"/>
                    </a:lnTo>
                    <a:lnTo>
                      <a:pt x="130" y="45"/>
                    </a:lnTo>
                    <a:lnTo>
                      <a:pt x="134" y="42"/>
                    </a:lnTo>
                    <a:lnTo>
                      <a:pt x="135" y="42"/>
                    </a:lnTo>
                    <a:lnTo>
                      <a:pt x="134" y="37"/>
                    </a:lnTo>
                    <a:lnTo>
                      <a:pt x="134" y="32"/>
                    </a:lnTo>
                    <a:lnTo>
                      <a:pt x="135" y="28"/>
                    </a:lnTo>
                    <a:lnTo>
                      <a:pt x="137" y="25"/>
                    </a:lnTo>
                    <a:lnTo>
                      <a:pt x="140" y="23"/>
                    </a:lnTo>
                    <a:lnTo>
                      <a:pt x="144" y="22"/>
                    </a:lnTo>
                    <a:lnTo>
                      <a:pt x="145" y="22"/>
                    </a:lnTo>
                    <a:lnTo>
                      <a:pt x="147" y="20"/>
                    </a:lnTo>
                    <a:lnTo>
                      <a:pt x="171" y="22"/>
                    </a:lnTo>
                    <a:lnTo>
                      <a:pt x="171" y="17"/>
                    </a:lnTo>
                    <a:lnTo>
                      <a:pt x="188" y="17"/>
                    </a:lnTo>
                    <a:lnTo>
                      <a:pt x="200" y="0"/>
                    </a:lnTo>
                    <a:lnTo>
                      <a:pt x="239" y="3"/>
                    </a:lnTo>
                    <a:lnTo>
                      <a:pt x="239" y="5"/>
                    </a:lnTo>
                    <a:lnTo>
                      <a:pt x="242" y="6"/>
                    </a:lnTo>
                    <a:lnTo>
                      <a:pt x="245" y="8"/>
                    </a:lnTo>
                    <a:lnTo>
                      <a:pt x="249" y="11"/>
                    </a:lnTo>
                    <a:lnTo>
                      <a:pt x="255" y="15"/>
                    </a:lnTo>
                    <a:lnTo>
                      <a:pt x="269" y="32"/>
                    </a:lnTo>
                    <a:close/>
                  </a:path>
                </a:pathLst>
              </a:custGeom>
              <a:solidFill>
                <a:srgbClr val="00FFFF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" name="Freeform 12"/>
              <p:cNvSpPr>
                <a:spLocks/>
              </p:cNvSpPr>
              <p:nvPr/>
            </p:nvSpPr>
            <p:spPr bwMode="auto">
              <a:xfrm>
                <a:off x="4077" y="1642"/>
                <a:ext cx="620" cy="473"/>
              </a:xfrm>
              <a:custGeom>
                <a:avLst/>
                <a:gdLst>
                  <a:gd name="T0" fmla="*/ 73 w 620"/>
                  <a:gd name="T1" fmla="*/ 330 h 473"/>
                  <a:gd name="T2" fmla="*/ 90 w 620"/>
                  <a:gd name="T3" fmla="*/ 346 h 473"/>
                  <a:gd name="T4" fmla="*/ 68 w 620"/>
                  <a:gd name="T5" fmla="*/ 359 h 473"/>
                  <a:gd name="T6" fmla="*/ 32 w 620"/>
                  <a:gd name="T7" fmla="*/ 373 h 473"/>
                  <a:gd name="T8" fmla="*/ 36 w 620"/>
                  <a:gd name="T9" fmla="*/ 398 h 473"/>
                  <a:gd name="T10" fmla="*/ 63 w 620"/>
                  <a:gd name="T11" fmla="*/ 395 h 473"/>
                  <a:gd name="T12" fmla="*/ 88 w 620"/>
                  <a:gd name="T13" fmla="*/ 402 h 473"/>
                  <a:gd name="T14" fmla="*/ 139 w 620"/>
                  <a:gd name="T15" fmla="*/ 356 h 473"/>
                  <a:gd name="T16" fmla="*/ 183 w 620"/>
                  <a:gd name="T17" fmla="*/ 302 h 473"/>
                  <a:gd name="T18" fmla="*/ 237 w 620"/>
                  <a:gd name="T19" fmla="*/ 298 h 473"/>
                  <a:gd name="T20" fmla="*/ 288 w 620"/>
                  <a:gd name="T21" fmla="*/ 293 h 473"/>
                  <a:gd name="T22" fmla="*/ 271 w 620"/>
                  <a:gd name="T23" fmla="*/ 281 h 473"/>
                  <a:gd name="T24" fmla="*/ 305 w 620"/>
                  <a:gd name="T25" fmla="*/ 258 h 473"/>
                  <a:gd name="T26" fmla="*/ 330 w 620"/>
                  <a:gd name="T27" fmla="*/ 248 h 473"/>
                  <a:gd name="T28" fmla="*/ 384 w 620"/>
                  <a:gd name="T29" fmla="*/ 234 h 473"/>
                  <a:gd name="T30" fmla="*/ 367 w 620"/>
                  <a:gd name="T31" fmla="*/ 198 h 473"/>
                  <a:gd name="T32" fmla="*/ 344 w 620"/>
                  <a:gd name="T33" fmla="*/ 207 h 473"/>
                  <a:gd name="T34" fmla="*/ 313 w 620"/>
                  <a:gd name="T35" fmla="*/ 200 h 473"/>
                  <a:gd name="T36" fmla="*/ 357 w 620"/>
                  <a:gd name="T37" fmla="*/ 124 h 473"/>
                  <a:gd name="T38" fmla="*/ 420 w 620"/>
                  <a:gd name="T39" fmla="*/ 100 h 473"/>
                  <a:gd name="T40" fmla="*/ 483 w 620"/>
                  <a:gd name="T41" fmla="*/ 77 h 473"/>
                  <a:gd name="T42" fmla="*/ 508 w 620"/>
                  <a:gd name="T43" fmla="*/ 77 h 473"/>
                  <a:gd name="T44" fmla="*/ 525 w 620"/>
                  <a:gd name="T45" fmla="*/ 83 h 473"/>
                  <a:gd name="T46" fmla="*/ 521 w 620"/>
                  <a:gd name="T47" fmla="*/ 55 h 473"/>
                  <a:gd name="T48" fmla="*/ 528 w 620"/>
                  <a:gd name="T49" fmla="*/ 48 h 473"/>
                  <a:gd name="T50" fmla="*/ 550 w 620"/>
                  <a:gd name="T51" fmla="*/ 39 h 473"/>
                  <a:gd name="T52" fmla="*/ 577 w 620"/>
                  <a:gd name="T53" fmla="*/ 24 h 473"/>
                  <a:gd name="T54" fmla="*/ 611 w 620"/>
                  <a:gd name="T55" fmla="*/ 0 h 473"/>
                  <a:gd name="T56" fmla="*/ 604 w 620"/>
                  <a:gd name="T57" fmla="*/ 68 h 473"/>
                  <a:gd name="T58" fmla="*/ 615 w 620"/>
                  <a:gd name="T59" fmla="*/ 99 h 473"/>
                  <a:gd name="T60" fmla="*/ 587 w 620"/>
                  <a:gd name="T61" fmla="*/ 124 h 473"/>
                  <a:gd name="T62" fmla="*/ 569 w 620"/>
                  <a:gd name="T63" fmla="*/ 146 h 473"/>
                  <a:gd name="T64" fmla="*/ 538 w 620"/>
                  <a:gd name="T65" fmla="*/ 153 h 473"/>
                  <a:gd name="T66" fmla="*/ 511 w 620"/>
                  <a:gd name="T67" fmla="*/ 166 h 473"/>
                  <a:gd name="T68" fmla="*/ 452 w 620"/>
                  <a:gd name="T69" fmla="*/ 163 h 473"/>
                  <a:gd name="T70" fmla="*/ 388 w 620"/>
                  <a:gd name="T71" fmla="*/ 180 h 473"/>
                  <a:gd name="T72" fmla="*/ 374 w 620"/>
                  <a:gd name="T73" fmla="*/ 195 h 473"/>
                  <a:gd name="T74" fmla="*/ 389 w 620"/>
                  <a:gd name="T75" fmla="*/ 222 h 473"/>
                  <a:gd name="T76" fmla="*/ 396 w 620"/>
                  <a:gd name="T77" fmla="*/ 244 h 473"/>
                  <a:gd name="T78" fmla="*/ 384 w 620"/>
                  <a:gd name="T79" fmla="*/ 263 h 473"/>
                  <a:gd name="T80" fmla="*/ 354 w 620"/>
                  <a:gd name="T81" fmla="*/ 303 h 473"/>
                  <a:gd name="T82" fmla="*/ 330 w 620"/>
                  <a:gd name="T83" fmla="*/ 324 h 473"/>
                  <a:gd name="T84" fmla="*/ 293 w 620"/>
                  <a:gd name="T85" fmla="*/ 351 h 473"/>
                  <a:gd name="T86" fmla="*/ 268 w 620"/>
                  <a:gd name="T87" fmla="*/ 371 h 473"/>
                  <a:gd name="T88" fmla="*/ 219 w 620"/>
                  <a:gd name="T89" fmla="*/ 398 h 473"/>
                  <a:gd name="T90" fmla="*/ 169 w 620"/>
                  <a:gd name="T91" fmla="*/ 440 h 473"/>
                  <a:gd name="T92" fmla="*/ 154 w 620"/>
                  <a:gd name="T93" fmla="*/ 449 h 473"/>
                  <a:gd name="T94" fmla="*/ 129 w 620"/>
                  <a:gd name="T95" fmla="*/ 457 h 473"/>
                  <a:gd name="T96" fmla="*/ 103 w 620"/>
                  <a:gd name="T97" fmla="*/ 469 h 473"/>
                  <a:gd name="T98" fmla="*/ 80 w 620"/>
                  <a:gd name="T99" fmla="*/ 464 h 473"/>
                  <a:gd name="T100" fmla="*/ 53 w 620"/>
                  <a:gd name="T101" fmla="*/ 473 h 473"/>
                  <a:gd name="T102" fmla="*/ 43 w 620"/>
                  <a:gd name="T103" fmla="*/ 454 h 473"/>
                  <a:gd name="T104" fmla="*/ 10 w 620"/>
                  <a:gd name="T105" fmla="*/ 446 h 473"/>
                  <a:gd name="T106" fmla="*/ 7 w 620"/>
                  <a:gd name="T107" fmla="*/ 427 h 473"/>
                  <a:gd name="T108" fmla="*/ 22 w 620"/>
                  <a:gd name="T109" fmla="*/ 385 h 473"/>
                  <a:gd name="T110" fmla="*/ 44 w 620"/>
                  <a:gd name="T111" fmla="*/ 351 h 473"/>
                  <a:gd name="T112" fmla="*/ 51 w 620"/>
                  <a:gd name="T113" fmla="*/ 327 h 473"/>
                  <a:gd name="T114" fmla="*/ 60 w 620"/>
                  <a:gd name="T115" fmla="*/ 314 h 473"/>
                  <a:gd name="T116" fmla="*/ 68 w 620"/>
                  <a:gd name="T117" fmla="*/ 320 h 47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20"/>
                  <a:gd name="T178" fmla="*/ 0 h 473"/>
                  <a:gd name="T179" fmla="*/ 620 w 620"/>
                  <a:gd name="T180" fmla="*/ 473 h 47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20" h="473">
                    <a:moveTo>
                      <a:pt x="78" y="315"/>
                    </a:moveTo>
                    <a:lnTo>
                      <a:pt x="78" y="315"/>
                    </a:lnTo>
                    <a:lnTo>
                      <a:pt x="78" y="317"/>
                    </a:lnTo>
                    <a:lnTo>
                      <a:pt x="76" y="320"/>
                    </a:lnTo>
                    <a:lnTo>
                      <a:pt x="75" y="324"/>
                    </a:lnTo>
                    <a:lnTo>
                      <a:pt x="75" y="327"/>
                    </a:lnTo>
                    <a:lnTo>
                      <a:pt x="73" y="330"/>
                    </a:lnTo>
                    <a:lnTo>
                      <a:pt x="73" y="334"/>
                    </a:lnTo>
                    <a:lnTo>
                      <a:pt x="75" y="334"/>
                    </a:lnTo>
                    <a:lnTo>
                      <a:pt x="82" y="337"/>
                    </a:lnTo>
                    <a:lnTo>
                      <a:pt x="87" y="339"/>
                    </a:lnTo>
                    <a:lnTo>
                      <a:pt x="90" y="341"/>
                    </a:lnTo>
                    <a:lnTo>
                      <a:pt x="90" y="344"/>
                    </a:lnTo>
                    <a:lnTo>
                      <a:pt x="90" y="346"/>
                    </a:lnTo>
                    <a:lnTo>
                      <a:pt x="90" y="347"/>
                    </a:lnTo>
                    <a:lnTo>
                      <a:pt x="87" y="349"/>
                    </a:lnTo>
                    <a:lnTo>
                      <a:pt x="85" y="352"/>
                    </a:lnTo>
                    <a:lnTo>
                      <a:pt x="82" y="354"/>
                    </a:lnTo>
                    <a:lnTo>
                      <a:pt x="76" y="356"/>
                    </a:lnTo>
                    <a:lnTo>
                      <a:pt x="73" y="358"/>
                    </a:lnTo>
                    <a:lnTo>
                      <a:pt x="68" y="359"/>
                    </a:lnTo>
                    <a:lnTo>
                      <a:pt x="65" y="361"/>
                    </a:lnTo>
                    <a:lnTo>
                      <a:pt x="61" y="361"/>
                    </a:lnTo>
                    <a:lnTo>
                      <a:pt x="60" y="361"/>
                    </a:lnTo>
                    <a:lnTo>
                      <a:pt x="58" y="361"/>
                    </a:lnTo>
                    <a:lnTo>
                      <a:pt x="46" y="363"/>
                    </a:lnTo>
                    <a:lnTo>
                      <a:pt x="38" y="368"/>
                    </a:lnTo>
                    <a:lnTo>
                      <a:pt x="32" y="373"/>
                    </a:lnTo>
                    <a:lnTo>
                      <a:pt x="31" y="380"/>
                    </a:lnTo>
                    <a:lnTo>
                      <a:pt x="31" y="386"/>
                    </a:lnTo>
                    <a:lnTo>
                      <a:pt x="31" y="391"/>
                    </a:lnTo>
                    <a:lnTo>
                      <a:pt x="31" y="396"/>
                    </a:lnTo>
                    <a:lnTo>
                      <a:pt x="32" y="398"/>
                    </a:lnTo>
                    <a:lnTo>
                      <a:pt x="36" y="398"/>
                    </a:lnTo>
                    <a:lnTo>
                      <a:pt x="39" y="398"/>
                    </a:lnTo>
                    <a:lnTo>
                      <a:pt x="44" y="400"/>
                    </a:lnTo>
                    <a:lnTo>
                      <a:pt x="49" y="402"/>
                    </a:lnTo>
                    <a:lnTo>
                      <a:pt x="54" y="402"/>
                    </a:lnTo>
                    <a:lnTo>
                      <a:pt x="58" y="402"/>
                    </a:lnTo>
                    <a:lnTo>
                      <a:pt x="60" y="402"/>
                    </a:lnTo>
                    <a:lnTo>
                      <a:pt x="63" y="395"/>
                    </a:lnTo>
                    <a:lnTo>
                      <a:pt x="68" y="393"/>
                    </a:lnTo>
                    <a:lnTo>
                      <a:pt x="73" y="393"/>
                    </a:lnTo>
                    <a:lnTo>
                      <a:pt x="78" y="395"/>
                    </a:lnTo>
                    <a:lnTo>
                      <a:pt x="82" y="398"/>
                    </a:lnTo>
                    <a:lnTo>
                      <a:pt x="85" y="400"/>
                    </a:lnTo>
                    <a:lnTo>
                      <a:pt x="87" y="402"/>
                    </a:lnTo>
                    <a:lnTo>
                      <a:pt x="88" y="402"/>
                    </a:lnTo>
                    <a:lnTo>
                      <a:pt x="90" y="391"/>
                    </a:lnTo>
                    <a:lnTo>
                      <a:pt x="97" y="381"/>
                    </a:lnTo>
                    <a:lnTo>
                      <a:pt x="105" y="373"/>
                    </a:lnTo>
                    <a:lnTo>
                      <a:pt x="115" y="366"/>
                    </a:lnTo>
                    <a:lnTo>
                      <a:pt x="125" y="363"/>
                    </a:lnTo>
                    <a:lnTo>
                      <a:pt x="134" y="358"/>
                    </a:lnTo>
                    <a:lnTo>
                      <a:pt x="139" y="356"/>
                    </a:lnTo>
                    <a:lnTo>
                      <a:pt x="142" y="354"/>
                    </a:lnTo>
                    <a:lnTo>
                      <a:pt x="147" y="341"/>
                    </a:lnTo>
                    <a:lnTo>
                      <a:pt x="153" y="329"/>
                    </a:lnTo>
                    <a:lnTo>
                      <a:pt x="159" y="320"/>
                    </a:lnTo>
                    <a:lnTo>
                      <a:pt x="166" y="312"/>
                    </a:lnTo>
                    <a:lnTo>
                      <a:pt x="175" y="307"/>
                    </a:lnTo>
                    <a:lnTo>
                      <a:pt x="183" y="302"/>
                    </a:lnTo>
                    <a:lnTo>
                      <a:pt x="191" y="300"/>
                    </a:lnTo>
                    <a:lnTo>
                      <a:pt x="200" y="297"/>
                    </a:lnTo>
                    <a:lnTo>
                      <a:pt x="208" y="297"/>
                    </a:lnTo>
                    <a:lnTo>
                      <a:pt x="217" y="297"/>
                    </a:lnTo>
                    <a:lnTo>
                      <a:pt x="225" y="297"/>
                    </a:lnTo>
                    <a:lnTo>
                      <a:pt x="232" y="297"/>
                    </a:lnTo>
                    <a:lnTo>
                      <a:pt x="237" y="298"/>
                    </a:lnTo>
                    <a:lnTo>
                      <a:pt x="241" y="298"/>
                    </a:lnTo>
                    <a:lnTo>
                      <a:pt x="244" y="300"/>
                    </a:lnTo>
                    <a:lnTo>
                      <a:pt x="296" y="295"/>
                    </a:lnTo>
                    <a:lnTo>
                      <a:pt x="295" y="295"/>
                    </a:lnTo>
                    <a:lnTo>
                      <a:pt x="291" y="293"/>
                    </a:lnTo>
                    <a:lnTo>
                      <a:pt x="288" y="293"/>
                    </a:lnTo>
                    <a:lnTo>
                      <a:pt x="283" y="292"/>
                    </a:lnTo>
                    <a:lnTo>
                      <a:pt x="276" y="292"/>
                    </a:lnTo>
                    <a:lnTo>
                      <a:pt x="273" y="290"/>
                    </a:lnTo>
                    <a:lnTo>
                      <a:pt x="269" y="290"/>
                    </a:lnTo>
                    <a:lnTo>
                      <a:pt x="268" y="288"/>
                    </a:lnTo>
                    <a:lnTo>
                      <a:pt x="269" y="285"/>
                    </a:lnTo>
                    <a:lnTo>
                      <a:pt x="271" y="281"/>
                    </a:lnTo>
                    <a:lnTo>
                      <a:pt x="274" y="278"/>
                    </a:lnTo>
                    <a:lnTo>
                      <a:pt x="278" y="273"/>
                    </a:lnTo>
                    <a:lnTo>
                      <a:pt x="283" y="270"/>
                    </a:lnTo>
                    <a:lnTo>
                      <a:pt x="288" y="266"/>
                    </a:lnTo>
                    <a:lnTo>
                      <a:pt x="293" y="263"/>
                    </a:lnTo>
                    <a:lnTo>
                      <a:pt x="300" y="261"/>
                    </a:lnTo>
                    <a:lnTo>
                      <a:pt x="305" y="258"/>
                    </a:lnTo>
                    <a:lnTo>
                      <a:pt x="312" y="256"/>
                    </a:lnTo>
                    <a:lnTo>
                      <a:pt x="317" y="253"/>
                    </a:lnTo>
                    <a:lnTo>
                      <a:pt x="320" y="251"/>
                    </a:lnTo>
                    <a:lnTo>
                      <a:pt x="325" y="249"/>
                    </a:lnTo>
                    <a:lnTo>
                      <a:pt x="329" y="249"/>
                    </a:lnTo>
                    <a:lnTo>
                      <a:pt x="330" y="248"/>
                    </a:lnTo>
                    <a:lnTo>
                      <a:pt x="334" y="248"/>
                    </a:lnTo>
                    <a:lnTo>
                      <a:pt x="339" y="246"/>
                    </a:lnTo>
                    <a:lnTo>
                      <a:pt x="349" y="244"/>
                    </a:lnTo>
                    <a:lnTo>
                      <a:pt x="359" y="241"/>
                    </a:lnTo>
                    <a:lnTo>
                      <a:pt x="369" y="239"/>
                    </a:lnTo>
                    <a:lnTo>
                      <a:pt x="378" y="236"/>
                    </a:lnTo>
                    <a:lnTo>
                      <a:pt x="384" y="234"/>
                    </a:lnTo>
                    <a:lnTo>
                      <a:pt x="386" y="232"/>
                    </a:lnTo>
                    <a:lnTo>
                      <a:pt x="379" y="226"/>
                    </a:lnTo>
                    <a:lnTo>
                      <a:pt x="374" y="217"/>
                    </a:lnTo>
                    <a:lnTo>
                      <a:pt x="371" y="210"/>
                    </a:lnTo>
                    <a:lnTo>
                      <a:pt x="369" y="205"/>
                    </a:lnTo>
                    <a:lnTo>
                      <a:pt x="367" y="202"/>
                    </a:lnTo>
                    <a:lnTo>
                      <a:pt x="367" y="198"/>
                    </a:lnTo>
                    <a:lnTo>
                      <a:pt x="367" y="197"/>
                    </a:lnTo>
                    <a:lnTo>
                      <a:pt x="362" y="200"/>
                    </a:lnTo>
                    <a:lnTo>
                      <a:pt x="357" y="204"/>
                    </a:lnTo>
                    <a:lnTo>
                      <a:pt x="354" y="205"/>
                    </a:lnTo>
                    <a:lnTo>
                      <a:pt x="349" y="207"/>
                    </a:lnTo>
                    <a:lnTo>
                      <a:pt x="344" y="207"/>
                    </a:lnTo>
                    <a:lnTo>
                      <a:pt x="339" y="207"/>
                    </a:lnTo>
                    <a:lnTo>
                      <a:pt x="334" y="207"/>
                    </a:lnTo>
                    <a:lnTo>
                      <a:pt x="329" y="205"/>
                    </a:lnTo>
                    <a:lnTo>
                      <a:pt x="325" y="205"/>
                    </a:lnTo>
                    <a:lnTo>
                      <a:pt x="320" y="204"/>
                    </a:lnTo>
                    <a:lnTo>
                      <a:pt x="317" y="202"/>
                    </a:lnTo>
                    <a:lnTo>
                      <a:pt x="313" y="200"/>
                    </a:lnTo>
                    <a:lnTo>
                      <a:pt x="312" y="200"/>
                    </a:lnTo>
                    <a:lnTo>
                      <a:pt x="308" y="198"/>
                    </a:lnTo>
                    <a:lnTo>
                      <a:pt x="308" y="197"/>
                    </a:lnTo>
                    <a:lnTo>
                      <a:pt x="325" y="154"/>
                    </a:lnTo>
                    <a:lnTo>
                      <a:pt x="357" y="124"/>
                    </a:lnTo>
                    <a:lnTo>
                      <a:pt x="362" y="122"/>
                    </a:lnTo>
                    <a:lnTo>
                      <a:pt x="369" y="121"/>
                    </a:lnTo>
                    <a:lnTo>
                      <a:pt x="376" y="117"/>
                    </a:lnTo>
                    <a:lnTo>
                      <a:pt x="386" y="114"/>
                    </a:lnTo>
                    <a:lnTo>
                      <a:pt x="396" y="109"/>
                    </a:lnTo>
                    <a:lnTo>
                      <a:pt x="408" y="105"/>
                    </a:lnTo>
                    <a:lnTo>
                      <a:pt x="420" y="100"/>
                    </a:lnTo>
                    <a:lnTo>
                      <a:pt x="432" y="95"/>
                    </a:lnTo>
                    <a:lnTo>
                      <a:pt x="444" y="92"/>
                    </a:lnTo>
                    <a:lnTo>
                      <a:pt x="454" y="87"/>
                    </a:lnTo>
                    <a:lnTo>
                      <a:pt x="464" y="83"/>
                    </a:lnTo>
                    <a:lnTo>
                      <a:pt x="472" y="80"/>
                    </a:lnTo>
                    <a:lnTo>
                      <a:pt x="477" y="78"/>
                    </a:lnTo>
                    <a:lnTo>
                      <a:pt x="483" y="77"/>
                    </a:lnTo>
                    <a:lnTo>
                      <a:pt x="484" y="77"/>
                    </a:lnTo>
                    <a:lnTo>
                      <a:pt x="491" y="78"/>
                    </a:lnTo>
                    <a:lnTo>
                      <a:pt x="498" y="80"/>
                    </a:lnTo>
                    <a:lnTo>
                      <a:pt x="501" y="80"/>
                    </a:lnTo>
                    <a:lnTo>
                      <a:pt x="505" y="80"/>
                    </a:lnTo>
                    <a:lnTo>
                      <a:pt x="506" y="78"/>
                    </a:lnTo>
                    <a:lnTo>
                      <a:pt x="508" y="77"/>
                    </a:lnTo>
                    <a:lnTo>
                      <a:pt x="510" y="77"/>
                    </a:lnTo>
                    <a:lnTo>
                      <a:pt x="513" y="78"/>
                    </a:lnTo>
                    <a:lnTo>
                      <a:pt x="518" y="82"/>
                    </a:lnTo>
                    <a:lnTo>
                      <a:pt x="520" y="83"/>
                    </a:lnTo>
                    <a:lnTo>
                      <a:pt x="523" y="83"/>
                    </a:lnTo>
                    <a:lnTo>
                      <a:pt x="525" y="83"/>
                    </a:lnTo>
                    <a:lnTo>
                      <a:pt x="528" y="83"/>
                    </a:lnTo>
                    <a:lnTo>
                      <a:pt x="530" y="83"/>
                    </a:lnTo>
                    <a:lnTo>
                      <a:pt x="549" y="72"/>
                    </a:lnTo>
                    <a:lnTo>
                      <a:pt x="543" y="58"/>
                    </a:lnTo>
                    <a:lnTo>
                      <a:pt x="525" y="66"/>
                    </a:lnTo>
                    <a:lnTo>
                      <a:pt x="521" y="55"/>
                    </a:lnTo>
                    <a:lnTo>
                      <a:pt x="510" y="63"/>
                    </a:lnTo>
                    <a:lnTo>
                      <a:pt x="489" y="61"/>
                    </a:lnTo>
                    <a:lnTo>
                      <a:pt x="506" y="53"/>
                    </a:lnTo>
                    <a:lnTo>
                      <a:pt x="528" y="41"/>
                    </a:lnTo>
                    <a:lnTo>
                      <a:pt x="528" y="43"/>
                    </a:lnTo>
                    <a:lnTo>
                      <a:pt x="528" y="44"/>
                    </a:lnTo>
                    <a:lnTo>
                      <a:pt x="528" y="48"/>
                    </a:lnTo>
                    <a:lnTo>
                      <a:pt x="530" y="51"/>
                    </a:lnTo>
                    <a:lnTo>
                      <a:pt x="530" y="55"/>
                    </a:lnTo>
                    <a:lnTo>
                      <a:pt x="530" y="56"/>
                    </a:lnTo>
                    <a:lnTo>
                      <a:pt x="532" y="58"/>
                    </a:lnTo>
                    <a:lnTo>
                      <a:pt x="533" y="58"/>
                    </a:lnTo>
                    <a:lnTo>
                      <a:pt x="542" y="48"/>
                    </a:lnTo>
                    <a:lnTo>
                      <a:pt x="550" y="39"/>
                    </a:lnTo>
                    <a:lnTo>
                      <a:pt x="557" y="34"/>
                    </a:lnTo>
                    <a:lnTo>
                      <a:pt x="562" y="31"/>
                    </a:lnTo>
                    <a:lnTo>
                      <a:pt x="567" y="29"/>
                    </a:lnTo>
                    <a:lnTo>
                      <a:pt x="571" y="29"/>
                    </a:lnTo>
                    <a:lnTo>
                      <a:pt x="572" y="29"/>
                    </a:lnTo>
                    <a:lnTo>
                      <a:pt x="574" y="28"/>
                    </a:lnTo>
                    <a:lnTo>
                      <a:pt x="577" y="24"/>
                    </a:lnTo>
                    <a:lnTo>
                      <a:pt x="582" y="21"/>
                    </a:lnTo>
                    <a:lnTo>
                      <a:pt x="587" y="16"/>
                    </a:lnTo>
                    <a:lnTo>
                      <a:pt x="594" y="12"/>
                    </a:lnTo>
                    <a:lnTo>
                      <a:pt x="601" y="7"/>
                    </a:lnTo>
                    <a:lnTo>
                      <a:pt x="606" y="4"/>
                    </a:lnTo>
                    <a:lnTo>
                      <a:pt x="609" y="0"/>
                    </a:lnTo>
                    <a:lnTo>
                      <a:pt x="611" y="0"/>
                    </a:lnTo>
                    <a:lnTo>
                      <a:pt x="620" y="7"/>
                    </a:lnTo>
                    <a:lnTo>
                      <a:pt x="591" y="41"/>
                    </a:lnTo>
                    <a:lnTo>
                      <a:pt x="604" y="41"/>
                    </a:lnTo>
                    <a:lnTo>
                      <a:pt x="615" y="50"/>
                    </a:lnTo>
                    <a:lnTo>
                      <a:pt x="609" y="65"/>
                    </a:lnTo>
                    <a:lnTo>
                      <a:pt x="608" y="66"/>
                    </a:lnTo>
                    <a:lnTo>
                      <a:pt x="604" y="68"/>
                    </a:lnTo>
                    <a:lnTo>
                      <a:pt x="601" y="70"/>
                    </a:lnTo>
                    <a:lnTo>
                      <a:pt x="601" y="72"/>
                    </a:lnTo>
                    <a:lnTo>
                      <a:pt x="608" y="77"/>
                    </a:lnTo>
                    <a:lnTo>
                      <a:pt x="611" y="82"/>
                    </a:lnTo>
                    <a:lnTo>
                      <a:pt x="615" y="87"/>
                    </a:lnTo>
                    <a:lnTo>
                      <a:pt x="615" y="94"/>
                    </a:lnTo>
                    <a:lnTo>
                      <a:pt x="615" y="99"/>
                    </a:lnTo>
                    <a:lnTo>
                      <a:pt x="615" y="104"/>
                    </a:lnTo>
                    <a:lnTo>
                      <a:pt x="615" y="107"/>
                    </a:lnTo>
                    <a:lnTo>
                      <a:pt x="606" y="109"/>
                    </a:lnTo>
                    <a:lnTo>
                      <a:pt x="599" y="112"/>
                    </a:lnTo>
                    <a:lnTo>
                      <a:pt x="593" y="119"/>
                    </a:lnTo>
                    <a:lnTo>
                      <a:pt x="587" y="124"/>
                    </a:lnTo>
                    <a:lnTo>
                      <a:pt x="582" y="131"/>
                    </a:lnTo>
                    <a:lnTo>
                      <a:pt x="579" y="136"/>
                    </a:lnTo>
                    <a:lnTo>
                      <a:pt x="576" y="139"/>
                    </a:lnTo>
                    <a:lnTo>
                      <a:pt x="576" y="141"/>
                    </a:lnTo>
                    <a:lnTo>
                      <a:pt x="574" y="143"/>
                    </a:lnTo>
                    <a:lnTo>
                      <a:pt x="572" y="144"/>
                    </a:lnTo>
                    <a:lnTo>
                      <a:pt x="569" y="146"/>
                    </a:lnTo>
                    <a:lnTo>
                      <a:pt x="565" y="149"/>
                    </a:lnTo>
                    <a:lnTo>
                      <a:pt x="560" y="151"/>
                    </a:lnTo>
                    <a:lnTo>
                      <a:pt x="557" y="154"/>
                    </a:lnTo>
                    <a:lnTo>
                      <a:pt x="554" y="156"/>
                    </a:lnTo>
                    <a:lnTo>
                      <a:pt x="552" y="156"/>
                    </a:lnTo>
                    <a:lnTo>
                      <a:pt x="545" y="153"/>
                    </a:lnTo>
                    <a:lnTo>
                      <a:pt x="538" y="153"/>
                    </a:lnTo>
                    <a:lnTo>
                      <a:pt x="532" y="154"/>
                    </a:lnTo>
                    <a:lnTo>
                      <a:pt x="527" y="156"/>
                    </a:lnTo>
                    <a:lnTo>
                      <a:pt x="521" y="160"/>
                    </a:lnTo>
                    <a:lnTo>
                      <a:pt x="516" y="161"/>
                    </a:lnTo>
                    <a:lnTo>
                      <a:pt x="513" y="163"/>
                    </a:lnTo>
                    <a:lnTo>
                      <a:pt x="513" y="165"/>
                    </a:lnTo>
                    <a:lnTo>
                      <a:pt x="511" y="166"/>
                    </a:lnTo>
                    <a:lnTo>
                      <a:pt x="493" y="165"/>
                    </a:lnTo>
                    <a:lnTo>
                      <a:pt x="491" y="163"/>
                    </a:lnTo>
                    <a:lnTo>
                      <a:pt x="488" y="161"/>
                    </a:lnTo>
                    <a:lnTo>
                      <a:pt x="486" y="161"/>
                    </a:lnTo>
                    <a:lnTo>
                      <a:pt x="469" y="161"/>
                    </a:lnTo>
                    <a:lnTo>
                      <a:pt x="452" y="163"/>
                    </a:lnTo>
                    <a:lnTo>
                      <a:pt x="439" y="165"/>
                    </a:lnTo>
                    <a:lnTo>
                      <a:pt x="427" y="166"/>
                    </a:lnTo>
                    <a:lnTo>
                      <a:pt x="417" y="168"/>
                    </a:lnTo>
                    <a:lnTo>
                      <a:pt x="406" y="171"/>
                    </a:lnTo>
                    <a:lnTo>
                      <a:pt x="400" y="175"/>
                    </a:lnTo>
                    <a:lnTo>
                      <a:pt x="393" y="178"/>
                    </a:lnTo>
                    <a:lnTo>
                      <a:pt x="388" y="180"/>
                    </a:lnTo>
                    <a:lnTo>
                      <a:pt x="384" y="183"/>
                    </a:lnTo>
                    <a:lnTo>
                      <a:pt x="381" y="187"/>
                    </a:lnTo>
                    <a:lnTo>
                      <a:pt x="378" y="188"/>
                    </a:lnTo>
                    <a:lnTo>
                      <a:pt x="378" y="192"/>
                    </a:lnTo>
                    <a:lnTo>
                      <a:pt x="376" y="193"/>
                    </a:lnTo>
                    <a:lnTo>
                      <a:pt x="374" y="195"/>
                    </a:lnTo>
                    <a:lnTo>
                      <a:pt x="376" y="200"/>
                    </a:lnTo>
                    <a:lnTo>
                      <a:pt x="378" y="205"/>
                    </a:lnTo>
                    <a:lnTo>
                      <a:pt x="379" y="210"/>
                    </a:lnTo>
                    <a:lnTo>
                      <a:pt x="383" y="215"/>
                    </a:lnTo>
                    <a:lnTo>
                      <a:pt x="384" y="219"/>
                    </a:lnTo>
                    <a:lnTo>
                      <a:pt x="388" y="222"/>
                    </a:lnTo>
                    <a:lnTo>
                      <a:pt x="389" y="222"/>
                    </a:lnTo>
                    <a:lnTo>
                      <a:pt x="389" y="224"/>
                    </a:lnTo>
                    <a:lnTo>
                      <a:pt x="391" y="226"/>
                    </a:lnTo>
                    <a:lnTo>
                      <a:pt x="395" y="227"/>
                    </a:lnTo>
                    <a:lnTo>
                      <a:pt x="396" y="231"/>
                    </a:lnTo>
                    <a:lnTo>
                      <a:pt x="398" y="232"/>
                    </a:lnTo>
                    <a:lnTo>
                      <a:pt x="398" y="239"/>
                    </a:lnTo>
                    <a:lnTo>
                      <a:pt x="396" y="244"/>
                    </a:lnTo>
                    <a:lnTo>
                      <a:pt x="396" y="248"/>
                    </a:lnTo>
                    <a:lnTo>
                      <a:pt x="395" y="251"/>
                    </a:lnTo>
                    <a:lnTo>
                      <a:pt x="393" y="253"/>
                    </a:lnTo>
                    <a:lnTo>
                      <a:pt x="391" y="254"/>
                    </a:lnTo>
                    <a:lnTo>
                      <a:pt x="389" y="256"/>
                    </a:lnTo>
                    <a:lnTo>
                      <a:pt x="384" y="263"/>
                    </a:lnTo>
                    <a:lnTo>
                      <a:pt x="376" y="280"/>
                    </a:lnTo>
                    <a:lnTo>
                      <a:pt x="361" y="295"/>
                    </a:lnTo>
                    <a:lnTo>
                      <a:pt x="362" y="293"/>
                    </a:lnTo>
                    <a:lnTo>
                      <a:pt x="361" y="293"/>
                    </a:lnTo>
                    <a:lnTo>
                      <a:pt x="354" y="303"/>
                    </a:lnTo>
                    <a:lnTo>
                      <a:pt x="347" y="310"/>
                    </a:lnTo>
                    <a:lnTo>
                      <a:pt x="342" y="315"/>
                    </a:lnTo>
                    <a:lnTo>
                      <a:pt x="339" y="319"/>
                    </a:lnTo>
                    <a:lnTo>
                      <a:pt x="335" y="320"/>
                    </a:lnTo>
                    <a:lnTo>
                      <a:pt x="332" y="322"/>
                    </a:lnTo>
                    <a:lnTo>
                      <a:pt x="330" y="324"/>
                    </a:lnTo>
                    <a:lnTo>
                      <a:pt x="325" y="327"/>
                    </a:lnTo>
                    <a:lnTo>
                      <a:pt x="320" y="332"/>
                    </a:lnTo>
                    <a:lnTo>
                      <a:pt x="313" y="336"/>
                    </a:lnTo>
                    <a:lnTo>
                      <a:pt x="308" y="339"/>
                    </a:lnTo>
                    <a:lnTo>
                      <a:pt x="303" y="344"/>
                    </a:lnTo>
                    <a:lnTo>
                      <a:pt x="298" y="347"/>
                    </a:lnTo>
                    <a:lnTo>
                      <a:pt x="293" y="351"/>
                    </a:lnTo>
                    <a:lnTo>
                      <a:pt x="290" y="354"/>
                    </a:lnTo>
                    <a:lnTo>
                      <a:pt x="285" y="358"/>
                    </a:lnTo>
                    <a:lnTo>
                      <a:pt x="279" y="361"/>
                    </a:lnTo>
                    <a:lnTo>
                      <a:pt x="276" y="364"/>
                    </a:lnTo>
                    <a:lnTo>
                      <a:pt x="273" y="366"/>
                    </a:lnTo>
                    <a:lnTo>
                      <a:pt x="271" y="369"/>
                    </a:lnTo>
                    <a:lnTo>
                      <a:pt x="268" y="371"/>
                    </a:lnTo>
                    <a:lnTo>
                      <a:pt x="266" y="371"/>
                    </a:lnTo>
                    <a:lnTo>
                      <a:pt x="266" y="373"/>
                    </a:lnTo>
                    <a:lnTo>
                      <a:pt x="256" y="376"/>
                    </a:lnTo>
                    <a:lnTo>
                      <a:pt x="247" y="380"/>
                    </a:lnTo>
                    <a:lnTo>
                      <a:pt x="237" y="385"/>
                    </a:lnTo>
                    <a:lnTo>
                      <a:pt x="229" y="391"/>
                    </a:lnTo>
                    <a:lnTo>
                      <a:pt x="219" y="398"/>
                    </a:lnTo>
                    <a:lnTo>
                      <a:pt x="210" y="405"/>
                    </a:lnTo>
                    <a:lnTo>
                      <a:pt x="202" y="410"/>
                    </a:lnTo>
                    <a:lnTo>
                      <a:pt x="195" y="417"/>
                    </a:lnTo>
                    <a:lnTo>
                      <a:pt x="186" y="424"/>
                    </a:lnTo>
                    <a:lnTo>
                      <a:pt x="181" y="429"/>
                    </a:lnTo>
                    <a:lnTo>
                      <a:pt x="175" y="435"/>
                    </a:lnTo>
                    <a:lnTo>
                      <a:pt x="169" y="440"/>
                    </a:lnTo>
                    <a:lnTo>
                      <a:pt x="166" y="444"/>
                    </a:lnTo>
                    <a:lnTo>
                      <a:pt x="163" y="447"/>
                    </a:lnTo>
                    <a:lnTo>
                      <a:pt x="161" y="449"/>
                    </a:lnTo>
                    <a:lnTo>
                      <a:pt x="159" y="449"/>
                    </a:lnTo>
                    <a:lnTo>
                      <a:pt x="158" y="449"/>
                    </a:lnTo>
                    <a:lnTo>
                      <a:pt x="154" y="449"/>
                    </a:lnTo>
                    <a:lnTo>
                      <a:pt x="149" y="449"/>
                    </a:lnTo>
                    <a:lnTo>
                      <a:pt x="146" y="451"/>
                    </a:lnTo>
                    <a:lnTo>
                      <a:pt x="142" y="451"/>
                    </a:lnTo>
                    <a:lnTo>
                      <a:pt x="139" y="451"/>
                    </a:lnTo>
                    <a:lnTo>
                      <a:pt x="137" y="451"/>
                    </a:lnTo>
                    <a:lnTo>
                      <a:pt x="134" y="454"/>
                    </a:lnTo>
                    <a:lnTo>
                      <a:pt x="129" y="457"/>
                    </a:lnTo>
                    <a:lnTo>
                      <a:pt x="124" y="459"/>
                    </a:lnTo>
                    <a:lnTo>
                      <a:pt x="120" y="461"/>
                    </a:lnTo>
                    <a:lnTo>
                      <a:pt x="115" y="462"/>
                    </a:lnTo>
                    <a:lnTo>
                      <a:pt x="114" y="464"/>
                    </a:lnTo>
                    <a:lnTo>
                      <a:pt x="110" y="464"/>
                    </a:lnTo>
                    <a:lnTo>
                      <a:pt x="103" y="469"/>
                    </a:lnTo>
                    <a:lnTo>
                      <a:pt x="98" y="471"/>
                    </a:lnTo>
                    <a:lnTo>
                      <a:pt x="93" y="471"/>
                    </a:lnTo>
                    <a:lnTo>
                      <a:pt x="90" y="469"/>
                    </a:lnTo>
                    <a:lnTo>
                      <a:pt x="85" y="468"/>
                    </a:lnTo>
                    <a:lnTo>
                      <a:pt x="82" y="466"/>
                    </a:lnTo>
                    <a:lnTo>
                      <a:pt x="80" y="466"/>
                    </a:lnTo>
                    <a:lnTo>
                      <a:pt x="80" y="464"/>
                    </a:lnTo>
                    <a:lnTo>
                      <a:pt x="75" y="468"/>
                    </a:lnTo>
                    <a:lnTo>
                      <a:pt x="70" y="471"/>
                    </a:lnTo>
                    <a:lnTo>
                      <a:pt x="66" y="473"/>
                    </a:lnTo>
                    <a:lnTo>
                      <a:pt x="61" y="473"/>
                    </a:lnTo>
                    <a:lnTo>
                      <a:pt x="58" y="473"/>
                    </a:lnTo>
                    <a:lnTo>
                      <a:pt x="54" y="473"/>
                    </a:lnTo>
                    <a:lnTo>
                      <a:pt x="53" y="473"/>
                    </a:lnTo>
                    <a:lnTo>
                      <a:pt x="61" y="464"/>
                    </a:lnTo>
                    <a:lnTo>
                      <a:pt x="75" y="457"/>
                    </a:lnTo>
                    <a:lnTo>
                      <a:pt x="65" y="452"/>
                    </a:lnTo>
                    <a:lnTo>
                      <a:pt x="58" y="459"/>
                    </a:lnTo>
                    <a:lnTo>
                      <a:pt x="48" y="459"/>
                    </a:lnTo>
                    <a:lnTo>
                      <a:pt x="43" y="454"/>
                    </a:lnTo>
                    <a:lnTo>
                      <a:pt x="36" y="451"/>
                    </a:lnTo>
                    <a:lnTo>
                      <a:pt x="29" y="447"/>
                    </a:lnTo>
                    <a:lnTo>
                      <a:pt x="24" y="446"/>
                    </a:lnTo>
                    <a:lnTo>
                      <a:pt x="19" y="446"/>
                    </a:lnTo>
                    <a:lnTo>
                      <a:pt x="14" y="446"/>
                    </a:lnTo>
                    <a:lnTo>
                      <a:pt x="12" y="446"/>
                    </a:lnTo>
                    <a:lnTo>
                      <a:pt x="10" y="446"/>
                    </a:lnTo>
                    <a:lnTo>
                      <a:pt x="9" y="447"/>
                    </a:lnTo>
                    <a:lnTo>
                      <a:pt x="5" y="449"/>
                    </a:lnTo>
                    <a:lnTo>
                      <a:pt x="2" y="451"/>
                    </a:lnTo>
                    <a:lnTo>
                      <a:pt x="0" y="451"/>
                    </a:lnTo>
                    <a:lnTo>
                      <a:pt x="0" y="444"/>
                    </a:lnTo>
                    <a:lnTo>
                      <a:pt x="4" y="435"/>
                    </a:lnTo>
                    <a:lnTo>
                      <a:pt x="7" y="427"/>
                    </a:lnTo>
                    <a:lnTo>
                      <a:pt x="10" y="420"/>
                    </a:lnTo>
                    <a:lnTo>
                      <a:pt x="16" y="413"/>
                    </a:lnTo>
                    <a:lnTo>
                      <a:pt x="21" y="408"/>
                    </a:lnTo>
                    <a:lnTo>
                      <a:pt x="22" y="405"/>
                    </a:lnTo>
                    <a:lnTo>
                      <a:pt x="24" y="403"/>
                    </a:lnTo>
                    <a:lnTo>
                      <a:pt x="22" y="393"/>
                    </a:lnTo>
                    <a:lnTo>
                      <a:pt x="22" y="385"/>
                    </a:lnTo>
                    <a:lnTo>
                      <a:pt x="24" y="376"/>
                    </a:lnTo>
                    <a:lnTo>
                      <a:pt x="26" y="371"/>
                    </a:lnTo>
                    <a:lnTo>
                      <a:pt x="29" y="366"/>
                    </a:lnTo>
                    <a:lnTo>
                      <a:pt x="32" y="363"/>
                    </a:lnTo>
                    <a:lnTo>
                      <a:pt x="34" y="361"/>
                    </a:lnTo>
                    <a:lnTo>
                      <a:pt x="36" y="361"/>
                    </a:lnTo>
                    <a:lnTo>
                      <a:pt x="44" y="351"/>
                    </a:lnTo>
                    <a:lnTo>
                      <a:pt x="46" y="341"/>
                    </a:lnTo>
                    <a:lnTo>
                      <a:pt x="46" y="339"/>
                    </a:lnTo>
                    <a:lnTo>
                      <a:pt x="46" y="337"/>
                    </a:lnTo>
                    <a:lnTo>
                      <a:pt x="48" y="336"/>
                    </a:lnTo>
                    <a:lnTo>
                      <a:pt x="48" y="334"/>
                    </a:lnTo>
                    <a:lnTo>
                      <a:pt x="51" y="330"/>
                    </a:lnTo>
                    <a:lnTo>
                      <a:pt x="51" y="327"/>
                    </a:lnTo>
                    <a:lnTo>
                      <a:pt x="49" y="325"/>
                    </a:lnTo>
                    <a:lnTo>
                      <a:pt x="51" y="320"/>
                    </a:lnTo>
                    <a:lnTo>
                      <a:pt x="51" y="317"/>
                    </a:lnTo>
                    <a:lnTo>
                      <a:pt x="54" y="315"/>
                    </a:lnTo>
                    <a:lnTo>
                      <a:pt x="56" y="315"/>
                    </a:lnTo>
                    <a:lnTo>
                      <a:pt x="60" y="314"/>
                    </a:lnTo>
                    <a:lnTo>
                      <a:pt x="61" y="315"/>
                    </a:lnTo>
                    <a:lnTo>
                      <a:pt x="63" y="315"/>
                    </a:lnTo>
                    <a:lnTo>
                      <a:pt x="65" y="315"/>
                    </a:lnTo>
                    <a:lnTo>
                      <a:pt x="65" y="320"/>
                    </a:lnTo>
                    <a:lnTo>
                      <a:pt x="66" y="322"/>
                    </a:lnTo>
                    <a:lnTo>
                      <a:pt x="68" y="322"/>
                    </a:lnTo>
                    <a:lnTo>
                      <a:pt x="68" y="320"/>
                    </a:lnTo>
                    <a:lnTo>
                      <a:pt x="70" y="319"/>
                    </a:lnTo>
                    <a:lnTo>
                      <a:pt x="70" y="317"/>
                    </a:lnTo>
                    <a:lnTo>
                      <a:pt x="71" y="315"/>
                    </a:lnTo>
                    <a:lnTo>
                      <a:pt x="70" y="315"/>
                    </a:lnTo>
                    <a:lnTo>
                      <a:pt x="78" y="315"/>
                    </a:lnTo>
                    <a:close/>
                  </a:path>
                </a:pathLst>
              </a:custGeom>
              <a:solidFill>
                <a:srgbClr val="00FFFF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0" name="Freeform 13"/>
              <p:cNvSpPr>
                <a:spLocks/>
              </p:cNvSpPr>
              <p:nvPr/>
            </p:nvSpPr>
            <p:spPr bwMode="auto">
              <a:xfrm>
                <a:off x="3888" y="1492"/>
                <a:ext cx="469" cy="464"/>
              </a:xfrm>
              <a:custGeom>
                <a:avLst/>
                <a:gdLst>
                  <a:gd name="T0" fmla="*/ 261 w 469"/>
                  <a:gd name="T1" fmla="*/ 423 h 465"/>
                  <a:gd name="T2" fmla="*/ 234 w 469"/>
                  <a:gd name="T3" fmla="*/ 330 h 465"/>
                  <a:gd name="T4" fmla="*/ 210 w 469"/>
                  <a:gd name="T5" fmla="*/ 296 h 465"/>
                  <a:gd name="T6" fmla="*/ 195 w 469"/>
                  <a:gd name="T7" fmla="*/ 299 h 465"/>
                  <a:gd name="T8" fmla="*/ 176 w 469"/>
                  <a:gd name="T9" fmla="*/ 310 h 465"/>
                  <a:gd name="T10" fmla="*/ 166 w 469"/>
                  <a:gd name="T11" fmla="*/ 330 h 465"/>
                  <a:gd name="T12" fmla="*/ 153 w 469"/>
                  <a:gd name="T13" fmla="*/ 352 h 465"/>
                  <a:gd name="T14" fmla="*/ 144 w 469"/>
                  <a:gd name="T15" fmla="*/ 364 h 465"/>
                  <a:gd name="T16" fmla="*/ 136 w 469"/>
                  <a:gd name="T17" fmla="*/ 362 h 465"/>
                  <a:gd name="T18" fmla="*/ 116 w 469"/>
                  <a:gd name="T19" fmla="*/ 350 h 465"/>
                  <a:gd name="T20" fmla="*/ 119 w 469"/>
                  <a:gd name="T21" fmla="*/ 323 h 465"/>
                  <a:gd name="T22" fmla="*/ 132 w 469"/>
                  <a:gd name="T23" fmla="*/ 313 h 465"/>
                  <a:gd name="T24" fmla="*/ 160 w 469"/>
                  <a:gd name="T25" fmla="*/ 264 h 465"/>
                  <a:gd name="T26" fmla="*/ 160 w 469"/>
                  <a:gd name="T27" fmla="*/ 232 h 465"/>
                  <a:gd name="T28" fmla="*/ 148 w 469"/>
                  <a:gd name="T29" fmla="*/ 198 h 465"/>
                  <a:gd name="T30" fmla="*/ 138 w 469"/>
                  <a:gd name="T31" fmla="*/ 181 h 465"/>
                  <a:gd name="T32" fmla="*/ 153 w 469"/>
                  <a:gd name="T33" fmla="*/ 181 h 465"/>
                  <a:gd name="T34" fmla="*/ 151 w 469"/>
                  <a:gd name="T35" fmla="*/ 172 h 465"/>
                  <a:gd name="T36" fmla="*/ 99 w 469"/>
                  <a:gd name="T37" fmla="*/ 137 h 465"/>
                  <a:gd name="T38" fmla="*/ 36 w 469"/>
                  <a:gd name="T39" fmla="*/ 115 h 465"/>
                  <a:gd name="T40" fmla="*/ 2 w 469"/>
                  <a:gd name="T41" fmla="*/ 90 h 465"/>
                  <a:gd name="T42" fmla="*/ 19 w 469"/>
                  <a:gd name="T43" fmla="*/ 96 h 465"/>
                  <a:gd name="T44" fmla="*/ 17 w 469"/>
                  <a:gd name="T45" fmla="*/ 76 h 465"/>
                  <a:gd name="T46" fmla="*/ 26 w 469"/>
                  <a:gd name="T47" fmla="*/ 71 h 465"/>
                  <a:gd name="T48" fmla="*/ 44 w 469"/>
                  <a:gd name="T49" fmla="*/ 73 h 465"/>
                  <a:gd name="T50" fmla="*/ 66 w 469"/>
                  <a:gd name="T51" fmla="*/ 51 h 465"/>
                  <a:gd name="T52" fmla="*/ 51 w 469"/>
                  <a:gd name="T53" fmla="*/ 42 h 465"/>
                  <a:gd name="T54" fmla="*/ 46 w 469"/>
                  <a:gd name="T55" fmla="*/ 18 h 465"/>
                  <a:gd name="T56" fmla="*/ 38 w 469"/>
                  <a:gd name="T57" fmla="*/ 17 h 465"/>
                  <a:gd name="T58" fmla="*/ 65 w 469"/>
                  <a:gd name="T59" fmla="*/ 12 h 465"/>
                  <a:gd name="T60" fmla="*/ 75 w 469"/>
                  <a:gd name="T61" fmla="*/ 29 h 465"/>
                  <a:gd name="T62" fmla="*/ 144 w 469"/>
                  <a:gd name="T63" fmla="*/ 34 h 465"/>
                  <a:gd name="T64" fmla="*/ 209 w 469"/>
                  <a:gd name="T65" fmla="*/ 29 h 465"/>
                  <a:gd name="T66" fmla="*/ 288 w 469"/>
                  <a:gd name="T67" fmla="*/ 39 h 465"/>
                  <a:gd name="T68" fmla="*/ 334 w 469"/>
                  <a:gd name="T69" fmla="*/ 32 h 465"/>
                  <a:gd name="T70" fmla="*/ 356 w 469"/>
                  <a:gd name="T71" fmla="*/ 32 h 465"/>
                  <a:gd name="T72" fmla="*/ 432 w 469"/>
                  <a:gd name="T73" fmla="*/ 100 h 465"/>
                  <a:gd name="T74" fmla="*/ 444 w 469"/>
                  <a:gd name="T75" fmla="*/ 139 h 465"/>
                  <a:gd name="T76" fmla="*/ 467 w 469"/>
                  <a:gd name="T77" fmla="*/ 164 h 465"/>
                  <a:gd name="T78" fmla="*/ 454 w 469"/>
                  <a:gd name="T79" fmla="*/ 164 h 465"/>
                  <a:gd name="T80" fmla="*/ 432 w 469"/>
                  <a:gd name="T81" fmla="*/ 169 h 465"/>
                  <a:gd name="T82" fmla="*/ 451 w 469"/>
                  <a:gd name="T83" fmla="*/ 186 h 465"/>
                  <a:gd name="T84" fmla="*/ 432 w 469"/>
                  <a:gd name="T85" fmla="*/ 203 h 465"/>
                  <a:gd name="T86" fmla="*/ 401 w 469"/>
                  <a:gd name="T87" fmla="*/ 198 h 465"/>
                  <a:gd name="T88" fmla="*/ 371 w 469"/>
                  <a:gd name="T89" fmla="*/ 200 h 465"/>
                  <a:gd name="T90" fmla="*/ 359 w 469"/>
                  <a:gd name="T91" fmla="*/ 186 h 465"/>
                  <a:gd name="T92" fmla="*/ 332 w 469"/>
                  <a:gd name="T93" fmla="*/ 156 h 465"/>
                  <a:gd name="T94" fmla="*/ 324 w 469"/>
                  <a:gd name="T95" fmla="*/ 130 h 465"/>
                  <a:gd name="T96" fmla="*/ 322 w 469"/>
                  <a:gd name="T97" fmla="*/ 166 h 465"/>
                  <a:gd name="T98" fmla="*/ 324 w 469"/>
                  <a:gd name="T99" fmla="*/ 176 h 465"/>
                  <a:gd name="T100" fmla="*/ 334 w 469"/>
                  <a:gd name="T101" fmla="*/ 211 h 465"/>
                  <a:gd name="T102" fmla="*/ 319 w 469"/>
                  <a:gd name="T103" fmla="*/ 238 h 465"/>
                  <a:gd name="T104" fmla="*/ 312 w 469"/>
                  <a:gd name="T105" fmla="*/ 260 h 465"/>
                  <a:gd name="T106" fmla="*/ 303 w 469"/>
                  <a:gd name="T107" fmla="*/ 284 h 465"/>
                  <a:gd name="T108" fmla="*/ 319 w 469"/>
                  <a:gd name="T109" fmla="*/ 348 h 465"/>
                  <a:gd name="T110" fmla="*/ 319 w 469"/>
                  <a:gd name="T111" fmla="*/ 374 h 465"/>
                  <a:gd name="T112" fmla="*/ 273 w 469"/>
                  <a:gd name="T113" fmla="*/ 420 h 4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69"/>
                  <a:gd name="T172" fmla="*/ 0 h 465"/>
                  <a:gd name="T173" fmla="*/ 469 w 469"/>
                  <a:gd name="T174" fmla="*/ 465 h 4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69" h="465">
                    <a:moveTo>
                      <a:pt x="258" y="465"/>
                    </a:moveTo>
                    <a:lnTo>
                      <a:pt x="259" y="465"/>
                    </a:lnTo>
                    <a:lnTo>
                      <a:pt x="261" y="421"/>
                    </a:lnTo>
                    <a:lnTo>
                      <a:pt x="261" y="423"/>
                    </a:lnTo>
                    <a:lnTo>
                      <a:pt x="261" y="421"/>
                    </a:lnTo>
                    <a:lnTo>
                      <a:pt x="256" y="398"/>
                    </a:lnTo>
                    <a:lnTo>
                      <a:pt x="249" y="376"/>
                    </a:lnTo>
                    <a:lnTo>
                      <a:pt x="244" y="359"/>
                    </a:lnTo>
                    <a:lnTo>
                      <a:pt x="239" y="342"/>
                    </a:lnTo>
                    <a:lnTo>
                      <a:pt x="234" y="330"/>
                    </a:lnTo>
                    <a:lnTo>
                      <a:pt x="229" y="320"/>
                    </a:lnTo>
                    <a:lnTo>
                      <a:pt x="224" y="311"/>
                    </a:lnTo>
                    <a:lnTo>
                      <a:pt x="220" y="304"/>
                    </a:lnTo>
                    <a:lnTo>
                      <a:pt x="217" y="301"/>
                    </a:lnTo>
                    <a:lnTo>
                      <a:pt x="214" y="298"/>
                    </a:lnTo>
                    <a:lnTo>
                      <a:pt x="210" y="296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2" y="296"/>
                    </a:lnTo>
                    <a:lnTo>
                      <a:pt x="200" y="296"/>
                    </a:lnTo>
                    <a:lnTo>
                      <a:pt x="198" y="298"/>
                    </a:lnTo>
                    <a:lnTo>
                      <a:pt x="195" y="299"/>
                    </a:lnTo>
                    <a:lnTo>
                      <a:pt x="192" y="303"/>
                    </a:lnTo>
                    <a:lnTo>
                      <a:pt x="187" y="304"/>
                    </a:lnTo>
                    <a:lnTo>
                      <a:pt x="183" y="306"/>
                    </a:lnTo>
                    <a:lnTo>
                      <a:pt x="180" y="308"/>
                    </a:lnTo>
                    <a:lnTo>
                      <a:pt x="178" y="310"/>
                    </a:lnTo>
                    <a:lnTo>
                      <a:pt x="176" y="310"/>
                    </a:lnTo>
                    <a:lnTo>
                      <a:pt x="176" y="311"/>
                    </a:lnTo>
                    <a:lnTo>
                      <a:pt x="171" y="315"/>
                    </a:lnTo>
                    <a:lnTo>
                      <a:pt x="168" y="323"/>
                    </a:lnTo>
                    <a:lnTo>
                      <a:pt x="168" y="326"/>
                    </a:lnTo>
                    <a:lnTo>
                      <a:pt x="166" y="330"/>
                    </a:lnTo>
                    <a:lnTo>
                      <a:pt x="165" y="335"/>
                    </a:lnTo>
                    <a:lnTo>
                      <a:pt x="161" y="338"/>
                    </a:lnTo>
                    <a:lnTo>
                      <a:pt x="160" y="343"/>
                    </a:lnTo>
                    <a:lnTo>
                      <a:pt x="156" y="347"/>
                    </a:lnTo>
                    <a:lnTo>
                      <a:pt x="153" y="347"/>
                    </a:lnTo>
                    <a:lnTo>
                      <a:pt x="153" y="352"/>
                    </a:lnTo>
                    <a:lnTo>
                      <a:pt x="151" y="355"/>
                    </a:lnTo>
                    <a:lnTo>
                      <a:pt x="149" y="359"/>
                    </a:lnTo>
                    <a:lnTo>
                      <a:pt x="148" y="360"/>
                    </a:lnTo>
                    <a:lnTo>
                      <a:pt x="146" y="362"/>
                    </a:lnTo>
                    <a:lnTo>
                      <a:pt x="144" y="364"/>
                    </a:lnTo>
                    <a:lnTo>
                      <a:pt x="143" y="364"/>
                    </a:lnTo>
                    <a:lnTo>
                      <a:pt x="139" y="364"/>
                    </a:lnTo>
                    <a:lnTo>
                      <a:pt x="138" y="362"/>
                    </a:lnTo>
                    <a:lnTo>
                      <a:pt x="136" y="362"/>
                    </a:lnTo>
                    <a:lnTo>
                      <a:pt x="134" y="362"/>
                    </a:lnTo>
                    <a:lnTo>
                      <a:pt x="131" y="360"/>
                    </a:lnTo>
                    <a:lnTo>
                      <a:pt x="122" y="360"/>
                    </a:lnTo>
                    <a:lnTo>
                      <a:pt x="119" y="355"/>
                    </a:lnTo>
                    <a:lnTo>
                      <a:pt x="116" y="350"/>
                    </a:lnTo>
                    <a:lnTo>
                      <a:pt x="116" y="345"/>
                    </a:lnTo>
                    <a:lnTo>
                      <a:pt x="116" y="338"/>
                    </a:lnTo>
                    <a:lnTo>
                      <a:pt x="117" y="333"/>
                    </a:lnTo>
                    <a:lnTo>
                      <a:pt x="117" y="330"/>
                    </a:lnTo>
                    <a:lnTo>
                      <a:pt x="119" y="328"/>
                    </a:lnTo>
                    <a:lnTo>
                      <a:pt x="119" y="323"/>
                    </a:lnTo>
                    <a:lnTo>
                      <a:pt x="121" y="320"/>
                    </a:lnTo>
                    <a:lnTo>
                      <a:pt x="122" y="318"/>
                    </a:lnTo>
                    <a:lnTo>
                      <a:pt x="126" y="316"/>
                    </a:lnTo>
                    <a:lnTo>
                      <a:pt x="127" y="315"/>
                    </a:lnTo>
                    <a:lnTo>
                      <a:pt x="131" y="315"/>
                    </a:lnTo>
                    <a:lnTo>
                      <a:pt x="132" y="313"/>
                    </a:lnTo>
                    <a:lnTo>
                      <a:pt x="143" y="303"/>
                    </a:lnTo>
                    <a:lnTo>
                      <a:pt x="146" y="281"/>
                    </a:lnTo>
                    <a:lnTo>
                      <a:pt x="160" y="269"/>
                    </a:lnTo>
                    <a:lnTo>
                      <a:pt x="160" y="267"/>
                    </a:lnTo>
                    <a:lnTo>
                      <a:pt x="160" y="264"/>
                    </a:lnTo>
                    <a:lnTo>
                      <a:pt x="160" y="257"/>
                    </a:lnTo>
                    <a:lnTo>
                      <a:pt x="160" y="252"/>
                    </a:lnTo>
                    <a:lnTo>
                      <a:pt x="160" y="245"/>
                    </a:lnTo>
                    <a:lnTo>
                      <a:pt x="160" y="238"/>
                    </a:lnTo>
                    <a:lnTo>
                      <a:pt x="160" y="233"/>
                    </a:lnTo>
                    <a:lnTo>
                      <a:pt x="160" y="232"/>
                    </a:lnTo>
                    <a:lnTo>
                      <a:pt x="160" y="223"/>
                    </a:lnTo>
                    <a:lnTo>
                      <a:pt x="158" y="215"/>
                    </a:lnTo>
                    <a:lnTo>
                      <a:pt x="156" y="210"/>
                    </a:lnTo>
                    <a:lnTo>
                      <a:pt x="153" y="205"/>
                    </a:lnTo>
                    <a:lnTo>
                      <a:pt x="151" y="201"/>
                    </a:lnTo>
                    <a:lnTo>
                      <a:pt x="148" y="198"/>
                    </a:lnTo>
                    <a:lnTo>
                      <a:pt x="146" y="196"/>
                    </a:lnTo>
                    <a:lnTo>
                      <a:pt x="144" y="194"/>
                    </a:lnTo>
                    <a:lnTo>
                      <a:pt x="139" y="191"/>
                    </a:lnTo>
                    <a:lnTo>
                      <a:pt x="138" y="188"/>
                    </a:lnTo>
                    <a:lnTo>
                      <a:pt x="138" y="184"/>
                    </a:lnTo>
                    <a:lnTo>
                      <a:pt x="138" y="181"/>
                    </a:lnTo>
                    <a:lnTo>
                      <a:pt x="139" y="179"/>
                    </a:lnTo>
                    <a:lnTo>
                      <a:pt x="141" y="178"/>
                    </a:lnTo>
                    <a:lnTo>
                      <a:pt x="143" y="176"/>
                    </a:lnTo>
                    <a:lnTo>
                      <a:pt x="144" y="176"/>
                    </a:lnTo>
                    <a:lnTo>
                      <a:pt x="149" y="181"/>
                    </a:lnTo>
                    <a:lnTo>
                      <a:pt x="153" y="181"/>
                    </a:lnTo>
                    <a:lnTo>
                      <a:pt x="154" y="181"/>
                    </a:lnTo>
                    <a:lnTo>
                      <a:pt x="154" y="179"/>
                    </a:lnTo>
                    <a:lnTo>
                      <a:pt x="154" y="178"/>
                    </a:lnTo>
                    <a:lnTo>
                      <a:pt x="153" y="176"/>
                    </a:lnTo>
                    <a:lnTo>
                      <a:pt x="153" y="174"/>
                    </a:lnTo>
                    <a:lnTo>
                      <a:pt x="151" y="172"/>
                    </a:lnTo>
                    <a:lnTo>
                      <a:pt x="132" y="145"/>
                    </a:lnTo>
                    <a:lnTo>
                      <a:pt x="124" y="144"/>
                    </a:lnTo>
                    <a:lnTo>
                      <a:pt x="116" y="142"/>
                    </a:lnTo>
                    <a:lnTo>
                      <a:pt x="109" y="140"/>
                    </a:lnTo>
                    <a:lnTo>
                      <a:pt x="104" y="139"/>
                    </a:lnTo>
                    <a:lnTo>
                      <a:pt x="99" y="137"/>
                    </a:lnTo>
                    <a:lnTo>
                      <a:pt x="95" y="134"/>
                    </a:lnTo>
                    <a:lnTo>
                      <a:pt x="94" y="132"/>
                    </a:lnTo>
                    <a:lnTo>
                      <a:pt x="92" y="132"/>
                    </a:lnTo>
                    <a:lnTo>
                      <a:pt x="77" y="132"/>
                    </a:lnTo>
                    <a:lnTo>
                      <a:pt x="63" y="117"/>
                    </a:lnTo>
                    <a:lnTo>
                      <a:pt x="36" y="115"/>
                    </a:lnTo>
                    <a:lnTo>
                      <a:pt x="22" y="105"/>
                    </a:lnTo>
                    <a:lnTo>
                      <a:pt x="14" y="105"/>
                    </a:lnTo>
                    <a:lnTo>
                      <a:pt x="2" y="90"/>
                    </a:lnTo>
                    <a:lnTo>
                      <a:pt x="0" y="88"/>
                    </a:lnTo>
                    <a:lnTo>
                      <a:pt x="2" y="90"/>
                    </a:lnTo>
                    <a:lnTo>
                      <a:pt x="9" y="93"/>
                    </a:lnTo>
                    <a:lnTo>
                      <a:pt x="14" y="96"/>
                    </a:lnTo>
                    <a:lnTo>
                      <a:pt x="17" y="98"/>
                    </a:lnTo>
                    <a:lnTo>
                      <a:pt x="19" y="96"/>
                    </a:lnTo>
                    <a:lnTo>
                      <a:pt x="19" y="95"/>
                    </a:lnTo>
                    <a:lnTo>
                      <a:pt x="17" y="93"/>
                    </a:lnTo>
                    <a:lnTo>
                      <a:pt x="17" y="88"/>
                    </a:lnTo>
                    <a:lnTo>
                      <a:pt x="16" y="84"/>
                    </a:lnTo>
                    <a:lnTo>
                      <a:pt x="16" y="79"/>
                    </a:lnTo>
                    <a:lnTo>
                      <a:pt x="17" y="76"/>
                    </a:lnTo>
                    <a:lnTo>
                      <a:pt x="17" y="74"/>
                    </a:lnTo>
                    <a:lnTo>
                      <a:pt x="21" y="73"/>
                    </a:lnTo>
                    <a:lnTo>
                      <a:pt x="22" y="71"/>
                    </a:lnTo>
                    <a:lnTo>
                      <a:pt x="24" y="71"/>
                    </a:lnTo>
                    <a:lnTo>
                      <a:pt x="26" y="71"/>
                    </a:lnTo>
                    <a:lnTo>
                      <a:pt x="26" y="74"/>
                    </a:lnTo>
                    <a:lnTo>
                      <a:pt x="29" y="76"/>
                    </a:lnTo>
                    <a:lnTo>
                      <a:pt x="33" y="76"/>
                    </a:lnTo>
                    <a:lnTo>
                      <a:pt x="36" y="76"/>
                    </a:lnTo>
                    <a:lnTo>
                      <a:pt x="41" y="74"/>
                    </a:lnTo>
                    <a:lnTo>
                      <a:pt x="44" y="73"/>
                    </a:lnTo>
                    <a:lnTo>
                      <a:pt x="48" y="73"/>
                    </a:lnTo>
                    <a:lnTo>
                      <a:pt x="48" y="71"/>
                    </a:lnTo>
                    <a:lnTo>
                      <a:pt x="78" y="71"/>
                    </a:lnTo>
                    <a:lnTo>
                      <a:pt x="80" y="66"/>
                    </a:lnTo>
                    <a:lnTo>
                      <a:pt x="75" y="66"/>
                    </a:lnTo>
                    <a:lnTo>
                      <a:pt x="66" y="51"/>
                    </a:lnTo>
                    <a:lnTo>
                      <a:pt x="53" y="51"/>
                    </a:lnTo>
                    <a:lnTo>
                      <a:pt x="53" y="49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51" y="39"/>
                    </a:lnTo>
                    <a:lnTo>
                      <a:pt x="51" y="37"/>
                    </a:lnTo>
                    <a:lnTo>
                      <a:pt x="51" y="27"/>
                    </a:lnTo>
                    <a:lnTo>
                      <a:pt x="50" y="22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7"/>
                    </a:lnTo>
                    <a:lnTo>
                      <a:pt x="36" y="17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53" y="0"/>
                    </a:lnTo>
                    <a:lnTo>
                      <a:pt x="63" y="5"/>
                    </a:lnTo>
                    <a:lnTo>
                      <a:pt x="63" y="8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6" y="20"/>
                    </a:lnTo>
                    <a:lnTo>
                      <a:pt x="66" y="24"/>
                    </a:lnTo>
                    <a:lnTo>
                      <a:pt x="68" y="25"/>
                    </a:lnTo>
                    <a:lnTo>
                      <a:pt x="68" y="27"/>
                    </a:lnTo>
                    <a:lnTo>
                      <a:pt x="75" y="29"/>
                    </a:lnTo>
                    <a:lnTo>
                      <a:pt x="83" y="30"/>
                    </a:lnTo>
                    <a:lnTo>
                      <a:pt x="95" y="32"/>
                    </a:lnTo>
                    <a:lnTo>
                      <a:pt x="105" y="32"/>
                    </a:lnTo>
                    <a:lnTo>
                      <a:pt x="119" y="34"/>
                    </a:lnTo>
                    <a:lnTo>
                      <a:pt x="131" y="34"/>
                    </a:lnTo>
                    <a:lnTo>
                      <a:pt x="144" y="34"/>
                    </a:lnTo>
                    <a:lnTo>
                      <a:pt x="156" y="32"/>
                    </a:lnTo>
                    <a:lnTo>
                      <a:pt x="170" y="32"/>
                    </a:lnTo>
                    <a:lnTo>
                      <a:pt x="182" y="32"/>
                    </a:lnTo>
                    <a:lnTo>
                      <a:pt x="192" y="30"/>
                    </a:lnTo>
                    <a:lnTo>
                      <a:pt x="202" y="30"/>
                    </a:lnTo>
                    <a:lnTo>
                      <a:pt x="209" y="29"/>
                    </a:lnTo>
                    <a:lnTo>
                      <a:pt x="215" y="29"/>
                    </a:lnTo>
                    <a:lnTo>
                      <a:pt x="219" y="27"/>
                    </a:lnTo>
                    <a:lnTo>
                      <a:pt x="220" y="27"/>
                    </a:lnTo>
                    <a:lnTo>
                      <a:pt x="278" y="29"/>
                    </a:lnTo>
                    <a:lnTo>
                      <a:pt x="286" y="39"/>
                    </a:lnTo>
                    <a:lnTo>
                      <a:pt x="288" y="39"/>
                    </a:lnTo>
                    <a:lnTo>
                      <a:pt x="295" y="39"/>
                    </a:lnTo>
                    <a:lnTo>
                      <a:pt x="303" y="37"/>
                    </a:lnTo>
                    <a:lnTo>
                      <a:pt x="312" y="37"/>
                    </a:lnTo>
                    <a:lnTo>
                      <a:pt x="320" y="35"/>
                    </a:lnTo>
                    <a:lnTo>
                      <a:pt x="329" y="34"/>
                    </a:lnTo>
                    <a:lnTo>
                      <a:pt x="334" y="32"/>
                    </a:lnTo>
                    <a:lnTo>
                      <a:pt x="337" y="32"/>
                    </a:lnTo>
                    <a:lnTo>
                      <a:pt x="342" y="24"/>
                    </a:lnTo>
                    <a:lnTo>
                      <a:pt x="346" y="22"/>
                    </a:lnTo>
                    <a:lnTo>
                      <a:pt x="349" y="24"/>
                    </a:lnTo>
                    <a:lnTo>
                      <a:pt x="352" y="27"/>
                    </a:lnTo>
                    <a:lnTo>
                      <a:pt x="356" y="32"/>
                    </a:lnTo>
                    <a:lnTo>
                      <a:pt x="357" y="37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410" y="101"/>
                    </a:lnTo>
                    <a:lnTo>
                      <a:pt x="418" y="91"/>
                    </a:lnTo>
                    <a:lnTo>
                      <a:pt x="432" y="100"/>
                    </a:lnTo>
                    <a:lnTo>
                      <a:pt x="425" y="112"/>
                    </a:lnTo>
                    <a:lnTo>
                      <a:pt x="430" y="128"/>
                    </a:lnTo>
                    <a:lnTo>
                      <a:pt x="432" y="130"/>
                    </a:lnTo>
                    <a:lnTo>
                      <a:pt x="435" y="132"/>
                    </a:lnTo>
                    <a:lnTo>
                      <a:pt x="439" y="135"/>
                    </a:lnTo>
                    <a:lnTo>
                      <a:pt x="444" y="139"/>
                    </a:lnTo>
                    <a:lnTo>
                      <a:pt x="449" y="144"/>
                    </a:lnTo>
                    <a:lnTo>
                      <a:pt x="452" y="147"/>
                    </a:lnTo>
                    <a:lnTo>
                      <a:pt x="456" y="149"/>
                    </a:lnTo>
                    <a:lnTo>
                      <a:pt x="457" y="150"/>
                    </a:lnTo>
                    <a:lnTo>
                      <a:pt x="464" y="157"/>
                    </a:lnTo>
                    <a:lnTo>
                      <a:pt x="467" y="164"/>
                    </a:lnTo>
                    <a:lnTo>
                      <a:pt x="469" y="167"/>
                    </a:lnTo>
                    <a:lnTo>
                      <a:pt x="467" y="171"/>
                    </a:lnTo>
                    <a:lnTo>
                      <a:pt x="466" y="171"/>
                    </a:lnTo>
                    <a:lnTo>
                      <a:pt x="461" y="171"/>
                    </a:lnTo>
                    <a:lnTo>
                      <a:pt x="457" y="167"/>
                    </a:lnTo>
                    <a:lnTo>
                      <a:pt x="454" y="164"/>
                    </a:lnTo>
                    <a:lnTo>
                      <a:pt x="449" y="162"/>
                    </a:lnTo>
                    <a:lnTo>
                      <a:pt x="444" y="161"/>
                    </a:lnTo>
                    <a:lnTo>
                      <a:pt x="439" y="162"/>
                    </a:lnTo>
                    <a:lnTo>
                      <a:pt x="435" y="164"/>
                    </a:lnTo>
                    <a:lnTo>
                      <a:pt x="432" y="166"/>
                    </a:lnTo>
                    <a:lnTo>
                      <a:pt x="432" y="169"/>
                    </a:lnTo>
                    <a:lnTo>
                      <a:pt x="435" y="172"/>
                    </a:lnTo>
                    <a:lnTo>
                      <a:pt x="444" y="176"/>
                    </a:lnTo>
                    <a:lnTo>
                      <a:pt x="447" y="178"/>
                    </a:lnTo>
                    <a:lnTo>
                      <a:pt x="451" y="181"/>
                    </a:lnTo>
                    <a:lnTo>
                      <a:pt x="451" y="184"/>
                    </a:lnTo>
                    <a:lnTo>
                      <a:pt x="451" y="186"/>
                    </a:lnTo>
                    <a:lnTo>
                      <a:pt x="449" y="189"/>
                    </a:lnTo>
                    <a:lnTo>
                      <a:pt x="447" y="193"/>
                    </a:lnTo>
                    <a:lnTo>
                      <a:pt x="444" y="196"/>
                    </a:lnTo>
                    <a:lnTo>
                      <a:pt x="440" y="200"/>
                    </a:lnTo>
                    <a:lnTo>
                      <a:pt x="435" y="201"/>
                    </a:lnTo>
                    <a:lnTo>
                      <a:pt x="432" y="203"/>
                    </a:lnTo>
                    <a:lnTo>
                      <a:pt x="427" y="205"/>
                    </a:lnTo>
                    <a:lnTo>
                      <a:pt x="422" y="206"/>
                    </a:lnTo>
                    <a:lnTo>
                      <a:pt x="417" y="205"/>
                    </a:lnTo>
                    <a:lnTo>
                      <a:pt x="410" y="203"/>
                    </a:lnTo>
                    <a:lnTo>
                      <a:pt x="407" y="201"/>
                    </a:lnTo>
                    <a:lnTo>
                      <a:pt x="401" y="198"/>
                    </a:lnTo>
                    <a:lnTo>
                      <a:pt x="393" y="189"/>
                    </a:lnTo>
                    <a:lnTo>
                      <a:pt x="386" y="186"/>
                    </a:lnTo>
                    <a:lnTo>
                      <a:pt x="379" y="186"/>
                    </a:lnTo>
                    <a:lnTo>
                      <a:pt x="376" y="189"/>
                    </a:lnTo>
                    <a:lnTo>
                      <a:pt x="373" y="194"/>
                    </a:lnTo>
                    <a:lnTo>
                      <a:pt x="371" y="200"/>
                    </a:lnTo>
                    <a:lnTo>
                      <a:pt x="371" y="203"/>
                    </a:lnTo>
                    <a:lnTo>
                      <a:pt x="371" y="205"/>
                    </a:lnTo>
                    <a:lnTo>
                      <a:pt x="369" y="203"/>
                    </a:lnTo>
                    <a:lnTo>
                      <a:pt x="368" y="200"/>
                    </a:lnTo>
                    <a:lnTo>
                      <a:pt x="364" y="193"/>
                    </a:lnTo>
                    <a:lnTo>
                      <a:pt x="359" y="186"/>
                    </a:lnTo>
                    <a:lnTo>
                      <a:pt x="356" y="179"/>
                    </a:lnTo>
                    <a:lnTo>
                      <a:pt x="352" y="174"/>
                    </a:lnTo>
                    <a:lnTo>
                      <a:pt x="349" y="169"/>
                    </a:lnTo>
                    <a:lnTo>
                      <a:pt x="347" y="167"/>
                    </a:lnTo>
                    <a:lnTo>
                      <a:pt x="339" y="162"/>
                    </a:lnTo>
                    <a:lnTo>
                      <a:pt x="332" y="156"/>
                    </a:lnTo>
                    <a:lnTo>
                      <a:pt x="327" y="150"/>
                    </a:lnTo>
                    <a:lnTo>
                      <a:pt x="325" y="144"/>
                    </a:lnTo>
                    <a:lnTo>
                      <a:pt x="324" y="139"/>
                    </a:lnTo>
                    <a:lnTo>
                      <a:pt x="322" y="134"/>
                    </a:lnTo>
                    <a:lnTo>
                      <a:pt x="324" y="132"/>
                    </a:lnTo>
                    <a:lnTo>
                      <a:pt x="324" y="130"/>
                    </a:lnTo>
                    <a:lnTo>
                      <a:pt x="298" y="130"/>
                    </a:lnTo>
                    <a:lnTo>
                      <a:pt x="286" y="139"/>
                    </a:lnTo>
                    <a:lnTo>
                      <a:pt x="298" y="140"/>
                    </a:lnTo>
                    <a:lnTo>
                      <a:pt x="322" y="164"/>
                    </a:lnTo>
                    <a:lnTo>
                      <a:pt x="322" y="166"/>
                    </a:lnTo>
                    <a:lnTo>
                      <a:pt x="322" y="167"/>
                    </a:lnTo>
                    <a:lnTo>
                      <a:pt x="322" y="169"/>
                    </a:lnTo>
                    <a:lnTo>
                      <a:pt x="322" y="171"/>
                    </a:lnTo>
                    <a:lnTo>
                      <a:pt x="324" y="172"/>
                    </a:lnTo>
                    <a:lnTo>
                      <a:pt x="324" y="174"/>
                    </a:lnTo>
                    <a:lnTo>
                      <a:pt x="324" y="176"/>
                    </a:lnTo>
                    <a:lnTo>
                      <a:pt x="329" y="181"/>
                    </a:lnTo>
                    <a:lnTo>
                      <a:pt x="334" y="188"/>
                    </a:lnTo>
                    <a:lnTo>
                      <a:pt x="335" y="193"/>
                    </a:lnTo>
                    <a:lnTo>
                      <a:pt x="335" y="200"/>
                    </a:lnTo>
                    <a:lnTo>
                      <a:pt x="335" y="205"/>
                    </a:lnTo>
                    <a:lnTo>
                      <a:pt x="334" y="211"/>
                    </a:lnTo>
                    <a:lnTo>
                      <a:pt x="334" y="216"/>
                    </a:lnTo>
                    <a:lnTo>
                      <a:pt x="330" y="222"/>
                    </a:lnTo>
                    <a:lnTo>
                      <a:pt x="327" y="227"/>
                    </a:lnTo>
                    <a:lnTo>
                      <a:pt x="325" y="230"/>
                    </a:lnTo>
                    <a:lnTo>
                      <a:pt x="322" y="235"/>
                    </a:lnTo>
                    <a:lnTo>
                      <a:pt x="319" y="238"/>
                    </a:lnTo>
                    <a:lnTo>
                      <a:pt x="317" y="240"/>
                    </a:lnTo>
                    <a:lnTo>
                      <a:pt x="315" y="242"/>
                    </a:lnTo>
                    <a:lnTo>
                      <a:pt x="313" y="244"/>
                    </a:lnTo>
                    <a:lnTo>
                      <a:pt x="313" y="260"/>
                    </a:lnTo>
                    <a:lnTo>
                      <a:pt x="312" y="260"/>
                    </a:lnTo>
                    <a:lnTo>
                      <a:pt x="312" y="264"/>
                    </a:lnTo>
                    <a:lnTo>
                      <a:pt x="310" y="267"/>
                    </a:lnTo>
                    <a:lnTo>
                      <a:pt x="308" y="271"/>
                    </a:lnTo>
                    <a:lnTo>
                      <a:pt x="307" y="276"/>
                    </a:lnTo>
                    <a:lnTo>
                      <a:pt x="305" y="279"/>
                    </a:lnTo>
                    <a:lnTo>
                      <a:pt x="303" y="284"/>
                    </a:lnTo>
                    <a:lnTo>
                      <a:pt x="305" y="288"/>
                    </a:lnTo>
                    <a:lnTo>
                      <a:pt x="308" y="303"/>
                    </a:lnTo>
                    <a:lnTo>
                      <a:pt x="312" y="316"/>
                    </a:lnTo>
                    <a:lnTo>
                      <a:pt x="315" y="330"/>
                    </a:lnTo>
                    <a:lnTo>
                      <a:pt x="317" y="340"/>
                    </a:lnTo>
                    <a:lnTo>
                      <a:pt x="319" y="348"/>
                    </a:lnTo>
                    <a:lnTo>
                      <a:pt x="319" y="355"/>
                    </a:lnTo>
                    <a:lnTo>
                      <a:pt x="319" y="362"/>
                    </a:lnTo>
                    <a:lnTo>
                      <a:pt x="319" y="365"/>
                    </a:lnTo>
                    <a:lnTo>
                      <a:pt x="319" y="369"/>
                    </a:lnTo>
                    <a:lnTo>
                      <a:pt x="319" y="372"/>
                    </a:lnTo>
                    <a:lnTo>
                      <a:pt x="319" y="374"/>
                    </a:lnTo>
                    <a:lnTo>
                      <a:pt x="317" y="376"/>
                    </a:lnTo>
                    <a:lnTo>
                      <a:pt x="317" y="377"/>
                    </a:lnTo>
                    <a:lnTo>
                      <a:pt x="315" y="377"/>
                    </a:lnTo>
                    <a:lnTo>
                      <a:pt x="273" y="420"/>
                    </a:lnTo>
                    <a:lnTo>
                      <a:pt x="266" y="436"/>
                    </a:lnTo>
                    <a:lnTo>
                      <a:pt x="266" y="465"/>
                    </a:lnTo>
                    <a:lnTo>
                      <a:pt x="258" y="465"/>
                    </a:lnTo>
                    <a:close/>
                  </a:path>
                </a:pathLst>
              </a:custGeom>
              <a:solidFill>
                <a:srgbClr val="00FFFF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01" name="Freeform 14"/>
            <p:cNvSpPr>
              <a:spLocks/>
            </p:cNvSpPr>
            <p:nvPr/>
          </p:nvSpPr>
          <p:spPr bwMode="auto">
            <a:xfrm>
              <a:off x="9386888" y="4292600"/>
              <a:ext cx="22225" cy="22225"/>
            </a:xfrm>
            <a:custGeom>
              <a:avLst/>
              <a:gdLst>
                <a:gd name="T0" fmla="*/ 0 w 22"/>
                <a:gd name="T1" fmla="*/ 7 h 25"/>
                <a:gd name="T2" fmla="*/ 9 w 22"/>
                <a:gd name="T3" fmla="*/ 0 h 25"/>
                <a:gd name="T4" fmla="*/ 22 w 22"/>
                <a:gd name="T5" fmla="*/ 10 h 25"/>
                <a:gd name="T6" fmla="*/ 12 w 22"/>
                <a:gd name="T7" fmla="*/ 15 h 25"/>
                <a:gd name="T8" fmla="*/ 12 w 22"/>
                <a:gd name="T9" fmla="*/ 13 h 25"/>
                <a:gd name="T10" fmla="*/ 12 w 22"/>
                <a:gd name="T11" fmla="*/ 12 h 25"/>
                <a:gd name="T12" fmla="*/ 12 w 22"/>
                <a:gd name="T13" fmla="*/ 12 h 25"/>
                <a:gd name="T14" fmla="*/ 12 w 22"/>
                <a:gd name="T15" fmla="*/ 12 h 25"/>
                <a:gd name="T16" fmla="*/ 11 w 22"/>
                <a:gd name="T17" fmla="*/ 12 h 25"/>
                <a:gd name="T18" fmla="*/ 9 w 22"/>
                <a:gd name="T19" fmla="*/ 12 h 25"/>
                <a:gd name="T20" fmla="*/ 7 w 22"/>
                <a:gd name="T21" fmla="*/ 12 h 25"/>
                <a:gd name="T22" fmla="*/ 2 w 22"/>
                <a:gd name="T23" fmla="*/ 8 h 25"/>
                <a:gd name="T24" fmla="*/ 2 w 22"/>
                <a:gd name="T25" fmla="*/ 8 h 25"/>
                <a:gd name="T26" fmla="*/ 0 w 22"/>
                <a:gd name="T27" fmla="*/ 8 h 25"/>
                <a:gd name="T28" fmla="*/ 0 w 22"/>
                <a:gd name="T29" fmla="*/ 7 h 25"/>
                <a:gd name="T30" fmla="*/ 0 w 22"/>
                <a:gd name="T31" fmla="*/ 7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5"/>
                <a:gd name="T50" fmla="*/ 22 w 22"/>
                <a:gd name="T51" fmla="*/ 25 h 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5">
                  <a:moveTo>
                    <a:pt x="0" y="7"/>
                  </a:moveTo>
                  <a:lnTo>
                    <a:pt x="9" y="0"/>
                  </a:lnTo>
                  <a:lnTo>
                    <a:pt x="22" y="10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57" name="Group 15"/>
            <p:cNvGrpSpPr>
              <a:grpSpLocks/>
            </p:cNvGrpSpPr>
            <p:nvPr/>
          </p:nvGrpSpPr>
          <p:grpSpPr bwMode="auto">
            <a:xfrm>
              <a:off x="9420225" y="4325938"/>
              <a:ext cx="119063" cy="60325"/>
              <a:chOff x="4655" y="1801"/>
              <a:chExt cx="115" cy="66"/>
            </a:xfrm>
          </p:grpSpPr>
          <p:sp>
            <p:nvSpPr>
              <p:cNvPr id="403" name="Freeform 16"/>
              <p:cNvSpPr>
                <a:spLocks/>
              </p:cNvSpPr>
              <p:nvPr/>
            </p:nvSpPr>
            <p:spPr bwMode="auto">
              <a:xfrm>
                <a:off x="4726" y="1801"/>
                <a:ext cx="21" cy="24"/>
              </a:xfrm>
              <a:custGeom>
                <a:avLst/>
                <a:gdLst>
                  <a:gd name="T0" fmla="*/ 0 w 22"/>
                  <a:gd name="T1" fmla="*/ 7 h 25"/>
                  <a:gd name="T2" fmla="*/ 9 w 22"/>
                  <a:gd name="T3" fmla="*/ 0 h 25"/>
                  <a:gd name="T4" fmla="*/ 22 w 22"/>
                  <a:gd name="T5" fmla="*/ 10 h 25"/>
                  <a:gd name="T6" fmla="*/ 12 w 22"/>
                  <a:gd name="T7" fmla="*/ 25 h 25"/>
                  <a:gd name="T8" fmla="*/ 12 w 22"/>
                  <a:gd name="T9" fmla="*/ 25 h 25"/>
                  <a:gd name="T10" fmla="*/ 12 w 22"/>
                  <a:gd name="T11" fmla="*/ 23 h 25"/>
                  <a:gd name="T12" fmla="*/ 12 w 22"/>
                  <a:gd name="T13" fmla="*/ 22 h 25"/>
                  <a:gd name="T14" fmla="*/ 12 w 22"/>
                  <a:gd name="T15" fmla="*/ 20 h 25"/>
                  <a:gd name="T16" fmla="*/ 12 w 22"/>
                  <a:gd name="T17" fmla="*/ 18 h 25"/>
                  <a:gd name="T18" fmla="*/ 11 w 22"/>
                  <a:gd name="T19" fmla="*/ 17 h 25"/>
                  <a:gd name="T20" fmla="*/ 9 w 22"/>
                  <a:gd name="T21" fmla="*/ 13 h 25"/>
                  <a:gd name="T22" fmla="*/ 7 w 22"/>
                  <a:gd name="T23" fmla="*/ 12 h 25"/>
                  <a:gd name="T24" fmla="*/ 2 w 22"/>
                  <a:gd name="T25" fmla="*/ 8 h 25"/>
                  <a:gd name="T26" fmla="*/ 2 w 22"/>
                  <a:gd name="T27" fmla="*/ 8 h 25"/>
                  <a:gd name="T28" fmla="*/ 2 w 22"/>
                  <a:gd name="T29" fmla="*/ 8 h 25"/>
                  <a:gd name="T30" fmla="*/ 0 w 22"/>
                  <a:gd name="T31" fmla="*/ 8 h 25"/>
                  <a:gd name="T32" fmla="*/ 0 w 22"/>
                  <a:gd name="T33" fmla="*/ 7 h 25"/>
                  <a:gd name="T34" fmla="*/ 0 w 22"/>
                  <a:gd name="T35" fmla="*/ 7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"/>
                  <a:gd name="T55" fmla="*/ 0 h 25"/>
                  <a:gd name="T56" fmla="*/ 22 w 22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" h="25">
                    <a:moveTo>
                      <a:pt x="0" y="7"/>
                    </a:moveTo>
                    <a:lnTo>
                      <a:pt x="9" y="0"/>
                    </a:lnTo>
                    <a:lnTo>
                      <a:pt x="22" y="10"/>
                    </a:lnTo>
                    <a:lnTo>
                      <a:pt x="12" y="25"/>
                    </a:lnTo>
                    <a:lnTo>
                      <a:pt x="12" y="23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1" y="17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4" name="Rectangle 17"/>
              <p:cNvSpPr>
                <a:spLocks noChangeArrowheads="1"/>
              </p:cNvSpPr>
              <p:nvPr/>
            </p:nvSpPr>
            <p:spPr bwMode="auto">
              <a:xfrm>
                <a:off x="4655" y="1804"/>
                <a:ext cx="115" cy="63"/>
              </a:xfrm>
              <a:prstGeom prst="rect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500">
                    <a:solidFill>
                      <a:srgbClr val="000000"/>
                    </a:solidFill>
                    <a:latin typeface="Helvetica" pitchFamily="34" charset="0"/>
                  </a:rPr>
                  <a:t>DC*</a:t>
                </a:r>
                <a:endParaRPr lang="en-US" sz="500"/>
              </a:p>
            </p:txBody>
          </p:sp>
        </p:grpSp>
        <p:sp>
          <p:nvSpPr>
            <p:cNvPr id="405" name="Freeform 18"/>
            <p:cNvSpPr>
              <a:spLocks/>
            </p:cNvSpPr>
            <p:nvPr/>
          </p:nvSpPr>
          <p:spPr bwMode="auto">
            <a:xfrm>
              <a:off x="8872538" y="4776788"/>
              <a:ext cx="492125" cy="333375"/>
            </a:xfrm>
            <a:custGeom>
              <a:avLst/>
              <a:gdLst>
                <a:gd name="T0" fmla="*/ 200 w 492"/>
                <a:gd name="T1" fmla="*/ 274 h 374"/>
                <a:gd name="T2" fmla="*/ 200 w 492"/>
                <a:gd name="T3" fmla="*/ 271 h 374"/>
                <a:gd name="T4" fmla="*/ 200 w 492"/>
                <a:gd name="T5" fmla="*/ 269 h 374"/>
                <a:gd name="T6" fmla="*/ 191 w 492"/>
                <a:gd name="T7" fmla="*/ 245 h 374"/>
                <a:gd name="T8" fmla="*/ 177 w 492"/>
                <a:gd name="T9" fmla="*/ 233 h 374"/>
                <a:gd name="T10" fmla="*/ 172 w 492"/>
                <a:gd name="T11" fmla="*/ 216 h 374"/>
                <a:gd name="T12" fmla="*/ 158 w 492"/>
                <a:gd name="T13" fmla="*/ 200 h 374"/>
                <a:gd name="T14" fmla="*/ 146 w 492"/>
                <a:gd name="T15" fmla="*/ 195 h 374"/>
                <a:gd name="T16" fmla="*/ 142 w 492"/>
                <a:gd name="T17" fmla="*/ 192 h 374"/>
                <a:gd name="T18" fmla="*/ 130 w 492"/>
                <a:gd name="T19" fmla="*/ 182 h 374"/>
                <a:gd name="T20" fmla="*/ 124 w 492"/>
                <a:gd name="T21" fmla="*/ 173 h 374"/>
                <a:gd name="T22" fmla="*/ 116 w 492"/>
                <a:gd name="T23" fmla="*/ 158 h 374"/>
                <a:gd name="T24" fmla="*/ 107 w 492"/>
                <a:gd name="T25" fmla="*/ 156 h 374"/>
                <a:gd name="T26" fmla="*/ 103 w 492"/>
                <a:gd name="T27" fmla="*/ 154 h 374"/>
                <a:gd name="T28" fmla="*/ 98 w 492"/>
                <a:gd name="T29" fmla="*/ 148 h 374"/>
                <a:gd name="T30" fmla="*/ 90 w 492"/>
                <a:gd name="T31" fmla="*/ 137 h 374"/>
                <a:gd name="T32" fmla="*/ 83 w 492"/>
                <a:gd name="T33" fmla="*/ 136 h 374"/>
                <a:gd name="T34" fmla="*/ 76 w 492"/>
                <a:gd name="T35" fmla="*/ 135 h 374"/>
                <a:gd name="T36" fmla="*/ 69 w 492"/>
                <a:gd name="T37" fmla="*/ 125 h 374"/>
                <a:gd name="T38" fmla="*/ 63 w 492"/>
                <a:gd name="T39" fmla="*/ 116 h 374"/>
                <a:gd name="T40" fmla="*/ 51 w 492"/>
                <a:gd name="T41" fmla="*/ 108 h 374"/>
                <a:gd name="T42" fmla="*/ 44 w 492"/>
                <a:gd name="T43" fmla="*/ 93 h 374"/>
                <a:gd name="T44" fmla="*/ 42 w 492"/>
                <a:gd name="T45" fmla="*/ 83 h 374"/>
                <a:gd name="T46" fmla="*/ 37 w 492"/>
                <a:gd name="T47" fmla="*/ 82 h 374"/>
                <a:gd name="T48" fmla="*/ 22 w 492"/>
                <a:gd name="T49" fmla="*/ 80 h 374"/>
                <a:gd name="T50" fmla="*/ 17 w 492"/>
                <a:gd name="T51" fmla="*/ 77 h 374"/>
                <a:gd name="T52" fmla="*/ 17 w 492"/>
                <a:gd name="T53" fmla="*/ 75 h 374"/>
                <a:gd name="T54" fmla="*/ 0 w 492"/>
                <a:gd name="T55" fmla="*/ 64 h 374"/>
                <a:gd name="T56" fmla="*/ 13 w 492"/>
                <a:gd name="T57" fmla="*/ 43 h 374"/>
                <a:gd name="T58" fmla="*/ 17 w 492"/>
                <a:gd name="T59" fmla="*/ 41 h 374"/>
                <a:gd name="T60" fmla="*/ 17 w 492"/>
                <a:gd name="T61" fmla="*/ 39 h 374"/>
                <a:gd name="T62" fmla="*/ 25 w 492"/>
                <a:gd name="T63" fmla="*/ 29 h 374"/>
                <a:gd name="T64" fmla="*/ 42 w 492"/>
                <a:gd name="T65" fmla="*/ 18 h 374"/>
                <a:gd name="T66" fmla="*/ 56 w 492"/>
                <a:gd name="T67" fmla="*/ 17 h 374"/>
                <a:gd name="T68" fmla="*/ 79 w 492"/>
                <a:gd name="T69" fmla="*/ 10 h 374"/>
                <a:gd name="T70" fmla="*/ 155 w 492"/>
                <a:gd name="T71" fmla="*/ 1 h 374"/>
                <a:gd name="T72" fmla="*/ 167 w 492"/>
                <a:gd name="T73" fmla="*/ 0 h 374"/>
                <a:gd name="T74" fmla="*/ 182 w 492"/>
                <a:gd name="T75" fmla="*/ 12 h 374"/>
                <a:gd name="T76" fmla="*/ 272 w 492"/>
                <a:gd name="T77" fmla="*/ 17 h 374"/>
                <a:gd name="T78" fmla="*/ 368 w 492"/>
                <a:gd name="T79" fmla="*/ 85 h 374"/>
                <a:gd name="T80" fmla="*/ 362 w 492"/>
                <a:gd name="T81" fmla="*/ 91 h 374"/>
                <a:gd name="T82" fmla="*/ 354 w 492"/>
                <a:gd name="T83" fmla="*/ 99 h 374"/>
                <a:gd name="T84" fmla="*/ 344 w 492"/>
                <a:gd name="T85" fmla="*/ 112 h 374"/>
                <a:gd name="T86" fmla="*/ 335 w 492"/>
                <a:gd name="T87" fmla="*/ 129 h 374"/>
                <a:gd name="T88" fmla="*/ 329 w 492"/>
                <a:gd name="T89" fmla="*/ 142 h 374"/>
                <a:gd name="T90" fmla="*/ 326 w 492"/>
                <a:gd name="T91" fmla="*/ 139 h 374"/>
                <a:gd name="T92" fmla="*/ 323 w 492"/>
                <a:gd name="T93" fmla="*/ 142 h 374"/>
                <a:gd name="T94" fmla="*/ 324 w 492"/>
                <a:gd name="T95" fmla="*/ 148 h 374"/>
                <a:gd name="T96" fmla="*/ 330 w 492"/>
                <a:gd name="T97" fmla="*/ 150 h 374"/>
                <a:gd name="T98" fmla="*/ 331 w 492"/>
                <a:gd name="T99" fmla="*/ 156 h 374"/>
                <a:gd name="T100" fmla="*/ 328 w 492"/>
                <a:gd name="T101" fmla="*/ 164 h 374"/>
                <a:gd name="T102" fmla="*/ 321 w 492"/>
                <a:gd name="T103" fmla="*/ 167 h 374"/>
                <a:gd name="T104" fmla="*/ 310 w 492"/>
                <a:gd name="T105" fmla="*/ 174 h 374"/>
                <a:gd name="T106" fmla="*/ 298 w 492"/>
                <a:gd name="T107" fmla="*/ 192 h 374"/>
                <a:gd name="T108" fmla="*/ 295 w 492"/>
                <a:gd name="T109" fmla="*/ 195 h 374"/>
                <a:gd name="T110" fmla="*/ 291 w 492"/>
                <a:gd name="T111" fmla="*/ 200 h 374"/>
                <a:gd name="T112" fmla="*/ 282 w 492"/>
                <a:gd name="T113" fmla="*/ 202 h 374"/>
                <a:gd name="T114" fmla="*/ 269 w 492"/>
                <a:gd name="T115" fmla="*/ 221 h 374"/>
                <a:gd name="T116" fmla="*/ 265 w 492"/>
                <a:gd name="T117" fmla="*/ 226 h 374"/>
                <a:gd name="T118" fmla="*/ 240 w 492"/>
                <a:gd name="T119" fmla="*/ 233 h 374"/>
                <a:gd name="T120" fmla="*/ 218 w 492"/>
                <a:gd name="T121" fmla="*/ 249 h 374"/>
                <a:gd name="T122" fmla="*/ 210 w 492"/>
                <a:gd name="T123" fmla="*/ 276 h 3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92"/>
                <a:gd name="T187" fmla="*/ 0 h 374"/>
                <a:gd name="T188" fmla="*/ 492 w 492"/>
                <a:gd name="T189" fmla="*/ 374 h 3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92" h="374">
                  <a:moveTo>
                    <a:pt x="269" y="374"/>
                  </a:moveTo>
                  <a:lnTo>
                    <a:pt x="269" y="372"/>
                  </a:lnTo>
                  <a:lnTo>
                    <a:pt x="267" y="370"/>
                  </a:lnTo>
                  <a:lnTo>
                    <a:pt x="267" y="369"/>
                  </a:lnTo>
                  <a:lnTo>
                    <a:pt x="267" y="367"/>
                  </a:lnTo>
                  <a:lnTo>
                    <a:pt x="267" y="365"/>
                  </a:lnTo>
                  <a:lnTo>
                    <a:pt x="267" y="364"/>
                  </a:lnTo>
                  <a:lnTo>
                    <a:pt x="267" y="362"/>
                  </a:lnTo>
                  <a:lnTo>
                    <a:pt x="266" y="348"/>
                  </a:lnTo>
                  <a:lnTo>
                    <a:pt x="261" y="338"/>
                  </a:lnTo>
                  <a:lnTo>
                    <a:pt x="255" y="330"/>
                  </a:lnTo>
                  <a:lnTo>
                    <a:pt x="249" y="321"/>
                  </a:lnTo>
                  <a:lnTo>
                    <a:pt x="242" y="316"/>
                  </a:lnTo>
                  <a:lnTo>
                    <a:pt x="235" y="313"/>
                  </a:lnTo>
                  <a:lnTo>
                    <a:pt x="232" y="309"/>
                  </a:lnTo>
                  <a:lnTo>
                    <a:pt x="230" y="308"/>
                  </a:lnTo>
                  <a:lnTo>
                    <a:pt x="228" y="292"/>
                  </a:lnTo>
                  <a:lnTo>
                    <a:pt x="225" y="282"/>
                  </a:lnTo>
                  <a:lnTo>
                    <a:pt x="218" y="274"/>
                  </a:lnTo>
                  <a:lnTo>
                    <a:pt x="211" y="269"/>
                  </a:lnTo>
                  <a:lnTo>
                    <a:pt x="205" y="265"/>
                  </a:lnTo>
                  <a:lnTo>
                    <a:pt x="200" y="264"/>
                  </a:lnTo>
                  <a:lnTo>
                    <a:pt x="195" y="262"/>
                  </a:lnTo>
                  <a:lnTo>
                    <a:pt x="193" y="262"/>
                  </a:lnTo>
                  <a:lnTo>
                    <a:pt x="193" y="260"/>
                  </a:lnTo>
                  <a:lnTo>
                    <a:pt x="189" y="259"/>
                  </a:lnTo>
                  <a:lnTo>
                    <a:pt x="184" y="254"/>
                  </a:lnTo>
                  <a:lnTo>
                    <a:pt x="179" y="250"/>
                  </a:lnTo>
                  <a:lnTo>
                    <a:pt x="174" y="245"/>
                  </a:lnTo>
                  <a:lnTo>
                    <a:pt x="171" y="240"/>
                  </a:lnTo>
                  <a:lnTo>
                    <a:pt x="167" y="237"/>
                  </a:lnTo>
                  <a:lnTo>
                    <a:pt x="166" y="233"/>
                  </a:lnTo>
                  <a:lnTo>
                    <a:pt x="162" y="225"/>
                  </a:lnTo>
                  <a:lnTo>
                    <a:pt x="157" y="218"/>
                  </a:lnTo>
                  <a:lnTo>
                    <a:pt x="154" y="213"/>
                  </a:lnTo>
                  <a:lnTo>
                    <a:pt x="149" y="211"/>
                  </a:lnTo>
                  <a:lnTo>
                    <a:pt x="145" y="210"/>
                  </a:lnTo>
                  <a:lnTo>
                    <a:pt x="142" y="210"/>
                  </a:lnTo>
                  <a:lnTo>
                    <a:pt x="139" y="210"/>
                  </a:lnTo>
                  <a:lnTo>
                    <a:pt x="137" y="208"/>
                  </a:lnTo>
                  <a:lnTo>
                    <a:pt x="135" y="204"/>
                  </a:lnTo>
                  <a:lnTo>
                    <a:pt x="132" y="203"/>
                  </a:lnTo>
                  <a:lnTo>
                    <a:pt x="130" y="199"/>
                  </a:lnTo>
                  <a:lnTo>
                    <a:pt x="127" y="193"/>
                  </a:lnTo>
                  <a:lnTo>
                    <a:pt x="123" y="188"/>
                  </a:lnTo>
                  <a:lnTo>
                    <a:pt x="120" y="184"/>
                  </a:lnTo>
                  <a:lnTo>
                    <a:pt x="117" y="182"/>
                  </a:lnTo>
                  <a:lnTo>
                    <a:pt x="113" y="181"/>
                  </a:lnTo>
                  <a:lnTo>
                    <a:pt x="112" y="182"/>
                  </a:lnTo>
                  <a:lnTo>
                    <a:pt x="108" y="182"/>
                  </a:lnTo>
                  <a:lnTo>
                    <a:pt x="101" y="181"/>
                  </a:lnTo>
                  <a:lnTo>
                    <a:pt x="96" y="179"/>
                  </a:lnTo>
                  <a:lnTo>
                    <a:pt x="93" y="174"/>
                  </a:lnTo>
                  <a:lnTo>
                    <a:pt x="90" y="169"/>
                  </a:lnTo>
                  <a:lnTo>
                    <a:pt x="86" y="164"/>
                  </a:lnTo>
                  <a:lnTo>
                    <a:pt x="85" y="160"/>
                  </a:lnTo>
                  <a:lnTo>
                    <a:pt x="83" y="157"/>
                  </a:lnTo>
                  <a:lnTo>
                    <a:pt x="83" y="155"/>
                  </a:lnTo>
                  <a:lnTo>
                    <a:pt x="78" y="152"/>
                  </a:lnTo>
                  <a:lnTo>
                    <a:pt x="71" y="145"/>
                  </a:lnTo>
                  <a:lnTo>
                    <a:pt x="66" y="138"/>
                  </a:lnTo>
                  <a:lnTo>
                    <a:pt x="61" y="132"/>
                  </a:lnTo>
                  <a:lnTo>
                    <a:pt x="57" y="125"/>
                  </a:lnTo>
                  <a:lnTo>
                    <a:pt x="56" y="118"/>
                  </a:lnTo>
                  <a:lnTo>
                    <a:pt x="52" y="115"/>
                  </a:lnTo>
                  <a:lnTo>
                    <a:pt x="52" y="113"/>
                  </a:lnTo>
                  <a:lnTo>
                    <a:pt x="52" y="111"/>
                  </a:lnTo>
                  <a:lnTo>
                    <a:pt x="49" y="111"/>
                  </a:lnTo>
                  <a:lnTo>
                    <a:pt x="47" y="111"/>
                  </a:lnTo>
                  <a:lnTo>
                    <a:pt x="46" y="110"/>
                  </a:lnTo>
                  <a:lnTo>
                    <a:pt x="39" y="110"/>
                  </a:lnTo>
                  <a:lnTo>
                    <a:pt x="32" y="108"/>
                  </a:lnTo>
                  <a:lnTo>
                    <a:pt x="27" y="106"/>
                  </a:lnTo>
                  <a:lnTo>
                    <a:pt x="24" y="105"/>
                  </a:lnTo>
                  <a:lnTo>
                    <a:pt x="20" y="103"/>
                  </a:lnTo>
                  <a:lnTo>
                    <a:pt x="19" y="101"/>
                  </a:lnTo>
                  <a:lnTo>
                    <a:pt x="17" y="100"/>
                  </a:lnTo>
                  <a:lnTo>
                    <a:pt x="5" y="98"/>
                  </a:lnTo>
                  <a:lnTo>
                    <a:pt x="0" y="93"/>
                  </a:lnTo>
                  <a:lnTo>
                    <a:pt x="0" y="84"/>
                  </a:lnTo>
                  <a:lnTo>
                    <a:pt x="2" y="74"/>
                  </a:lnTo>
                  <a:lnTo>
                    <a:pt x="7" y="66"/>
                  </a:lnTo>
                  <a:lnTo>
                    <a:pt x="13" y="57"/>
                  </a:lnTo>
                  <a:lnTo>
                    <a:pt x="17" y="52"/>
                  </a:lnTo>
                  <a:lnTo>
                    <a:pt x="19" y="50"/>
                  </a:lnTo>
                  <a:lnTo>
                    <a:pt x="20" y="52"/>
                  </a:lnTo>
                  <a:lnTo>
                    <a:pt x="22" y="50"/>
                  </a:lnTo>
                  <a:lnTo>
                    <a:pt x="24" y="49"/>
                  </a:lnTo>
                  <a:lnTo>
                    <a:pt x="27" y="45"/>
                  </a:lnTo>
                  <a:lnTo>
                    <a:pt x="30" y="42"/>
                  </a:lnTo>
                  <a:lnTo>
                    <a:pt x="35" y="39"/>
                  </a:lnTo>
                  <a:lnTo>
                    <a:pt x="41" y="35"/>
                  </a:lnTo>
                  <a:lnTo>
                    <a:pt x="47" y="32"/>
                  </a:lnTo>
                  <a:lnTo>
                    <a:pt x="52" y="28"/>
                  </a:lnTo>
                  <a:lnTo>
                    <a:pt x="61" y="23"/>
                  </a:lnTo>
                  <a:lnTo>
                    <a:pt x="68" y="20"/>
                  </a:lnTo>
                  <a:lnTo>
                    <a:pt x="76" y="17"/>
                  </a:lnTo>
                  <a:lnTo>
                    <a:pt x="85" y="15"/>
                  </a:lnTo>
                  <a:lnTo>
                    <a:pt x="95" y="13"/>
                  </a:lnTo>
                  <a:lnTo>
                    <a:pt x="105" y="10"/>
                  </a:lnTo>
                  <a:lnTo>
                    <a:pt x="113" y="10"/>
                  </a:lnTo>
                  <a:lnTo>
                    <a:pt x="206" y="1"/>
                  </a:lnTo>
                  <a:lnTo>
                    <a:pt x="208" y="1"/>
                  </a:lnTo>
                  <a:lnTo>
                    <a:pt x="210" y="0"/>
                  </a:lnTo>
                  <a:lnTo>
                    <a:pt x="215" y="0"/>
                  </a:lnTo>
                  <a:lnTo>
                    <a:pt x="222" y="0"/>
                  </a:lnTo>
                  <a:lnTo>
                    <a:pt x="228" y="1"/>
                  </a:lnTo>
                  <a:lnTo>
                    <a:pt x="235" y="5"/>
                  </a:lnTo>
                  <a:lnTo>
                    <a:pt x="242" y="12"/>
                  </a:lnTo>
                  <a:lnTo>
                    <a:pt x="250" y="23"/>
                  </a:lnTo>
                  <a:lnTo>
                    <a:pt x="254" y="37"/>
                  </a:lnTo>
                  <a:lnTo>
                    <a:pt x="362" y="20"/>
                  </a:lnTo>
                  <a:lnTo>
                    <a:pt x="492" y="115"/>
                  </a:lnTo>
                  <a:lnTo>
                    <a:pt x="491" y="115"/>
                  </a:lnTo>
                  <a:lnTo>
                    <a:pt x="489" y="118"/>
                  </a:lnTo>
                  <a:lnTo>
                    <a:pt x="486" y="120"/>
                  </a:lnTo>
                  <a:lnTo>
                    <a:pt x="484" y="122"/>
                  </a:lnTo>
                  <a:lnTo>
                    <a:pt x="481" y="125"/>
                  </a:lnTo>
                  <a:lnTo>
                    <a:pt x="475" y="130"/>
                  </a:lnTo>
                  <a:lnTo>
                    <a:pt x="472" y="133"/>
                  </a:lnTo>
                  <a:lnTo>
                    <a:pt x="467" y="140"/>
                  </a:lnTo>
                  <a:lnTo>
                    <a:pt x="464" y="145"/>
                  </a:lnTo>
                  <a:lnTo>
                    <a:pt x="459" y="150"/>
                  </a:lnTo>
                  <a:lnTo>
                    <a:pt x="455" y="159"/>
                  </a:lnTo>
                  <a:lnTo>
                    <a:pt x="450" y="166"/>
                  </a:lnTo>
                  <a:lnTo>
                    <a:pt x="447" y="174"/>
                  </a:lnTo>
                  <a:lnTo>
                    <a:pt x="443" y="182"/>
                  </a:lnTo>
                  <a:lnTo>
                    <a:pt x="440" y="191"/>
                  </a:lnTo>
                  <a:lnTo>
                    <a:pt x="437" y="189"/>
                  </a:lnTo>
                  <a:lnTo>
                    <a:pt x="435" y="188"/>
                  </a:lnTo>
                  <a:lnTo>
                    <a:pt x="435" y="186"/>
                  </a:lnTo>
                  <a:lnTo>
                    <a:pt x="433" y="186"/>
                  </a:lnTo>
                  <a:lnTo>
                    <a:pt x="433" y="188"/>
                  </a:lnTo>
                  <a:lnTo>
                    <a:pt x="431" y="191"/>
                  </a:lnTo>
                  <a:lnTo>
                    <a:pt x="431" y="194"/>
                  </a:lnTo>
                  <a:lnTo>
                    <a:pt x="431" y="198"/>
                  </a:lnTo>
                  <a:lnTo>
                    <a:pt x="433" y="199"/>
                  </a:lnTo>
                  <a:lnTo>
                    <a:pt x="435" y="201"/>
                  </a:lnTo>
                  <a:lnTo>
                    <a:pt x="440" y="203"/>
                  </a:lnTo>
                  <a:lnTo>
                    <a:pt x="442" y="203"/>
                  </a:lnTo>
                  <a:lnTo>
                    <a:pt x="442" y="204"/>
                  </a:lnTo>
                  <a:lnTo>
                    <a:pt x="443" y="206"/>
                  </a:lnTo>
                  <a:lnTo>
                    <a:pt x="443" y="210"/>
                  </a:lnTo>
                  <a:lnTo>
                    <a:pt x="443" y="213"/>
                  </a:lnTo>
                  <a:lnTo>
                    <a:pt x="440" y="216"/>
                  </a:lnTo>
                  <a:lnTo>
                    <a:pt x="437" y="221"/>
                  </a:lnTo>
                  <a:lnTo>
                    <a:pt x="431" y="225"/>
                  </a:lnTo>
                  <a:lnTo>
                    <a:pt x="430" y="225"/>
                  </a:lnTo>
                  <a:lnTo>
                    <a:pt x="428" y="225"/>
                  </a:lnTo>
                  <a:lnTo>
                    <a:pt x="423" y="228"/>
                  </a:lnTo>
                  <a:lnTo>
                    <a:pt x="418" y="230"/>
                  </a:lnTo>
                  <a:lnTo>
                    <a:pt x="413" y="235"/>
                  </a:lnTo>
                  <a:lnTo>
                    <a:pt x="408" y="240"/>
                  </a:lnTo>
                  <a:lnTo>
                    <a:pt x="403" y="248"/>
                  </a:lnTo>
                  <a:lnTo>
                    <a:pt x="398" y="259"/>
                  </a:lnTo>
                  <a:lnTo>
                    <a:pt x="396" y="260"/>
                  </a:lnTo>
                  <a:lnTo>
                    <a:pt x="394" y="262"/>
                  </a:lnTo>
                  <a:lnTo>
                    <a:pt x="393" y="265"/>
                  </a:lnTo>
                  <a:lnTo>
                    <a:pt x="391" y="267"/>
                  </a:lnTo>
                  <a:lnTo>
                    <a:pt x="389" y="269"/>
                  </a:lnTo>
                  <a:lnTo>
                    <a:pt x="387" y="270"/>
                  </a:lnTo>
                  <a:lnTo>
                    <a:pt x="376" y="272"/>
                  </a:lnTo>
                  <a:lnTo>
                    <a:pt x="376" y="277"/>
                  </a:lnTo>
                  <a:lnTo>
                    <a:pt x="384" y="279"/>
                  </a:lnTo>
                  <a:lnTo>
                    <a:pt x="359" y="299"/>
                  </a:lnTo>
                  <a:lnTo>
                    <a:pt x="354" y="291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43" y="316"/>
                  </a:lnTo>
                  <a:lnTo>
                    <a:pt x="335" y="314"/>
                  </a:lnTo>
                  <a:lnTo>
                    <a:pt x="320" y="314"/>
                  </a:lnTo>
                  <a:lnTo>
                    <a:pt x="305" y="316"/>
                  </a:lnTo>
                  <a:lnTo>
                    <a:pt x="296" y="320"/>
                  </a:lnTo>
                  <a:lnTo>
                    <a:pt x="291" y="336"/>
                  </a:lnTo>
                  <a:lnTo>
                    <a:pt x="303" y="348"/>
                  </a:lnTo>
                  <a:lnTo>
                    <a:pt x="289" y="374"/>
                  </a:lnTo>
                  <a:lnTo>
                    <a:pt x="281" y="372"/>
                  </a:lnTo>
                  <a:lnTo>
                    <a:pt x="269" y="374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6" name="Freeform 19"/>
            <p:cNvSpPr>
              <a:spLocks/>
            </p:cNvSpPr>
            <p:nvPr/>
          </p:nvSpPr>
          <p:spPr bwMode="auto">
            <a:xfrm>
              <a:off x="9788525" y="3856038"/>
              <a:ext cx="77788" cy="85725"/>
            </a:xfrm>
            <a:custGeom>
              <a:avLst/>
              <a:gdLst>
                <a:gd name="T0" fmla="*/ 19 w 78"/>
                <a:gd name="T1" fmla="*/ 65 h 95"/>
                <a:gd name="T2" fmla="*/ 16 w 78"/>
                <a:gd name="T3" fmla="*/ 67 h 95"/>
                <a:gd name="T4" fmla="*/ 16 w 78"/>
                <a:gd name="T5" fmla="*/ 67 h 95"/>
                <a:gd name="T6" fmla="*/ 16 w 78"/>
                <a:gd name="T7" fmla="*/ 68 h 95"/>
                <a:gd name="T8" fmla="*/ 16 w 78"/>
                <a:gd name="T9" fmla="*/ 68 h 95"/>
                <a:gd name="T10" fmla="*/ 16 w 78"/>
                <a:gd name="T11" fmla="*/ 69 h 95"/>
                <a:gd name="T12" fmla="*/ 16 w 78"/>
                <a:gd name="T13" fmla="*/ 70 h 95"/>
                <a:gd name="T14" fmla="*/ 16 w 78"/>
                <a:gd name="T15" fmla="*/ 73 h 95"/>
                <a:gd name="T16" fmla="*/ 16 w 78"/>
                <a:gd name="T17" fmla="*/ 73 h 95"/>
                <a:gd name="T18" fmla="*/ 17 w 78"/>
                <a:gd name="T19" fmla="*/ 75 h 95"/>
                <a:gd name="T20" fmla="*/ 19 w 78"/>
                <a:gd name="T21" fmla="*/ 75 h 95"/>
                <a:gd name="T22" fmla="*/ 19 w 78"/>
                <a:gd name="T23" fmla="*/ 73 h 95"/>
                <a:gd name="T24" fmla="*/ 21 w 78"/>
                <a:gd name="T25" fmla="*/ 70 h 95"/>
                <a:gd name="T26" fmla="*/ 26 w 78"/>
                <a:gd name="T27" fmla="*/ 68 h 95"/>
                <a:gd name="T28" fmla="*/ 29 w 78"/>
                <a:gd name="T29" fmla="*/ 67 h 95"/>
                <a:gd name="T30" fmla="*/ 31 w 78"/>
                <a:gd name="T31" fmla="*/ 65 h 95"/>
                <a:gd name="T32" fmla="*/ 33 w 78"/>
                <a:gd name="T33" fmla="*/ 64 h 95"/>
                <a:gd name="T34" fmla="*/ 34 w 78"/>
                <a:gd name="T35" fmla="*/ 63 h 95"/>
                <a:gd name="T36" fmla="*/ 40 w 78"/>
                <a:gd name="T37" fmla="*/ 63 h 95"/>
                <a:gd name="T38" fmla="*/ 40 w 78"/>
                <a:gd name="T39" fmla="*/ 54 h 95"/>
                <a:gd name="T40" fmla="*/ 29 w 78"/>
                <a:gd name="T41" fmla="*/ 23 h 95"/>
                <a:gd name="T42" fmla="*/ 38 w 78"/>
                <a:gd name="T43" fmla="*/ 23 h 95"/>
                <a:gd name="T44" fmla="*/ 45 w 78"/>
                <a:gd name="T45" fmla="*/ 26 h 95"/>
                <a:gd name="T46" fmla="*/ 48 w 78"/>
                <a:gd name="T47" fmla="*/ 26 h 95"/>
                <a:gd name="T48" fmla="*/ 49 w 78"/>
                <a:gd name="T49" fmla="*/ 26 h 95"/>
                <a:gd name="T50" fmla="*/ 49 w 78"/>
                <a:gd name="T51" fmla="*/ 27 h 95"/>
                <a:gd name="T52" fmla="*/ 51 w 78"/>
                <a:gd name="T53" fmla="*/ 29 h 95"/>
                <a:gd name="T54" fmla="*/ 52 w 78"/>
                <a:gd name="T55" fmla="*/ 32 h 95"/>
                <a:gd name="T56" fmla="*/ 53 w 78"/>
                <a:gd name="T57" fmla="*/ 42 h 95"/>
                <a:gd name="T58" fmla="*/ 55 w 78"/>
                <a:gd name="T59" fmla="*/ 48 h 95"/>
                <a:gd name="T60" fmla="*/ 55 w 78"/>
                <a:gd name="T61" fmla="*/ 51 h 95"/>
                <a:gd name="T62" fmla="*/ 56 w 78"/>
                <a:gd name="T63" fmla="*/ 49 h 95"/>
                <a:gd name="T64" fmla="*/ 57 w 78"/>
                <a:gd name="T65" fmla="*/ 48 h 95"/>
                <a:gd name="T66" fmla="*/ 57 w 78"/>
                <a:gd name="T67" fmla="*/ 44 h 95"/>
                <a:gd name="T68" fmla="*/ 58 w 78"/>
                <a:gd name="T69" fmla="*/ 42 h 95"/>
                <a:gd name="T70" fmla="*/ 58 w 78"/>
                <a:gd name="T71" fmla="*/ 41 h 95"/>
                <a:gd name="T72" fmla="*/ 58 w 78"/>
                <a:gd name="T73" fmla="*/ 42 h 95"/>
                <a:gd name="T74" fmla="*/ 57 w 78"/>
                <a:gd name="T75" fmla="*/ 42 h 95"/>
                <a:gd name="T76" fmla="*/ 57 w 78"/>
                <a:gd name="T77" fmla="*/ 41 h 95"/>
                <a:gd name="T78" fmla="*/ 57 w 78"/>
                <a:gd name="T79" fmla="*/ 39 h 95"/>
                <a:gd name="T80" fmla="*/ 56 w 78"/>
                <a:gd name="T81" fmla="*/ 36 h 95"/>
                <a:gd name="T82" fmla="*/ 55 w 78"/>
                <a:gd name="T83" fmla="*/ 34 h 95"/>
                <a:gd name="T84" fmla="*/ 55 w 78"/>
                <a:gd name="T85" fmla="*/ 32 h 95"/>
                <a:gd name="T86" fmla="*/ 55 w 78"/>
                <a:gd name="T87" fmla="*/ 31 h 95"/>
                <a:gd name="T88" fmla="*/ 55 w 78"/>
                <a:gd name="T89" fmla="*/ 31 h 95"/>
                <a:gd name="T90" fmla="*/ 52 w 78"/>
                <a:gd name="T91" fmla="*/ 26 h 95"/>
                <a:gd name="T92" fmla="*/ 48 w 78"/>
                <a:gd name="T93" fmla="*/ 23 h 95"/>
                <a:gd name="T94" fmla="*/ 41 w 78"/>
                <a:gd name="T95" fmla="*/ 23 h 95"/>
                <a:gd name="T96" fmla="*/ 36 w 78"/>
                <a:gd name="T97" fmla="*/ 14 h 95"/>
                <a:gd name="T98" fmla="*/ 29 w 78"/>
                <a:gd name="T99" fmla="*/ 14 h 95"/>
                <a:gd name="T100" fmla="*/ 24 w 78"/>
                <a:gd name="T101" fmla="*/ 0 h 95"/>
                <a:gd name="T102" fmla="*/ 0 w 78"/>
                <a:gd name="T103" fmla="*/ 8 h 95"/>
                <a:gd name="T104" fmla="*/ 19 w 78"/>
                <a:gd name="T105" fmla="*/ 65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8"/>
                <a:gd name="T160" fmla="*/ 0 h 95"/>
                <a:gd name="T161" fmla="*/ 78 w 78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8" h="95">
                  <a:moveTo>
                    <a:pt x="21" y="80"/>
                  </a:moveTo>
                  <a:lnTo>
                    <a:pt x="16" y="83"/>
                  </a:lnTo>
                  <a:lnTo>
                    <a:pt x="16" y="85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16" y="93"/>
                  </a:lnTo>
                  <a:lnTo>
                    <a:pt x="17" y="95"/>
                  </a:lnTo>
                  <a:lnTo>
                    <a:pt x="22" y="95"/>
                  </a:lnTo>
                  <a:lnTo>
                    <a:pt x="28" y="93"/>
                  </a:lnTo>
                  <a:lnTo>
                    <a:pt x="31" y="90"/>
                  </a:lnTo>
                  <a:lnTo>
                    <a:pt x="36" y="86"/>
                  </a:lnTo>
                  <a:lnTo>
                    <a:pt x="39" y="83"/>
                  </a:lnTo>
                  <a:lnTo>
                    <a:pt x="41" y="80"/>
                  </a:lnTo>
                  <a:lnTo>
                    <a:pt x="43" y="78"/>
                  </a:lnTo>
                  <a:lnTo>
                    <a:pt x="44" y="76"/>
                  </a:lnTo>
                  <a:lnTo>
                    <a:pt x="50" y="76"/>
                  </a:lnTo>
                  <a:lnTo>
                    <a:pt x="50" y="64"/>
                  </a:lnTo>
                  <a:lnTo>
                    <a:pt x="39" y="30"/>
                  </a:lnTo>
                  <a:lnTo>
                    <a:pt x="48" y="29"/>
                  </a:lnTo>
                  <a:lnTo>
                    <a:pt x="55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1" y="37"/>
                  </a:lnTo>
                  <a:lnTo>
                    <a:pt x="65" y="39"/>
                  </a:lnTo>
                  <a:lnTo>
                    <a:pt x="66" y="42"/>
                  </a:lnTo>
                  <a:lnTo>
                    <a:pt x="68" y="52"/>
                  </a:lnTo>
                  <a:lnTo>
                    <a:pt x="72" y="58"/>
                  </a:lnTo>
                  <a:lnTo>
                    <a:pt x="73" y="61"/>
                  </a:lnTo>
                  <a:lnTo>
                    <a:pt x="75" y="59"/>
                  </a:lnTo>
                  <a:lnTo>
                    <a:pt x="77" y="58"/>
                  </a:lnTo>
                  <a:lnTo>
                    <a:pt x="77" y="54"/>
                  </a:lnTo>
                  <a:lnTo>
                    <a:pt x="78" y="52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7" y="51"/>
                  </a:lnTo>
                  <a:lnTo>
                    <a:pt x="77" y="49"/>
                  </a:lnTo>
                  <a:lnTo>
                    <a:pt x="75" y="46"/>
                  </a:lnTo>
                  <a:lnTo>
                    <a:pt x="73" y="44"/>
                  </a:lnTo>
                  <a:lnTo>
                    <a:pt x="73" y="42"/>
                  </a:lnTo>
                  <a:lnTo>
                    <a:pt x="73" y="41"/>
                  </a:lnTo>
                  <a:lnTo>
                    <a:pt x="66" y="36"/>
                  </a:lnTo>
                  <a:lnTo>
                    <a:pt x="58" y="30"/>
                  </a:lnTo>
                  <a:lnTo>
                    <a:pt x="51" y="29"/>
                  </a:lnTo>
                  <a:lnTo>
                    <a:pt x="46" y="14"/>
                  </a:lnTo>
                  <a:lnTo>
                    <a:pt x="39" y="14"/>
                  </a:lnTo>
                  <a:lnTo>
                    <a:pt x="34" y="0"/>
                  </a:lnTo>
                  <a:lnTo>
                    <a:pt x="0" y="8"/>
                  </a:lnTo>
                  <a:lnTo>
                    <a:pt x="21" y="80"/>
                  </a:lnTo>
                  <a:close/>
                </a:path>
              </a:pathLst>
            </a:custGeom>
            <a:solidFill>
              <a:srgbClr val="00FF00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60" name="Group 20"/>
            <p:cNvGrpSpPr>
              <a:grpSpLocks/>
            </p:cNvGrpSpPr>
            <p:nvPr/>
          </p:nvGrpSpPr>
          <p:grpSpPr bwMode="auto">
            <a:xfrm>
              <a:off x="7608888" y="3937000"/>
              <a:ext cx="1965325" cy="2009775"/>
              <a:chOff x="2691" y="1840"/>
              <a:chExt cx="1909" cy="2197"/>
            </a:xfrm>
          </p:grpSpPr>
          <p:grpSp>
            <p:nvGrpSpPr>
              <p:cNvPr id="31905" name="Group 21"/>
              <p:cNvGrpSpPr>
                <a:grpSpLocks/>
              </p:cNvGrpSpPr>
              <p:nvPr/>
            </p:nvGrpSpPr>
            <p:grpSpPr bwMode="auto">
              <a:xfrm>
                <a:off x="3537" y="3296"/>
                <a:ext cx="873" cy="743"/>
                <a:chOff x="3822" y="2894"/>
                <a:chExt cx="897" cy="765"/>
              </a:xfrm>
            </p:grpSpPr>
            <p:sp>
              <p:nvSpPr>
                <p:cNvPr id="414" name="Freeform 22"/>
                <p:cNvSpPr>
                  <a:spLocks/>
                </p:cNvSpPr>
                <p:nvPr/>
              </p:nvSpPr>
              <p:spPr bwMode="auto">
                <a:xfrm>
                  <a:off x="3824" y="2894"/>
                  <a:ext cx="889" cy="684"/>
                </a:xfrm>
                <a:custGeom>
                  <a:avLst/>
                  <a:gdLst>
                    <a:gd name="T0" fmla="*/ 641 w 890"/>
                    <a:gd name="T1" fmla="*/ 49 h 684"/>
                    <a:gd name="T2" fmla="*/ 641 w 890"/>
                    <a:gd name="T3" fmla="*/ 69 h 684"/>
                    <a:gd name="T4" fmla="*/ 682 w 890"/>
                    <a:gd name="T5" fmla="*/ 112 h 684"/>
                    <a:gd name="T6" fmla="*/ 717 w 890"/>
                    <a:gd name="T7" fmla="*/ 161 h 684"/>
                    <a:gd name="T8" fmla="*/ 732 w 890"/>
                    <a:gd name="T9" fmla="*/ 190 h 684"/>
                    <a:gd name="T10" fmla="*/ 721 w 890"/>
                    <a:gd name="T11" fmla="*/ 183 h 684"/>
                    <a:gd name="T12" fmla="*/ 758 w 890"/>
                    <a:gd name="T13" fmla="*/ 235 h 684"/>
                    <a:gd name="T14" fmla="*/ 773 w 890"/>
                    <a:gd name="T15" fmla="*/ 279 h 684"/>
                    <a:gd name="T16" fmla="*/ 832 w 890"/>
                    <a:gd name="T17" fmla="*/ 381 h 684"/>
                    <a:gd name="T18" fmla="*/ 856 w 890"/>
                    <a:gd name="T19" fmla="*/ 420 h 684"/>
                    <a:gd name="T20" fmla="*/ 875 w 890"/>
                    <a:gd name="T21" fmla="*/ 450 h 684"/>
                    <a:gd name="T22" fmla="*/ 888 w 890"/>
                    <a:gd name="T23" fmla="*/ 479 h 684"/>
                    <a:gd name="T24" fmla="*/ 890 w 890"/>
                    <a:gd name="T25" fmla="*/ 564 h 684"/>
                    <a:gd name="T26" fmla="*/ 876 w 890"/>
                    <a:gd name="T27" fmla="*/ 609 h 684"/>
                    <a:gd name="T28" fmla="*/ 878 w 890"/>
                    <a:gd name="T29" fmla="*/ 641 h 684"/>
                    <a:gd name="T30" fmla="*/ 842 w 890"/>
                    <a:gd name="T31" fmla="*/ 674 h 684"/>
                    <a:gd name="T32" fmla="*/ 800 w 890"/>
                    <a:gd name="T33" fmla="*/ 684 h 684"/>
                    <a:gd name="T34" fmla="*/ 798 w 890"/>
                    <a:gd name="T35" fmla="*/ 668 h 684"/>
                    <a:gd name="T36" fmla="*/ 807 w 890"/>
                    <a:gd name="T37" fmla="*/ 635 h 684"/>
                    <a:gd name="T38" fmla="*/ 797 w 890"/>
                    <a:gd name="T39" fmla="*/ 653 h 684"/>
                    <a:gd name="T40" fmla="*/ 749 w 890"/>
                    <a:gd name="T41" fmla="*/ 606 h 684"/>
                    <a:gd name="T42" fmla="*/ 714 w 890"/>
                    <a:gd name="T43" fmla="*/ 597 h 684"/>
                    <a:gd name="T44" fmla="*/ 697 w 890"/>
                    <a:gd name="T45" fmla="*/ 564 h 684"/>
                    <a:gd name="T46" fmla="*/ 661 w 890"/>
                    <a:gd name="T47" fmla="*/ 498 h 684"/>
                    <a:gd name="T48" fmla="*/ 633 w 890"/>
                    <a:gd name="T49" fmla="*/ 472 h 684"/>
                    <a:gd name="T50" fmla="*/ 631 w 890"/>
                    <a:gd name="T51" fmla="*/ 491 h 684"/>
                    <a:gd name="T52" fmla="*/ 584 w 890"/>
                    <a:gd name="T53" fmla="*/ 425 h 684"/>
                    <a:gd name="T54" fmla="*/ 587 w 890"/>
                    <a:gd name="T55" fmla="*/ 408 h 684"/>
                    <a:gd name="T56" fmla="*/ 578 w 890"/>
                    <a:gd name="T57" fmla="*/ 359 h 684"/>
                    <a:gd name="T58" fmla="*/ 575 w 890"/>
                    <a:gd name="T59" fmla="*/ 399 h 684"/>
                    <a:gd name="T60" fmla="*/ 556 w 890"/>
                    <a:gd name="T61" fmla="*/ 374 h 684"/>
                    <a:gd name="T62" fmla="*/ 562 w 890"/>
                    <a:gd name="T63" fmla="*/ 316 h 684"/>
                    <a:gd name="T64" fmla="*/ 560 w 890"/>
                    <a:gd name="T65" fmla="*/ 267 h 684"/>
                    <a:gd name="T66" fmla="*/ 555 w 890"/>
                    <a:gd name="T67" fmla="*/ 247 h 684"/>
                    <a:gd name="T68" fmla="*/ 521 w 890"/>
                    <a:gd name="T69" fmla="*/ 222 h 684"/>
                    <a:gd name="T70" fmla="*/ 467 w 890"/>
                    <a:gd name="T71" fmla="*/ 179 h 684"/>
                    <a:gd name="T72" fmla="*/ 424 w 890"/>
                    <a:gd name="T73" fmla="*/ 139 h 684"/>
                    <a:gd name="T74" fmla="*/ 355 w 890"/>
                    <a:gd name="T75" fmla="*/ 132 h 684"/>
                    <a:gd name="T76" fmla="*/ 320 w 890"/>
                    <a:gd name="T77" fmla="*/ 164 h 684"/>
                    <a:gd name="T78" fmla="*/ 308 w 890"/>
                    <a:gd name="T79" fmla="*/ 168 h 684"/>
                    <a:gd name="T80" fmla="*/ 277 w 890"/>
                    <a:gd name="T81" fmla="*/ 181 h 684"/>
                    <a:gd name="T82" fmla="*/ 245 w 890"/>
                    <a:gd name="T83" fmla="*/ 179 h 684"/>
                    <a:gd name="T84" fmla="*/ 238 w 890"/>
                    <a:gd name="T85" fmla="*/ 142 h 684"/>
                    <a:gd name="T86" fmla="*/ 206 w 890"/>
                    <a:gd name="T87" fmla="*/ 125 h 684"/>
                    <a:gd name="T88" fmla="*/ 172 w 890"/>
                    <a:gd name="T89" fmla="*/ 118 h 684"/>
                    <a:gd name="T90" fmla="*/ 127 w 890"/>
                    <a:gd name="T91" fmla="*/ 113 h 684"/>
                    <a:gd name="T92" fmla="*/ 157 w 890"/>
                    <a:gd name="T93" fmla="*/ 110 h 684"/>
                    <a:gd name="T94" fmla="*/ 101 w 890"/>
                    <a:gd name="T95" fmla="*/ 113 h 684"/>
                    <a:gd name="T96" fmla="*/ 52 w 890"/>
                    <a:gd name="T97" fmla="*/ 125 h 684"/>
                    <a:gd name="T98" fmla="*/ 67 w 890"/>
                    <a:gd name="T99" fmla="*/ 105 h 684"/>
                    <a:gd name="T100" fmla="*/ 51 w 890"/>
                    <a:gd name="T101" fmla="*/ 113 h 684"/>
                    <a:gd name="T102" fmla="*/ 22 w 890"/>
                    <a:gd name="T103" fmla="*/ 137 h 684"/>
                    <a:gd name="T104" fmla="*/ 23 w 890"/>
                    <a:gd name="T105" fmla="*/ 117 h 684"/>
                    <a:gd name="T106" fmla="*/ 25 w 890"/>
                    <a:gd name="T107" fmla="*/ 93 h 684"/>
                    <a:gd name="T108" fmla="*/ 572 w 890"/>
                    <a:gd name="T109" fmla="*/ 37 h 684"/>
                    <a:gd name="T110" fmla="*/ 594 w 890"/>
                    <a:gd name="T111" fmla="*/ 30 h 684"/>
                    <a:gd name="T112" fmla="*/ 616 w 890"/>
                    <a:gd name="T113" fmla="*/ 5 h 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90"/>
                    <a:gd name="T172" fmla="*/ 0 h 684"/>
                    <a:gd name="T173" fmla="*/ 890 w 890"/>
                    <a:gd name="T174" fmla="*/ 684 h 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90" h="684">
                      <a:moveTo>
                        <a:pt x="650" y="14"/>
                      </a:moveTo>
                      <a:lnTo>
                        <a:pt x="650" y="32"/>
                      </a:lnTo>
                      <a:lnTo>
                        <a:pt x="655" y="32"/>
                      </a:lnTo>
                      <a:lnTo>
                        <a:pt x="656" y="42"/>
                      </a:lnTo>
                      <a:lnTo>
                        <a:pt x="655" y="42"/>
                      </a:lnTo>
                      <a:lnTo>
                        <a:pt x="653" y="44"/>
                      </a:lnTo>
                      <a:lnTo>
                        <a:pt x="651" y="44"/>
                      </a:lnTo>
                      <a:lnTo>
                        <a:pt x="648" y="46"/>
                      </a:lnTo>
                      <a:lnTo>
                        <a:pt x="643" y="46"/>
                      </a:lnTo>
                      <a:lnTo>
                        <a:pt x="641" y="49"/>
                      </a:lnTo>
                      <a:lnTo>
                        <a:pt x="638" y="52"/>
                      </a:lnTo>
                      <a:lnTo>
                        <a:pt x="636" y="58"/>
                      </a:lnTo>
                      <a:lnTo>
                        <a:pt x="636" y="63"/>
                      </a:lnTo>
                      <a:lnTo>
                        <a:pt x="636" y="68"/>
                      </a:lnTo>
                      <a:lnTo>
                        <a:pt x="636" y="69"/>
                      </a:lnTo>
                      <a:lnTo>
                        <a:pt x="636" y="71"/>
                      </a:lnTo>
                      <a:lnTo>
                        <a:pt x="638" y="71"/>
                      </a:lnTo>
                      <a:lnTo>
                        <a:pt x="641" y="71"/>
                      </a:lnTo>
                      <a:lnTo>
                        <a:pt x="641" y="69"/>
                      </a:lnTo>
                      <a:lnTo>
                        <a:pt x="643" y="61"/>
                      </a:lnTo>
                      <a:lnTo>
                        <a:pt x="644" y="54"/>
                      </a:lnTo>
                      <a:lnTo>
                        <a:pt x="648" y="51"/>
                      </a:lnTo>
                      <a:lnTo>
                        <a:pt x="651" y="47"/>
                      </a:lnTo>
                      <a:lnTo>
                        <a:pt x="656" y="47"/>
                      </a:lnTo>
                      <a:lnTo>
                        <a:pt x="660" y="47"/>
                      </a:lnTo>
                      <a:lnTo>
                        <a:pt x="661" y="47"/>
                      </a:lnTo>
                      <a:lnTo>
                        <a:pt x="663" y="49"/>
                      </a:lnTo>
                      <a:lnTo>
                        <a:pt x="683" y="95"/>
                      </a:lnTo>
                      <a:lnTo>
                        <a:pt x="682" y="112"/>
                      </a:lnTo>
                      <a:lnTo>
                        <a:pt x="692" y="132"/>
                      </a:lnTo>
                      <a:lnTo>
                        <a:pt x="697" y="127"/>
                      </a:lnTo>
                      <a:lnTo>
                        <a:pt x="699" y="129"/>
                      </a:lnTo>
                      <a:lnTo>
                        <a:pt x="700" y="132"/>
                      </a:lnTo>
                      <a:lnTo>
                        <a:pt x="704" y="137"/>
                      </a:lnTo>
                      <a:lnTo>
                        <a:pt x="707" y="144"/>
                      </a:lnTo>
                      <a:lnTo>
                        <a:pt x="710" y="149"/>
                      </a:lnTo>
                      <a:lnTo>
                        <a:pt x="714" y="154"/>
                      </a:lnTo>
                      <a:lnTo>
                        <a:pt x="716" y="159"/>
                      </a:lnTo>
                      <a:lnTo>
                        <a:pt x="717" y="161"/>
                      </a:lnTo>
                      <a:lnTo>
                        <a:pt x="726" y="174"/>
                      </a:lnTo>
                      <a:lnTo>
                        <a:pt x="732" y="184"/>
                      </a:lnTo>
                      <a:lnTo>
                        <a:pt x="738" y="191"/>
                      </a:lnTo>
                      <a:lnTo>
                        <a:pt x="741" y="196"/>
                      </a:lnTo>
                      <a:lnTo>
                        <a:pt x="741" y="200"/>
                      </a:lnTo>
                      <a:lnTo>
                        <a:pt x="738" y="196"/>
                      </a:lnTo>
                      <a:lnTo>
                        <a:pt x="736" y="193"/>
                      </a:lnTo>
                      <a:lnTo>
                        <a:pt x="732" y="190"/>
                      </a:lnTo>
                      <a:lnTo>
                        <a:pt x="729" y="186"/>
                      </a:lnTo>
                      <a:lnTo>
                        <a:pt x="726" y="181"/>
                      </a:lnTo>
                      <a:lnTo>
                        <a:pt x="722" y="178"/>
                      </a:lnTo>
                      <a:lnTo>
                        <a:pt x="721" y="174"/>
                      </a:lnTo>
                      <a:lnTo>
                        <a:pt x="719" y="173"/>
                      </a:lnTo>
                      <a:lnTo>
                        <a:pt x="714" y="174"/>
                      </a:lnTo>
                      <a:lnTo>
                        <a:pt x="716" y="174"/>
                      </a:lnTo>
                      <a:lnTo>
                        <a:pt x="717" y="178"/>
                      </a:lnTo>
                      <a:lnTo>
                        <a:pt x="721" y="183"/>
                      </a:lnTo>
                      <a:lnTo>
                        <a:pt x="724" y="188"/>
                      </a:lnTo>
                      <a:lnTo>
                        <a:pt x="729" y="195"/>
                      </a:lnTo>
                      <a:lnTo>
                        <a:pt x="732" y="200"/>
                      </a:lnTo>
                      <a:lnTo>
                        <a:pt x="734" y="203"/>
                      </a:lnTo>
                      <a:lnTo>
                        <a:pt x="736" y="205"/>
                      </a:lnTo>
                      <a:lnTo>
                        <a:pt x="748" y="217"/>
                      </a:lnTo>
                      <a:lnTo>
                        <a:pt x="754" y="225"/>
                      </a:lnTo>
                      <a:lnTo>
                        <a:pt x="760" y="232"/>
                      </a:lnTo>
                      <a:lnTo>
                        <a:pt x="760" y="235"/>
                      </a:lnTo>
                      <a:lnTo>
                        <a:pt x="758" y="235"/>
                      </a:lnTo>
                      <a:lnTo>
                        <a:pt x="756" y="235"/>
                      </a:lnTo>
                      <a:lnTo>
                        <a:pt x="754" y="235"/>
                      </a:lnTo>
                      <a:lnTo>
                        <a:pt x="753" y="235"/>
                      </a:lnTo>
                      <a:lnTo>
                        <a:pt x="754" y="235"/>
                      </a:lnTo>
                      <a:lnTo>
                        <a:pt x="760" y="250"/>
                      </a:lnTo>
                      <a:lnTo>
                        <a:pt x="766" y="266"/>
                      </a:lnTo>
                      <a:lnTo>
                        <a:pt x="773" y="279"/>
                      </a:lnTo>
                      <a:lnTo>
                        <a:pt x="780" y="293"/>
                      </a:lnTo>
                      <a:lnTo>
                        <a:pt x="787" y="305"/>
                      </a:lnTo>
                      <a:lnTo>
                        <a:pt x="793" y="318"/>
                      </a:lnTo>
                      <a:lnTo>
                        <a:pt x="800" y="328"/>
                      </a:lnTo>
                      <a:lnTo>
                        <a:pt x="805" y="338"/>
                      </a:lnTo>
                      <a:lnTo>
                        <a:pt x="812" y="349"/>
                      </a:lnTo>
                      <a:lnTo>
                        <a:pt x="817" y="357"/>
                      </a:lnTo>
                      <a:lnTo>
                        <a:pt x="822" y="366"/>
                      </a:lnTo>
                      <a:lnTo>
                        <a:pt x="827" y="374"/>
                      </a:lnTo>
                      <a:lnTo>
                        <a:pt x="832" y="381"/>
                      </a:lnTo>
                      <a:lnTo>
                        <a:pt x="836" y="386"/>
                      </a:lnTo>
                      <a:lnTo>
                        <a:pt x="837" y="391"/>
                      </a:lnTo>
                      <a:lnTo>
                        <a:pt x="839" y="394"/>
                      </a:lnTo>
                      <a:lnTo>
                        <a:pt x="842" y="398"/>
                      </a:lnTo>
                      <a:lnTo>
                        <a:pt x="846" y="403"/>
                      </a:lnTo>
                      <a:lnTo>
                        <a:pt x="849" y="406"/>
                      </a:lnTo>
                      <a:lnTo>
                        <a:pt x="851" y="411"/>
                      </a:lnTo>
                      <a:lnTo>
                        <a:pt x="853" y="415"/>
                      </a:lnTo>
                      <a:lnTo>
                        <a:pt x="854" y="418"/>
                      </a:lnTo>
                      <a:lnTo>
                        <a:pt x="856" y="420"/>
                      </a:lnTo>
                      <a:lnTo>
                        <a:pt x="858" y="420"/>
                      </a:lnTo>
                      <a:lnTo>
                        <a:pt x="863" y="425"/>
                      </a:lnTo>
                      <a:lnTo>
                        <a:pt x="868" y="428"/>
                      </a:lnTo>
                      <a:lnTo>
                        <a:pt x="870" y="432"/>
                      </a:lnTo>
                      <a:lnTo>
                        <a:pt x="871" y="435"/>
                      </a:lnTo>
                      <a:lnTo>
                        <a:pt x="871" y="438"/>
                      </a:lnTo>
                      <a:lnTo>
                        <a:pt x="870" y="442"/>
                      </a:lnTo>
                      <a:lnTo>
                        <a:pt x="870" y="443"/>
                      </a:lnTo>
                      <a:lnTo>
                        <a:pt x="870" y="445"/>
                      </a:lnTo>
                      <a:lnTo>
                        <a:pt x="875" y="450"/>
                      </a:lnTo>
                      <a:lnTo>
                        <a:pt x="878" y="454"/>
                      </a:lnTo>
                      <a:lnTo>
                        <a:pt x="880" y="457"/>
                      </a:lnTo>
                      <a:lnTo>
                        <a:pt x="880" y="460"/>
                      </a:lnTo>
                      <a:lnTo>
                        <a:pt x="880" y="462"/>
                      </a:lnTo>
                      <a:lnTo>
                        <a:pt x="880" y="464"/>
                      </a:lnTo>
                      <a:lnTo>
                        <a:pt x="878" y="464"/>
                      </a:lnTo>
                      <a:lnTo>
                        <a:pt x="888" y="474"/>
                      </a:lnTo>
                      <a:lnTo>
                        <a:pt x="888" y="476"/>
                      </a:lnTo>
                      <a:lnTo>
                        <a:pt x="888" y="479"/>
                      </a:lnTo>
                      <a:lnTo>
                        <a:pt x="890" y="484"/>
                      </a:lnTo>
                      <a:lnTo>
                        <a:pt x="890" y="491"/>
                      </a:lnTo>
                      <a:lnTo>
                        <a:pt x="890" y="498"/>
                      </a:lnTo>
                      <a:lnTo>
                        <a:pt x="890" y="508"/>
                      </a:lnTo>
                      <a:lnTo>
                        <a:pt x="890" y="518"/>
                      </a:lnTo>
                      <a:lnTo>
                        <a:pt x="890" y="526"/>
                      </a:lnTo>
                      <a:lnTo>
                        <a:pt x="890" y="536"/>
                      </a:lnTo>
                      <a:lnTo>
                        <a:pt x="890" y="547"/>
                      </a:lnTo>
                      <a:lnTo>
                        <a:pt x="890" y="555"/>
                      </a:lnTo>
                      <a:lnTo>
                        <a:pt x="890" y="564"/>
                      </a:lnTo>
                      <a:lnTo>
                        <a:pt x="890" y="570"/>
                      </a:lnTo>
                      <a:lnTo>
                        <a:pt x="890" y="575"/>
                      </a:lnTo>
                      <a:lnTo>
                        <a:pt x="890" y="580"/>
                      </a:lnTo>
                      <a:lnTo>
                        <a:pt x="886" y="586"/>
                      </a:lnTo>
                      <a:lnTo>
                        <a:pt x="883" y="589"/>
                      </a:lnTo>
                      <a:lnTo>
                        <a:pt x="881" y="594"/>
                      </a:lnTo>
                      <a:lnTo>
                        <a:pt x="880" y="599"/>
                      </a:lnTo>
                      <a:lnTo>
                        <a:pt x="878" y="604"/>
                      </a:lnTo>
                      <a:lnTo>
                        <a:pt x="876" y="609"/>
                      </a:lnTo>
                      <a:lnTo>
                        <a:pt x="876" y="614"/>
                      </a:lnTo>
                      <a:lnTo>
                        <a:pt x="876" y="619"/>
                      </a:lnTo>
                      <a:lnTo>
                        <a:pt x="876" y="623"/>
                      </a:lnTo>
                      <a:lnTo>
                        <a:pt x="876" y="628"/>
                      </a:lnTo>
                      <a:lnTo>
                        <a:pt x="876" y="631"/>
                      </a:lnTo>
                      <a:lnTo>
                        <a:pt x="876" y="635"/>
                      </a:lnTo>
                      <a:lnTo>
                        <a:pt x="876" y="638"/>
                      </a:lnTo>
                      <a:lnTo>
                        <a:pt x="876" y="640"/>
                      </a:lnTo>
                      <a:lnTo>
                        <a:pt x="878" y="641"/>
                      </a:lnTo>
                      <a:lnTo>
                        <a:pt x="876" y="650"/>
                      </a:lnTo>
                      <a:lnTo>
                        <a:pt x="875" y="657"/>
                      </a:lnTo>
                      <a:lnTo>
                        <a:pt x="871" y="660"/>
                      </a:lnTo>
                      <a:lnTo>
                        <a:pt x="868" y="662"/>
                      </a:lnTo>
                      <a:lnTo>
                        <a:pt x="864" y="663"/>
                      </a:lnTo>
                      <a:lnTo>
                        <a:pt x="861" y="663"/>
                      </a:lnTo>
                      <a:lnTo>
                        <a:pt x="858" y="663"/>
                      </a:lnTo>
                      <a:lnTo>
                        <a:pt x="856" y="663"/>
                      </a:lnTo>
                      <a:lnTo>
                        <a:pt x="849" y="668"/>
                      </a:lnTo>
                      <a:lnTo>
                        <a:pt x="842" y="674"/>
                      </a:lnTo>
                      <a:lnTo>
                        <a:pt x="837" y="675"/>
                      </a:lnTo>
                      <a:lnTo>
                        <a:pt x="834" y="675"/>
                      </a:lnTo>
                      <a:lnTo>
                        <a:pt x="831" y="675"/>
                      </a:lnTo>
                      <a:lnTo>
                        <a:pt x="827" y="674"/>
                      </a:lnTo>
                      <a:lnTo>
                        <a:pt x="826" y="674"/>
                      </a:lnTo>
                      <a:lnTo>
                        <a:pt x="817" y="680"/>
                      </a:lnTo>
                      <a:lnTo>
                        <a:pt x="810" y="684"/>
                      </a:lnTo>
                      <a:lnTo>
                        <a:pt x="805" y="684"/>
                      </a:lnTo>
                      <a:lnTo>
                        <a:pt x="800" y="684"/>
                      </a:lnTo>
                      <a:lnTo>
                        <a:pt x="797" y="684"/>
                      </a:lnTo>
                      <a:lnTo>
                        <a:pt x="793" y="680"/>
                      </a:lnTo>
                      <a:lnTo>
                        <a:pt x="792" y="680"/>
                      </a:lnTo>
                      <a:lnTo>
                        <a:pt x="792" y="679"/>
                      </a:lnTo>
                      <a:lnTo>
                        <a:pt x="787" y="670"/>
                      </a:lnTo>
                      <a:lnTo>
                        <a:pt x="787" y="667"/>
                      </a:lnTo>
                      <a:lnTo>
                        <a:pt x="788" y="663"/>
                      </a:lnTo>
                      <a:lnTo>
                        <a:pt x="790" y="665"/>
                      </a:lnTo>
                      <a:lnTo>
                        <a:pt x="795" y="667"/>
                      </a:lnTo>
                      <a:lnTo>
                        <a:pt x="798" y="668"/>
                      </a:lnTo>
                      <a:lnTo>
                        <a:pt x="802" y="670"/>
                      </a:lnTo>
                      <a:lnTo>
                        <a:pt x="802" y="672"/>
                      </a:lnTo>
                      <a:lnTo>
                        <a:pt x="820" y="665"/>
                      </a:lnTo>
                      <a:lnTo>
                        <a:pt x="810" y="653"/>
                      </a:lnTo>
                      <a:lnTo>
                        <a:pt x="812" y="652"/>
                      </a:lnTo>
                      <a:lnTo>
                        <a:pt x="814" y="650"/>
                      </a:lnTo>
                      <a:lnTo>
                        <a:pt x="815" y="648"/>
                      </a:lnTo>
                      <a:lnTo>
                        <a:pt x="810" y="640"/>
                      </a:lnTo>
                      <a:lnTo>
                        <a:pt x="807" y="635"/>
                      </a:lnTo>
                      <a:lnTo>
                        <a:pt x="804" y="633"/>
                      </a:lnTo>
                      <a:lnTo>
                        <a:pt x="802" y="631"/>
                      </a:lnTo>
                      <a:lnTo>
                        <a:pt x="800" y="633"/>
                      </a:lnTo>
                      <a:lnTo>
                        <a:pt x="798" y="635"/>
                      </a:lnTo>
                      <a:lnTo>
                        <a:pt x="798" y="636"/>
                      </a:lnTo>
                      <a:lnTo>
                        <a:pt x="798" y="638"/>
                      </a:lnTo>
                      <a:lnTo>
                        <a:pt x="802" y="645"/>
                      </a:lnTo>
                      <a:lnTo>
                        <a:pt x="802" y="650"/>
                      </a:lnTo>
                      <a:lnTo>
                        <a:pt x="800" y="652"/>
                      </a:lnTo>
                      <a:lnTo>
                        <a:pt x="797" y="653"/>
                      </a:lnTo>
                      <a:lnTo>
                        <a:pt x="793" y="653"/>
                      </a:lnTo>
                      <a:lnTo>
                        <a:pt x="790" y="653"/>
                      </a:lnTo>
                      <a:lnTo>
                        <a:pt x="788" y="652"/>
                      </a:lnTo>
                      <a:lnTo>
                        <a:pt x="787" y="652"/>
                      </a:lnTo>
                      <a:lnTo>
                        <a:pt x="780" y="640"/>
                      </a:lnTo>
                      <a:lnTo>
                        <a:pt x="775" y="630"/>
                      </a:lnTo>
                      <a:lnTo>
                        <a:pt x="768" y="621"/>
                      </a:lnTo>
                      <a:lnTo>
                        <a:pt x="763" y="614"/>
                      </a:lnTo>
                      <a:lnTo>
                        <a:pt x="756" y="609"/>
                      </a:lnTo>
                      <a:lnTo>
                        <a:pt x="749" y="606"/>
                      </a:lnTo>
                      <a:lnTo>
                        <a:pt x="744" y="602"/>
                      </a:lnTo>
                      <a:lnTo>
                        <a:pt x="739" y="599"/>
                      </a:lnTo>
                      <a:lnTo>
                        <a:pt x="734" y="597"/>
                      </a:lnTo>
                      <a:lnTo>
                        <a:pt x="729" y="597"/>
                      </a:lnTo>
                      <a:lnTo>
                        <a:pt x="724" y="597"/>
                      </a:lnTo>
                      <a:lnTo>
                        <a:pt x="721" y="597"/>
                      </a:lnTo>
                      <a:lnTo>
                        <a:pt x="719" y="597"/>
                      </a:lnTo>
                      <a:lnTo>
                        <a:pt x="716" y="597"/>
                      </a:lnTo>
                      <a:lnTo>
                        <a:pt x="714" y="597"/>
                      </a:lnTo>
                      <a:lnTo>
                        <a:pt x="714" y="599"/>
                      </a:lnTo>
                      <a:lnTo>
                        <a:pt x="712" y="597"/>
                      </a:lnTo>
                      <a:lnTo>
                        <a:pt x="710" y="594"/>
                      </a:lnTo>
                      <a:lnTo>
                        <a:pt x="707" y="592"/>
                      </a:lnTo>
                      <a:lnTo>
                        <a:pt x="705" y="589"/>
                      </a:lnTo>
                      <a:lnTo>
                        <a:pt x="704" y="586"/>
                      </a:lnTo>
                      <a:lnTo>
                        <a:pt x="702" y="584"/>
                      </a:lnTo>
                      <a:lnTo>
                        <a:pt x="700" y="580"/>
                      </a:lnTo>
                      <a:lnTo>
                        <a:pt x="697" y="564"/>
                      </a:lnTo>
                      <a:lnTo>
                        <a:pt x="692" y="550"/>
                      </a:lnTo>
                      <a:lnTo>
                        <a:pt x="687" y="542"/>
                      </a:lnTo>
                      <a:lnTo>
                        <a:pt x="683" y="536"/>
                      </a:lnTo>
                      <a:lnTo>
                        <a:pt x="680" y="535"/>
                      </a:lnTo>
                      <a:lnTo>
                        <a:pt x="677" y="535"/>
                      </a:lnTo>
                      <a:lnTo>
                        <a:pt x="675" y="535"/>
                      </a:lnTo>
                      <a:lnTo>
                        <a:pt x="666" y="526"/>
                      </a:lnTo>
                      <a:lnTo>
                        <a:pt x="661" y="514"/>
                      </a:lnTo>
                      <a:lnTo>
                        <a:pt x="661" y="498"/>
                      </a:lnTo>
                      <a:lnTo>
                        <a:pt x="653" y="486"/>
                      </a:lnTo>
                      <a:lnTo>
                        <a:pt x="661" y="472"/>
                      </a:lnTo>
                      <a:lnTo>
                        <a:pt x="646" y="481"/>
                      </a:lnTo>
                      <a:lnTo>
                        <a:pt x="646" y="479"/>
                      </a:lnTo>
                      <a:lnTo>
                        <a:pt x="644" y="479"/>
                      </a:lnTo>
                      <a:lnTo>
                        <a:pt x="641" y="477"/>
                      </a:lnTo>
                      <a:lnTo>
                        <a:pt x="639" y="476"/>
                      </a:lnTo>
                      <a:lnTo>
                        <a:pt x="636" y="474"/>
                      </a:lnTo>
                      <a:lnTo>
                        <a:pt x="634" y="474"/>
                      </a:lnTo>
                      <a:lnTo>
                        <a:pt x="633" y="472"/>
                      </a:lnTo>
                      <a:lnTo>
                        <a:pt x="633" y="474"/>
                      </a:lnTo>
                      <a:lnTo>
                        <a:pt x="638" y="482"/>
                      </a:lnTo>
                      <a:lnTo>
                        <a:pt x="643" y="489"/>
                      </a:lnTo>
                      <a:lnTo>
                        <a:pt x="644" y="494"/>
                      </a:lnTo>
                      <a:lnTo>
                        <a:pt x="644" y="498"/>
                      </a:lnTo>
                      <a:lnTo>
                        <a:pt x="643" y="498"/>
                      </a:lnTo>
                      <a:lnTo>
                        <a:pt x="641" y="498"/>
                      </a:lnTo>
                      <a:lnTo>
                        <a:pt x="638" y="496"/>
                      </a:lnTo>
                      <a:lnTo>
                        <a:pt x="636" y="494"/>
                      </a:lnTo>
                      <a:lnTo>
                        <a:pt x="631" y="491"/>
                      </a:lnTo>
                      <a:lnTo>
                        <a:pt x="628" y="487"/>
                      </a:lnTo>
                      <a:lnTo>
                        <a:pt x="622" y="484"/>
                      </a:lnTo>
                      <a:lnTo>
                        <a:pt x="619" y="481"/>
                      </a:lnTo>
                      <a:lnTo>
                        <a:pt x="616" y="477"/>
                      </a:lnTo>
                      <a:lnTo>
                        <a:pt x="612" y="474"/>
                      </a:lnTo>
                      <a:lnTo>
                        <a:pt x="611" y="472"/>
                      </a:lnTo>
                      <a:lnTo>
                        <a:pt x="607" y="457"/>
                      </a:lnTo>
                      <a:lnTo>
                        <a:pt x="582" y="425"/>
                      </a:lnTo>
                      <a:lnTo>
                        <a:pt x="584" y="425"/>
                      </a:lnTo>
                      <a:lnTo>
                        <a:pt x="585" y="423"/>
                      </a:lnTo>
                      <a:lnTo>
                        <a:pt x="587" y="423"/>
                      </a:lnTo>
                      <a:lnTo>
                        <a:pt x="589" y="421"/>
                      </a:lnTo>
                      <a:lnTo>
                        <a:pt x="590" y="421"/>
                      </a:lnTo>
                      <a:lnTo>
                        <a:pt x="592" y="420"/>
                      </a:lnTo>
                      <a:lnTo>
                        <a:pt x="594" y="420"/>
                      </a:lnTo>
                      <a:lnTo>
                        <a:pt x="589" y="418"/>
                      </a:lnTo>
                      <a:lnTo>
                        <a:pt x="587" y="413"/>
                      </a:lnTo>
                      <a:lnTo>
                        <a:pt x="587" y="408"/>
                      </a:lnTo>
                      <a:lnTo>
                        <a:pt x="587" y="401"/>
                      </a:lnTo>
                      <a:lnTo>
                        <a:pt x="589" y="394"/>
                      </a:lnTo>
                      <a:lnTo>
                        <a:pt x="590" y="388"/>
                      </a:lnTo>
                      <a:lnTo>
                        <a:pt x="590" y="382"/>
                      </a:lnTo>
                      <a:lnTo>
                        <a:pt x="590" y="379"/>
                      </a:lnTo>
                      <a:lnTo>
                        <a:pt x="587" y="371"/>
                      </a:lnTo>
                      <a:lnTo>
                        <a:pt x="585" y="364"/>
                      </a:lnTo>
                      <a:lnTo>
                        <a:pt x="582" y="360"/>
                      </a:lnTo>
                      <a:lnTo>
                        <a:pt x="580" y="359"/>
                      </a:lnTo>
                      <a:lnTo>
                        <a:pt x="578" y="359"/>
                      </a:lnTo>
                      <a:lnTo>
                        <a:pt x="577" y="360"/>
                      </a:lnTo>
                      <a:lnTo>
                        <a:pt x="577" y="364"/>
                      </a:lnTo>
                      <a:lnTo>
                        <a:pt x="575" y="367"/>
                      </a:lnTo>
                      <a:lnTo>
                        <a:pt x="575" y="372"/>
                      </a:lnTo>
                      <a:lnTo>
                        <a:pt x="575" y="377"/>
                      </a:lnTo>
                      <a:lnTo>
                        <a:pt x="575" y="382"/>
                      </a:lnTo>
                      <a:lnTo>
                        <a:pt x="575" y="388"/>
                      </a:lnTo>
                      <a:lnTo>
                        <a:pt x="575" y="393"/>
                      </a:lnTo>
                      <a:lnTo>
                        <a:pt x="575" y="396"/>
                      </a:lnTo>
                      <a:lnTo>
                        <a:pt x="575" y="399"/>
                      </a:lnTo>
                      <a:lnTo>
                        <a:pt x="572" y="398"/>
                      </a:lnTo>
                      <a:lnTo>
                        <a:pt x="568" y="394"/>
                      </a:lnTo>
                      <a:lnTo>
                        <a:pt x="565" y="391"/>
                      </a:lnTo>
                      <a:lnTo>
                        <a:pt x="560" y="388"/>
                      </a:lnTo>
                      <a:lnTo>
                        <a:pt x="558" y="384"/>
                      </a:lnTo>
                      <a:lnTo>
                        <a:pt x="555" y="382"/>
                      </a:lnTo>
                      <a:lnTo>
                        <a:pt x="555" y="381"/>
                      </a:lnTo>
                      <a:lnTo>
                        <a:pt x="556" y="374"/>
                      </a:lnTo>
                      <a:lnTo>
                        <a:pt x="558" y="366"/>
                      </a:lnTo>
                      <a:lnTo>
                        <a:pt x="558" y="359"/>
                      </a:lnTo>
                      <a:lnTo>
                        <a:pt x="558" y="352"/>
                      </a:lnTo>
                      <a:lnTo>
                        <a:pt x="556" y="345"/>
                      </a:lnTo>
                      <a:lnTo>
                        <a:pt x="556" y="340"/>
                      </a:lnTo>
                      <a:lnTo>
                        <a:pt x="555" y="337"/>
                      </a:lnTo>
                      <a:lnTo>
                        <a:pt x="555" y="335"/>
                      </a:lnTo>
                      <a:lnTo>
                        <a:pt x="558" y="328"/>
                      </a:lnTo>
                      <a:lnTo>
                        <a:pt x="560" y="323"/>
                      </a:lnTo>
                      <a:lnTo>
                        <a:pt x="562" y="316"/>
                      </a:lnTo>
                      <a:lnTo>
                        <a:pt x="562" y="311"/>
                      </a:lnTo>
                      <a:lnTo>
                        <a:pt x="563" y="305"/>
                      </a:lnTo>
                      <a:lnTo>
                        <a:pt x="563" y="300"/>
                      </a:lnTo>
                      <a:lnTo>
                        <a:pt x="563" y="293"/>
                      </a:lnTo>
                      <a:lnTo>
                        <a:pt x="563" y="288"/>
                      </a:lnTo>
                      <a:lnTo>
                        <a:pt x="562" y="283"/>
                      </a:lnTo>
                      <a:lnTo>
                        <a:pt x="562" y="278"/>
                      </a:lnTo>
                      <a:lnTo>
                        <a:pt x="560" y="274"/>
                      </a:lnTo>
                      <a:lnTo>
                        <a:pt x="560" y="269"/>
                      </a:lnTo>
                      <a:lnTo>
                        <a:pt x="560" y="267"/>
                      </a:lnTo>
                      <a:lnTo>
                        <a:pt x="558" y="264"/>
                      </a:lnTo>
                      <a:lnTo>
                        <a:pt x="558" y="262"/>
                      </a:lnTo>
                      <a:lnTo>
                        <a:pt x="558" y="261"/>
                      </a:lnTo>
                      <a:lnTo>
                        <a:pt x="558" y="257"/>
                      </a:lnTo>
                      <a:lnTo>
                        <a:pt x="558" y="256"/>
                      </a:lnTo>
                      <a:lnTo>
                        <a:pt x="556" y="252"/>
                      </a:lnTo>
                      <a:lnTo>
                        <a:pt x="556" y="249"/>
                      </a:lnTo>
                      <a:lnTo>
                        <a:pt x="555" y="247"/>
                      </a:lnTo>
                      <a:lnTo>
                        <a:pt x="551" y="245"/>
                      </a:lnTo>
                      <a:lnTo>
                        <a:pt x="548" y="242"/>
                      </a:lnTo>
                      <a:lnTo>
                        <a:pt x="545" y="239"/>
                      </a:lnTo>
                      <a:lnTo>
                        <a:pt x="541" y="232"/>
                      </a:lnTo>
                      <a:lnTo>
                        <a:pt x="538" y="227"/>
                      </a:lnTo>
                      <a:lnTo>
                        <a:pt x="534" y="223"/>
                      </a:lnTo>
                      <a:lnTo>
                        <a:pt x="533" y="220"/>
                      </a:lnTo>
                      <a:lnTo>
                        <a:pt x="533" y="218"/>
                      </a:lnTo>
                      <a:lnTo>
                        <a:pt x="521" y="222"/>
                      </a:lnTo>
                      <a:lnTo>
                        <a:pt x="514" y="222"/>
                      </a:lnTo>
                      <a:lnTo>
                        <a:pt x="509" y="222"/>
                      </a:lnTo>
                      <a:lnTo>
                        <a:pt x="507" y="220"/>
                      </a:lnTo>
                      <a:lnTo>
                        <a:pt x="506" y="217"/>
                      </a:lnTo>
                      <a:lnTo>
                        <a:pt x="506" y="215"/>
                      </a:lnTo>
                      <a:lnTo>
                        <a:pt x="507" y="215"/>
                      </a:lnTo>
                      <a:lnTo>
                        <a:pt x="507" y="213"/>
                      </a:lnTo>
                      <a:lnTo>
                        <a:pt x="497" y="206"/>
                      </a:lnTo>
                      <a:lnTo>
                        <a:pt x="484" y="191"/>
                      </a:lnTo>
                      <a:lnTo>
                        <a:pt x="467" y="179"/>
                      </a:lnTo>
                      <a:lnTo>
                        <a:pt x="465" y="179"/>
                      </a:lnTo>
                      <a:lnTo>
                        <a:pt x="463" y="176"/>
                      </a:lnTo>
                      <a:lnTo>
                        <a:pt x="458" y="173"/>
                      </a:lnTo>
                      <a:lnTo>
                        <a:pt x="455" y="168"/>
                      </a:lnTo>
                      <a:lnTo>
                        <a:pt x="450" y="162"/>
                      </a:lnTo>
                      <a:lnTo>
                        <a:pt x="446" y="157"/>
                      </a:lnTo>
                      <a:lnTo>
                        <a:pt x="445" y="154"/>
                      </a:lnTo>
                      <a:lnTo>
                        <a:pt x="443" y="152"/>
                      </a:lnTo>
                      <a:lnTo>
                        <a:pt x="433" y="144"/>
                      </a:lnTo>
                      <a:lnTo>
                        <a:pt x="424" y="139"/>
                      </a:lnTo>
                      <a:lnTo>
                        <a:pt x="418" y="132"/>
                      </a:lnTo>
                      <a:lnTo>
                        <a:pt x="411" y="129"/>
                      </a:lnTo>
                      <a:lnTo>
                        <a:pt x="404" y="125"/>
                      </a:lnTo>
                      <a:lnTo>
                        <a:pt x="399" y="124"/>
                      </a:lnTo>
                      <a:lnTo>
                        <a:pt x="396" y="124"/>
                      </a:lnTo>
                      <a:lnTo>
                        <a:pt x="394" y="122"/>
                      </a:lnTo>
                      <a:lnTo>
                        <a:pt x="377" y="122"/>
                      </a:lnTo>
                      <a:lnTo>
                        <a:pt x="367" y="122"/>
                      </a:lnTo>
                      <a:lnTo>
                        <a:pt x="360" y="127"/>
                      </a:lnTo>
                      <a:lnTo>
                        <a:pt x="355" y="132"/>
                      </a:lnTo>
                      <a:lnTo>
                        <a:pt x="355" y="139"/>
                      </a:lnTo>
                      <a:lnTo>
                        <a:pt x="355" y="144"/>
                      </a:lnTo>
                      <a:lnTo>
                        <a:pt x="357" y="147"/>
                      </a:lnTo>
                      <a:lnTo>
                        <a:pt x="357" y="149"/>
                      </a:lnTo>
                      <a:lnTo>
                        <a:pt x="350" y="147"/>
                      </a:lnTo>
                      <a:lnTo>
                        <a:pt x="342" y="149"/>
                      </a:lnTo>
                      <a:lnTo>
                        <a:pt x="335" y="152"/>
                      </a:lnTo>
                      <a:lnTo>
                        <a:pt x="330" y="156"/>
                      </a:lnTo>
                      <a:lnTo>
                        <a:pt x="325" y="161"/>
                      </a:lnTo>
                      <a:lnTo>
                        <a:pt x="320" y="164"/>
                      </a:lnTo>
                      <a:lnTo>
                        <a:pt x="316" y="168"/>
                      </a:lnTo>
                      <a:lnTo>
                        <a:pt x="316" y="169"/>
                      </a:lnTo>
                      <a:lnTo>
                        <a:pt x="309" y="176"/>
                      </a:lnTo>
                      <a:lnTo>
                        <a:pt x="306" y="178"/>
                      </a:lnTo>
                      <a:lnTo>
                        <a:pt x="304" y="178"/>
                      </a:lnTo>
                      <a:lnTo>
                        <a:pt x="304" y="176"/>
                      </a:lnTo>
                      <a:lnTo>
                        <a:pt x="304" y="174"/>
                      </a:lnTo>
                      <a:lnTo>
                        <a:pt x="306" y="171"/>
                      </a:lnTo>
                      <a:lnTo>
                        <a:pt x="308" y="169"/>
                      </a:lnTo>
                      <a:lnTo>
                        <a:pt x="308" y="168"/>
                      </a:lnTo>
                      <a:lnTo>
                        <a:pt x="306" y="168"/>
                      </a:lnTo>
                      <a:lnTo>
                        <a:pt x="306" y="169"/>
                      </a:lnTo>
                      <a:lnTo>
                        <a:pt x="303" y="173"/>
                      </a:lnTo>
                      <a:lnTo>
                        <a:pt x="299" y="174"/>
                      </a:lnTo>
                      <a:lnTo>
                        <a:pt x="298" y="178"/>
                      </a:lnTo>
                      <a:lnTo>
                        <a:pt x="294" y="179"/>
                      </a:lnTo>
                      <a:lnTo>
                        <a:pt x="293" y="181"/>
                      </a:lnTo>
                      <a:lnTo>
                        <a:pt x="291" y="183"/>
                      </a:lnTo>
                      <a:lnTo>
                        <a:pt x="284" y="181"/>
                      </a:lnTo>
                      <a:lnTo>
                        <a:pt x="277" y="181"/>
                      </a:lnTo>
                      <a:lnTo>
                        <a:pt x="271" y="183"/>
                      </a:lnTo>
                      <a:lnTo>
                        <a:pt x="265" y="186"/>
                      </a:lnTo>
                      <a:lnTo>
                        <a:pt x="260" y="188"/>
                      </a:lnTo>
                      <a:lnTo>
                        <a:pt x="257" y="190"/>
                      </a:lnTo>
                      <a:lnTo>
                        <a:pt x="254" y="191"/>
                      </a:lnTo>
                      <a:lnTo>
                        <a:pt x="247" y="184"/>
                      </a:lnTo>
                      <a:lnTo>
                        <a:pt x="243" y="179"/>
                      </a:lnTo>
                      <a:lnTo>
                        <a:pt x="245" y="179"/>
                      </a:lnTo>
                      <a:lnTo>
                        <a:pt x="249" y="181"/>
                      </a:lnTo>
                      <a:lnTo>
                        <a:pt x="252" y="184"/>
                      </a:lnTo>
                      <a:lnTo>
                        <a:pt x="255" y="186"/>
                      </a:lnTo>
                      <a:lnTo>
                        <a:pt x="257" y="186"/>
                      </a:lnTo>
                      <a:lnTo>
                        <a:pt x="257" y="176"/>
                      </a:lnTo>
                      <a:lnTo>
                        <a:pt x="247" y="162"/>
                      </a:lnTo>
                      <a:lnTo>
                        <a:pt x="218" y="140"/>
                      </a:lnTo>
                      <a:lnTo>
                        <a:pt x="232" y="142"/>
                      </a:lnTo>
                      <a:lnTo>
                        <a:pt x="238" y="144"/>
                      </a:lnTo>
                      <a:lnTo>
                        <a:pt x="238" y="142"/>
                      </a:lnTo>
                      <a:lnTo>
                        <a:pt x="235" y="140"/>
                      </a:lnTo>
                      <a:lnTo>
                        <a:pt x="230" y="137"/>
                      </a:lnTo>
                      <a:lnTo>
                        <a:pt x="223" y="135"/>
                      </a:lnTo>
                      <a:lnTo>
                        <a:pt x="218" y="132"/>
                      </a:lnTo>
                      <a:lnTo>
                        <a:pt x="216" y="132"/>
                      </a:lnTo>
                      <a:lnTo>
                        <a:pt x="223" y="117"/>
                      </a:lnTo>
                      <a:lnTo>
                        <a:pt x="205" y="120"/>
                      </a:lnTo>
                      <a:lnTo>
                        <a:pt x="205" y="122"/>
                      </a:lnTo>
                      <a:lnTo>
                        <a:pt x="206" y="125"/>
                      </a:lnTo>
                      <a:lnTo>
                        <a:pt x="206" y="127"/>
                      </a:lnTo>
                      <a:lnTo>
                        <a:pt x="206" y="130"/>
                      </a:lnTo>
                      <a:lnTo>
                        <a:pt x="208" y="134"/>
                      </a:lnTo>
                      <a:lnTo>
                        <a:pt x="208" y="135"/>
                      </a:lnTo>
                      <a:lnTo>
                        <a:pt x="201" y="130"/>
                      </a:lnTo>
                      <a:lnTo>
                        <a:pt x="193" y="127"/>
                      </a:lnTo>
                      <a:lnTo>
                        <a:pt x="186" y="124"/>
                      </a:lnTo>
                      <a:lnTo>
                        <a:pt x="179" y="122"/>
                      </a:lnTo>
                      <a:lnTo>
                        <a:pt x="172" y="118"/>
                      </a:lnTo>
                      <a:lnTo>
                        <a:pt x="164" y="117"/>
                      </a:lnTo>
                      <a:lnTo>
                        <a:pt x="159" y="115"/>
                      </a:lnTo>
                      <a:lnTo>
                        <a:pt x="152" y="115"/>
                      </a:lnTo>
                      <a:lnTo>
                        <a:pt x="147" y="113"/>
                      </a:lnTo>
                      <a:lnTo>
                        <a:pt x="142" y="113"/>
                      </a:lnTo>
                      <a:lnTo>
                        <a:pt x="137" y="113"/>
                      </a:lnTo>
                      <a:lnTo>
                        <a:pt x="133" y="113"/>
                      </a:lnTo>
                      <a:lnTo>
                        <a:pt x="130" y="113"/>
                      </a:lnTo>
                      <a:lnTo>
                        <a:pt x="128" y="113"/>
                      </a:lnTo>
                      <a:lnTo>
                        <a:pt x="127" y="113"/>
                      </a:lnTo>
                      <a:lnTo>
                        <a:pt x="128" y="113"/>
                      </a:lnTo>
                      <a:lnTo>
                        <a:pt x="130" y="112"/>
                      </a:lnTo>
                      <a:lnTo>
                        <a:pt x="133" y="112"/>
                      </a:lnTo>
                      <a:lnTo>
                        <a:pt x="137" y="112"/>
                      </a:lnTo>
                      <a:lnTo>
                        <a:pt x="140" y="110"/>
                      </a:lnTo>
                      <a:lnTo>
                        <a:pt x="142" y="110"/>
                      </a:lnTo>
                      <a:lnTo>
                        <a:pt x="144" y="110"/>
                      </a:lnTo>
                      <a:lnTo>
                        <a:pt x="157" y="110"/>
                      </a:lnTo>
                      <a:lnTo>
                        <a:pt x="164" y="108"/>
                      </a:lnTo>
                      <a:lnTo>
                        <a:pt x="162" y="105"/>
                      </a:lnTo>
                      <a:lnTo>
                        <a:pt x="155" y="105"/>
                      </a:lnTo>
                      <a:lnTo>
                        <a:pt x="149" y="103"/>
                      </a:lnTo>
                      <a:lnTo>
                        <a:pt x="145" y="102"/>
                      </a:lnTo>
                      <a:lnTo>
                        <a:pt x="142" y="102"/>
                      </a:lnTo>
                      <a:lnTo>
                        <a:pt x="111" y="108"/>
                      </a:lnTo>
                      <a:lnTo>
                        <a:pt x="101" y="113"/>
                      </a:lnTo>
                      <a:lnTo>
                        <a:pt x="98" y="115"/>
                      </a:lnTo>
                      <a:lnTo>
                        <a:pt x="95" y="115"/>
                      </a:lnTo>
                      <a:lnTo>
                        <a:pt x="89" y="115"/>
                      </a:lnTo>
                      <a:lnTo>
                        <a:pt x="86" y="115"/>
                      </a:lnTo>
                      <a:lnTo>
                        <a:pt x="81" y="115"/>
                      </a:lnTo>
                      <a:lnTo>
                        <a:pt x="79" y="117"/>
                      </a:lnTo>
                      <a:lnTo>
                        <a:pt x="78" y="117"/>
                      </a:lnTo>
                      <a:lnTo>
                        <a:pt x="64" y="122"/>
                      </a:lnTo>
                      <a:lnTo>
                        <a:pt x="56" y="125"/>
                      </a:lnTo>
                      <a:lnTo>
                        <a:pt x="52" y="125"/>
                      </a:lnTo>
                      <a:lnTo>
                        <a:pt x="54" y="124"/>
                      </a:lnTo>
                      <a:lnTo>
                        <a:pt x="57" y="122"/>
                      </a:lnTo>
                      <a:lnTo>
                        <a:pt x="62" y="118"/>
                      </a:lnTo>
                      <a:lnTo>
                        <a:pt x="66" y="117"/>
                      </a:lnTo>
                      <a:lnTo>
                        <a:pt x="67" y="115"/>
                      </a:lnTo>
                      <a:lnTo>
                        <a:pt x="73" y="110"/>
                      </a:lnTo>
                      <a:lnTo>
                        <a:pt x="74" y="107"/>
                      </a:lnTo>
                      <a:lnTo>
                        <a:pt x="74" y="105"/>
                      </a:lnTo>
                      <a:lnTo>
                        <a:pt x="71" y="105"/>
                      </a:lnTo>
                      <a:lnTo>
                        <a:pt x="67" y="105"/>
                      </a:lnTo>
                      <a:lnTo>
                        <a:pt x="64" y="107"/>
                      </a:lnTo>
                      <a:lnTo>
                        <a:pt x="61" y="107"/>
                      </a:lnTo>
                      <a:lnTo>
                        <a:pt x="59" y="107"/>
                      </a:lnTo>
                      <a:lnTo>
                        <a:pt x="51" y="100"/>
                      </a:lnTo>
                      <a:lnTo>
                        <a:pt x="45" y="96"/>
                      </a:lnTo>
                      <a:lnTo>
                        <a:pt x="44" y="98"/>
                      </a:lnTo>
                      <a:lnTo>
                        <a:pt x="44" y="102"/>
                      </a:lnTo>
                      <a:lnTo>
                        <a:pt x="45" y="105"/>
                      </a:lnTo>
                      <a:lnTo>
                        <a:pt x="49" y="110"/>
                      </a:lnTo>
                      <a:lnTo>
                        <a:pt x="51" y="113"/>
                      </a:lnTo>
                      <a:lnTo>
                        <a:pt x="51" y="115"/>
                      </a:lnTo>
                      <a:lnTo>
                        <a:pt x="44" y="122"/>
                      </a:lnTo>
                      <a:lnTo>
                        <a:pt x="37" y="130"/>
                      </a:lnTo>
                      <a:lnTo>
                        <a:pt x="35" y="132"/>
                      </a:lnTo>
                      <a:lnTo>
                        <a:pt x="32" y="132"/>
                      </a:lnTo>
                      <a:lnTo>
                        <a:pt x="29" y="134"/>
                      </a:lnTo>
                      <a:lnTo>
                        <a:pt x="27" y="135"/>
                      </a:lnTo>
                      <a:lnTo>
                        <a:pt x="23" y="137"/>
                      </a:lnTo>
                      <a:lnTo>
                        <a:pt x="22" y="137"/>
                      </a:lnTo>
                      <a:lnTo>
                        <a:pt x="27" y="130"/>
                      </a:lnTo>
                      <a:lnTo>
                        <a:pt x="29" y="127"/>
                      </a:lnTo>
                      <a:lnTo>
                        <a:pt x="30" y="122"/>
                      </a:lnTo>
                      <a:lnTo>
                        <a:pt x="29" y="120"/>
                      </a:lnTo>
                      <a:lnTo>
                        <a:pt x="27" y="117"/>
                      </a:lnTo>
                      <a:lnTo>
                        <a:pt x="25" y="117"/>
                      </a:lnTo>
                      <a:lnTo>
                        <a:pt x="23" y="115"/>
                      </a:lnTo>
                      <a:lnTo>
                        <a:pt x="23" y="117"/>
                      </a:lnTo>
                      <a:lnTo>
                        <a:pt x="23" y="115"/>
                      </a:lnTo>
                      <a:lnTo>
                        <a:pt x="23" y="113"/>
                      </a:lnTo>
                      <a:lnTo>
                        <a:pt x="23" y="112"/>
                      </a:lnTo>
                      <a:lnTo>
                        <a:pt x="22" y="108"/>
                      </a:lnTo>
                      <a:lnTo>
                        <a:pt x="22" y="107"/>
                      </a:lnTo>
                      <a:lnTo>
                        <a:pt x="22" y="105"/>
                      </a:lnTo>
                      <a:lnTo>
                        <a:pt x="25" y="100"/>
                      </a:lnTo>
                      <a:lnTo>
                        <a:pt x="25" y="93"/>
                      </a:lnTo>
                      <a:lnTo>
                        <a:pt x="22" y="88"/>
                      </a:lnTo>
                      <a:lnTo>
                        <a:pt x="17" y="83"/>
                      </a:lnTo>
                      <a:lnTo>
                        <a:pt x="12" y="80"/>
                      </a:lnTo>
                      <a:lnTo>
                        <a:pt x="7" y="74"/>
                      </a:lnTo>
                      <a:lnTo>
                        <a:pt x="3" y="73"/>
                      </a:lnTo>
                      <a:lnTo>
                        <a:pt x="1" y="73"/>
                      </a:lnTo>
                      <a:lnTo>
                        <a:pt x="0" y="51"/>
                      </a:lnTo>
                      <a:lnTo>
                        <a:pt x="276" y="24"/>
                      </a:lnTo>
                      <a:lnTo>
                        <a:pt x="293" y="56"/>
                      </a:lnTo>
                      <a:lnTo>
                        <a:pt x="572" y="37"/>
                      </a:lnTo>
                      <a:lnTo>
                        <a:pt x="582" y="59"/>
                      </a:lnTo>
                      <a:lnTo>
                        <a:pt x="597" y="59"/>
                      </a:lnTo>
                      <a:lnTo>
                        <a:pt x="597" y="58"/>
                      </a:lnTo>
                      <a:lnTo>
                        <a:pt x="595" y="54"/>
                      </a:lnTo>
                      <a:lnTo>
                        <a:pt x="595" y="51"/>
                      </a:lnTo>
                      <a:lnTo>
                        <a:pt x="595" y="46"/>
                      </a:lnTo>
                      <a:lnTo>
                        <a:pt x="594" y="41"/>
                      </a:lnTo>
                      <a:lnTo>
                        <a:pt x="594" y="36"/>
                      </a:lnTo>
                      <a:lnTo>
                        <a:pt x="594" y="32"/>
                      </a:lnTo>
                      <a:lnTo>
                        <a:pt x="594" y="30"/>
                      </a:lnTo>
                      <a:lnTo>
                        <a:pt x="589" y="22"/>
                      </a:lnTo>
                      <a:lnTo>
                        <a:pt x="589" y="14"/>
                      </a:lnTo>
                      <a:lnTo>
                        <a:pt x="589" y="8"/>
                      </a:lnTo>
                      <a:lnTo>
                        <a:pt x="592" y="5"/>
                      </a:lnTo>
                      <a:lnTo>
                        <a:pt x="595" y="2"/>
                      </a:lnTo>
                      <a:lnTo>
                        <a:pt x="597" y="0"/>
                      </a:lnTo>
                      <a:lnTo>
                        <a:pt x="600" y="0"/>
                      </a:lnTo>
                      <a:lnTo>
                        <a:pt x="602" y="0"/>
                      </a:lnTo>
                      <a:lnTo>
                        <a:pt x="607" y="3"/>
                      </a:lnTo>
                      <a:lnTo>
                        <a:pt x="616" y="5"/>
                      </a:lnTo>
                      <a:lnTo>
                        <a:pt x="622" y="7"/>
                      </a:lnTo>
                      <a:lnTo>
                        <a:pt x="629" y="8"/>
                      </a:lnTo>
                      <a:lnTo>
                        <a:pt x="636" y="8"/>
                      </a:lnTo>
                      <a:lnTo>
                        <a:pt x="639" y="8"/>
                      </a:lnTo>
                      <a:lnTo>
                        <a:pt x="643" y="8"/>
                      </a:lnTo>
                      <a:lnTo>
                        <a:pt x="644" y="8"/>
                      </a:lnTo>
                      <a:lnTo>
                        <a:pt x="650" y="14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" name="Freeform 23"/>
                <p:cNvSpPr>
                  <a:spLocks/>
                </p:cNvSpPr>
                <p:nvPr/>
              </p:nvSpPr>
              <p:spPr bwMode="auto">
                <a:xfrm>
                  <a:off x="3824" y="2894"/>
                  <a:ext cx="889" cy="684"/>
                </a:xfrm>
                <a:custGeom>
                  <a:avLst/>
                  <a:gdLst>
                    <a:gd name="T0" fmla="*/ 648 w 890"/>
                    <a:gd name="T1" fmla="*/ 46 h 684"/>
                    <a:gd name="T2" fmla="*/ 636 w 890"/>
                    <a:gd name="T3" fmla="*/ 71 h 684"/>
                    <a:gd name="T4" fmla="*/ 660 w 890"/>
                    <a:gd name="T5" fmla="*/ 47 h 684"/>
                    <a:gd name="T6" fmla="*/ 704 w 890"/>
                    <a:gd name="T7" fmla="*/ 137 h 684"/>
                    <a:gd name="T8" fmla="*/ 741 w 890"/>
                    <a:gd name="T9" fmla="*/ 196 h 684"/>
                    <a:gd name="T10" fmla="*/ 721 w 890"/>
                    <a:gd name="T11" fmla="*/ 174 h 684"/>
                    <a:gd name="T12" fmla="*/ 732 w 890"/>
                    <a:gd name="T13" fmla="*/ 200 h 684"/>
                    <a:gd name="T14" fmla="*/ 754 w 890"/>
                    <a:gd name="T15" fmla="*/ 235 h 684"/>
                    <a:gd name="T16" fmla="*/ 773 w 890"/>
                    <a:gd name="T17" fmla="*/ 279 h 684"/>
                    <a:gd name="T18" fmla="*/ 832 w 890"/>
                    <a:gd name="T19" fmla="*/ 381 h 684"/>
                    <a:gd name="T20" fmla="*/ 854 w 890"/>
                    <a:gd name="T21" fmla="*/ 418 h 684"/>
                    <a:gd name="T22" fmla="*/ 870 w 890"/>
                    <a:gd name="T23" fmla="*/ 443 h 684"/>
                    <a:gd name="T24" fmla="*/ 878 w 890"/>
                    <a:gd name="T25" fmla="*/ 464 h 684"/>
                    <a:gd name="T26" fmla="*/ 890 w 890"/>
                    <a:gd name="T27" fmla="*/ 526 h 684"/>
                    <a:gd name="T28" fmla="*/ 886 w 890"/>
                    <a:gd name="T29" fmla="*/ 586 h 684"/>
                    <a:gd name="T30" fmla="*/ 876 w 890"/>
                    <a:gd name="T31" fmla="*/ 631 h 684"/>
                    <a:gd name="T32" fmla="*/ 868 w 890"/>
                    <a:gd name="T33" fmla="*/ 662 h 684"/>
                    <a:gd name="T34" fmla="*/ 831 w 890"/>
                    <a:gd name="T35" fmla="*/ 675 h 684"/>
                    <a:gd name="T36" fmla="*/ 793 w 890"/>
                    <a:gd name="T37" fmla="*/ 680 h 684"/>
                    <a:gd name="T38" fmla="*/ 802 w 890"/>
                    <a:gd name="T39" fmla="*/ 670 h 684"/>
                    <a:gd name="T40" fmla="*/ 810 w 890"/>
                    <a:gd name="T41" fmla="*/ 640 h 684"/>
                    <a:gd name="T42" fmla="*/ 802 w 890"/>
                    <a:gd name="T43" fmla="*/ 650 h 684"/>
                    <a:gd name="T44" fmla="*/ 768 w 890"/>
                    <a:gd name="T45" fmla="*/ 621 h 684"/>
                    <a:gd name="T46" fmla="*/ 719 w 890"/>
                    <a:gd name="T47" fmla="*/ 597 h 684"/>
                    <a:gd name="T48" fmla="*/ 705 w 890"/>
                    <a:gd name="T49" fmla="*/ 589 h 684"/>
                    <a:gd name="T50" fmla="*/ 677 w 890"/>
                    <a:gd name="T51" fmla="*/ 535 h 684"/>
                    <a:gd name="T52" fmla="*/ 646 w 890"/>
                    <a:gd name="T53" fmla="*/ 479 h 684"/>
                    <a:gd name="T54" fmla="*/ 643 w 890"/>
                    <a:gd name="T55" fmla="*/ 489 h 684"/>
                    <a:gd name="T56" fmla="*/ 619 w 890"/>
                    <a:gd name="T57" fmla="*/ 481 h 684"/>
                    <a:gd name="T58" fmla="*/ 587 w 890"/>
                    <a:gd name="T59" fmla="*/ 423 h 684"/>
                    <a:gd name="T60" fmla="*/ 587 w 890"/>
                    <a:gd name="T61" fmla="*/ 401 h 684"/>
                    <a:gd name="T62" fmla="*/ 578 w 890"/>
                    <a:gd name="T63" fmla="*/ 359 h 684"/>
                    <a:gd name="T64" fmla="*/ 575 w 890"/>
                    <a:gd name="T65" fmla="*/ 399 h 684"/>
                    <a:gd name="T66" fmla="*/ 555 w 890"/>
                    <a:gd name="T67" fmla="*/ 381 h 684"/>
                    <a:gd name="T68" fmla="*/ 555 w 890"/>
                    <a:gd name="T69" fmla="*/ 335 h 684"/>
                    <a:gd name="T70" fmla="*/ 562 w 890"/>
                    <a:gd name="T71" fmla="*/ 278 h 684"/>
                    <a:gd name="T72" fmla="*/ 558 w 890"/>
                    <a:gd name="T73" fmla="*/ 257 h 684"/>
                    <a:gd name="T74" fmla="*/ 541 w 890"/>
                    <a:gd name="T75" fmla="*/ 232 h 684"/>
                    <a:gd name="T76" fmla="*/ 506 w 890"/>
                    <a:gd name="T77" fmla="*/ 217 h 684"/>
                    <a:gd name="T78" fmla="*/ 458 w 890"/>
                    <a:gd name="T79" fmla="*/ 173 h 684"/>
                    <a:gd name="T80" fmla="*/ 411 w 890"/>
                    <a:gd name="T81" fmla="*/ 129 h 684"/>
                    <a:gd name="T82" fmla="*/ 355 w 890"/>
                    <a:gd name="T83" fmla="*/ 139 h 684"/>
                    <a:gd name="T84" fmla="*/ 320 w 890"/>
                    <a:gd name="T85" fmla="*/ 164 h 684"/>
                    <a:gd name="T86" fmla="*/ 308 w 890"/>
                    <a:gd name="T87" fmla="*/ 169 h 684"/>
                    <a:gd name="T88" fmla="*/ 291 w 890"/>
                    <a:gd name="T89" fmla="*/ 183 h 684"/>
                    <a:gd name="T90" fmla="*/ 254 w 890"/>
                    <a:gd name="T91" fmla="*/ 191 h 684"/>
                    <a:gd name="T92" fmla="*/ 247 w 890"/>
                    <a:gd name="T93" fmla="*/ 162 h 684"/>
                    <a:gd name="T94" fmla="*/ 216 w 890"/>
                    <a:gd name="T95" fmla="*/ 132 h 684"/>
                    <a:gd name="T96" fmla="*/ 208 w 890"/>
                    <a:gd name="T97" fmla="*/ 135 h 684"/>
                    <a:gd name="T98" fmla="*/ 152 w 890"/>
                    <a:gd name="T99" fmla="*/ 115 h 684"/>
                    <a:gd name="T100" fmla="*/ 127 w 890"/>
                    <a:gd name="T101" fmla="*/ 113 h 684"/>
                    <a:gd name="T102" fmla="*/ 164 w 890"/>
                    <a:gd name="T103" fmla="*/ 108 h 684"/>
                    <a:gd name="T104" fmla="*/ 101 w 890"/>
                    <a:gd name="T105" fmla="*/ 113 h 684"/>
                    <a:gd name="T106" fmla="*/ 56 w 890"/>
                    <a:gd name="T107" fmla="*/ 125 h 684"/>
                    <a:gd name="T108" fmla="*/ 74 w 890"/>
                    <a:gd name="T109" fmla="*/ 105 h 684"/>
                    <a:gd name="T110" fmla="*/ 44 w 890"/>
                    <a:gd name="T111" fmla="*/ 102 h 684"/>
                    <a:gd name="T112" fmla="*/ 32 w 890"/>
                    <a:gd name="T113" fmla="*/ 132 h 684"/>
                    <a:gd name="T114" fmla="*/ 29 w 890"/>
                    <a:gd name="T115" fmla="*/ 120 h 684"/>
                    <a:gd name="T116" fmla="*/ 23 w 890"/>
                    <a:gd name="T117" fmla="*/ 112 h 684"/>
                    <a:gd name="T118" fmla="*/ 12 w 890"/>
                    <a:gd name="T119" fmla="*/ 80 h 684"/>
                    <a:gd name="T120" fmla="*/ 597 w 890"/>
                    <a:gd name="T121" fmla="*/ 59 h 684"/>
                    <a:gd name="T122" fmla="*/ 589 w 890"/>
                    <a:gd name="T123" fmla="*/ 22 h 684"/>
                    <a:gd name="T124" fmla="*/ 616 w 890"/>
                    <a:gd name="T125" fmla="*/ 5 h 68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890"/>
                    <a:gd name="T190" fmla="*/ 0 h 684"/>
                    <a:gd name="T191" fmla="*/ 890 w 890"/>
                    <a:gd name="T192" fmla="*/ 684 h 68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890" h="684">
                      <a:moveTo>
                        <a:pt x="650" y="14"/>
                      </a:moveTo>
                      <a:lnTo>
                        <a:pt x="650" y="32"/>
                      </a:lnTo>
                      <a:lnTo>
                        <a:pt x="655" y="32"/>
                      </a:lnTo>
                      <a:lnTo>
                        <a:pt x="656" y="42"/>
                      </a:lnTo>
                      <a:lnTo>
                        <a:pt x="655" y="42"/>
                      </a:lnTo>
                      <a:lnTo>
                        <a:pt x="653" y="44"/>
                      </a:lnTo>
                      <a:lnTo>
                        <a:pt x="651" y="44"/>
                      </a:lnTo>
                      <a:lnTo>
                        <a:pt x="648" y="46"/>
                      </a:lnTo>
                      <a:lnTo>
                        <a:pt x="643" y="46"/>
                      </a:lnTo>
                      <a:lnTo>
                        <a:pt x="641" y="49"/>
                      </a:lnTo>
                      <a:lnTo>
                        <a:pt x="638" y="52"/>
                      </a:lnTo>
                      <a:lnTo>
                        <a:pt x="636" y="58"/>
                      </a:lnTo>
                      <a:lnTo>
                        <a:pt x="636" y="63"/>
                      </a:lnTo>
                      <a:lnTo>
                        <a:pt x="636" y="68"/>
                      </a:lnTo>
                      <a:lnTo>
                        <a:pt x="636" y="69"/>
                      </a:lnTo>
                      <a:lnTo>
                        <a:pt x="636" y="71"/>
                      </a:lnTo>
                      <a:lnTo>
                        <a:pt x="638" y="71"/>
                      </a:lnTo>
                      <a:lnTo>
                        <a:pt x="641" y="71"/>
                      </a:lnTo>
                      <a:lnTo>
                        <a:pt x="641" y="69"/>
                      </a:lnTo>
                      <a:lnTo>
                        <a:pt x="643" y="61"/>
                      </a:lnTo>
                      <a:lnTo>
                        <a:pt x="644" y="54"/>
                      </a:lnTo>
                      <a:lnTo>
                        <a:pt x="648" y="51"/>
                      </a:lnTo>
                      <a:lnTo>
                        <a:pt x="651" y="47"/>
                      </a:lnTo>
                      <a:lnTo>
                        <a:pt x="656" y="47"/>
                      </a:lnTo>
                      <a:lnTo>
                        <a:pt x="660" y="47"/>
                      </a:lnTo>
                      <a:lnTo>
                        <a:pt x="661" y="47"/>
                      </a:lnTo>
                      <a:lnTo>
                        <a:pt x="663" y="49"/>
                      </a:lnTo>
                      <a:lnTo>
                        <a:pt x="683" y="95"/>
                      </a:lnTo>
                      <a:lnTo>
                        <a:pt x="682" y="112"/>
                      </a:lnTo>
                      <a:lnTo>
                        <a:pt x="692" y="132"/>
                      </a:lnTo>
                      <a:lnTo>
                        <a:pt x="697" y="127"/>
                      </a:lnTo>
                      <a:lnTo>
                        <a:pt x="699" y="129"/>
                      </a:lnTo>
                      <a:lnTo>
                        <a:pt x="700" y="132"/>
                      </a:lnTo>
                      <a:lnTo>
                        <a:pt x="704" y="137"/>
                      </a:lnTo>
                      <a:lnTo>
                        <a:pt x="707" y="144"/>
                      </a:lnTo>
                      <a:lnTo>
                        <a:pt x="710" y="149"/>
                      </a:lnTo>
                      <a:lnTo>
                        <a:pt x="714" y="154"/>
                      </a:lnTo>
                      <a:lnTo>
                        <a:pt x="716" y="159"/>
                      </a:lnTo>
                      <a:lnTo>
                        <a:pt x="717" y="161"/>
                      </a:lnTo>
                      <a:lnTo>
                        <a:pt x="726" y="174"/>
                      </a:lnTo>
                      <a:lnTo>
                        <a:pt x="732" y="184"/>
                      </a:lnTo>
                      <a:lnTo>
                        <a:pt x="738" y="191"/>
                      </a:lnTo>
                      <a:lnTo>
                        <a:pt x="741" y="196"/>
                      </a:lnTo>
                      <a:lnTo>
                        <a:pt x="741" y="200"/>
                      </a:lnTo>
                      <a:lnTo>
                        <a:pt x="738" y="196"/>
                      </a:lnTo>
                      <a:lnTo>
                        <a:pt x="736" y="193"/>
                      </a:lnTo>
                      <a:lnTo>
                        <a:pt x="732" y="190"/>
                      </a:lnTo>
                      <a:lnTo>
                        <a:pt x="729" y="186"/>
                      </a:lnTo>
                      <a:lnTo>
                        <a:pt x="726" y="181"/>
                      </a:lnTo>
                      <a:lnTo>
                        <a:pt x="722" y="178"/>
                      </a:lnTo>
                      <a:lnTo>
                        <a:pt x="721" y="174"/>
                      </a:lnTo>
                      <a:lnTo>
                        <a:pt x="719" y="173"/>
                      </a:lnTo>
                      <a:lnTo>
                        <a:pt x="714" y="174"/>
                      </a:lnTo>
                      <a:lnTo>
                        <a:pt x="716" y="174"/>
                      </a:lnTo>
                      <a:lnTo>
                        <a:pt x="717" y="178"/>
                      </a:lnTo>
                      <a:lnTo>
                        <a:pt x="721" y="183"/>
                      </a:lnTo>
                      <a:lnTo>
                        <a:pt x="724" y="188"/>
                      </a:lnTo>
                      <a:lnTo>
                        <a:pt x="729" y="195"/>
                      </a:lnTo>
                      <a:lnTo>
                        <a:pt x="732" y="200"/>
                      </a:lnTo>
                      <a:lnTo>
                        <a:pt x="734" y="203"/>
                      </a:lnTo>
                      <a:lnTo>
                        <a:pt x="736" y="205"/>
                      </a:lnTo>
                      <a:lnTo>
                        <a:pt x="748" y="217"/>
                      </a:lnTo>
                      <a:lnTo>
                        <a:pt x="754" y="225"/>
                      </a:lnTo>
                      <a:lnTo>
                        <a:pt x="760" y="232"/>
                      </a:lnTo>
                      <a:lnTo>
                        <a:pt x="760" y="235"/>
                      </a:lnTo>
                      <a:lnTo>
                        <a:pt x="758" y="235"/>
                      </a:lnTo>
                      <a:lnTo>
                        <a:pt x="756" y="235"/>
                      </a:lnTo>
                      <a:lnTo>
                        <a:pt x="754" y="235"/>
                      </a:lnTo>
                      <a:lnTo>
                        <a:pt x="753" y="235"/>
                      </a:lnTo>
                      <a:lnTo>
                        <a:pt x="754" y="235"/>
                      </a:lnTo>
                      <a:lnTo>
                        <a:pt x="760" y="250"/>
                      </a:lnTo>
                      <a:lnTo>
                        <a:pt x="766" y="266"/>
                      </a:lnTo>
                      <a:lnTo>
                        <a:pt x="773" y="279"/>
                      </a:lnTo>
                      <a:lnTo>
                        <a:pt x="780" y="293"/>
                      </a:lnTo>
                      <a:lnTo>
                        <a:pt x="787" y="305"/>
                      </a:lnTo>
                      <a:lnTo>
                        <a:pt x="793" y="318"/>
                      </a:lnTo>
                      <a:lnTo>
                        <a:pt x="800" y="328"/>
                      </a:lnTo>
                      <a:lnTo>
                        <a:pt x="805" y="338"/>
                      </a:lnTo>
                      <a:lnTo>
                        <a:pt x="812" y="349"/>
                      </a:lnTo>
                      <a:lnTo>
                        <a:pt x="817" y="357"/>
                      </a:lnTo>
                      <a:lnTo>
                        <a:pt x="822" y="366"/>
                      </a:lnTo>
                      <a:lnTo>
                        <a:pt x="827" y="374"/>
                      </a:lnTo>
                      <a:lnTo>
                        <a:pt x="832" y="381"/>
                      </a:lnTo>
                      <a:lnTo>
                        <a:pt x="836" y="386"/>
                      </a:lnTo>
                      <a:lnTo>
                        <a:pt x="837" y="391"/>
                      </a:lnTo>
                      <a:lnTo>
                        <a:pt x="839" y="394"/>
                      </a:lnTo>
                      <a:lnTo>
                        <a:pt x="842" y="398"/>
                      </a:lnTo>
                      <a:lnTo>
                        <a:pt x="846" y="403"/>
                      </a:lnTo>
                      <a:lnTo>
                        <a:pt x="849" y="406"/>
                      </a:lnTo>
                      <a:lnTo>
                        <a:pt x="851" y="411"/>
                      </a:lnTo>
                      <a:lnTo>
                        <a:pt x="853" y="415"/>
                      </a:lnTo>
                      <a:lnTo>
                        <a:pt x="854" y="418"/>
                      </a:lnTo>
                      <a:lnTo>
                        <a:pt x="856" y="420"/>
                      </a:lnTo>
                      <a:lnTo>
                        <a:pt x="858" y="420"/>
                      </a:lnTo>
                      <a:lnTo>
                        <a:pt x="863" y="425"/>
                      </a:lnTo>
                      <a:lnTo>
                        <a:pt x="868" y="428"/>
                      </a:lnTo>
                      <a:lnTo>
                        <a:pt x="870" y="432"/>
                      </a:lnTo>
                      <a:lnTo>
                        <a:pt x="871" y="435"/>
                      </a:lnTo>
                      <a:lnTo>
                        <a:pt x="871" y="438"/>
                      </a:lnTo>
                      <a:lnTo>
                        <a:pt x="870" y="442"/>
                      </a:lnTo>
                      <a:lnTo>
                        <a:pt x="870" y="443"/>
                      </a:lnTo>
                      <a:lnTo>
                        <a:pt x="870" y="445"/>
                      </a:lnTo>
                      <a:lnTo>
                        <a:pt x="875" y="450"/>
                      </a:lnTo>
                      <a:lnTo>
                        <a:pt x="878" y="454"/>
                      </a:lnTo>
                      <a:lnTo>
                        <a:pt x="880" y="457"/>
                      </a:lnTo>
                      <a:lnTo>
                        <a:pt x="880" y="460"/>
                      </a:lnTo>
                      <a:lnTo>
                        <a:pt x="880" y="462"/>
                      </a:lnTo>
                      <a:lnTo>
                        <a:pt x="880" y="464"/>
                      </a:lnTo>
                      <a:lnTo>
                        <a:pt x="878" y="464"/>
                      </a:lnTo>
                      <a:lnTo>
                        <a:pt x="888" y="474"/>
                      </a:lnTo>
                      <a:lnTo>
                        <a:pt x="888" y="476"/>
                      </a:lnTo>
                      <a:lnTo>
                        <a:pt x="888" y="479"/>
                      </a:lnTo>
                      <a:lnTo>
                        <a:pt x="890" y="484"/>
                      </a:lnTo>
                      <a:lnTo>
                        <a:pt x="890" y="491"/>
                      </a:lnTo>
                      <a:lnTo>
                        <a:pt x="890" y="498"/>
                      </a:lnTo>
                      <a:lnTo>
                        <a:pt x="890" y="508"/>
                      </a:lnTo>
                      <a:lnTo>
                        <a:pt x="890" y="518"/>
                      </a:lnTo>
                      <a:lnTo>
                        <a:pt x="890" y="526"/>
                      </a:lnTo>
                      <a:lnTo>
                        <a:pt x="890" y="536"/>
                      </a:lnTo>
                      <a:lnTo>
                        <a:pt x="890" y="547"/>
                      </a:lnTo>
                      <a:lnTo>
                        <a:pt x="890" y="555"/>
                      </a:lnTo>
                      <a:lnTo>
                        <a:pt x="890" y="564"/>
                      </a:lnTo>
                      <a:lnTo>
                        <a:pt x="890" y="570"/>
                      </a:lnTo>
                      <a:lnTo>
                        <a:pt x="890" y="575"/>
                      </a:lnTo>
                      <a:lnTo>
                        <a:pt x="890" y="580"/>
                      </a:lnTo>
                      <a:lnTo>
                        <a:pt x="886" y="586"/>
                      </a:lnTo>
                      <a:lnTo>
                        <a:pt x="883" y="589"/>
                      </a:lnTo>
                      <a:lnTo>
                        <a:pt x="881" y="594"/>
                      </a:lnTo>
                      <a:lnTo>
                        <a:pt x="880" y="599"/>
                      </a:lnTo>
                      <a:lnTo>
                        <a:pt x="878" y="604"/>
                      </a:lnTo>
                      <a:lnTo>
                        <a:pt x="876" y="609"/>
                      </a:lnTo>
                      <a:lnTo>
                        <a:pt x="876" y="614"/>
                      </a:lnTo>
                      <a:lnTo>
                        <a:pt x="876" y="619"/>
                      </a:lnTo>
                      <a:lnTo>
                        <a:pt x="876" y="623"/>
                      </a:lnTo>
                      <a:lnTo>
                        <a:pt x="876" y="628"/>
                      </a:lnTo>
                      <a:lnTo>
                        <a:pt x="876" y="631"/>
                      </a:lnTo>
                      <a:lnTo>
                        <a:pt x="876" y="635"/>
                      </a:lnTo>
                      <a:lnTo>
                        <a:pt x="876" y="638"/>
                      </a:lnTo>
                      <a:lnTo>
                        <a:pt x="876" y="640"/>
                      </a:lnTo>
                      <a:lnTo>
                        <a:pt x="878" y="641"/>
                      </a:lnTo>
                      <a:lnTo>
                        <a:pt x="876" y="650"/>
                      </a:lnTo>
                      <a:lnTo>
                        <a:pt x="875" y="657"/>
                      </a:lnTo>
                      <a:lnTo>
                        <a:pt x="871" y="660"/>
                      </a:lnTo>
                      <a:lnTo>
                        <a:pt x="868" y="662"/>
                      </a:lnTo>
                      <a:lnTo>
                        <a:pt x="864" y="663"/>
                      </a:lnTo>
                      <a:lnTo>
                        <a:pt x="861" y="663"/>
                      </a:lnTo>
                      <a:lnTo>
                        <a:pt x="858" y="663"/>
                      </a:lnTo>
                      <a:lnTo>
                        <a:pt x="856" y="663"/>
                      </a:lnTo>
                      <a:lnTo>
                        <a:pt x="849" y="668"/>
                      </a:lnTo>
                      <a:lnTo>
                        <a:pt x="842" y="674"/>
                      </a:lnTo>
                      <a:lnTo>
                        <a:pt x="837" y="675"/>
                      </a:lnTo>
                      <a:lnTo>
                        <a:pt x="834" y="675"/>
                      </a:lnTo>
                      <a:lnTo>
                        <a:pt x="831" y="675"/>
                      </a:lnTo>
                      <a:lnTo>
                        <a:pt x="827" y="674"/>
                      </a:lnTo>
                      <a:lnTo>
                        <a:pt x="826" y="674"/>
                      </a:lnTo>
                      <a:lnTo>
                        <a:pt x="817" y="680"/>
                      </a:lnTo>
                      <a:lnTo>
                        <a:pt x="810" y="684"/>
                      </a:lnTo>
                      <a:lnTo>
                        <a:pt x="805" y="684"/>
                      </a:lnTo>
                      <a:lnTo>
                        <a:pt x="800" y="684"/>
                      </a:lnTo>
                      <a:lnTo>
                        <a:pt x="797" y="684"/>
                      </a:lnTo>
                      <a:lnTo>
                        <a:pt x="793" y="680"/>
                      </a:lnTo>
                      <a:lnTo>
                        <a:pt x="792" y="680"/>
                      </a:lnTo>
                      <a:lnTo>
                        <a:pt x="792" y="679"/>
                      </a:lnTo>
                      <a:lnTo>
                        <a:pt x="787" y="670"/>
                      </a:lnTo>
                      <a:lnTo>
                        <a:pt x="787" y="667"/>
                      </a:lnTo>
                      <a:lnTo>
                        <a:pt x="788" y="663"/>
                      </a:lnTo>
                      <a:lnTo>
                        <a:pt x="790" y="665"/>
                      </a:lnTo>
                      <a:lnTo>
                        <a:pt x="795" y="667"/>
                      </a:lnTo>
                      <a:lnTo>
                        <a:pt x="798" y="668"/>
                      </a:lnTo>
                      <a:lnTo>
                        <a:pt x="802" y="670"/>
                      </a:lnTo>
                      <a:lnTo>
                        <a:pt x="802" y="672"/>
                      </a:lnTo>
                      <a:lnTo>
                        <a:pt x="820" y="665"/>
                      </a:lnTo>
                      <a:lnTo>
                        <a:pt x="810" y="653"/>
                      </a:lnTo>
                      <a:lnTo>
                        <a:pt x="812" y="652"/>
                      </a:lnTo>
                      <a:lnTo>
                        <a:pt x="814" y="650"/>
                      </a:lnTo>
                      <a:lnTo>
                        <a:pt x="815" y="648"/>
                      </a:lnTo>
                      <a:lnTo>
                        <a:pt x="810" y="640"/>
                      </a:lnTo>
                      <a:lnTo>
                        <a:pt x="807" y="635"/>
                      </a:lnTo>
                      <a:lnTo>
                        <a:pt x="804" y="633"/>
                      </a:lnTo>
                      <a:lnTo>
                        <a:pt x="802" y="631"/>
                      </a:lnTo>
                      <a:lnTo>
                        <a:pt x="800" y="633"/>
                      </a:lnTo>
                      <a:lnTo>
                        <a:pt x="798" y="635"/>
                      </a:lnTo>
                      <a:lnTo>
                        <a:pt x="798" y="636"/>
                      </a:lnTo>
                      <a:lnTo>
                        <a:pt x="798" y="638"/>
                      </a:lnTo>
                      <a:lnTo>
                        <a:pt x="802" y="645"/>
                      </a:lnTo>
                      <a:lnTo>
                        <a:pt x="802" y="650"/>
                      </a:lnTo>
                      <a:lnTo>
                        <a:pt x="800" y="652"/>
                      </a:lnTo>
                      <a:lnTo>
                        <a:pt x="797" y="653"/>
                      </a:lnTo>
                      <a:lnTo>
                        <a:pt x="793" y="653"/>
                      </a:lnTo>
                      <a:lnTo>
                        <a:pt x="790" y="653"/>
                      </a:lnTo>
                      <a:lnTo>
                        <a:pt x="788" y="652"/>
                      </a:lnTo>
                      <a:lnTo>
                        <a:pt x="787" y="652"/>
                      </a:lnTo>
                      <a:lnTo>
                        <a:pt x="780" y="640"/>
                      </a:lnTo>
                      <a:lnTo>
                        <a:pt x="775" y="630"/>
                      </a:lnTo>
                      <a:lnTo>
                        <a:pt x="768" y="621"/>
                      </a:lnTo>
                      <a:lnTo>
                        <a:pt x="763" y="614"/>
                      </a:lnTo>
                      <a:lnTo>
                        <a:pt x="756" y="609"/>
                      </a:lnTo>
                      <a:lnTo>
                        <a:pt x="749" y="606"/>
                      </a:lnTo>
                      <a:lnTo>
                        <a:pt x="744" y="602"/>
                      </a:lnTo>
                      <a:lnTo>
                        <a:pt x="739" y="599"/>
                      </a:lnTo>
                      <a:lnTo>
                        <a:pt x="734" y="597"/>
                      </a:lnTo>
                      <a:lnTo>
                        <a:pt x="729" y="597"/>
                      </a:lnTo>
                      <a:lnTo>
                        <a:pt x="724" y="597"/>
                      </a:lnTo>
                      <a:lnTo>
                        <a:pt x="721" y="597"/>
                      </a:lnTo>
                      <a:lnTo>
                        <a:pt x="719" y="597"/>
                      </a:lnTo>
                      <a:lnTo>
                        <a:pt x="716" y="597"/>
                      </a:lnTo>
                      <a:lnTo>
                        <a:pt x="714" y="597"/>
                      </a:lnTo>
                      <a:lnTo>
                        <a:pt x="714" y="599"/>
                      </a:lnTo>
                      <a:lnTo>
                        <a:pt x="712" y="597"/>
                      </a:lnTo>
                      <a:lnTo>
                        <a:pt x="710" y="594"/>
                      </a:lnTo>
                      <a:lnTo>
                        <a:pt x="707" y="592"/>
                      </a:lnTo>
                      <a:lnTo>
                        <a:pt x="705" y="589"/>
                      </a:lnTo>
                      <a:lnTo>
                        <a:pt x="704" y="586"/>
                      </a:lnTo>
                      <a:lnTo>
                        <a:pt x="702" y="584"/>
                      </a:lnTo>
                      <a:lnTo>
                        <a:pt x="700" y="580"/>
                      </a:lnTo>
                      <a:lnTo>
                        <a:pt x="697" y="564"/>
                      </a:lnTo>
                      <a:lnTo>
                        <a:pt x="692" y="550"/>
                      </a:lnTo>
                      <a:lnTo>
                        <a:pt x="687" y="542"/>
                      </a:lnTo>
                      <a:lnTo>
                        <a:pt x="683" y="536"/>
                      </a:lnTo>
                      <a:lnTo>
                        <a:pt x="680" y="535"/>
                      </a:lnTo>
                      <a:lnTo>
                        <a:pt x="677" y="535"/>
                      </a:lnTo>
                      <a:lnTo>
                        <a:pt x="675" y="535"/>
                      </a:lnTo>
                      <a:lnTo>
                        <a:pt x="666" y="526"/>
                      </a:lnTo>
                      <a:lnTo>
                        <a:pt x="661" y="514"/>
                      </a:lnTo>
                      <a:lnTo>
                        <a:pt x="661" y="498"/>
                      </a:lnTo>
                      <a:lnTo>
                        <a:pt x="653" y="486"/>
                      </a:lnTo>
                      <a:lnTo>
                        <a:pt x="661" y="472"/>
                      </a:lnTo>
                      <a:lnTo>
                        <a:pt x="646" y="481"/>
                      </a:lnTo>
                      <a:lnTo>
                        <a:pt x="646" y="479"/>
                      </a:lnTo>
                      <a:lnTo>
                        <a:pt x="644" y="479"/>
                      </a:lnTo>
                      <a:lnTo>
                        <a:pt x="641" y="477"/>
                      </a:lnTo>
                      <a:lnTo>
                        <a:pt x="639" y="476"/>
                      </a:lnTo>
                      <a:lnTo>
                        <a:pt x="636" y="474"/>
                      </a:lnTo>
                      <a:lnTo>
                        <a:pt x="634" y="474"/>
                      </a:lnTo>
                      <a:lnTo>
                        <a:pt x="633" y="472"/>
                      </a:lnTo>
                      <a:lnTo>
                        <a:pt x="633" y="474"/>
                      </a:lnTo>
                      <a:lnTo>
                        <a:pt x="638" y="482"/>
                      </a:lnTo>
                      <a:lnTo>
                        <a:pt x="643" y="489"/>
                      </a:lnTo>
                      <a:lnTo>
                        <a:pt x="644" y="494"/>
                      </a:lnTo>
                      <a:lnTo>
                        <a:pt x="644" y="498"/>
                      </a:lnTo>
                      <a:lnTo>
                        <a:pt x="643" y="498"/>
                      </a:lnTo>
                      <a:lnTo>
                        <a:pt x="641" y="498"/>
                      </a:lnTo>
                      <a:lnTo>
                        <a:pt x="638" y="496"/>
                      </a:lnTo>
                      <a:lnTo>
                        <a:pt x="636" y="494"/>
                      </a:lnTo>
                      <a:lnTo>
                        <a:pt x="631" y="491"/>
                      </a:lnTo>
                      <a:lnTo>
                        <a:pt x="628" y="487"/>
                      </a:lnTo>
                      <a:lnTo>
                        <a:pt x="622" y="484"/>
                      </a:lnTo>
                      <a:lnTo>
                        <a:pt x="619" y="481"/>
                      </a:lnTo>
                      <a:lnTo>
                        <a:pt x="616" y="477"/>
                      </a:lnTo>
                      <a:lnTo>
                        <a:pt x="612" y="474"/>
                      </a:lnTo>
                      <a:lnTo>
                        <a:pt x="611" y="472"/>
                      </a:lnTo>
                      <a:lnTo>
                        <a:pt x="607" y="457"/>
                      </a:lnTo>
                      <a:lnTo>
                        <a:pt x="582" y="425"/>
                      </a:lnTo>
                      <a:lnTo>
                        <a:pt x="584" y="425"/>
                      </a:lnTo>
                      <a:lnTo>
                        <a:pt x="585" y="423"/>
                      </a:lnTo>
                      <a:lnTo>
                        <a:pt x="587" y="423"/>
                      </a:lnTo>
                      <a:lnTo>
                        <a:pt x="589" y="421"/>
                      </a:lnTo>
                      <a:lnTo>
                        <a:pt x="590" y="421"/>
                      </a:lnTo>
                      <a:lnTo>
                        <a:pt x="592" y="420"/>
                      </a:lnTo>
                      <a:lnTo>
                        <a:pt x="594" y="420"/>
                      </a:lnTo>
                      <a:lnTo>
                        <a:pt x="589" y="418"/>
                      </a:lnTo>
                      <a:lnTo>
                        <a:pt x="587" y="413"/>
                      </a:lnTo>
                      <a:lnTo>
                        <a:pt x="587" y="408"/>
                      </a:lnTo>
                      <a:lnTo>
                        <a:pt x="587" y="401"/>
                      </a:lnTo>
                      <a:lnTo>
                        <a:pt x="589" y="394"/>
                      </a:lnTo>
                      <a:lnTo>
                        <a:pt x="590" y="388"/>
                      </a:lnTo>
                      <a:lnTo>
                        <a:pt x="590" y="382"/>
                      </a:lnTo>
                      <a:lnTo>
                        <a:pt x="590" y="379"/>
                      </a:lnTo>
                      <a:lnTo>
                        <a:pt x="587" y="371"/>
                      </a:lnTo>
                      <a:lnTo>
                        <a:pt x="585" y="364"/>
                      </a:lnTo>
                      <a:lnTo>
                        <a:pt x="582" y="360"/>
                      </a:lnTo>
                      <a:lnTo>
                        <a:pt x="580" y="359"/>
                      </a:lnTo>
                      <a:lnTo>
                        <a:pt x="578" y="359"/>
                      </a:lnTo>
                      <a:lnTo>
                        <a:pt x="577" y="360"/>
                      </a:lnTo>
                      <a:lnTo>
                        <a:pt x="577" y="364"/>
                      </a:lnTo>
                      <a:lnTo>
                        <a:pt x="575" y="367"/>
                      </a:lnTo>
                      <a:lnTo>
                        <a:pt x="575" y="372"/>
                      </a:lnTo>
                      <a:lnTo>
                        <a:pt x="575" y="377"/>
                      </a:lnTo>
                      <a:lnTo>
                        <a:pt x="575" y="382"/>
                      </a:lnTo>
                      <a:lnTo>
                        <a:pt x="575" y="388"/>
                      </a:lnTo>
                      <a:lnTo>
                        <a:pt x="575" y="393"/>
                      </a:lnTo>
                      <a:lnTo>
                        <a:pt x="575" y="396"/>
                      </a:lnTo>
                      <a:lnTo>
                        <a:pt x="575" y="399"/>
                      </a:lnTo>
                      <a:lnTo>
                        <a:pt x="572" y="398"/>
                      </a:lnTo>
                      <a:lnTo>
                        <a:pt x="568" y="394"/>
                      </a:lnTo>
                      <a:lnTo>
                        <a:pt x="565" y="391"/>
                      </a:lnTo>
                      <a:lnTo>
                        <a:pt x="560" y="388"/>
                      </a:lnTo>
                      <a:lnTo>
                        <a:pt x="558" y="384"/>
                      </a:lnTo>
                      <a:lnTo>
                        <a:pt x="555" y="382"/>
                      </a:lnTo>
                      <a:lnTo>
                        <a:pt x="555" y="381"/>
                      </a:lnTo>
                      <a:lnTo>
                        <a:pt x="556" y="374"/>
                      </a:lnTo>
                      <a:lnTo>
                        <a:pt x="558" y="366"/>
                      </a:lnTo>
                      <a:lnTo>
                        <a:pt x="558" y="359"/>
                      </a:lnTo>
                      <a:lnTo>
                        <a:pt x="558" y="352"/>
                      </a:lnTo>
                      <a:lnTo>
                        <a:pt x="556" y="345"/>
                      </a:lnTo>
                      <a:lnTo>
                        <a:pt x="556" y="340"/>
                      </a:lnTo>
                      <a:lnTo>
                        <a:pt x="555" y="337"/>
                      </a:lnTo>
                      <a:lnTo>
                        <a:pt x="555" y="335"/>
                      </a:lnTo>
                      <a:lnTo>
                        <a:pt x="558" y="328"/>
                      </a:lnTo>
                      <a:lnTo>
                        <a:pt x="560" y="323"/>
                      </a:lnTo>
                      <a:lnTo>
                        <a:pt x="562" y="316"/>
                      </a:lnTo>
                      <a:lnTo>
                        <a:pt x="562" y="311"/>
                      </a:lnTo>
                      <a:lnTo>
                        <a:pt x="563" y="305"/>
                      </a:lnTo>
                      <a:lnTo>
                        <a:pt x="563" y="300"/>
                      </a:lnTo>
                      <a:lnTo>
                        <a:pt x="563" y="293"/>
                      </a:lnTo>
                      <a:lnTo>
                        <a:pt x="563" y="288"/>
                      </a:lnTo>
                      <a:lnTo>
                        <a:pt x="562" y="283"/>
                      </a:lnTo>
                      <a:lnTo>
                        <a:pt x="562" y="278"/>
                      </a:lnTo>
                      <a:lnTo>
                        <a:pt x="560" y="274"/>
                      </a:lnTo>
                      <a:lnTo>
                        <a:pt x="560" y="269"/>
                      </a:lnTo>
                      <a:lnTo>
                        <a:pt x="560" y="267"/>
                      </a:lnTo>
                      <a:lnTo>
                        <a:pt x="558" y="264"/>
                      </a:lnTo>
                      <a:lnTo>
                        <a:pt x="558" y="262"/>
                      </a:lnTo>
                      <a:lnTo>
                        <a:pt x="558" y="261"/>
                      </a:lnTo>
                      <a:lnTo>
                        <a:pt x="558" y="257"/>
                      </a:lnTo>
                      <a:lnTo>
                        <a:pt x="558" y="256"/>
                      </a:lnTo>
                      <a:lnTo>
                        <a:pt x="556" y="252"/>
                      </a:lnTo>
                      <a:lnTo>
                        <a:pt x="556" y="249"/>
                      </a:lnTo>
                      <a:lnTo>
                        <a:pt x="555" y="247"/>
                      </a:lnTo>
                      <a:lnTo>
                        <a:pt x="551" y="245"/>
                      </a:lnTo>
                      <a:lnTo>
                        <a:pt x="548" y="242"/>
                      </a:lnTo>
                      <a:lnTo>
                        <a:pt x="545" y="239"/>
                      </a:lnTo>
                      <a:lnTo>
                        <a:pt x="541" y="232"/>
                      </a:lnTo>
                      <a:lnTo>
                        <a:pt x="538" y="227"/>
                      </a:lnTo>
                      <a:lnTo>
                        <a:pt x="534" y="223"/>
                      </a:lnTo>
                      <a:lnTo>
                        <a:pt x="533" y="220"/>
                      </a:lnTo>
                      <a:lnTo>
                        <a:pt x="533" y="218"/>
                      </a:lnTo>
                      <a:lnTo>
                        <a:pt x="521" y="222"/>
                      </a:lnTo>
                      <a:lnTo>
                        <a:pt x="514" y="222"/>
                      </a:lnTo>
                      <a:lnTo>
                        <a:pt x="509" y="222"/>
                      </a:lnTo>
                      <a:lnTo>
                        <a:pt x="507" y="220"/>
                      </a:lnTo>
                      <a:lnTo>
                        <a:pt x="506" y="217"/>
                      </a:lnTo>
                      <a:lnTo>
                        <a:pt x="506" y="215"/>
                      </a:lnTo>
                      <a:lnTo>
                        <a:pt x="507" y="215"/>
                      </a:lnTo>
                      <a:lnTo>
                        <a:pt x="507" y="213"/>
                      </a:lnTo>
                      <a:lnTo>
                        <a:pt x="497" y="206"/>
                      </a:lnTo>
                      <a:lnTo>
                        <a:pt x="484" y="191"/>
                      </a:lnTo>
                      <a:lnTo>
                        <a:pt x="467" y="179"/>
                      </a:lnTo>
                      <a:lnTo>
                        <a:pt x="465" y="179"/>
                      </a:lnTo>
                      <a:lnTo>
                        <a:pt x="463" y="176"/>
                      </a:lnTo>
                      <a:lnTo>
                        <a:pt x="458" y="173"/>
                      </a:lnTo>
                      <a:lnTo>
                        <a:pt x="455" y="168"/>
                      </a:lnTo>
                      <a:lnTo>
                        <a:pt x="450" y="162"/>
                      </a:lnTo>
                      <a:lnTo>
                        <a:pt x="446" y="157"/>
                      </a:lnTo>
                      <a:lnTo>
                        <a:pt x="445" y="154"/>
                      </a:lnTo>
                      <a:lnTo>
                        <a:pt x="443" y="152"/>
                      </a:lnTo>
                      <a:lnTo>
                        <a:pt x="433" y="144"/>
                      </a:lnTo>
                      <a:lnTo>
                        <a:pt x="424" y="139"/>
                      </a:lnTo>
                      <a:lnTo>
                        <a:pt x="418" y="132"/>
                      </a:lnTo>
                      <a:lnTo>
                        <a:pt x="411" y="129"/>
                      </a:lnTo>
                      <a:lnTo>
                        <a:pt x="404" y="125"/>
                      </a:lnTo>
                      <a:lnTo>
                        <a:pt x="399" y="124"/>
                      </a:lnTo>
                      <a:lnTo>
                        <a:pt x="396" y="124"/>
                      </a:lnTo>
                      <a:lnTo>
                        <a:pt x="394" y="122"/>
                      </a:lnTo>
                      <a:lnTo>
                        <a:pt x="377" y="122"/>
                      </a:lnTo>
                      <a:lnTo>
                        <a:pt x="367" y="122"/>
                      </a:lnTo>
                      <a:lnTo>
                        <a:pt x="360" y="127"/>
                      </a:lnTo>
                      <a:lnTo>
                        <a:pt x="355" y="132"/>
                      </a:lnTo>
                      <a:lnTo>
                        <a:pt x="355" y="139"/>
                      </a:lnTo>
                      <a:lnTo>
                        <a:pt x="355" y="144"/>
                      </a:lnTo>
                      <a:lnTo>
                        <a:pt x="357" y="147"/>
                      </a:lnTo>
                      <a:lnTo>
                        <a:pt x="357" y="149"/>
                      </a:lnTo>
                      <a:lnTo>
                        <a:pt x="350" y="147"/>
                      </a:lnTo>
                      <a:lnTo>
                        <a:pt x="342" y="149"/>
                      </a:lnTo>
                      <a:lnTo>
                        <a:pt x="335" y="152"/>
                      </a:lnTo>
                      <a:lnTo>
                        <a:pt x="330" y="156"/>
                      </a:lnTo>
                      <a:lnTo>
                        <a:pt x="325" y="161"/>
                      </a:lnTo>
                      <a:lnTo>
                        <a:pt x="320" y="164"/>
                      </a:lnTo>
                      <a:lnTo>
                        <a:pt x="316" y="168"/>
                      </a:lnTo>
                      <a:lnTo>
                        <a:pt x="316" y="169"/>
                      </a:lnTo>
                      <a:lnTo>
                        <a:pt x="309" y="176"/>
                      </a:lnTo>
                      <a:lnTo>
                        <a:pt x="306" y="178"/>
                      </a:lnTo>
                      <a:lnTo>
                        <a:pt x="304" y="178"/>
                      </a:lnTo>
                      <a:lnTo>
                        <a:pt x="304" y="176"/>
                      </a:lnTo>
                      <a:lnTo>
                        <a:pt x="304" y="174"/>
                      </a:lnTo>
                      <a:lnTo>
                        <a:pt x="306" y="171"/>
                      </a:lnTo>
                      <a:lnTo>
                        <a:pt x="308" y="169"/>
                      </a:lnTo>
                      <a:lnTo>
                        <a:pt x="308" y="168"/>
                      </a:lnTo>
                      <a:lnTo>
                        <a:pt x="306" y="168"/>
                      </a:lnTo>
                      <a:lnTo>
                        <a:pt x="306" y="169"/>
                      </a:lnTo>
                      <a:lnTo>
                        <a:pt x="303" y="173"/>
                      </a:lnTo>
                      <a:lnTo>
                        <a:pt x="299" y="174"/>
                      </a:lnTo>
                      <a:lnTo>
                        <a:pt x="298" y="178"/>
                      </a:lnTo>
                      <a:lnTo>
                        <a:pt x="294" y="179"/>
                      </a:lnTo>
                      <a:lnTo>
                        <a:pt x="293" y="181"/>
                      </a:lnTo>
                      <a:lnTo>
                        <a:pt x="291" y="183"/>
                      </a:lnTo>
                      <a:lnTo>
                        <a:pt x="284" y="181"/>
                      </a:lnTo>
                      <a:lnTo>
                        <a:pt x="277" y="181"/>
                      </a:lnTo>
                      <a:lnTo>
                        <a:pt x="271" y="183"/>
                      </a:lnTo>
                      <a:lnTo>
                        <a:pt x="265" y="186"/>
                      </a:lnTo>
                      <a:lnTo>
                        <a:pt x="260" y="188"/>
                      </a:lnTo>
                      <a:lnTo>
                        <a:pt x="257" y="190"/>
                      </a:lnTo>
                      <a:lnTo>
                        <a:pt x="254" y="191"/>
                      </a:lnTo>
                      <a:lnTo>
                        <a:pt x="247" y="184"/>
                      </a:lnTo>
                      <a:lnTo>
                        <a:pt x="243" y="179"/>
                      </a:lnTo>
                      <a:lnTo>
                        <a:pt x="245" y="179"/>
                      </a:lnTo>
                      <a:lnTo>
                        <a:pt x="249" y="181"/>
                      </a:lnTo>
                      <a:lnTo>
                        <a:pt x="252" y="184"/>
                      </a:lnTo>
                      <a:lnTo>
                        <a:pt x="255" y="186"/>
                      </a:lnTo>
                      <a:lnTo>
                        <a:pt x="257" y="186"/>
                      </a:lnTo>
                      <a:lnTo>
                        <a:pt x="257" y="176"/>
                      </a:lnTo>
                      <a:lnTo>
                        <a:pt x="247" y="162"/>
                      </a:lnTo>
                      <a:lnTo>
                        <a:pt x="218" y="140"/>
                      </a:lnTo>
                      <a:lnTo>
                        <a:pt x="232" y="142"/>
                      </a:lnTo>
                      <a:lnTo>
                        <a:pt x="238" y="144"/>
                      </a:lnTo>
                      <a:lnTo>
                        <a:pt x="238" y="142"/>
                      </a:lnTo>
                      <a:lnTo>
                        <a:pt x="235" y="140"/>
                      </a:lnTo>
                      <a:lnTo>
                        <a:pt x="230" y="137"/>
                      </a:lnTo>
                      <a:lnTo>
                        <a:pt x="223" y="135"/>
                      </a:lnTo>
                      <a:lnTo>
                        <a:pt x="218" y="132"/>
                      </a:lnTo>
                      <a:lnTo>
                        <a:pt x="216" y="132"/>
                      </a:lnTo>
                      <a:lnTo>
                        <a:pt x="223" y="117"/>
                      </a:lnTo>
                      <a:lnTo>
                        <a:pt x="205" y="120"/>
                      </a:lnTo>
                      <a:lnTo>
                        <a:pt x="205" y="122"/>
                      </a:lnTo>
                      <a:lnTo>
                        <a:pt x="206" y="125"/>
                      </a:lnTo>
                      <a:lnTo>
                        <a:pt x="206" y="127"/>
                      </a:lnTo>
                      <a:lnTo>
                        <a:pt x="206" y="130"/>
                      </a:lnTo>
                      <a:lnTo>
                        <a:pt x="208" y="134"/>
                      </a:lnTo>
                      <a:lnTo>
                        <a:pt x="208" y="135"/>
                      </a:lnTo>
                      <a:lnTo>
                        <a:pt x="201" y="130"/>
                      </a:lnTo>
                      <a:lnTo>
                        <a:pt x="193" y="127"/>
                      </a:lnTo>
                      <a:lnTo>
                        <a:pt x="186" y="124"/>
                      </a:lnTo>
                      <a:lnTo>
                        <a:pt x="179" y="122"/>
                      </a:lnTo>
                      <a:lnTo>
                        <a:pt x="172" y="118"/>
                      </a:lnTo>
                      <a:lnTo>
                        <a:pt x="164" y="117"/>
                      </a:lnTo>
                      <a:lnTo>
                        <a:pt x="159" y="115"/>
                      </a:lnTo>
                      <a:lnTo>
                        <a:pt x="152" y="115"/>
                      </a:lnTo>
                      <a:lnTo>
                        <a:pt x="147" y="113"/>
                      </a:lnTo>
                      <a:lnTo>
                        <a:pt x="142" y="113"/>
                      </a:lnTo>
                      <a:lnTo>
                        <a:pt x="137" y="113"/>
                      </a:lnTo>
                      <a:lnTo>
                        <a:pt x="133" y="113"/>
                      </a:lnTo>
                      <a:lnTo>
                        <a:pt x="130" y="113"/>
                      </a:lnTo>
                      <a:lnTo>
                        <a:pt x="128" y="113"/>
                      </a:lnTo>
                      <a:lnTo>
                        <a:pt x="127" y="113"/>
                      </a:lnTo>
                      <a:lnTo>
                        <a:pt x="128" y="113"/>
                      </a:lnTo>
                      <a:lnTo>
                        <a:pt x="130" y="112"/>
                      </a:lnTo>
                      <a:lnTo>
                        <a:pt x="133" y="112"/>
                      </a:lnTo>
                      <a:lnTo>
                        <a:pt x="137" y="112"/>
                      </a:lnTo>
                      <a:lnTo>
                        <a:pt x="140" y="110"/>
                      </a:lnTo>
                      <a:lnTo>
                        <a:pt x="142" y="110"/>
                      </a:lnTo>
                      <a:lnTo>
                        <a:pt x="144" y="110"/>
                      </a:lnTo>
                      <a:lnTo>
                        <a:pt x="157" y="110"/>
                      </a:lnTo>
                      <a:lnTo>
                        <a:pt x="164" y="108"/>
                      </a:lnTo>
                      <a:lnTo>
                        <a:pt x="162" y="105"/>
                      </a:lnTo>
                      <a:lnTo>
                        <a:pt x="155" y="105"/>
                      </a:lnTo>
                      <a:lnTo>
                        <a:pt x="149" y="103"/>
                      </a:lnTo>
                      <a:lnTo>
                        <a:pt x="145" y="102"/>
                      </a:lnTo>
                      <a:lnTo>
                        <a:pt x="142" y="102"/>
                      </a:lnTo>
                      <a:lnTo>
                        <a:pt x="111" y="108"/>
                      </a:lnTo>
                      <a:lnTo>
                        <a:pt x="101" y="113"/>
                      </a:lnTo>
                      <a:lnTo>
                        <a:pt x="98" y="115"/>
                      </a:lnTo>
                      <a:lnTo>
                        <a:pt x="95" y="115"/>
                      </a:lnTo>
                      <a:lnTo>
                        <a:pt x="89" y="115"/>
                      </a:lnTo>
                      <a:lnTo>
                        <a:pt x="86" y="115"/>
                      </a:lnTo>
                      <a:lnTo>
                        <a:pt x="81" y="115"/>
                      </a:lnTo>
                      <a:lnTo>
                        <a:pt x="79" y="117"/>
                      </a:lnTo>
                      <a:lnTo>
                        <a:pt x="78" y="117"/>
                      </a:lnTo>
                      <a:lnTo>
                        <a:pt x="64" y="122"/>
                      </a:lnTo>
                      <a:lnTo>
                        <a:pt x="56" y="125"/>
                      </a:lnTo>
                      <a:lnTo>
                        <a:pt x="52" y="125"/>
                      </a:lnTo>
                      <a:lnTo>
                        <a:pt x="54" y="124"/>
                      </a:lnTo>
                      <a:lnTo>
                        <a:pt x="57" y="122"/>
                      </a:lnTo>
                      <a:lnTo>
                        <a:pt x="62" y="118"/>
                      </a:lnTo>
                      <a:lnTo>
                        <a:pt x="66" y="117"/>
                      </a:lnTo>
                      <a:lnTo>
                        <a:pt x="67" y="115"/>
                      </a:lnTo>
                      <a:lnTo>
                        <a:pt x="73" y="110"/>
                      </a:lnTo>
                      <a:lnTo>
                        <a:pt x="74" y="107"/>
                      </a:lnTo>
                      <a:lnTo>
                        <a:pt x="74" y="105"/>
                      </a:lnTo>
                      <a:lnTo>
                        <a:pt x="71" y="105"/>
                      </a:lnTo>
                      <a:lnTo>
                        <a:pt x="67" y="105"/>
                      </a:lnTo>
                      <a:lnTo>
                        <a:pt x="64" y="107"/>
                      </a:lnTo>
                      <a:lnTo>
                        <a:pt x="61" y="107"/>
                      </a:lnTo>
                      <a:lnTo>
                        <a:pt x="59" y="107"/>
                      </a:lnTo>
                      <a:lnTo>
                        <a:pt x="51" y="100"/>
                      </a:lnTo>
                      <a:lnTo>
                        <a:pt x="45" y="96"/>
                      </a:lnTo>
                      <a:lnTo>
                        <a:pt x="44" y="98"/>
                      </a:lnTo>
                      <a:lnTo>
                        <a:pt x="44" y="102"/>
                      </a:lnTo>
                      <a:lnTo>
                        <a:pt x="45" y="105"/>
                      </a:lnTo>
                      <a:lnTo>
                        <a:pt x="49" y="110"/>
                      </a:lnTo>
                      <a:lnTo>
                        <a:pt x="51" y="113"/>
                      </a:lnTo>
                      <a:lnTo>
                        <a:pt x="51" y="115"/>
                      </a:lnTo>
                      <a:lnTo>
                        <a:pt x="44" y="122"/>
                      </a:lnTo>
                      <a:lnTo>
                        <a:pt x="37" y="130"/>
                      </a:lnTo>
                      <a:lnTo>
                        <a:pt x="35" y="132"/>
                      </a:lnTo>
                      <a:lnTo>
                        <a:pt x="32" y="132"/>
                      </a:lnTo>
                      <a:lnTo>
                        <a:pt x="29" y="134"/>
                      </a:lnTo>
                      <a:lnTo>
                        <a:pt x="27" y="135"/>
                      </a:lnTo>
                      <a:lnTo>
                        <a:pt x="23" y="137"/>
                      </a:lnTo>
                      <a:lnTo>
                        <a:pt x="22" y="137"/>
                      </a:lnTo>
                      <a:lnTo>
                        <a:pt x="27" y="130"/>
                      </a:lnTo>
                      <a:lnTo>
                        <a:pt x="29" y="127"/>
                      </a:lnTo>
                      <a:lnTo>
                        <a:pt x="30" y="122"/>
                      </a:lnTo>
                      <a:lnTo>
                        <a:pt x="29" y="120"/>
                      </a:lnTo>
                      <a:lnTo>
                        <a:pt x="27" y="117"/>
                      </a:lnTo>
                      <a:lnTo>
                        <a:pt x="25" y="117"/>
                      </a:lnTo>
                      <a:lnTo>
                        <a:pt x="23" y="115"/>
                      </a:lnTo>
                      <a:lnTo>
                        <a:pt x="23" y="117"/>
                      </a:lnTo>
                      <a:lnTo>
                        <a:pt x="23" y="115"/>
                      </a:lnTo>
                      <a:lnTo>
                        <a:pt x="23" y="113"/>
                      </a:lnTo>
                      <a:lnTo>
                        <a:pt x="23" y="112"/>
                      </a:lnTo>
                      <a:lnTo>
                        <a:pt x="22" y="108"/>
                      </a:lnTo>
                      <a:lnTo>
                        <a:pt x="22" y="107"/>
                      </a:lnTo>
                      <a:lnTo>
                        <a:pt x="22" y="105"/>
                      </a:lnTo>
                      <a:lnTo>
                        <a:pt x="25" y="100"/>
                      </a:lnTo>
                      <a:lnTo>
                        <a:pt x="25" y="93"/>
                      </a:lnTo>
                      <a:lnTo>
                        <a:pt x="22" y="88"/>
                      </a:lnTo>
                      <a:lnTo>
                        <a:pt x="17" y="83"/>
                      </a:lnTo>
                      <a:lnTo>
                        <a:pt x="12" y="80"/>
                      </a:lnTo>
                      <a:lnTo>
                        <a:pt x="7" y="74"/>
                      </a:lnTo>
                      <a:lnTo>
                        <a:pt x="3" y="73"/>
                      </a:lnTo>
                      <a:lnTo>
                        <a:pt x="1" y="73"/>
                      </a:lnTo>
                      <a:lnTo>
                        <a:pt x="0" y="51"/>
                      </a:lnTo>
                      <a:lnTo>
                        <a:pt x="276" y="24"/>
                      </a:lnTo>
                      <a:lnTo>
                        <a:pt x="293" y="56"/>
                      </a:lnTo>
                      <a:lnTo>
                        <a:pt x="572" y="37"/>
                      </a:lnTo>
                      <a:lnTo>
                        <a:pt x="582" y="59"/>
                      </a:lnTo>
                      <a:lnTo>
                        <a:pt x="597" y="59"/>
                      </a:lnTo>
                      <a:lnTo>
                        <a:pt x="597" y="58"/>
                      </a:lnTo>
                      <a:lnTo>
                        <a:pt x="595" y="54"/>
                      </a:lnTo>
                      <a:lnTo>
                        <a:pt x="595" y="51"/>
                      </a:lnTo>
                      <a:lnTo>
                        <a:pt x="595" y="46"/>
                      </a:lnTo>
                      <a:lnTo>
                        <a:pt x="594" y="41"/>
                      </a:lnTo>
                      <a:lnTo>
                        <a:pt x="594" y="36"/>
                      </a:lnTo>
                      <a:lnTo>
                        <a:pt x="594" y="32"/>
                      </a:lnTo>
                      <a:lnTo>
                        <a:pt x="594" y="30"/>
                      </a:lnTo>
                      <a:lnTo>
                        <a:pt x="589" y="22"/>
                      </a:lnTo>
                      <a:lnTo>
                        <a:pt x="589" y="14"/>
                      </a:lnTo>
                      <a:lnTo>
                        <a:pt x="589" y="8"/>
                      </a:lnTo>
                      <a:lnTo>
                        <a:pt x="592" y="5"/>
                      </a:lnTo>
                      <a:lnTo>
                        <a:pt x="595" y="2"/>
                      </a:lnTo>
                      <a:lnTo>
                        <a:pt x="597" y="0"/>
                      </a:lnTo>
                      <a:lnTo>
                        <a:pt x="600" y="0"/>
                      </a:lnTo>
                      <a:lnTo>
                        <a:pt x="602" y="0"/>
                      </a:lnTo>
                      <a:lnTo>
                        <a:pt x="607" y="3"/>
                      </a:lnTo>
                      <a:lnTo>
                        <a:pt x="616" y="5"/>
                      </a:lnTo>
                      <a:lnTo>
                        <a:pt x="622" y="7"/>
                      </a:lnTo>
                      <a:lnTo>
                        <a:pt x="629" y="8"/>
                      </a:lnTo>
                      <a:lnTo>
                        <a:pt x="636" y="8"/>
                      </a:lnTo>
                      <a:lnTo>
                        <a:pt x="639" y="8"/>
                      </a:lnTo>
                      <a:lnTo>
                        <a:pt x="643" y="8"/>
                      </a:lnTo>
                      <a:lnTo>
                        <a:pt x="644" y="8"/>
                      </a:lnTo>
                      <a:lnTo>
                        <a:pt x="650" y="14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Freeform 24"/>
                <p:cNvSpPr>
                  <a:spLocks/>
                </p:cNvSpPr>
                <p:nvPr/>
              </p:nvSpPr>
              <p:spPr bwMode="auto">
                <a:xfrm>
                  <a:off x="4569" y="3099"/>
                  <a:ext cx="95" cy="172"/>
                </a:xfrm>
                <a:custGeom>
                  <a:avLst/>
                  <a:gdLst>
                    <a:gd name="T0" fmla="*/ 34 w 95"/>
                    <a:gd name="T1" fmla="*/ 32 h 174"/>
                    <a:gd name="T2" fmla="*/ 0 w 95"/>
                    <a:gd name="T3" fmla="*/ 0 h 174"/>
                    <a:gd name="T4" fmla="*/ 2 w 95"/>
                    <a:gd name="T5" fmla="*/ 7 h 174"/>
                    <a:gd name="T6" fmla="*/ 29 w 95"/>
                    <a:gd name="T7" fmla="*/ 37 h 174"/>
                    <a:gd name="T8" fmla="*/ 27 w 95"/>
                    <a:gd name="T9" fmla="*/ 40 h 174"/>
                    <a:gd name="T10" fmla="*/ 25 w 95"/>
                    <a:gd name="T11" fmla="*/ 40 h 174"/>
                    <a:gd name="T12" fmla="*/ 24 w 95"/>
                    <a:gd name="T13" fmla="*/ 39 h 174"/>
                    <a:gd name="T14" fmla="*/ 20 w 95"/>
                    <a:gd name="T15" fmla="*/ 39 h 174"/>
                    <a:gd name="T16" fmla="*/ 17 w 95"/>
                    <a:gd name="T17" fmla="*/ 37 h 174"/>
                    <a:gd name="T18" fmla="*/ 15 w 95"/>
                    <a:gd name="T19" fmla="*/ 37 h 174"/>
                    <a:gd name="T20" fmla="*/ 15 w 95"/>
                    <a:gd name="T21" fmla="*/ 39 h 174"/>
                    <a:gd name="T22" fmla="*/ 17 w 95"/>
                    <a:gd name="T23" fmla="*/ 42 h 174"/>
                    <a:gd name="T24" fmla="*/ 24 w 95"/>
                    <a:gd name="T25" fmla="*/ 49 h 174"/>
                    <a:gd name="T26" fmla="*/ 25 w 95"/>
                    <a:gd name="T27" fmla="*/ 49 h 174"/>
                    <a:gd name="T28" fmla="*/ 29 w 95"/>
                    <a:gd name="T29" fmla="*/ 49 h 174"/>
                    <a:gd name="T30" fmla="*/ 32 w 95"/>
                    <a:gd name="T31" fmla="*/ 47 h 174"/>
                    <a:gd name="T32" fmla="*/ 34 w 95"/>
                    <a:gd name="T33" fmla="*/ 45 h 174"/>
                    <a:gd name="T34" fmla="*/ 34 w 95"/>
                    <a:gd name="T35" fmla="*/ 45 h 174"/>
                    <a:gd name="T36" fmla="*/ 36 w 95"/>
                    <a:gd name="T37" fmla="*/ 45 h 174"/>
                    <a:gd name="T38" fmla="*/ 37 w 95"/>
                    <a:gd name="T39" fmla="*/ 47 h 174"/>
                    <a:gd name="T40" fmla="*/ 39 w 95"/>
                    <a:gd name="T41" fmla="*/ 49 h 174"/>
                    <a:gd name="T42" fmla="*/ 41 w 95"/>
                    <a:gd name="T43" fmla="*/ 54 h 174"/>
                    <a:gd name="T44" fmla="*/ 41 w 95"/>
                    <a:gd name="T45" fmla="*/ 61 h 174"/>
                    <a:gd name="T46" fmla="*/ 42 w 95"/>
                    <a:gd name="T47" fmla="*/ 73 h 174"/>
                    <a:gd name="T48" fmla="*/ 42 w 95"/>
                    <a:gd name="T49" fmla="*/ 89 h 174"/>
                    <a:gd name="T50" fmla="*/ 42 w 95"/>
                    <a:gd name="T51" fmla="*/ 91 h 174"/>
                    <a:gd name="T52" fmla="*/ 44 w 95"/>
                    <a:gd name="T53" fmla="*/ 93 h 174"/>
                    <a:gd name="T54" fmla="*/ 46 w 95"/>
                    <a:gd name="T55" fmla="*/ 96 h 174"/>
                    <a:gd name="T56" fmla="*/ 47 w 95"/>
                    <a:gd name="T57" fmla="*/ 101 h 174"/>
                    <a:gd name="T58" fmla="*/ 47 w 95"/>
                    <a:gd name="T59" fmla="*/ 105 h 174"/>
                    <a:gd name="T60" fmla="*/ 49 w 95"/>
                    <a:gd name="T61" fmla="*/ 108 h 174"/>
                    <a:gd name="T62" fmla="*/ 51 w 95"/>
                    <a:gd name="T63" fmla="*/ 110 h 174"/>
                    <a:gd name="T64" fmla="*/ 51 w 95"/>
                    <a:gd name="T65" fmla="*/ 111 h 174"/>
                    <a:gd name="T66" fmla="*/ 69 w 95"/>
                    <a:gd name="T67" fmla="*/ 135 h 174"/>
                    <a:gd name="T68" fmla="*/ 88 w 95"/>
                    <a:gd name="T69" fmla="*/ 174 h 174"/>
                    <a:gd name="T70" fmla="*/ 95 w 95"/>
                    <a:gd name="T71" fmla="*/ 171 h 174"/>
                    <a:gd name="T72" fmla="*/ 73 w 95"/>
                    <a:gd name="T73" fmla="*/ 133 h 174"/>
                    <a:gd name="T74" fmla="*/ 73 w 95"/>
                    <a:gd name="T75" fmla="*/ 132 h 174"/>
                    <a:gd name="T76" fmla="*/ 71 w 95"/>
                    <a:gd name="T77" fmla="*/ 132 h 174"/>
                    <a:gd name="T78" fmla="*/ 69 w 95"/>
                    <a:gd name="T79" fmla="*/ 130 h 174"/>
                    <a:gd name="T80" fmla="*/ 68 w 95"/>
                    <a:gd name="T81" fmla="*/ 127 h 174"/>
                    <a:gd name="T82" fmla="*/ 66 w 95"/>
                    <a:gd name="T83" fmla="*/ 123 h 174"/>
                    <a:gd name="T84" fmla="*/ 63 w 95"/>
                    <a:gd name="T85" fmla="*/ 120 h 174"/>
                    <a:gd name="T86" fmla="*/ 61 w 95"/>
                    <a:gd name="T87" fmla="*/ 117 h 174"/>
                    <a:gd name="T88" fmla="*/ 58 w 95"/>
                    <a:gd name="T89" fmla="*/ 111 h 174"/>
                    <a:gd name="T90" fmla="*/ 56 w 95"/>
                    <a:gd name="T91" fmla="*/ 106 h 174"/>
                    <a:gd name="T92" fmla="*/ 52 w 95"/>
                    <a:gd name="T93" fmla="*/ 101 h 174"/>
                    <a:gd name="T94" fmla="*/ 51 w 95"/>
                    <a:gd name="T95" fmla="*/ 96 h 174"/>
                    <a:gd name="T96" fmla="*/ 49 w 95"/>
                    <a:gd name="T97" fmla="*/ 89 h 174"/>
                    <a:gd name="T98" fmla="*/ 47 w 95"/>
                    <a:gd name="T99" fmla="*/ 83 h 174"/>
                    <a:gd name="T100" fmla="*/ 47 w 95"/>
                    <a:gd name="T101" fmla="*/ 78 h 174"/>
                    <a:gd name="T102" fmla="*/ 47 w 95"/>
                    <a:gd name="T103" fmla="*/ 71 h 174"/>
                    <a:gd name="T104" fmla="*/ 49 w 95"/>
                    <a:gd name="T105" fmla="*/ 64 h 174"/>
                    <a:gd name="T106" fmla="*/ 49 w 95"/>
                    <a:gd name="T107" fmla="*/ 62 h 174"/>
                    <a:gd name="T108" fmla="*/ 49 w 95"/>
                    <a:gd name="T109" fmla="*/ 61 h 174"/>
                    <a:gd name="T110" fmla="*/ 47 w 95"/>
                    <a:gd name="T111" fmla="*/ 57 h 174"/>
                    <a:gd name="T112" fmla="*/ 47 w 95"/>
                    <a:gd name="T113" fmla="*/ 54 h 174"/>
                    <a:gd name="T114" fmla="*/ 46 w 95"/>
                    <a:gd name="T115" fmla="*/ 52 h 174"/>
                    <a:gd name="T116" fmla="*/ 46 w 95"/>
                    <a:gd name="T117" fmla="*/ 49 h 174"/>
                    <a:gd name="T118" fmla="*/ 44 w 95"/>
                    <a:gd name="T119" fmla="*/ 47 h 174"/>
                    <a:gd name="T120" fmla="*/ 44 w 95"/>
                    <a:gd name="T121" fmla="*/ 47 h 174"/>
                    <a:gd name="T122" fmla="*/ 39 w 95"/>
                    <a:gd name="T123" fmla="*/ 39 h 174"/>
                    <a:gd name="T124" fmla="*/ 34 w 95"/>
                    <a:gd name="T125" fmla="*/ 32 h 1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95"/>
                    <a:gd name="T190" fmla="*/ 0 h 174"/>
                    <a:gd name="T191" fmla="*/ 95 w 95"/>
                    <a:gd name="T192" fmla="*/ 174 h 17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95" h="174">
                      <a:moveTo>
                        <a:pt x="34" y="32"/>
                      </a:moveTo>
                      <a:lnTo>
                        <a:pt x="0" y="0"/>
                      </a:lnTo>
                      <a:lnTo>
                        <a:pt x="2" y="7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5" y="40"/>
                      </a:lnTo>
                      <a:lnTo>
                        <a:pt x="24" y="39"/>
                      </a:lnTo>
                      <a:lnTo>
                        <a:pt x="20" y="39"/>
                      </a:lnTo>
                      <a:lnTo>
                        <a:pt x="17" y="37"/>
                      </a:lnTo>
                      <a:lnTo>
                        <a:pt x="15" y="37"/>
                      </a:lnTo>
                      <a:lnTo>
                        <a:pt x="15" y="39"/>
                      </a:lnTo>
                      <a:lnTo>
                        <a:pt x="17" y="42"/>
                      </a:lnTo>
                      <a:lnTo>
                        <a:pt x="24" y="49"/>
                      </a:lnTo>
                      <a:lnTo>
                        <a:pt x="25" y="49"/>
                      </a:lnTo>
                      <a:lnTo>
                        <a:pt x="29" y="49"/>
                      </a:lnTo>
                      <a:lnTo>
                        <a:pt x="32" y="47"/>
                      </a:lnTo>
                      <a:lnTo>
                        <a:pt x="34" y="45"/>
                      </a:lnTo>
                      <a:lnTo>
                        <a:pt x="36" y="45"/>
                      </a:lnTo>
                      <a:lnTo>
                        <a:pt x="37" y="47"/>
                      </a:lnTo>
                      <a:lnTo>
                        <a:pt x="39" y="49"/>
                      </a:lnTo>
                      <a:lnTo>
                        <a:pt x="41" y="54"/>
                      </a:lnTo>
                      <a:lnTo>
                        <a:pt x="41" y="61"/>
                      </a:lnTo>
                      <a:lnTo>
                        <a:pt x="42" y="73"/>
                      </a:lnTo>
                      <a:lnTo>
                        <a:pt x="42" y="89"/>
                      </a:lnTo>
                      <a:lnTo>
                        <a:pt x="42" y="91"/>
                      </a:lnTo>
                      <a:lnTo>
                        <a:pt x="44" y="93"/>
                      </a:lnTo>
                      <a:lnTo>
                        <a:pt x="46" y="96"/>
                      </a:lnTo>
                      <a:lnTo>
                        <a:pt x="47" y="101"/>
                      </a:lnTo>
                      <a:lnTo>
                        <a:pt x="47" y="105"/>
                      </a:lnTo>
                      <a:lnTo>
                        <a:pt x="49" y="108"/>
                      </a:lnTo>
                      <a:lnTo>
                        <a:pt x="51" y="110"/>
                      </a:lnTo>
                      <a:lnTo>
                        <a:pt x="51" y="111"/>
                      </a:lnTo>
                      <a:lnTo>
                        <a:pt x="69" y="135"/>
                      </a:lnTo>
                      <a:lnTo>
                        <a:pt x="88" y="174"/>
                      </a:lnTo>
                      <a:lnTo>
                        <a:pt x="95" y="171"/>
                      </a:lnTo>
                      <a:lnTo>
                        <a:pt x="73" y="133"/>
                      </a:lnTo>
                      <a:lnTo>
                        <a:pt x="73" y="132"/>
                      </a:lnTo>
                      <a:lnTo>
                        <a:pt x="71" y="132"/>
                      </a:lnTo>
                      <a:lnTo>
                        <a:pt x="69" y="130"/>
                      </a:lnTo>
                      <a:lnTo>
                        <a:pt x="68" y="127"/>
                      </a:lnTo>
                      <a:lnTo>
                        <a:pt x="66" y="123"/>
                      </a:lnTo>
                      <a:lnTo>
                        <a:pt x="63" y="120"/>
                      </a:lnTo>
                      <a:lnTo>
                        <a:pt x="61" y="117"/>
                      </a:lnTo>
                      <a:lnTo>
                        <a:pt x="58" y="111"/>
                      </a:lnTo>
                      <a:lnTo>
                        <a:pt x="56" y="106"/>
                      </a:lnTo>
                      <a:lnTo>
                        <a:pt x="52" y="101"/>
                      </a:lnTo>
                      <a:lnTo>
                        <a:pt x="51" y="96"/>
                      </a:lnTo>
                      <a:lnTo>
                        <a:pt x="49" y="89"/>
                      </a:lnTo>
                      <a:lnTo>
                        <a:pt x="47" y="83"/>
                      </a:lnTo>
                      <a:lnTo>
                        <a:pt x="47" y="78"/>
                      </a:lnTo>
                      <a:lnTo>
                        <a:pt x="47" y="71"/>
                      </a:lnTo>
                      <a:lnTo>
                        <a:pt x="49" y="64"/>
                      </a:lnTo>
                      <a:lnTo>
                        <a:pt x="49" y="62"/>
                      </a:lnTo>
                      <a:lnTo>
                        <a:pt x="49" y="61"/>
                      </a:lnTo>
                      <a:lnTo>
                        <a:pt x="47" y="57"/>
                      </a:lnTo>
                      <a:lnTo>
                        <a:pt x="47" y="54"/>
                      </a:lnTo>
                      <a:lnTo>
                        <a:pt x="46" y="52"/>
                      </a:lnTo>
                      <a:lnTo>
                        <a:pt x="46" y="49"/>
                      </a:lnTo>
                      <a:lnTo>
                        <a:pt x="44" y="47"/>
                      </a:lnTo>
                      <a:lnTo>
                        <a:pt x="39" y="39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7" name="Freeform 25"/>
                <p:cNvSpPr>
                  <a:spLocks/>
                </p:cNvSpPr>
                <p:nvPr/>
              </p:nvSpPr>
              <p:spPr bwMode="auto">
                <a:xfrm>
                  <a:off x="4569" y="3099"/>
                  <a:ext cx="95" cy="172"/>
                </a:xfrm>
                <a:custGeom>
                  <a:avLst/>
                  <a:gdLst>
                    <a:gd name="T0" fmla="*/ 0 w 95"/>
                    <a:gd name="T1" fmla="*/ 0 h 174"/>
                    <a:gd name="T2" fmla="*/ 29 w 95"/>
                    <a:gd name="T3" fmla="*/ 37 h 174"/>
                    <a:gd name="T4" fmla="*/ 27 w 95"/>
                    <a:gd name="T5" fmla="*/ 40 h 174"/>
                    <a:gd name="T6" fmla="*/ 24 w 95"/>
                    <a:gd name="T7" fmla="*/ 39 h 174"/>
                    <a:gd name="T8" fmla="*/ 17 w 95"/>
                    <a:gd name="T9" fmla="*/ 37 h 174"/>
                    <a:gd name="T10" fmla="*/ 15 w 95"/>
                    <a:gd name="T11" fmla="*/ 39 h 174"/>
                    <a:gd name="T12" fmla="*/ 24 w 95"/>
                    <a:gd name="T13" fmla="*/ 49 h 174"/>
                    <a:gd name="T14" fmla="*/ 25 w 95"/>
                    <a:gd name="T15" fmla="*/ 49 h 174"/>
                    <a:gd name="T16" fmla="*/ 32 w 95"/>
                    <a:gd name="T17" fmla="*/ 47 h 174"/>
                    <a:gd name="T18" fmla="*/ 34 w 95"/>
                    <a:gd name="T19" fmla="*/ 45 h 174"/>
                    <a:gd name="T20" fmla="*/ 36 w 95"/>
                    <a:gd name="T21" fmla="*/ 45 h 174"/>
                    <a:gd name="T22" fmla="*/ 39 w 95"/>
                    <a:gd name="T23" fmla="*/ 49 h 174"/>
                    <a:gd name="T24" fmla="*/ 41 w 95"/>
                    <a:gd name="T25" fmla="*/ 61 h 174"/>
                    <a:gd name="T26" fmla="*/ 42 w 95"/>
                    <a:gd name="T27" fmla="*/ 89 h 174"/>
                    <a:gd name="T28" fmla="*/ 42 w 95"/>
                    <a:gd name="T29" fmla="*/ 91 h 174"/>
                    <a:gd name="T30" fmla="*/ 46 w 95"/>
                    <a:gd name="T31" fmla="*/ 96 h 174"/>
                    <a:gd name="T32" fmla="*/ 47 w 95"/>
                    <a:gd name="T33" fmla="*/ 105 h 174"/>
                    <a:gd name="T34" fmla="*/ 51 w 95"/>
                    <a:gd name="T35" fmla="*/ 110 h 174"/>
                    <a:gd name="T36" fmla="*/ 69 w 95"/>
                    <a:gd name="T37" fmla="*/ 135 h 174"/>
                    <a:gd name="T38" fmla="*/ 95 w 95"/>
                    <a:gd name="T39" fmla="*/ 171 h 174"/>
                    <a:gd name="T40" fmla="*/ 73 w 95"/>
                    <a:gd name="T41" fmla="*/ 133 h 174"/>
                    <a:gd name="T42" fmla="*/ 71 w 95"/>
                    <a:gd name="T43" fmla="*/ 132 h 174"/>
                    <a:gd name="T44" fmla="*/ 68 w 95"/>
                    <a:gd name="T45" fmla="*/ 127 h 174"/>
                    <a:gd name="T46" fmla="*/ 63 w 95"/>
                    <a:gd name="T47" fmla="*/ 120 h 174"/>
                    <a:gd name="T48" fmla="*/ 58 w 95"/>
                    <a:gd name="T49" fmla="*/ 111 h 174"/>
                    <a:gd name="T50" fmla="*/ 52 w 95"/>
                    <a:gd name="T51" fmla="*/ 101 h 174"/>
                    <a:gd name="T52" fmla="*/ 49 w 95"/>
                    <a:gd name="T53" fmla="*/ 89 h 174"/>
                    <a:gd name="T54" fmla="*/ 47 w 95"/>
                    <a:gd name="T55" fmla="*/ 78 h 174"/>
                    <a:gd name="T56" fmla="*/ 49 w 95"/>
                    <a:gd name="T57" fmla="*/ 64 h 174"/>
                    <a:gd name="T58" fmla="*/ 49 w 95"/>
                    <a:gd name="T59" fmla="*/ 62 h 174"/>
                    <a:gd name="T60" fmla="*/ 47 w 95"/>
                    <a:gd name="T61" fmla="*/ 57 h 174"/>
                    <a:gd name="T62" fmla="*/ 46 w 95"/>
                    <a:gd name="T63" fmla="*/ 52 h 174"/>
                    <a:gd name="T64" fmla="*/ 44 w 95"/>
                    <a:gd name="T65" fmla="*/ 47 h 174"/>
                    <a:gd name="T66" fmla="*/ 39 w 95"/>
                    <a:gd name="T67" fmla="*/ 39 h 17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5"/>
                    <a:gd name="T103" fmla="*/ 0 h 174"/>
                    <a:gd name="T104" fmla="*/ 95 w 95"/>
                    <a:gd name="T105" fmla="*/ 174 h 17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5" h="174">
                      <a:moveTo>
                        <a:pt x="34" y="32"/>
                      </a:moveTo>
                      <a:lnTo>
                        <a:pt x="0" y="0"/>
                      </a:lnTo>
                      <a:lnTo>
                        <a:pt x="2" y="7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5" y="40"/>
                      </a:lnTo>
                      <a:lnTo>
                        <a:pt x="24" y="39"/>
                      </a:lnTo>
                      <a:lnTo>
                        <a:pt x="20" y="39"/>
                      </a:lnTo>
                      <a:lnTo>
                        <a:pt x="17" y="37"/>
                      </a:lnTo>
                      <a:lnTo>
                        <a:pt x="15" y="37"/>
                      </a:lnTo>
                      <a:lnTo>
                        <a:pt x="15" y="39"/>
                      </a:lnTo>
                      <a:lnTo>
                        <a:pt x="17" y="42"/>
                      </a:lnTo>
                      <a:lnTo>
                        <a:pt x="24" y="49"/>
                      </a:lnTo>
                      <a:lnTo>
                        <a:pt x="25" y="49"/>
                      </a:lnTo>
                      <a:lnTo>
                        <a:pt x="29" y="49"/>
                      </a:lnTo>
                      <a:lnTo>
                        <a:pt x="32" y="47"/>
                      </a:lnTo>
                      <a:lnTo>
                        <a:pt x="34" y="45"/>
                      </a:lnTo>
                      <a:lnTo>
                        <a:pt x="36" y="45"/>
                      </a:lnTo>
                      <a:lnTo>
                        <a:pt x="37" y="47"/>
                      </a:lnTo>
                      <a:lnTo>
                        <a:pt x="39" y="49"/>
                      </a:lnTo>
                      <a:lnTo>
                        <a:pt x="41" y="54"/>
                      </a:lnTo>
                      <a:lnTo>
                        <a:pt x="41" y="61"/>
                      </a:lnTo>
                      <a:lnTo>
                        <a:pt x="42" y="73"/>
                      </a:lnTo>
                      <a:lnTo>
                        <a:pt x="42" y="89"/>
                      </a:lnTo>
                      <a:lnTo>
                        <a:pt x="42" y="91"/>
                      </a:lnTo>
                      <a:lnTo>
                        <a:pt x="44" y="93"/>
                      </a:lnTo>
                      <a:lnTo>
                        <a:pt x="46" y="96"/>
                      </a:lnTo>
                      <a:lnTo>
                        <a:pt x="47" y="101"/>
                      </a:lnTo>
                      <a:lnTo>
                        <a:pt x="47" y="105"/>
                      </a:lnTo>
                      <a:lnTo>
                        <a:pt x="49" y="108"/>
                      </a:lnTo>
                      <a:lnTo>
                        <a:pt x="51" y="110"/>
                      </a:lnTo>
                      <a:lnTo>
                        <a:pt x="51" y="111"/>
                      </a:lnTo>
                      <a:lnTo>
                        <a:pt x="69" y="135"/>
                      </a:lnTo>
                      <a:lnTo>
                        <a:pt x="88" y="174"/>
                      </a:lnTo>
                      <a:lnTo>
                        <a:pt x="95" y="171"/>
                      </a:lnTo>
                      <a:lnTo>
                        <a:pt x="73" y="133"/>
                      </a:lnTo>
                      <a:lnTo>
                        <a:pt x="73" y="132"/>
                      </a:lnTo>
                      <a:lnTo>
                        <a:pt x="71" y="132"/>
                      </a:lnTo>
                      <a:lnTo>
                        <a:pt x="69" y="130"/>
                      </a:lnTo>
                      <a:lnTo>
                        <a:pt x="68" y="127"/>
                      </a:lnTo>
                      <a:lnTo>
                        <a:pt x="66" y="123"/>
                      </a:lnTo>
                      <a:lnTo>
                        <a:pt x="63" y="120"/>
                      </a:lnTo>
                      <a:lnTo>
                        <a:pt x="61" y="117"/>
                      </a:lnTo>
                      <a:lnTo>
                        <a:pt x="58" y="111"/>
                      </a:lnTo>
                      <a:lnTo>
                        <a:pt x="56" y="106"/>
                      </a:lnTo>
                      <a:lnTo>
                        <a:pt x="52" y="101"/>
                      </a:lnTo>
                      <a:lnTo>
                        <a:pt x="51" y="96"/>
                      </a:lnTo>
                      <a:lnTo>
                        <a:pt x="49" y="89"/>
                      </a:lnTo>
                      <a:lnTo>
                        <a:pt x="47" y="83"/>
                      </a:lnTo>
                      <a:lnTo>
                        <a:pt x="47" y="78"/>
                      </a:lnTo>
                      <a:lnTo>
                        <a:pt x="47" y="71"/>
                      </a:lnTo>
                      <a:lnTo>
                        <a:pt x="49" y="64"/>
                      </a:lnTo>
                      <a:lnTo>
                        <a:pt x="49" y="62"/>
                      </a:lnTo>
                      <a:lnTo>
                        <a:pt x="49" y="61"/>
                      </a:lnTo>
                      <a:lnTo>
                        <a:pt x="47" y="57"/>
                      </a:lnTo>
                      <a:lnTo>
                        <a:pt x="47" y="54"/>
                      </a:lnTo>
                      <a:lnTo>
                        <a:pt x="46" y="52"/>
                      </a:lnTo>
                      <a:lnTo>
                        <a:pt x="46" y="49"/>
                      </a:lnTo>
                      <a:lnTo>
                        <a:pt x="44" y="47"/>
                      </a:lnTo>
                      <a:lnTo>
                        <a:pt x="39" y="39"/>
                      </a:lnTo>
                      <a:lnTo>
                        <a:pt x="34" y="32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8" name="Freeform 26"/>
                <p:cNvSpPr>
                  <a:spLocks/>
                </p:cNvSpPr>
                <p:nvPr/>
              </p:nvSpPr>
              <p:spPr bwMode="auto">
                <a:xfrm>
                  <a:off x="4596" y="3149"/>
                  <a:ext cx="11" cy="38"/>
                </a:xfrm>
                <a:custGeom>
                  <a:avLst/>
                  <a:gdLst>
                    <a:gd name="T0" fmla="*/ 10 w 12"/>
                    <a:gd name="T1" fmla="*/ 10 h 37"/>
                    <a:gd name="T2" fmla="*/ 10 w 12"/>
                    <a:gd name="T3" fmla="*/ 8 h 37"/>
                    <a:gd name="T4" fmla="*/ 9 w 12"/>
                    <a:gd name="T5" fmla="*/ 6 h 37"/>
                    <a:gd name="T6" fmla="*/ 9 w 12"/>
                    <a:gd name="T7" fmla="*/ 3 h 37"/>
                    <a:gd name="T8" fmla="*/ 9 w 12"/>
                    <a:gd name="T9" fmla="*/ 1 h 37"/>
                    <a:gd name="T10" fmla="*/ 7 w 12"/>
                    <a:gd name="T11" fmla="*/ 0 h 37"/>
                    <a:gd name="T12" fmla="*/ 5 w 12"/>
                    <a:gd name="T13" fmla="*/ 0 h 37"/>
                    <a:gd name="T14" fmla="*/ 2 w 12"/>
                    <a:gd name="T15" fmla="*/ 3 h 37"/>
                    <a:gd name="T16" fmla="*/ 0 w 12"/>
                    <a:gd name="T17" fmla="*/ 10 h 37"/>
                    <a:gd name="T18" fmla="*/ 0 w 12"/>
                    <a:gd name="T19" fmla="*/ 11 h 37"/>
                    <a:gd name="T20" fmla="*/ 0 w 12"/>
                    <a:gd name="T21" fmla="*/ 13 h 37"/>
                    <a:gd name="T22" fmla="*/ 2 w 12"/>
                    <a:gd name="T23" fmla="*/ 15 h 37"/>
                    <a:gd name="T24" fmla="*/ 2 w 12"/>
                    <a:gd name="T25" fmla="*/ 18 h 37"/>
                    <a:gd name="T26" fmla="*/ 3 w 12"/>
                    <a:gd name="T27" fmla="*/ 20 h 37"/>
                    <a:gd name="T28" fmla="*/ 3 w 12"/>
                    <a:gd name="T29" fmla="*/ 22 h 37"/>
                    <a:gd name="T30" fmla="*/ 5 w 12"/>
                    <a:gd name="T31" fmla="*/ 23 h 37"/>
                    <a:gd name="T32" fmla="*/ 5 w 12"/>
                    <a:gd name="T33" fmla="*/ 25 h 37"/>
                    <a:gd name="T34" fmla="*/ 12 w 12"/>
                    <a:gd name="T35" fmla="*/ 37 h 37"/>
                    <a:gd name="T36" fmla="*/ 10 w 12"/>
                    <a:gd name="T37" fmla="*/ 10 h 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"/>
                    <a:gd name="T58" fmla="*/ 0 h 37"/>
                    <a:gd name="T59" fmla="*/ 12 w 12"/>
                    <a:gd name="T60" fmla="*/ 37 h 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" h="37">
                      <a:moveTo>
                        <a:pt x="10" y="10"/>
                      </a:moveTo>
                      <a:lnTo>
                        <a:pt x="10" y="8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2" y="15"/>
                      </a:lnTo>
                      <a:lnTo>
                        <a:pt x="2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5" y="23"/>
                      </a:lnTo>
                      <a:lnTo>
                        <a:pt x="5" y="25"/>
                      </a:lnTo>
                      <a:lnTo>
                        <a:pt x="12" y="37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9" name="Freeform 27"/>
                <p:cNvSpPr>
                  <a:spLocks/>
                </p:cNvSpPr>
                <p:nvPr/>
              </p:nvSpPr>
              <p:spPr bwMode="auto">
                <a:xfrm>
                  <a:off x="4596" y="3149"/>
                  <a:ext cx="11" cy="38"/>
                </a:xfrm>
                <a:custGeom>
                  <a:avLst/>
                  <a:gdLst>
                    <a:gd name="T0" fmla="*/ 10 w 12"/>
                    <a:gd name="T1" fmla="*/ 10 h 37"/>
                    <a:gd name="T2" fmla="*/ 10 w 12"/>
                    <a:gd name="T3" fmla="*/ 10 h 37"/>
                    <a:gd name="T4" fmla="*/ 10 w 12"/>
                    <a:gd name="T5" fmla="*/ 8 h 37"/>
                    <a:gd name="T6" fmla="*/ 9 w 12"/>
                    <a:gd name="T7" fmla="*/ 6 h 37"/>
                    <a:gd name="T8" fmla="*/ 9 w 12"/>
                    <a:gd name="T9" fmla="*/ 3 h 37"/>
                    <a:gd name="T10" fmla="*/ 9 w 12"/>
                    <a:gd name="T11" fmla="*/ 1 h 37"/>
                    <a:gd name="T12" fmla="*/ 7 w 12"/>
                    <a:gd name="T13" fmla="*/ 0 h 37"/>
                    <a:gd name="T14" fmla="*/ 5 w 12"/>
                    <a:gd name="T15" fmla="*/ 0 h 37"/>
                    <a:gd name="T16" fmla="*/ 2 w 12"/>
                    <a:gd name="T17" fmla="*/ 3 h 37"/>
                    <a:gd name="T18" fmla="*/ 0 w 12"/>
                    <a:gd name="T19" fmla="*/ 10 h 37"/>
                    <a:gd name="T20" fmla="*/ 0 w 12"/>
                    <a:gd name="T21" fmla="*/ 10 h 37"/>
                    <a:gd name="T22" fmla="*/ 0 w 12"/>
                    <a:gd name="T23" fmla="*/ 11 h 37"/>
                    <a:gd name="T24" fmla="*/ 0 w 12"/>
                    <a:gd name="T25" fmla="*/ 13 h 37"/>
                    <a:gd name="T26" fmla="*/ 2 w 12"/>
                    <a:gd name="T27" fmla="*/ 15 h 37"/>
                    <a:gd name="T28" fmla="*/ 2 w 12"/>
                    <a:gd name="T29" fmla="*/ 18 h 37"/>
                    <a:gd name="T30" fmla="*/ 3 w 12"/>
                    <a:gd name="T31" fmla="*/ 20 h 37"/>
                    <a:gd name="T32" fmla="*/ 3 w 12"/>
                    <a:gd name="T33" fmla="*/ 22 h 37"/>
                    <a:gd name="T34" fmla="*/ 5 w 12"/>
                    <a:gd name="T35" fmla="*/ 23 h 37"/>
                    <a:gd name="T36" fmla="*/ 5 w 12"/>
                    <a:gd name="T37" fmla="*/ 25 h 37"/>
                    <a:gd name="T38" fmla="*/ 12 w 12"/>
                    <a:gd name="T39" fmla="*/ 37 h 37"/>
                    <a:gd name="T40" fmla="*/ 10 w 12"/>
                    <a:gd name="T41" fmla="*/ 10 h 3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2"/>
                    <a:gd name="T64" fmla="*/ 0 h 37"/>
                    <a:gd name="T65" fmla="*/ 12 w 12"/>
                    <a:gd name="T66" fmla="*/ 37 h 3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2" h="37">
                      <a:moveTo>
                        <a:pt x="10" y="10"/>
                      </a:moveTo>
                      <a:lnTo>
                        <a:pt x="10" y="10"/>
                      </a:lnTo>
                      <a:lnTo>
                        <a:pt x="10" y="8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2" y="15"/>
                      </a:lnTo>
                      <a:lnTo>
                        <a:pt x="2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5" y="23"/>
                      </a:lnTo>
                      <a:lnTo>
                        <a:pt x="5" y="25"/>
                      </a:lnTo>
                      <a:lnTo>
                        <a:pt x="12" y="37"/>
                      </a:lnTo>
                      <a:lnTo>
                        <a:pt x="10" y="10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" name="Freeform 28"/>
                <p:cNvSpPr>
                  <a:spLocks/>
                </p:cNvSpPr>
                <p:nvPr/>
              </p:nvSpPr>
              <p:spPr bwMode="auto">
                <a:xfrm>
                  <a:off x="4673" y="3539"/>
                  <a:ext cx="35" cy="61"/>
                </a:xfrm>
                <a:custGeom>
                  <a:avLst/>
                  <a:gdLst>
                    <a:gd name="T0" fmla="*/ 35 w 35"/>
                    <a:gd name="T1" fmla="*/ 0 h 61"/>
                    <a:gd name="T2" fmla="*/ 35 w 35"/>
                    <a:gd name="T3" fmla="*/ 0 h 61"/>
                    <a:gd name="T4" fmla="*/ 35 w 35"/>
                    <a:gd name="T5" fmla="*/ 1 h 61"/>
                    <a:gd name="T6" fmla="*/ 35 w 35"/>
                    <a:gd name="T7" fmla="*/ 3 h 61"/>
                    <a:gd name="T8" fmla="*/ 35 w 35"/>
                    <a:gd name="T9" fmla="*/ 5 h 61"/>
                    <a:gd name="T10" fmla="*/ 34 w 35"/>
                    <a:gd name="T11" fmla="*/ 8 h 61"/>
                    <a:gd name="T12" fmla="*/ 34 w 35"/>
                    <a:gd name="T13" fmla="*/ 12 h 61"/>
                    <a:gd name="T14" fmla="*/ 32 w 35"/>
                    <a:gd name="T15" fmla="*/ 15 h 61"/>
                    <a:gd name="T16" fmla="*/ 30 w 35"/>
                    <a:gd name="T17" fmla="*/ 20 h 61"/>
                    <a:gd name="T18" fmla="*/ 29 w 35"/>
                    <a:gd name="T19" fmla="*/ 23 h 61"/>
                    <a:gd name="T20" fmla="*/ 27 w 35"/>
                    <a:gd name="T21" fmla="*/ 29 h 61"/>
                    <a:gd name="T22" fmla="*/ 24 w 35"/>
                    <a:gd name="T23" fmla="*/ 34 h 61"/>
                    <a:gd name="T24" fmla="*/ 20 w 35"/>
                    <a:gd name="T25" fmla="*/ 39 h 61"/>
                    <a:gd name="T26" fmla="*/ 17 w 35"/>
                    <a:gd name="T27" fmla="*/ 44 h 61"/>
                    <a:gd name="T28" fmla="*/ 12 w 35"/>
                    <a:gd name="T29" fmla="*/ 49 h 61"/>
                    <a:gd name="T30" fmla="*/ 7 w 35"/>
                    <a:gd name="T31" fmla="*/ 56 h 61"/>
                    <a:gd name="T32" fmla="*/ 2 w 35"/>
                    <a:gd name="T33" fmla="*/ 61 h 61"/>
                    <a:gd name="T34" fmla="*/ 0 w 35"/>
                    <a:gd name="T35" fmla="*/ 61 h 61"/>
                    <a:gd name="T36" fmla="*/ 0 w 35"/>
                    <a:gd name="T37" fmla="*/ 59 h 61"/>
                    <a:gd name="T38" fmla="*/ 0 w 35"/>
                    <a:gd name="T39" fmla="*/ 57 h 61"/>
                    <a:gd name="T40" fmla="*/ 0 w 35"/>
                    <a:gd name="T41" fmla="*/ 56 h 61"/>
                    <a:gd name="T42" fmla="*/ 19 w 35"/>
                    <a:gd name="T43" fmla="*/ 35 h 61"/>
                    <a:gd name="T44" fmla="*/ 19 w 35"/>
                    <a:gd name="T45" fmla="*/ 27 h 61"/>
                    <a:gd name="T46" fmla="*/ 19 w 35"/>
                    <a:gd name="T47" fmla="*/ 25 h 61"/>
                    <a:gd name="T48" fmla="*/ 20 w 35"/>
                    <a:gd name="T49" fmla="*/ 25 h 61"/>
                    <a:gd name="T50" fmla="*/ 22 w 35"/>
                    <a:gd name="T51" fmla="*/ 23 h 61"/>
                    <a:gd name="T52" fmla="*/ 24 w 35"/>
                    <a:gd name="T53" fmla="*/ 22 h 61"/>
                    <a:gd name="T54" fmla="*/ 25 w 35"/>
                    <a:gd name="T55" fmla="*/ 18 h 61"/>
                    <a:gd name="T56" fmla="*/ 27 w 35"/>
                    <a:gd name="T57" fmla="*/ 15 h 61"/>
                    <a:gd name="T58" fmla="*/ 29 w 35"/>
                    <a:gd name="T59" fmla="*/ 12 h 61"/>
                    <a:gd name="T60" fmla="*/ 29 w 35"/>
                    <a:gd name="T61" fmla="*/ 5 h 61"/>
                    <a:gd name="T62" fmla="*/ 30 w 35"/>
                    <a:gd name="T63" fmla="*/ 3 h 61"/>
                    <a:gd name="T64" fmla="*/ 32 w 35"/>
                    <a:gd name="T65" fmla="*/ 1 h 61"/>
                    <a:gd name="T66" fmla="*/ 34 w 35"/>
                    <a:gd name="T67" fmla="*/ 0 h 61"/>
                    <a:gd name="T68" fmla="*/ 35 w 35"/>
                    <a:gd name="T69" fmla="*/ 0 h 6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5"/>
                    <a:gd name="T106" fmla="*/ 0 h 61"/>
                    <a:gd name="T107" fmla="*/ 35 w 35"/>
                    <a:gd name="T108" fmla="*/ 61 h 6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5" h="61">
                      <a:moveTo>
                        <a:pt x="35" y="0"/>
                      </a:moveTo>
                      <a:lnTo>
                        <a:pt x="35" y="0"/>
                      </a:lnTo>
                      <a:lnTo>
                        <a:pt x="35" y="1"/>
                      </a:lnTo>
                      <a:lnTo>
                        <a:pt x="35" y="3"/>
                      </a:lnTo>
                      <a:lnTo>
                        <a:pt x="35" y="5"/>
                      </a:lnTo>
                      <a:lnTo>
                        <a:pt x="34" y="8"/>
                      </a:lnTo>
                      <a:lnTo>
                        <a:pt x="34" y="12"/>
                      </a:lnTo>
                      <a:lnTo>
                        <a:pt x="32" y="15"/>
                      </a:lnTo>
                      <a:lnTo>
                        <a:pt x="30" y="20"/>
                      </a:lnTo>
                      <a:lnTo>
                        <a:pt x="29" y="23"/>
                      </a:lnTo>
                      <a:lnTo>
                        <a:pt x="27" y="29"/>
                      </a:lnTo>
                      <a:lnTo>
                        <a:pt x="24" y="34"/>
                      </a:lnTo>
                      <a:lnTo>
                        <a:pt x="20" y="39"/>
                      </a:lnTo>
                      <a:lnTo>
                        <a:pt x="17" y="44"/>
                      </a:lnTo>
                      <a:lnTo>
                        <a:pt x="12" y="49"/>
                      </a:lnTo>
                      <a:lnTo>
                        <a:pt x="7" y="56"/>
                      </a:lnTo>
                      <a:lnTo>
                        <a:pt x="2" y="61"/>
                      </a:lnTo>
                      <a:lnTo>
                        <a:pt x="0" y="61"/>
                      </a:lnTo>
                      <a:lnTo>
                        <a:pt x="0" y="59"/>
                      </a:lnTo>
                      <a:lnTo>
                        <a:pt x="0" y="57"/>
                      </a:lnTo>
                      <a:lnTo>
                        <a:pt x="0" y="56"/>
                      </a:lnTo>
                      <a:lnTo>
                        <a:pt x="19" y="35"/>
                      </a:lnTo>
                      <a:lnTo>
                        <a:pt x="19" y="27"/>
                      </a:lnTo>
                      <a:lnTo>
                        <a:pt x="19" y="25"/>
                      </a:lnTo>
                      <a:lnTo>
                        <a:pt x="20" y="25"/>
                      </a:lnTo>
                      <a:lnTo>
                        <a:pt x="22" y="23"/>
                      </a:lnTo>
                      <a:lnTo>
                        <a:pt x="24" y="22"/>
                      </a:lnTo>
                      <a:lnTo>
                        <a:pt x="25" y="18"/>
                      </a:lnTo>
                      <a:lnTo>
                        <a:pt x="27" y="15"/>
                      </a:lnTo>
                      <a:lnTo>
                        <a:pt x="29" y="12"/>
                      </a:lnTo>
                      <a:lnTo>
                        <a:pt x="29" y="5"/>
                      </a:lnTo>
                      <a:lnTo>
                        <a:pt x="30" y="3"/>
                      </a:lnTo>
                      <a:lnTo>
                        <a:pt x="32" y="1"/>
                      </a:lnTo>
                      <a:lnTo>
                        <a:pt x="3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1" name="Freeform 29"/>
                <p:cNvSpPr>
                  <a:spLocks/>
                </p:cNvSpPr>
                <p:nvPr/>
              </p:nvSpPr>
              <p:spPr bwMode="auto">
                <a:xfrm>
                  <a:off x="4673" y="3539"/>
                  <a:ext cx="35" cy="61"/>
                </a:xfrm>
                <a:custGeom>
                  <a:avLst/>
                  <a:gdLst>
                    <a:gd name="T0" fmla="*/ 35 w 35"/>
                    <a:gd name="T1" fmla="*/ 0 h 61"/>
                    <a:gd name="T2" fmla="*/ 35 w 35"/>
                    <a:gd name="T3" fmla="*/ 0 h 61"/>
                    <a:gd name="T4" fmla="*/ 35 w 35"/>
                    <a:gd name="T5" fmla="*/ 0 h 61"/>
                    <a:gd name="T6" fmla="*/ 35 w 35"/>
                    <a:gd name="T7" fmla="*/ 1 h 61"/>
                    <a:gd name="T8" fmla="*/ 35 w 35"/>
                    <a:gd name="T9" fmla="*/ 3 h 61"/>
                    <a:gd name="T10" fmla="*/ 35 w 35"/>
                    <a:gd name="T11" fmla="*/ 5 h 61"/>
                    <a:gd name="T12" fmla="*/ 34 w 35"/>
                    <a:gd name="T13" fmla="*/ 8 h 61"/>
                    <a:gd name="T14" fmla="*/ 34 w 35"/>
                    <a:gd name="T15" fmla="*/ 12 h 61"/>
                    <a:gd name="T16" fmla="*/ 32 w 35"/>
                    <a:gd name="T17" fmla="*/ 15 h 61"/>
                    <a:gd name="T18" fmla="*/ 30 w 35"/>
                    <a:gd name="T19" fmla="*/ 20 h 61"/>
                    <a:gd name="T20" fmla="*/ 29 w 35"/>
                    <a:gd name="T21" fmla="*/ 23 h 61"/>
                    <a:gd name="T22" fmla="*/ 27 w 35"/>
                    <a:gd name="T23" fmla="*/ 29 h 61"/>
                    <a:gd name="T24" fmla="*/ 24 w 35"/>
                    <a:gd name="T25" fmla="*/ 34 h 61"/>
                    <a:gd name="T26" fmla="*/ 20 w 35"/>
                    <a:gd name="T27" fmla="*/ 39 h 61"/>
                    <a:gd name="T28" fmla="*/ 17 w 35"/>
                    <a:gd name="T29" fmla="*/ 44 h 61"/>
                    <a:gd name="T30" fmla="*/ 12 w 35"/>
                    <a:gd name="T31" fmla="*/ 49 h 61"/>
                    <a:gd name="T32" fmla="*/ 7 w 35"/>
                    <a:gd name="T33" fmla="*/ 56 h 61"/>
                    <a:gd name="T34" fmla="*/ 2 w 35"/>
                    <a:gd name="T35" fmla="*/ 61 h 61"/>
                    <a:gd name="T36" fmla="*/ 2 w 35"/>
                    <a:gd name="T37" fmla="*/ 61 h 61"/>
                    <a:gd name="T38" fmla="*/ 0 w 35"/>
                    <a:gd name="T39" fmla="*/ 61 h 61"/>
                    <a:gd name="T40" fmla="*/ 0 w 35"/>
                    <a:gd name="T41" fmla="*/ 59 h 61"/>
                    <a:gd name="T42" fmla="*/ 0 w 35"/>
                    <a:gd name="T43" fmla="*/ 57 h 61"/>
                    <a:gd name="T44" fmla="*/ 0 w 35"/>
                    <a:gd name="T45" fmla="*/ 56 h 61"/>
                    <a:gd name="T46" fmla="*/ 19 w 35"/>
                    <a:gd name="T47" fmla="*/ 35 h 61"/>
                    <a:gd name="T48" fmla="*/ 19 w 35"/>
                    <a:gd name="T49" fmla="*/ 27 h 61"/>
                    <a:gd name="T50" fmla="*/ 19 w 35"/>
                    <a:gd name="T51" fmla="*/ 27 h 61"/>
                    <a:gd name="T52" fmla="*/ 19 w 35"/>
                    <a:gd name="T53" fmla="*/ 25 h 61"/>
                    <a:gd name="T54" fmla="*/ 20 w 35"/>
                    <a:gd name="T55" fmla="*/ 25 h 61"/>
                    <a:gd name="T56" fmla="*/ 22 w 35"/>
                    <a:gd name="T57" fmla="*/ 23 h 61"/>
                    <a:gd name="T58" fmla="*/ 24 w 35"/>
                    <a:gd name="T59" fmla="*/ 22 h 61"/>
                    <a:gd name="T60" fmla="*/ 25 w 35"/>
                    <a:gd name="T61" fmla="*/ 18 h 61"/>
                    <a:gd name="T62" fmla="*/ 27 w 35"/>
                    <a:gd name="T63" fmla="*/ 15 h 61"/>
                    <a:gd name="T64" fmla="*/ 29 w 35"/>
                    <a:gd name="T65" fmla="*/ 12 h 61"/>
                    <a:gd name="T66" fmla="*/ 29 w 35"/>
                    <a:gd name="T67" fmla="*/ 5 h 61"/>
                    <a:gd name="T68" fmla="*/ 29 w 35"/>
                    <a:gd name="T69" fmla="*/ 5 h 61"/>
                    <a:gd name="T70" fmla="*/ 30 w 35"/>
                    <a:gd name="T71" fmla="*/ 3 h 61"/>
                    <a:gd name="T72" fmla="*/ 32 w 35"/>
                    <a:gd name="T73" fmla="*/ 1 h 61"/>
                    <a:gd name="T74" fmla="*/ 34 w 35"/>
                    <a:gd name="T75" fmla="*/ 0 h 61"/>
                    <a:gd name="T76" fmla="*/ 35 w 35"/>
                    <a:gd name="T77" fmla="*/ 0 h 6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35"/>
                    <a:gd name="T118" fmla="*/ 0 h 61"/>
                    <a:gd name="T119" fmla="*/ 35 w 35"/>
                    <a:gd name="T120" fmla="*/ 61 h 6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35" h="61">
                      <a:moveTo>
                        <a:pt x="35" y="0"/>
                      </a:moveTo>
                      <a:lnTo>
                        <a:pt x="35" y="0"/>
                      </a:lnTo>
                      <a:lnTo>
                        <a:pt x="35" y="1"/>
                      </a:lnTo>
                      <a:lnTo>
                        <a:pt x="35" y="3"/>
                      </a:lnTo>
                      <a:lnTo>
                        <a:pt x="35" y="5"/>
                      </a:lnTo>
                      <a:lnTo>
                        <a:pt x="34" y="8"/>
                      </a:lnTo>
                      <a:lnTo>
                        <a:pt x="34" y="12"/>
                      </a:lnTo>
                      <a:lnTo>
                        <a:pt x="32" y="15"/>
                      </a:lnTo>
                      <a:lnTo>
                        <a:pt x="30" y="20"/>
                      </a:lnTo>
                      <a:lnTo>
                        <a:pt x="29" y="23"/>
                      </a:lnTo>
                      <a:lnTo>
                        <a:pt x="27" y="29"/>
                      </a:lnTo>
                      <a:lnTo>
                        <a:pt x="24" y="34"/>
                      </a:lnTo>
                      <a:lnTo>
                        <a:pt x="20" y="39"/>
                      </a:lnTo>
                      <a:lnTo>
                        <a:pt x="17" y="44"/>
                      </a:lnTo>
                      <a:lnTo>
                        <a:pt x="12" y="49"/>
                      </a:lnTo>
                      <a:lnTo>
                        <a:pt x="7" y="56"/>
                      </a:lnTo>
                      <a:lnTo>
                        <a:pt x="2" y="61"/>
                      </a:lnTo>
                      <a:lnTo>
                        <a:pt x="0" y="61"/>
                      </a:lnTo>
                      <a:lnTo>
                        <a:pt x="0" y="59"/>
                      </a:lnTo>
                      <a:lnTo>
                        <a:pt x="0" y="57"/>
                      </a:lnTo>
                      <a:lnTo>
                        <a:pt x="0" y="56"/>
                      </a:lnTo>
                      <a:lnTo>
                        <a:pt x="19" y="35"/>
                      </a:lnTo>
                      <a:lnTo>
                        <a:pt x="19" y="27"/>
                      </a:lnTo>
                      <a:lnTo>
                        <a:pt x="19" y="25"/>
                      </a:lnTo>
                      <a:lnTo>
                        <a:pt x="20" y="25"/>
                      </a:lnTo>
                      <a:lnTo>
                        <a:pt x="22" y="23"/>
                      </a:lnTo>
                      <a:lnTo>
                        <a:pt x="24" y="22"/>
                      </a:lnTo>
                      <a:lnTo>
                        <a:pt x="25" y="18"/>
                      </a:lnTo>
                      <a:lnTo>
                        <a:pt x="27" y="15"/>
                      </a:lnTo>
                      <a:lnTo>
                        <a:pt x="29" y="12"/>
                      </a:lnTo>
                      <a:lnTo>
                        <a:pt x="29" y="5"/>
                      </a:lnTo>
                      <a:lnTo>
                        <a:pt x="30" y="3"/>
                      </a:lnTo>
                      <a:lnTo>
                        <a:pt x="32" y="1"/>
                      </a:lnTo>
                      <a:lnTo>
                        <a:pt x="34" y="0"/>
                      </a:lnTo>
                      <a:lnTo>
                        <a:pt x="35" y="0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2" name="Freeform 30"/>
                <p:cNvSpPr>
                  <a:spLocks/>
                </p:cNvSpPr>
                <p:nvPr/>
              </p:nvSpPr>
              <p:spPr bwMode="auto">
                <a:xfrm>
                  <a:off x="4710" y="3512"/>
                  <a:ext cx="8" cy="20"/>
                </a:xfrm>
                <a:custGeom>
                  <a:avLst/>
                  <a:gdLst>
                    <a:gd name="T0" fmla="*/ 0 w 7"/>
                    <a:gd name="T1" fmla="*/ 11 h 19"/>
                    <a:gd name="T2" fmla="*/ 2 w 7"/>
                    <a:gd name="T3" fmla="*/ 5 h 19"/>
                    <a:gd name="T4" fmla="*/ 2 w 7"/>
                    <a:gd name="T5" fmla="*/ 4 h 19"/>
                    <a:gd name="T6" fmla="*/ 2 w 7"/>
                    <a:gd name="T7" fmla="*/ 0 h 19"/>
                    <a:gd name="T8" fmla="*/ 4 w 7"/>
                    <a:gd name="T9" fmla="*/ 0 h 19"/>
                    <a:gd name="T10" fmla="*/ 5 w 7"/>
                    <a:gd name="T11" fmla="*/ 0 h 19"/>
                    <a:gd name="T12" fmla="*/ 7 w 7"/>
                    <a:gd name="T13" fmla="*/ 4 h 19"/>
                    <a:gd name="T14" fmla="*/ 7 w 7"/>
                    <a:gd name="T15" fmla="*/ 5 h 19"/>
                    <a:gd name="T16" fmla="*/ 7 w 7"/>
                    <a:gd name="T17" fmla="*/ 11 h 19"/>
                    <a:gd name="T18" fmla="*/ 7 w 7"/>
                    <a:gd name="T19" fmla="*/ 14 h 19"/>
                    <a:gd name="T20" fmla="*/ 7 w 7"/>
                    <a:gd name="T21" fmla="*/ 17 h 19"/>
                    <a:gd name="T22" fmla="*/ 5 w 7"/>
                    <a:gd name="T23" fmla="*/ 19 h 19"/>
                    <a:gd name="T24" fmla="*/ 4 w 7"/>
                    <a:gd name="T25" fmla="*/ 19 h 19"/>
                    <a:gd name="T26" fmla="*/ 2 w 7"/>
                    <a:gd name="T27" fmla="*/ 19 h 19"/>
                    <a:gd name="T28" fmla="*/ 2 w 7"/>
                    <a:gd name="T29" fmla="*/ 17 h 19"/>
                    <a:gd name="T30" fmla="*/ 2 w 7"/>
                    <a:gd name="T31" fmla="*/ 14 h 19"/>
                    <a:gd name="T32" fmla="*/ 0 w 7"/>
                    <a:gd name="T33" fmla="*/ 11 h 1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"/>
                    <a:gd name="T52" fmla="*/ 0 h 19"/>
                    <a:gd name="T53" fmla="*/ 7 w 7"/>
                    <a:gd name="T54" fmla="*/ 19 h 1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" h="19">
                      <a:moveTo>
                        <a:pt x="0" y="11"/>
                      </a:move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7" y="4"/>
                      </a:lnTo>
                      <a:lnTo>
                        <a:pt x="7" y="5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7"/>
                      </a:lnTo>
                      <a:lnTo>
                        <a:pt x="5" y="19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2" y="17"/>
                      </a:lnTo>
                      <a:lnTo>
                        <a:pt x="2" y="14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3" name="Freeform 31"/>
                <p:cNvSpPr>
                  <a:spLocks/>
                </p:cNvSpPr>
                <p:nvPr/>
              </p:nvSpPr>
              <p:spPr bwMode="auto">
                <a:xfrm>
                  <a:off x="4710" y="3512"/>
                  <a:ext cx="8" cy="20"/>
                </a:xfrm>
                <a:custGeom>
                  <a:avLst/>
                  <a:gdLst>
                    <a:gd name="T0" fmla="*/ 0 w 7"/>
                    <a:gd name="T1" fmla="*/ 11 h 19"/>
                    <a:gd name="T2" fmla="*/ 0 w 7"/>
                    <a:gd name="T3" fmla="*/ 11 h 19"/>
                    <a:gd name="T4" fmla="*/ 2 w 7"/>
                    <a:gd name="T5" fmla="*/ 5 h 19"/>
                    <a:gd name="T6" fmla="*/ 2 w 7"/>
                    <a:gd name="T7" fmla="*/ 4 h 19"/>
                    <a:gd name="T8" fmla="*/ 2 w 7"/>
                    <a:gd name="T9" fmla="*/ 0 h 19"/>
                    <a:gd name="T10" fmla="*/ 4 w 7"/>
                    <a:gd name="T11" fmla="*/ 0 h 19"/>
                    <a:gd name="T12" fmla="*/ 4 w 7"/>
                    <a:gd name="T13" fmla="*/ 0 h 19"/>
                    <a:gd name="T14" fmla="*/ 5 w 7"/>
                    <a:gd name="T15" fmla="*/ 0 h 19"/>
                    <a:gd name="T16" fmla="*/ 7 w 7"/>
                    <a:gd name="T17" fmla="*/ 4 h 19"/>
                    <a:gd name="T18" fmla="*/ 7 w 7"/>
                    <a:gd name="T19" fmla="*/ 5 h 19"/>
                    <a:gd name="T20" fmla="*/ 7 w 7"/>
                    <a:gd name="T21" fmla="*/ 11 h 19"/>
                    <a:gd name="T22" fmla="*/ 7 w 7"/>
                    <a:gd name="T23" fmla="*/ 11 h 19"/>
                    <a:gd name="T24" fmla="*/ 7 w 7"/>
                    <a:gd name="T25" fmla="*/ 14 h 19"/>
                    <a:gd name="T26" fmla="*/ 7 w 7"/>
                    <a:gd name="T27" fmla="*/ 17 h 19"/>
                    <a:gd name="T28" fmla="*/ 5 w 7"/>
                    <a:gd name="T29" fmla="*/ 19 h 19"/>
                    <a:gd name="T30" fmla="*/ 4 w 7"/>
                    <a:gd name="T31" fmla="*/ 19 h 19"/>
                    <a:gd name="T32" fmla="*/ 4 w 7"/>
                    <a:gd name="T33" fmla="*/ 19 h 19"/>
                    <a:gd name="T34" fmla="*/ 2 w 7"/>
                    <a:gd name="T35" fmla="*/ 19 h 19"/>
                    <a:gd name="T36" fmla="*/ 2 w 7"/>
                    <a:gd name="T37" fmla="*/ 17 h 19"/>
                    <a:gd name="T38" fmla="*/ 2 w 7"/>
                    <a:gd name="T39" fmla="*/ 14 h 19"/>
                    <a:gd name="T40" fmla="*/ 0 w 7"/>
                    <a:gd name="T41" fmla="*/ 11 h 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"/>
                    <a:gd name="T64" fmla="*/ 0 h 19"/>
                    <a:gd name="T65" fmla="*/ 7 w 7"/>
                    <a:gd name="T66" fmla="*/ 19 h 1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" h="19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7" y="4"/>
                      </a:lnTo>
                      <a:lnTo>
                        <a:pt x="7" y="5"/>
                      </a:lnTo>
                      <a:lnTo>
                        <a:pt x="7" y="11"/>
                      </a:lnTo>
                      <a:lnTo>
                        <a:pt x="7" y="14"/>
                      </a:lnTo>
                      <a:lnTo>
                        <a:pt x="7" y="17"/>
                      </a:lnTo>
                      <a:lnTo>
                        <a:pt x="5" y="19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2" y="17"/>
                      </a:lnTo>
                      <a:lnTo>
                        <a:pt x="2" y="1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4" name="Freeform 32"/>
                <p:cNvSpPr>
                  <a:spLocks/>
                </p:cNvSpPr>
                <p:nvPr/>
              </p:nvSpPr>
              <p:spPr bwMode="auto">
                <a:xfrm>
                  <a:off x="4715" y="3487"/>
                  <a:ext cx="6" cy="11"/>
                </a:xfrm>
                <a:custGeom>
                  <a:avLst/>
                  <a:gdLst>
                    <a:gd name="T0" fmla="*/ 0 w 5"/>
                    <a:gd name="T1" fmla="*/ 5 h 10"/>
                    <a:gd name="T2" fmla="*/ 0 w 5"/>
                    <a:gd name="T3" fmla="*/ 3 h 10"/>
                    <a:gd name="T4" fmla="*/ 0 w 5"/>
                    <a:gd name="T5" fmla="*/ 2 h 10"/>
                    <a:gd name="T6" fmla="*/ 1 w 5"/>
                    <a:gd name="T7" fmla="*/ 2 h 10"/>
                    <a:gd name="T8" fmla="*/ 1 w 5"/>
                    <a:gd name="T9" fmla="*/ 0 h 10"/>
                    <a:gd name="T10" fmla="*/ 3 w 5"/>
                    <a:gd name="T11" fmla="*/ 2 h 10"/>
                    <a:gd name="T12" fmla="*/ 3 w 5"/>
                    <a:gd name="T13" fmla="*/ 2 h 10"/>
                    <a:gd name="T14" fmla="*/ 3 w 5"/>
                    <a:gd name="T15" fmla="*/ 3 h 10"/>
                    <a:gd name="T16" fmla="*/ 5 w 5"/>
                    <a:gd name="T17" fmla="*/ 5 h 10"/>
                    <a:gd name="T18" fmla="*/ 3 w 5"/>
                    <a:gd name="T19" fmla="*/ 7 h 10"/>
                    <a:gd name="T20" fmla="*/ 3 w 5"/>
                    <a:gd name="T21" fmla="*/ 8 h 10"/>
                    <a:gd name="T22" fmla="*/ 3 w 5"/>
                    <a:gd name="T23" fmla="*/ 10 h 10"/>
                    <a:gd name="T24" fmla="*/ 1 w 5"/>
                    <a:gd name="T25" fmla="*/ 10 h 10"/>
                    <a:gd name="T26" fmla="*/ 1 w 5"/>
                    <a:gd name="T27" fmla="*/ 10 h 10"/>
                    <a:gd name="T28" fmla="*/ 0 w 5"/>
                    <a:gd name="T29" fmla="*/ 8 h 10"/>
                    <a:gd name="T30" fmla="*/ 0 w 5"/>
                    <a:gd name="T31" fmla="*/ 7 h 10"/>
                    <a:gd name="T32" fmla="*/ 0 w 5"/>
                    <a:gd name="T33" fmla="*/ 5 h 1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"/>
                    <a:gd name="T52" fmla="*/ 0 h 10"/>
                    <a:gd name="T53" fmla="*/ 5 w 5"/>
                    <a:gd name="T54" fmla="*/ 10 h 1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" h="10">
                      <a:moveTo>
                        <a:pt x="0" y="5"/>
                      </a:move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5" name="Freeform 33"/>
                <p:cNvSpPr>
                  <a:spLocks/>
                </p:cNvSpPr>
                <p:nvPr/>
              </p:nvSpPr>
              <p:spPr bwMode="auto">
                <a:xfrm>
                  <a:off x="4715" y="3487"/>
                  <a:ext cx="6" cy="11"/>
                </a:xfrm>
                <a:custGeom>
                  <a:avLst/>
                  <a:gdLst>
                    <a:gd name="T0" fmla="*/ 0 w 5"/>
                    <a:gd name="T1" fmla="*/ 5 h 10"/>
                    <a:gd name="T2" fmla="*/ 0 w 5"/>
                    <a:gd name="T3" fmla="*/ 5 h 10"/>
                    <a:gd name="T4" fmla="*/ 0 w 5"/>
                    <a:gd name="T5" fmla="*/ 3 h 10"/>
                    <a:gd name="T6" fmla="*/ 0 w 5"/>
                    <a:gd name="T7" fmla="*/ 2 h 10"/>
                    <a:gd name="T8" fmla="*/ 1 w 5"/>
                    <a:gd name="T9" fmla="*/ 2 h 10"/>
                    <a:gd name="T10" fmla="*/ 1 w 5"/>
                    <a:gd name="T11" fmla="*/ 0 h 10"/>
                    <a:gd name="T12" fmla="*/ 1 w 5"/>
                    <a:gd name="T13" fmla="*/ 0 h 10"/>
                    <a:gd name="T14" fmla="*/ 3 w 5"/>
                    <a:gd name="T15" fmla="*/ 2 h 10"/>
                    <a:gd name="T16" fmla="*/ 3 w 5"/>
                    <a:gd name="T17" fmla="*/ 2 h 10"/>
                    <a:gd name="T18" fmla="*/ 3 w 5"/>
                    <a:gd name="T19" fmla="*/ 3 h 10"/>
                    <a:gd name="T20" fmla="*/ 5 w 5"/>
                    <a:gd name="T21" fmla="*/ 5 h 10"/>
                    <a:gd name="T22" fmla="*/ 5 w 5"/>
                    <a:gd name="T23" fmla="*/ 5 h 10"/>
                    <a:gd name="T24" fmla="*/ 3 w 5"/>
                    <a:gd name="T25" fmla="*/ 7 h 10"/>
                    <a:gd name="T26" fmla="*/ 3 w 5"/>
                    <a:gd name="T27" fmla="*/ 8 h 10"/>
                    <a:gd name="T28" fmla="*/ 3 w 5"/>
                    <a:gd name="T29" fmla="*/ 10 h 10"/>
                    <a:gd name="T30" fmla="*/ 1 w 5"/>
                    <a:gd name="T31" fmla="*/ 10 h 10"/>
                    <a:gd name="T32" fmla="*/ 1 w 5"/>
                    <a:gd name="T33" fmla="*/ 10 h 10"/>
                    <a:gd name="T34" fmla="*/ 1 w 5"/>
                    <a:gd name="T35" fmla="*/ 10 h 10"/>
                    <a:gd name="T36" fmla="*/ 0 w 5"/>
                    <a:gd name="T37" fmla="*/ 8 h 10"/>
                    <a:gd name="T38" fmla="*/ 0 w 5"/>
                    <a:gd name="T39" fmla="*/ 7 h 10"/>
                    <a:gd name="T40" fmla="*/ 0 w 5"/>
                    <a:gd name="T41" fmla="*/ 5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"/>
                    <a:gd name="T64" fmla="*/ 0 h 10"/>
                    <a:gd name="T65" fmla="*/ 5 w 5"/>
                    <a:gd name="T66" fmla="*/ 10 h 1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" h="10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6" name="Freeform 34"/>
                <p:cNvSpPr>
                  <a:spLocks/>
                </p:cNvSpPr>
                <p:nvPr/>
              </p:nvSpPr>
              <p:spPr bwMode="auto">
                <a:xfrm>
                  <a:off x="4591" y="3632"/>
                  <a:ext cx="8" cy="9"/>
                </a:xfrm>
                <a:custGeom>
                  <a:avLst/>
                  <a:gdLst>
                    <a:gd name="T0" fmla="*/ 0 w 8"/>
                    <a:gd name="T1" fmla="*/ 5 h 10"/>
                    <a:gd name="T2" fmla="*/ 2 w 8"/>
                    <a:gd name="T3" fmla="*/ 3 h 10"/>
                    <a:gd name="T4" fmla="*/ 2 w 8"/>
                    <a:gd name="T5" fmla="*/ 0 h 10"/>
                    <a:gd name="T6" fmla="*/ 3 w 8"/>
                    <a:gd name="T7" fmla="*/ 0 h 10"/>
                    <a:gd name="T8" fmla="*/ 5 w 8"/>
                    <a:gd name="T9" fmla="*/ 0 h 10"/>
                    <a:gd name="T10" fmla="*/ 5 w 8"/>
                    <a:gd name="T11" fmla="*/ 0 h 10"/>
                    <a:gd name="T12" fmla="*/ 7 w 8"/>
                    <a:gd name="T13" fmla="*/ 0 h 10"/>
                    <a:gd name="T14" fmla="*/ 8 w 8"/>
                    <a:gd name="T15" fmla="*/ 3 h 10"/>
                    <a:gd name="T16" fmla="*/ 8 w 8"/>
                    <a:gd name="T17" fmla="*/ 5 h 10"/>
                    <a:gd name="T18" fmla="*/ 8 w 8"/>
                    <a:gd name="T19" fmla="*/ 7 h 10"/>
                    <a:gd name="T20" fmla="*/ 7 w 8"/>
                    <a:gd name="T21" fmla="*/ 8 h 10"/>
                    <a:gd name="T22" fmla="*/ 5 w 8"/>
                    <a:gd name="T23" fmla="*/ 10 h 10"/>
                    <a:gd name="T24" fmla="*/ 5 w 8"/>
                    <a:gd name="T25" fmla="*/ 10 h 10"/>
                    <a:gd name="T26" fmla="*/ 3 w 8"/>
                    <a:gd name="T27" fmla="*/ 10 h 10"/>
                    <a:gd name="T28" fmla="*/ 2 w 8"/>
                    <a:gd name="T29" fmla="*/ 8 h 10"/>
                    <a:gd name="T30" fmla="*/ 2 w 8"/>
                    <a:gd name="T31" fmla="*/ 7 h 10"/>
                    <a:gd name="T32" fmla="*/ 0 w 8"/>
                    <a:gd name="T33" fmla="*/ 5 h 1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"/>
                    <a:gd name="T52" fmla="*/ 0 h 10"/>
                    <a:gd name="T53" fmla="*/ 8 w 8"/>
                    <a:gd name="T54" fmla="*/ 10 h 1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" h="10">
                      <a:moveTo>
                        <a:pt x="0" y="5"/>
                      </a:move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3"/>
                      </a:lnTo>
                      <a:lnTo>
                        <a:pt x="8" y="5"/>
                      </a:lnTo>
                      <a:lnTo>
                        <a:pt x="8" y="7"/>
                      </a:lnTo>
                      <a:lnTo>
                        <a:pt x="7" y="8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2" y="8"/>
                      </a:lnTo>
                      <a:lnTo>
                        <a:pt x="2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7" name="Freeform 35"/>
                <p:cNvSpPr>
                  <a:spLocks/>
                </p:cNvSpPr>
                <p:nvPr/>
              </p:nvSpPr>
              <p:spPr bwMode="auto">
                <a:xfrm>
                  <a:off x="4591" y="3632"/>
                  <a:ext cx="8" cy="9"/>
                </a:xfrm>
                <a:custGeom>
                  <a:avLst/>
                  <a:gdLst>
                    <a:gd name="T0" fmla="*/ 0 w 8"/>
                    <a:gd name="T1" fmla="*/ 5 h 10"/>
                    <a:gd name="T2" fmla="*/ 0 w 8"/>
                    <a:gd name="T3" fmla="*/ 5 h 10"/>
                    <a:gd name="T4" fmla="*/ 2 w 8"/>
                    <a:gd name="T5" fmla="*/ 3 h 10"/>
                    <a:gd name="T6" fmla="*/ 2 w 8"/>
                    <a:gd name="T7" fmla="*/ 0 h 10"/>
                    <a:gd name="T8" fmla="*/ 3 w 8"/>
                    <a:gd name="T9" fmla="*/ 0 h 10"/>
                    <a:gd name="T10" fmla="*/ 5 w 8"/>
                    <a:gd name="T11" fmla="*/ 0 h 10"/>
                    <a:gd name="T12" fmla="*/ 5 w 8"/>
                    <a:gd name="T13" fmla="*/ 0 h 10"/>
                    <a:gd name="T14" fmla="*/ 5 w 8"/>
                    <a:gd name="T15" fmla="*/ 0 h 10"/>
                    <a:gd name="T16" fmla="*/ 7 w 8"/>
                    <a:gd name="T17" fmla="*/ 0 h 10"/>
                    <a:gd name="T18" fmla="*/ 8 w 8"/>
                    <a:gd name="T19" fmla="*/ 3 h 10"/>
                    <a:gd name="T20" fmla="*/ 8 w 8"/>
                    <a:gd name="T21" fmla="*/ 5 h 10"/>
                    <a:gd name="T22" fmla="*/ 8 w 8"/>
                    <a:gd name="T23" fmla="*/ 5 h 10"/>
                    <a:gd name="T24" fmla="*/ 8 w 8"/>
                    <a:gd name="T25" fmla="*/ 7 h 10"/>
                    <a:gd name="T26" fmla="*/ 7 w 8"/>
                    <a:gd name="T27" fmla="*/ 8 h 10"/>
                    <a:gd name="T28" fmla="*/ 5 w 8"/>
                    <a:gd name="T29" fmla="*/ 10 h 10"/>
                    <a:gd name="T30" fmla="*/ 5 w 8"/>
                    <a:gd name="T31" fmla="*/ 10 h 10"/>
                    <a:gd name="T32" fmla="*/ 5 w 8"/>
                    <a:gd name="T33" fmla="*/ 10 h 10"/>
                    <a:gd name="T34" fmla="*/ 3 w 8"/>
                    <a:gd name="T35" fmla="*/ 10 h 10"/>
                    <a:gd name="T36" fmla="*/ 2 w 8"/>
                    <a:gd name="T37" fmla="*/ 8 h 10"/>
                    <a:gd name="T38" fmla="*/ 2 w 8"/>
                    <a:gd name="T39" fmla="*/ 7 h 10"/>
                    <a:gd name="T40" fmla="*/ 0 w 8"/>
                    <a:gd name="T41" fmla="*/ 5 h 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"/>
                    <a:gd name="T64" fmla="*/ 0 h 10"/>
                    <a:gd name="T65" fmla="*/ 8 w 8"/>
                    <a:gd name="T66" fmla="*/ 10 h 1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" h="10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3"/>
                      </a:lnTo>
                      <a:lnTo>
                        <a:pt x="8" y="5"/>
                      </a:lnTo>
                      <a:lnTo>
                        <a:pt x="8" y="7"/>
                      </a:lnTo>
                      <a:lnTo>
                        <a:pt x="7" y="8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2" y="8"/>
                      </a:lnTo>
                      <a:lnTo>
                        <a:pt x="2" y="7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8" name="Freeform 36"/>
                <p:cNvSpPr>
                  <a:spLocks/>
                </p:cNvSpPr>
                <p:nvPr/>
              </p:nvSpPr>
              <p:spPr bwMode="auto">
                <a:xfrm>
                  <a:off x="4583" y="3637"/>
                  <a:ext cx="5" cy="7"/>
                </a:xfrm>
                <a:custGeom>
                  <a:avLst/>
                  <a:gdLst>
                    <a:gd name="T0" fmla="*/ 0 w 6"/>
                    <a:gd name="T1" fmla="*/ 3 h 8"/>
                    <a:gd name="T2" fmla="*/ 0 w 6"/>
                    <a:gd name="T3" fmla="*/ 3 h 8"/>
                    <a:gd name="T4" fmla="*/ 0 w 6"/>
                    <a:gd name="T5" fmla="*/ 2 h 8"/>
                    <a:gd name="T6" fmla="*/ 1 w 6"/>
                    <a:gd name="T7" fmla="*/ 0 h 8"/>
                    <a:gd name="T8" fmla="*/ 3 w 6"/>
                    <a:gd name="T9" fmla="*/ 0 h 8"/>
                    <a:gd name="T10" fmla="*/ 5 w 6"/>
                    <a:gd name="T11" fmla="*/ 0 h 8"/>
                    <a:gd name="T12" fmla="*/ 5 w 6"/>
                    <a:gd name="T13" fmla="*/ 2 h 8"/>
                    <a:gd name="T14" fmla="*/ 6 w 6"/>
                    <a:gd name="T15" fmla="*/ 3 h 8"/>
                    <a:gd name="T16" fmla="*/ 6 w 6"/>
                    <a:gd name="T17" fmla="*/ 3 h 8"/>
                    <a:gd name="T18" fmla="*/ 6 w 6"/>
                    <a:gd name="T19" fmla="*/ 5 h 8"/>
                    <a:gd name="T20" fmla="*/ 5 w 6"/>
                    <a:gd name="T21" fmla="*/ 7 h 8"/>
                    <a:gd name="T22" fmla="*/ 5 w 6"/>
                    <a:gd name="T23" fmla="*/ 7 h 8"/>
                    <a:gd name="T24" fmla="*/ 3 w 6"/>
                    <a:gd name="T25" fmla="*/ 8 h 8"/>
                    <a:gd name="T26" fmla="*/ 1 w 6"/>
                    <a:gd name="T27" fmla="*/ 7 h 8"/>
                    <a:gd name="T28" fmla="*/ 0 w 6"/>
                    <a:gd name="T29" fmla="*/ 7 h 8"/>
                    <a:gd name="T30" fmla="*/ 0 w 6"/>
                    <a:gd name="T31" fmla="*/ 5 h 8"/>
                    <a:gd name="T32" fmla="*/ 0 w 6"/>
                    <a:gd name="T33" fmla="*/ 3 h 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6"/>
                    <a:gd name="T52" fmla="*/ 0 h 8"/>
                    <a:gd name="T53" fmla="*/ 6 w 6"/>
                    <a:gd name="T54" fmla="*/ 8 h 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6" h="8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5" y="7"/>
                      </a:lnTo>
                      <a:lnTo>
                        <a:pt x="3" y="8"/>
                      </a:lnTo>
                      <a:lnTo>
                        <a:pt x="1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9" name="Freeform 37"/>
                <p:cNvSpPr>
                  <a:spLocks/>
                </p:cNvSpPr>
                <p:nvPr/>
              </p:nvSpPr>
              <p:spPr bwMode="auto">
                <a:xfrm>
                  <a:off x="4583" y="3637"/>
                  <a:ext cx="5" cy="7"/>
                </a:xfrm>
                <a:custGeom>
                  <a:avLst/>
                  <a:gdLst>
                    <a:gd name="T0" fmla="*/ 0 w 6"/>
                    <a:gd name="T1" fmla="*/ 3 h 8"/>
                    <a:gd name="T2" fmla="*/ 0 w 6"/>
                    <a:gd name="T3" fmla="*/ 3 h 8"/>
                    <a:gd name="T4" fmla="*/ 0 w 6"/>
                    <a:gd name="T5" fmla="*/ 3 h 8"/>
                    <a:gd name="T6" fmla="*/ 0 w 6"/>
                    <a:gd name="T7" fmla="*/ 2 h 8"/>
                    <a:gd name="T8" fmla="*/ 1 w 6"/>
                    <a:gd name="T9" fmla="*/ 0 h 8"/>
                    <a:gd name="T10" fmla="*/ 3 w 6"/>
                    <a:gd name="T11" fmla="*/ 0 h 8"/>
                    <a:gd name="T12" fmla="*/ 3 w 6"/>
                    <a:gd name="T13" fmla="*/ 0 h 8"/>
                    <a:gd name="T14" fmla="*/ 5 w 6"/>
                    <a:gd name="T15" fmla="*/ 0 h 8"/>
                    <a:gd name="T16" fmla="*/ 5 w 6"/>
                    <a:gd name="T17" fmla="*/ 2 h 8"/>
                    <a:gd name="T18" fmla="*/ 6 w 6"/>
                    <a:gd name="T19" fmla="*/ 3 h 8"/>
                    <a:gd name="T20" fmla="*/ 6 w 6"/>
                    <a:gd name="T21" fmla="*/ 3 h 8"/>
                    <a:gd name="T22" fmla="*/ 6 w 6"/>
                    <a:gd name="T23" fmla="*/ 3 h 8"/>
                    <a:gd name="T24" fmla="*/ 6 w 6"/>
                    <a:gd name="T25" fmla="*/ 5 h 8"/>
                    <a:gd name="T26" fmla="*/ 5 w 6"/>
                    <a:gd name="T27" fmla="*/ 7 h 8"/>
                    <a:gd name="T28" fmla="*/ 5 w 6"/>
                    <a:gd name="T29" fmla="*/ 7 h 8"/>
                    <a:gd name="T30" fmla="*/ 3 w 6"/>
                    <a:gd name="T31" fmla="*/ 8 h 8"/>
                    <a:gd name="T32" fmla="*/ 3 w 6"/>
                    <a:gd name="T33" fmla="*/ 8 h 8"/>
                    <a:gd name="T34" fmla="*/ 1 w 6"/>
                    <a:gd name="T35" fmla="*/ 7 h 8"/>
                    <a:gd name="T36" fmla="*/ 0 w 6"/>
                    <a:gd name="T37" fmla="*/ 7 h 8"/>
                    <a:gd name="T38" fmla="*/ 0 w 6"/>
                    <a:gd name="T39" fmla="*/ 5 h 8"/>
                    <a:gd name="T40" fmla="*/ 0 w 6"/>
                    <a:gd name="T41" fmla="*/ 3 h 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"/>
                    <a:gd name="T64" fmla="*/ 0 h 8"/>
                    <a:gd name="T65" fmla="*/ 6 w 6"/>
                    <a:gd name="T66" fmla="*/ 8 h 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" h="8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5" y="2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5" y="7"/>
                      </a:lnTo>
                      <a:lnTo>
                        <a:pt x="3" y="8"/>
                      </a:lnTo>
                      <a:lnTo>
                        <a:pt x="1" y="7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0" name="Freeform 38"/>
                <p:cNvSpPr>
                  <a:spLocks/>
                </p:cNvSpPr>
                <p:nvPr/>
              </p:nvSpPr>
              <p:spPr bwMode="auto">
                <a:xfrm>
                  <a:off x="4575" y="3644"/>
                  <a:ext cx="3" cy="4"/>
                </a:xfrm>
                <a:custGeom>
                  <a:avLst/>
                  <a:gdLst>
                    <a:gd name="T0" fmla="*/ 0 w 3"/>
                    <a:gd name="T1" fmla="*/ 1 h 5"/>
                    <a:gd name="T2" fmla="*/ 0 w 3"/>
                    <a:gd name="T3" fmla="*/ 1 h 5"/>
                    <a:gd name="T4" fmla="*/ 0 w 3"/>
                    <a:gd name="T5" fmla="*/ 0 h 5"/>
                    <a:gd name="T6" fmla="*/ 1 w 3"/>
                    <a:gd name="T7" fmla="*/ 0 h 5"/>
                    <a:gd name="T8" fmla="*/ 1 w 3"/>
                    <a:gd name="T9" fmla="*/ 0 h 5"/>
                    <a:gd name="T10" fmla="*/ 1 w 3"/>
                    <a:gd name="T11" fmla="*/ 0 h 5"/>
                    <a:gd name="T12" fmla="*/ 3 w 3"/>
                    <a:gd name="T13" fmla="*/ 0 h 5"/>
                    <a:gd name="T14" fmla="*/ 3 w 3"/>
                    <a:gd name="T15" fmla="*/ 1 h 5"/>
                    <a:gd name="T16" fmla="*/ 3 w 3"/>
                    <a:gd name="T17" fmla="*/ 1 h 5"/>
                    <a:gd name="T18" fmla="*/ 3 w 3"/>
                    <a:gd name="T19" fmla="*/ 3 h 5"/>
                    <a:gd name="T20" fmla="*/ 3 w 3"/>
                    <a:gd name="T21" fmla="*/ 5 h 5"/>
                    <a:gd name="T22" fmla="*/ 1 w 3"/>
                    <a:gd name="T23" fmla="*/ 5 h 5"/>
                    <a:gd name="T24" fmla="*/ 1 w 3"/>
                    <a:gd name="T25" fmla="*/ 5 h 5"/>
                    <a:gd name="T26" fmla="*/ 1 w 3"/>
                    <a:gd name="T27" fmla="*/ 5 h 5"/>
                    <a:gd name="T28" fmla="*/ 0 w 3"/>
                    <a:gd name="T29" fmla="*/ 5 h 5"/>
                    <a:gd name="T30" fmla="*/ 0 w 3"/>
                    <a:gd name="T31" fmla="*/ 3 h 5"/>
                    <a:gd name="T32" fmla="*/ 0 w 3"/>
                    <a:gd name="T33" fmla="*/ 1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"/>
                    <a:gd name="T52" fmla="*/ 0 h 5"/>
                    <a:gd name="T53" fmla="*/ 3 w 3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" h="5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1" name="Freeform 39"/>
                <p:cNvSpPr>
                  <a:spLocks/>
                </p:cNvSpPr>
                <p:nvPr/>
              </p:nvSpPr>
              <p:spPr bwMode="auto">
                <a:xfrm>
                  <a:off x="4575" y="3644"/>
                  <a:ext cx="3" cy="4"/>
                </a:xfrm>
                <a:custGeom>
                  <a:avLst/>
                  <a:gdLst>
                    <a:gd name="T0" fmla="*/ 0 w 3"/>
                    <a:gd name="T1" fmla="*/ 1 h 5"/>
                    <a:gd name="T2" fmla="*/ 0 w 3"/>
                    <a:gd name="T3" fmla="*/ 1 h 5"/>
                    <a:gd name="T4" fmla="*/ 0 w 3"/>
                    <a:gd name="T5" fmla="*/ 1 h 5"/>
                    <a:gd name="T6" fmla="*/ 0 w 3"/>
                    <a:gd name="T7" fmla="*/ 0 h 5"/>
                    <a:gd name="T8" fmla="*/ 1 w 3"/>
                    <a:gd name="T9" fmla="*/ 0 h 5"/>
                    <a:gd name="T10" fmla="*/ 1 w 3"/>
                    <a:gd name="T11" fmla="*/ 0 h 5"/>
                    <a:gd name="T12" fmla="*/ 1 w 3"/>
                    <a:gd name="T13" fmla="*/ 0 h 5"/>
                    <a:gd name="T14" fmla="*/ 1 w 3"/>
                    <a:gd name="T15" fmla="*/ 0 h 5"/>
                    <a:gd name="T16" fmla="*/ 3 w 3"/>
                    <a:gd name="T17" fmla="*/ 0 h 5"/>
                    <a:gd name="T18" fmla="*/ 3 w 3"/>
                    <a:gd name="T19" fmla="*/ 1 h 5"/>
                    <a:gd name="T20" fmla="*/ 3 w 3"/>
                    <a:gd name="T21" fmla="*/ 1 h 5"/>
                    <a:gd name="T22" fmla="*/ 3 w 3"/>
                    <a:gd name="T23" fmla="*/ 1 h 5"/>
                    <a:gd name="T24" fmla="*/ 3 w 3"/>
                    <a:gd name="T25" fmla="*/ 3 h 5"/>
                    <a:gd name="T26" fmla="*/ 3 w 3"/>
                    <a:gd name="T27" fmla="*/ 5 h 5"/>
                    <a:gd name="T28" fmla="*/ 1 w 3"/>
                    <a:gd name="T29" fmla="*/ 5 h 5"/>
                    <a:gd name="T30" fmla="*/ 1 w 3"/>
                    <a:gd name="T31" fmla="*/ 5 h 5"/>
                    <a:gd name="T32" fmla="*/ 1 w 3"/>
                    <a:gd name="T33" fmla="*/ 5 h 5"/>
                    <a:gd name="T34" fmla="*/ 1 w 3"/>
                    <a:gd name="T35" fmla="*/ 5 h 5"/>
                    <a:gd name="T36" fmla="*/ 0 w 3"/>
                    <a:gd name="T37" fmla="*/ 5 h 5"/>
                    <a:gd name="T38" fmla="*/ 0 w 3"/>
                    <a:gd name="T39" fmla="*/ 3 h 5"/>
                    <a:gd name="T40" fmla="*/ 0 w 3"/>
                    <a:gd name="T41" fmla="*/ 1 h 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"/>
                    <a:gd name="T64" fmla="*/ 0 h 5"/>
                    <a:gd name="T65" fmla="*/ 3 w 3"/>
                    <a:gd name="T66" fmla="*/ 5 h 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" h="5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2" name="Freeform 40"/>
                <p:cNvSpPr>
                  <a:spLocks/>
                </p:cNvSpPr>
                <p:nvPr/>
              </p:nvSpPr>
              <p:spPr bwMode="auto">
                <a:xfrm>
                  <a:off x="4566" y="3648"/>
                  <a:ext cx="6" cy="5"/>
                </a:xfrm>
                <a:custGeom>
                  <a:avLst/>
                  <a:gdLst>
                    <a:gd name="T0" fmla="*/ 0 w 5"/>
                    <a:gd name="T1" fmla="*/ 3 h 5"/>
                    <a:gd name="T2" fmla="*/ 0 w 5"/>
                    <a:gd name="T3" fmla="*/ 1 h 5"/>
                    <a:gd name="T4" fmla="*/ 2 w 5"/>
                    <a:gd name="T5" fmla="*/ 0 h 5"/>
                    <a:gd name="T6" fmla="*/ 2 w 5"/>
                    <a:gd name="T7" fmla="*/ 0 h 5"/>
                    <a:gd name="T8" fmla="*/ 4 w 5"/>
                    <a:gd name="T9" fmla="*/ 0 h 5"/>
                    <a:gd name="T10" fmla="*/ 4 w 5"/>
                    <a:gd name="T11" fmla="*/ 0 h 5"/>
                    <a:gd name="T12" fmla="*/ 5 w 5"/>
                    <a:gd name="T13" fmla="*/ 0 h 5"/>
                    <a:gd name="T14" fmla="*/ 5 w 5"/>
                    <a:gd name="T15" fmla="*/ 1 h 5"/>
                    <a:gd name="T16" fmla="*/ 5 w 5"/>
                    <a:gd name="T17" fmla="*/ 3 h 5"/>
                    <a:gd name="T18" fmla="*/ 5 w 5"/>
                    <a:gd name="T19" fmla="*/ 3 h 5"/>
                    <a:gd name="T20" fmla="*/ 5 w 5"/>
                    <a:gd name="T21" fmla="*/ 5 h 5"/>
                    <a:gd name="T22" fmla="*/ 4 w 5"/>
                    <a:gd name="T23" fmla="*/ 5 h 5"/>
                    <a:gd name="T24" fmla="*/ 4 w 5"/>
                    <a:gd name="T25" fmla="*/ 5 h 5"/>
                    <a:gd name="T26" fmla="*/ 2 w 5"/>
                    <a:gd name="T27" fmla="*/ 5 h 5"/>
                    <a:gd name="T28" fmla="*/ 2 w 5"/>
                    <a:gd name="T29" fmla="*/ 5 h 5"/>
                    <a:gd name="T30" fmla="*/ 0 w 5"/>
                    <a:gd name="T31" fmla="*/ 3 h 5"/>
                    <a:gd name="T32" fmla="*/ 0 w 5"/>
                    <a:gd name="T33" fmla="*/ 3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"/>
                    <a:gd name="T52" fmla="*/ 0 h 5"/>
                    <a:gd name="T53" fmla="*/ 5 w 5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" h="5">
                      <a:moveTo>
                        <a:pt x="0" y="3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3" name="Freeform 41"/>
                <p:cNvSpPr>
                  <a:spLocks/>
                </p:cNvSpPr>
                <p:nvPr/>
              </p:nvSpPr>
              <p:spPr bwMode="auto">
                <a:xfrm>
                  <a:off x="4566" y="3648"/>
                  <a:ext cx="6" cy="5"/>
                </a:xfrm>
                <a:custGeom>
                  <a:avLst/>
                  <a:gdLst>
                    <a:gd name="T0" fmla="*/ 0 w 5"/>
                    <a:gd name="T1" fmla="*/ 3 h 5"/>
                    <a:gd name="T2" fmla="*/ 0 w 5"/>
                    <a:gd name="T3" fmla="*/ 3 h 5"/>
                    <a:gd name="T4" fmla="*/ 0 w 5"/>
                    <a:gd name="T5" fmla="*/ 1 h 5"/>
                    <a:gd name="T6" fmla="*/ 2 w 5"/>
                    <a:gd name="T7" fmla="*/ 0 h 5"/>
                    <a:gd name="T8" fmla="*/ 2 w 5"/>
                    <a:gd name="T9" fmla="*/ 0 h 5"/>
                    <a:gd name="T10" fmla="*/ 4 w 5"/>
                    <a:gd name="T11" fmla="*/ 0 h 5"/>
                    <a:gd name="T12" fmla="*/ 4 w 5"/>
                    <a:gd name="T13" fmla="*/ 0 h 5"/>
                    <a:gd name="T14" fmla="*/ 4 w 5"/>
                    <a:gd name="T15" fmla="*/ 0 h 5"/>
                    <a:gd name="T16" fmla="*/ 5 w 5"/>
                    <a:gd name="T17" fmla="*/ 0 h 5"/>
                    <a:gd name="T18" fmla="*/ 5 w 5"/>
                    <a:gd name="T19" fmla="*/ 1 h 5"/>
                    <a:gd name="T20" fmla="*/ 5 w 5"/>
                    <a:gd name="T21" fmla="*/ 3 h 5"/>
                    <a:gd name="T22" fmla="*/ 5 w 5"/>
                    <a:gd name="T23" fmla="*/ 3 h 5"/>
                    <a:gd name="T24" fmla="*/ 5 w 5"/>
                    <a:gd name="T25" fmla="*/ 3 h 5"/>
                    <a:gd name="T26" fmla="*/ 5 w 5"/>
                    <a:gd name="T27" fmla="*/ 5 h 5"/>
                    <a:gd name="T28" fmla="*/ 4 w 5"/>
                    <a:gd name="T29" fmla="*/ 5 h 5"/>
                    <a:gd name="T30" fmla="*/ 4 w 5"/>
                    <a:gd name="T31" fmla="*/ 5 h 5"/>
                    <a:gd name="T32" fmla="*/ 4 w 5"/>
                    <a:gd name="T33" fmla="*/ 5 h 5"/>
                    <a:gd name="T34" fmla="*/ 2 w 5"/>
                    <a:gd name="T35" fmla="*/ 5 h 5"/>
                    <a:gd name="T36" fmla="*/ 2 w 5"/>
                    <a:gd name="T37" fmla="*/ 5 h 5"/>
                    <a:gd name="T38" fmla="*/ 0 w 5"/>
                    <a:gd name="T39" fmla="*/ 3 h 5"/>
                    <a:gd name="T40" fmla="*/ 0 w 5"/>
                    <a:gd name="T41" fmla="*/ 3 h 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"/>
                    <a:gd name="T64" fmla="*/ 0 h 5"/>
                    <a:gd name="T65" fmla="*/ 5 w 5"/>
                    <a:gd name="T66" fmla="*/ 5 h 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" h="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4" name="Freeform 42"/>
                <p:cNvSpPr>
                  <a:spLocks/>
                </p:cNvSpPr>
                <p:nvPr/>
              </p:nvSpPr>
              <p:spPr bwMode="auto">
                <a:xfrm>
                  <a:off x="4561" y="3655"/>
                  <a:ext cx="5" cy="4"/>
                </a:xfrm>
                <a:custGeom>
                  <a:avLst/>
                  <a:gdLst>
                    <a:gd name="T0" fmla="*/ 0 w 5"/>
                    <a:gd name="T1" fmla="*/ 1 h 3"/>
                    <a:gd name="T2" fmla="*/ 0 w 5"/>
                    <a:gd name="T3" fmla="*/ 1 h 3"/>
                    <a:gd name="T4" fmla="*/ 0 w 5"/>
                    <a:gd name="T5" fmla="*/ 0 h 3"/>
                    <a:gd name="T6" fmla="*/ 1 w 5"/>
                    <a:gd name="T7" fmla="*/ 0 h 3"/>
                    <a:gd name="T8" fmla="*/ 1 w 5"/>
                    <a:gd name="T9" fmla="*/ 0 h 3"/>
                    <a:gd name="T10" fmla="*/ 3 w 5"/>
                    <a:gd name="T11" fmla="*/ 0 h 3"/>
                    <a:gd name="T12" fmla="*/ 3 w 5"/>
                    <a:gd name="T13" fmla="*/ 0 h 3"/>
                    <a:gd name="T14" fmla="*/ 5 w 5"/>
                    <a:gd name="T15" fmla="*/ 1 h 3"/>
                    <a:gd name="T16" fmla="*/ 5 w 5"/>
                    <a:gd name="T17" fmla="*/ 1 h 3"/>
                    <a:gd name="T18" fmla="*/ 5 w 5"/>
                    <a:gd name="T19" fmla="*/ 1 h 3"/>
                    <a:gd name="T20" fmla="*/ 3 w 5"/>
                    <a:gd name="T21" fmla="*/ 3 h 3"/>
                    <a:gd name="T22" fmla="*/ 3 w 5"/>
                    <a:gd name="T23" fmla="*/ 3 h 3"/>
                    <a:gd name="T24" fmla="*/ 1 w 5"/>
                    <a:gd name="T25" fmla="*/ 3 h 3"/>
                    <a:gd name="T26" fmla="*/ 1 w 5"/>
                    <a:gd name="T27" fmla="*/ 3 h 3"/>
                    <a:gd name="T28" fmla="*/ 0 w 5"/>
                    <a:gd name="T29" fmla="*/ 3 h 3"/>
                    <a:gd name="T30" fmla="*/ 0 w 5"/>
                    <a:gd name="T31" fmla="*/ 1 h 3"/>
                    <a:gd name="T32" fmla="*/ 0 w 5"/>
                    <a:gd name="T33" fmla="*/ 1 h 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"/>
                    <a:gd name="T52" fmla="*/ 0 h 3"/>
                    <a:gd name="T53" fmla="*/ 5 w 5"/>
                    <a:gd name="T54" fmla="*/ 3 h 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" h="3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5" name="Freeform 43"/>
                <p:cNvSpPr>
                  <a:spLocks/>
                </p:cNvSpPr>
                <p:nvPr/>
              </p:nvSpPr>
              <p:spPr bwMode="auto">
                <a:xfrm>
                  <a:off x="4561" y="3655"/>
                  <a:ext cx="5" cy="4"/>
                </a:xfrm>
                <a:custGeom>
                  <a:avLst/>
                  <a:gdLst>
                    <a:gd name="T0" fmla="*/ 0 w 5"/>
                    <a:gd name="T1" fmla="*/ 1 h 3"/>
                    <a:gd name="T2" fmla="*/ 0 w 5"/>
                    <a:gd name="T3" fmla="*/ 1 h 3"/>
                    <a:gd name="T4" fmla="*/ 0 w 5"/>
                    <a:gd name="T5" fmla="*/ 1 h 3"/>
                    <a:gd name="T6" fmla="*/ 0 w 5"/>
                    <a:gd name="T7" fmla="*/ 0 h 3"/>
                    <a:gd name="T8" fmla="*/ 1 w 5"/>
                    <a:gd name="T9" fmla="*/ 0 h 3"/>
                    <a:gd name="T10" fmla="*/ 1 w 5"/>
                    <a:gd name="T11" fmla="*/ 0 h 3"/>
                    <a:gd name="T12" fmla="*/ 1 w 5"/>
                    <a:gd name="T13" fmla="*/ 0 h 3"/>
                    <a:gd name="T14" fmla="*/ 3 w 5"/>
                    <a:gd name="T15" fmla="*/ 0 h 3"/>
                    <a:gd name="T16" fmla="*/ 3 w 5"/>
                    <a:gd name="T17" fmla="*/ 0 h 3"/>
                    <a:gd name="T18" fmla="*/ 5 w 5"/>
                    <a:gd name="T19" fmla="*/ 1 h 3"/>
                    <a:gd name="T20" fmla="*/ 5 w 5"/>
                    <a:gd name="T21" fmla="*/ 1 h 3"/>
                    <a:gd name="T22" fmla="*/ 5 w 5"/>
                    <a:gd name="T23" fmla="*/ 1 h 3"/>
                    <a:gd name="T24" fmla="*/ 5 w 5"/>
                    <a:gd name="T25" fmla="*/ 1 h 3"/>
                    <a:gd name="T26" fmla="*/ 3 w 5"/>
                    <a:gd name="T27" fmla="*/ 3 h 3"/>
                    <a:gd name="T28" fmla="*/ 3 w 5"/>
                    <a:gd name="T29" fmla="*/ 3 h 3"/>
                    <a:gd name="T30" fmla="*/ 1 w 5"/>
                    <a:gd name="T31" fmla="*/ 3 h 3"/>
                    <a:gd name="T32" fmla="*/ 1 w 5"/>
                    <a:gd name="T33" fmla="*/ 3 h 3"/>
                    <a:gd name="T34" fmla="*/ 1 w 5"/>
                    <a:gd name="T35" fmla="*/ 3 h 3"/>
                    <a:gd name="T36" fmla="*/ 0 w 5"/>
                    <a:gd name="T37" fmla="*/ 3 h 3"/>
                    <a:gd name="T38" fmla="*/ 0 w 5"/>
                    <a:gd name="T39" fmla="*/ 1 h 3"/>
                    <a:gd name="T40" fmla="*/ 0 w 5"/>
                    <a:gd name="T41" fmla="*/ 1 h 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"/>
                    <a:gd name="T64" fmla="*/ 0 h 3"/>
                    <a:gd name="T65" fmla="*/ 5 w 5"/>
                    <a:gd name="T66" fmla="*/ 3 h 3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" h="3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6" name="Freeform 44"/>
                <p:cNvSpPr>
                  <a:spLocks/>
                </p:cNvSpPr>
                <p:nvPr/>
              </p:nvSpPr>
              <p:spPr bwMode="auto">
                <a:xfrm>
                  <a:off x="4664" y="3600"/>
                  <a:ext cx="5" cy="5"/>
                </a:xfrm>
                <a:custGeom>
                  <a:avLst/>
                  <a:gdLst>
                    <a:gd name="T0" fmla="*/ 0 w 4"/>
                    <a:gd name="T1" fmla="*/ 1 h 5"/>
                    <a:gd name="T2" fmla="*/ 0 w 4"/>
                    <a:gd name="T3" fmla="*/ 1 h 5"/>
                    <a:gd name="T4" fmla="*/ 0 w 4"/>
                    <a:gd name="T5" fmla="*/ 0 h 5"/>
                    <a:gd name="T6" fmla="*/ 2 w 4"/>
                    <a:gd name="T7" fmla="*/ 0 h 5"/>
                    <a:gd name="T8" fmla="*/ 2 w 4"/>
                    <a:gd name="T9" fmla="*/ 0 h 5"/>
                    <a:gd name="T10" fmla="*/ 2 w 4"/>
                    <a:gd name="T11" fmla="*/ 0 h 5"/>
                    <a:gd name="T12" fmla="*/ 4 w 4"/>
                    <a:gd name="T13" fmla="*/ 0 h 5"/>
                    <a:gd name="T14" fmla="*/ 4 w 4"/>
                    <a:gd name="T15" fmla="*/ 1 h 5"/>
                    <a:gd name="T16" fmla="*/ 4 w 4"/>
                    <a:gd name="T17" fmla="*/ 1 h 5"/>
                    <a:gd name="T18" fmla="*/ 4 w 4"/>
                    <a:gd name="T19" fmla="*/ 3 h 5"/>
                    <a:gd name="T20" fmla="*/ 4 w 4"/>
                    <a:gd name="T21" fmla="*/ 5 h 5"/>
                    <a:gd name="T22" fmla="*/ 2 w 4"/>
                    <a:gd name="T23" fmla="*/ 5 h 5"/>
                    <a:gd name="T24" fmla="*/ 2 w 4"/>
                    <a:gd name="T25" fmla="*/ 5 h 5"/>
                    <a:gd name="T26" fmla="*/ 2 w 4"/>
                    <a:gd name="T27" fmla="*/ 5 h 5"/>
                    <a:gd name="T28" fmla="*/ 0 w 4"/>
                    <a:gd name="T29" fmla="*/ 5 h 5"/>
                    <a:gd name="T30" fmla="*/ 0 w 4"/>
                    <a:gd name="T31" fmla="*/ 3 h 5"/>
                    <a:gd name="T32" fmla="*/ 0 w 4"/>
                    <a:gd name="T33" fmla="*/ 1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"/>
                    <a:gd name="T52" fmla="*/ 0 h 5"/>
                    <a:gd name="T53" fmla="*/ 4 w 4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" h="5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7" name="Freeform 45"/>
                <p:cNvSpPr>
                  <a:spLocks/>
                </p:cNvSpPr>
                <p:nvPr/>
              </p:nvSpPr>
              <p:spPr bwMode="auto">
                <a:xfrm>
                  <a:off x="4664" y="3600"/>
                  <a:ext cx="5" cy="5"/>
                </a:xfrm>
                <a:custGeom>
                  <a:avLst/>
                  <a:gdLst>
                    <a:gd name="T0" fmla="*/ 0 w 4"/>
                    <a:gd name="T1" fmla="*/ 1 h 5"/>
                    <a:gd name="T2" fmla="*/ 0 w 4"/>
                    <a:gd name="T3" fmla="*/ 1 h 5"/>
                    <a:gd name="T4" fmla="*/ 0 w 4"/>
                    <a:gd name="T5" fmla="*/ 1 h 5"/>
                    <a:gd name="T6" fmla="*/ 0 w 4"/>
                    <a:gd name="T7" fmla="*/ 0 h 5"/>
                    <a:gd name="T8" fmla="*/ 2 w 4"/>
                    <a:gd name="T9" fmla="*/ 0 h 5"/>
                    <a:gd name="T10" fmla="*/ 2 w 4"/>
                    <a:gd name="T11" fmla="*/ 0 h 5"/>
                    <a:gd name="T12" fmla="*/ 2 w 4"/>
                    <a:gd name="T13" fmla="*/ 0 h 5"/>
                    <a:gd name="T14" fmla="*/ 2 w 4"/>
                    <a:gd name="T15" fmla="*/ 0 h 5"/>
                    <a:gd name="T16" fmla="*/ 4 w 4"/>
                    <a:gd name="T17" fmla="*/ 0 h 5"/>
                    <a:gd name="T18" fmla="*/ 4 w 4"/>
                    <a:gd name="T19" fmla="*/ 1 h 5"/>
                    <a:gd name="T20" fmla="*/ 4 w 4"/>
                    <a:gd name="T21" fmla="*/ 1 h 5"/>
                    <a:gd name="T22" fmla="*/ 4 w 4"/>
                    <a:gd name="T23" fmla="*/ 1 h 5"/>
                    <a:gd name="T24" fmla="*/ 4 w 4"/>
                    <a:gd name="T25" fmla="*/ 3 h 5"/>
                    <a:gd name="T26" fmla="*/ 4 w 4"/>
                    <a:gd name="T27" fmla="*/ 5 h 5"/>
                    <a:gd name="T28" fmla="*/ 2 w 4"/>
                    <a:gd name="T29" fmla="*/ 5 h 5"/>
                    <a:gd name="T30" fmla="*/ 2 w 4"/>
                    <a:gd name="T31" fmla="*/ 5 h 5"/>
                    <a:gd name="T32" fmla="*/ 2 w 4"/>
                    <a:gd name="T33" fmla="*/ 5 h 5"/>
                    <a:gd name="T34" fmla="*/ 2 w 4"/>
                    <a:gd name="T35" fmla="*/ 5 h 5"/>
                    <a:gd name="T36" fmla="*/ 0 w 4"/>
                    <a:gd name="T37" fmla="*/ 5 h 5"/>
                    <a:gd name="T38" fmla="*/ 0 w 4"/>
                    <a:gd name="T39" fmla="*/ 3 h 5"/>
                    <a:gd name="T40" fmla="*/ 0 w 4"/>
                    <a:gd name="T41" fmla="*/ 1 h 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"/>
                    <a:gd name="T64" fmla="*/ 0 h 5"/>
                    <a:gd name="T65" fmla="*/ 4 w 4"/>
                    <a:gd name="T66" fmla="*/ 5 h 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" h="5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8" name="Freeform 46"/>
                <p:cNvSpPr>
                  <a:spLocks/>
                </p:cNvSpPr>
                <p:nvPr/>
              </p:nvSpPr>
              <p:spPr bwMode="auto">
                <a:xfrm>
                  <a:off x="4653" y="3607"/>
                  <a:ext cx="8" cy="7"/>
                </a:xfrm>
                <a:custGeom>
                  <a:avLst/>
                  <a:gdLst>
                    <a:gd name="T0" fmla="*/ 0 w 8"/>
                    <a:gd name="T1" fmla="*/ 4 h 7"/>
                    <a:gd name="T2" fmla="*/ 0 w 8"/>
                    <a:gd name="T3" fmla="*/ 2 h 7"/>
                    <a:gd name="T4" fmla="*/ 1 w 8"/>
                    <a:gd name="T5" fmla="*/ 2 h 7"/>
                    <a:gd name="T6" fmla="*/ 1 w 8"/>
                    <a:gd name="T7" fmla="*/ 0 h 7"/>
                    <a:gd name="T8" fmla="*/ 3 w 8"/>
                    <a:gd name="T9" fmla="*/ 0 h 7"/>
                    <a:gd name="T10" fmla="*/ 5 w 8"/>
                    <a:gd name="T11" fmla="*/ 0 h 7"/>
                    <a:gd name="T12" fmla="*/ 6 w 8"/>
                    <a:gd name="T13" fmla="*/ 2 h 7"/>
                    <a:gd name="T14" fmla="*/ 6 w 8"/>
                    <a:gd name="T15" fmla="*/ 2 h 7"/>
                    <a:gd name="T16" fmla="*/ 8 w 8"/>
                    <a:gd name="T17" fmla="*/ 4 h 7"/>
                    <a:gd name="T18" fmla="*/ 6 w 8"/>
                    <a:gd name="T19" fmla="*/ 5 h 7"/>
                    <a:gd name="T20" fmla="*/ 6 w 8"/>
                    <a:gd name="T21" fmla="*/ 5 h 7"/>
                    <a:gd name="T22" fmla="*/ 5 w 8"/>
                    <a:gd name="T23" fmla="*/ 5 h 7"/>
                    <a:gd name="T24" fmla="*/ 3 w 8"/>
                    <a:gd name="T25" fmla="*/ 7 h 7"/>
                    <a:gd name="T26" fmla="*/ 1 w 8"/>
                    <a:gd name="T27" fmla="*/ 5 h 7"/>
                    <a:gd name="T28" fmla="*/ 1 w 8"/>
                    <a:gd name="T29" fmla="*/ 5 h 7"/>
                    <a:gd name="T30" fmla="*/ 0 w 8"/>
                    <a:gd name="T31" fmla="*/ 5 h 7"/>
                    <a:gd name="T32" fmla="*/ 0 w 8"/>
                    <a:gd name="T33" fmla="*/ 4 h 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"/>
                    <a:gd name="T52" fmla="*/ 0 h 7"/>
                    <a:gd name="T53" fmla="*/ 8 w 8"/>
                    <a:gd name="T54" fmla="*/ 7 h 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6" y="5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9" name="Freeform 47"/>
                <p:cNvSpPr>
                  <a:spLocks/>
                </p:cNvSpPr>
                <p:nvPr/>
              </p:nvSpPr>
              <p:spPr bwMode="auto">
                <a:xfrm>
                  <a:off x="4653" y="3607"/>
                  <a:ext cx="8" cy="7"/>
                </a:xfrm>
                <a:custGeom>
                  <a:avLst/>
                  <a:gdLst>
                    <a:gd name="T0" fmla="*/ 0 w 8"/>
                    <a:gd name="T1" fmla="*/ 4 h 7"/>
                    <a:gd name="T2" fmla="*/ 0 w 8"/>
                    <a:gd name="T3" fmla="*/ 4 h 7"/>
                    <a:gd name="T4" fmla="*/ 0 w 8"/>
                    <a:gd name="T5" fmla="*/ 2 h 7"/>
                    <a:gd name="T6" fmla="*/ 1 w 8"/>
                    <a:gd name="T7" fmla="*/ 2 h 7"/>
                    <a:gd name="T8" fmla="*/ 1 w 8"/>
                    <a:gd name="T9" fmla="*/ 0 h 7"/>
                    <a:gd name="T10" fmla="*/ 3 w 8"/>
                    <a:gd name="T11" fmla="*/ 0 h 7"/>
                    <a:gd name="T12" fmla="*/ 3 w 8"/>
                    <a:gd name="T13" fmla="*/ 0 h 7"/>
                    <a:gd name="T14" fmla="*/ 5 w 8"/>
                    <a:gd name="T15" fmla="*/ 0 h 7"/>
                    <a:gd name="T16" fmla="*/ 6 w 8"/>
                    <a:gd name="T17" fmla="*/ 2 h 7"/>
                    <a:gd name="T18" fmla="*/ 6 w 8"/>
                    <a:gd name="T19" fmla="*/ 2 h 7"/>
                    <a:gd name="T20" fmla="*/ 8 w 8"/>
                    <a:gd name="T21" fmla="*/ 4 h 7"/>
                    <a:gd name="T22" fmla="*/ 8 w 8"/>
                    <a:gd name="T23" fmla="*/ 4 h 7"/>
                    <a:gd name="T24" fmla="*/ 6 w 8"/>
                    <a:gd name="T25" fmla="*/ 5 h 7"/>
                    <a:gd name="T26" fmla="*/ 6 w 8"/>
                    <a:gd name="T27" fmla="*/ 5 h 7"/>
                    <a:gd name="T28" fmla="*/ 5 w 8"/>
                    <a:gd name="T29" fmla="*/ 5 h 7"/>
                    <a:gd name="T30" fmla="*/ 3 w 8"/>
                    <a:gd name="T31" fmla="*/ 7 h 7"/>
                    <a:gd name="T32" fmla="*/ 3 w 8"/>
                    <a:gd name="T33" fmla="*/ 7 h 7"/>
                    <a:gd name="T34" fmla="*/ 1 w 8"/>
                    <a:gd name="T35" fmla="*/ 5 h 7"/>
                    <a:gd name="T36" fmla="*/ 1 w 8"/>
                    <a:gd name="T37" fmla="*/ 5 h 7"/>
                    <a:gd name="T38" fmla="*/ 0 w 8"/>
                    <a:gd name="T39" fmla="*/ 5 h 7"/>
                    <a:gd name="T40" fmla="*/ 0 w 8"/>
                    <a:gd name="T41" fmla="*/ 4 h 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"/>
                    <a:gd name="T64" fmla="*/ 0 h 7"/>
                    <a:gd name="T65" fmla="*/ 8 w 8"/>
                    <a:gd name="T66" fmla="*/ 7 h 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" h="7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6" y="5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0" name="Freeform 48"/>
                <p:cNvSpPr>
                  <a:spLocks/>
                </p:cNvSpPr>
                <p:nvPr/>
              </p:nvSpPr>
              <p:spPr bwMode="auto">
                <a:xfrm>
                  <a:off x="4626" y="3627"/>
                  <a:ext cx="8" cy="5"/>
                </a:xfrm>
                <a:custGeom>
                  <a:avLst/>
                  <a:gdLst>
                    <a:gd name="T0" fmla="*/ 0 w 8"/>
                    <a:gd name="T1" fmla="*/ 3 h 5"/>
                    <a:gd name="T2" fmla="*/ 0 w 8"/>
                    <a:gd name="T3" fmla="*/ 1 h 5"/>
                    <a:gd name="T4" fmla="*/ 0 w 8"/>
                    <a:gd name="T5" fmla="*/ 0 h 5"/>
                    <a:gd name="T6" fmla="*/ 1 w 8"/>
                    <a:gd name="T7" fmla="*/ 0 h 5"/>
                    <a:gd name="T8" fmla="*/ 3 w 8"/>
                    <a:gd name="T9" fmla="*/ 0 h 5"/>
                    <a:gd name="T10" fmla="*/ 6 w 8"/>
                    <a:gd name="T11" fmla="*/ 0 h 5"/>
                    <a:gd name="T12" fmla="*/ 6 w 8"/>
                    <a:gd name="T13" fmla="*/ 0 h 5"/>
                    <a:gd name="T14" fmla="*/ 8 w 8"/>
                    <a:gd name="T15" fmla="*/ 1 h 5"/>
                    <a:gd name="T16" fmla="*/ 8 w 8"/>
                    <a:gd name="T17" fmla="*/ 3 h 5"/>
                    <a:gd name="T18" fmla="*/ 8 w 8"/>
                    <a:gd name="T19" fmla="*/ 3 h 5"/>
                    <a:gd name="T20" fmla="*/ 6 w 8"/>
                    <a:gd name="T21" fmla="*/ 5 h 5"/>
                    <a:gd name="T22" fmla="*/ 6 w 8"/>
                    <a:gd name="T23" fmla="*/ 5 h 5"/>
                    <a:gd name="T24" fmla="*/ 3 w 8"/>
                    <a:gd name="T25" fmla="*/ 5 h 5"/>
                    <a:gd name="T26" fmla="*/ 1 w 8"/>
                    <a:gd name="T27" fmla="*/ 5 h 5"/>
                    <a:gd name="T28" fmla="*/ 0 w 8"/>
                    <a:gd name="T29" fmla="*/ 5 h 5"/>
                    <a:gd name="T30" fmla="*/ 0 w 8"/>
                    <a:gd name="T31" fmla="*/ 3 h 5"/>
                    <a:gd name="T32" fmla="*/ 0 w 8"/>
                    <a:gd name="T33" fmla="*/ 3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"/>
                    <a:gd name="T52" fmla="*/ 0 h 5"/>
                    <a:gd name="T53" fmla="*/ 8 w 8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" h="5">
                      <a:moveTo>
                        <a:pt x="0" y="3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3"/>
                      </a:ln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1" name="Freeform 49"/>
                <p:cNvSpPr>
                  <a:spLocks/>
                </p:cNvSpPr>
                <p:nvPr/>
              </p:nvSpPr>
              <p:spPr bwMode="auto">
                <a:xfrm>
                  <a:off x="4626" y="3627"/>
                  <a:ext cx="8" cy="5"/>
                </a:xfrm>
                <a:custGeom>
                  <a:avLst/>
                  <a:gdLst>
                    <a:gd name="T0" fmla="*/ 0 w 8"/>
                    <a:gd name="T1" fmla="*/ 3 h 5"/>
                    <a:gd name="T2" fmla="*/ 0 w 8"/>
                    <a:gd name="T3" fmla="*/ 3 h 5"/>
                    <a:gd name="T4" fmla="*/ 0 w 8"/>
                    <a:gd name="T5" fmla="*/ 1 h 5"/>
                    <a:gd name="T6" fmla="*/ 0 w 8"/>
                    <a:gd name="T7" fmla="*/ 0 h 5"/>
                    <a:gd name="T8" fmla="*/ 1 w 8"/>
                    <a:gd name="T9" fmla="*/ 0 h 5"/>
                    <a:gd name="T10" fmla="*/ 3 w 8"/>
                    <a:gd name="T11" fmla="*/ 0 h 5"/>
                    <a:gd name="T12" fmla="*/ 3 w 8"/>
                    <a:gd name="T13" fmla="*/ 0 h 5"/>
                    <a:gd name="T14" fmla="*/ 6 w 8"/>
                    <a:gd name="T15" fmla="*/ 0 h 5"/>
                    <a:gd name="T16" fmla="*/ 6 w 8"/>
                    <a:gd name="T17" fmla="*/ 0 h 5"/>
                    <a:gd name="T18" fmla="*/ 8 w 8"/>
                    <a:gd name="T19" fmla="*/ 1 h 5"/>
                    <a:gd name="T20" fmla="*/ 8 w 8"/>
                    <a:gd name="T21" fmla="*/ 3 h 5"/>
                    <a:gd name="T22" fmla="*/ 8 w 8"/>
                    <a:gd name="T23" fmla="*/ 3 h 5"/>
                    <a:gd name="T24" fmla="*/ 8 w 8"/>
                    <a:gd name="T25" fmla="*/ 3 h 5"/>
                    <a:gd name="T26" fmla="*/ 6 w 8"/>
                    <a:gd name="T27" fmla="*/ 5 h 5"/>
                    <a:gd name="T28" fmla="*/ 6 w 8"/>
                    <a:gd name="T29" fmla="*/ 5 h 5"/>
                    <a:gd name="T30" fmla="*/ 3 w 8"/>
                    <a:gd name="T31" fmla="*/ 5 h 5"/>
                    <a:gd name="T32" fmla="*/ 3 w 8"/>
                    <a:gd name="T33" fmla="*/ 5 h 5"/>
                    <a:gd name="T34" fmla="*/ 1 w 8"/>
                    <a:gd name="T35" fmla="*/ 5 h 5"/>
                    <a:gd name="T36" fmla="*/ 0 w 8"/>
                    <a:gd name="T37" fmla="*/ 5 h 5"/>
                    <a:gd name="T38" fmla="*/ 0 w 8"/>
                    <a:gd name="T39" fmla="*/ 3 h 5"/>
                    <a:gd name="T40" fmla="*/ 0 w 8"/>
                    <a:gd name="T41" fmla="*/ 3 h 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"/>
                    <a:gd name="T64" fmla="*/ 0 h 5"/>
                    <a:gd name="T65" fmla="*/ 8 w 8"/>
                    <a:gd name="T66" fmla="*/ 5 h 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" h="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8" y="3"/>
                      </a:ln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09" name="Freeform 50"/>
              <p:cNvSpPr>
                <a:spLocks/>
              </p:cNvSpPr>
              <p:nvPr/>
            </p:nvSpPr>
            <p:spPr bwMode="auto">
              <a:xfrm>
                <a:off x="3080" y="1948"/>
                <a:ext cx="384" cy="675"/>
              </a:xfrm>
              <a:custGeom>
                <a:avLst/>
                <a:gdLst>
                  <a:gd name="T0" fmla="*/ 215 w 395"/>
                  <a:gd name="T1" fmla="*/ 496 h 697"/>
                  <a:gd name="T2" fmla="*/ 244 w 395"/>
                  <a:gd name="T3" fmla="*/ 502 h 697"/>
                  <a:gd name="T4" fmla="*/ 237 w 395"/>
                  <a:gd name="T5" fmla="*/ 485 h 697"/>
                  <a:gd name="T6" fmla="*/ 255 w 395"/>
                  <a:gd name="T7" fmla="*/ 469 h 697"/>
                  <a:gd name="T8" fmla="*/ 266 w 395"/>
                  <a:gd name="T9" fmla="*/ 459 h 697"/>
                  <a:gd name="T10" fmla="*/ 263 w 395"/>
                  <a:gd name="T11" fmla="*/ 444 h 697"/>
                  <a:gd name="T12" fmla="*/ 268 w 395"/>
                  <a:gd name="T13" fmla="*/ 436 h 697"/>
                  <a:gd name="T14" fmla="*/ 266 w 395"/>
                  <a:gd name="T15" fmla="*/ 418 h 697"/>
                  <a:gd name="T16" fmla="*/ 271 w 395"/>
                  <a:gd name="T17" fmla="*/ 405 h 697"/>
                  <a:gd name="T18" fmla="*/ 273 w 395"/>
                  <a:gd name="T19" fmla="*/ 390 h 697"/>
                  <a:gd name="T20" fmla="*/ 291 w 395"/>
                  <a:gd name="T21" fmla="*/ 360 h 697"/>
                  <a:gd name="T22" fmla="*/ 297 w 395"/>
                  <a:gd name="T23" fmla="*/ 349 h 697"/>
                  <a:gd name="T24" fmla="*/ 289 w 395"/>
                  <a:gd name="T25" fmla="*/ 315 h 697"/>
                  <a:gd name="T26" fmla="*/ 289 w 395"/>
                  <a:gd name="T27" fmla="*/ 287 h 697"/>
                  <a:gd name="T28" fmla="*/ 288 w 395"/>
                  <a:gd name="T29" fmla="*/ 260 h 697"/>
                  <a:gd name="T30" fmla="*/ 284 w 395"/>
                  <a:gd name="T31" fmla="*/ 209 h 697"/>
                  <a:gd name="T32" fmla="*/ 279 w 395"/>
                  <a:gd name="T33" fmla="*/ 147 h 697"/>
                  <a:gd name="T34" fmla="*/ 273 w 395"/>
                  <a:gd name="T35" fmla="*/ 98 h 697"/>
                  <a:gd name="T36" fmla="*/ 271 w 395"/>
                  <a:gd name="T37" fmla="*/ 71 h 697"/>
                  <a:gd name="T38" fmla="*/ 261 w 395"/>
                  <a:gd name="T39" fmla="*/ 49 h 697"/>
                  <a:gd name="T40" fmla="*/ 258 w 395"/>
                  <a:gd name="T41" fmla="*/ 41 h 697"/>
                  <a:gd name="T42" fmla="*/ 245 w 395"/>
                  <a:gd name="T43" fmla="*/ 16 h 697"/>
                  <a:gd name="T44" fmla="*/ 49 w 395"/>
                  <a:gd name="T45" fmla="*/ 16 h 697"/>
                  <a:gd name="T46" fmla="*/ 53 w 395"/>
                  <a:gd name="T47" fmla="*/ 18 h 697"/>
                  <a:gd name="T48" fmla="*/ 69 w 395"/>
                  <a:gd name="T49" fmla="*/ 35 h 697"/>
                  <a:gd name="T50" fmla="*/ 76 w 395"/>
                  <a:gd name="T51" fmla="*/ 43 h 697"/>
                  <a:gd name="T52" fmla="*/ 85 w 395"/>
                  <a:gd name="T53" fmla="*/ 63 h 697"/>
                  <a:gd name="T54" fmla="*/ 75 w 395"/>
                  <a:gd name="T55" fmla="*/ 80 h 697"/>
                  <a:gd name="T56" fmla="*/ 74 w 395"/>
                  <a:gd name="T57" fmla="*/ 100 h 697"/>
                  <a:gd name="T58" fmla="*/ 58 w 395"/>
                  <a:gd name="T59" fmla="*/ 105 h 697"/>
                  <a:gd name="T60" fmla="*/ 51 w 395"/>
                  <a:gd name="T61" fmla="*/ 110 h 697"/>
                  <a:gd name="T62" fmla="*/ 24 w 395"/>
                  <a:gd name="T63" fmla="*/ 121 h 697"/>
                  <a:gd name="T64" fmla="*/ 38 w 395"/>
                  <a:gd name="T65" fmla="*/ 150 h 697"/>
                  <a:gd name="T66" fmla="*/ 31 w 395"/>
                  <a:gd name="T67" fmla="*/ 167 h 697"/>
                  <a:gd name="T68" fmla="*/ 26 w 395"/>
                  <a:gd name="T69" fmla="*/ 177 h 697"/>
                  <a:gd name="T70" fmla="*/ 22 w 395"/>
                  <a:gd name="T71" fmla="*/ 185 h 697"/>
                  <a:gd name="T72" fmla="*/ 9 w 395"/>
                  <a:gd name="T73" fmla="*/ 195 h 697"/>
                  <a:gd name="T74" fmla="*/ 14 w 395"/>
                  <a:gd name="T75" fmla="*/ 204 h 697"/>
                  <a:gd name="T76" fmla="*/ 7 w 395"/>
                  <a:gd name="T77" fmla="*/ 214 h 697"/>
                  <a:gd name="T78" fmla="*/ 2 w 395"/>
                  <a:gd name="T79" fmla="*/ 224 h 697"/>
                  <a:gd name="T80" fmla="*/ 7 w 395"/>
                  <a:gd name="T81" fmla="*/ 259 h 697"/>
                  <a:gd name="T82" fmla="*/ 46 w 395"/>
                  <a:gd name="T83" fmla="*/ 303 h 697"/>
                  <a:gd name="T84" fmla="*/ 62 w 395"/>
                  <a:gd name="T85" fmla="*/ 317 h 697"/>
                  <a:gd name="T86" fmla="*/ 71 w 395"/>
                  <a:gd name="T87" fmla="*/ 349 h 697"/>
                  <a:gd name="T88" fmla="*/ 87 w 395"/>
                  <a:gd name="T89" fmla="*/ 340 h 697"/>
                  <a:gd name="T90" fmla="*/ 107 w 395"/>
                  <a:gd name="T91" fmla="*/ 355 h 697"/>
                  <a:gd name="T92" fmla="*/ 99 w 395"/>
                  <a:gd name="T93" fmla="*/ 385 h 697"/>
                  <a:gd name="T94" fmla="*/ 94 w 395"/>
                  <a:gd name="T95" fmla="*/ 402 h 697"/>
                  <a:gd name="T96" fmla="*/ 120 w 395"/>
                  <a:gd name="T97" fmla="*/ 428 h 697"/>
                  <a:gd name="T98" fmla="*/ 125 w 395"/>
                  <a:gd name="T99" fmla="*/ 430 h 697"/>
                  <a:gd name="T100" fmla="*/ 167 w 395"/>
                  <a:gd name="T101" fmla="*/ 477 h 697"/>
                  <a:gd name="T102" fmla="*/ 179 w 395"/>
                  <a:gd name="T103" fmla="*/ 514 h 697"/>
                  <a:gd name="T104" fmla="*/ 182 w 395"/>
                  <a:gd name="T105" fmla="*/ 506 h 697"/>
                  <a:gd name="T106" fmla="*/ 190 w 395"/>
                  <a:gd name="T107" fmla="*/ 502 h 69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95"/>
                  <a:gd name="T163" fmla="*/ 0 h 697"/>
                  <a:gd name="T164" fmla="*/ 395 w 395"/>
                  <a:gd name="T165" fmla="*/ 697 h 69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95" h="697">
                    <a:moveTo>
                      <a:pt x="258" y="678"/>
                    </a:moveTo>
                    <a:lnTo>
                      <a:pt x="264" y="672"/>
                    </a:lnTo>
                    <a:lnTo>
                      <a:pt x="269" y="668"/>
                    </a:lnTo>
                    <a:lnTo>
                      <a:pt x="274" y="668"/>
                    </a:lnTo>
                    <a:lnTo>
                      <a:pt x="280" y="668"/>
                    </a:lnTo>
                    <a:lnTo>
                      <a:pt x="285" y="672"/>
                    </a:lnTo>
                    <a:lnTo>
                      <a:pt x="288" y="673"/>
                    </a:lnTo>
                    <a:lnTo>
                      <a:pt x="291" y="677"/>
                    </a:lnTo>
                    <a:lnTo>
                      <a:pt x="295" y="678"/>
                    </a:lnTo>
                    <a:lnTo>
                      <a:pt x="308" y="683"/>
                    </a:lnTo>
                    <a:lnTo>
                      <a:pt x="318" y="685"/>
                    </a:lnTo>
                    <a:lnTo>
                      <a:pt x="324" y="683"/>
                    </a:lnTo>
                    <a:lnTo>
                      <a:pt x="325" y="680"/>
                    </a:lnTo>
                    <a:lnTo>
                      <a:pt x="324" y="677"/>
                    </a:lnTo>
                    <a:lnTo>
                      <a:pt x="324" y="673"/>
                    </a:lnTo>
                    <a:lnTo>
                      <a:pt x="320" y="670"/>
                    </a:lnTo>
                    <a:lnTo>
                      <a:pt x="320" y="668"/>
                    </a:lnTo>
                    <a:lnTo>
                      <a:pt x="315" y="660"/>
                    </a:lnTo>
                    <a:lnTo>
                      <a:pt x="315" y="651"/>
                    </a:lnTo>
                    <a:lnTo>
                      <a:pt x="317" y="646"/>
                    </a:lnTo>
                    <a:lnTo>
                      <a:pt x="322" y="641"/>
                    </a:lnTo>
                    <a:lnTo>
                      <a:pt x="327" y="639"/>
                    </a:lnTo>
                    <a:lnTo>
                      <a:pt x="332" y="636"/>
                    </a:lnTo>
                    <a:lnTo>
                      <a:pt x="337" y="636"/>
                    </a:lnTo>
                    <a:lnTo>
                      <a:pt x="339" y="636"/>
                    </a:lnTo>
                    <a:lnTo>
                      <a:pt x="347" y="634"/>
                    </a:lnTo>
                    <a:lnTo>
                      <a:pt x="354" y="633"/>
                    </a:lnTo>
                    <a:lnTo>
                      <a:pt x="356" y="631"/>
                    </a:lnTo>
                    <a:lnTo>
                      <a:pt x="356" y="628"/>
                    </a:lnTo>
                    <a:lnTo>
                      <a:pt x="354" y="624"/>
                    </a:lnTo>
                    <a:lnTo>
                      <a:pt x="354" y="622"/>
                    </a:lnTo>
                    <a:lnTo>
                      <a:pt x="352" y="621"/>
                    </a:lnTo>
                    <a:lnTo>
                      <a:pt x="351" y="619"/>
                    </a:lnTo>
                    <a:lnTo>
                      <a:pt x="347" y="614"/>
                    </a:lnTo>
                    <a:lnTo>
                      <a:pt x="349" y="606"/>
                    </a:lnTo>
                    <a:lnTo>
                      <a:pt x="349" y="604"/>
                    </a:lnTo>
                    <a:lnTo>
                      <a:pt x="351" y="602"/>
                    </a:lnTo>
                    <a:lnTo>
                      <a:pt x="352" y="600"/>
                    </a:lnTo>
                    <a:lnTo>
                      <a:pt x="354" y="597"/>
                    </a:lnTo>
                    <a:lnTo>
                      <a:pt x="354" y="595"/>
                    </a:lnTo>
                    <a:lnTo>
                      <a:pt x="356" y="594"/>
                    </a:lnTo>
                    <a:lnTo>
                      <a:pt x="356" y="592"/>
                    </a:lnTo>
                    <a:lnTo>
                      <a:pt x="356" y="590"/>
                    </a:lnTo>
                    <a:lnTo>
                      <a:pt x="352" y="585"/>
                    </a:lnTo>
                    <a:lnTo>
                      <a:pt x="351" y="580"/>
                    </a:lnTo>
                    <a:lnTo>
                      <a:pt x="351" y="575"/>
                    </a:lnTo>
                    <a:lnTo>
                      <a:pt x="351" y="572"/>
                    </a:lnTo>
                    <a:lnTo>
                      <a:pt x="354" y="568"/>
                    </a:lnTo>
                    <a:lnTo>
                      <a:pt x="356" y="567"/>
                    </a:lnTo>
                    <a:lnTo>
                      <a:pt x="356" y="565"/>
                    </a:lnTo>
                    <a:lnTo>
                      <a:pt x="357" y="565"/>
                    </a:lnTo>
                    <a:lnTo>
                      <a:pt x="359" y="555"/>
                    </a:lnTo>
                    <a:lnTo>
                      <a:pt x="359" y="553"/>
                    </a:lnTo>
                    <a:lnTo>
                      <a:pt x="359" y="551"/>
                    </a:lnTo>
                    <a:lnTo>
                      <a:pt x="359" y="548"/>
                    </a:lnTo>
                    <a:lnTo>
                      <a:pt x="361" y="543"/>
                    </a:lnTo>
                    <a:lnTo>
                      <a:pt x="361" y="540"/>
                    </a:lnTo>
                    <a:lnTo>
                      <a:pt x="362" y="536"/>
                    </a:lnTo>
                    <a:lnTo>
                      <a:pt x="362" y="533"/>
                    </a:lnTo>
                    <a:lnTo>
                      <a:pt x="362" y="531"/>
                    </a:lnTo>
                    <a:lnTo>
                      <a:pt x="369" y="526"/>
                    </a:lnTo>
                    <a:lnTo>
                      <a:pt x="374" y="518"/>
                    </a:lnTo>
                    <a:lnTo>
                      <a:pt x="378" y="509"/>
                    </a:lnTo>
                    <a:lnTo>
                      <a:pt x="381" y="502"/>
                    </a:lnTo>
                    <a:lnTo>
                      <a:pt x="384" y="494"/>
                    </a:lnTo>
                    <a:lnTo>
                      <a:pt x="386" y="489"/>
                    </a:lnTo>
                    <a:lnTo>
                      <a:pt x="388" y="484"/>
                    </a:lnTo>
                    <a:lnTo>
                      <a:pt x="388" y="482"/>
                    </a:lnTo>
                    <a:lnTo>
                      <a:pt x="390" y="479"/>
                    </a:lnTo>
                    <a:lnTo>
                      <a:pt x="391" y="475"/>
                    </a:lnTo>
                    <a:lnTo>
                      <a:pt x="393" y="474"/>
                    </a:lnTo>
                    <a:lnTo>
                      <a:pt x="395" y="463"/>
                    </a:lnTo>
                    <a:lnTo>
                      <a:pt x="395" y="455"/>
                    </a:lnTo>
                    <a:lnTo>
                      <a:pt x="393" y="446"/>
                    </a:lnTo>
                    <a:lnTo>
                      <a:pt x="390" y="440"/>
                    </a:lnTo>
                    <a:lnTo>
                      <a:pt x="388" y="433"/>
                    </a:lnTo>
                    <a:lnTo>
                      <a:pt x="384" y="428"/>
                    </a:lnTo>
                    <a:lnTo>
                      <a:pt x="383" y="424"/>
                    </a:lnTo>
                    <a:lnTo>
                      <a:pt x="381" y="423"/>
                    </a:lnTo>
                    <a:lnTo>
                      <a:pt x="381" y="419"/>
                    </a:lnTo>
                    <a:lnTo>
                      <a:pt x="381" y="396"/>
                    </a:lnTo>
                    <a:lnTo>
                      <a:pt x="384" y="391"/>
                    </a:lnTo>
                    <a:lnTo>
                      <a:pt x="384" y="389"/>
                    </a:lnTo>
                    <a:lnTo>
                      <a:pt x="384" y="387"/>
                    </a:lnTo>
                    <a:lnTo>
                      <a:pt x="384" y="382"/>
                    </a:lnTo>
                    <a:lnTo>
                      <a:pt x="383" y="377"/>
                    </a:lnTo>
                    <a:lnTo>
                      <a:pt x="383" y="370"/>
                    </a:lnTo>
                    <a:lnTo>
                      <a:pt x="383" y="362"/>
                    </a:lnTo>
                    <a:lnTo>
                      <a:pt x="381" y="353"/>
                    </a:lnTo>
                    <a:lnTo>
                      <a:pt x="381" y="343"/>
                    </a:lnTo>
                    <a:lnTo>
                      <a:pt x="379" y="333"/>
                    </a:lnTo>
                    <a:lnTo>
                      <a:pt x="379" y="321"/>
                    </a:lnTo>
                    <a:lnTo>
                      <a:pt x="378" y="309"/>
                    </a:lnTo>
                    <a:lnTo>
                      <a:pt x="376" y="296"/>
                    </a:lnTo>
                    <a:lnTo>
                      <a:pt x="376" y="284"/>
                    </a:lnTo>
                    <a:lnTo>
                      <a:pt x="374" y="270"/>
                    </a:lnTo>
                    <a:lnTo>
                      <a:pt x="373" y="257"/>
                    </a:lnTo>
                    <a:lnTo>
                      <a:pt x="373" y="243"/>
                    </a:lnTo>
                    <a:lnTo>
                      <a:pt x="371" y="228"/>
                    </a:lnTo>
                    <a:lnTo>
                      <a:pt x="369" y="215"/>
                    </a:lnTo>
                    <a:lnTo>
                      <a:pt x="369" y="201"/>
                    </a:lnTo>
                    <a:lnTo>
                      <a:pt x="368" y="189"/>
                    </a:lnTo>
                    <a:lnTo>
                      <a:pt x="366" y="176"/>
                    </a:lnTo>
                    <a:lnTo>
                      <a:pt x="366" y="164"/>
                    </a:lnTo>
                    <a:lnTo>
                      <a:pt x="364" y="152"/>
                    </a:lnTo>
                    <a:lnTo>
                      <a:pt x="364" y="142"/>
                    </a:lnTo>
                    <a:lnTo>
                      <a:pt x="362" y="132"/>
                    </a:lnTo>
                    <a:lnTo>
                      <a:pt x="362" y="122"/>
                    </a:lnTo>
                    <a:lnTo>
                      <a:pt x="361" y="115"/>
                    </a:lnTo>
                    <a:lnTo>
                      <a:pt x="361" y="108"/>
                    </a:lnTo>
                    <a:lnTo>
                      <a:pt x="361" y="103"/>
                    </a:lnTo>
                    <a:lnTo>
                      <a:pt x="359" y="98"/>
                    </a:lnTo>
                    <a:lnTo>
                      <a:pt x="359" y="96"/>
                    </a:lnTo>
                    <a:lnTo>
                      <a:pt x="359" y="94"/>
                    </a:lnTo>
                    <a:lnTo>
                      <a:pt x="354" y="89"/>
                    </a:lnTo>
                    <a:lnTo>
                      <a:pt x="351" y="84"/>
                    </a:lnTo>
                    <a:lnTo>
                      <a:pt x="349" y="79"/>
                    </a:lnTo>
                    <a:lnTo>
                      <a:pt x="347" y="74"/>
                    </a:lnTo>
                    <a:lnTo>
                      <a:pt x="346" y="69"/>
                    </a:lnTo>
                    <a:lnTo>
                      <a:pt x="346" y="66"/>
                    </a:lnTo>
                    <a:lnTo>
                      <a:pt x="346" y="64"/>
                    </a:lnTo>
                    <a:lnTo>
                      <a:pt x="346" y="62"/>
                    </a:lnTo>
                    <a:lnTo>
                      <a:pt x="344" y="61"/>
                    </a:lnTo>
                    <a:lnTo>
                      <a:pt x="344" y="57"/>
                    </a:lnTo>
                    <a:lnTo>
                      <a:pt x="342" y="54"/>
                    </a:lnTo>
                    <a:lnTo>
                      <a:pt x="342" y="52"/>
                    </a:lnTo>
                    <a:lnTo>
                      <a:pt x="334" y="47"/>
                    </a:lnTo>
                    <a:lnTo>
                      <a:pt x="329" y="42"/>
                    </a:lnTo>
                    <a:lnTo>
                      <a:pt x="325" y="37"/>
                    </a:lnTo>
                    <a:lnTo>
                      <a:pt x="325" y="30"/>
                    </a:lnTo>
                    <a:lnTo>
                      <a:pt x="325" y="25"/>
                    </a:lnTo>
                    <a:lnTo>
                      <a:pt x="325" y="22"/>
                    </a:lnTo>
                    <a:lnTo>
                      <a:pt x="325" y="18"/>
                    </a:lnTo>
                    <a:lnTo>
                      <a:pt x="325" y="0"/>
                    </a:lnTo>
                    <a:lnTo>
                      <a:pt x="325" y="1"/>
                    </a:lnTo>
                    <a:lnTo>
                      <a:pt x="66" y="20"/>
                    </a:lnTo>
                    <a:lnTo>
                      <a:pt x="66" y="22"/>
                    </a:lnTo>
                    <a:lnTo>
                      <a:pt x="66" y="23"/>
                    </a:lnTo>
                    <a:lnTo>
                      <a:pt x="68" y="25"/>
                    </a:lnTo>
                    <a:lnTo>
                      <a:pt x="71" y="27"/>
                    </a:lnTo>
                    <a:lnTo>
                      <a:pt x="73" y="28"/>
                    </a:lnTo>
                    <a:lnTo>
                      <a:pt x="78" y="30"/>
                    </a:lnTo>
                    <a:lnTo>
                      <a:pt x="82" y="34"/>
                    </a:lnTo>
                    <a:lnTo>
                      <a:pt x="87" y="37"/>
                    </a:lnTo>
                    <a:lnTo>
                      <a:pt x="90" y="40"/>
                    </a:lnTo>
                    <a:lnTo>
                      <a:pt x="90" y="44"/>
                    </a:lnTo>
                    <a:lnTo>
                      <a:pt x="90" y="45"/>
                    </a:lnTo>
                    <a:lnTo>
                      <a:pt x="90" y="47"/>
                    </a:lnTo>
                    <a:lnTo>
                      <a:pt x="88" y="49"/>
                    </a:lnTo>
                    <a:lnTo>
                      <a:pt x="88" y="50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9"/>
                    </a:lnTo>
                    <a:lnTo>
                      <a:pt x="105" y="61"/>
                    </a:lnTo>
                    <a:lnTo>
                      <a:pt x="110" y="64"/>
                    </a:lnTo>
                    <a:lnTo>
                      <a:pt x="112" y="69"/>
                    </a:lnTo>
                    <a:lnTo>
                      <a:pt x="114" y="76"/>
                    </a:lnTo>
                    <a:lnTo>
                      <a:pt x="114" y="84"/>
                    </a:lnTo>
                    <a:lnTo>
                      <a:pt x="112" y="96"/>
                    </a:lnTo>
                    <a:lnTo>
                      <a:pt x="109" y="105"/>
                    </a:lnTo>
                    <a:lnTo>
                      <a:pt x="105" y="108"/>
                    </a:lnTo>
                    <a:lnTo>
                      <a:pt x="102" y="110"/>
                    </a:lnTo>
                    <a:lnTo>
                      <a:pt x="100" y="108"/>
                    </a:lnTo>
                    <a:lnTo>
                      <a:pt x="98" y="110"/>
                    </a:lnTo>
                    <a:lnTo>
                      <a:pt x="98" y="111"/>
                    </a:lnTo>
                    <a:lnTo>
                      <a:pt x="97" y="120"/>
                    </a:lnTo>
                    <a:lnTo>
                      <a:pt x="97" y="133"/>
                    </a:lnTo>
                    <a:lnTo>
                      <a:pt x="97" y="135"/>
                    </a:lnTo>
                    <a:lnTo>
                      <a:pt x="95" y="137"/>
                    </a:lnTo>
                    <a:lnTo>
                      <a:pt x="93" y="138"/>
                    </a:lnTo>
                    <a:lnTo>
                      <a:pt x="90" y="140"/>
                    </a:lnTo>
                    <a:lnTo>
                      <a:pt x="87" y="142"/>
                    </a:lnTo>
                    <a:lnTo>
                      <a:pt x="80" y="142"/>
                    </a:lnTo>
                    <a:lnTo>
                      <a:pt x="78" y="142"/>
                    </a:lnTo>
                    <a:lnTo>
                      <a:pt x="78" y="144"/>
                    </a:lnTo>
                    <a:lnTo>
                      <a:pt x="78" y="145"/>
                    </a:lnTo>
                    <a:lnTo>
                      <a:pt x="76" y="147"/>
                    </a:lnTo>
                    <a:lnTo>
                      <a:pt x="75" y="149"/>
                    </a:lnTo>
                    <a:lnTo>
                      <a:pt x="70" y="150"/>
                    </a:lnTo>
                    <a:lnTo>
                      <a:pt x="63" y="152"/>
                    </a:lnTo>
                    <a:lnTo>
                      <a:pt x="56" y="152"/>
                    </a:lnTo>
                    <a:lnTo>
                      <a:pt x="49" y="154"/>
                    </a:lnTo>
                    <a:lnTo>
                      <a:pt x="43" y="157"/>
                    </a:lnTo>
                    <a:lnTo>
                      <a:pt x="38" y="160"/>
                    </a:lnTo>
                    <a:lnTo>
                      <a:pt x="34" y="164"/>
                    </a:lnTo>
                    <a:lnTo>
                      <a:pt x="34" y="171"/>
                    </a:lnTo>
                    <a:lnTo>
                      <a:pt x="34" y="177"/>
                    </a:lnTo>
                    <a:lnTo>
                      <a:pt x="38" y="186"/>
                    </a:lnTo>
                    <a:lnTo>
                      <a:pt x="41" y="194"/>
                    </a:lnTo>
                    <a:lnTo>
                      <a:pt x="46" y="199"/>
                    </a:lnTo>
                    <a:lnTo>
                      <a:pt x="48" y="204"/>
                    </a:lnTo>
                    <a:lnTo>
                      <a:pt x="49" y="208"/>
                    </a:lnTo>
                    <a:lnTo>
                      <a:pt x="51" y="213"/>
                    </a:lnTo>
                    <a:lnTo>
                      <a:pt x="49" y="216"/>
                    </a:lnTo>
                    <a:lnTo>
                      <a:pt x="46" y="220"/>
                    </a:lnTo>
                    <a:lnTo>
                      <a:pt x="41" y="226"/>
                    </a:lnTo>
                    <a:lnTo>
                      <a:pt x="41" y="230"/>
                    </a:lnTo>
                    <a:lnTo>
                      <a:pt x="39" y="232"/>
                    </a:lnTo>
                    <a:lnTo>
                      <a:pt x="38" y="235"/>
                    </a:lnTo>
                    <a:lnTo>
                      <a:pt x="38" y="237"/>
                    </a:lnTo>
                    <a:lnTo>
                      <a:pt x="36" y="238"/>
                    </a:lnTo>
                    <a:lnTo>
                      <a:pt x="36" y="240"/>
                    </a:lnTo>
                    <a:lnTo>
                      <a:pt x="36" y="242"/>
                    </a:lnTo>
                    <a:lnTo>
                      <a:pt x="34" y="243"/>
                    </a:lnTo>
                    <a:lnTo>
                      <a:pt x="34" y="247"/>
                    </a:lnTo>
                    <a:lnTo>
                      <a:pt x="34" y="248"/>
                    </a:lnTo>
                    <a:lnTo>
                      <a:pt x="32" y="252"/>
                    </a:lnTo>
                    <a:lnTo>
                      <a:pt x="29" y="254"/>
                    </a:lnTo>
                    <a:lnTo>
                      <a:pt x="24" y="255"/>
                    </a:lnTo>
                    <a:lnTo>
                      <a:pt x="19" y="257"/>
                    </a:lnTo>
                    <a:lnTo>
                      <a:pt x="14" y="259"/>
                    </a:lnTo>
                    <a:lnTo>
                      <a:pt x="10" y="260"/>
                    </a:lnTo>
                    <a:lnTo>
                      <a:pt x="9" y="264"/>
                    </a:lnTo>
                    <a:lnTo>
                      <a:pt x="9" y="267"/>
                    </a:lnTo>
                    <a:lnTo>
                      <a:pt x="9" y="270"/>
                    </a:lnTo>
                    <a:lnTo>
                      <a:pt x="10" y="272"/>
                    </a:lnTo>
                    <a:lnTo>
                      <a:pt x="12" y="276"/>
                    </a:lnTo>
                    <a:lnTo>
                      <a:pt x="14" y="277"/>
                    </a:lnTo>
                    <a:lnTo>
                      <a:pt x="14" y="279"/>
                    </a:lnTo>
                    <a:lnTo>
                      <a:pt x="14" y="282"/>
                    </a:lnTo>
                    <a:lnTo>
                      <a:pt x="12" y="284"/>
                    </a:lnTo>
                    <a:lnTo>
                      <a:pt x="10" y="287"/>
                    </a:lnTo>
                    <a:lnTo>
                      <a:pt x="9" y="289"/>
                    </a:lnTo>
                    <a:lnTo>
                      <a:pt x="7" y="291"/>
                    </a:lnTo>
                    <a:lnTo>
                      <a:pt x="5" y="292"/>
                    </a:lnTo>
                    <a:lnTo>
                      <a:pt x="4" y="294"/>
                    </a:lnTo>
                    <a:lnTo>
                      <a:pt x="4" y="296"/>
                    </a:lnTo>
                    <a:lnTo>
                      <a:pt x="4" y="299"/>
                    </a:lnTo>
                    <a:lnTo>
                      <a:pt x="2" y="304"/>
                    </a:lnTo>
                    <a:lnTo>
                      <a:pt x="2" y="309"/>
                    </a:lnTo>
                    <a:lnTo>
                      <a:pt x="0" y="316"/>
                    </a:lnTo>
                    <a:lnTo>
                      <a:pt x="2" y="325"/>
                    </a:lnTo>
                    <a:lnTo>
                      <a:pt x="2" y="333"/>
                    </a:lnTo>
                    <a:lnTo>
                      <a:pt x="4" y="342"/>
                    </a:lnTo>
                    <a:lnTo>
                      <a:pt x="7" y="352"/>
                    </a:lnTo>
                    <a:lnTo>
                      <a:pt x="12" y="360"/>
                    </a:lnTo>
                    <a:lnTo>
                      <a:pt x="17" y="370"/>
                    </a:lnTo>
                    <a:lnTo>
                      <a:pt x="26" y="380"/>
                    </a:lnTo>
                    <a:lnTo>
                      <a:pt x="34" y="391"/>
                    </a:lnTo>
                    <a:lnTo>
                      <a:pt x="46" y="401"/>
                    </a:lnTo>
                    <a:lnTo>
                      <a:pt x="60" y="411"/>
                    </a:lnTo>
                    <a:lnTo>
                      <a:pt x="63" y="413"/>
                    </a:lnTo>
                    <a:lnTo>
                      <a:pt x="68" y="414"/>
                    </a:lnTo>
                    <a:lnTo>
                      <a:pt x="71" y="416"/>
                    </a:lnTo>
                    <a:lnTo>
                      <a:pt x="75" y="419"/>
                    </a:lnTo>
                    <a:lnTo>
                      <a:pt x="78" y="423"/>
                    </a:lnTo>
                    <a:lnTo>
                      <a:pt x="82" y="430"/>
                    </a:lnTo>
                    <a:lnTo>
                      <a:pt x="83" y="440"/>
                    </a:lnTo>
                    <a:lnTo>
                      <a:pt x="85" y="453"/>
                    </a:lnTo>
                    <a:lnTo>
                      <a:pt x="85" y="462"/>
                    </a:lnTo>
                    <a:lnTo>
                      <a:pt x="88" y="468"/>
                    </a:lnTo>
                    <a:lnTo>
                      <a:pt x="90" y="472"/>
                    </a:lnTo>
                    <a:lnTo>
                      <a:pt x="93" y="474"/>
                    </a:lnTo>
                    <a:lnTo>
                      <a:pt x="97" y="474"/>
                    </a:lnTo>
                    <a:lnTo>
                      <a:pt x="102" y="470"/>
                    </a:lnTo>
                    <a:lnTo>
                      <a:pt x="105" y="467"/>
                    </a:lnTo>
                    <a:lnTo>
                      <a:pt x="109" y="463"/>
                    </a:lnTo>
                    <a:lnTo>
                      <a:pt x="112" y="462"/>
                    </a:lnTo>
                    <a:lnTo>
                      <a:pt x="117" y="462"/>
                    </a:lnTo>
                    <a:lnTo>
                      <a:pt x="122" y="463"/>
                    </a:lnTo>
                    <a:lnTo>
                      <a:pt x="129" y="467"/>
                    </a:lnTo>
                    <a:lnTo>
                      <a:pt x="134" y="470"/>
                    </a:lnTo>
                    <a:lnTo>
                      <a:pt x="137" y="475"/>
                    </a:lnTo>
                    <a:lnTo>
                      <a:pt x="141" y="479"/>
                    </a:lnTo>
                    <a:lnTo>
                      <a:pt x="141" y="482"/>
                    </a:lnTo>
                    <a:lnTo>
                      <a:pt x="141" y="485"/>
                    </a:lnTo>
                    <a:lnTo>
                      <a:pt x="137" y="492"/>
                    </a:lnTo>
                    <a:lnTo>
                      <a:pt x="136" y="499"/>
                    </a:lnTo>
                    <a:lnTo>
                      <a:pt x="134" y="507"/>
                    </a:lnTo>
                    <a:lnTo>
                      <a:pt x="132" y="516"/>
                    </a:lnTo>
                    <a:lnTo>
                      <a:pt x="131" y="523"/>
                    </a:lnTo>
                    <a:lnTo>
                      <a:pt x="129" y="526"/>
                    </a:lnTo>
                    <a:lnTo>
                      <a:pt x="129" y="528"/>
                    </a:lnTo>
                    <a:lnTo>
                      <a:pt x="127" y="529"/>
                    </a:lnTo>
                    <a:lnTo>
                      <a:pt x="126" y="533"/>
                    </a:lnTo>
                    <a:lnTo>
                      <a:pt x="124" y="540"/>
                    </a:lnTo>
                    <a:lnTo>
                      <a:pt x="124" y="546"/>
                    </a:lnTo>
                    <a:lnTo>
                      <a:pt x="126" y="553"/>
                    </a:lnTo>
                    <a:lnTo>
                      <a:pt x="129" y="562"/>
                    </a:lnTo>
                    <a:lnTo>
                      <a:pt x="139" y="570"/>
                    </a:lnTo>
                    <a:lnTo>
                      <a:pt x="153" y="577"/>
                    </a:lnTo>
                    <a:lnTo>
                      <a:pt x="156" y="578"/>
                    </a:lnTo>
                    <a:lnTo>
                      <a:pt x="159" y="580"/>
                    </a:lnTo>
                    <a:lnTo>
                      <a:pt x="163" y="582"/>
                    </a:lnTo>
                    <a:lnTo>
                      <a:pt x="164" y="584"/>
                    </a:lnTo>
                    <a:lnTo>
                      <a:pt x="166" y="585"/>
                    </a:lnTo>
                    <a:lnTo>
                      <a:pt x="166" y="594"/>
                    </a:lnTo>
                    <a:lnTo>
                      <a:pt x="183" y="594"/>
                    </a:lnTo>
                    <a:lnTo>
                      <a:pt x="198" y="609"/>
                    </a:lnTo>
                    <a:lnTo>
                      <a:pt x="214" y="614"/>
                    </a:lnTo>
                    <a:lnTo>
                      <a:pt x="215" y="636"/>
                    </a:lnTo>
                    <a:lnTo>
                      <a:pt x="222" y="648"/>
                    </a:lnTo>
                    <a:lnTo>
                      <a:pt x="217" y="665"/>
                    </a:lnTo>
                    <a:lnTo>
                      <a:pt x="217" y="673"/>
                    </a:lnTo>
                    <a:lnTo>
                      <a:pt x="227" y="683"/>
                    </a:lnTo>
                    <a:lnTo>
                      <a:pt x="230" y="692"/>
                    </a:lnTo>
                    <a:lnTo>
                      <a:pt x="237" y="697"/>
                    </a:lnTo>
                    <a:lnTo>
                      <a:pt x="237" y="694"/>
                    </a:lnTo>
                    <a:lnTo>
                      <a:pt x="237" y="690"/>
                    </a:lnTo>
                    <a:lnTo>
                      <a:pt x="237" y="687"/>
                    </a:lnTo>
                    <a:lnTo>
                      <a:pt x="237" y="685"/>
                    </a:lnTo>
                    <a:lnTo>
                      <a:pt x="239" y="685"/>
                    </a:lnTo>
                    <a:lnTo>
                      <a:pt x="242" y="687"/>
                    </a:lnTo>
                    <a:lnTo>
                      <a:pt x="244" y="692"/>
                    </a:lnTo>
                    <a:lnTo>
                      <a:pt x="246" y="692"/>
                    </a:lnTo>
                    <a:lnTo>
                      <a:pt x="246" y="690"/>
                    </a:lnTo>
                    <a:lnTo>
                      <a:pt x="247" y="688"/>
                    </a:lnTo>
                    <a:lnTo>
                      <a:pt x="251" y="685"/>
                    </a:lnTo>
                    <a:lnTo>
                      <a:pt x="252" y="683"/>
                    </a:lnTo>
                    <a:lnTo>
                      <a:pt x="256" y="682"/>
                    </a:lnTo>
                    <a:lnTo>
                      <a:pt x="258" y="680"/>
                    </a:lnTo>
                    <a:lnTo>
                      <a:pt x="258" y="678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" name="Freeform 51"/>
              <p:cNvSpPr>
                <a:spLocks/>
              </p:cNvSpPr>
              <p:nvPr/>
            </p:nvSpPr>
            <p:spPr bwMode="auto">
              <a:xfrm>
                <a:off x="2691" y="2197"/>
                <a:ext cx="645" cy="564"/>
              </a:xfrm>
              <a:custGeom>
                <a:avLst/>
                <a:gdLst>
                  <a:gd name="T0" fmla="*/ 87 w 662"/>
                  <a:gd name="T1" fmla="*/ 468 h 570"/>
                  <a:gd name="T2" fmla="*/ 87 w 662"/>
                  <a:gd name="T3" fmla="*/ 447 h 570"/>
                  <a:gd name="T4" fmla="*/ 87 w 662"/>
                  <a:gd name="T5" fmla="*/ 425 h 570"/>
                  <a:gd name="T6" fmla="*/ 87 w 662"/>
                  <a:gd name="T7" fmla="*/ 415 h 570"/>
                  <a:gd name="T8" fmla="*/ 65 w 662"/>
                  <a:gd name="T9" fmla="*/ 154 h 570"/>
                  <a:gd name="T10" fmla="*/ 50 w 662"/>
                  <a:gd name="T11" fmla="*/ 127 h 570"/>
                  <a:gd name="T12" fmla="*/ 63 w 662"/>
                  <a:gd name="T13" fmla="*/ 95 h 570"/>
                  <a:gd name="T14" fmla="*/ 54 w 662"/>
                  <a:gd name="T15" fmla="*/ 90 h 570"/>
                  <a:gd name="T16" fmla="*/ 27 w 662"/>
                  <a:gd name="T17" fmla="*/ 73 h 570"/>
                  <a:gd name="T18" fmla="*/ 10 w 662"/>
                  <a:gd name="T19" fmla="*/ 32 h 570"/>
                  <a:gd name="T20" fmla="*/ 5 w 662"/>
                  <a:gd name="T21" fmla="*/ 22 h 570"/>
                  <a:gd name="T22" fmla="*/ 0 w 662"/>
                  <a:gd name="T23" fmla="*/ 10 h 570"/>
                  <a:gd name="T24" fmla="*/ 294 w 662"/>
                  <a:gd name="T25" fmla="*/ 10 h 570"/>
                  <a:gd name="T26" fmla="*/ 305 w 662"/>
                  <a:gd name="T27" fmla="*/ 28 h 570"/>
                  <a:gd name="T28" fmla="*/ 305 w 662"/>
                  <a:gd name="T29" fmla="*/ 32 h 570"/>
                  <a:gd name="T30" fmla="*/ 303 w 662"/>
                  <a:gd name="T31" fmla="*/ 47 h 570"/>
                  <a:gd name="T32" fmla="*/ 308 w 662"/>
                  <a:gd name="T33" fmla="*/ 78 h 570"/>
                  <a:gd name="T34" fmla="*/ 329 w 662"/>
                  <a:gd name="T35" fmla="*/ 117 h 570"/>
                  <a:gd name="T36" fmla="*/ 355 w 662"/>
                  <a:gd name="T37" fmla="*/ 136 h 570"/>
                  <a:gd name="T38" fmla="*/ 366 w 662"/>
                  <a:gd name="T39" fmla="*/ 146 h 570"/>
                  <a:gd name="T40" fmla="*/ 369 w 662"/>
                  <a:gd name="T41" fmla="*/ 184 h 570"/>
                  <a:gd name="T42" fmla="*/ 379 w 662"/>
                  <a:gd name="T43" fmla="*/ 186 h 570"/>
                  <a:gd name="T44" fmla="*/ 391 w 662"/>
                  <a:gd name="T45" fmla="*/ 178 h 570"/>
                  <a:gd name="T46" fmla="*/ 407 w 662"/>
                  <a:gd name="T47" fmla="*/ 191 h 570"/>
                  <a:gd name="T48" fmla="*/ 407 w 662"/>
                  <a:gd name="T49" fmla="*/ 208 h 570"/>
                  <a:gd name="T50" fmla="*/ 402 w 662"/>
                  <a:gd name="T51" fmla="*/ 231 h 570"/>
                  <a:gd name="T52" fmla="*/ 399 w 662"/>
                  <a:gd name="T53" fmla="*/ 239 h 570"/>
                  <a:gd name="T54" fmla="*/ 400 w 662"/>
                  <a:gd name="T55" fmla="*/ 268 h 570"/>
                  <a:gd name="T56" fmla="*/ 423 w 662"/>
                  <a:gd name="T57" fmla="*/ 286 h 570"/>
                  <a:gd name="T58" fmla="*/ 429 w 662"/>
                  <a:gd name="T59" fmla="*/ 291 h 570"/>
                  <a:gd name="T60" fmla="*/ 442 w 662"/>
                  <a:gd name="T61" fmla="*/ 300 h 570"/>
                  <a:gd name="T62" fmla="*/ 471 w 662"/>
                  <a:gd name="T63" fmla="*/ 344 h 570"/>
                  <a:gd name="T64" fmla="*/ 478 w 662"/>
                  <a:gd name="T65" fmla="*/ 387 h 570"/>
                  <a:gd name="T66" fmla="*/ 483 w 662"/>
                  <a:gd name="T67" fmla="*/ 386 h 570"/>
                  <a:gd name="T68" fmla="*/ 486 w 662"/>
                  <a:gd name="T69" fmla="*/ 383 h 570"/>
                  <a:gd name="T70" fmla="*/ 494 w 662"/>
                  <a:gd name="T71" fmla="*/ 393 h 570"/>
                  <a:gd name="T72" fmla="*/ 499 w 662"/>
                  <a:gd name="T73" fmla="*/ 437 h 570"/>
                  <a:gd name="T74" fmla="*/ 468 w 662"/>
                  <a:gd name="T75" fmla="*/ 479 h 570"/>
                  <a:gd name="T76" fmla="*/ 460 w 662"/>
                  <a:gd name="T77" fmla="*/ 481 h 570"/>
                  <a:gd name="T78" fmla="*/ 470 w 662"/>
                  <a:gd name="T79" fmla="*/ 491 h 570"/>
                  <a:gd name="T80" fmla="*/ 470 w 662"/>
                  <a:gd name="T81" fmla="*/ 495 h 570"/>
                  <a:gd name="T82" fmla="*/ 460 w 662"/>
                  <a:gd name="T83" fmla="*/ 509 h 570"/>
                  <a:gd name="T84" fmla="*/ 413 w 662"/>
                  <a:gd name="T85" fmla="*/ 505 h 570"/>
                  <a:gd name="T86" fmla="*/ 423 w 662"/>
                  <a:gd name="T87" fmla="*/ 485 h 570"/>
                  <a:gd name="T88" fmla="*/ 431 w 662"/>
                  <a:gd name="T89" fmla="*/ 468 h 570"/>
                  <a:gd name="T90" fmla="*/ 419 w 662"/>
                  <a:gd name="T91" fmla="*/ 454 h 570"/>
                  <a:gd name="T92" fmla="*/ 407 w 662"/>
                  <a:gd name="T93" fmla="*/ 456 h 570"/>
                  <a:gd name="T94" fmla="*/ 376 w 662"/>
                  <a:gd name="T95" fmla="*/ 457 h 570"/>
                  <a:gd name="T96" fmla="*/ 328 w 662"/>
                  <a:gd name="T97" fmla="*/ 461 h 570"/>
                  <a:gd name="T98" fmla="*/ 269 w 662"/>
                  <a:gd name="T99" fmla="*/ 464 h 570"/>
                  <a:gd name="T100" fmla="*/ 210 w 662"/>
                  <a:gd name="T101" fmla="*/ 468 h 570"/>
                  <a:gd name="T102" fmla="*/ 156 w 662"/>
                  <a:gd name="T103" fmla="*/ 471 h 570"/>
                  <a:gd name="T104" fmla="*/ 113 w 662"/>
                  <a:gd name="T105" fmla="*/ 472 h 570"/>
                  <a:gd name="T106" fmla="*/ 89 w 662"/>
                  <a:gd name="T107" fmla="*/ 473 h 57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62"/>
                  <a:gd name="T163" fmla="*/ 0 h 570"/>
                  <a:gd name="T164" fmla="*/ 662 w 662"/>
                  <a:gd name="T165" fmla="*/ 570 h 57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62" h="570">
                    <a:moveTo>
                      <a:pt x="117" y="524"/>
                    </a:moveTo>
                    <a:lnTo>
                      <a:pt x="117" y="523"/>
                    </a:lnTo>
                    <a:lnTo>
                      <a:pt x="115" y="521"/>
                    </a:lnTo>
                    <a:lnTo>
                      <a:pt x="115" y="518"/>
                    </a:lnTo>
                    <a:lnTo>
                      <a:pt x="115" y="514"/>
                    </a:lnTo>
                    <a:lnTo>
                      <a:pt x="115" y="509"/>
                    </a:lnTo>
                    <a:lnTo>
                      <a:pt x="115" y="504"/>
                    </a:lnTo>
                    <a:lnTo>
                      <a:pt x="115" y="497"/>
                    </a:lnTo>
                    <a:lnTo>
                      <a:pt x="115" y="492"/>
                    </a:lnTo>
                    <a:lnTo>
                      <a:pt x="115" y="487"/>
                    </a:lnTo>
                    <a:lnTo>
                      <a:pt x="115" y="480"/>
                    </a:lnTo>
                    <a:lnTo>
                      <a:pt x="115" y="475"/>
                    </a:lnTo>
                    <a:lnTo>
                      <a:pt x="115" y="470"/>
                    </a:lnTo>
                    <a:lnTo>
                      <a:pt x="115" y="467"/>
                    </a:lnTo>
                    <a:lnTo>
                      <a:pt x="115" y="463"/>
                    </a:lnTo>
                    <a:lnTo>
                      <a:pt x="115" y="462"/>
                    </a:lnTo>
                    <a:lnTo>
                      <a:pt x="115" y="460"/>
                    </a:lnTo>
                    <a:lnTo>
                      <a:pt x="113" y="188"/>
                    </a:lnTo>
                    <a:lnTo>
                      <a:pt x="96" y="188"/>
                    </a:lnTo>
                    <a:lnTo>
                      <a:pt x="85" y="174"/>
                    </a:lnTo>
                    <a:lnTo>
                      <a:pt x="83" y="162"/>
                    </a:lnTo>
                    <a:lnTo>
                      <a:pt x="79" y="155"/>
                    </a:lnTo>
                    <a:lnTo>
                      <a:pt x="66" y="145"/>
                    </a:lnTo>
                    <a:lnTo>
                      <a:pt x="66" y="137"/>
                    </a:lnTo>
                    <a:lnTo>
                      <a:pt x="79" y="118"/>
                    </a:lnTo>
                    <a:lnTo>
                      <a:pt x="83" y="113"/>
                    </a:lnTo>
                    <a:lnTo>
                      <a:pt x="85" y="108"/>
                    </a:lnTo>
                    <a:lnTo>
                      <a:pt x="83" y="105"/>
                    </a:lnTo>
                    <a:lnTo>
                      <a:pt x="81" y="103"/>
                    </a:lnTo>
                    <a:lnTo>
                      <a:pt x="78" y="101"/>
                    </a:lnTo>
                    <a:lnTo>
                      <a:pt x="74" y="100"/>
                    </a:lnTo>
                    <a:lnTo>
                      <a:pt x="73" y="100"/>
                    </a:lnTo>
                    <a:lnTo>
                      <a:pt x="71" y="98"/>
                    </a:lnTo>
                    <a:lnTo>
                      <a:pt x="61" y="100"/>
                    </a:lnTo>
                    <a:lnTo>
                      <a:pt x="49" y="89"/>
                    </a:lnTo>
                    <a:lnTo>
                      <a:pt x="37" y="83"/>
                    </a:lnTo>
                    <a:lnTo>
                      <a:pt x="39" y="84"/>
                    </a:lnTo>
                    <a:lnTo>
                      <a:pt x="27" y="56"/>
                    </a:lnTo>
                    <a:lnTo>
                      <a:pt x="13" y="44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8" y="28"/>
                    </a:lnTo>
                    <a:lnTo>
                      <a:pt x="7" y="25"/>
                    </a:lnTo>
                    <a:lnTo>
                      <a:pt x="5" y="22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379" y="0"/>
                    </a:lnTo>
                    <a:lnTo>
                      <a:pt x="381" y="1"/>
                    </a:lnTo>
                    <a:lnTo>
                      <a:pt x="382" y="5"/>
                    </a:lnTo>
                    <a:lnTo>
                      <a:pt x="387" y="10"/>
                    </a:lnTo>
                    <a:lnTo>
                      <a:pt x="391" y="15"/>
                    </a:lnTo>
                    <a:lnTo>
                      <a:pt x="396" y="20"/>
                    </a:lnTo>
                    <a:lnTo>
                      <a:pt x="401" y="25"/>
                    </a:lnTo>
                    <a:lnTo>
                      <a:pt x="403" y="28"/>
                    </a:lnTo>
                    <a:lnTo>
                      <a:pt x="404" y="28"/>
                    </a:lnTo>
                    <a:lnTo>
                      <a:pt x="403" y="30"/>
                    </a:lnTo>
                    <a:lnTo>
                      <a:pt x="403" y="32"/>
                    </a:lnTo>
                    <a:lnTo>
                      <a:pt x="403" y="35"/>
                    </a:lnTo>
                    <a:lnTo>
                      <a:pt x="401" y="40"/>
                    </a:lnTo>
                    <a:lnTo>
                      <a:pt x="401" y="45"/>
                    </a:lnTo>
                    <a:lnTo>
                      <a:pt x="399" y="52"/>
                    </a:lnTo>
                    <a:lnTo>
                      <a:pt x="401" y="61"/>
                    </a:lnTo>
                    <a:lnTo>
                      <a:pt x="401" y="69"/>
                    </a:lnTo>
                    <a:lnTo>
                      <a:pt x="403" y="78"/>
                    </a:lnTo>
                    <a:lnTo>
                      <a:pt x="406" y="88"/>
                    </a:lnTo>
                    <a:lnTo>
                      <a:pt x="411" y="96"/>
                    </a:lnTo>
                    <a:lnTo>
                      <a:pt x="416" y="106"/>
                    </a:lnTo>
                    <a:lnTo>
                      <a:pt x="425" y="116"/>
                    </a:lnTo>
                    <a:lnTo>
                      <a:pt x="433" y="127"/>
                    </a:lnTo>
                    <a:lnTo>
                      <a:pt x="445" y="137"/>
                    </a:lnTo>
                    <a:lnTo>
                      <a:pt x="459" y="147"/>
                    </a:lnTo>
                    <a:lnTo>
                      <a:pt x="462" y="149"/>
                    </a:lnTo>
                    <a:lnTo>
                      <a:pt x="467" y="150"/>
                    </a:lnTo>
                    <a:lnTo>
                      <a:pt x="470" y="152"/>
                    </a:lnTo>
                    <a:lnTo>
                      <a:pt x="474" y="155"/>
                    </a:lnTo>
                    <a:lnTo>
                      <a:pt x="477" y="159"/>
                    </a:lnTo>
                    <a:lnTo>
                      <a:pt x="481" y="166"/>
                    </a:lnTo>
                    <a:lnTo>
                      <a:pt x="482" y="176"/>
                    </a:lnTo>
                    <a:lnTo>
                      <a:pt x="484" y="189"/>
                    </a:lnTo>
                    <a:lnTo>
                      <a:pt x="484" y="198"/>
                    </a:lnTo>
                    <a:lnTo>
                      <a:pt x="487" y="204"/>
                    </a:lnTo>
                    <a:lnTo>
                      <a:pt x="489" y="208"/>
                    </a:lnTo>
                    <a:lnTo>
                      <a:pt x="492" y="210"/>
                    </a:lnTo>
                    <a:lnTo>
                      <a:pt x="496" y="210"/>
                    </a:lnTo>
                    <a:lnTo>
                      <a:pt x="501" y="206"/>
                    </a:lnTo>
                    <a:lnTo>
                      <a:pt x="504" y="203"/>
                    </a:lnTo>
                    <a:lnTo>
                      <a:pt x="508" y="199"/>
                    </a:lnTo>
                    <a:lnTo>
                      <a:pt x="511" y="198"/>
                    </a:lnTo>
                    <a:lnTo>
                      <a:pt x="516" y="198"/>
                    </a:lnTo>
                    <a:lnTo>
                      <a:pt x="521" y="199"/>
                    </a:lnTo>
                    <a:lnTo>
                      <a:pt x="528" y="203"/>
                    </a:lnTo>
                    <a:lnTo>
                      <a:pt x="533" y="206"/>
                    </a:lnTo>
                    <a:lnTo>
                      <a:pt x="536" y="211"/>
                    </a:lnTo>
                    <a:lnTo>
                      <a:pt x="540" y="215"/>
                    </a:lnTo>
                    <a:lnTo>
                      <a:pt x="540" y="218"/>
                    </a:lnTo>
                    <a:lnTo>
                      <a:pt x="540" y="221"/>
                    </a:lnTo>
                    <a:lnTo>
                      <a:pt x="536" y="228"/>
                    </a:lnTo>
                    <a:lnTo>
                      <a:pt x="535" y="235"/>
                    </a:lnTo>
                    <a:lnTo>
                      <a:pt x="533" y="243"/>
                    </a:lnTo>
                    <a:lnTo>
                      <a:pt x="531" y="252"/>
                    </a:lnTo>
                    <a:lnTo>
                      <a:pt x="530" y="259"/>
                    </a:lnTo>
                    <a:lnTo>
                      <a:pt x="528" y="262"/>
                    </a:lnTo>
                    <a:lnTo>
                      <a:pt x="528" y="264"/>
                    </a:lnTo>
                    <a:lnTo>
                      <a:pt x="526" y="265"/>
                    </a:lnTo>
                    <a:lnTo>
                      <a:pt x="525" y="269"/>
                    </a:lnTo>
                    <a:lnTo>
                      <a:pt x="523" y="276"/>
                    </a:lnTo>
                    <a:lnTo>
                      <a:pt x="523" y="282"/>
                    </a:lnTo>
                    <a:lnTo>
                      <a:pt x="525" y="289"/>
                    </a:lnTo>
                    <a:lnTo>
                      <a:pt x="528" y="298"/>
                    </a:lnTo>
                    <a:lnTo>
                      <a:pt x="538" y="306"/>
                    </a:lnTo>
                    <a:lnTo>
                      <a:pt x="552" y="313"/>
                    </a:lnTo>
                    <a:lnTo>
                      <a:pt x="555" y="314"/>
                    </a:lnTo>
                    <a:lnTo>
                      <a:pt x="558" y="316"/>
                    </a:lnTo>
                    <a:lnTo>
                      <a:pt x="562" y="318"/>
                    </a:lnTo>
                    <a:lnTo>
                      <a:pt x="563" y="320"/>
                    </a:lnTo>
                    <a:lnTo>
                      <a:pt x="565" y="321"/>
                    </a:lnTo>
                    <a:lnTo>
                      <a:pt x="565" y="330"/>
                    </a:lnTo>
                    <a:lnTo>
                      <a:pt x="582" y="330"/>
                    </a:lnTo>
                    <a:lnTo>
                      <a:pt x="597" y="345"/>
                    </a:lnTo>
                    <a:lnTo>
                      <a:pt x="613" y="350"/>
                    </a:lnTo>
                    <a:lnTo>
                      <a:pt x="614" y="372"/>
                    </a:lnTo>
                    <a:lnTo>
                      <a:pt x="621" y="384"/>
                    </a:lnTo>
                    <a:lnTo>
                      <a:pt x="616" y="401"/>
                    </a:lnTo>
                    <a:lnTo>
                      <a:pt x="616" y="409"/>
                    </a:lnTo>
                    <a:lnTo>
                      <a:pt x="626" y="419"/>
                    </a:lnTo>
                    <a:lnTo>
                      <a:pt x="629" y="428"/>
                    </a:lnTo>
                    <a:lnTo>
                      <a:pt x="636" y="433"/>
                    </a:lnTo>
                    <a:lnTo>
                      <a:pt x="636" y="430"/>
                    </a:lnTo>
                    <a:lnTo>
                      <a:pt x="636" y="426"/>
                    </a:lnTo>
                    <a:lnTo>
                      <a:pt x="636" y="423"/>
                    </a:lnTo>
                    <a:lnTo>
                      <a:pt x="636" y="421"/>
                    </a:lnTo>
                    <a:lnTo>
                      <a:pt x="638" y="421"/>
                    </a:lnTo>
                    <a:lnTo>
                      <a:pt x="641" y="423"/>
                    </a:lnTo>
                    <a:lnTo>
                      <a:pt x="643" y="428"/>
                    </a:lnTo>
                    <a:lnTo>
                      <a:pt x="645" y="430"/>
                    </a:lnTo>
                    <a:lnTo>
                      <a:pt x="648" y="433"/>
                    </a:lnTo>
                    <a:lnTo>
                      <a:pt x="651" y="435"/>
                    </a:lnTo>
                    <a:lnTo>
                      <a:pt x="653" y="436"/>
                    </a:lnTo>
                    <a:lnTo>
                      <a:pt x="662" y="443"/>
                    </a:lnTo>
                    <a:lnTo>
                      <a:pt x="657" y="452"/>
                    </a:lnTo>
                    <a:lnTo>
                      <a:pt x="657" y="487"/>
                    </a:lnTo>
                    <a:lnTo>
                      <a:pt x="638" y="489"/>
                    </a:lnTo>
                    <a:lnTo>
                      <a:pt x="619" y="502"/>
                    </a:lnTo>
                    <a:lnTo>
                      <a:pt x="618" y="531"/>
                    </a:lnTo>
                    <a:lnTo>
                      <a:pt x="616" y="531"/>
                    </a:lnTo>
                    <a:lnTo>
                      <a:pt x="614" y="531"/>
                    </a:lnTo>
                    <a:lnTo>
                      <a:pt x="613" y="531"/>
                    </a:lnTo>
                    <a:lnTo>
                      <a:pt x="609" y="531"/>
                    </a:lnTo>
                    <a:lnTo>
                      <a:pt x="607" y="533"/>
                    </a:lnTo>
                    <a:lnTo>
                      <a:pt x="607" y="534"/>
                    </a:lnTo>
                    <a:lnTo>
                      <a:pt x="609" y="538"/>
                    </a:lnTo>
                    <a:lnTo>
                      <a:pt x="613" y="541"/>
                    </a:lnTo>
                    <a:lnTo>
                      <a:pt x="618" y="545"/>
                    </a:lnTo>
                    <a:lnTo>
                      <a:pt x="619" y="548"/>
                    </a:lnTo>
                    <a:lnTo>
                      <a:pt x="619" y="550"/>
                    </a:lnTo>
                    <a:lnTo>
                      <a:pt x="618" y="550"/>
                    </a:lnTo>
                    <a:lnTo>
                      <a:pt x="616" y="550"/>
                    </a:lnTo>
                    <a:lnTo>
                      <a:pt x="606" y="567"/>
                    </a:lnTo>
                    <a:lnTo>
                      <a:pt x="541" y="570"/>
                    </a:lnTo>
                    <a:lnTo>
                      <a:pt x="541" y="568"/>
                    </a:lnTo>
                    <a:lnTo>
                      <a:pt x="543" y="565"/>
                    </a:lnTo>
                    <a:lnTo>
                      <a:pt x="545" y="562"/>
                    </a:lnTo>
                    <a:lnTo>
                      <a:pt x="547" y="555"/>
                    </a:lnTo>
                    <a:lnTo>
                      <a:pt x="550" y="550"/>
                    </a:lnTo>
                    <a:lnTo>
                      <a:pt x="553" y="543"/>
                    </a:lnTo>
                    <a:lnTo>
                      <a:pt x="557" y="538"/>
                    </a:lnTo>
                    <a:lnTo>
                      <a:pt x="563" y="533"/>
                    </a:lnTo>
                    <a:lnTo>
                      <a:pt x="567" y="528"/>
                    </a:lnTo>
                    <a:lnTo>
                      <a:pt x="569" y="523"/>
                    </a:lnTo>
                    <a:lnTo>
                      <a:pt x="567" y="518"/>
                    </a:lnTo>
                    <a:lnTo>
                      <a:pt x="563" y="512"/>
                    </a:lnTo>
                    <a:lnTo>
                      <a:pt x="560" y="509"/>
                    </a:lnTo>
                    <a:lnTo>
                      <a:pt x="555" y="506"/>
                    </a:lnTo>
                    <a:lnTo>
                      <a:pt x="552" y="504"/>
                    </a:lnTo>
                    <a:lnTo>
                      <a:pt x="548" y="504"/>
                    </a:lnTo>
                    <a:lnTo>
                      <a:pt x="547" y="506"/>
                    </a:lnTo>
                    <a:lnTo>
                      <a:pt x="543" y="506"/>
                    </a:lnTo>
                    <a:lnTo>
                      <a:pt x="536" y="506"/>
                    </a:lnTo>
                    <a:lnTo>
                      <a:pt x="528" y="506"/>
                    </a:lnTo>
                    <a:lnTo>
                      <a:pt x="519" y="507"/>
                    </a:lnTo>
                    <a:lnTo>
                      <a:pt x="508" y="507"/>
                    </a:lnTo>
                    <a:lnTo>
                      <a:pt x="494" y="507"/>
                    </a:lnTo>
                    <a:lnTo>
                      <a:pt x="481" y="509"/>
                    </a:lnTo>
                    <a:lnTo>
                      <a:pt x="465" y="509"/>
                    </a:lnTo>
                    <a:lnTo>
                      <a:pt x="448" y="511"/>
                    </a:lnTo>
                    <a:lnTo>
                      <a:pt x="431" y="511"/>
                    </a:lnTo>
                    <a:lnTo>
                      <a:pt x="413" y="511"/>
                    </a:lnTo>
                    <a:lnTo>
                      <a:pt x="394" y="512"/>
                    </a:lnTo>
                    <a:lnTo>
                      <a:pt x="376" y="512"/>
                    </a:lnTo>
                    <a:lnTo>
                      <a:pt x="355" y="514"/>
                    </a:lnTo>
                    <a:lnTo>
                      <a:pt x="337" y="514"/>
                    </a:lnTo>
                    <a:lnTo>
                      <a:pt x="316" y="516"/>
                    </a:lnTo>
                    <a:lnTo>
                      <a:pt x="296" y="516"/>
                    </a:lnTo>
                    <a:lnTo>
                      <a:pt x="277" y="518"/>
                    </a:lnTo>
                    <a:lnTo>
                      <a:pt x="259" y="518"/>
                    </a:lnTo>
                    <a:lnTo>
                      <a:pt x="240" y="519"/>
                    </a:lnTo>
                    <a:lnTo>
                      <a:pt x="222" y="519"/>
                    </a:lnTo>
                    <a:lnTo>
                      <a:pt x="205" y="521"/>
                    </a:lnTo>
                    <a:lnTo>
                      <a:pt x="189" y="521"/>
                    </a:lnTo>
                    <a:lnTo>
                      <a:pt x="174" y="521"/>
                    </a:lnTo>
                    <a:lnTo>
                      <a:pt x="162" y="523"/>
                    </a:lnTo>
                    <a:lnTo>
                      <a:pt x="149" y="523"/>
                    </a:lnTo>
                    <a:lnTo>
                      <a:pt x="139" y="523"/>
                    </a:lnTo>
                    <a:lnTo>
                      <a:pt x="130" y="523"/>
                    </a:lnTo>
                    <a:lnTo>
                      <a:pt x="123" y="523"/>
                    </a:lnTo>
                    <a:lnTo>
                      <a:pt x="118" y="524"/>
                    </a:lnTo>
                    <a:lnTo>
                      <a:pt x="117" y="524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1908" name="Group 52"/>
              <p:cNvGrpSpPr>
                <a:grpSpLocks/>
              </p:cNvGrpSpPr>
              <p:nvPr/>
            </p:nvGrpSpPr>
            <p:grpSpPr bwMode="auto">
              <a:xfrm>
                <a:off x="4042" y="1840"/>
                <a:ext cx="558" cy="359"/>
                <a:chOff x="4341" y="1400"/>
                <a:chExt cx="574" cy="370"/>
              </a:xfrm>
            </p:grpSpPr>
            <p:sp>
              <p:nvSpPr>
                <p:cNvPr id="412" name="Freeform 53"/>
                <p:cNvSpPr>
                  <a:spLocks/>
                </p:cNvSpPr>
                <p:nvPr/>
              </p:nvSpPr>
              <p:spPr bwMode="auto">
                <a:xfrm>
                  <a:off x="4341" y="1400"/>
                  <a:ext cx="574" cy="370"/>
                </a:xfrm>
                <a:custGeom>
                  <a:avLst/>
                  <a:gdLst>
                    <a:gd name="T0" fmla="*/ 491 w 574"/>
                    <a:gd name="T1" fmla="*/ 287 h 370"/>
                    <a:gd name="T2" fmla="*/ 501 w 574"/>
                    <a:gd name="T3" fmla="*/ 269 h 370"/>
                    <a:gd name="T4" fmla="*/ 518 w 574"/>
                    <a:gd name="T5" fmla="*/ 265 h 370"/>
                    <a:gd name="T6" fmla="*/ 523 w 574"/>
                    <a:gd name="T7" fmla="*/ 265 h 370"/>
                    <a:gd name="T8" fmla="*/ 535 w 574"/>
                    <a:gd name="T9" fmla="*/ 257 h 370"/>
                    <a:gd name="T10" fmla="*/ 545 w 574"/>
                    <a:gd name="T11" fmla="*/ 248 h 370"/>
                    <a:gd name="T12" fmla="*/ 550 w 574"/>
                    <a:gd name="T13" fmla="*/ 238 h 370"/>
                    <a:gd name="T14" fmla="*/ 560 w 574"/>
                    <a:gd name="T15" fmla="*/ 225 h 370"/>
                    <a:gd name="T16" fmla="*/ 569 w 574"/>
                    <a:gd name="T17" fmla="*/ 218 h 370"/>
                    <a:gd name="T18" fmla="*/ 574 w 574"/>
                    <a:gd name="T19" fmla="*/ 211 h 370"/>
                    <a:gd name="T20" fmla="*/ 571 w 574"/>
                    <a:gd name="T21" fmla="*/ 204 h 370"/>
                    <a:gd name="T22" fmla="*/ 567 w 574"/>
                    <a:gd name="T23" fmla="*/ 201 h 370"/>
                    <a:gd name="T24" fmla="*/ 554 w 574"/>
                    <a:gd name="T25" fmla="*/ 189 h 370"/>
                    <a:gd name="T26" fmla="*/ 537 w 574"/>
                    <a:gd name="T27" fmla="*/ 176 h 370"/>
                    <a:gd name="T28" fmla="*/ 520 w 574"/>
                    <a:gd name="T29" fmla="*/ 162 h 370"/>
                    <a:gd name="T30" fmla="*/ 520 w 574"/>
                    <a:gd name="T31" fmla="*/ 144 h 370"/>
                    <a:gd name="T32" fmla="*/ 525 w 574"/>
                    <a:gd name="T33" fmla="*/ 135 h 370"/>
                    <a:gd name="T34" fmla="*/ 538 w 574"/>
                    <a:gd name="T35" fmla="*/ 71 h 370"/>
                    <a:gd name="T36" fmla="*/ 525 w 574"/>
                    <a:gd name="T37" fmla="*/ 56 h 370"/>
                    <a:gd name="T38" fmla="*/ 520 w 574"/>
                    <a:gd name="T39" fmla="*/ 54 h 370"/>
                    <a:gd name="T40" fmla="*/ 511 w 574"/>
                    <a:gd name="T41" fmla="*/ 44 h 370"/>
                    <a:gd name="T42" fmla="*/ 503 w 574"/>
                    <a:gd name="T43" fmla="*/ 30 h 370"/>
                    <a:gd name="T44" fmla="*/ 501 w 574"/>
                    <a:gd name="T45" fmla="*/ 22 h 370"/>
                    <a:gd name="T46" fmla="*/ 493 w 574"/>
                    <a:gd name="T47" fmla="*/ 15 h 370"/>
                    <a:gd name="T48" fmla="*/ 483 w 574"/>
                    <a:gd name="T49" fmla="*/ 12 h 370"/>
                    <a:gd name="T50" fmla="*/ 476 w 574"/>
                    <a:gd name="T51" fmla="*/ 1 h 370"/>
                    <a:gd name="T52" fmla="*/ 459 w 574"/>
                    <a:gd name="T53" fmla="*/ 0 h 370"/>
                    <a:gd name="T54" fmla="*/ 449 w 574"/>
                    <a:gd name="T55" fmla="*/ 3 h 370"/>
                    <a:gd name="T56" fmla="*/ 422 w 574"/>
                    <a:gd name="T57" fmla="*/ 8 h 370"/>
                    <a:gd name="T58" fmla="*/ 383 w 574"/>
                    <a:gd name="T59" fmla="*/ 15 h 370"/>
                    <a:gd name="T60" fmla="*/ 335 w 574"/>
                    <a:gd name="T61" fmla="*/ 25 h 370"/>
                    <a:gd name="T62" fmla="*/ 283 w 574"/>
                    <a:gd name="T63" fmla="*/ 35 h 370"/>
                    <a:gd name="T64" fmla="*/ 230 w 574"/>
                    <a:gd name="T65" fmla="*/ 45 h 370"/>
                    <a:gd name="T66" fmla="*/ 178 w 574"/>
                    <a:gd name="T67" fmla="*/ 56 h 370"/>
                    <a:gd name="T68" fmla="*/ 134 w 574"/>
                    <a:gd name="T69" fmla="*/ 64 h 370"/>
                    <a:gd name="T70" fmla="*/ 98 w 574"/>
                    <a:gd name="T71" fmla="*/ 71 h 370"/>
                    <a:gd name="T72" fmla="*/ 78 w 574"/>
                    <a:gd name="T73" fmla="*/ 74 h 370"/>
                    <a:gd name="T74" fmla="*/ 66 w 574"/>
                    <a:gd name="T75" fmla="*/ 44 h 370"/>
                    <a:gd name="T76" fmla="*/ 49 w 574"/>
                    <a:gd name="T77" fmla="*/ 56 h 370"/>
                    <a:gd name="T78" fmla="*/ 34 w 574"/>
                    <a:gd name="T79" fmla="*/ 67 h 370"/>
                    <a:gd name="T80" fmla="*/ 21 w 574"/>
                    <a:gd name="T81" fmla="*/ 78 h 370"/>
                    <a:gd name="T82" fmla="*/ 9 w 574"/>
                    <a:gd name="T83" fmla="*/ 86 h 370"/>
                    <a:gd name="T84" fmla="*/ 2 w 574"/>
                    <a:gd name="T85" fmla="*/ 91 h 370"/>
                    <a:gd name="T86" fmla="*/ 32 w 574"/>
                    <a:gd name="T87" fmla="*/ 259 h 37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74"/>
                    <a:gd name="T133" fmla="*/ 0 h 370"/>
                    <a:gd name="T134" fmla="*/ 574 w 574"/>
                    <a:gd name="T135" fmla="*/ 370 h 37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74" h="370">
                      <a:moveTo>
                        <a:pt x="51" y="370"/>
                      </a:moveTo>
                      <a:lnTo>
                        <a:pt x="146" y="352"/>
                      </a:lnTo>
                      <a:lnTo>
                        <a:pt x="491" y="287"/>
                      </a:lnTo>
                      <a:lnTo>
                        <a:pt x="493" y="277"/>
                      </a:lnTo>
                      <a:lnTo>
                        <a:pt x="496" y="272"/>
                      </a:lnTo>
                      <a:lnTo>
                        <a:pt x="501" y="269"/>
                      </a:lnTo>
                      <a:lnTo>
                        <a:pt x="506" y="265"/>
                      </a:lnTo>
                      <a:lnTo>
                        <a:pt x="513" y="265"/>
                      </a:lnTo>
                      <a:lnTo>
                        <a:pt x="518" y="265"/>
                      </a:lnTo>
                      <a:lnTo>
                        <a:pt x="521" y="265"/>
                      </a:lnTo>
                      <a:lnTo>
                        <a:pt x="523" y="267"/>
                      </a:lnTo>
                      <a:lnTo>
                        <a:pt x="523" y="265"/>
                      </a:lnTo>
                      <a:lnTo>
                        <a:pt x="527" y="264"/>
                      </a:lnTo>
                      <a:lnTo>
                        <a:pt x="530" y="260"/>
                      </a:lnTo>
                      <a:lnTo>
                        <a:pt x="535" y="257"/>
                      </a:lnTo>
                      <a:lnTo>
                        <a:pt x="538" y="254"/>
                      </a:lnTo>
                      <a:lnTo>
                        <a:pt x="543" y="252"/>
                      </a:lnTo>
                      <a:lnTo>
                        <a:pt x="545" y="248"/>
                      </a:lnTo>
                      <a:lnTo>
                        <a:pt x="547" y="248"/>
                      </a:lnTo>
                      <a:lnTo>
                        <a:pt x="547" y="243"/>
                      </a:lnTo>
                      <a:lnTo>
                        <a:pt x="550" y="238"/>
                      </a:lnTo>
                      <a:lnTo>
                        <a:pt x="554" y="233"/>
                      </a:lnTo>
                      <a:lnTo>
                        <a:pt x="557" y="228"/>
                      </a:lnTo>
                      <a:lnTo>
                        <a:pt x="560" y="225"/>
                      </a:lnTo>
                      <a:lnTo>
                        <a:pt x="564" y="221"/>
                      </a:lnTo>
                      <a:lnTo>
                        <a:pt x="567" y="220"/>
                      </a:lnTo>
                      <a:lnTo>
                        <a:pt x="569" y="218"/>
                      </a:lnTo>
                      <a:lnTo>
                        <a:pt x="572" y="216"/>
                      </a:lnTo>
                      <a:lnTo>
                        <a:pt x="574" y="213"/>
                      </a:lnTo>
                      <a:lnTo>
                        <a:pt x="574" y="211"/>
                      </a:lnTo>
                      <a:lnTo>
                        <a:pt x="574" y="208"/>
                      </a:lnTo>
                      <a:lnTo>
                        <a:pt x="572" y="206"/>
                      </a:lnTo>
                      <a:lnTo>
                        <a:pt x="571" y="204"/>
                      </a:lnTo>
                      <a:lnTo>
                        <a:pt x="571" y="203"/>
                      </a:lnTo>
                      <a:lnTo>
                        <a:pt x="569" y="203"/>
                      </a:lnTo>
                      <a:lnTo>
                        <a:pt x="567" y="201"/>
                      </a:lnTo>
                      <a:lnTo>
                        <a:pt x="564" y="199"/>
                      </a:lnTo>
                      <a:lnTo>
                        <a:pt x="559" y="194"/>
                      </a:lnTo>
                      <a:lnTo>
                        <a:pt x="554" y="189"/>
                      </a:lnTo>
                      <a:lnTo>
                        <a:pt x="547" y="184"/>
                      </a:lnTo>
                      <a:lnTo>
                        <a:pt x="542" y="179"/>
                      </a:lnTo>
                      <a:lnTo>
                        <a:pt x="537" y="176"/>
                      </a:lnTo>
                      <a:lnTo>
                        <a:pt x="535" y="174"/>
                      </a:lnTo>
                      <a:lnTo>
                        <a:pt x="525" y="169"/>
                      </a:lnTo>
                      <a:lnTo>
                        <a:pt x="520" y="162"/>
                      </a:lnTo>
                      <a:lnTo>
                        <a:pt x="518" y="155"/>
                      </a:lnTo>
                      <a:lnTo>
                        <a:pt x="518" y="149"/>
                      </a:lnTo>
                      <a:lnTo>
                        <a:pt x="520" y="144"/>
                      </a:lnTo>
                      <a:lnTo>
                        <a:pt x="521" y="138"/>
                      </a:lnTo>
                      <a:lnTo>
                        <a:pt x="523" y="135"/>
                      </a:lnTo>
                      <a:lnTo>
                        <a:pt x="525" y="135"/>
                      </a:lnTo>
                      <a:lnTo>
                        <a:pt x="515" y="118"/>
                      </a:lnTo>
                      <a:lnTo>
                        <a:pt x="532" y="93"/>
                      </a:lnTo>
                      <a:lnTo>
                        <a:pt x="538" y="71"/>
                      </a:lnTo>
                      <a:lnTo>
                        <a:pt x="543" y="62"/>
                      </a:lnTo>
                      <a:lnTo>
                        <a:pt x="525" y="56"/>
                      </a:lnTo>
                      <a:lnTo>
                        <a:pt x="523" y="56"/>
                      </a:lnTo>
                      <a:lnTo>
                        <a:pt x="520" y="54"/>
                      </a:lnTo>
                      <a:lnTo>
                        <a:pt x="518" y="50"/>
                      </a:lnTo>
                      <a:lnTo>
                        <a:pt x="515" y="47"/>
                      </a:lnTo>
                      <a:lnTo>
                        <a:pt x="511" y="44"/>
                      </a:lnTo>
                      <a:lnTo>
                        <a:pt x="508" y="39"/>
                      </a:lnTo>
                      <a:lnTo>
                        <a:pt x="505" y="32"/>
                      </a:lnTo>
                      <a:lnTo>
                        <a:pt x="503" y="30"/>
                      </a:lnTo>
                      <a:lnTo>
                        <a:pt x="503" y="28"/>
                      </a:lnTo>
                      <a:lnTo>
                        <a:pt x="503" y="25"/>
                      </a:lnTo>
                      <a:lnTo>
                        <a:pt x="501" y="22"/>
                      </a:lnTo>
                      <a:lnTo>
                        <a:pt x="499" y="20"/>
                      </a:lnTo>
                      <a:lnTo>
                        <a:pt x="496" y="17"/>
                      </a:lnTo>
                      <a:lnTo>
                        <a:pt x="493" y="15"/>
                      </a:lnTo>
                      <a:lnTo>
                        <a:pt x="486" y="15"/>
                      </a:lnTo>
                      <a:lnTo>
                        <a:pt x="484" y="13"/>
                      </a:lnTo>
                      <a:lnTo>
                        <a:pt x="483" y="12"/>
                      </a:lnTo>
                      <a:lnTo>
                        <a:pt x="481" y="8"/>
                      </a:lnTo>
                      <a:lnTo>
                        <a:pt x="479" y="5"/>
                      </a:lnTo>
                      <a:lnTo>
                        <a:pt x="476" y="1"/>
                      </a:lnTo>
                      <a:lnTo>
                        <a:pt x="471" y="0"/>
                      </a:lnTo>
                      <a:lnTo>
                        <a:pt x="466" y="0"/>
                      </a:lnTo>
                      <a:lnTo>
                        <a:pt x="459" y="0"/>
                      </a:lnTo>
                      <a:lnTo>
                        <a:pt x="457" y="0"/>
                      </a:lnTo>
                      <a:lnTo>
                        <a:pt x="454" y="1"/>
                      </a:lnTo>
                      <a:lnTo>
                        <a:pt x="449" y="3"/>
                      </a:lnTo>
                      <a:lnTo>
                        <a:pt x="442" y="3"/>
                      </a:lnTo>
                      <a:lnTo>
                        <a:pt x="432" y="5"/>
                      </a:lnTo>
                      <a:lnTo>
                        <a:pt x="422" y="8"/>
                      </a:lnTo>
                      <a:lnTo>
                        <a:pt x="410" y="10"/>
                      </a:lnTo>
                      <a:lnTo>
                        <a:pt x="398" y="12"/>
                      </a:lnTo>
                      <a:lnTo>
                        <a:pt x="383" y="15"/>
                      </a:lnTo>
                      <a:lnTo>
                        <a:pt x="367" y="18"/>
                      </a:lnTo>
                      <a:lnTo>
                        <a:pt x="352" y="22"/>
                      </a:lnTo>
                      <a:lnTo>
                        <a:pt x="335" y="25"/>
                      </a:lnTo>
                      <a:lnTo>
                        <a:pt x="318" y="28"/>
                      </a:lnTo>
                      <a:lnTo>
                        <a:pt x="301" y="32"/>
                      </a:lnTo>
                      <a:lnTo>
                        <a:pt x="283" y="35"/>
                      </a:lnTo>
                      <a:lnTo>
                        <a:pt x="266" y="39"/>
                      </a:lnTo>
                      <a:lnTo>
                        <a:pt x="247" y="42"/>
                      </a:lnTo>
                      <a:lnTo>
                        <a:pt x="230" y="45"/>
                      </a:lnTo>
                      <a:lnTo>
                        <a:pt x="212" y="49"/>
                      </a:lnTo>
                      <a:lnTo>
                        <a:pt x="195" y="52"/>
                      </a:lnTo>
                      <a:lnTo>
                        <a:pt x="178" y="56"/>
                      </a:lnTo>
                      <a:lnTo>
                        <a:pt x="163" y="59"/>
                      </a:lnTo>
                      <a:lnTo>
                        <a:pt x="147" y="61"/>
                      </a:lnTo>
                      <a:lnTo>
                        <a:pt x="134" y="64"/>
                      </a:lnTo>
                      <a:lnTo>
                        <a:pt x="120" y="66"/>
                      </a:lnTo>
                      <a:lnTo>
                        <a:pt x="109" y="69"/>
                      </a:lnTo>
                      <a:lnTo>
                        <a:pt x="98" y="71"/>
                      </a:lnTo>
                      <a:lnTo>
                        <a:pt x="90" y="72"/>
                      </a:lnTo>
                      <a:lnTo>
                        <a:pt x="83" y="74"/>
                      </a:lnTo>
                      <a:lnTo>
                        <a:pt x="78" y="74"/>
                      </a:lnTo>
                      <a:lnTo>
                        <a:pt x="75" y="74"/>
                      </a:lnTo>
                      <a:lnTo>
                        <a:pt x="75" y="76"/>
                      </a:lnTo>
                      <a:lnTo>
                        <a:pt x="66" y="44"/>
                      </a:lnTo>
                      <a:lnTo>
                        <a:pt x="61" y="47"/>
                      </a:lnTo>
                      <a:lnTo>
                        <a:pt x="56" y="52"/>
                      </a:lnTo>
                      <a:lnTo>
                        <a:pt x="49" y="56"/>
                      </a:lnTo>
                      <a:lnTo>
                        <a:pt x="44" y="59"/>
                      </a:lnTo>
                      <a:lnTo>
                        <a:pt x="39" y="64"/>
                      </a:lnTo>
                      <a:lnTo>
                        <a:pt x="34" y="67"/>
                      </a:lnTo>
                      <a:lnTo>
                        <a:pt x="29" y="71"/>
                      </a:lnTo>
                      <a:lnTo>
                        <a:pt x="26" y="74"/>
                      </a:lnTo>
                      <a:lnTo>
                        <a:pt x="21" y="78"/>
                      </a:lnTo>
                      <a:lnTo>
                        <a:pt x="15" y="81"/>
                      </a:lnTo>
                      <a:lnTo>
                        <a:pt x="12" y="84"/>
                      </a:lnTo>
                      <a:lnTo>
                        <a:pt x="9" y="86"/>
                      </a:lnTo>
                      <a:lnTo>
                        <a:pt x="7" y="89"/>
                      </a:lnTo>
                      <a:lnTo>
                        <a:pt x="4" y="91"/>
                      </a:lnTo>
                      <a:lnTo>
                        <a:pt x="2" y="91"/>
                      </a:lnTo>
                      <a:lnTo>
                        <a:pt x="2" y="93"/>
                      </a:lnTo>
                      <a:lnTo>
                        <a:pt x="0" y="93"/>
                      </a:lnTo>
                      <a:lnTo>
                        <a:pt x="32" y="259"/>
                      </a:lnTo>
                      <a:lnTo>
                        <a:pt x="51" y="37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" name="Freeform 54"/>
                <p:cNvSpPr>
                  <a:spLocks/>
                </p:cNvSpPr>
                <p:nvPr/>
              </p:nvSpPr>
              <p:spPr bwMode="auto">
                <a:xfrm>
                  <a:off x="4341" y="1400"/>
                  <a:ext cx="574" cy="370"/>
                </a:xfrm>
                <a:custGeom>
                  <a:avLst/>
                  <a:gdLst>
                    <a:gd name="T0" fmla="*/ 491 w 574"/>
                    <a:gd name="T1" fmla="*/ 287 h 370"/>
                    <a:gd name="T2" fmla="*/ 496 w 574"/>
                    <a:gd name="T3" fmla="*/ 272 h 370"/>
                    <a:gd name="T4" fmla="*/ 513 w 574"/>
                    <a:gd name="T5" fmla="*/ 265 h 370"/>
                    <a:gd name="T6" fmla="*/ 523 w 574"/>
                    <a:gd name="T7" fmla="*/ 267 h 370"/>
                    <a:gd name="T8" fmla="*/ 527 w 574"/>
                    <a:gd name="T9" fmla="*/ 264 h 370"/>
                    <a:gd name="T10" fmla="*/ 538 w 574"/>
                    <a:gd name="T11" fmla="*/ 254 h 370"/>
                    <a:gd name="T12" fmla="*/ 547 w 574"/>
                    <a:gd name="T13" fmla="*/ 248 h 370"/>
                    <a:gd name="T14" fmla="*/ 550 w 574"/>
                    <a:gd name="T15" fmla="*/ 238 h 370"/>
                    <a:gd name="T16" fmla="*/ 560 w 574"/>
                    <a:gd name="T17" fmla="*/ 225 h 370"/>
                    <a:gd name="T18" fmla="*/ 569 w 574"/>
                    <a:gd name="T19" fmla="*/ 218 h 370"/>
                    <a:gd name="T20" fmla="*/ 574 w 574"/>
                    <a:gd name="T21" fmla="*/ 213 h 370"/>
                    <a:gd name="T22" fmla="*/ 572 w 574"/>
                    <a:gd name="T23" fmla="*/ 206 h 370"/>
                    <a:gd name="T24" fmla="*/ 569 w 574"/>
                    <a:gd name="T25" fmla="*/ 203 h 370"/>
                    <a:gd name="T26" fmla="*/ 564 w 574"/>
                    <a:gd name="T27" fmla="*/ 199 h 370"/>
                    <a:gd name="T28" fmla="*/ 547 w 574"/>
                    <a:gd name="T29" fmla="*/ 184 h 370"/>
                    <a:gd name="T30" fmla="*/ 535 w 574"/>
                    <a:gd name="T31" fmla="*/ 174 h 370"/>
                    <a:gd name="T32" fmla="*/ 520 w 574"/>
                    <a:gd name="T33" fmla="*/ 162 h 370"/>
                    <a:gd name="T34" fmla="*/ 520 w 574"/>
                    <a:gd name="T35" fmla="*/ 144 h 370"/>
                    <a:gd name="T36" fmla="*/ 525 w 574"/>
                    <a:gd name="T37" fmla="*/ 135 h 370"/>
                    <a:gd name="T38" fmla="*/ 538 w 574"/>
                    <a:gd name="T39" fmla="*/ 71 h 370"/>
                    <a:gd name="T40" fmla="*/ 525 w 574"/>
                    <a:gd name="T41" fmla="*/ 56 h 370"/>
                    <a:gd name="T42" fmla="*/ 523 w 574"/>
                    <a:gd name="T43" fmla="*/ 56 h 370"/>
                    <a:gd name="T44" fmla="*/ 515 w 574"/>
                    <a:gd name="T45" fmla="*/ 47 h 370"/>
                    <a:gd name="T46" fmla="*/ 505 w 574"/>
                    <a:gd name="T47" fmla="*/ 32 h 370"/>
                    <a:gd name="T48" fmla="*/ 503 w 574"/>
                    <a:gd name="T49" fmla="*/ 28 h 370"/>
                    <a:gd name="T50" fmla="*/ 499 w 574"/>
                    <a:gd name="T51" fmla="*/ 20 h 370"/>
                    <a:gd name="T52" fmla="*/ 486 w 574"/>
                    <a:gd name="T53" fmla="*/ 15 h 370"/>
                    <a:gd name="T54" fmla="*/ 483 w 574"/>
                    <a:gd name="T55" fmla="*/ 12 h 370"/>
                    <a:gd name="T56" fmla="*/ 476 w 574"/>
                    <a:gd name="T57" fmla="*/ 1 h 370"/>
                    <a:gd name="T58" fmla="*/ 459 w 574"/>
                    <a:gd name="T59" fmla="*/ 0 h 370"/>
                    <a:gd name="T60" fmla="*/ 454 w 574"/>
                    <a:gd name="T61" fmla="*/ 1 h 370"/>
                    <a:gd name="T62" fmla="*/ 432 w 574"/>
                    <a:gd name="T63" fmla="*/ 5 h 370"/>
                    <a:gd name="T64" fmla="*/ 398 w 574"/>
                    <a:gd name="T65" fmla="*/ 12 h 370"/>
                    <a:gd name="T66" fmla="*/ 352 w 574"/>
                    <a:gd name="T67" fmla="*/ 22 h 370"/>
                    <a:gd name="T68" fmla="*/ 301 w 574"/>
                    <a:gd name="T69" fmla="*/ 32 h 370"/>
                    <a:gd name="T70" fmla="*/ 247 w 574"/>
                    <a:gd name="T71" fmla="*/ 42 h 370"/>
                    <a:gd name="T72" fmla="*/ 195 w 574"/>
                    <a:gd name="T73" fmla="*/ 52 h 370"/>
                    <a:gd name="T74" fmla="*/ 147 w 574"/>
                    <a:gd name="T75" fmla="*/ 61 h 370"/>
                    <a:gd name="T76" fmla="*/ 109 w 574"/>
                    <a:gd name="T77" fmla="*/ 69 h 370"/>
                    <a:gd name="T78" fmla="*/ 83 w 574"/>
                    <a:gd name="T79" fmla="*/ 74 h 370"/>
                    <a:gd name="T80" fmla="*/ 75 w 574"/>
                    <a:gd name="T81" fmla="*/ 76 h 370"/>
                    <a:gd name="T82" fmla="*/ 61 w 574"/>
                    <a:gd name="T83" fmla="*/ 47 h 370"/>
                    <a:gd name="T84" fmla="*/ 44 w 574"/>
                    <a:gd name="T85" fmla="*/ 59 h 370"/>
                    <a:gd name="T86" fmla="*/ 29 w 574"/>
                    <a:gd name="T87" fmla="*/ 71 h 370"/>
                    <a:gd name="T88" fmla="*/ 15 w 574"/>
                    <a:gd name="T89" fmla="*/ 81 h 370"/>
                    <a:gd name="T90" fmla="*/ 7 w 574"/>
                    <a:gd name="T91" fmla="*/ 89 h 370"/>
                    <a:gd name="T92" fmla="*/ 2 w 574"/>
                    <a:gd name="T93" fmla="*/ 93 h 370"/>
                    <a:gd name="T94" fmla="*/ 51 w 574"/>
                    <a:gd name="T95" fmla="*/ 370 h 37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574"/>
                    <a:gd name="T145" fmla="*/ 0 h 370"/>
                    <a:gd name="T146" fmla="*/ 574 w 574"/>
                    <a:gd name="T147" fmla="*/ 370 h 37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574" h="370">
                      <a:moveTo>
                        <a:pt x="51" y="370"/>
                      </a:moveTo>
                      <a:lnTo>
                        <a:pt x="146" y="352"/>
                      </a:lnTo>
                      <a:lnTo>
                        <a:pt x="491" y="287"/>
                      </a:lnTo>
                      <a:lnTo>
                        <a:pt x="493" y="277"/>
                      </a:lnTo>
                      <a:lnTo>
                        <a:pt x="496" y="272"/>
                      </a:lnTo>
                      <a:lnTo>
                        <a:pt x="501" y="269"/>
                      </a:lnTo>
                      <a:lnTo>
                        <a:pt x="506" y="265"/>
                      </a:lnTo>
                      <a:lnTo>
                        <a:pt x="513" y="265"/>
                      </a:lnTo>
                      <a:lnTo>
                        <a:pt x="518" y="265"/>
                      </a:lnTo>
                      <a:lnTo>
                        <a:pt x="521" y="265"/>
                      </a:lnTo>
                      <a:lnTo>
                        <a:pt x="523" y="267"/>
                      </a:lnTo>
                      <a:lnTo>
                        <a:pt x="523" y="265"/>
                      </a:lnTo>
                      <a:lnTo>
                        <a:pt x="527" y="264"/>
                      </a:lnTo>
                      <a:lnTo>
                        <a:pt x="530" y="260"/>
                      </a:lnTo>
                      <a:lnTo>
                        <a:pt x="535" y="257"/>
                      </a:lnTo>
                      <a:lnTo>
                        <a:pt x="538" y="254"/>
                      </a:lnTo>
                      <a:lnTo>
                        <a:pt x="543" y="252"/>
                      </a:lnTo>
                      <a:lnTo>
                        <a:pt x="545" y="248"/>
                      </a:lnTo>
                      <a:lnTo>
                        <a:pt x="547" y="248"/>
                      </a:lnTo>
                      <a:lnTo>
                        <a:pt x="547" y="243"/>
                      </a:lnTo>
                      <a:lnTo>
                        <a:pt x="550" y="238"/>
                      </a:lnTo>
                      <a:lnTo>
                        <a:pt x="554" y="233"/>
                      </a:lnTo>
                      <a:lnTo>
                        <a:pt x="557" y="228"/>
                      </a:lnTo>
                      <a:lnTo>
                        <a:pt x="560" y="225"/>
                      </a:lnTo>
                      <a:lnTo>
                        <a:pt x="564" y="221"/>
                      </a:lnTo>
                      <a:lnTo>
                        <a:pt x="567" y="220"/>
                      </a:lnTo>
                      <a:lnTo>
                        <a:pt x="569" y="218"/>
                      </a:lnTo>
                      <a:lnTo>
                        <a:pt x="572" y="216"/>
                      </a:lnTo>
                      <a:lnTo>
                        <a:pt x="574" y="213"/>
                      </a:lnTo>
                      <a:lnTo>
                        <a:pt x="574" y="211"/>
                      </a:lnTo>
                      <a:lnTo>
                        <a:pt x="574" y="208"/>
                      </a:lnTo>
                      <a:lnTo>
                        <a:pt x="572" y="206"/>
                      </a:lnTo>
                      <a:lnTo>
                        <a:pt x="571" y="204"/>
                      </a:lnTo>
                      <a:lnTo>
                        <a:pt x="571" y="203"/>
                      </a:lnTo>
                      <a:lnTo>
                        <a:pt x="569" y="203"/>
                      </a:lnTo>
                      <a:lnTo>
                        <a:pt x="567" y="201"/>
                      </a:lnTo>
                      <a:lnTo>
                        <a:pt x="564" y="199"/>
                      </a:lnTo>
                      <a:lnTo>
                        <a:pt x="559" y="194"/>
                      </a:lnTo>
                      <a:lnTo>
                        <a:pt x="554" y="189"/>
                      </a:lnTo>
                      <a:lnTo>
                        <a:pt x="547" y="184"/>
                      </a:lnTo>
                      <a:lnTo>
                        <a:pt x="542" y="179"/>
                      </a:lnTo>
                      <a:lnTo>
                        <a:pt x="537" y="176"/>
                      </a:lnTo>
                      <a:lnTo>
                        <a:pt x="535" y="174"/>
                      </a:lnTo>
                      <a:lnTo>
                        <a:pt x="525" y="169"/>
                      </a:lnTo>
                      <a:lnTo>
                        <a:pt x="520" y="162"/>
                      </a:lnTo>
                      <a:lnTo>
                        <a:pt x="518" y="155"/>
                      </a:lnTo>
                      <a:lnTo>
                        <a:pt x="518" y="149"/>
                      </a:lnTo>
                      <a:lnTo>
                        <a:pt x="520" y="144"/>
                      </a:lnTo>
                      <a:lnTo>
                        <a:pt x="521" y="138"/>
                      </a:lnTo>
                      <a:lnTo>
                        <a:pt x="523" y="135"/>
                      </a:lnTo>
                      <a:lnTo>
                        <a:pt x="525" y="135"/>
                      </a:lnTo>
                      <a:lnTo>
                        <a:pt x="515" y="118"/>
                      </a:lnTo>
                      <a:lnTo>
                        <a:pt x="532" y="93"/>
                      </a:lnTo>
                      <a:lnTo>
                        <a:pt x="538" y="71"/>
                      </a:lnTo>
                      <a:lnTo>
                        <a:pt x="543" y="62"/>
                      </a:lnTo>
                      <a:lnTo>
                        <a:pt x="525" y="56"/>
                      </a:lnTo>
                      <a:lnTo>
                        <a:pt x="523" y="56"/>
                      </a:lnTo>
                      <a:lnTo>
                        <a:pt x="520" y="54"/>
                      </a:lnTo>
                      <a:lnTo>
                        <a:pt x="518" y="50"/>
                      </a:lnTo>
                      <a:lnTo>
                        <a:pt x="515" y="47"/>
                      </a:lnTo>
                      <a:lnTo>
                        <a:pt x="511" y="44"/>
                      </a:lnTo>
                      <a:lnTo>
                        <a:pt x="508" y="39"/>
                      </a:lnTo>
                      <a:lnTo>
                        <a:pt x="505" y="32"/>
                      </a:lnTo>
                      <a:lnTo>
                        <a:pt x="503" y="30"/>
                      </a:lnTo>
                      <a:lnTo>
                        <a:pt x="503" y="28"/>
                      </a:lnTo>
                      <a:lnTo>
                        <a:pt x="503" y="25"/>
                      </a:lnTo>
                      <a:lnTo>
                        <a:pt x="501" y="22"/>
                      </a:lnTo>
                      <a:lnTo>
                        <a:pt x="499" y="20"/>
                      </a:lnTo>
                      <a:lnTo>
                        <a:pt x="496" y="17"/>
                      </a:lnTo>
                      <a:lnTo>
                        <a:pt x="493" y="15"/>
                      </a:lnTo>
                      <a:lnTo>
                        <a:pt x="486" y="15"/>
                      </a:lnTo>
                      <a:lnTo>
                        <a:pt x="484" y="13"/>
                      </a:lnTo>
                      <a:lnTo>
                        <a:pt x="483" y="12"/>
                      </a:lnTo>
                      <a:lnTo>
                        <a:pt x="481" y="8"/>
                      </a:lnTo>
                      <a:lnTo>
                        <a:pt x="479" y="5"/>
                      </a:lnTo>
                      <a:lnTo>
                        <a:pt x="476" y="1"/>
                      </a:lnTo>
                      <a:lnTo>
                        <a:pt x="471" y="0"/>
                      </a:lnTo>
                      <a:lnTo>
                        <a:pt x="466" y="0"/>
                      </a:lnTo>
                      <a:lnTo>
                        <a:pt x="459" y="0"/>
                      </a:lnTo>
                      <a:lnTo>
                        <a:pt x="457" y="0"/>
                      </a:lnTo>
                      <a:lnTo>
                        <a:pt x="454" y="1"/>
                      </a:lnTo>
                      <a:lnTo>
                        <a:pt x="449" y="3"/>
                      </a:lnTo>
                      <a:lnTo>
                        <a:pt x="442" y="3"/>
                      </a:lnTo>
                      <a:lnTo>
                        <a:pt x="432" y="5"/>
                      </a:lnTo>
                      <a:lnTo>
                        <a:pt x="422" y="8"/>
                      </a:lnTo>
                      <a:lnTo>
                        <a:pt x="410" y="10"/>
                      </a:lnTo>
                      <a:lnTo>
                        <a:pt x="398" y="12"/>
                      </a:lnTo>
                      <a:lnTo>
                        <a:pt x="383" y="15"/>
                      </a:lnTo>
                      <a:lnTo>
                        <a:pt x="367" y="18"/>
                      </a:lnTo>
                      <a:lnTo>
                        <a:pt x="352" y="22"/>
                      </a:lnTo>
                      <a:lnTo>
                        <a:pt x="335" y="25"/>
                      </a:lnTo>
                      <a:lnTo>
                        <a:pt x="318" y="28"/>
                      </a:lnTo>
                      <a:lnTo>
                        <a:pt x="301" y="32"/>
                      </a:lnTo>
                      <a:lnTo>
                        <a:pt x="283" y="35"/>
                      </a:lnTo>
                      <a:lnTo>
                        <a:pt x="266" y="39"/>
                      </a:lnTo>
                      <a:lnTo>
                        <a:pt x="247" y="42"/>
                      </a:lnTo>
                      <a:lnTo>
                        <a:pt x="230" y="45"/>
                      </a:lnTo>
                      <a:lnTo>
                        <a:pt x="212" y="49"/>
                      </a:lnTo>
                      <a:lnTo>
                        <a:pt x="195" y="52"/>
                      </a:lnTo>
                      <a:lnTo>
                        <a:pt x="178" y="56"/>
                      </a:lnTo>
                      <a:lnTo>
                        <a:pt x="163" y="59"/>
                      </a:lnTo>
                      <a:lnTo>
                        <a:pt x="147" y="61"/>
                      </a:lnTo>
                      <a:lnTo>
                        <a:pt x="134" y="64"/>
                      </a:lnTo>
                      <a:lnTo>
                        <a:pt x="120" y="66"/>
                      </a:lnTo>
                      <a:lnTo>
                        <a:pt x="109" y="69"/>
                      </a:lnTo>
                      <a:lnTo>
                        <a:pt x="98" y="71"/>
                      </a:lnTo>
                      <a:lnTo>
                        <a:pt x="90" y="72"/>
                      </a:lnTo>
                      <a:lnTo>
                        <a:pt x="83" y="74"/>
                      </a:lnTo>
                      <a:lnTo>
                        <a:pt x="78" y="74"/>
                      </a:lnTo>
                      <a:lnTo>
                        <a:pt x="75" y="74"/>
                      </a:lnTo>
                      <a:lnTo>
                        <a:pt x="75" y="76"/>
                      </a:lnTo>
                      <a:lnTo>
                        <a:pt x="66" y="44"/>
                      </a:lnTo>
                      <a:lnTo>
                        <a:pt x="61" y="47"/>
                      </a:lnTo>
                      <a:lnTo>
                        <a:pt x="56" y="52"/>
                      </a:lnTo>
                      <a:lnTo>
                        <a:pt x="49" y="56"/>
                      </a:lnTo>
                      <a:lnTo>
                        <a:pt x="44" y="59"/>
                      </a:lnTo>
                      <a:lnTo>
                        <a:pt x="39" y="64"/>
                      </a:lnTo>
                      <a:lnTo>
                        <a:pt x="34" y="67"/>
                      </a:lnTo>
                      <a:lnTo>
                        <a:pt x="29" y="71"/>
                      </a:lnTo>
                      <a:lnTo>
                        <a:pt x="26" y="74"/>
                      </a:lnTo>
                      <a:lnTo>
                        <a:pt x="21" y="78"/>
                      </a:lnTo>
                      <a:lnTo>
                        <a:pt x="15" y="81"/>
                      </a:lnTo>
                      <a:lnTo>
                        <a:pt x="12" y="84"/>
                      </a:lnTo>
                      <a:lnTo>
                        <a:pt x="9" y="86"/>
                      </a:lnTo>
                      <a:lnTo>
                        <a:pt x="7" y="89"/>
                      </a:lnTo>
                      <a:lnTo>
                        <a:pt x="4" y="91"/>
                      </a:lnTo>
                      <a:lnTo>
                        <a:pt x="2" y="91"/>
                      </a:lnTo>
                      <a:lnTo>
                        <a:pt x="2" y="93"/>
                      </a:lnTo>
                      <a:lnTo>
                        <a:pt x="0" y="93"/>
                      </a:lnTo>
                      <a:lnTo>
                        <a:pt x="32" y="259"/>
                      </a:lnTo>
                      <a:lnTo>
                        <a:pt x="51" y="370"/>
                      </a:lnTo>
                    </a:path>
                  </a:pathLst>
                </a:custGeom>
                <a:solidFill>
                  <a:srgbClr val="339966"/>
                </a:solidFill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2" name="Freeform 55"/>
            <p:cNvSpPr>
              <a:spLocks/>
            </p:cNvSpPr>
            <p:nvPr/>
          </p:nvSpPr>
          <p:spPr bwMode="auto">
            <a:xfrm>
              <a:off x="9555163" y="3527425"/>
              <a:ext cx="177800" cy="307975"/>
            </a:xfrm>
            <a:custGeom>
              <a:avLst/>
              <a:gdLst>
                <a:gd name="T0" fmla="*/ 123 w 165"/>
                <a:gd name="T1" fmla="*/ 546 h 318"/>
                <a:gd name="T2" fmla="*/ 116 w 165"/>
                <a:gd name="T3" fmla="*/ 515 h 318"/>
                <a:gd name="T4" fmla="*/ 107 w 165"/>
                <a:gd name="T5" fmla="*/ 470 h 318"/>
                <a:gd name="T6" fmla="*/ 98 w 165"/>
                <a:gd name="T7" fmla="*/ 434 h 318"/>
                <a:gd name="T8" fmla="*/ 93 w 165"/>
                <a:gd name="T9" fmla="*/ 398 h 318"/>
                <a:gd name="T10" fmla="*/ 83 w 165"/>
                <a:gd name="T11" fmla="*/ 374 h 318"/>
                <a:gd name="T12" fmla="*/ 73 w 165"/>
                <a:gd name="T13" fmla="*/ 367 h 318"/>
                <a:gd name="T14" fmla="*/ 64 w 165"/>
                <a:gd name="T15" fmla="*/ 374 h 318"/>
                <a:gd name="T16" fmla="*/ 44 w 165"/>
                <a:gd name="T17" fmla="*/ 284 h 318"/>
                <a:gd name="T18" fmla="*/ 0 w 165"/>
                <a:gd name="T19" fmla="*/ 68 h 318"/>
                <a:gd name="T20" fmla="*/ 270 w 165"/>
                <a:gd name="T21" fmla="*/ 20 h 318"/>
                <a:gd name="T22" fmla="*/ 271 w 165"/>
                <a:gd name="T23" fmla="*/ 25 h 318"/>
                <a:gd name="T24" fmla="*/ 271 w 165"/>
                <a:gd name="T25" fmla="*/ 43 h 318"/>
                <a:gd name="T26" fmla="*/ 262 w 165"/>
                <a:gd name="T27" fmla="*/ 60 h 318"/>
                <a:gd name="T28" fmla="*/ 270 w 165"/>
                <a:gd name="T29" fmla="*/ 68 h 318"/>
                <a:gd name="T30" fmla="*/ 277 w 165"/>
                <a:gd name="T31" fmla="*/ 88 h 318"/>
                <a:gd name="T32" fmla="*/ 281 w 165"/>
                <a:gd name="T33" fmla="*/ 108 h 318"/>
                <a:gd name="T34" fmla="*/ 271 w 165"/>
                <a:gd name="T35" fmla="*/ 134 h 318"/>
                <a:gd name="T36" fmla="*/ 244 w 165"/>
                <a:gd name="T37" fmla="*/ 162 h 318"/>
                <a:gd name="T38" fmla="*/ 244 w 165"/>
                <a:gd name="T39" fmla="*/ 164 h 318"/>
                <a:gd name="T40" fmla="*/ 231 w 165"/>
                <a:gd name="T41" fmla="*/ 175 h 318"/>
                <a:gd name="T42" fmla="*/ 232 w 165"/>
                <a:gd name="T43" fmla="*/ 186 h 318"/>
                <a:gd name="T44" fmla="*/ 232 w 165"/>
                <a:gd name="T45" fmla="*/ 213 h 318"/>
                <a:gd name="T46" fmla="*/ 232 w 165"/>
                <a:gd name="T47" fmla="*/ 242 h 318"/>
                <a:gd name="T48" fmla="*/ 231 w 165"/>
                <a:gd name="T49" fmla="*/ 277 h 318"/>
                <a:gd name="T50" fmla="*/ 224 w 165"/>
                <a:gd name="T51" fmla="*/ 298 h 318"/>
                <a:gd name="T52" fmla="*/ 223 w 165"/>
                <a:gd name="T53" fmla="*/ 317 h 318"/>
                <a:gd name="T54" fmla="*/ 219 w 165"/>
                <a:gd name="T55" fmla="*/ 329 h 318"/>
                <a:gd name="T56" fmla="*/ 215 w 165"/>
                <a:gd name="T57" fmla="*/ 360 h 318"/>
                <a:gd name="T58" fmla="*/ 223 w 165"/>
                <a:gd name="T59" fmla="*/ 395 h 318"/>
                <a:gd name="T60" fmla="*/ 224 w 165"/>
                <a:gd name="T61" fmla="*/ 410 h 318"/>
                <a:gd name="T62" fmla="*/ 224 w 165"/>
                <a:gd name="T63" fmla="*/ 425 h 318"/>
                <a:gd name="T64" fmla="*/ 224 w 165"/>
                <a:gd name="T65" fmla="*/ 434 h 318"/>
                <a:gd name="T66" fmla="*/ 231 w 165"/>
                <a:gd name="T67" fmla="*/ 445 h 318"/>
                <a:gd name="T68" fmla="*/ 231 w 165"/>
                <a:gd name="T69" fmla="*/ 466 h 318"/>
                <a:gd name="T70" fmla="*/ 224 w 165"/>
                <a:gd name="T71" fmla="*/ 479 h 318"/>
                <a:gd name="T72" fmla="*/ 224 w 165"/>
                <a:gd name="T73" fmla="*/ 499 h 318"/>
                <a:gd name="T74" fmla="*/ 241 w 165"/>
                <a:gd name="T75" fmla="*/ 521 h 318"/>
                <a:gd name="T76" fmla="*/ 229 w 165"/>
                <a:gd name="T77" fmla="*/ 525 h 318"/>
                <a:gd name="T78" fmla="*/ 201 w 165"/>
                <a:gd name="T79" fmla="*/ 529 h 318"/>
                <a:gd name="T80" fmla="*/ 169 w 165"/>
                <a:gd name="T81" fmla="*/ 541 h 318"/>
                <a:gd name="T82" fmla="*/ 142 w 165"/>
                <a:gd name="T83" fmla="*/ 546 h 318"/>
                <a:gd name="T84" fmla="*/ 123 w 165"/>
                <a:gd name="T85" fmla="*/ 548 h 3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5"/>
                <a:gd name="T130" fmla="*/ 0 h 318"/>
                <a:gd name="T131" fmla="*/ 165 w 165"/>
                <a:gd name="T132" fmla="*/ 318 h 3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5" h="318">
                  <a:moveTo>
                    <a:pt x="73" y="318"/>
                  </a:moveTo>
                  <a:lnTo>
                    <a:pt x="73" y="316"/>
                  </a:lnTo>
                  <a:lnTo>
                    <a:pt x="73" y="315"/>
                  </a:lnTo>
                  <a:lnTo>
                    <a:pt x="71" y="310"/>
                  </a:lnTo>
                  <a:lnTo>
                    <a:pt x="70" y="303"/>
                  </a:lnTo>
                  <a:lnTo>
                    <a:pt x="68" y="296"/>
                  </a:lnTo>
                  <a:lnTo>
                    <a:pt x="68" y="289"/>
                  </a:lnTo>
                  <a:lnTo>
                    <a:pt x="66" y="281"/>
                  </a:lnTo>
                  <a:lnTo>
                    <a:pt x="63" y="272"/>
                  </a:lnTo>
                  <a:lnTo>
                    <a:pt x="61" y="264"/>
                  </a:lnTo>
                  <a:lnTo>
                    <a:pt x="60" y="255"/>
                  </a:lnTo>
                  <a:lnTo>
                    <a:pt x="58" y="249"/>
                  </a:lnTo>
                  <a:lnTo>
                    <a:pt x="58" y="242"/>
                  </a:lnTo>
                  <a:lnTo>
                    <a:pt x="56" y="235"/>
                  </a:lnTo>
                  <a:lnTo>
                    <a:pt x="55" y="230"/>
                  </a:lnTo>
                  <a:lnTo>
                    <a:pt x="55" y="227"/>
                  </a:lnTo>
                  <a:lnTo>
                    <a:pt x="53" y="225"/>
                  </a:lnTo>
                  <a:lnTo>
                    <a:pt x="49" y="216"/>
                  </a:lnTo>
                  <a:lnTo>
                    <a:pt x="46" y="211"/>
                  </a:lnTo>
                  <a:lnTo>
                    <a:pt x="44" y="210"/>
                  </a:lnTo>
                  <a:lnTo>
                    <a:pt x="43" y="210"/>
                  </a:lnTo>
                  <a:lnTo>
                    <a:pt x="41" y="211"/>
                  </a:lnTo>
                  <a:lnTo>
                    <a:pt x="39" y="215"/>
                  </a:lnTo>
                  <a:lnTo>
                    <a:pt x="38" y="216"/>
                  </a:lnTo>
                  <a:lnTo>
                    <a:pt x="34" y="213"/>
                  </a:lnTo>
                  <a:lnTo>
                    <a:pt x="26" y="164"/>
                  </a:lnTo>
                  <a:lnTo>
                    <a:pt x="22" y="128"/>
                  </a:lnTo>
                  <a:lnTo>
                    <a:pt x="16" y="113"/>
                  </a:lnTo>
                  <a:lnTo>
                    <a:pt x="0" y="40"/>
                  </a:lnTo>
                  <a:lnTo>
                    <a:pt x="156" y="0"/>
                  </a:lnTo>
                  <a:lnTo>
                    <a:pt x="158" y="10"/>
                  </a:lnTo>
                  <a:lnTo>
                    <a:pt x="158" y="12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59" y="22"/>
                  </a:lnTo>
                  <a:lnTo>
                    <a:pt x="159" y="25"/>
                  </a:lnTo>
                  <a:lnTo>
                    <a:pt x="158" y="29"/>
                  </a:lnTo>
                  <a:lnTo>
                    <a:pt x="154" y="34"/>
                  </a:lnTo>
                  <a:lnTo>
                    <a:pt x="154" y="35"/>
                  </a:lnTo>
                  <a:lnTo>
                    <a:pt x="156" y="35"/>
                  </a:lnTo>
                  <a:lnTo>
                    <a:pt x="158" y="37"/>
                  </a:lnTo>
                  <a:lnTo>
                    <a:pt x="158" y="40"/>
                  </a:lnTo>
                  <a:lnTo>
                    <a:pt x="159" y="44"/>
                  </a:lnTo>
                  <a:lnTo>
                    <a:pt x="161" y="46"/>
                  </a:lnTo>
                  <a:lnTo>
                    <a:pt x="163" y="51"/>
                  </a:lnTo>
                  <a:lnTo>
                    <a:pt x="165" y="54"/>
                  </a:lnTo>
                  <a:lnTo>
                    <a:pt x="165" y="59"/>
                  </a:lnTo>
                  <a:lnTo>
                    <a:pt x="165" y="62"/>
                  </a:lnTo>
                  <a:lnTo>
                    <a:pt x="165" y="68"/>
                  </a:lnTo>
                  <a:lnTo>
                    <a:pt x="163" y="73"/>
                  </a:lnTo>
                  <a:lnTo>
                    <a:pt x="159" y="78"/>
                  </a:lnTo>
                  <a:lnTo>
                    <a:pt x="156" y="83"/>
                  </a:lnTo>
                  <a:lnTo>
                    <a:pt x="149" y="88"/>
                  </a:lnTo>
                  <a:lnTo>
                    <a:pt x="143" y="93"/>
                  </a:lnTo>
                  <a:lnTo>
                    <a:pt x="143" y="95"/>
                  </a:lnTo>
                  <a:lnTo>
                    <a:pt x="143" y="93"/>
                  </a:lnTo>
                  <a:lnTo>
                    <a:pt x="136" y="100"/>
                  </a:lnTo>
                  <a:lnTo>
                    <a:pt x="136" y="101"/>
                  </a:lnTo>
                  <a:lnTo>
                    <a:pt x="136" y="105"/>
                  </a:lnTo>
                  <a:lnTo>
                    <a:pt x="137" y="108"/>
                  </a:lnTo>
                  <a:lnTo>
                    <a:pt x="137" y="113"/>
                  </a:lnTo>
                  <a:lnTo>
                    <a:pt x="137" y="118"/>
                  </a:lnTo>
                  <a:lnTo>
                    <a:pt x="137" y="123"/>
                  </a:lnTo>
                  <a:lnTo>
                    <a:pt x="137" y="128"/>
                  </a:lnTo>
                  <a:lnTo>
                    <a:pt x="137" y="135"/>
                  </a:lnTo>
                  <a:lnTo>
                    <a:pt x="137" y="140"/>
                  </a:lnTo>
                  <a:lnTo>
                    <a:pt x="137" y="147"/>
                  </a:lnTo>
                  <a:lnTo>
                    <a:pt x="136" y="154"/>
                  </a:lnTo>
                  <a:lnTo>
                    <a:pt x="136" y="159"/>
                  </a:lnTo>
                  <a:lnTo>
                    <a:pt x="134" y="164"/>
                  </a:lnTo>
                  <a:lnTo>
                    <a:pt x="134" y="169"/>
                  </a:lnTo>
                  <a:lnTo>
                    <a:pt x="132" y="172"/>
                  </a:lnTo>
                  <a:lnTo>
                    <a:pt x="132" y="176"/>
                  </a:lnTo>
                  <a:lnTo>
                    <a:pt x="131" y="179"/>
                  </a:lnTo>
                  <a:lnTo>
                    <a:pt x="131" y="183"/>
                  </a:lnTo>
                  <a:lnTo>
                    <a:pt x="131" y="184"/>
                  </a:lnTo>
                  <a:lnTo>
                    <a:pt x="129" y="189"/>
                  </a:lnTo>
                  <a:lnTo>
                    <a:pt x="127" y="194"/>
                  </a:lnTo>
                  <a:lnTo>
                    <a:pt x="126" y="201"/>
                  </a:lnTo>
                  <a:lnTo>
                    <a:pt x="126" y="208"/>
                  </a:lnTo>
                  <a:lnTo>
                    <a:pt x="126" y="215"/>
                  </a:lnTo>
                  <a:lnTo>
                    <a:pt x="127" y="222"/>
                  </a:lnTo>
                  <a:lnTo>
                    <a:pt x="131" y="228"/>
                  </a:lnTo>
                  <a:lnTo>
                    <a:pt x="132" y="228"/>
                  </a:lnTo>
                  <a:lnTo>
                    <a:pt x="132" y="232"/>
                  </a:lnTo>
                  <a:lnTo>
                    <a:pt x="132" y="235"/>
                  </a:lnTo>
                  <a:lnTo>
                    <a:pt x="132" y="238"/>
                  </a:lnTo>
                  <a:lnTo>
                    <a:pt x="132" y="242"/>
                  </a:lnTo>
                  <a:lnTo>
                    <a:pt x="132" y="245"/>
                  </a:lnTo>
                  <a:lnTo>
                    <a:pt x="132" y="247"/>
                  </a:lnTo>
                  <a:lnTo>
                    <a:pt x="132" y="249"/>
                  </a:lnTo>
                  <a:lnTo>
                    <a:pt x="134" y="250"/>
                  </a:lnTo>
                  <a:lnTo>
                    <a:pt x="134" y="254"/>
                  </a:lnTo>
                  <a:lnTo>
                    <a:pt x="136" y="257"/>
                  </a:lnTo>
                  <a:lnTo>
                    <a:pt x="136" y="260"/>
                  </a:lnTo>
                  <a:lnTo>
                    <a:pt x="136" y="266"/>
                  </a:lnTo>
                  <a:lnTo>
                    <a:pt x="136" y="269"/>
                  </a:lnTo>
                  <a:lnTo>
                    <a:pt x="132" y="272"/>
                  </a:lnTo>
                  <a:lnTo>
                    <a:pt x="132" y="274"/>
                  </a:lnTo>
                  <a:lnTo>
                    <a:pt x="132" y="276"/>
                  </a:lnTo>
                  <a:lnTo>
                    <a:pt x="132" y="281"/>
                  </a:lnTo>
                  <a:lnTo>
                    <a:pt x="132" y="284"/>
                  </a:lnTo>
                  <a:lnTo>
                    <a:pt x="132" y="289"/>
                  </a:lnTo>
                  <a:lnTo>
                    <a:pt x="134" y="294"/>
                  </a:lnTo>
                  <a:lnTo>
                    <a:pt x="136" y="298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7" y="301"/>
                  </a:lnTo>
                  <a:lnTo>
                    <a:pt x="134" y="303"/>
                  </a:lnTo>
                  <a:lnTo>
                    <a:pt x="131" y="303"/>
                  </a:lnTo>
                  <a:lnTo>
                    <a:pt x="126" y="304"/>
                  </a:lnTo>
                  <a:lnTo>
                    <a:pt x="119" y="306"/>
                  </a:lnTo>
                  <a:lnTo>
                    <a:pt x="114" y="308"/>
                  </a:lnTo>
                  <a:lnTo>
                    <a:pt x="107" y="310"/>
                  </a:lnTo>
                  <a:lnTo>
                    <a:pt x="100" y="311"/>
                  </a:lnTo>
                  <a:lnTo>
                    <a:pt x="95" y="313"/>
                  </a:lnTo>
                  <a:lnTo>
                    <a:pt x="88" y="315"/>
                  </a:lnTo>
                  <a:lnTo>
                    <a:pt x="83" y="315"/>
                  </a:lnTo>
                  <a:lnTo>
                    <a:pt x="80" y="316"/>
                  </a:lnTo>
                  <a:lnTo>
                    <a:pt x="77" y="316"/>
                  </a:lnTo>
                  <a:lnTo>
                    <a:pt x="73" y="316"/>
                  </a:lnTo>
                  <a:lnTo>
                    <a:pt x="73" y="318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3" name="Freeform 56"/>
            <p:cNvSpPr>
              <a:spLocks/>
            </p:cNvSpPr>
            <p:nvPr/>
          </p:nvSpPr>
          <p:spPr bwMode="auto">
            <a:xfrm>
              <a:off x="4972050" y="3779838"/>
              <a:ext cx="788988" cy="1203325"/>
            </a:xfrm>
            <a:custGeom>
              <a:avLst/>
              <a:gdLst>
                <a:gd name="T0" fmla="*/ 86 w 788"/>
                <a:gd name="T1" fmla="*/ 14 h 1354"/>
                <a:gd name="T2" fmla="*/ 150 w 788"/>
                <a:gd name="T3" fmla="*/ 27 h 1354"/>
                <a:gd name="T4" fmla="*/ 234 w 788"/>
                <a:gd name="T5" fmla="*/ 48 h 1354"/>
                <a:gd name="T6" fmla="*/ 327 w 788"/>
                <a:gd name="T7" fmla="*/ 73 h 1354"/>
                <a:gd name="T8" fmla="*/ 580 w 788"/>
                <a:gd name="T9" fmla="*/ 845 h 1354"/>
                <a:gd name="T10" fmla="*/ 568 w 788"/>
                <a:gd name="T11" fmla="*/ 886 h 1354"/>
                <a:gd name="T12" fmla="*/ 556 w 788"/>
                <a:gd name="T13" fmla="*/ 919 h 1354"/>
                <a:gd name="T14" fmla="*/ 540 w 788"/>
                <a:gd name="T15" fmla="*/ 943 h 1354"/>
                <a:gd name="T16" fmla="*/ 543 w 788"/>
                <a:gd name="T17" fmla="*/ 979 h 1354"/>
                <a:gd name="T18" fmla="*/ 523 w 788"/>
                <a:gd name="T19" fmla="*/ 1004 h 1354"/>
                <a:gd name="T20" fmla="*/ 328 w 788"/>
                <a:gd name="T21" fmla="*/ 955 h 1354"/>
                <a:gd name="T22" fmla="*/ 336 w 788"/>
                <a:gd name="T23" fmla="*/ 940 h 1354"/>
                <a:gd name="T24" fmla="*/ 319 w 788"/>
                <a:gd name="T25" fmla="*/ 895 h 1354"/>
                <a:gd name="T26" fmla="*/ 287 w 788"/>
                <a:gd name="T27" fmla="*/ 855 h 1354"/>
                <a:gd name="T28" fmla="*/ 272 w 788"/>
                <a:gd name="T29" fmla="*/ 855 h 1354"/>
                <a:gd name="T30" fmla="*/ 264 w 788"/>
                <a:gd name="T31" fmla="*/ 845 h 1354"/>
                <a:gd name="T32" fmla="*/ 257 w 788"/>
                <a:gd name="T33" fmla="*/ 821 h 1354"/>
                <a:gd name="T34" fmla="*/ 226 w 788"/>
                <a:gd name="T35" fmla="*/ 812 h 1354"/>
                <a:gd name="T36" fmla="*/ 202 w 788"/>
                <a:gd name="T37" fmla="*/ 777 h 1354"/>
                <a:gd name="T38" fmla="*/ 182 w 788"/>
                <a:gd name="T39" fmla="*/ 766 h 1354"/>
                <a:gd name="T40" fmla="*/ 157 w 788"/>
                <a:gd name="T41" fmla="*/ 755 h 1354"/>
                <a:gd name="T42" fmla="*/ 125 w 788"/>
                <a:gd name="T43" fmla="*/ 744 h 1354"/>
                <a:gd name="T44" fmla="*/ 123 w 788"/>
                <a:gd name="T45" fmla="*/ 724 h 1354"/>
                <a:gd name="T46" fmla="*/ 131 w 788"/>
                <a:gd name="T47" fmla="*/ 683 h 1354"/>
                <a:gd name="T48" fmla="*/ 117 w 788"/>
                <a:gd name="T49" fmla="*/ 673 h 1354"/>
                <a:gd name="T50" fmla="*/ 122 w 788"/>
                <a:gd name="T51" fmla="*/ 655 h 1354"/>
                <a:gd name="T52" fmla="*/ 110 w 788"/>
                <a:gd name="T53" fmla="*/ 637 h 1354"/>
                <a:gd name="T54" fmla="*/ 83 w 788"/>
                <a:gd name="T55" fmla="*/ 581 h 1354"/>
                <a:gd name="T56" fmla="*/ 73 w 788"/>
                <a:gd name="T57" fmla="*/ 562 h 1354"/>
                <a:gd name="T58" fmla="*/ 70 w 788"/>
                <a:gd name="T59" fmla="*/ 552 h 1354"/>
                <a:gd name="T60" fmla="*/ 75 w 788"/>
                <a:gd name="T61" fmla="*/ 526 h 1354"/>
                <a:gd name="T62" fmla="*/ 87 w 788"/>
                <a:gd name="T63" fmla="*/ 499 h 1354"/>
                <a:gd name="T64" fmla="*/ 56 w 788"/>
                <a:gd name="T65" fmla="*/ 473 h 1354"/>
                <a:gd name="T66" fmla="*/ 56 w 788"/>
                <a:gd name="T67" fmla="*/ 456 h 1354"/>
                <a:gd name="T68" fmla="*/ 57 w 788"/>
                <a:gd name="T69" fmla="*/ 439 h 1354"/>
                <a:gd name="T70" fmla="*/ 64 w 788"/>
                <a:gd name="T71" fmla="*/ 411 h 1354"/>
                <a:gd name="T72" fmla="*/ 71 w 788"/>
                <a:gd name="T73" fmla="*/ 418 h 1354"/>
                <a:gd name="T74" fmla="*/ 77 w 788"/>
                <a:gd name="T75" fmla="*/ 439 h 1354"/>
                <a:gd name="T76" fmla="*/ 86 w 788"/>
                <a:gd name="T77" fmla="*/ 441 h 1354"/>
                <a:gd name="T78" fmla="*/ 83 w 788"/>
                <a:gd name="T79" fmla="*/ 427 h 1354"/>
                <a:gd name="T80" fmla="*/ 79 w 788"/>
                <a:gd name="T81" fmla="*/ 416 h 1354"/>
                <a:gd name="T82" fmla="*/ 79 w 788"/>
                <a:gd name="T83" fmla="*/ 395 h 1354"/>
                <a:gd name="T84" fmla="*/ 111 w 788"/>
                <a:gd name="T85" fmla="*/ 388 h 1354"/>
                <a:gd name="T86" fmla="*/ 83 w 788"/>
                <a:gd name="T87" fmla="*/ 382 h 1354"/>
                <a:gd name="T88" fmla="*/ 71 w 788"/>
                <a:gd name="T89" fmla="*/ 387 h 1354"/>
                <a:gd name="T90" fmla="*/ 48 w 788"/>
                <a:gd name="T91" fmla="*/ 391 h 1354"/>
                <a:gd name="T92" fmla="*/ 35 w 788"/>
                <a:gd name="T93" fmla="*/ 380 h 1354"/>
                <a:gd name="T94" fmla="*/ 40 w 788"/>
                <a:gd name="T95" fmla="*/ 343 h 1354"/>
                <a:gd name="T96" fmla="*/ 20 w 788"/>
                <a:gd name="T97" fmla="*/ 320 h 1354"/>
                <a:gd name="T98" fmla="*/ 17 w 788"/>
                <a:gd name="T99" fmla="*/ 297 h 1354"/>
                <a:gd name="T100" fmla="*/ 10 w 788"/>
                <a:gd name="T101" fmla="*/ 280 h 1354"/>
                <a:gd name="T102" fmla="*/ 17 w 788"/>
                <a:gd name="T103" fmla="*/ 259 h 1354"/>
                <a:gd name="T104" fmla="*/ 17 w 788"/>
                <a:gd name="T105" fmla="*/ 226 h 1354"/>
                <a:gd name="T106" fmla="*/ 20 w 788"/>
                <a:gd name="T107" fmla="*/ 199 h 1354"/>
                <a:gd name="T108" fmla="*/ 17 w 788"/>
                <a:gd name="T109" fmla="*/ 181 h 1354"/>
                <a:gd name="T110" fmla="*/ 13 w 788"/>
                <a:gd name="T111" fmla="*/ 171 h 1354"/>
                <a:gd name="T112" fmla="*/ 1 w 788"/>
                <a:gd name="T113" fmla="*/ 139 h 1354"/>
                <a:gd name="T114" fmla="*/ 34 w 788"/>
                <a:gd name="T115" fmla="*/ 98 h 1354"/>
                <a:gd name="T116" fmla="*/ 44 w 788"/>
                <a:gd name="T117" fmla="*/ 70 h 1354"/>
                <a:gd name="T118" fmla="*/ 52 w 788"/>
                <a:gd name="T119" fmla="*/ 36 h 1354"/>
                <a:gd name="T120" fmla="*/ 54 w 788"/>
                <a:gd name="T121" fmla="*/ 0 h 13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88"/>
                <a:gd name="T184" fmla="*/ 0 h 1354"/>
                <a:gd name="T185" fmla="*/ 788 w 788"/>
                <a:gd name="T186" fmla="*/ 1354 h 135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88" h="1354">
                  <a:moveTo>
                    <a:pt x="74" y="0"/>
                  </a:moveTo>
                  <a:lnTo>
                    <a:pt x="77" y="2"/>
                  </a:lnTo>
                  <a:lnTo>
                    <a:pt x="83" y="2"/>
                  </a:lnTo>
                  <a:lnTo>
                    <a:pt x="88" y="5"/>
                  </a:lnTo>
                  <a:lnTo>
                    <a:pt x="93" y="7"/>
                  </a:lnTo>
                  <a:lnTo>
                    <a:pt x="99" y="9"/>
                  </a:lnTo>
                  <a:lnTo>
                    <a:pt x="106" y="10"/>
                  </a:lnTo>
                  <a:lnTo>
                    <a:pt x="115" y="14"/>
                  </a:lnTo>
                  <a:lnTo>
                    <a:pt x="123" y="15"/>
                  </a:lnTo>
                  <a:lnTo>
                    <a:pt x="133" y="19"/>
                  </a:lnTo>
                  <a:lnTo>
                    <a:pt x="143" y="20"/>
                  </a:lnTo>
                  <a:lnTo>
                    <a:pt x="154" y="24"/>
                  </a:lnTo>
                  <a:lnTo>
                    <a:pt x="164" y="27"/>
                  </a:lnTo>
                  <a:lnTo>
                    <a:pt x="176" y="31"/>
                  </a:lnTo>
                  <a:lnTo>
                    <a:pt x="187" y="34"/>
                  </a:lnTo>
                  <a:lnTo>
                    <a:pt x="199" y="37"/>
                  </a:lnTo>
                  <a:lnTo>
                    <a:pt x="213" y="41"/>
                  </a:lnTo>
                  <a:lnTo>
                    <a:pt x="226" y="44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7" y="54"/>
                  </a:lnTo>
                  <a:lnTo>
                    <a:pt x="281" y="59"/>
                  </a:lnTo>
                  <a:lnTo>
                    <a:pt x="296" y="63"/>
                  </a:lnTo>
                  <a:lnTo>
                    <a:pt x="311" y="66"/>
                  </a:lnTo>
                  <a:lnTo>
                    <a:pt x="326" y="71"/>
                  </a:lnTo>
                  <a:lnTo>
                    <a:pt x="341" y="75"/>
                  </a:lnTo>
                  <a:lnTo>
                    <a:pt x="355" y="78"/>
                  </a:lnTo>
                  <a:lnTo>
                    <a:pt x="372" y="83"/>
                  </a:lnTo>
                  <a:lnTo>
                    <a:pt x="385" y="86"/>
                  </a:lnTo>
                  <a:lnTo>
                    <a:pt x="402" y="90"/>
                  </a:lnTo>
                  <a:lnTo>
                    <a:pt x="416" y="93"/>
                  </a:lnTo>
                  <a:lnTo>
                    <a:pt x="433" y="98"/>
                  </a:lnTo>
                  <a:lnTo>
                    <a:pt x="446" y="102"/>
                  </a:lnTo>
                  <a:lnTo>
                    <a:pt x="448" y="100"/>
                  </a:lnTo>
                  <a:lnTo>
                    <a:pt x="353" y="466"/>
                  </a:lnTo>
                  <a:lnTo>
                    <a:pt x="753" y="1070"/>
                  </a:lnTo>
                  <a:lnTo>
                    <a:pt x="756" y="1085"/>
                  </a:lnTo>
                  <a:lnTo>
                    <a:pt x="761" y="1098"/>
                  </a:lnTo>
                  <a:lnTo>
                    <a:pt x="773" y="1124"/>
                  </a:lnTo>
                  <a:lnTo>
                    <a:pt x="771" y="1142"/>
                  </a:lnTo>
                  <a:lnTo>
                    <a:pt x="788" y="1166"/>
                  </a:lnTo>
                  <a:lnTo>
                    <a:pt x="788" y="1175"/>
                  </a:lnTo>
                  <a:lnTo>
                    <a:pt x="781" y="1183"/>
                  </a:lnTo>
                  <a:lnTo>
                    <a:pt x="780" y="1185"/>
                  </a:lnTo>
                  <a:lnTo>
                    <a:pt x="775" y="1185"/>
                  </a:lnTo>
                  <a:lnTo>
                    <a:pt x="768" y="1186"/>
                  </a:lnTo>
                  <a:lnTo>
                    <a:pt x="761" y="1190"/>
                  </a:lnTo>
                  <a:lnTo>
                    <a:pt x="753" y="1195"/>
                  </a:lnTo>
                  <a:lnTo>
                    <a:pt x="746" y="1202"/>
                  </a:lnTo>
                  <a:lnTo>
                    <a:pt x="743" y="1210"/>
                  </a:lnTo>
                  <a:lnTo>
                    <a:pt x="741" y="1219"/>
                  </a:lnTo>
                  <a:lnTo>
                    <a:pt x="741" y="1220"/>
                  </a:lnTo>
                  <a:lnTo>
                    <a:pt x="741" y="1225"/>
                  </a:lnTo>
                  <a:lnTo>
                    <a:pt x="741" y="1230"/>
                  </a:lnTo>
                  <a:lnTo>
                    <a:pt x="739" y="1237"/>
                  </a:lnTo>
                  <a:lnTo>
                    <a:pt x="737" y="1244"/>
                  </a:lnTo>
                  <a:lnTo>
                    <a:pt x="736" y="1251"/>
                  </a:lnTo>
                  <a:lnTo>
                    <a:pt x="731" y="1256"/>
                  </a:lnTo>
                  <a:lnTo>
                    <a:pt x="726" y="1261"/>
                  </a:lnTo>
                  <a:lnTo>
                    <a:pt x="724" y="1263"/>
                  </a:lnTo>
                  <a:lnTo>
                    <a:pt x="722" y="1264"/>
                  </a:lnTo>
                  <a:lnTo>
                    <a:pt x="721" y="1266"/>
                  </a:lnTo>
                  <a:lnTo>
                    <a:pt x="717" y="1268"/>
                  </a:lnTo>
                  <a:lnTo>
                    <a:pt x="715" y="1271"/>
                  </a:lnTo>
                  <a:lnTo>
                    <a:pt x="712" y="1273"/>
                  </a:lnTo>
                  <a:lnTo>
                    <a:pt x="710" y="1274"/>
                  </a:lnTo>
                  <a:lnTo>
                    <a:pt x="707" y="1285"/>
                  </a:lnTo>
                  <a:lnTo>
                    <a:pt x="709" y="1296"/>
                  </a:lnTo>
                  <a:lnTo>
                    <a:pt x="704" y="1313"/>
                  </a:lnTo>
                  <a:lnTo>
                    <a:pt x="721" y="1322"/>
                  </a:lnTo>
                  <a:lnTo>
                    <a:pt x="722" y="1324"/>
                  </a:lnTo>
                  <a:lnTo>
                    <a:pt x="722" y="1327"/>
                  </a:lnTo>
                  <a:lnTo>
                    <a:pt x="722" y="1332"/>
                  </a:lnTo>
                  <a:lnTo>
                    <a:pt x="722" y="1337"/>
                  </a:lnTo>
                  <a:lnTo>
                    <a:pt x="721" y="1344"/>
                  </a:lnTo>
                  <a:lnTo>
                    <a:pt x="719" y="1349"/>
                  </a:lnTo>
                  <a:lnTo>
                    <a:pt x="714" y="1352"/>
                  </a:lnTo>
                  <a:lnTo>
                    <a:pt x="709" y="1354"/>
                  </a:lnTo>
                  <a:lnTo>
                    <a:pt x="693" y="1354"/>
                  </a:lnTo>
                  <a:lnTo>
                    <a:pt x="450" y="1325"/>
                  </a:lnTo>
                  <a:lnTo>
                    <a:pt x="445" y="1317"/>
                  </a:lnTo>
                  <a:lnTo>
                    <a:pt x="450" y="1317"/>
                  </a:lnTo>
                  <a:lnTo>
                    <a:pt x="450" y="1305"/>
                  </a:lnTo>
                  <a:lnTo>
                    <a:pt x="443" y="1300"/>
                  </a:lnTo>
                  <a:lnTo>
                    <a:pt x="436" y="1305"/>
                  </a:lnTo>
                  <a:lnTo>
                    <a:pt x="436" y="1290"/>
                  </a:lnTo>
                  <a:lnTo>
                    <a:pt x="436" y="1288"/>
                  </a:lnTo>
                  <a:lnTo>
                    <a:pt x="438" y="1286"/>
                  </a:lnTo>
                  <a:lnTo>
                    <a:pt x="440" y="1285"/>
                  </a:lnTo>
                  <a:lnTo>
                    <a:pt x="441" y="1283"/>
                  </a:lnTo>
                  <a:lnTo>
                    <a:pt x="441" y="1280"/>
                  </a:lnTo>
                  <a:lnTo>
                    <a:pt x="443" y="1276"/>
                  </a:lnTo>
                  <a:lnTo>
                    <a:pt x="445" y="1271"/>
                  </a:lnTo>
                  <a:lnTo>
                    <a:pt x="445" y="1266"/>
                  </a:lnTo>
                  <a:lnTo>
                    <a:pt x="445" y="1261"/>
                  </a:lnTo>
                  <a:lnTo>
                    <a:pt x="445" y="1254"/>
                  </a:lnTo>
                  <a:lnTo>
                    <a:pt x="441" y="1247"/>
                  </a:lnTo>
                  <a:lnTo>
                    <a:pt x="440" y="1239"/>
                  </a:lnTo>
                  <a:lnTo>
                    <a:pt x="436" y="1230"/>
                  </a:lnTo>
                  <a:lnTo>
                    <a:pt x="431" y="1222"/>
                  </a:lnTo>
                  <a:lnTo>
                    <a:pt x="424" y="1212"/>
                  </a:lnTo>
                  <a:lnTo>
                    <a:pt x="423" y="1210"/>
                  </a:lnTo>
                  <a:lnTo>
                    <a:pt x="421" y="1207"/>
                  </a:lnTo>
                  <a:lnTo>
                    <a:pt x="416" y="1203"/>
                  </a:lnTo>
                  <a:lnTo>
                    <a:pt x="413" y="1198"/>
                  </a:lnTo>
                  <a:lnTo>
                    <a:pt x="409" y="1193"/>
                  </a:lnTo>
                  <a:lnTo>
                    <a:pt x="406" y="1190"/>
                  </a:lnTo>
                  <a:lnTo>
                    <a:pt x="402" y="1186"/>
                  </a:lnTo>
                  <a:lnTo>
                    <a:pt x="401" y="1186"/>
                  </a:lnTo>
                  <a:lnTo>
                    <a:pt x="380" y="1153"/>
                  </a:lnTo>
                  <a:lnTo>
                    <a:pt x="379" y="1151"/>
                  </a:lnTo>
                  <a:lnTo>
                    <a:pt x="379" y="1149"/>
                  </a:lnTo>
                  <a:lnTo>
                    <a:pt x="375" y="1148"/>
                  </a:lnTo>
                  <a:lnTo>
                    <a:pt x="374" y="1148"/>
                  </a:lnTo>
                  <a:lnTo>
                    <a:pt x="370" y="1148"/>
                  </a:lnTo>
                  <a:lnTo>
                    <a:pt x="365" y="1149"/>
                  </a:lnTo>
                  <a:lnTo>
                    <a:pt x="360" y="1153"/>
                  </a:lnTo>
                  <a:lnTo>
                    <a:pt x="358" y="1153"/>
                  </a:lnTo>
                  <a:lnTo>
                    <a:pt x="357" y="1151"/>
                  </a:lnTo>
                  <a:lnTo>
                    <a:pt x="355" y="1149"/>
                  </a:lnTo>
                  <a:lnTo>
                    <a:pt x="353" y="1146"/>
                  </a:lnTo>
                  <a:lnTo>
                    <a:pt x="352" y="1144"/>
                  </a:lnTo>
                  <a:lnTo>
                    <a:pt x="350" y="1142"/>
                  </a:lnTo>
                  <a:lnTo>
                    <a:pt x="355" y="1136"/>
                  </a:lnTo>
                  <a:lnTo>
                    <a:pt x="355" y="1129"/>
                  </a:lnTo>
                  <a:lnTo>
                    <a:pt x="353" y="1126"/>
                  </a:lnTo>
                  <a:lnTo>
                    <a:pt x="353" y="1122"/>
                  </a:lnTo>
                  <a:lnTo>
                    <a:pt x="350" y="1117"/>
                  </a:lnTo>
                  <a:lnTo>
                    <a:pt x="347" y="1114"/>
                  </a:lnTo>
                  <a:lnTo>
                    <a:pt x="341" y="1109"/>
                  </a:lnTo>
                  <a:lnTo>
                    <a:pt x="335" y="1107"/>
                  </a:lnTo>
                  <a:lnTo>
                    <a:pt x="325" y="1105"/>
                  </a:lnTo>
                  <a:lnTo>
                    <a:pt x="323" y="1105"/>
                  </a:lnTo>
                  <a:lnTo>
                    <a:pt x="319" y="1105"/>
                  </a:lnTo>
                  <a:lnTo>
                    <a:pt x="314" y="1104"/>
                  </a:lnTo>
                  <a:lnTo>
                    <a:pt x="309" y="1100"/>
                  </a:lnTo>
                  <a:lnTo>
                    <a:pt x="301" y="1095"/>
                  </a:lnTo>
                  <a:lnTo>
                    <a:pt x="292" y="1087"/>
                  </a:lnTo>
                  <a:lnTo>
                    <a:pt x="281" y="1075"/>
                  </a:lnTo>
                  <a:lnTo>
                    <a:pt x="281" y="1073"/>
                  </a:lnTo>
                  <a:lnTo>
                    <a:pt x="281" y="1071"/>
                  </a:lnTo>
                  <a:lnTo>
                    <a:pt x="279" y="1066"/>
                  </a:lnTo>
                  <a:lnTo>
                    <a:pt x="277" y="1060"/>
                  </a:lnTo>
                  <a:lnTo>
                    <a:pt x="274" y="1054"/>
                  </a:lnTo>
                  <a:lnTo>
                    <a:pt x="269" y="1048"/>
                  </a:lnTo>
                  <a:lnTo>
                    <a:pt x="262" y="1041"/>
                  </a:lnTo>
                  <a:lnTo>
                    <a:pt x="253" y="1034"/>
                  </a:lnTo>
                  <a:lnTo>
                    <a:pt x="252" y="1034"/>
                  </a:lnTo>
                  <a:lnTo>
                    <a:pt x="250" y="1034"/>
                  </a:lnTo>
                  <a:lnTo>
                    <a:pt x="248" y="1034"/>
                  </a:lnTo>
                  <a:lnTo>
                    <a:pt x="245" y="1034"/>
                  </a:lnTo>
                  <a:lnTo>
                    <a:pt x="243" y="1034"/>
                  </a:lnTo>
                  <a:lnTo>
                    <a:pt x="242" y="1034"/>
                  </a:lnTo>
                  <a:lnTo>
                    <a:pt x="240" y="1034"/>
                  </a:lnTo>
                  <a:lnTo>
                    <a:pt x="233" y="1029"/>
                  </a:lnTo>
                  <a:lnTo>
                    <a:pt x="223" y="1029"/>
                  </a:lnTo>
                  <a:lnTo>
                    <a:pt x="221" y="1027"/>
                  </a:lnTo>
                  <a:lnTo>
                    <a:pt x="220" y="1026"/>
                  </a:lnTo>
                  <a:lnTo>
                    <a:pt x="216" y="1022"/>
                  </a:lnTo>
                  <a:lnTo>
                    <a:pt x="209" y="1019"/>
                  </a:lnTo>
                  <a:lnTo>
                    <a:pt x="203" y="1014"/>
                  </a:lnTo>
                  <a:lnTo>
                    <a:pt x="194" y="1012"/>
                  </a:lnTo>
                  <a:lnTo>
                    <a:pt x="182" y="1010"/>
                  </a:lnTo>
                  <a:lnTo>
                    <a:pt x="171" y="1010"/>
                  </a:lnTo>
                  <a:lnTo>
                    <a:pt x="169" y="1009"/>
                  </a:lnTo>
                  <a:lnTo>
                    <a:pt x="169" y="1007"/>
                  </a:lnTo>
                  <a:lnTo>
                    <a:pt x="167" y="1005"/>
                  </a:lnTo>
                  <a:lnTo>
                    <a:pt x="167" y="1004"/>
                  </a:lnTo>
                  <a:lnTo>
                    <a:pt x="165" y="1002"/>
                  </a:lnTo>
                  <a:lnTo>
                    <a:pt x="165" y="1000"/>
                  </a:lnTo>
                  <a:lnTo>
                    <a:pt x="160" y="994"/>
                  </a:lnTo>
                  <a:lnTo>
                    <a:pt x="155" y="994"/>
                  </a:lnTo>
                  <a:lnTo>
                    <a:pt x="155" y="985"/>
                  </a:lnTo>
                  <a:lnTo>
                    <a:pt x="164" y="977"/>
                  </a:lnTo>
                  <a:lnTo>
                    <a:pt x="162" y="965"/>
                  </a:lnTo>
                  <a:lnTo>
                    <a:pt x="169" y="958"/>
                  </a:lnTo>
                  <a:lnTo>
                    <a:pt x="165" y="944"/>
                  </a:lnTo>
                  <a:lnTo>
                    <a:pt x="165" y="943"/>
                  </a:lnTo>
                  <a:lnTo>
                    <a:pt x="169" y="939"/>
                  </a:lnTo>
                  <a:lnTo>
                    <a:pt x="171" y="933"/>
                  </a:lnTo>
                  <a:lnTo>
                    <a:pt x="172" y="928"/>
                  </a:lnTo>
                  <a:lnTo>
                    <a:pt x="174" y="921"/>
                  </a:lnTo>
                  <a:lnTo>
                    <a:pt x="172" y="917"/>
                  </a:lnTo>
                  <a:lnTo>
                    <a:pt x="169" y="914"/>
                  </a:lnTo>
                  <a:lnTo>
                    <a:pt x="162" y="916"/>
                  </a:lnTo>
                  <a:lnTo>
                    <a:pt x="160" y="914"/>
                  </a:lnTo>
                  <a:lnTo>
                    <a:pt x="159" y="912"/>
                  </a:lnTo>
                  <a:lnTo>
                    <a:pt x="157" y="911"/>
                  </a:lnTo>
                  <a:lnTo>
                    <a:pt x="155" y="909"/>
                  </a:lnTo>
                  <a:lnTo>
                    <a:pt x="154" y="907"/>
                  </a:lnTo>
                  <a:lnTo>
                    <a:pt x="154" y="906"/>
                  </a:lnTo>
                  <a:lnTo>
                    <a:pt x="152" y="906"/>
                  </a:lnTo>
                  <a:lnTo>
                    <a:pt x="154" y="904"/>
                  </a:lnTo>
                  <a:lnTo>
                    <a:pt x="155" y="900"/>
                  </a:lnTo>
                  <a:lnTo>
                    <a:pt x="157" y="895"/>
                  </a:lnTo>
                  <a:lnTo>
                    <a:pt x="160" y="890"/>
                  </a:lnTo>
                  <a:lnTo>
                    <a:pt x="162" y="885"/>
                  </a:lnTo>
                  <a:lnTo>
                    <a:pt x="160" y="880"/>
                  </a:lnTo>
                  <a:lnTo>
                    <a:pt x="159" y="877"/>
                  </a:lnTo>
                  <a:lnTo>
                    <a:pt x="154" y="875"/>
                  </a:lnTo>
                  <a:lnTo>
                    <a:pt x="150" y="872"/>
                  </a:lnTo>
                  <a:lnTo>
                    <a:pt x="149" y="868"/>
                  </a:lnTo>
                  <a:lnTo>
                    <a:pt x="147" y="863"/>
                  </a:lnTo>
                  <a:lnTo>
                    <a:pt x="145" y="860"/>
                  </a:lnTo>
                  <a:lnTo>
                    <a:pt x="143" y="855"/>
                  </a:lnTo>
                  <a:lnTo>
                    <a:pt x="142" y="853"/>
                  </a:lnTo>
                  <a:lnTo>
                    <a:pt x="142" y="851"/>
                  </a:lnTo>
                  <a:lnTo>
                    <a:pt x="130" y="840"/>
                  </a:lnTo>
                  <a:lnTo>
                    <a:pt x="128" y="823"/>
                  </a:lnTo>
                  <a:lnTo>
                    <a:pt x="120" y="804"/>
                  </a:lnTo>
                  <a:lnTo>
                    <a:pt x="118" y="796"/>
                  </a:lnTo>
                  <a:lnTo>
                    <a:pt x="111" y="785"/>
                  </a:lnTo>
                  <a:lnTo>
                    <a:pt x="113" y="785"/>
                  </a:lnTo>
                  <a:lnTo>
                    <a:pt x="113" y="784"/>
                  </a:lnTo>
                  <a:lnTo>
                    <a:pt x="113" y="782"/>
                  </a:lnTo>
                  <a:lnTo>
                    <a:pt x="113" y="779"/>
                  </a:lnTo>
                  <a:lnTo>
                    <a:pt x="110" y="775"/>
                  </a:lnTo>
                  <a:lnTo>
                    <a:pt x="108" y="770"/>
                  </a:lnTo>
                  <a:lnTo>
                    <a:pt x="103" y="765"/>
                  </a:lnTo>
                  <a:lnTo>
                    <a:pt x="96" y="758"/>
                  </a:lnTo>
                  <a:lnTo>
                    <a:pt x="94" y="757"/>
                  </a:lnTo>
                  <a:lnTo>
                    <a:pt x="93" y="755"/>
                  </a:lnTo>
                  <a:lnTo>
                    <a:pt x="93" y="753"/>
                  </a:lnTo>
                  <a:lnTo>
                    <a:pt x="93" y="752"/>
                  </a:lnTo>
                  <a:lnTo>
                    <a:pt x="91" y="748"/>
                  </a:lnTo>
                  <a:lnTo>
                    <a:pt x="91" y="746"/>
                  </a:lnTo>
                  <a:lnTo>
                    <a:pt x="91" y="745"/>
                  </a:lnTo>
                  <a:lnTo>
                    <a:pt x="96" y="740"/>
                  </a:lnTo>
                  <a:lnTo>
                    <a:pt x="93" y="721"/>
                  </a:lnTo>
                  <a:lnTo>
                    <a:pt x="98" y="718"/>
                  </a:lnTo>
                  <a:lnTo>
                    <a:pt x="94" y="713"/>
                  </a:lnTo>
                  <a:lnTo>
                    <a:pt x="99" y="708"/>
                  </a:lnTo>
                  <a:lnTo>
                    <a:pt x="99" y="709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5" y="713"/>
                  </a:lnTo>
                  <a:lnTo>
                    <a:pt x="108" y="709"/>
                  </a:lnTo>
                  <a:lnTo>
                    <a:pt x="113" y="704"/>
                  </a:lnTo>
                  <a:lnTo>
                    <a:pt x="115" y="696"/>
                  </a:lnTo>
                  <a:lnTo>
                    <a:pt x="116" y="687"/>
                  </a:lnTo>
                  <a:lnTo>
                    <a:pt x="118" y="680"/>
                  </a:lnTo>
                  <a:lnTo>
                    <a:pt x="116" y="674"/>
                  </a:lnTo>
                  <a:lnTo>
                    <a:pt x="113" y="669"/>
                  </a:lnTo>
                  <a:lnTo>
                    <a:pt x="108" y="667"/>
                  </a:lnTo>
                  <a:lnTo>
                    <a:pt x="106" y="667"/>
                  </a:lnTo>
                  <a:lnTo>
                    <a:pt x="108" y="667"/>
                  </a:lnTo>
                  <a:lnTo>
                    <a:pt x="96" y="665"/>
                  </a:lnTo>
                  <a:lnTo>
                    <a:pt x="76" y="638"/>
                  </a:lnTo>
                  <a:lnTo>
                    <a:pt x="76" y="631"/>
                  </a:lnTo>
                  <a:lnTo>
                    <a:pt x="76" y="630"/>
                  </a:lnTo>
                  <a:lnTo>
                    <a:pt x="74" y="628"/>
                  </a:lnTo>
                  <a:lnTo>
                    <a:pt x="74" y="626"/>
                  </a:lnTo>
                  <a:lnTo>
                    <a:pt x="74" y="623"/>
                  </a:lnTo>
                  <a:lnTo>
                    <a:pt x="74" y="620"/>
                  </a:lnTo>
                  <a:lnTo>
                    <a:pt x="76" y="616"/>
                  </a:lnTo>
                  <a:lnTo>
                    <a:pt x="77" y="611"/>
                  </a:lnTo>
                  <a:lnTo>
                    <a:pt x="77" y="609"/>
                  </a:lnTo>
                  <a:lnTo>
                    <a:pt x="77" y="608"/>
                  </a:lnTo>
                  <a:lnTo>
                    <a:pt x="77" y="604"/>
                  </a:lnTo>
                  <a:lnTo>
                    <a:pt x="77" y="601"/>
                  </a:lnTo>
                  <a:lnTo>
                    <a:pt x="77" y="598"/>
                  </a:lnTo>
                  <a:lnTo>
                    <a:pt x="77" y="594"/>
                  </a:lnTo>
                  <a:lnTo>
                    <a:pt x="77" y="592"/>
                  </a:lnTo>
                  <a:lnTo>
                    <a:pt x="77" y="591"/>
                  </a:lnTo>
                  <a:lnTo>
                    <a:pt x="76" y="586"/>
                  </a:lnTo>
                  <a:lnTo>
                    <a:pt x="76" y="577"/>
                  </a:lnTo>
                  <a:lnTo>
                    <a:pt x="79" y="572"/>
                  </a:lnTo>
                  <a:lnTo>
                    <a:pt x="83" y="559"/>
                  </a:lnTo>
                  <a:lnTo>
                    <a:pt x="83" y="557"/>
                  </a:lnTo>
                  <a:lnTo>
                    <a:pt x="84" y="555"/>
                  </a:lnTo>
                  <a:lnTo>
                    <a:pt x="86" y="554"/>
                  </a:lnTo>
                  <a:lnTo>
                    <a:pt x="88" y="554"/>
                  </a:lnTo>
                  <a:lnTo>
                    <a:pt x="89" y="554"/>
                  </a:lnTo>
                  <a:lnTo>
                    <a:pt x="91" y="555"/>
                  </a:lnTo>
                  <a:lnTo>
                    <a:pt x="93" y="560"/>
                  </a:lnTo>
                  <a:lnTo>
                    <a:pt x="93" y="562"/>
                  </a:lnTo>
                  <a:lnTo>
                    <a:pt x="93" y="564"/>
                  </a:lnTo>
                  <a:lnTo>
                    <a:pt x="93" y="565"/>
                  </a:lnTo>
                  <a:lnTo>
                    <a:pt x="91" y="569"/>
                  </a:lnTo>
                  <a:lnTo>
                    <a:pt x="91" y="570"/>
                  </a:lnTo>
                  <a:lnTo>
                    <a:pt x="89" y="574"/>
                  </a:lnTo>
                  <a:lnTo>
                    <a:pt x="89" y="576"/>
                  </a:lnTo>
                  <a:lnTo>
                    <a:pt x="91" y="579"/>
                  </a:lnTo>
                  <a:lnTo>
                    <a:pt x="99" y="587"/>
                  </a:lnTo>
                  <a:lnTo>
                    <a:pt x="101" y="592"/>
                  </a:lnTo>
                  <a:lnTo>
                    <a:pt x="113" y="606"/>
                  </a:lnTo>
                  <a:lnTo>
                    <a:pt x="115" y="608"/>
                  </a:lnTo>
                  <a:lnTo>
                    <a:pt x="116" y="608"/>
                  </a:lnTo>
                  <a:lnTo>
                    <a:pt x="120" y="606"/>
                  </a:lnTo>
                  <a:lnTo>
                    <a:pt x="118" y="601"/>
                  </a:lnTo>
                  <a:lnTo>
                    <a:pt x="116" y="599"/>
                  </a:lnTo>
                  <a:lnTo>
                    <a:pt x="115" y="596"/>
                  </a:lnTo>
                  <a:lnTo>
                    <a:pt x="113" y="594"/>
                  </a:lnTo>
                  <a:lnTo>
                    <a:pt x="111" y="591"/>
                  </a:lnTo>
                  <a:lnTo>
                    <a:pt x="110" y="587"/>
                  </a:lnTo>
                  <a:lnTo>
                    <a:pt x="110" y="582"/>
                  </a:lnTo>
                  <a:lnTo>
                    <a:pt x="110" y="579"/>
                  </a:lnTo>
                  <a:lnTo>
                    <a:pt x="110" y="577"/>
                  </a:lnTo>
                  <a:lnTo>
                    <a:pt x="110" y="574"/>
                  </a:lnTo>
                  <a:lnTo>
                    <a:pt x="110" y="572"/>
                  </a:lnTo>
                  <a:lnTo>
                    <a:pt x="108" y="570"/>
                  </a:lnTo>
                  <a:lnTo>
                    <a:pt x="106" y="569"/>
                  </a:lnTo>
                  <a:lnTo>
                    <a:pt x="105" y="565"/>
                  </a:lnTo>
                  <a:lnTo>
                    <a:pt x="105" y="564"/>
                  </a:lnTo>
                  <a:lnTo>
                    <a:pt x="105" y="562"/>
                  </a:lnTo>
                  <a:lnTo>
                    <a:pt x="105" y="560"/>
                  </a:lnTo>
                  <a:lnTo>
                    <a:pt x="105" y="559"/>
                  </a:lnTo>
                  <a:lnTo>
                    <a:pt x="105" y="557"/>
                  </a:lnTo>
                  <a:lnTo>
                    <a:pt x="105" y="555"/>
                  </a:lnTo>
                  <a:lnTo>
                    <a:pt x="99" y="543"/>
                  </a:lnTo>
                  <a:lnTo>
                    <a:pt x="99" y="535"/>
                  </a:lnTo>
                  <a:lnTo>
                    <a:pt x="105" y="533"/>
                  </a:lnTo>
                  <a:lnTo>
                    <a:pt x="118" y="528"/>
                  </a:lnTo>
                  <a:lnTo>
                    <a:pt x="121" y="530"/>
                  </a:lnTo>
                  <a:lnTo>
                    <a:pt x="125" y="533"/>
                  </a:lnTo>
                  <a:lnTo>
                    <a:pt x="143" y="537"/>
                  </a:lnTo>
                  <a:lnTo>
                    <a:pt x="149" y="537"/>
                  </a:lnTo>
                  <a:lnTo>
                    <a:pt x="155" y="542"/>
                  </a:lnTo>
                  <a:lnTo>
                    <a:pt x="147" y="532"/>
                  </a:lnTo>
                  <a:lnTo>
                    <a:pt x="147" y="525"/>
                  </a:lnTo>
                  <a:lnTo>
                    <a:pt x="137" y="525"/>
                  </a:lnTo>
                  <a:lnTo>
                    <a:pt x="130" y="528"/>
                  </a:lnTo>
                  <a:lnTo>
                    <a:pt x="123" y="528"/>
                  </a:lnTo>
                  <a:lnTo>
                    <a:pt x="120" y="525"/>
                  </a:lnTo>
                  <a:lnTo>
                    <a:pt x="118" y="523"/>
                  </a:lnTo>
                  <a:lnTo>
                    <a:pt x="116" y="521"/>
                  </a:lnTo>
                  <a:lnTo>
                    <a:pt x="113" y="518"/>
                  </a:lnTo>
                  <a:lnTo>
                    <a:pt x="110" y="516"/>
                  </a:lnTo>
                  <a:lnTo>
                    <a:pt x="106" y="513"/>
                  </a:lnTo>
                  <a:lnTo>
                    <a:pt x="103" y="513"/>
                  </a:lnTo>
                  <a:lnTo>
                    <a:pt x="98" y="515"/>
                  </a:lnTo>
                  <a:lnTo>
                    <a:pt x="96" y="518"/>
                  </a:lnTo>
                  <a:lnTo>
                    <a:pt x="94" y="520"/>
                  </a:lnTo>
                  <a:lnTo>
                    <a:pt x="93" y="521"/>
                  </a:lnTo>
                  <a:lnTo>
                    <a:pt x="93" y="523"/>
                  </a:lnTo>
                  <a:lnTo>
                    <a:pt x="93" y="545"/>
                  </a:lnTo>
                  <a:lnTo>
                    <a:pt x="89" y="548"/>
                  </a:lnTo>
                  <a:lnTo>
                    <a:pt x="83" y="547"/>
                  </a:lnTo>
                  <a:lnTo>
                    <a:pt x="76" y="537"/>
                  </a:lnTo>
                  <a:lnTo>
                    <a:pt x="72" y="533"/>
                  </a:lnTo>
                  <a:lnTo>
                    <a:pt x="66" y="533"/>
                  </a:lnTo>
                  <a:lnTo>
                    <a:pt x="66" y="532"/>
                  </a:lnTo>
                  <a:lnTo>
                    <a:pt x="64" y="528"/>
                  </a:lnTo>
                  <a:lnTo>
                    <a:pt x="62" y="525"/>
                  </a:lnTo>
                  <a:lnTo>
                    <a:pt x="61" y="521"/>
                  </a:lnTo>
                  <a:lnTo>
                    <a:pt x="57" y="516"/>
                  </a:lnTo>
                  <a:lnTo>
                    <a:pt x="54" y="513"/>
                  </a:lnTo>
                  <a:lnTo>
                    <a:pt x="50" y="513"/>
                  </a:lnTo>
                  <a:lnTo>
                    <a:pt x="45" y="513"/>
                  </a:lnTo>
                  <a:lnTo>
                    <a:pt x="45" y="511"/>
                  </a:lnTo>
                  <a:lnTo>
                    <a:pt x="52" y="503"/>
                  </a:lnTo>
                  <a:lnTo>
                    <a:pt x="55" y="498"/>
                  </a:lnTo>
                  <a:lnTo>
                    <a:pt x="54" y="491"/>
                  </a:lnTo>
                  <a:lnTo>
                    <a:pt x="57" y="484"/>
                  </a:lnTo>
                  <a:lnTo>
                    <a:pt x="49" y="474"/>
                  </a:lnTo>
                  <a:lnTo>
                    <a:pt x="50" y="462"/>
                  </a:lnTo>
                  <a:lnTo>
                    <a:pt x="42" y="452"/>
                  </a:lnTo>
                  <a:lnTo>
                    <a:pt x="42" y="449"/>
                  </a:lnTo>
                  <a:lnTo>
                    <a:pt x="40" y="447"/>
                  </a:lnTo>
                  <a:lnTo>
                    <a:pt x="37" y="444"/>
                  </a:lnTo>
                  <a:lnTo>
                    <a:pt x="35" y="440"/>
                  </a:lnTo>
                  <a:lnTo>
                    <a:pt x="32" y="437"/>
                  </a:lnTo>
                  <a:lnTo>
                    <a:pt x="30" y="432"/>
                  </a:lnTo>
                  <a:lnTo>
                    <a:pt x="28" y="427"/>
                  </a:lnTo>
                  <a:lnTo>
                    <a:pt x="28" y="420"/>
                  </a:lnTo>
                  <a:lnTo>
                    <a:pt x="27" y="416"/>
                  </a:lnTo>
                  <a:lnTo>
                    <a:pt x="27" y="413"/>
                  </a:lnTo>
                  <a:lnTo>
                    <a:pt x="23" y="408"/>
                  </a:lnTo>
                  <a:lnTo>
                    <a:pt x="22" y="405"/>
                  </a:lnTo>
                  <a:lnTo>
                    <a:pt x="18" y="400"/>
                  </a:lnTo>
                  <a:lnTo>
                    <a:pt x="17" y="394"/>
                  </a:lnTo>
                  <a:lnTo>
                    <a:pt x="13" y="391"/>
                  </a:lnTo>
                  <a:lnTo>
                    <a:pt x="13" y="389"/>
                  </a:lnTo>
                  <a:lnTo>
                    <a:pt x="11" y="388"/>
                  </a:lnTo>
                  <a:lnTo>
                    <a:pt x="11" y="386"/>
                  </a:lnTo>
                  <a:lnTo>
                    <a:pt x="11" y="384"/>
                  </a:lnTo>
                  <a:lnTo>
                    <a:pt x="10" y="383"/>
                  </a:lnTo>
                  <a:lnTo>
                    <a:pt x="10" y="379"/>
                  </a:lnTo>
                  <a:lnTo>
                    <a:pt x="20" y="369"/>
                  </a:lnTo>
                  <a:lnTo>
                    <a:pt x="20" y="367"/>
                  </a:lnTo>
                  <a:lnTo>
                    <a:pt x="20" y="364"/>
                  </a:lnTo>
                  <a:lnTo>
                    <a:pt x="18" y="362"/>
                  </a:lnTo>
                  <a:lnTo>
                    <a:pt x="18" y="357"/>
                  </a:lnTo>
                  <a:lnTo>
                    <a:pt x="18" y="354"/>
                  </a:lnTo>
                  <a:lnTo>
                    <a:pt x="18" y="349"/>
                  </a:lnTo>
                  <a:lnTo>
                    <a:pt x="17" y="344"/>
                  </a:lnTo>
                  <a:lnTo>
                    <a:pt x="17" y="337"/>
                  </a:lnTo>
                  <a:lnTo>
                    <a:pt x="18" y="332"/>
                  </a:lnTo>
                  <a:lnTo>
                    <a:pt x="18" y="327"/>
                  </a:lnTo>
                  <a:lnTo>
                    <a:pt x="18" y="322"/>
                  </a:lnTo>
                  <a:lnTo>
                    <a:pt x="20" y="317"/>
                  </a:lnTo>
                  <a:lnTo>
                    <a:pt x="23" y="312"/>
                  </a:lnTo>
                  <a:lnTo>
                    <a:pt x="25" y="306"/>
                  </a:lnTo>
                  <a:lnTo>
                    <a:pt x="28" y="303"/>
                  </a:lnTo>
                  <a:lnTo>
                    <a:pt x="28" y="301"/>
                  </a:lnTo>
                  <a:lnTo>
                    <a:pt x="28" y="296"/>
                  </a:lnTo>
                  <a:lnTo>
                    <a:pt x="28" y="291"/>
                  </a:lnTo>
                  <a:lnTo>
                    <a:pt x="30" y="284"/>
                  </a:lnTo>
                  <a:lnTo>
                    <a:pt x="30" y="278"/>
                  </a:lnTo>
                  <a:lnTo>
                    <a:pt x="30" y="271"/>
                  </a:lnTo>
                  <a:lnTo>
                    <a:pt x="30" y="268"/>
                  </a:lnTo>
                  <a:lnTo>
                    <a:pt x="30" y="266"/>
                  </a:lnTo>
                  <a:lnTo>
                    <a:pt x="30" y="264"/>
                  </a:lnTo>
                  <a:lnTo>
                    <a:pt x="28" y="262"/>
                  </a:lnTo>
                  <a:lnTo>
                    <a:pt x="28" y="259"/>
                  </a:lnTo>
                  <a:lnTo>
                    <a:pt x="27" y="256"/>
                  </a:lnTo>
                  <a:lnTo>
                    <a:pt x="23" y="251"/>
                  </a:lnTo>
                  <a:lnTo>
                    <a:pt x="22" y="247"/>
                  </a:lnTo>
                  <a:lnTo>
                    <a:pt x="18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234"/>
                  </a:lnTo>
                  <a:lnTo>
                    <a:pt x="15" y="232"/>
                  </a:lnTo>
                  <a:lnTo>
                    <a:pt x="13" y="230"/>
                  </a:lnTo>
                  <a:lnTo>
                    <a:pt x="10" y="227"/>
                  </a:lnTo>
                  <a:lnTo>
                    <a:pt x="6" y="224"/>
                  </a:lnTo>
                  <a:lnTo>
                    <a:pt x="5" y="218"/>
                  </a:lnTo>
                  <a:lnTo>
                    <a:pt x="3" y="213"/>
                  </a:lnTo>
                  <a:lnTo>
                    <a:pt x="1" y="208"/>
                  </a:lnTo>
                  <a:lnTo>
                    <a:pt x="0" y="202"/>
                  </a:lnTo>
                  <a:lnTo>
                    <a:pt x="0" y="195"/>
                  </a:lnTo>
                  <a:lnTo>
                    <a:pt x="1" y="186"/>
                  </a:lnTo>
                  <a:lnTo>
                    <a:pt x="5" y="178"/>
                  </a:lnTo>
                  <a:lnTo>
                    <a:pt x="10" y="169"/>
                  </a:lnTo>
                  <a:lnTo>
                    <a:pt x="17" y="159"/>
                  </a:lnTo>
                  <a:lnTo>
                    <a:pt x="27" y="149"/>
                  </a:lnTo>
                  <a:lnTo>
                    <a:pt x="39" y="139"/>
                  </a:lnTo>
                  <a:lnTo>
                    <a:pt x="40" y="137"/>
                  </a:lnTo>
                  <a:lnTo>
                    <a:pt x="42" y="136"/>
                  </a:lnTo>
                  <a:lnTo>
                    <a:pt x="44" y="132"/>
                  </a:lnTo>
                  <a:lnTo>
                    <a:pt x="45" y="127"/>
                  </a:lnTo>
                  <a:lnTo>
                    <a:pt x="47" y="122"/>
                  </a:lnTo>
                  <a:lnTo>
                    <a:pt x="49" y="117"/>
                  </a:lnTo>
                  <a:lnTo>
                    <a:pt x="49" y="112"/>
                  </a:lnTo>
                  <a:lnTo>
                    <a:pt x="49" y="107"/>
                  </a:lnTo>
                  <a:lnTo>
                    <a:pt x="49" y="105"/>
                  </a:lnTo>
                  <a:lnTo>
                    <a:pt x="52" y="100"/>
                  </a:lnTo>
                  <a:lnTo>
                    <a:pt x="55" y="93"/>
                  </a:lnTo>
                  <a:lnTo>
                    <a:pt x="61" y="86"/>
                  </a:lnTo>
                  <a:lnTo>
                    <a:pt x="66" y="78"/>
                  </a:lnTo>
                  <a:lnTo>
                    <a:pt x="67" y="70"/>
                  </a:lnTo>
                  <a:lnTo>
                    <a:pt x="69" y="61"/>
                  </a:lnTo>
                  <a:lnTo>
                    <a:pt x="69" y="53"/>
                  </a:lnTo>
                  <a:lnTo>
                    <a:pt x="69" y="51"/>
                  </a:lnTo>
                  <a:lnTo>
                    <a:pt x="69" y="49"/>
                  </a:lnTo>
                  <a:lnTo>
                    <a:pt x="71" y="46"/>
                  </a:lnTo>
                  <a:lnTo>
                    <a:pt x="69" y="44"/>
                  </a:lnTo>
                  <a:lnTo>
                    <a:pt x="69" y="34"/>
                  </a:lnTo>
                  <a:lnTo>
                    <a:pt x="64" y="27"/>
                  </a:lnTo>
                  <a:lnTo>
                    <a:pt x="66" y="24"/>
                  </a:lnTo>
                  <a:lnTo>
                    <a:pt x="74" y="10"/>
                  </a:lnTo>
                  <a:lnTo>
                    <a:pt x="76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4" name="Freeform 57"/>
            <p:cNvSpPr>
              <a:spLocks/>
            </p:cNvSpPr>
            <p:nvPr/>
          </p:nvSpPr>
          <p:spPr bwMode="auto">
            <a:xfrm>
              <a:off x="9540875" y="4362450"/>
              <a:ext cx="39688" cy="107950"/>
            </a:xfrm>
            <a:custGeom>
              <a:avLst/>
              <a:gdLst>
                <a:gd name="T0" fmla="*/ 8 w 40"/>
                <a:gd name="T1" fmla="*/ 17 h 120"/>
                <a:gd name="T2" fmla="*/ 11 w 40"/>
                <a:gd name="T3" fmla="*/ 13 h 120"/>
                <a:gd name="T4" fmla="*/ 13 w 40"/>
                <a:gd name="T5" fmla="*/ 12 h 120"/>
                <a:gd name="T6" fmla="*/ 17 w 40"/>
                <a:gd name="T7" fmla="*/ 8 h 120"/>
                <a:gd name="T8" fmla="*/ 20 w 40"/>
                <a:gd name="T9" fmla="*/ 7 h 120"/>
                <a:gd name="T10" fmla="*/ 20 w 40"/>
                <a:gd name="T11" fmla="*/ 3 h 120"/>
                <a:gd name="T12" fmla="*/ 20 w 40"/>
                <a:gd name="T13" fmla="*/ 1 h 120"/>
                <a:gd name="T14" fmla="*/ 22 w 40"/>
                <a:gd name="T15" fmla="*/ 0 h 120"/>
                <a:gd name="T16" fmla="*/ 29 w 40"/>
                <a:gd name="T17" fmla="*/ 0 h 120"/>
                <a:gd name="T18" fmla="*/ 29 w 40"/>
                <a:gd name="T19" fmla="*/ 0 h 120"/>
                <a:gd name="T20" fmla="*/ 29 w 40"/>
                <a:gd name="T21" fmla="*/ 1 h 120"/>
                <a:gd name="T22" fmla="*/ 29 w 40"/>
                <a:gd name="T23" fmla="*/ 5 h 120"/>
                <a:gd name="T24" fmla="*/ 30 w 40"/>
                <a:gd name="T25" fmla="*/ 7 h 120"/>
                <a:gd name="T26" fmla="*/ 30 w 40"/>
                <a:gd name="T27" fmla="*/ 10 h 120"/>
                <a:gd name="T28" fmla="*/ 30 w 40"/>
                <a:gd name="T29" fmla="*/ 12 h 120"/>
                <a:gd name="T30" fmla="*/ 30 w 40"/>
                <a:gd name="T31" fmla="*/ 13 h 120"/>
                <a:gd name="T32" fmla="*/ 30 w 40"/>
                <a:gd name="T33" fmla="*/ 15 h 120"/>
                <a:gd name="T34" fmla="*/ 25 w 40"/>
                <a:gd name="T35" fmla="*/ 20 h 120"/>
                <a:gd name="T36" fmla="*/ 23 w 40"/>
                <a:gd name="T37" fmla="*/ 20 h 120"/>
                <a:gd name="T38" fmla="*/ 25 w 40"/>
                <a:gd name="T39" fmla="*/ 27 h 120"/>
                <a:gd name="T40" fmla="*/ 22 w 40"/>
                <a:gd name="T41" fmla="*/ 39 h 120"/>
                <a:gd name="T42" fmla="*/ 20 w 40"/>
                <a:gd name="T43" fmla="*/ 47 h 120"/>
                <a:gd name="T44" fmla="*/ 20 w 40"/>
                <a:gd name="T45" fmla="*/ 52 h 120"/>
                <a:gd name="T46" fmla="*/ 15 w 40"/>
                <a:gd name="T47" fmla="*/ 56 h 120"/>
                <a:gd name="T48" fmla="*/ 15 w 40"/>
                <a:gd name="T49" fmla="*/ 61 h 120"/>
                <a:gd name="T50" fmla="*/ 8 w 40"/>
                <a:gd name="T51" fmla="*/ 73 h 120"/>
                <a:gd name="T52" fmla="*/ 8 w 40"/>
                <a:gd name="T53" fmla="*/ 78 h 120"/>
                <a:gd name="T54" fmla="*/ 8 w 40"/>
                <a:gd name="T55" fmla="*/ 80 h 120"/>
                <a:gd name="T56" fmla="*/ 8 w 40"/>
                <a:gd name="T57" fmla="*/ 83 h 120"/>
                <a:gd name="T58" fmla="*/ 8 w 40"/>
                <a:gd name="T59" fmla="*/ 86 h 120"/>
                <a:gd name="T60" fmla="*/ 8 w 40"/>
                <a:gd name="T61" fmla="*/ 91 h 120"/>
                <a:gd name="T62" fmla="*/ 8 w 40"/>
                <a:gd name="T63" fmla="*/ 93 h 120"/>
                <a:gd name="T64" fmla="*/ 6 w 40"/>
                <a:gd name="T65" fmla="*/ 93 h 120"/>
                <a:gd name="T66" fmla="*/ 5 w 40"/>
                <a:gd name="T67" fmla="*/ 90 h 120"/>
                <a:gd name="T68" fmla="*/ 1 w 40"/>
                <a:gd name="T69" fmla="*/ 80 h 120"/>
                <a:gd name="T70" fmla="*/ 1 w 40"/>
                <a:gd name="T71" fmla="*/ 78 h 120"/>
                <a:gd name="T72" fmla="*/ 0 w 40"/>
                <a:gd name="T73" fmla="*/ 75 h 120"/>
                <a:gd name="T74" fmla="*/ 0 w 40"/>
                <a:gd name="T75" fmla="*/ 68 h 120"/>
                <a:gd name="T76" fmla="*/ 0 w 40"/>
                <a:gd name="T77" fmla="*/ 63 h 120"/>
                <a:gd name="T78" fmla="*/ 0 w 40"/>
                <a:gd name="T79" fmla="*/ 59 h 120"/>
                <a:gd name="T80" fmla="*/ 0 w 40"/>
                <a:gd name="T81" fmla="*/ 56 h 120"/>
                <a:gd name="T82" fmla="*/ 0 w 40"/>
                <a:gd name="T83" fmla="*/ 54 h 120"/>
                <a:gd name="T84" fmla="*/ 0 w 40"/>
                <a:gd name="T85" fmla="*/ 53 h 120"/>
                <a:gd name="T86" fmla="*/ 1 w 40"/>
                <a:gd name="T87" fmla="*/ 46 h 120"/>
                <a:gd name="T88" fmla="*/ 8 w 40"/>
                <a:gd name="T89" fmla="*/ 42 h 120"/>
                <a:gd name="T90" fmla="*/ 8 w 40"/>
                <a:gd name="T91" fmla="*/ 30 h 120"/>
                <a:gd name="T92" fmla="*/ 15 w 40"/>
                <a:gd name="T93" fmla="*/ 20 h 120"/>
                <a:gd name="T94" fmla="*/ 17 w 40"/>
                <a:gd name="T95" fmla="*/ 20 h 120"/>
                <a:gd name="T96" fmla="*/ 17 w 40"/>
                <a:gd name="T97" fmla="*/ 20 h 120"/>
                <a:gd name="T98" fmla="*/ 17 w 40"/>
                <a:gd name="T99" fmla="*/ 20 h 120"/>
                <a:gd name="T100" fmla="*/ 13 w 40"/>
                <a:gd name="T101" fmla="*/ 20 h 120"/>
                <a:gd name="T102" fmla="*/ 11 w 40"/>
                <a:gd name="T103" fmla="*/ 18 h 120"/>
                <a:gd name="T104" fmla="*/ 8 w 40"/>
                <a:gd name="T105" fmla="*/ 17 h 120"/>
                <a:gd name="T106" fmla="*/ 8 w 40"/>
                <a:gd name="T107" fmla="*/ 17 h 120"/>
                <a:gd name="T108" fmla="*/ 8 w 40"/>
                <a:gd name="T109" fmla="*/ 17 h 12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"/>
                <a:gd name="T166" fmla="*/ 0 h 120"/>
                <a:gd name="T167" fmla="*/ 40 w 40"/>
                <a:gd name="T168" fmla="*/ 120 h 12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" h="120">
                  <a:moveTo>
                    <a:pt x="8" y="17"/>
                  </a:moveTo>
                  <a:lnTo>
                    <a:pt x="11" y="13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0" y="7"/>
                  </a:lnTo>
                  <a:lnTo>
                    <a:pt x="23" y="3"/>
                  </a:lnTo>
                  <a:lnTo>
                    <a:pt x="27" y="1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39" y="1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40" y="15"/>
                  </a:lnTo>
                  <a:lnTo>
                    <a:pt x="35" y="23"/>
                  </a:lnTo>
                  <a:lnTo>
                    <a:pt x="33" y="30"/>
                  </a:lnTo>
                  <a:lnTo>
                    <a:pt x="35" y="37"/>
                  </a:lnTo>
                  <a:lnTo>
                    <a:pt x="32" y="49"/>
                  </a:lnTo>
                  <a:lnTo>
                    <a:pt x="27" y="57"/>
                  </a:lnTo>
                  <a:lnTo>
                    <a:pt x="25" y="64"/>
                  </a:lnTo>
                  <a:lnTo>
                    <a:pt x="15" y="73"/>
                  </a:lnTo>
                  <a:lnTo>
                    <a:pt x="15" y="81"/>
                  </a:lnTo>
                  <a:lnTo>
                    <a:pt x="8" y="93"/>
                  </a:lnTo>
                  <a:lnTo>
                    <a:pt x="8" y="98"/>
                  </a:lnTo>
                  <a:lnTo>
                    <a:pt x="8" y="100"/>
                  </a:lnTo>
                  <a:lnTo>
                    <a:pt x="8" y="105"/>
                  </a:lnTo>
                  <a:lnTo>
                    <a:pt x="8" y="110"/>
                  </a:lnTo>
                  <a:lnTo>
                    <a:pt x="8" y="117"/>
                  </a:lnTo>
                  <a:lnTo>
                    <a:pt x="8" y="120"/>
                  </a:lnTo>
                  <a:lnTo>
                    <a:pt x="6" y="120"/>
                  </a:lnTo>
                  <a:lnTo>
                    <a:pt x="5" y="115"/>
                  </a:lnTo>
                  <a:lnTo>
                    <a:pt x="1" y="101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1" y="56"/>
                  </a:lnTo>
                  <a:lnTo>
                    <a:pt x="8" y="52"/>
                  </a:lnTo>
                  <a:lnTo>
                    <a:pt x="8" y="40"/>
                  </a:lnTo>
                  <a:lnTo>
                    <a:pt x="15" y="30"/>
                  </a:lnTo>
                  <a:lnTo>
                    <a:pt x="17" y="27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9933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5" name="Freeform 58"/>
            <p:cNvSpPr>
              <a:spLocks/>
            </p:cNvSpPr>
            <p:nvPr/>
          </p:nvSpPr>
          <p:spPr bwMode="auto">
            <a:xfrm>
              <a:off x="9540875" y="4362450"/>
              <a:ext cx="39688" cy="107950"/>
            </a:xfrm>
            <a:custGeom>
              <a:avLst/>
              <a:gdLst>
                <a:gd name="T0" fmla="*/ 8 w 40"/>
                <a:gd name="T1" fmla="*/ 17 h 120"/>
                <a:gd name="T2" fmla="*/ 8 w 40"/>
                <a:gd name="T3" fmla="*/ 17 h 120"/>
                <a:gd name="T4" fmla="*/ 11 w 40"/>
                <a:gd name="T5" fmla="*/ 13 h 120"/>
                <a:gd name="T6" fmla="*/ 13 w 40"/>
                <a:gd name="T7" fmla="*/ 12 h 120"/>
                <a:gd name="T8" fmla="*/ 17 w 40"/>
                <a:gd name="T9" fmla="*/ 8 h 120"/>
                <a:gd name="T10" fmla="*/ 20 w 40"/>
                <a:gd name="T11" fmla="*/ 7 h 120"/>
                <a:gd name="T12" fmla="*/ 20 w 40"/>
                <a:gd name="T13" fmla="*/ 3 h 120"/>
                <a:gd name="T14" fmla="*/ 20 w 40"/>
                <a:gd name="T15" fmla="*/ 1 h 120"/>
                <a:gd name="T16" fmla="*/ 22 w 40"/>
                <a:gd name="T17" fmla="*/ 0 h 120"/>
                <a:gd name="T18" fmla="*/ 29 w 40"/>
                <a:gd name="T19" fmla="*/ 0 h 120"/>
                <a:gd name="T20" fmla="*/ 29 w 40"/>
                <a:gd name="T21" fmla="*/ 0 h 120"/>
                <a:gd name="T22" fmla="*/ 29 w 40"/>
                <a:gd name="T23" fmla="*/ 0 h 120"/>
                <a:gd name="T24" fmla="*/ 29 w 40"/>
                <a:gd name="T25" fmla="*/ 1 h 120"/>
                <a:gd name="T26" fmla="*/ 29 w 40"/>
                <a:gd name="T27" fmla="*/ 5 h 120"/>
                <a:gd name="T28" fmla="*/ 30 w 40"/>
                <a:gd name="T29" fmla="*/ 7 h 120"/>
                <a:gd name="T30" fmla="*/ 30 w 40"/>
                <a:gd name="T31" fmla="*/ 10 h 120"/>
                <a:gd name="T32" fmla="*/ 30 w 40"/>
                <a:gd name="T33" fmla="*/ 12 h 120"/>
                <a:gd name="T34" fmla="*/ 30 w 40"/>
                <a:gd name="T35" fmla="*/ 13 h 120"/>
                <a:gd name="T36" fmla="*/ 30 w 40"/>
                <a:gd name="T37" fmla="*/ 15 h 120"/>
                <a:gd name="T38" fmla="*/ 25 w 40"/>
                <a:gd name="T39" fmla="*/ 20 h 120"/>
                <a:gd name="T40" fmla="*/ 23 w 40"/>
                <a:gd name="T41" fmla="*/ 20 h 120"/>
                <a:gd name="T42" fmla="*/ 25 w 40"/>
                <a:gd name="T43" fmla="*/ 27 h 120"/>
                <a:gd name="T44" fmla="*/ 22 w 40"/>
                <a:gd name="T45" fmla="*/ 39 h 120"/>
                <a:gd name="T46" fmla="*/ 20 w 40"/>
                <a:gd name="T47" fmla="*/ 47 h 120"/>
                <a:gd name="T48" fmla="*/ 20 w 40"/>
                <a:gd name="T49" fmla="*/ 52 h 120"/>
                <a:gd name="T50" fmla="*/ 15 w 40"/>
                <a:gd name="T51" fmla="*/ 56 h 120"/>
                <a:gd name="T52" fmla="*/ 15 w 40"/>
                <a:gd name="T53" fmla="*/ 61 h 120"/>
                <a:gd name="T54" fmla="*/ 8 w 40"/>
                <a:gd name="T55" fmla="*/ 73 h 120"/>
                <a:gd name="T56" fmla="*/ 8 w 40"/>
                <a:gd name="T57" fmla="*/ 78 h 120"/>
                <a:gd name="T58" fmla="*/ 8 w 40"/>
                <a:gd name="T59" fmla="*/ 78 h 120"/>
                <a:gd name="T60" fmla="*/ 8 w 40"/>
                <a:gd name="T61" fmla="*/ 80 h 120"/>
                <a:gd name="T62" fmla="*/ 8 w 40"/>
                <a:gd name="T63" fmla="*/ 83 h 120"/>
                <a:gd name="T64" fmla="*/ 8 w 40"/>
                <a:gd name="T65" fmla="*/ 86 h 120"/>
                <a:gd name="T66" fmla="*/ 8 w 40"/>
                <a:gd name="T67" fmla="*/ 91 h 120"/>
                <a:gd name="T68" fmla="*/ 8 w 40"/>
                <a:gd name="T69" fmla="*/ 93 h 120"/>
                <a:gd name="T70" fmla="*/ 6 w 40"/>
                <a:gd name="T71" fmla="*/ 93 h 120"/>
                <a:gd name="T72" fmla="*/ 5 w 40"/>
                <a:gd name="T73" fmla="*/ 90 h 120"/>
                <a:gd name="T74" fmla="*/ 1 w 40"/>
                <a:gd name="T75" fmla="*/ 80 h 120"/>
                <a:gd name="T76" fmla="*/ 1 w 40"/>
                <a:gd name="T77" fmla="*/ 80 h 120"/>
                <a:gd name="T78" fmla="*/ 1 w 40"/>
                <a:gd name="T79" fmla="*/ 78 h 120"/>
                <a:gd name="T80" fmla="*/ 0 w 40"/>
                <a:gd name="T81" fmla="*/ 75 h 120"/>
                <a:gd name="T82" fmla="*/ 0 w 40"/>
                <a:gd name="T83" fmla="*/ 68 h 120"/>
                <a:gd name="T84" fmla="*/ 0 w 40"/>
                <a:gd name="T85" fmla="*/ 63 h 120"/>
                <a:gd name="T86" fmla="*/ 0 w 40"/>
                <a:gd name="T87" fmla="*/ 59 h 120"/>
                <a:gd name="T88" fmla="*/ 0 w 40"/>
                <a:gd name="T89" fmla="*/ 56 h 120"/>
                <a:gd name="T90" fmla="*/ 0 w 40"/>
                <a:gd name="T91" fmla="*/ 54 h 120"/>
                <a:gd name="T92" fmla="*/ 0 w 40"/>
                <a:gd name="T93" fmla="*/ 53 h 120"/>
                <a:gd name="T94" fmla="*/ 1 w 40"/>
                <a:gd name="T95" fmla="*/ 46 h 120"/>
                <a:gd name="T96" fmla="*/ 8 w 40"/>
                <a:gd name="T97" fmla="*/ 42 h 120"/>
                <a:gd name="T98" fmla="*/ 8 w 40"/>
                <a:gd name="T99" fmla="*/ 30 h 120"/>
                <a:gd name="T100" fmla="*/ 15 w 40"/>
                <a:gd name="T101" fmla="*/ 20 h 120"/>
                <a:gd name="T102" fmla="*/ 15 w 40"/>
                <a:gd name="T103" fmla="*/ 20 h 120"/>
                <a:gd name="T104" fmla="*/ 17 w 40"/>
                <a:gd name="T105" fmla="*/ 20 h 120"/>
                <a:gd name="T106" fmla="*/ 17 w 40"/>
                <a:gd name="T107" fmla="*/ 20 h 120"/>
                <a:gd name="T108" fmla="*/ 17 w 40"/>
                <a:gd name="T109" fmla="*/ 20 h 120"/>
                <a:gd name="T110" fmla="*/ 13 w 40"/>
                <a:gd name="T111" fmla="*/ 20 h 120"/>
                <a:gd name="T112" fmla="*/ 11 w 40"/>
                <a:gd name="T113" fmla="*/ 18 h 120"/>
                <a:gd name="T114" fmla="*/ 8 w 40"/>
                <a:gd name="T115" fmla="*/ 17 h 120"/>
                <a:gd name="T116" fmla="*/ 8 w 40"/>
                <a:gd name="T117" fmla="*/ 17 h 120"/>
                <a:gd name="T118" fmla="*/ 8 w 40"/>
                <a:gd name="T119" fmla="*/ 17 h 1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0"/>
                <a:gd name="T181" fmla="*/ 0 h 120"/>
                <a:gd name="T182" fmla="*/ 40 w 40"/>
                <a:gd name="T183" fmla="*/ 120 h 12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0" h="120">
                  <a:moveTo>
                    <a:pt x="8" y="17"/>
                  </a:moveTo>
                  <a:lnTo>
                    <a:pt x="8" y="17"/>
                  </a:lnTo>
                  <a:lnTo>
                    <a:pt x="11" y="13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0" y="7"/>
                  </a:lnTo>
                  <a:lnTo>
                    <a:pt x="23" y="3"/>
                  </a:lnTo>
                  <a:lnTo>
                    <a:pt x="27" y="1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39" y="1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40" y="15"/>
                  </a:lnTo>
                  <a:lnTo>
                    <a:pt x="35" y="23"/>
                  </a:lnTo>
                  <a:lnTo>
                    <a:pt x="33" y="30"/>
                  </a:lnTo>
                  <a:lnTo>
                    <a:pt x="35" y="37"/>
                  </a:lnTo>
                  <a:lnTo>
                    <a:pt x="32" y="49"/>
                  </a:lnTo>
                  <a:lnTo>
                    <a:pt x="27" y="57"/>
                  </a:lnTo>
                  <a:lnTo>
                    <a:pt x="25" y="64"/>
                  </a:lnTo>
                  <a:lnTo>
                    <a:pt x="15" y="73"/>
                  </a:lnTo>
                  <a:lnTo>
                    <a:pt x="15" y="81"/>
                  </a:lnTo>
                  <a:lnTo>
                    <a:pt x="8" y="93"/>
                  </a:lnTo>
                  <a:lnTo>
                    <a:pt x="8" y="98"/>
                  </a:lnTo>
                  <a:lnTo>
                    <a:pt x="8" y="100"/>
                  </a:lnTo>
                  <a:lnTo>
                    <a:pt x="8" y="105"/>
                  </a:lnTo>
                  <a:lnTo>
                    <a:pt x="8" y="110"/>
                  </a:lnTo>
                  <a:lnTo>
                    <a:pt x="8" y="117"/>
                  </a:lnTo>
                  <a:lnTo>
                    <a:pt x="8" y="120"/>
                  </a:lnTo>
                  <a:lnTo>
                    <a:pt x="6" y="120"/>
                  </a:lnTo>
                  <a:lnTo>
                    <a:pt x="5" y="115"/>
                  </a:lnTo>
                  <a:lnTo>
                    <a:pt x="1" y="101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1" y="56"/>
                  </a:lnTo>
                  <a:lnTo>
                    <a:pt x="8" y="52"/>
                  </a:lnTo>
                  <a:lnTo>
                    <a:pt x="8" y="40"/>
                  </a:lnTo>
                  <a:lnTo>
                    <a:pt x="15" y="30"/>
                  </a:lnTo>
                  <a:lnTo>
                    <a:pt x="17" y="27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8" y="17"/>
                  </a:lnTo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6" name="Freeform 59"/>
            <p:cNvSpPr>
              <a:spLocks/>
            </p:cNvSpPr>
            <p:nvPr/>
          </p:nvSpPr>
          <p:spPr bwMode="auto">
            <a:xfrm>
              <a:off x="8777288" y="4265613"/>
              <a:ext cx="792162" cy="400050"/>
            </a:xfrm>
            <a:custGeom>
              <a:avLst/>
              <a:gdLst>
                <a:gd name="T0" fmla="*/ 688 w 776"/>
                <a:gd name="T1" fmla="*/ 270 h 440"/>
                <a:gd name="T2" fmla="*/ 697 w 776"/>
                <a:gd name="T3" fmla="*/ 278 h 440"/>
                <a:gd name="T4" fmla="*/ 669 w 776"/>
                <a:gd name="T5" fmla="*/ 248 h 440"/>
                <a:gd name="T6" fmla="*/ 654 w 776"/>
                <a:gd name="T7" fmla="*/ 244 h 440"/>
                <a:gd name="T8" fmla="*/ 656 w 776"/>
                <a:gd name="T9" fmla="*/ 255 h 440"/>
                <a:gd name="T10" fmla="*/ 647 w 776"/>
                <a:gd name="T11" fmla="*/ 257 h 440"/>
                <a:gd name="T12" fmla="*/ 598 w 776"/>
                <a:gd name="T13" fmla="*/ 229 h 440"/>
                <a:gd name="T14" fmla="*/ 652 w 776"/>
                <a:gd name="T15" fmla="*/ 232 h 440"/>
                <a:gd name="T16" fmla="*/ 630 w 776"/>
                <a:gd name="T17" fmla="*/ 214 h 440"/>
                <a:gd name="T18" fmla="*/ 634 w 776"/>
                <a:gd name="T19" fmla="*/ 178 h 440"/>
                <a:gd name="T20" fmla="*/ 615 w 776"/>
                <a:gd name="T21" fmla="*/ 164 h 440"/>
                <a:gd name="T22" fmla="*/ 623 w 776"/>
                <a:gd name="T23" fmla="*/ 136 h 440"/>
                <a:gd name="T24" fmla="*/ 595 w 776"/>
                <a:gd name="T25" fmla="*/ 117 h 440"/>
                <a:gd name="T26" fmla="*/ 559 w 776"/>
                <a:gd name="T27" fmla="*/ 102 h 440"/>
                <a:gd name="T28" fmla="*/ 547 w 776"/>
                <a:gd name="T29" fmla="*/ 102 h 440"/>
                <a:gd name="T30" fmla="*/ 530 w 776"/>
                <a:gd name="T31" fmla="*/ 100 h 440"/>
                <a:gd name="T32" fmla="*/ 530 w 776"/>
                <a:gd name="T33" fmla="*/ 70 h 440"/>
                <a:gd name="T34" fmla="*/ 547 w 776"/>
                <a:gd name="T35" fmla="*/ 55 h 440"/>
                <a:gd name="T36" fmla="*/ 520 w 776"/>
                <a:gd name="T37" fmla="*/ 29 h 440"/>
                <a:gd name="T38" fmla="*/ 501 w 776"/>
                <a:gd name="T39" fmla="*/ 14 h 440"/>
                <a:gd name="T40" fmla="*/ 489 w 776"/>
                <a:gd name="T41" fmla="*/ 4 h 440"/>
                <a:gd name="T42" fmla="*/ 481 w 776"/>
                <a:gd name="T43" fmla="*/ 10 h 440"/>
                <a:gd name="T44" fmla="*/ 462 w 776"/>
                <a:gd name="T45" fmla="*/ 19 h 440"/>
                <a:gd name="T46" fmla="*/ 431 w 776"/>
                <a:gd name="T47" fmla="*/ 4 h 440"/>
                <a:gd name="T48" fmla="*/ 417 w 776"/>
                <a:gd name="T49" fmla="*/ 41 h 440"/>
                <a:gd name="T50" fmla="*/ 404 w 776"/>
                <a:gd name="T51" fmla="*/ 61 h 440"/>
                <a:gd name="T52" fmla="*/ 397 w 776"/>
                <a:gd name="T53" fmla="*/ 78 h 440"/>
                <a:gd name="T54" fmla="*/ 384 w 776"/>
                <a:gd name="T55" fmla="*/ 75 h 440"/>
                <a:gd name="T56" fmla="*/ 374 w 776"/>
                <a:gd name="T57" fmla="*/ 97 h 440"/>
                <a:gd name="T58" fmla="*/ 371 w 776"/>
                <a:gd name="T59" fmla="*/ 109 h 440"/>
                <a:gd name="T60" fmla="*/ 361 w 776"/>
                <a:gd name="T61" fmla="*/ 129 h 440"/>
                <a:gd name="T62" fmla="*/ 332 w 776"/>
                <a:gd name="T63" fmla="*/ 117 h 440"/>
                <a:gd name="T64" fmla="*/ 327 w 776"/>
                <a:gd name="T65" fmla="*/ 141 h 440"/>
                <a:gd name="T66" fmla="*/ 323 w 776"/>
                <a:gd name="T67" fmla="*/ 154 h 440"/>
                <a:gd name="T68" fmla="*/ 318 w 776"/>
                <a:gd name="T69" fmla="*/ 163 h 440"/>
                <a:gd name="T70" fmla="*/ 312 w 776"/>
                <a:gd name="T71" fmla="*/ 190 h 440"/>
                <a:gd name="T72" fmla="*/ 296 w 776"/>
                <a:gd name="T73" fmla="*/ 221 h 440"/>
                <a:gd name="T74" fmla="*/ 296 w 776"/>
                <a:gd name="T75" fmla="*/ 232 h 440"/>
                <a:gd name="T76" fmla="*/ 283 w 776"/>
                <a:gd name="T77" fmla="*/ 261 h 440"/>
                <a:gd name="T78" fmla="*/ 266 w 776"/>
                <a:gd name="T79" fmla="*/ 261 h 440"/>
                <a:gd name="T80" fmla="*/ 247 w 776"/>
                <a:gd name="T81" fmla="*/ 265 h 440"/>
                <a:gd name="T82" fmla="*/ 242 w 776"/>
                <a:gd name="T83" fmla="*/ 277 h 440"/>
                <a:gd name="T84" fmla="*/ 234 w 776"/>
                <a:gd name="T85" fmla="*/ 282 h 440"/>
                <a:gd name="T86" fmla="*/ 213 w 776"/>
                <a:gd name="T87" fmla="*/ 288 h 440"/>
                <a:gd name="T88" fmla="*/ 200 w 776"/>
                <a:gd name="T89" fmla="*/ 292 h 440"/>
                <a:gd name="T90" fmla="*/ 173 w 776"/>
                <a:gd name="T91" fmla="*/ 297 h 440"/>
                <a:gd name="T92" fmla="*/ 147 w 776"/>
                <a:gd name="T93" fmla="*/ 275 h 440"/>
                <a:gd name="T94" fmla="*/ 130 w 776"/>
                <a:gd name="T95" fmla="*/ 294 h 440"/>
                <a:gd name="T96" fmla="*/ 132 w 776"/>
                <a:gd name="T97" fmla="*/ 290 h 440"/>
                <a:gd name="T98" fmla="*/ 103 w 776"/>
                <a:gd name="T99" fmla="*/ 314 h 440"/>
                <a:gd name="T100" fmla="*/ 88 w 776"/>
                <a:gd name="T101" fmla="*/ 338 h 440"/>
                <a:gd name="T102" fmla="*/ 79 w 776"/>
                <a:gd name="T103" fmla="*/ 351 h 440"/>
                <a:gd name="T104" fmla="*/ 74 w 776"/>
                <a:gd name="T105" fmla="*/ 359 h 440"/>
                <a:gd name="T106" fmla="*/ 54 w 776"/>
                <a:gd name="T107" fmla="*/ 370 h 440"/>
                <a:gd name="T108" fmla="*/ 48 w 776"/>
                <a:gd name="T109" fmla="*/ 376 h 440"/>
                <a:gd name="T110" fmla="*/ 22 w 776"/>
                <a:gd name="T111" fmla="*/ 388 h 440"/>
                <a:gd name="T112" fmla="*/ 0 w 776"/>
                <a:gd name="T113" fmla="*/ 400 h 440"/>
                <a:gd name="T114" fmla="*/ 190 w 776"/>
                <a:gd name="T115" fmla="*/ 370 h 440"/>
                <a:gd name="T116" fmla="*/ 226 w 776"/>
                <a:gd name="T117" fmla="*/ 368 h 440"/>
                <a:gd name="T118" fmla="*/ 296 w 776"/>
                <a:gd name="T119" fmla="*/ 361 h 440"/>
                <a:gd name="T120" fmla="*/ 400 w 776"/>
                <a:gd name="T121" fmla="*/ 346 h 440"/>
                <a:gd name="T122" fmla="*/ 526 w 776"/>
                <a:gd name="T123" fmla="*/ 321 h 440"/>
                <a:gd name="T124" fmla="*/ 682 w 776"/>
                <a:gd name="T125" fmla="*/ 282 h 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76"/>
                <a:gd name="T190" fmla="*/ 0 h 440"/>
                <a:gd name="T191" fmla="*/ 776 w 776"/>
                <a:gd name="T192" fmla="*/ 440 h 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76" h="440">
                  <a:moveTo>
                    <a:pt x="761" y="310"/>
                  </a:moveTo>
                  <a:lnTo>
                    <a:pt x="763" y="310"/>
                  </a:lnTo>
                  <a:lnTo>
                    <a:pt x="765" y="312"/>
                  </a:lnTo>
                  <a:lnTo>
                    <a:pt x="766" y="312"/>
                  </a:lnTo>
                  <a:lnTo>
                    <a:pt x="766" y="310"/>
                  </a:lnTo>
                  <a:lnTo>
                    <a:pt x="763" y="298"/>
                  </a:lnTo>
                  <a:lnTo>
                    <a:pt x="763" y="293"/>
                  </a:lnTo>
                  <a:lnTo>
                    <a:pt x="765" y="295"/>
                  </a:lnTo>
                  <a:lnTo>
                    <a:pt x="768" y="298"/>
                  </a:lnTo>
                  <a:lnTo>
                    <a:pt x="770" y="305"/>
                  </a:lnTo>
                  <a:lnTo>
                    <a:pt x="773" y="308"/>
                  </a:lnTo>
                  <a:lnTo>
                    <a:pt x="773" y="310"/>
                  </a:lnTo>
                  <a:lnTo>
                    <a:pt x="776" y="305"/>
                  </a:lnTo>
                  <a:lnTo>
                    <a:pt x="758" y="264"/>
                  </a:lnTo>
                  <a:lnTo>
                    <a:pt x="749" y="263"/>
                  </a:lnTo>
                  <a:lnTo>
                    <a:pt x="743" y="268"/>
                  </a:lnTo>
                  <a:lnTo>
                    <a:pt x="741" y="268"/>
                  </a:lnTo>
                  <a:lnTo>
                    <a:pt x="739" y="268"/>
                  </a:lnTo>
                  <a:lnTo>
                    <a:pt x="736" y="268"/>
                  </a:lnTo>
                  <a:lnTo>
                    <a:pt x="734" y="268"/>
                  </a:lnTo>
                  <a:lnTo>
                    <a:pt x="729" y="264"/>
                  </a:lnTo>
                  <a:lnTo>
                    <a:pt x="726" y="263"/>
                  </a:lnTo>
                  <a:lnTo>
                    <a:pt x="724" y="264"/>
                  </a:lnTo>
                  <a:lnTo>
                    <a:pt x="722" y="266"/>
                  </a:lnTo>
                  <a:lnTo>
                    <a:pt x="722" y="268"/>
                  </a:lnTo>
                  <a:lnTo>
                    <a:pt x="722" y="269"/>
                  </a:lnTo>
                  <a:lnTo>
                    <a:pt x="722" y="271"/>
                  </a:lnTo>
                  <a:lnTo>
                    <a:pt x="722" y="273"/>
                  </a:lnTo>
                  <a:lnTo>
                    <a:pt x="726" y="276"/>
                  </a:lnTo>
                  <a:lnTo>
                    <a:pt x="727" y="280"/>
                  </a:lnTo>
                  <a:lnTo>
                    <a:pt x="726" y="280"/>
                  </a:lnTo>
                  <a:lnTo>
                    <a:pt x="724" y="280"/>
                  </a:lnTo>
                  <a:lnTo>
                    <a:pt x="722" y="280"/>
                  </a:lnTo>
                  <a:lnTo>
                    <a:pt x="719" y="278"/>
                  </a:lnTo>
                  <a:lnTo>
                    <a:pt x="717" y="278"/>
                  </a:lnTo>
                  <a:lnTo>
                    <a:pt x="717" y="276"/>
                  </a:lnTo>
                  <a:lnTo>
                    <a:pt x="707" y="276"/>
                  </a:lnTo>
                  <a:lnTo>
                    <a:pt x="700" y="269"/>
                  </a:lnTo>
                  <a:lnTo>
                    <a:pt x="692" y="266"/>
                  </a:lnTo>
                  <a:lnTo>
                    <a:pt x="682" y="251"/>
                  </a:lnTo>
                  <a:lnTo>
                    <a:pt x="663" y="249"/>
                  </a:lnTo>
                  <a:lnTo>
                    <a:pt x="651" y="247"/>
                  </a:lnTo>
                  <a:lnTo>
                    <a:pt x="633" y="241"/>
                  </a:lnTo>
                  <a:lnTo>
                    <a:pt x="648" y="239"/>
                  </a:lnTo>
                  <a:lnTo>
                    <a:pt x="685" y="244"/>
                  </a:lnTo>
                  <a:lnTo>
                    <a:pt x="710" y="266"/>
                  </a:lnTo>
                  <a:lnTo>
                    <a:pt x="722" y="252"/>
                  </a:lnTo>
                  <a:lnTo>
                    <a:pt x="704" y="239"/>
                  </a:lnTo>
                  <a:lnTo>
                    <a:pt x="683" y="230"/>
                  </a:lnTo>
                  <a:lnTo>
                    <a:pt x="663" y="212"/>
                  </a:lnTo>
                  <a:lnTo>
                    <a:pt x="670" y="214"/>
                  </a:lnTo>
                  <a:lnTo>
                    <a:pt x="690" y="229"/>
                  </a:lnTo>
                  <a:lnTo>
                    <a:pt x="700" y="234"/>
                  </a:lnTo>
                  <a:lnTo>
                    <a:pt x="707" y="229"/>
                  </a:lnTo>
                  <a:lnTo>
                    <a:pt x="699" y="222"/>
                  </a:lnTo>
                  <a:lnTo>
                    <a:pt x="699" y="212"/>
                  </a:lnTo>
                  <a:lnTo>
                    <a:pt x="716" y="220"/>
                  </a:lnTo>
                  <a:lnTo>
                    <a:pt x="716" y="207"/>
                  </a:lnTo>
                  <a:lnTo>
                    <a:pt x="704" y="198"/>
                  </a:lnTo>
                  <a:lnTo>
                    <a:pt x="700" y="190"/>
                  </a:lnTo>
                  <a:lnTo>
                    <a:pt x="682" y="188"/>
                  </a:lnTo>
                  <a:lnTo>
                    <a:pt x="656" y="170"/>
                  </a:lnTo>
                  <a:lnTo>
                    <a:pt x="639" y="151"/>
                  </a:lnTo>
                  <a:lnTo>
                    <a:pt x="661" y="168"/>
                  </a:lnTo>
                  <a:lnTo>
                    <a:pt x="683" y="183"/>
                  </a:lnTo>
                  <a:lnTo>
                    <a:pt x="700" y="185"/>
                  </a:lnTo>
                  <a:lnTo>
                    <a:pt x="700" y="163"/>
                  </a:lnTo>
                  <a:lnTo>
                    <a:pt x="707" y="154"/>
                  </a:lnTo>
                  <a:lnTo>
                    <a:pt x="707" y="149"/>
                  </a:lnTo>
                  <a:lnTo>
                    <a:pt x="700" y="149"/>
                  </a:lnTo>
                  <a:lnTo>
                    <a:pt x="692" y="146"/>
                  </a:lnTo>
                  <a:lnTo>
                    <a:pt x="685" y="142"/>
                  </a:lnTo>
                  <a:lnTo>
                    <a:pt x="677" y="139"/>
                  </a:lnTo>
                  <a:lnTo>
                    <a:pt x="672" y="134"/>
                  </a:lnTo>
                  <a:lnTo>
                    <a:pt x="665" y="131"/>
                  </a:lnTo>
                  <a:lnTo>
                    <a:pt x="661" y="129"/>
                  </a:lnTo>
                  <a:lnTo>
                    <a:pt x="660" y="127"/>
                  </a:lnTo>
                  <a:lnTo>
                    <a:pt x="648" y="127"/>
                  </a:lnTo>
                  <a:lnTo>
                    <a:pt x="638" y="124"/>
                  </a:lnTo>
                  <a:lnTo>
                    <a:pt x="629" y="122"/>
                  </a:lnTo>
                  <a:lnTo>
                    <a:pt x="624" y="119"/>
                  </a:lnTo>
                  <a:lnTo>
                    <a:pt x="621" y="115"/>
                  </a:lnTo>
                  <a:lnTo>
                    <a:pt x="619" y="112"/>
                  </a:lnTo>
                  <a:lnTo>
                    <a:pt x="617" y="110"/>
                  </a:lnTo>
                  <a:lnTo>
                    <a:pt x="614" y="110"/>
                  </a:lnTo>
                  <a:lnTo>
                    <a:pt x="611" y="112"/>
                  </a:lnTo>
                  <a:lnTo>
                    <a:pt x="607" y="112"/>
                  </a:lnTo>
                  <a:lnTo>
                    <a:pt x="604" y="114"/>
                  </a:lnTo>
                  <a:lnTo>
                    <a:pt x="600" y="114"/>
                  </a:lnTo>
                  <a:lnTo>
                    <a:pt x="597" y="115"/>
                  </a:lnTo>
                  <a:lnTo>
                    <a:pt x="592" y="114"/>
                  </a:lnTo>
                  <a:lnTo>
                    <a:pt x="590" y="110"/>
                  </a:lnTo>
                  <a:lnTo>
                    <a:pt x="589" y="104"/>
                  </a:lnTo>
                  <a:lnTo>
                    <a:pt x="589" y="98"/>
                  </a:lnTo>
                  <a:lnTo>
                    <a:pt x="589" y="92"/>
                  </a:lnTo>
                  <a:lnTo>
                    <a:pt x="589" y="87"/>
                  </a:lnTo>
                  <a:lnTo>
                    <a:pt x="590" y="82"/>
                  </a:lnTo>
                  <a:lnTo>
                    <a:pt x="590" y="80"/>
                  </a:lnTo>
                  <a:lnTo>
                    <a:pt x="592" y="80"/>
                  </a:lnTo>
                  <a:lnTo>
                    <a:pt x="594" y="78"/>
                  </a:lnTo>
                  <a:lnTo>
                    <a:pt x="597" y="76"/>
                  </a:lnTo>
                  <a:lnTo>
                    <a:pt x="599" y="75"/>
                  </a:lnTo>
                  <a:lnTo>
                    <a:pt x="606" y="65"/>
                  </a:lnTo>
                  <a:lnTo>
                    <a:pt x="607" y="56"/>
                  </a:lnTo>
                  <a:lnTo>
                    <a:pt x="606" y="48"/>
                  </a:lnTo>
                  <a:lnTo>
                    <a:pt x="600" y="41"/>
                  </a:lnTo>
                  <a:lnTo>
                    <a:pt x="594" y="36"/>
                  </a:lnTo>
                  <a:lnTo>
                    <a:pt x="587" y="32"/>
                  </a:lnTo>
                  <a:lnTo>
                    <a:pt x="582" y="31"/>
                  </a:lnTo>
                  <a:lnTo>
                    <a:pt x="578" y="29"/>
                  </a:lnTo>
                  <a:lnTo>
                    <a:pt x="567" y="29"/>
                  </a:lnTo>
                  <a:lnTo>
                    <a:pt x="560" y="26"/>
                  </a:lnTo>
                  <a:lnTo>
                    <a:pt x="555" y="24"/>
                  </a:lnTo>
                  <a:lnTo>
                    <a:pt x="555" y="19"/>
                  </a:lnTo>
                  <a:lnTo>
                    <a:pt x="555" y="16"/>
                  </a:lnTo>
                  <a:lnTo>
                    <a:pt x="555" y="14"/>
                  </a:lnTo>
                  <a:lnTo>
                    <a:pt x="556" y="10"/>
                  </a:lnTo>
                  <a:lnTo>
                    <a:pt x="556" y="9"/>
                  </a:lnTo>
                  <a:lnTo>
                    <a:pt x="553" y="5"/>
                  </a:lnTo>
                  <a:lnTo>
                    <a:pt x="550" y="2"/>
                  </a:lnTo>
                  <a:lnTo>
                    <a:pt x="545" y="2"/>
                  </a:lnTo>
                  <a:lnTo>
                    <a:pt x="541" y="4"/>
                  </a:lnTo>
                  <a:lnTo>
                    <a:pt x="536" y="5"/>
                  </a:lnTo>
                  <a:lnTo>
                    <a:pt x="533" y="5"/>
                  </a:lnTo>
                  <a:lnTo>
                    <a:pt x="531" y="7"/>
                  </a:lnTo>
                  <a:lnTo>
                    <a:pt x="529" y="9"/>
                  </a:lnTo>
                  <a:lnTo>
                    <a:pt x="531" y="9"/>
                  </a:lnTo>
                  <a:lnTo>
                    <a:pt x="531" y="10"/>
                  </a:lnTo>
                  <a:lnTo>
                    <a:pt x="531" y="14"/>
                  </a:lnTo>
                  <a:lnTo>
                    <a:pt x="531" y="17"/>
                  </a:lnTo>
                  <a:lnTo>
                    <a:pt x="529" y="19"/>
                  </a:lnTo>
                  <a:lnTo>
                    <a:pt x="526" y="21"/>
                  </a:lnTo>
                  <a:lnTo>
                    <a:pt x="521" y="22"/>
                  </a:lnTo>
                  <a:lnTo>
                    <a:pt x="512" y="19"/>
                  </a:lnTo>
                  <a:lnTo>
                    <a:pt x="499" y="14"/>
                  </a:lnTo>
                  <a:lnTo>
                    <a:pt x="497" y="12"/>
                  </a:lnTo>
                  <a:lnTo>
                    <a:pt x="494" y="10"/>
                  </a:lnTo>
                  <a:lnTo>
                    <a:pt x="489" y="9"/>
                  </a:lnTo>
                  <a:lnTo>
                    <a:pt x="484" y="7"/>
                  </a:lnTo>
                  <a:lnTo>
                    <a:pt x="480" y="4"/>
                  </a:lnTo>
                  <a:lnTo>
                    <a:pt x="475" y="2"/>
                  </a:lnTo>
                  <a:lnTo>
                    <a:pt x="472" y="0"/>
                  </a:lnTo>
                  <a:lnTo>
                    <a:pt x="468" y="34"/>
                  </a:lnTo>
                  <a:lnTo>
                    <a:pt x="463" y="39"/>
                  </a:lnTo>
                  <a:lnTo>
                    <a:pt x="463" y="41"/>
                  </a:lnTo>
                  <a:lnTo>
                    <a:pt x="462" y="46"/>
                  </a:lnTo>
                  <a:lnTo>
                    <a:pt x="460" y="51"/>
                  </a:lnTo>
                  <a:lnTo>
                    <a:pt x="457" y="58"/>
                  </a:lnTo>
                  <a:lnTo>
                    <a:pt x="453" y="65"/>
                  </a:lnTo>
                  <a:lnTo>
                    <a:pt x="450" y="68"/>
                  </a:lnTo>
                  <a:lnTo>
                    <a:pt x="446" y="71"/>
                  </a:lnTo>
                  <a:lnTo>
                    <a:pt x="443" y="70"/>
                  </a:lnTo>
                  <a:lnTo>
                    <a:pt x="443" y="71"/>
                  </a:lnTo>
                  <a:lnTo>
                    <a:pt x="443" y="75"/>
                  </a:lnTo>
                  <a:lnTo>
                    <a:pt x="441" y="78"/>
                  </a:lnTo>
                  <a:lnTo>
                    <a:pt x="440" y="83"/>
                  </a:lnTo>
                  <a:lnTo>
                    <a:pt x="438" y="88"/>
                  </a:lnTo>
                  <a:lnTo>
                    <a:pt x="435" y="92"/>
                  </a:lnTo>
                  <a:lnTo>
                    <a:pt x="433" y="92"/>
                  </a:lnTo>
                  <a:lnTo>
                    <a:pt x="430" y="88"/>
                  </a:lnTo>
                  <a:lnTo>
                    <a:pt x="428" y="88"/>
                  </a:lnTo>
                  <a:lnTo>
                    <a:pt x="426" y="87"/>
                  </a:lnTo>
                  <a:lnTo>
                    <a:pt x="424" y="85"/>
                  </a:lnTo>
                  <a:lnTo>
                    <a:pt x="421" y="85"/>
                  </a:lnTo>
                  <a:lnTo>
                    <a:pt x="419" y="87"/>
                  </a:lnTo>
                  <a:lnTo>
                    <a:pt x="416" y="88"/>
                  </a:lnTo>
                  <a:lnTo>
                    <a:pt x="414" y="95"/>
                  </a:lnTo>
                  <a:lnTo>
                    <a:pt x="414" y="105"/>
                  </a:lnTo>
                  <a:lnTo>
                    <a:pt x="414" y="107"/>
                  </a:lnTo>
                  <a:lnTo>
                    <a:pt x="414" y="109"/>
                  </a:lnTo>
                  <a:lnTo>
                    <a:pt x="413" y="112"/>
                  </a:lnTo>
                  <a:lnTo>
                    <a:pt x="413" y="114"/>
                  </a:lnTo>
                  <a:lnTo>
                    <a:pt x="411" y="115"/>
                  </a:lnTo>
                  <a:lnTo>
                    <a:pt x="411" y="117"/>
                  </a:lnTo>
                  <a:lnTo>
                    <a:pt x="411" y="119"/>
                  </a:lnTo>
                  <a:lnTo>
                    <a:pt x="411" y="120"/>
                  </a:lnTo>
                  <a:lnTo>
                    <a:pt x="409" y="124"/>
                  </a:lnTo>
                  <a:lnTo>
                    <a:pt x="408" y="131"/>
                  </a:lnTo>
                  <a:lnTo>
                    <a:pt x="406" y="136"/>
                  </a:lnTo>
                  <a:lnTo>
                    <a:pt x="401" y="139"/>
                  </a:lnTo>
                  <a:lnTo>
                    <a:pt x="396" y="141"/>
                  </a:lnTo>
                  <a:lnTo>
                    <a:pt x="389" y="139"/>
                  </a:lnTo>
                  <a:lnTo>
                    <a:pt x="379" y="132"/>
                  </a:lnTo>
                  <a:lnTo>
                    <a:pt x="377" y="131"/>
                  </a:lnTo>
                  <a:lnTo>
                    <a:pt x="374" y="129"/>
                  </a:lnTo>
                  <a:lnTo>
                    <a:pt x="370" y="127"/>
                  </a:lnTo>
                  <a:lnTo>
                    <a:pt x="367" y="127"/>
                  </a:lnTo>
                  <a:lnTo>
                    <a:pt x="364" y="129"/>
                  </a:lnTo>
                  <a:lnTo>
                    <a:pt x="362" y="132"/>
                  </a:lnTo>
                  <a:lnTo>
                    <a:pt x="362" y="139"/>
                  </a:lnTo>
                  <a:lnTo>
                    <a:pt x="364" y="149"/>
                  </a:lnTo>
                  <a:lnTo>
                    <a:pt x="364" y="151"/>
                  </a:lnTo>
                  <a:lnTo>
                    <a:pt x="364" y="154"/>
                  </a:lnTo>
                  <a:lnTo>
                    <a:pt x="362" y="156"/>
                  </a:lnTo>
                  <a:lnTo>
                    <a:pt x="360" y="158"/>
                  </a:lnTo>
                  <a:lnTo>
                    <a:pt x="360" y="161"/>
                  </a:lnTo>
                  <a:lnTo>
                    <a:pt x="358" y="163"/>
                  </a:lnTo>
                  <a:lnTo>
                    <a:pt x="358" y="164"/>
                  </a:lnTo>
                  <a:lnTo>
                    <a:pt x="357" y="164"/>
                  </a:lnTo>
                  <a:lnTo>
                    <a:pt x="355" y="176"/>
                  </a:lnTo>
                  <a:lnTo>
                    <a:pt x="353" y="178"/>
                  </a:lnTo>
                  <a:lnTo>
                    <a:pt x="352" y="180"/>
                  </a:lnTo>
                  <a:lnTo>
                    <a:pt x="352" y="181"/>
                  </a:lnTo>
                  <a:lnTo>
                    <a:pt x="350" y="185"/>
                  </a:lnTo>
                  <a:lnTo>
                    <a:pt x="348" y="190"/>
                  </a:lnTo>
                  <a:lnTo>
                    <a:pt x="347" y="197"/>
                  </a:lnTo>
                  <a:lnTo>
                    <a:pt x="347" y="203"/>
                  </a:lnTo>
                  <a:lnTo>
                    <a:pt x="347" y="207"/>
                  </a:lnTo>
                  <a:lnTo>
                    <a:pt x="343" y="210"/>
                  </a:lnTo>
                  <a:lnTo>
                    <a:pt x="340" y="215"/>
                  </a:lnTo>
                  <a:lnTo>
                    <a:pt x="336" y="220"/>
                  </a:lnTo>
                  <a:lnTo>
                    <a:pt x="333" y="225"/>
                  </a:lnTo>
                  <a:lnTo>
                    <a:pt x="330" y="230"/>
                  </a:lnTo>
                  <a:lnTo>
                    <a:pt x="328" y="236"/>
                  </a:lnTo>
                  <a:lnTo>
                    <a:pt x="326" y="241"/>
                  </a:lnTo>
                  <a:lnTo>
                    <a:pt x="326" y="242"/>
                  </a:lnTo>
                  <a:lnTo>
                    <a:pt x="326" y="244"/>
                  </a:lnTo>
                  <a:lnTo>
                    <a:pt x="326" y="246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2"/>
                  </a:lnTo>
                  <a:lnTo>
                    <a:pt x="326" y="254"/>
                  </a:lnTo>
                  <a:lnTo>
                    <a:pt x="331" y="258"/>
                  </a:lnTo>
                  <a:lnTo>
                    <a:pt x="325" y="266"/>
                  </a:lnTo>
                  <a:lnTo>
                    <a:pt x="330" y="273"/>
                  </a:lnTo>
                  <a:lnTo>
                    <a:pt x="313" y="285"/>
                  </a:lnTo>
                  <a:lnTo>
                    <a:pt x="311" y="285"/>
                  </a:lnTo>
                  <a:lnTo>
                    <a:pt x="308" y="283"/>
                  </a:lnTo>
                  <a:lnTo>
                    <a:pt x="304" y="283"/>
                  </a:lnTo>
                  <a:lnTo>
                    <a:pt x="299" y="283"/>
                  </a:lnTo>
                  <a:lnTo>
                    <a:pt x="296" y="285"/>
                  </a:lnTo>
                  <a:lnTo>
                    <a:pt x="291" y="290"/>
                  </a:lnTo>
                  <a:lnTo>
                    <a:pt x="289" y="296"/>
                  </a:lnTo>
                  <a:lnTo>
                    <a:pt x="287" y="295"/>
                  </a:lnTo>
                  <a:lnTo>
                    <a:pt x="286" y="293"/>
                  </a:lnTo>
                  <a:lnTo>
                    <a:pt x="282" y="293"/>
                  </a:lnTo>
                  <a:lnTo>
                    <a:pt x="277" y="291"/>
                  </a:lnTo>
                  <a:lnTo>
                    <a:pt x="274" y="291"/>
                  </a:lnTo>
                  <a:lnTo>
                    <a:pt x="272" y="293"/>
                  </a:lnTo>
                  <a:lnTo>
                    <a:pt x="272" y="296"/>
                  </a:lnTo>
                  <a:lnTo>
                    <a:pt x="274" y="303"/>
                  </a:lnTo>
                  <a:lnTo>
                    <a:pt x="274" y="305"/>
                  </a:lnTo>
                  <a:lnTo>
                    <a:pt x="272" y="307"/>
                  </a:lnTo>
                  <a:lnTo>
                    <a:pt x="270" y="307"/>
                  </a:lnTo>
                  <a:lnTo>
                    <a:pt x="267" y="308"/>
                  </a:lnTo>
                  <a:lnTo>
                    <a:pt x="264" y="310"/>
                  </a:lnTo>
                  <a:lnTo>
                    <a:pt x="262" y="312"/>
                  </a:lnTo>
                  <a:lnTo>
                    <a:pt x="260" y="312"/>
                  </a:lnTo>
                  <a:lnTo>
                    <a:pt x="259" y="313"/>
                  </a:lnTo>
                  <a:lnTo>
                    <a:pt x="255" y="315"/>
                  </a:lnTo>
                  <a:lnTo>
                    <a:pt x="250" y="317"/>
                  </a:lnTo>
                  <a:lnTo>
                    <a:pt x="243" y="318"/>
                  </a:lnTo>
                  <a:lnTo>
                    <a:pt x="238" y="318"/>
                  </a:lnTo>
                  <a:lnTo>
                    <a:pt x="233" y="318"/>
                  </a:lnTo>
                  <a:lnTo>
                    <a:pt x="230" y="317"/>
                  </a:lnTo>
                  <a:lnTo>
                    <a:pt x="228" y="312"/>
                  </a:lnTo>
                  <a:lnTo>
                    <a:pt x="226" y="315"/>
                  </a:lnTo>
                  <a:lnTo>
                    <a:pt x="223" y="318"/>
                  </a:lnTo>
                  <a:lnTo>
                    <a:pt x="220" y="322"/>
                  </a:lnTo>
                  <a:lnTo>
                    <a:pt x="215" y="327"/>
                  </a:lnTo>
                  <a:lnTo>
                    <a:pt x="210" y="329"/>
                  </a:lnTo>
                  <a:lnTo>
                    <a:pt x="204" y="329"/>
                  </a:lnTo>
                  <a:lnTo>
                    <a:pt x="198" y="327"/>
                  </a:lnTo>
                  <a:lnTo>
                    <a:pt x="196" y="327"/>
                  </a:lnTo>
                  <a:lnTo>
                    <a:pt x="193" y="327"/>
                  </a:lnTo>
                  <a:lnTo>
                    <a:pt x="189" y="325"/>
                  </a:lnTo>
                  <a:lnTo>
                    <a:pt x="186" y="324"/>
                  </a:lnTo>
                  <a:lnTo>
                    <a:pt x="181" y="322"/>
                  </a:lnTo>
                  <a:lnTo>
                    <a:pt x="176" y="317"/>
                  </a:lnTo>
                  <a:lnTo>
                    <a:pt x="171" y="312"/>
                  </a:lnTo>
                  <a:lnTo>
                    <a:pt x="167" y="305"/>
                  </a:lnTo>
                  <a:lnTo>
                    <a:pt x="166" y="302"/>
                  </a:lnTo>
                  <a:lnTo>
                    <a:pt x="166" y="298"/>
                  </a:lnTo>
                  <a:lnTo>
                    <a:pt x="166" y="295"/>
                  </a:lnTo>
                  <a:lnTo>
                    <a:pt x="164" y="293"/>
                  </a:lnTo>
                  <a:lnTo>
                    <a:pt x="140" y="325"/>
                  </a:lnTo>
                  <a:lnTo>
                    <a:pt x="140" y="324"/>
                  </a:lnTo>
                  <a:lnTo>
                    <a:pt x="142" y="324"/>
                  </a:lnTo>
                  <a:lnTo>
                    <a:pt x="142" y="322"/>
                  </a:lnTo>
                  <a:lnTo>
                    <a:pt x="144" y="320"/>
                  </a:lnTo>
                  <a:lnTo>
                    <a:pt x="145" y="318"/>
                  </a:lnTo>
                  <a:lnTo>
                    <a:pt x="144" y="318"/>
                  </a:lnTo>
                  <a:lnTo>
                    <a:pt x="142" y="320"/>
                  </a:lnTo>
                  <a:lnTo>
                    <a:pt x="140" y="325"/>
                  </a:lnTo>
                  <a:lnTo>
                    <a:pt x="135" y="330"/>
                  </a:lnTo>
                  <a:lnTo>
                    <a:pt x="130" y="334"/>
                  </a:lnTo>
                  <a:lnTo>
                    <a:pt x="125" y="337"/>
                  </a:lnTo>
                  <a:lnTo>
                    <a:pt x="118" y="340"/>
                  </a:lnTo>
                  <a:lnTo>
                    <a:pt x="113" y="344"/>
                  </a:lnTo>
                  <a:lnTo>
                    <a:pt x="108" y="347"/>
                  </a:lnTo>
                  <a:lnTo>
                    <a:pt x="105" y="351"/>
                  </a:lnTo>
                  <a:lnTo>
                    <a:pt x="103" y="357"/>
                  </a:lnTo>
                  <a:lnTo>
                    <a:pt x="101" y="361"/>
                  </a:lnTo>
                  <a:lnTo>
                    <a:pt x="100" y="364"/>
                  </a:lnTo>
                  <a:lnTo>
                    <a:pt x="98" y="368"/>
                  </a:lnTo>
                  <a:lnTo>
                    <a:pt x="96" y="371"/>
                  </a:lnTo>
                  <a:lnTo>
                    <a:pt x="94" y="373"/>
                  </a:lnTo>
                  <a:lnTo>
                    <a:pt x="93" y="374"/>
                  </a:lnTo>
                  <a:lnTo>
                    <a:pt x="91" y="376"/>
                  </a:lnTo>
                  <a:lnTo>
                    <a:pt x="89" y="379"/>
                  </a:lnTo>
                  <a:lnTo>
                    <a:pt x="89" y="381"/>
                  </a:lnTo>
                  <a:lnTo>
                    <a:pt x="88" y="383"/>
                  </a:lnTo>
                  <a:lnTo>
                    <a:pt x="88" y="384"/>
                  </a:lnTo>
                  <a:lnTo>
                    <a:pt x="88" y="388"/>
                  </a:lnTo>
                  <a:lnTo>
                    <a:pt x="86" y="388"/>
                  </a:lnTo>
                  <a:lnTo>
                    <a:pt x="84" y="390"/>
                  </a:lnTo>
                  <a:lnTo>
                    <a:pt x="84" y="391"/>
                  </a:lnTo>
                  <a:lnTo>
                    <a:pt x="81" y="391"/>
                  </a:lnTo>
                  <a:lnTo>
                    <a:pt x="76" y="395"/>
                  </a:lnTo>
                  <a:lnTo>
                    <a:pt x="71" y="396"/>
                  </a:lnTo>
                  <a:lnTo>
                    <a:pt x="67" y="400"/>
                  </a:lnTo>
                  <a:lnTo>
                    <a:pt x="66" y="401"/>
                  </a:lnTo>
                  <a:lnTo>
                    <a:pt x="64" y="405"/>
                  </a:lnTo>
                  <a:lnTo>
                    <a:pt x="62" y="406"/>
                  </a:lnTo>
                  <a:lnTo>
                    <a:pt x="62" y="408"/>
                  </a:lnTo>
                  <a:lnTo>
                    <a:pt x="61" y="410"/>
                  </a:lnTo>
                  <a:lnTo>
                    <a:pt x="59" y="410"/>
                  </a:lnTo>
                  <a:lnTo>
                    <a:pt x="56" y="412"/>
                  </a:lnTo>
                  <a:lnTo>
                    <a:pt x="52" y="413"/>
                  </a:lnTo>
                  <a:lnTo>
                    <a:pt x="47" y="417"/>
                  </a:lnTo>
                  <a:lnTo>
                    <a:pt x="42" y="418"/>
                  </a:lnTo>
                  <a:lnTo>
                    <a:pt x="37" y="422"/>
                  </a:lnTo>
                  <a:lnTo>
                    <a:pt x="32" y="423"/>
                  </a:lnTo>
                  <a:lnTo>
                    <a:pt x="27" y="427"/>
                  </a:lnTo>
                  <a:lnTo>
                    <a:pt x="22" y="428"/>
                  </a:lnTo>
                  <a:lnTo>
                    <a:pt x="17" y="432"/>
                  </a:lnTo>
                  <a:lnTo>
                    <a:pt x="12" y="434"/>
                  </a:lnTo>
                  <a:lnTo>
                    <a:pt x="8" y="435"/>
                  </a:lnTo>
                  <a:lnTo>
                    <a:pt x="5" y="437"/>
                  </a:lnTo>
                  <a:lnTo>
                    <a:pt x="1" y="439"/>
                  </a:lnTo>
                  <a:lnTo>
                    <a:pt x="0" y="440"/>
                  </a:lnTo>
                  <a:lnTo>
                    <a:pt x="181" y="413"/>
                  </a:lnTo>
                  <a:lnTo>
                    <a:pt x="193" y="406"/>
                  </a:lnTo>
                  <a:lnTo>
                    <a:pt x="208" y="406"/>
                  </a:lnTo>
                  <a:lnTo>
                    <a:pt x="210" y="406"/>
                  </a:lnTo>
                  <a:lnTo>
                    <a:pt x="213" y="406"/>
                  </a:lnTo>
                  <a:lnTo>
                    <a:pt x="218" y="406"/>
                  </a:lnTo>
                  <a:lnTo>
                    <a:pt x="223" y="405"/>
                  </a:lnTo>
                  <a:lnTo>
                    <a:pt x="230" y="405"/>
                  </a:lnTo>
                  <a:lnTo>
                    <a:pt x="238" y="403"/>
                  </a:lnTo>
                  <a:lnTo>
                    <a:pt x="248" y="403"/>
                  </a:lnTo>
                  <a:lnTo>
                    <a:pt x="259" y="401"/>
                  </a:lnTo>
                  <a:lnTo>
                    <a:pt x="270" y="400"/>
                  </a:lnTo>
                  <a:lnTo>
                    <a:pt x="282" y="398"/>
                  </a:lnTo>
                  <a:lnTo>
                    <a:pt x="296" y="396"/>
                  </a:lnTo>
                  <a:lnTo>
                    <a:pt x="311" y="395"/>
                  </a:lnTo>
                  <a:lnTo>
                    <a:pt x="326" y="393"/>
                  </a:lnTo>
                  <a:lnTo>
                    <a:pt x="343" y="391"/>
                  </a:lnTo>
                  <a:lnTo>
                    <a:pt x="360" y="388"/>
                  </a:lnTo>
                  <a:lnTo>
                    <a:pt x="379" y="386"/>
                  </a:lnTo>
                  <a:lnTo>
                    <a:pt x="399" y="383"/>
                  </a:lnTo>
                  <a:lnTo>
                    <a:pt x="419" y="379"/>
                  </a:lnTo>
                  <a:lnTo>
                    <a:pt x="441" y="376"/>
                  </a:lnTo>
                  <a:lnTo>
                    <a:pt x="463" y="373"/>
                  </a:lnTo>
                  <a:lnTo>
                    <a:pt x="485" y="368"/>
                  </a:lnTo>
                  <a:lnTo>
                    <a:pt x="509" y="364"/>
                  </a:lnTo>
                  <a:lnTo>
                    <a:pt x="534" y="359"/>
                  </a:lnTo>
                  <a:lnTo>
                    <a:pt x="560" y="356"/>
                  </a:lnTo>
                  <a:lnTo>
                    <a:pt x="585" y="351"/>
                  </a:lnTo>
                  <a:lnTo>
                    <a:pt x="612" y="344"/>
                  </a:lnTo>
                  <a:lnTo>
                    <a:pt x="639" y="339"/>
                  </a:lnTo>
                  <a:lnTo>
                    <a:pt x="668" y="332"/>
                  </a:lnTo>
                  <a:lnTo>
                    <a:pt x="697" y="327"/>
                  </a:lnTo>
                  <a:lnTo>
                    <a:pt x="726" y="320"/>
                  </a:lnTo>
                  <a:lnTo>
                    <a:pt x="756" y="312"/>
                  </a:lnTo>
                  <a:lnTo>
                    <a:pt x="761" y="310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7" name="Freeform 60"/>
            <p:cNvSpPr>
              <a:spLocks/>
            </p:cNvSpPr>
            <p:nvPr/>
          </p:nvSpPr>
          <p:spPr bwMode="auto">
            <a:xfrm>
              <a:off x="8151813" y="4273550"/>
              <a:ext cx="776287" cy="392113"/>
            </a:xfrm>
            <a:custGeom>
              <a:avLst/>
              <a:gdLst>
                <a:gd name="T0" fmla="*/ 575 w 776"/>
                <a:gd name="T1" fmla="*/ 230 h 440"/>
                <a:gd name="T2" fmla="*/ 580 w 776"/>
                <a:gd name="T3" fmla="*/ 228 h 440"/>
                <a:gd name="T4" fmla="*/ 556 w 776"/>
                <a:gd name="T5" fmla="*/ 199 h 440"/>
                <a:gd name="T6" fmla="*/ 543 w 776"/>
                <a:gd name="T7" fmla="*/ 196 h 440"/>
                <a:gd name="T8" fmla="*/ 545 w 776"/>
                <a:gd name="T9" fmla="*/ 205 h 440"/>
                <a:gd name="T10" fmla="*/ 537 w 776"/>
                <a:gd name="T11" fmla="*/ 205 h 440"/>
                <a:gd name="T12" fmla="*/ 475 w 776"/>
                <a:gd name="T13" fmla="*/ 179 h 440"/>
                <a:gd name="T14" fmla="*/ 497 w 776"/>
                <a:gd name="T15" fmla="*/ 157 h 440"/>
                <a:gd name="T16" fmla="*/ 536 w 776"/>
                <a:gd name="T17" fmla="*/ 164 h 440"/>
                <a:gd name="T18" fmla="*/ 496 w 776"/>
                <a:gd name="T19" fmla="*/ 124 h 440"/>
                <a:gd name="T20" fmla="*/ 525 w 776"/>
                <a:gd name="T21" fmla="*/ 111 h 440"/>
                <a:gd name="T22" fmla="*/ 495 w 776"/>
                <a:gd name="T23" fmla="*/ 94 h 440"/>
                <a:gd name="T24" fmla="*/ 463 w 776"/>
                <a:gd name="T25" fmla="*/ 82 h 440"/>
                <a:gd name="T26" fmla="*/ 456 w 776"/>
                <a:gd name="T27" fmla="*/ 82 h 440"/>
                <a:gd name="T28" fmla="*/ 443 w 776"/>
                <a:gd name="T29" fmla="*/ 81 h 440"/>
                <a:gd name="T30" fmla="*/ 443 w 776"/>
                <a:gd name="T31" fmla="*/ 60 h 440"/>
                <a:gd name="T32" fmla="*/ 456 w 776"/>
                <a:gd name="T33" fmla="*/ 43 h 440"/>
                <a:gd name="T34" fmla="*/ 434 w 776"/>
                <a:gd name="T35" fmla="*/ 19 h 440"/>
                <a:gd name="T36" fmla="*/ 417 w 776"/>
                <a:gd name="T37" fmla="*/ 10 h 440"/>
                <a:gd name="T38" fmla="*/ 402 w 776"/>
                <a:gd name="T39" fmla="*/ 5 h 440"/>
                <a:gd name="T40" fmla="*/ 398 w 776"/>
                <a:gd name="T41" fmla="*/ 14 h 440"/>
                <a:gd name="T42" fmla="*/ 374 w 776"/>
                <a:gd name="T43" fmla="*/ 14 h 440"/>
                <a:gd name="T44" fmla="*/ 354 w 776"/>
                <a:gd name="T45" fmla="*/ 0 h 440"/>
                <a:gd name="T46" fmla="*/ 345 w 776"/>
                <a:gd name="T47" fmla="*/ 40 h 440"/>
                <a:gd name="T48" fmla="*/ 331 w 776"/>
                <a:gd name="T49" fmla="*/ 51 h 440"/>
                <a:gd name="T50" fmla="*/ 322 w 776"/>
                <a:gd name="T51" fmla="*/ 66 h 440"/>
                <a:gd name="T52" fmla="*/ 312 w 776"/>
                <a:gd name="T53" fmla="*/ 66 h 440"/>
                <a:gd name="T54" fmla="*/ 310 w 776"/>
                <a:gd name="T55" fmla="*/ 84 h 440"/>
                <a:gd name="T56" fmla="*/ 307 w 776"/>
                <a:gd name="T57" fmla="*/ 92 h 440"/>
                <a:gd name="T58" fmla="*/ 284 w 776"/>
                <a:gd name="T59" fmla="*/ 98 h 440"/>
                <a:gd name="T60" fmla="*/ 272 w 776"/>
                <a:gd name="T61" fmla="*/ 103 h 440"/>
                <a:gd name="T62" fmla="*/ 270 w 776"/>
                <a:gd name="T63" fmla="*/ 119 h 440"/>
                <a:gd name="T64" fmla="*/ 265 w 776"/>
                <a:gd name="T65" fmla="*/ 132 h 440"/>
                <a:gd name="T66" fmla="*/ 259 w 776"/>
                <a:gd name="T67" fmla="*/ 150 h 440"/>
                <a:gd name="T68" fmla="*/ 246 w 776"/>
                <a:gd name="T69" fmla="*/ 175 h 440"/>
                <a:gd name="T70" fmla="*/ 245 w 776"/>
                <a:gd name="T71" fmla="*/ 186 h 440"/>
                <a:gd name="T72" fmla="*/ 235 w 776"/>
                <a:gd name="T73" fmla="*/ 212 h 440"/>
                <a:gd name="T74" fmla="*/ 223 w 776"/>
                <a:gd name="T75" fmla="*/ 212 h 440"/>
                <a:gd name="T76" fmla="*/ 208 w 776"/>
                <a:gd name="T77" fmla="*/ 215 h 440"/>
                <a:gd name="T78" fmla="*/ 205 w 776"/>
                <a:gd name="T79" fmla="*/ 227 h 440"/>
                <a:gd name="T80" fmla="*/ 195 w 776"/>
                <a:gd name="T81" fmla="*/ 232 h 440"/>
                <a:gd name="T82" fmla="*/ 173 w 776"/>
                <a:gd name="T83" fmla="*/ 235 h 440"/>
                <a:gd name="T84" fmla="*/ 161 w 776"/>
                <a:gd name="T85" fmla="*/ 242 h 440"/>
                <a:gd name="T86" fmla="*/ 142 w 776"/>
                <a:gd name="T87" fmla="*/ 240 h 440"/>
                <a:gd name="T88" fmla="*/ 124 w 776"/>
                <a:gd name="T89" fmla="*/ 224 h 440"/>
                <a:gd name="T90" fmla="*/ 107 w 776"/>
                <a:gd name="T91" fmla="*/ 240 h 440"/>
                <a:gd name="T92" fmla="*/ 105 w 776"/>
                <a:gd name="T93" fmla="*/ 240 h 440"/>
                <a:gd name="T94" fmla="*/ 79 w 776"/>
                <a:gd name="T95" fmla="*/ 261 h 440"/>
                <a:gd name="T96" fmla="*/ 72 w 776"/>
                <a:gd name="T97" fmla="*/ 277 h 440"/>
                <a:gd name="T98" fmla="*/ 68 w 776"/>
                <a:gd name="T99" fmla="*/ 285 h 440"/>
                <a:gd name="T100" fmla="*/ 56 w 776"/>
                <a:gd name="T101" fmla="*/ 293 h 440"/>
                <a:gd name="T102" fmla="*/ 46 w 776"/>
                <a:gd name="T103" fmla="*/ 304 h 440"/>
                <a:gd name="T104" fmla="*/ 27 w 776"/>
                <a:gd name="T105" fmla="*/ 313 h 440"/>
                <a:gd name="T106" fmla="*/ 5 w 776"/>
                <a:gd name="T107" fmla="*/ 324 h 440"/>
                <a:gd name="T108" fmla="*/ 155 w 776"/>
                <a:gd name="T109" fmla="*/ 301 h 440"/>
                <a:gd name="T110" fmla="*/ 179 w 776"/>
                <a:gd name="T111" fmla="*/ 298 h 440"/>
                <a:gd name="T112" fmla="*/ 245 w 776"/>
                <a:gd name="T113" fmla="*/ 291 h 440"/>
                <a:gd name="T114" fmla="*/ 348 w 776"/>
                <a:gd name="T115" fmla="*/ 277 h 440"/>
                <a:gd name="T116" fmla="*/ 479 w 776"/>
                <a:gd name="T117" fmla="*/ 251 h 44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76"/>
                <a:gd name="T178" fmla="*/ 0 h 440"/>
                <a:gd name="T179" fmla="*/ 776 w 776"/>
                <a:gd name="T180" fmla="*/ 440 h 44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76" h="440">
                  <a:moveTo>
                    <a:pt x="761" y="310"/>
                  </a:moveTo>
                  <a:lnTo>
                    <a:pt x="761" y="310"/>
                  </a:lnTo>
                  <a:lnTo>
                    <a:pt x="763" y="310"/>
                  </a:lnTo>
                  <a:lnTo>
                    <a:pt x="765" y="312"/>
                  </a:lnTo>
                  <a:lnTo>
                    <a:pt x="766" y="312"/>
                  </a:lnTo>
                  <a:lnTo>
                    <a:pt x="766" y="310"/>
                  </a:lnTo>
                  <a:lnTo>
                    <a:pt x="763" y="298"/>
                  </a:lnTo>
                  <a:lnTo>
                    <a:pt x="763" y="293"/>
                  </a:lnTo>
                  <a:lnTo>
                    <a:pt x="765" y="295"/>
                  </a:lnTo>
                  <a:lnTo>
                    <a:pt x="768" y="298"/>
                  </a:lnTo>
                  <a:lnTo>
                    <a:pt x="770" y="305"/>
                  </a:lnTo>
                  <a:lnTo>
                    <a:pt x="773" y="308"/>
                  </a:lnTo>
                  <a:lnTo>
                    <a:pt x="773" y="310"/>
                  </a:lnTo>
                  <a:lnTo>
                    <a:pt x="776" y="305"/>
                  </a:lnTo>
                  <a:lnTo>
                    <a:pt x="758" y="264"/>
                  </a:lnTo>
                  <a:lnTo>
                    <a:pt x="749" y="263"/>
                  </a:lnTo>
                  <a:lnTo>
                    <a:pt x="743" y="268"/>
                  </a:lnTo>
                  <a:lnTo>
                    <a:pt x="741" y="268"/>
                  </a:lnTo>
                  <a:lnTo>
                    <a:pt x="739" y="268"/>
                  </a:lnTo>
                  <a:lnTo>
                    <a:pt x="736" y="268"/>
                  </a:lnTo>
                  <a:lnTo>
                    <a:pt x="734" y="268"/>
                  </a:lnTo>
                  <a:lnTo>
                    <a:pt x="729" y="264"/>
                  </a:lnTo>
                  <a:lnTo>
                    <a:pt x="726" y="263"/>
                  </a:lnTo>
                  <a:lnTo>
                    <a:pt x="724" y="264"/>
                  </a:lnTo>
                  <a:lnTo>
                    <a:pt x="722" y="266"/>
                  </a:lnTo>
                  <a:lnTo>
                    <a:pt x="722" y="268"/>
                  </a:lnTo>
                  <a:lnTo>
                    <a:pt x="722" y="269"/>
                  </a:lnTo>
                  <a:lnTo>
                    <a:pt x="722" y="271"/>
                  </a:lnTo>
                  <a:lnTo>
                    <a:pt x="722" y="273"/>
                  </a:lnTo>
                  <a:lnTo>
                    <a:pt x="726" y="276"/>
                  </a:lnTo>
                  <a:lnTo>
                    <a:pt x="727" y="280"/>
                  </a:lnTo>
                  <a:lnTo>
                    <a:pt x="726" y="280"/>
                  </a:lnTo>
                  <a:lnTo>
                    <a:pt x="724" y="280"/>
                  </a:lnTo>
                  <a:lnTo>
                    <a:pt x="722" y="280"/>
                  </a:lnTo>
                  <a:lnTo>
                    <a:pt x="719" y="278"/>
                  </a:lnTo>
                  <a:lnTo>
                    <a:pt x="717" y="278"/>
                  </a:lnTo>
                  <a:lnTo>
                    <a:pt x="717" y="276"/>
                  </a:lnTo>
                  <a:lnTo>
                    <a:pt x="707" y="276"/>
                  </a:lnTo>
                  <a:lnTo>
                    <a:pt x="700" y="269"/>
                  </a:lnTo>
                  <a:lnTo>
                    <a:pt x="692" y="266"/>
                  </a:lnTo>
                  <a:lnTo>
                    <a:pt x="682" y="251"/>
                  </a:lnTo>
                  <a:lnTo>
                    <a:pt x="663" y="249"/>
                  </a:lnTo>
                  <a:lnTo>
                    <a:pt x="651" y="247"/>
                  </a:lnTo>
                  <a:lnTo>
                    <a:pt x="633" y="241"/>
                  </a:lnTo>
                  <a:lnTo>
                    <a:pt x="648" y="239"/>
                  </a:lnTo>
                  <a:lnTo>
                    <a:pt x="685" y="244"/>
                  </a:lnTo>
                  <a:lnTo>
                    <a:pt x="710" y="266"/>
                  </a:lnTo>
                  <a:lnTo>
                    <a:pt x="722" y="252"/>
                  </a:lnTo>
                  <a:lnTo>
                    <a:pt x="704" y="239"/>
                  </a:lnTo>
                  <a:lnTo>
                    <a:pt x="683" y="230"/>
                  </a:lnTo>
                  <a:lnTo>
                    <a:pt x="663" y="212"/>
                  </a:lnTo>
                  <a:lnTo>
                    <a:pt x="670" y="214"/>
                  </a:lnTo>
                  <a:lnTo>
                    <a:pt x="690" y="229"/>
                  </a:lnTo>
                  <a:lnTo>
                    <a:pt x="700" y="234"/>
                  </a:lnTo>
                  <a:lnTo>
                    <a:pt x="707" y="229"/>
                  </a:lnTo>
                  <a:lnTo>
                    <a:pt x="699" y="222"/>
                  </a:lnTo>
                  <a:lnTo>
                    <a:pt x="699" y="212"/>
                  </a:lnTo>
                  <a:lnTo>
                    <a:pt x="716" y="220"/>
                  </a:lnTo>
                  <a:lnTo>
                    <a:pt x="716" y="207"/>
                  </a:lnTo>
                  <a:lnTo>
                    <a:pt x="704" y="198"/>
                  </a:lnTo>
                  <a:lnTo>
                    <a:pt x="700" y="190"/>
                  </a:lnTo>
                  <a:lnTo>
                    <a:pt x="682" y="188"/>
                  </a:lnTo>
                  <a:lnTo>
                    <a:pt x="656" y="170"/>
                  </a:lnTo>
                  <a:lnTo>
                    <a:pt x="639" y="151"/>
                  </a:lnTo>
                  <a:lnTo>
                    <a:pt x="661" y="168"/>
                  </a:lnTo>
                  <a:lnTo>
                    <a:pt x="683" y="183"/>
                  </a:lnTo>
                  <a:lnTo>
                    <a:pt x="700" y="185"/>
                  </a:lnTo>
                  <a:lnTo>
                    <a:pt x="700" y="163"/>
                  </a:lnTo>
                  <a:lnTo>
                    <a:pt x="707" y="154"/>
                  </a:lnTo>
                  <a:lnTo>
                    <a:pt x="707" y="149"/>
                  </a:lnTo>
                  <a:lnTo>
                    <a:pt x="700" y="149"/>
                  </a:lnTo>
                  <a:lnTo>
                    <a:pt x="692" y="146"/>
                  </a:lnTo>
                  <a:lnTo>
                    <a:pt x="685" y="142"/>
                  </a:lnTo>
                  <a:lnTo>
                    <a:pt x="677" y="139"/>
                  </a:lnTo>
                  <a:lnTo>
                    <a:pt x="672" y="134"/>
                  </a:lnTo>
                  <a:lnTo>
                    <a:pt x="665" y="131"/>
                  </a:lnTo>
                  <a:lnTo>
                    <a:pt x="661" y="129"/>
                  </a:lnTo>
                  <a:lnTo>
                    <a:pt x="660" y="127"/>
                  </a:lnTo>
                  <a:lnTo>
                    <a:pt x="648" y="127"/>
                  </a:lnTo>
                  <a:lnTo>
                    <a:pt x="638" y="124"/>
                  </a:lnTo>
                  <a:lnTo>
                    <a:pt x="629" y="122"/>
                  </a:lnTo>
                  <a:lnTo>
                    <a:pt x="624" y="119"/>
                  </a:lnTo>
                  <a:lnTo>
                    <a:pt x="621" y="115"/>
                  </a:lnTo>
                  <a:lnTo>
                    <a:pt x="619" y="112"/>
                  </a:lnTo>
                  <a:lnTo>
                    <a:pt x="617" y="110"/>
                  </a:lnTo>
                  <a:lnTo>
                    <a:pt x="614" y="110"/>
                  </a:lnTo>
                  <a:lnTo>
                    <a:pt x="611" y="112"/>
                  </a:lnTo>
                  <a:lnTo>
                    <a:pt x="607" y="112"/>
                  </a:lnTo>
                  <a:lnTo>
                    <a:pt x="604" y="114"/>
                  </a:lnTo>
                  <a:lnTo>
                    <a:pt x="600" y="114"/>
                  </a:lnTo>
                  <a:lnTo>
                    <a:pt x="597" y="115"/>
                  </a:lnTo>
                  <a:lnTo>
                    <a:pt x="592" y="114"/>
                  </a:lnTo>
                  <a:lnTo>
                    <a:pt x="590" y="110"/>
                  </a:lnTo>
                  <a:lnTo>
                    <a:pt x="589" y="104"/>
                  </a:lnTo>
                  <a:lnTo>
                    <a:pt x="589" y="98"/>
                  </a:lnTo>
                  <a:lnTo>
                    <a:pt x="589" y="92"/>
                  </a:lnTo>
                  <a:lnTo>
                    <a:pt x="589" y="87"/>
                  </a:lnTo>
                  <a:lnTo>
                    <a:pt x="590" y="82"/>
                  </a:lnTo>
                  <a:lnTo>
                    <a:pt x="590" y="80"/>
                  </a:lnTo>
                  <a:lnTo>
                    <a:pt x="592" y="80"/>
                  </a:lnTo>
                  <a:lnTo>
                    <a:pt x="594" y="78"/>
                  </a:lnTo>
                  <a:lnTo>
                    <a:pt x="597" y="76"/>
                  </a:lnTo>
                  <a:lnTo>
                    <a:pt x="599" y="75"/>
                  </a:lnTo>
                  <a:lnTo>
                    <a:pt x="606" y="65"/>
                  </a:lnTo>
                  <a:lnTo>
                    <a:pt x="607" y="56"/>
                  </a:lnTo>
                  <a:lnTo>
                    <a:pt x="606" y="48"/>
                  </a:lnTo>
                  <a:lnTo>
                    <a:pt x="600" y="41"/>
                  </a:lnTo>
                  <a:lnTo>
                    <a:pt x="594" y="36"/>
                  </a:lnTo>
                  <a:lnTo>
                    <a:pt x="587" y="32"/>
                  </a:lnTo>
                  <a:lnTo>
                    <a:pt x="582" y="31"/>
                  </a:lnTo>
                  <a:lnTo>
                    <a:pt x="578" y="29"/>
                  </a:lnTo>
                  <a:lnTo>
                    <a:pt x="567" y="29"/>
                  </a:lnTo>
                  <a:lnTo>
                    <a:pt x="560" y="26"/>
                  </a:lnTo>
                  <a:lnTo>
                    <a:pt x="555" y="24"/>
                  </a:lnTo>
                  <a:lnTo>
                    <a:pt x="555" y="19"/>
                  </a:lnTo>
                  <a:lnTo>
                    <a:pt x="555" y="16"/>
                  </a:lnTo>
                  <a:lnTo>
                    <a:pt x="555" y="14"/>
                  </a:lnTo>
                  <a:lnTo>
                    <a:pt x="556" y="10"/>
                  </a:lnTo>
                  <a:lnTo>
                    <a:pt x="556" y="9"/>
                  </a:lnTo>
                  <a:lnTo>
                    <a:pt x="553" y="5"/>
                  </a:lnTo>
                  <a:lnTo>
                    <a:pt x="550" y="2"/>
                  </a:lnTo>
                  <a:lnTo>
                    <a:pt x="545" y="2"/>
                  </a:lnTo>
                  <a:lnTo>
                    <a:pt x="541" y="4"/>
                  </a:lnTo>
                  <a:lnTo>
                    <a:pt x="536" y="5"/>
                  </a:lnTo>
                  <a:lnTo>
                    <a:pt x="533" y="5"/>
                  </a:lnTo>
                  <a:lnTo>
                    <a:pt x="531" y="7"/>
                  </a:lnTo>
                  <a:lnTo>
                    <a:pt x="529" y="9"/>
                  </a:lnTo>
                  <a:lnTo>
                    <a:pt x="531" y="9"/>
                  </a:lnTo>
                  <a:lnTo>
                    <a:pt x="531" y="10"/>
                  </a:lnTo>
                  <a:lnTo>
                    <a:pt x="531" y="14"/>
                  </a:lnTo>
                  <a:lnTo>
                    <a:pt x="531" y="17"/>
                  </a:lnTo>
                  <a:lnTo>
                    <a:pt x="529" y="19"/>
                  </a:lnTo>
                  <a:lnTo>
                    <a:pt x="526" y="21"/>
                  </a:lnTo>
                  <a:lnTo>
                    <a:pt x="521" y="22"/>
                  </a:lnTo>
                  <a:lnTo>
                    <a:pt x="512" y="19"/>
                  </a:lnTo>
                  <a:lnTo>
                    <a:pt x="499" y="14"/>
                  </a:lnTo>
                  <a:lnTo>
                    <a:pt x="497" y="12"/>
                  </a:lnTo>
                  <a:lnTo>
                    <a:pt x="494" y="10"/>
                  </a:lnTo>
                  <a:lnTo>
                    <a:pt x="489" y="9"/>
                  </a:lnTo>
                  <a:lnTo>
                    <a:pt x="484" y="7"/>
                  </a:lnTo>
                  <a:lnTo>
                    <a:pt x="480" y="4"/>
                  </a:lnTo>
                  <a:lnTo>
                    <a:pt x="475" y="2"/>
                  </a:lnTo>
                  <a:lnTo>
                    <a:pt x="472" y="0"/>
                  </a:lnTo>
                  <a:lnTo>
                    <a:pt x="468" y="34"/>
                  </a:lnTo>
                  <a:lnTo>
                    <a:pt x="463" y="39"/>
                  </a:lnTo>
                  <a:lnTo>
                    <a:pt x="463" y="41"/>
                  </a:lnTo>
                  <a:lnTo>
                    <a:pt x="462" y="46"/>
                  </a:lnTo>
                  <a:lnTo>
                    <a:pt x="460" y="51"/>
                  </a:lnTo>
                  <a:lnTo>
                    <a:pt x="457" y="58"/>
                  </a:lnTo>
                  <a:lnTo>
                    <a:pt x="453" y="65"/>
                  </a:lnTo>
                  <a:lnTo>
                    <a:pt x="450" y="68"/>
                  </a:lnTo>
                  <a:lnTo>
                    <a:pt x="446" y="71"/>
                  </a:lnTo>
                  <a:lnTo>
                    <a:pt x="443" y="70"/>
                  </a:lnTo>
                  <a:lnTo>
                    <a:pt x="443" y="71"/>
                  </a:lnTo>
                  <a:lnTo>
                    <a:pt x="443" y="75"/>
                  </a:lnTo>
                  <a:lnTo>
                    <a:pt x="441" y="78"/>
                  </a:lnTo>
                  <a:lnTo>
                    <a:pt x="440" y="83"/>
                  </a:lnTo>
                  <a:lnTo>
                    <a:pt x="438" y="88"/>
                  </a:lnTo>
                  <a:lnTo>
                    <a:pt x="435" y="92"/>
                  </a:lnTo>
                  <a:lnTo>
                    <a:pt x="433" y="92"/>
                  </a:lnTo>
                  <a:lnTo>
                    <a:pt x="430" y="88"/>
                  </a:lnTo>
                  <a:lnTo>
                    <a:pt x="428" y="88"/>
                  </a:lnTo>
                  <a:lnTo>
                    <a:pt x="426" y="87"/>
                  </a:lnTo>
                  <a:lnTo>
                    <a:pt x="424" y="85"/>
                  </a:lnTo>
                  <a:lnTo>
                    <a:pt x="421" y="85"/>
                  </a:lnTo>
                  <a:lnTo>
                    <a:pt x="419" y="87"/>
                  </a:lnTo>
                  <a:lnTo>
                    <a:pt x="416" y="88"/>
                  </a:lnTo>
                  <a:lnTo>
                    <a:pt x="414" y="95"/>
                  </a:lnTo>
                  <a:lnTo>
                    <a:pt x="414" y="105"/>
                  </a:lnTo>
                  <a:lnTo>
                    <a:pt x="414" y="107"/>
                  </a:lnTo>
                  <a:lnTo>
                    <a:pt x="414" y="109"/>
                  </a:lnTo>
                  <a:lnTo>
                    <a:pt x="413" y="112"/>
                  </a:lnTo>
                  <a:lnTo>
                    <a:pt x="413" y="114"/>
                  </a:lnTo>
                  <a:lnTo>
                    <a:pt x="411" y="115"/>
                  </a:lnTo>
                  <a:lnTo>
                    <a:pt x="411" y="117"/>
                  </a:lnTo>
                  <a:lnTo>
                    <a:pt x="411" y="119"/>
                  </a:lnTo>
                  <a:lnTo>
                    <a:pt x="411" y="120"/>
                  </a:lnTo>
                  <a:lnTo>
                    <a:pt x="409" y="124"/>
                  </a:lnTo>
                  <a:lnTo>
                    <a:pt x="408" y="131"/>
                  </a:lnTo>
                  <a:lnTo>
                    <a:pt x="406" y="136"/>
                  </a:lnTo>
                  <a:lnTo>
                    <a:pt x="401" y="139"/>
                  </a:lnTo>
                  <a:lnTo>
                    <a:pt x="396" y="141"/>
                  </a:lnTo>
                  <a:lnTo>
                    <a:pt x="389" y="139"/>
                  </a:lnTo>
                  <a:lnTo>
                    <a:pt x="379" y="132"/>
                  </a:lnTo>
                  <a:lnTo>
                    <a:pt x="377" y="131"/>
                  </a:lnTo>
                  <a:lnTo>
                    <a:pt x="374" y="129"/>
                  </a:lnTo>
                  <a:lnTo>
                    <a:pt x="370" y="127"/>
                  </a:lnTo>
                  <a:lnTo>
                    <a:pt x="367" y="127"/>
                  </a:lnTo>
                  <a:lnTo>
                    <a:pt x="364" y="129"/>
                  </a:lnTo>
                  <a:lnTo>
                    <a:pt x="362" y="132"/>
                  </a:lnTo>
                  <a:lnTo>
                    <a:pt x="362" y="139"/>
                  </a:lnTo>
                  <a:lnTo>
                    <a:pt x="364" y="149"/>
                  </a:lnTo>
                  <a:lnTo>
                    <a:pt x="364" y="151"/>
                  </a:lnTo>
                  <a:lnTo>
                    <a:pt x="364" y="154"/>
                  </a:lnTo>
                  <a:lnTo>
                    <a:pt x="362" y="156"/>
                  </a:lnTo>
                  <a:lnTo>
                    <a:pt x="360" y="158"/>
                  </a:lnTo>
                  <a:lnTo>
                    <a:pt x="360" y="161"/>
                  </a:lnTo>
                  <a:lnTo>
                    <a:pt x="358" y="163"/>
                  </a:lnTo>
                  <a:lnTo>
                    <a:pt x="358" y="164"/>
                  </a:lnTo>
                  <a:lnTo>
                    <a:pt x="357" y="164"/>
                  </a:lnTo>
                  <a:lnTo>
                    <a:pt x="355" y="176"/>
                  </a:lnTo>
                  <a:lnTo>
                    <a:pt x="353" y="178"/>
                  </a:lnTo>
                  <a:lnTo>
                    <a:pt x="352" y="180"/>
                  </a:lnTo>
                  <a:lnTo>
                    <a:pt x="352" y="181"/>
                  </a:lnTo>
                  <a:lnTo>
                    <a:pt x="350" y="185"/>
                  </a:lnTo>
                  <a:lnTo>
                    <a:pt x="348" y="190"/>
                  </a:lnTo>
                  <a:lnTo>
                    <a:pt x="347" y="197"/>
                  </a:lnTo>
                  <a:lnTo>
                    <a:pt x="347" y="203"/>
                  </a:lnTo>
                  <a:lnTo>
                    <a:pt x="347" y="207"/>
                  </a:lnTo>
                  <a:lnTo>
                    <a:pt x="343" y="210"/>
                  </a:lnTo>
                  <a:lnTo>
                    <a:pt x="340" y="215"/>
                  </a:lnTo>
                  <a:lnTo>
                    <a:pt x="336" y="220"/>
                  </a:lnTo>
                  <a:lnTo>
                    <a:pt x="333" y="225"/>
                  </a:lnTo>
                  <a:lnTo>
                    <a:pt x="330" y="230"/>
                  </a:lnTo>
                  <a:lnTo>
                    <a:pt x="328" y="236"/>
                  </a:lnTo>
                  <a:lnTo>
                    <a:pt x="326" y="241"/>
                  </a:lnTo>
                  <a:lnTo>
                    <a:pt x="326" y="242"/>
                  </a:lnTo>
                  <a:lnTo>
                    <a:pt x="326" y="244"/>
                  </a:lnTo>
                  <a:lnTo>
                    <a:pt x="326" y="246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2"/>
                  </a:lnTo>
                  <a:lnTo>
                    <a:pt x="326" y="254"/>
                  </a:lnTo>
                  <a:lnTo>
                    <a:pt x="331" y="258"/>
                  </a:lnTo>
                  <a:lnTo>
                    <a:pt x="325" y="266"/>
                  </a:lnTo>
                  <a:lnTo>
                    <a:pt x="330" y="273"/>
                  </a:lnTo>
                  <a:lnTo>
                    <a:pt x="313" y="285"/>
                  </a:lnTo>
                  <a:lnTo>
                    <a:pt x="311" y="285"/>
                  </a:lnTo>
                  <a:lnTo>
                    <a:pt x="308" y="283"/>
                  </a:lnTo>
                  <a:lnTo>
                    <a:pt x="304" y="283"/>
                  </a:lnTo>
                  <a:lnTo>
                    <a:pt x="299" y="283"/>
                  </a:lnTo>
                  <a:lnTo>
                    <a:pt x="296" y="285"/>
                  </a:lnTo>
                  <a:lnTo>
                    <a:pt x="291" y="290"/>
                  </a:lnTo>
                  <a:lnTo>
                    <a:pt x="289" y="296"/>
                  </a:lnTo>
                  <a:lnTo>
                    <a:pt x="287" y="295"/>
                  </a:lnTo>
                  <a:lnTo>
                    <a:pt x="286" y="293"/>
                  </a:lnTo>
                  <a:lnTo>
                    <a:pt x="282" y="293"/>
                  </a:lnTo>
                  <a:lnTo>
                    <a:pt x="277" y="291"/>
                  </a:lnTo>
                  <a:lnTo>
                    <a:pt x="274" y="291"/>
                  </a:lnTo>
                  <a:lnTo>
                    <a:pt x="272" y="293"/>
                  </a:lnTo>
                  <a:lnTo>
                    <a:pt x="272" y="296"/>
                  </a:lnTo>
                  <a:lnTo>
                    <a:pt x="274" y="303"/>
                  </a:lnTo>
                  <a:lnTo>
                    <a:pt x="274" y="305"/>
                  </a:lnTo>
                  <a:lnTo>
                    <a:pt x="272" y="307"/>
                  </a:lnTo>
                  <a:lnTo>
                    <a:pt x="270" y="307"/>
                  </a:lnTo>
                  <a:lnTo>
                    <a:pt x="267" y="308"/>
                  </a:lnTo>
                  <a:lnTo>
                    <a:pt x="264" y="310"/>
                  </a:lnTo>
                  <a:lnTo>
                    <a:pt x="262" y="312"/>
                  </a:lnTo>
                  <a:lnTo>
                    <a:pt x="260" y="312"/>
                  </a:lnTo>
                  <a:lnTo>
                    <a:pt x="259" y="313"/>
                  </a:lnTo>
                  <a:lnTo>
                    <a:pt x="255" y="315"/>
                  </a:lnTo>
                  <a:lnTo>
                    <a:pt x="250" y="317"/>
                  </a:lnTo>
                  <a:lnTo>
                    <a:pt x="243" y="318"/>
                  </a:lnTo>
                  <a:lnTo>
                    <a:pt x="238" y="318"/>
                  </a:lnTo>
                  <a:lnTo>
                    <a:pt x="233" y="318"/>
                  </a:lnTo>
                  <a:lnTo>
                    <a:pt x="230" y="317"/>
                  </a:lnTo>
                  <a:lnTo>
                    <a:pt x="228" y="312"/>
                  </a:lnTo>
                  <a:lnTo>
                    <a:pt x="226" y="315"/>
                  </a:lnTo>
                  <a:lnTo>
                    <a:pt x="223" y="318"/>
                  </a:lnTo>
                  <a:lnTo>
                    <a:pt x="220" y="322"/>
                  </a:lnTo>
                  <a:lnTo>
                    <a:pt x="215" y="327"/>
                  </a:lnTo>
                  <a:lnTo>
                    <a:pt x="210" y="329"/>
                  </a:lnTo>
                  <a:lnTo>
                    <a:pt x="204" y="329"/>
                  </a:lnTo>
                  <a:lnTo>
                    <a:pt x="198" y="327"/>
                  </a:lnTo>
                  <a:lnTo>
                    <a:pt x="196" y="327"/>
                  </a:lnTo>
                  <a:lnTo>
                    <a:pt x="193" y="327"/>
                  </a:lnTo>
                  <a:lnTo>
                    <a:pt x="189" y="325"/>
                  </a:lnTo>
                  <a:lnTo>
                    <a:pt x="186" y="324"/>
                  </a:lnTo>
                  <a:lnTo>
                    <a:pt x="181" y="322"/>
                  </a:lnTo>
                  <a:lnTo>
                    <a:pt x="176" y="317"/>
                  </a:lnTo>
                  <a:lnTo>
                    <a:pt x="171" y="312"/>
                  </a:lnTo>
                  <a:lnTo>
                    <a:pt x="167" y="305"/>
                  </a:lnTo>
                  <a:lnTo>
                    <a:pt x="166" y="302"/>
                  </a:lnTo>
                  <a:lnTo>
                    <a:pt x="166" y="298"/>
                  </a:lnTo>
                  <a:lnTo>
                    <a:pt x="166" y="295"/>
                  </a:lnTo>
                  <a:lnTo>
                    <a:pt x="164" y="293"/>
                  </a:lnTo>
                  <a:lnTo>
                    <a:pt x="140" y="325"/>
                  </a:lnTo>
                  <a:lnTo>
                    <a:pt x="140" y="324"/>
                  </a:lnTo>
                  <a:lnTo>
                    <a:pt x="142" y="324"/>
                  </a:lnTo>
                  <a:lnTo>
                    <a:pt x="142" y="322"/>
                  </a:lnTo>
                  <a:lnTo>
                    <a:pt x="144" y="320"/>
                  </a:lnTo>
                  <a:lnTo>
                    <a:pt x="145" y="318"/>
                  </a:lnTo>
                  <a:lnTo>
                    <a:pt x="144" y="318"/>
                  </a:lnTo>
                  <a:lnTo>
                    <a:pt x="142" y="320"/>
                  </a:lnTo>
                  <a:lnTo>
                    <a:pt x="140" y="325"/>
                  </a:lnTo>
                  <a:lnTo>
                    <a:pt x="135" y="330"/>
                  </a:lnTo>
                  <a:lnTo>
                    <a:pt x="130" y="334"/>
                  </a:lnTo>
                  <a:lnTo>
                    <a:pt x="125" y="337"/>
                  </a:lnTo>
                  <a:lnTo>
                    <a:pt x="118" y="340"/>
                  </a:lnTo>
                  <a:lnTo>
                    <a:pt x="113" y="344"/>
                  </a:lnTo>
                  <a:lnTo>
                    <a:pt x="108" y="347"/>
                  </a:lnTo>
                  <a:lnTo>
                    <a:pt x="105" y="351"/>
                  </a:lnTo>
                  <a:lnTo>
                    <a:pt x="103" y="357"/>
                  </a:lnTo>
                  <a:lnTo>
                    <a:pt x="101" y="361"/>
                  </a:lnTo>
                  <a:lnTo>
                    <a:pt x="100" y="364"/>
                  </a:lnTo>
                  <a:lnTo>
                    <a:pt x="98" y="368"/>
                  </a:lnTo>
                  <a:lnTo>
                    <a:pt x="96" y="371"/>
                  </a:lnTo>
                  <a:lnTo>
                    <a:pt x="94" y="373"/>
                  </a:lnTo>
                  <a:lnTo>
                    <a:pt x="93" y="374"/>
                  </a:lnTo>
                  <a:lnTo>
                    <a:pt x="91" y="376"/>
                  </a:lnTo>
                  <a:lnTo>
                    <a:pt x="89" y="379"/>
                  </a:lnTo>
                  <a:lnTo>
                    <a:pt x="89" y="381"/>
                  </a:lnTo>
                  <a:lnTo>
                    <a:pt x="88" y="383"/>
                  </a:lnTo>
                  <a:lnTo>
                    <a:pt x="88" y="384"/>
                  </a:lnTo>
                  <a:lnTo>
                    <a:pt x="88" y="388"/>
                  </a:lnTo>
                  <a:lnTo>
                    <a:pt x="86" y="388"/>
                  </a:lnTo>
                  <a:lnTo>
                    <a:pt x="84" y="390"/>
                  </a:lnTo>
                  <a:lnTo>
                    <a:pt x="84" y="391"/>
                  </a:lnTo>
                  <a:lnTo>
                    <a:pt x="81" y="391"/>
                  </a:lnTo>
                  <a:lnTo>
                    <a:pt x="76" y="395"/>
                  </a:lnTo>
                  <a:lnTo>
                    <a:pt x="71" y="396"/>
                  </a:lnTo>
                  <a:lnTo>
                    <a:pt x="67" y="400"/>
                  </a:lnTo>
                  <a:lnTo>
                    <a:pt x="66" y="401"/>
                  </a:lnTo>
                  <a:lnTo>
                    <a:pt x="64" y="405"/>
                  </a:lnTo>
                  <a:lnTo>
                    <a:pt x="62" y="406"/>
                  </a:lnTo>
                  <a:lnTo>
                    <a:pt x="62" y="408"/>
                  </a:lnTo>
                  <a:lnTo>
                    <a:pt x="61" y="410"/>
                  </a:lnTo>
                  <a:lnTo>
                    <a:pt x="59" y="410"/>
                  </a:lnTo>
                  <a:lnTo>
                    <a:pt x="56" y="412"/>
                  </a:lnTo>
                  <a:lnTo>
                    <a:pt x="52" y="413"/>
                  </a:lnTo>
                  <a:lnTo>
                    <a:pt x="47" y="417"/>
                  </a:lnTo>
                  <a:lnTo>
                    <a:pt x="42" y="418"/>
                  </a:lnTo>
                  <a:lnTo>
                    <a:pt x="37" y="422"/>
                  </a:lnTo>
                  <a:lnTo>
                    <a:pt x="32" y="423"/>
                  </a:lnTo>
                  <a:lnTo>
                    <a:pt x="27" y="427"/>
                  </a:lnTo>
                  <a:lnTo>
                    <a:pt x="22" y="428"/>
                  </a:lnTo>
                  <a:lnTo>
                    <a:pt x="17" y="432"/>
                  </a:lnTo>
                  <a:lnTo>
                    <a:pt x="12" y="434"/>
                  </a:lnTo>
                  <a:lnTo>
                    <a:pt x="8" y="435"/>
                  </a:lnTo>
                  <a:lnTo>
                    <a:pt x="5" y="437"/>
                  </a:lnTo>
                  <a:lnTo>
                    <a:pt x="1" y="439"/>
                  </a:lnTo>
                  <a:lnTo>
                    <a:pt x="0" y="440"/>
                  </a:lnTo>
                  <a:lnTo>
                    <a:pt x="181" y="413"/>
                  </a:lnTo>
                  <a:lnTo>
                    <a:pt x="193" y="406"/>
                  </a:lnTo>
                  <a:lnTo>
                    <a:pt x="208" y="406"/>
                  </a:lnTo>
                  <a:lnTo>
                    <a:pt x="210" y="406"/>
                  </a:lnTo>
                  <a:lnTo>
                    <a:pt x="213" y="406"/>
                  </a:lnTo>
                  <a:lnTo>
                    <a:pt x="218" y="406"/>
                  </a:lnTo>
                  <a:lnTo>
                    <a:pt x="223" y="405"/>
                  </a:lnTo>
                  <a:lnTo>
                    <a:pt x="230" y="405"/>
                  </a:lnTo>
                  <a:lnTo>
                    <a:pt x="238" y="403"/>
                  </a:lnTo>
                  <a:lnTo>
                    <a:pt x="248" y="403"/>
                  </a:lnTo>
                  <a:lnTo>
                    <a:pt x="259" y="401"/>
                  </a:lnTo>
                  <a:lnTo>
                    <a:pt x="270" y="400"/>
                  </a:lnTo>
                  <a:lnTo>
                    <a:pt x="282" y="398"/>
                  </a:lnTo>
                  <a:lnTo>
                    <a:pt x="296" y="396"/>
                  </a:lnTo>
                  <a:lnTo>
                    <a:pt x="311" y="395"/>
                  </a:lnTo>
                  <a:lnTo>
                    <a:pt x="326" y="393"/>
                  </a:lnTo>
                  <a:lnTo>
                    <a:pt x="343" y="391"/>
                  </a:lnTo>
                  <a:lnTo>
                    <a:pt x="360" y="388"/>
                  </a:lnTo>
                  <a:lnTo>
                    <a:pt x="379" y="386"/>
                  </a:lnTo>
                  <a:lnTo>
                    <a:pt x="399" y="383"/>
                  </a:lnTo>
                  <a:lnTo>
                    <a:pt x="419" y="379"/>
                  </a:lnTo>
                  <a:lnTo>
                    <a:pt x="441" y="376"/>
                  </a:lnTo>
                  <a:lnTo>
                    <a:pt x="463" y="373"/>
                  </a:lnTo>
                  <a:lnTo>
                    <a:pt x="485" y="368"/>
                  </a:lnTo>
                  <a:lnTo>
                    <a:pt x="509" y="364"/>
                  </a:lnTo>
                  <a:lnTo>
                    <a:pt x="534" y="359"/>
                  </a:lnTo>
                  <a:lnTo>
                    <a:pt x="560" y="356"/>
                  </a:lnTo>
                  <a:lnTo>
                    <a:pt x="585" y="351"/>
                  </a:lnTo>
                  <a:lnTo>
                    <a:pt x="612" y="344"/>
                  </a:lnTo>
                  <a:lnTo>
                    <a:pt x="639" y="339"/>
                  </a:lnTo>
                  <a:lnTo>
                    <a:pt x="668" y="332"/>
                  </a:lnTo>
                  <a:lnTo>
                    <a:pt x="697" y="327"/>
                  </a:lnTo>
                  <a:lnTo>
                    <a:pt x="726" y="320"/>
                  </a:lnTo>
                  <a:lnTo>
                    <a:pt x="756" y="312"/>
                  </a:lnTo>
                  <a:lnTo>
                    <a:pt x="761" y="310"/>
                  </a:lnTo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8" name="Freeform 61"/>
            <p:cNvSpPr>
              <a:spLocks/>
            </p:cNvSpPr>
            <p:nvPr/>
          </p:nvSpPr>
          <p:spPr bwMode="auto">
            <a:xfrm>
              <a:off x="6862763" y="3656013"/>
              <a:ext cx="690562" cy="431800"/>
            </a:xfrm>
            <a:custGeom>
              <a:avLst/>
              <a:gdLst>
                <a:gd name="T0" fmla="*/ 382 w 690"/>
                <a:gd name="T1" fmla="*/ 355 h 476"/>
                <a:gd name="T2" fmla="*/ 397 w 690"/>
                <a:gd name="T3" fmla="*/ 368 h 476"/>
                <a:gd name="T4" fmla="*/ 406 w 690"/>
                <a:gd name="T5" fmla="*/ 377 h 476"/>
                <a:gd name="T6" fmla="*/ 415 w 690"/>
                <a:gd name="T7" fmla="*/ 382 h 476"/>
                <a:gd name="T8" fmla="*/ 422 w 690"/>
                <a:gd name="T9" fmla="*/ 373 h 476"/>
                <a:gd name="T10" fmla="*/ 464 w 690"/>
                <a:gd name="T11" fmla="*/ 370 h 476"/>
                <a:gd name="T12" fmla="*/ 480 w 690"/>
                <a:gd name="T13" fmla="*/ 382 h 476"/>
                <a:gd name="T14" fmla="*/ 486 w 690"/>
                <a:gd name="T15" fmla="*/ 385 h 476"/>
                <a:gd name="T16" fmla="*/ 501 w 690"/>
                <a:gd name="T17" fmla="*/ 393 h 476"/>
                <a:gd name="T18" fmla="*/ 507 w 690"/>
                <a:gd name="T19" fmla="*/ 405 h 476"/>
                <a:gd name="T20" fmla="*/ 510 w 690"/>
                <a:gd name="T21" fmla="*/ 412 h 476"/>
                <a:gd name="T22" fmla="*/ 517 w 690"/>
                <a:gd name="T23" fmla="*/ 420 h 476"/>
                <a:gd name="T24" fmla="*/ 522 w 690"/>
                <a:gd name="T25" fmla="*/ 426 h 476"/>
                <a:gd name="T26" fmla="*/ 516 w 690"/>
                <a:gd name="T27" fmla="*/ 397 h 476"/>
                <a:gd name="T28" fmla="*/ 521 w 690"/>
                <a:gd name="T29" fmla="*/ 327 h 476"/>
                <a:gd name="T30" fmla="*/ 514 w 690"/>
                <a:gd name="T31" fmla="*/ 317 h 476"/>
                <a:gd name="T32" fmla="*/ 512 w 690"/>
                <a:gd name="T33" fmla="*/ 300 h 476"/>
                <a:gd name="T34" fmla="*/ 520 w 690"/>
                <a:gd name="T35" fmla="*/ 90 h 476"/>
                <a:gd name="T36" fmla="*/ 510 w 690"/>
                <a:gd name="T37" fmla="*/ 80 h 476"/>
                <a:gd name="T38" fmla="*/ 501 w 690"/>
                <a:gd name="T39" fmla="*/ 70 h 476"/>
                <a:gd name="T40" fmla="*/ 495 w 690"/>
                <a:gd name="T41" fmla="*/ 63 h 476"/>
                <a:gd name="T42" fmla="*/ 498 w 690"/>
                <a:gd name="T43" fmla="*/ 51 h 476"/>
                <a:gd name="T44" fmla="*/ 502 w 690"/>
                <a:gd name="T45" fmla="*/ 47 h 476"/>
                <a:gd name="T46" fmla="*/ 513 w 690"/>
                <a:gd name="T47" fmla="*/ 26 h 476"/>
                <a:gd name="T48" fmla="*/ 508 w 690"/>
                <a:gd name="T49" fmla="*/ 27 h 476"/>
                <a:gd name="T50" fmla="*/ 484 w 690"/>
                <a:gd name="T51" fmla="*/ 26 h 476"/>
                <a:gd name="T52" fmla="*/ 442 w 690"/>
                <a:gd name="T53" fmla="*/ 24 h 476"/>
                <a:gd name="T54" fmla="*/ 389 w 690"/>
                <a:gd name="T55" fmla="*/ 22 h 476"/>
                <a:gd name="T56" fmla="*/ 327 w 690"/>
                <a:gd name="T57" fmla="*/ 19 h 476"/>
                <a:gd name="T58" fmla="*/ 262 w 690"/>
                <a:gd name="T59" fmla="*/ 17 h 476"/>
                <a:gd name="T60" fmla="*/ 197 w 690"/>
                <a:gd name="T61" fmla="*/ 14 h 476"/>
                <a:gd name="T62" fmla="*/ 137 w 690"/>
                <a:gd name="T63" fmla="*/ 10 h 476"/>
                <a:gd name="T64" fmla="*/ 84 w 690"/>
                <a:gd name="T65" fmla="*/ 7 h 476"/>
                <a:gd name="T66" fmla="*/ 47 w 690"/>
                <a:gd name="T67" fmla="*/ 4 h 476"/>
                <a:gd name="T68" fmla="*/ 22 w 690"/>
                <a:gd name="T69" fmla="*/ 0 h 476"/>
                <a:gd name="T70" fmla="*/ 0 w 690"/>
                <a:gd name="T71" fmla="*/ 327 h 476"/>
                <a:gd name="T72" fmla="*/ 18 w 690"/>
                <a:gd name="T73" fmla="*/ 330 h 476"/>
                <a:gd name="T74" fmla="*/ 49 w 690"/>
                <a:gd name="T75" fmla="*/ 333 h 476"/>
                <a:gd name="T76" fmla="*/ 88 w 690"/>
                <a:gd name="T77" fmla="*/ 334 h 476"/>
                <a:gd name="T78" fmla="*/ 135 w 690"/>
                <a:gd name="T79" fmla="*/ 338 h 476"/>
                <a:gd name="T80" fmla="*/ 185 w 690"/>
                <a:gd name="T81" fmla="*/ 341 h 476"/>
                <a:gd name="T82" fmla="*/ 235 w 690"/>
                <a:gd name="T83" fmla="*/ 344 h 476"/>
                <a:gd name="T84" fmla="*/ 284 w 690"/>
                <a:gd name="T85" fmla="*/ 346 h 476"/>
                <a:gd name="T86" fmla="*/ 323 w 690"/>
                <a:gd name="T87" fmla="*/ 348 h 476"/>
                <a:gd name="T88" fmla="*/ 354 w 690"/>
                <a:gd name="T89" fmla="*/ 350 h 476"/>
                <a:gd name="T90" fmla="*/ 372 w 690"/>
                <a:gd name="T91" fmla="*/ 351 h 4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90"/>
                <a:gd name="T139" fmla="*/ 0 h 476"/>
                <a:gd name="T140" fmla="*/ 690 w 690"/>
                <a:gd name="T141" fmla="*/ 476 h 4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90" h="476">
                  <a:moveTo>
                    <a:pt x="497" y="391"/>
                  </a:moveTo>
                  <a:lnTo>
                    <a:pt x="499" y="391"/>
                  </a:lnTo>
                  <a:lnTo>
                    <a:pt x="504" y="395"/>
                  </a:lnTo>
                  <a:lnTo>
                    <a:pt x="511" y="398"/>
                  </a:lnTo>
                  <a:lnTo>
                    <a:pt x="518" y="403"/>
                  </a:lnTo>
                  <a:lnTo>
                    <a:pt x="525" y="408"/>
                  </a:lnTo>
                  <a:lnTo>
                    <a:pt x="531" y="412"/>
                  </a:lnTo>
                  <a:lnTo>
                    <a:pt x="536" y="415"/>
                  </a:lnTo>
                  <a:lnTo>
                    <a:pt x="538" y="417"/>
                  </a:lnTo>
                  <a:lnTo>
                    <a:pt x="541" y="420"/>
                  </a:lnTo>
                  <a:lnTo>
                    <a:pt x="545" y="422"/>
                  </a:lnTo>
                  <a:lnTo>
                    <a:pt x="548" y="422"/>
                  </a:lnTo>
                  <a:lnTo>
                    <a:pt x="552" y="418"/>
                  </a:lnTo>
                  <a:lnTo>
                    <a:pt x="555" y="417"/>
                  </a:lnTo>
                  <a:lnTo>
                    <a:pt x="558" y="413"/>
                  </a:lnTo>
                  <a:lnTo>
                    <a:pt x="560" y="412"/>
                  </a:lnTo>
                  <a:lnTo>
                    <a:pt x="560" y="410"/>
                  </a:lnTo>
                  <a:lnTo>
                    <a:pt x="613" y="410"/>
                  </a:lnTo>
                  <a:lnTo>
                    <a:pt x="624" y="420"/>
                  </a:lnTo>
                  <a:lnTo>
                    <a:pt x="635" y="420"/>
                  </a:lnTo>
                  <a:lnTo>
                    <a:pt x="635" y="422"/>
                  </a:lnTo>
                  <a:lnTo>
                    <a:pt x="638" y="423"/>
                  </a:lnTo>
                  <a:lnTo>
                    <a:pt x="641" y="425"/>
                  </a:lnTo>
                  <a:lnTo>
                    <a:pt x="643" y="425"/>
                  </a:lnTo>
                  <a:lnTo>
                    <a:pt x="651" y="427"/>
                  </a:lnTo>
                  <a:lnTo>
                    <a:pt x="657" y="430"/>
                  </a:lnTo>
                  <a:lnTo>
                    <a:pt x="662" y="435"/>
                  </a:lnTo>
                  <a:lnTo>
                    <a:pt x="665" y="440"/>
                  </a:lnTo>
                  <a:lnTo>
                    <a:pt x="668" y="445"/>
                  </a:lnTo>
                  <a:lnTo>
                    <a:pt x="670" y="450"/>
                  </a:lnTo>
                  <a:lnTo>
                    <a:pt x="672" y="454"/>
                  </a:lnTo>
                  <a:lnTo>
                    <a:pt x="673" y="456"/>
                  </a:lnTo>
                  <a:lnTo>
                    <a:pt x="675" y="459"/>
                  </a:lnTo>
                  <a:lnTo>
                    <a:pt x="679" y="461"/>
                  </a:lnTo>
                  <a:lnTo>
                    <a:pt x="682" y="466"/>
                  </a:lnTo>
                  <a:lnTo>
                    <a:pt x="684" y="469"/>
                  </a:lnTo>
                  <a:lnTo>
                    <a:pt x="687" y="471"/>
                  </a:lnTo>
                  <a:lnTo>
                    <a:pt x="689" y="474"/>
                  </a:lnTo>
                  <a:lnTo>
                    <a:pt x="690" y="476"/>
                  </a:lnTo>
                  <a:lnTo>
                    <a:pt x="690" y="461"/>
                  </a:lnTo>
                  <a:lnTo>
                    <a:pt x="682" y="440"/>
                  </a:lnTo>
                  <a:lnTo>
                    <a:pt x="673" y="428"/>
                  </a:lnTo>
                  <a:lnTo>
                    <a:pt x="675" y="420"/>
                  </a:lnTo>
                  <a:lnTo>
                    <a:pt x="689" y="366"/>
                  </a:lnTo>
                  <a:lnTo>
                    <a:pt x="675" y="366"/>
                  </a:lnTo>
                  <a:lnTo>
                    <a:pt x="677" y="357"/>
                  </a:lnTo>
                  <a:lnTo>
                    <a:pt x="680" y="352"/>
                  </a:lnTo>
                  <a:lnTo>
                    <a:pt x="679" y="344"/>
                  </a:lnTo>
                  <a:lnTo>
                    <a:pt x="675" y="335"/>
                  </a:lnTo>
                  <a:lnTo>
                    <a:pt x="677" y="330"/>
                  </a:lnTo>
                  <a:lnTo>
                    <a:pt x="689" y="330"/>
                  </a:lnTo>
                  <a:lnTo>
                    <a:pt x="689" y="102"/>
                  </a:lnTo>
                  <a:lnTo>
                    <a:pt x="687" y="100"/>
                  </a:lnTo>
                  <a:lnTo>
                    <a:pt x="685" y="98"/>
                  </a:lnTo>
                  <a:lnTo>
                    <a:pt x="680" y="95"/>
                  </a:lnTo>
                  <a:lnTo>
                    <a:pt x="675" y="90"/>
                  </a:lnTo>
                  <a:lnTo>
                    <a:pt x="670" y="87"/>
                  </a:lnTo>
                  <a:lnTo>
                    <a:pt x="665" y="83"/>
                  </a:lnTo>
                  <a:lnTo>
                    <a:pt x="662" y="80"/>
                  </a:lnTo>
                  <a:lnTo>
                    <a:pt x="660" y="80"/>
                  </a:lnTo>
                  <a:lnTo>
                    <a:pt x="657" y="76"/>
                  </a:lnTo>
                  <a:lnTo>
                    <a:pt x="655" y="73"/>
                  </a:lnTo>
                  <a:lnTo>
                    <a:pt x="655" y="68"/>
                  </a:lnTo>
                  <a:lnTo>
                    <a:pt x="657" y="65"/>
                  </a:lnTo>
                  <a:lnTo>
                    <a:pt x="658" y="61"/>
                  </a:lnTo>
                  <a:lnTo>
                    <a:pt x="660" y="58"/>
                  </a:lnTo>
                  <a:lnTo>
                    <a:pt x="662" y="56"/>
                  </a:lnTo>
                  <a:lnTo>
                    <a:pt x="663" y="54"/>
                  </a:lnTo>
                  <a:lnTo>
                    <a:pt x="679" y="36"/>
                  </a:lnTo>
                  <a:lnTo>
                    <a:pt x="677" y="27"/>
                  </a:lnTo>
                  <a:lnTo>
                    <a:pt x="679" y="26"/>
                  </a:lnTo>
                  <a:lnTo>
                    <a:pt x="679" y="27"/>
                  </a:lnTo>
                  <a:lnTo>
                    <a:pt x="677" y="27"/>
                  </a:lnTo>
                  <a:lnTo>
                    <a:pt x="672" y="27"/>
                  </a:lnTo>
                  <a:lnTo>
                    <a:pt x="663" y="26"/>
                  </a:lnTo>
                  <a:lnTo>
                    <a:pt x="653" y="26"/>
                  </a:lnTo>
                  <a:lnTo>
                    <a:pt x="640" y="26"/>
                  </a:lnTo>
                  <a:lnTo>
                    <a:pt x="623" y="26"/>
                  </a:lnTo>
                  <a:lnTo>
                    <a:pt x="606" y="24"/>
                  </a:lnTo>
                  <a:lnTo>
                    <a:pt x="585" y="24"/>
                  </a:lnTo>
                  <a:lnTo>
                    <a:pt x="563" y="24"/>
                  </a:lnTo>
                  <a:lnTo>
                    <a:pt x="540" y="22"/>
                  </a:lnTo>
                  <a:lnTo>
                    <a:pt x="514" y="22"/>
                  </a:lnTo>
                  <a:lnTo>
                    <a:pt x="489" y="22"/>
                  </a:lnTo>
                  <a:lnTo>
                    <a:pt x="462" y="21"/>
                  </a:lnTo>
                  <a:lnTo>
                    <a:pt x="433" y="19"/>
                  </a:lnTo>
                  <a:lnTo>
                    <a:pt x="404" y="19"/>
                  </a:lnTo>
                  <a:lnTo>
                    <a:pt x="376" y="17"/>
                  </a:lnTo>
                  <a:lnTo>
                    <a:pt x="347" y="17"/>
                  </a:lnTo>
                  <a:lnTo>
                    <a:pt x="318" y="16"/>
                  </a:lnTo>
                  <a:lnTo>
                    <a:pt x="289" y="14"/>
                  </a:lnTo>
                  <a:lnTo>
                    <a:pt x="261" y="14"/>
                  </a:lnTo>
                  <a:lnTo>
                    <a:pt x="233" y="12"/>
                  </a:lnTo>
                  <a:lnTo>
                    <a:pt x="206" y="10"/>
                  </a:lnTo>
                  <a:lnTo>
                    <a:pt x="181" y="10"/>
                  </a:lnTo>
                  <a:lnTo>
                    <a:pt x="156" y="9"/>
                  </a:lnTo>
                  <a:lnTo>
                    <a:pt x="134" y="9"/>
                  </a:lnTo>
                  <a:lnTo>
                    <a:pt x="112" y="7"/>
                  </a:lnTo>
                  <a:lnTo>
                    <a:pt x="93" y="5"/>
                  </a:lnTo>
                  <a:lnTo>
                    <a:pt x="76" y="4"/>
                  </a:lnTo>
                  <a:lnTo>
                    <a:pt x="61" y="4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2" y="119"/>
                  </a:lnTo>
                  <a:lnTo>
                    <a:pt x="22" y="117"/>
                  </a:lnTo>
                  <a:lnTo>
                    <a:pt x="0" y="366"/>
                  </a:lnTo>
                  <a:lnTo>
                    <a:pt x="7" y="368"/>
                  </a:lnTo>
                  <a:lnTo>
                    <a:pt x="13" y="368"/>
                  </a:lnTo>
                  <a:lnTo>
                    <a:pt x="24" y="369"/>
                  </a:lnTo>
                  <a:lnTo>
                    <a:pt x="35" y="369"/>
                  </a:lnTo>
                  <a:lnTo>
                    <a:pt x="49" y="371"/>
                  </a:lnTo>
                  <a:lnTo>
                    <a:pt x="64" y="373"/>
                  </a:lnTo>
                  <a:lnTo>
                    <a:pt x="81" y="373"/>
                  </a:lnTo>
                  <a:lnTo>
                    <a:pt x="98" y="374"/>
                  </a:lnTo>
                  <a:lnTo>
                    <a:pt x="118" y="374"/>
                  </a:lnTo>
                  <a:lnTo>
                    <a:pt x="137" y="376"/>
                  </a:lnTo>
                  <a:lnTo>
                    <a:pt x="157" y="378"/>
                  </a:lnTo>
                  <a:lnTo>
                    <a:pt x="179" y="378"/>
                  </a:lnTo>
                  <a:lnTo>
                    <a:pt x="201" y="379"/>
                  </a:lnTo>
                  <a:lnTo>
                    <a:pt x="223" y="379"/>
                  </a:lnTo>
                  <a:lnTo>
                    <a:pt x="245" y="381"/>
                  </a:lnTo>
                  <a:lnTo>
                    <a:pt x="267" y="381"/>
                  </a:lnTo>
                  <a:lnTo>
                    <a:pt x="289" y="383"/>
                  </a:lnTo>
                  <a:lnTo>
                    <a:pt x="311" y="384"/>
                  </a:lnTo>
                  <a:lnTo>
                    <a:pt x="333" y="384"/>
                  </a:lnTo>
                  <a:lnTo>
                    <a:pt x="354" y="386"/>
                  </a:lnTo>
                  <a:lnTo>
                    <a:pt x="374" y="386"/>
                  </a:lnTo>
                  <a:lnTo>
                    <a:pt x="393" y="386"/>
                  </a:lnTo>
                  <a:lnTo>
                    <a:pt x="409" y="388"/>
                  </a:lnTo>
                  <a:lnTo>
                    <a:pt x="426" y="388"/>
                  </a:lnTo>
                  <a:lnTo>
                    <a:pt x="443" y="390"/>
                  </a:lnTo>
                  <a:lnTo>
                    <a:pt x="457" y="390"/>
                  </a:lnTo>
                  <a:lnTo>
                    <a:pt x="469" y="390"/>
                  </a:lnTo>
                  <a:lnTo>
                    <a:pt x="479" y="390"/>
                  </a:lnTo>
                  <a:lnTo>
                    <a:pt x="487" y="390"/>
                  </a:lnTo>
                  <a:lnTo>
                    <a:pt x="492" y="391"/>
                  </a:lnTo>
                  <a:lnTo>
                    <a:pt x="496" y="391"/>
                  </a:lnTo>
                  <a:lnTo>
                    <a:pt x="497" y="391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9" name="Freeform 62"/>
            <p:cNvSpPr>
              <a:spLocks/>
            </p:cNvSpPr>
            <p:nvPr/>
          </p:nvSpPr>
          <p:spPr bwMode="auto">
            <a:xfrm>
              <a:off x="6894513" y="3322638"/>
              <a:ext cx="649287" cy="360362"/>
            </a:xfrm>
            <a:custGeom>
              <a:avLst/>
              <a:gdLst>
                <a:gd name="T0" fmla="*/ 0 w 648"/>
                <a:gd name="T1" fmla="*/ 277 h 406"/>
                <a:gd name="T2" fmla="*/ 0 w 648"/>
                <a:gd name="T3" fmla="*/ 263 h 406"/>
                <a:gd name="T4" fmla="*/ 3 w 648"/>
                <a:gd name="T5" fmla="*/ 236 h 406"/>
                <a:gd name="T6" fmla="*/ 7 w 648"/>
                <a:gd name="T7" fmla="*/ 203 h 406"/>
                <a:gd name="T8" fmla="*/ 10 w 648"/>
                <a:gd name="T9" fmla="*/ 166 h 406"/>
                <a:gd name="T10" fmla="*/ 15 w 648"/>
                <a:gd name="T11" fmla="*/ 127 h 406"/>
                <a:gd name="T12" fmla="*/ 18 w 648"/>
                <a:gd name="T13" fmla="*/ 89 h 406"/>
                <a:gd name="T14" fmla="*/ 18 w 648"/>
                <a:gd name="T15" fmla="*/ 53 h 406"/>
                <a:gd name="T16" fmla="*/ 18 w 648"/>
                <a:gd name="T17" fmla="*/ 26 h 406"/>
                <a:gd name="T18" fmla="*/ 19 w 648"/>
                <a:gd name="T19" fmla="*/ 9 h 406"/>
                <a:gd name="T20" fmla="*/ 21 w 648"/>
                <a:gd name="T21" fmla="*/ 0 h 406"/>
                <a:gd name="T22" fmla="*/ 26 w 648"/>
                <a:gd name="T23" fmla="*/ 4 h 406"/>
                <a:gd name="T24" fmla="*/ 48 w 648"/>
                <a:gd name="T25" fmla="*/ 4 h 406"/>
                <a:gd name="T26" fmla="*/ 81 w 648"/>
                <a:gd name="T27" fmla="*/ 7 h 406"/>
                <a:gd name="T28" fmla="*/ 123 w 648"/>
                <a:gd name="T29" fmla="*/ 9 h 406"/>
                <a:gd name="T30" fmla="*/ 176 w 648"/>
                <a:gd name="T31" fmla="*/ 12 h 406"/>
                <a:gd name="T32" fmla="*/ 231 w 648"/>
                <a:gd name="T33" fmla="*/ 15 h 406"/>
                <a:gd name="T34" fmla="*/ 286 w 648"/>
                <a:gd name="T35" fmla="*/ 16 h 406"/>
                <a:gd name="T36" fmla="*/ 339 w 648"/>
                <a:gd name="T37" fmla="*/ 16 h 406"/>
                <a:gd name="T38" fmla="*/ 386 w 648"/>
                <a:gd name="T39" fmla="*/ 16 h 406"/>
                <a:gd name="T40" fmla="*/ 424 w 648"/>
                <a:gd name="T41" fmla="*/ 16 h 406"/>
                <a:gd name="T42" fmla="*/ 448 w 648"/>
                <a:gd name="T43" fmla="*/ 16 h 406"/>
                <a:gd name="T44" fmla="*/ 454 w 648"/>
                <a:gd name="T45" fmla="*/ 48 h 406"/>
                <a:gd name="T46" fmla="*/ 452 w 648"/>
                <a:gd name="T47" fmla="*/ 64 h 406"/>
                <a:gd name="T48" fmla="*/ 452 w 648"/>
                <a:gd name="T49" fmla="*/ 81 h 406"/>
                <a:gd name="T50" fmla="*/ 454 w 648"/>
                <a:gd name="T51" fmla="*/ 103 h 406"/>
                <a:gd name="T52" fmla="*/ 459 w 648"/>
                <a:gd name="T53" fmla="*/ 121 h 406"/>
                <a:gd name="T54" fmla="*/ 465 w 648"/>
                <a:gd name="T55" fmla="*/ 132 h 406"/>
                <a:gd name="T56" fmla="*/ 467 w 648"/>
                <a:gd name="T57" fmla="*/ 144 h 406"/>
                <a:gd name="T58" fmla="*/ 471 w 648"/>
                <a:gd name="T59" fmla="*/ 166 h 406"/>
                <a:gd name="T60" fmla="*/ 472 w 648"/>
                <a:gd name="T61" fmla="*/ 179 h 406"/>
                <a:gd name="T62" fmla="*/ 472 w 648"/>
                <a:gd name="T63" fmla="*/ 195 h 406"/>
                <a:gd name="T64" fmla="*/ 472 w 648"/>
                <a:gd name="T65" fmla="*/ 203 h 406"/>
                <a:gd name="T66" fmla="*/ 477 w 648"/>
                <a:gd name="T67" fmla="*/ 252 h 406"/>
                <a:gd name="T68" fmla="*/ 488 w 648"/>
                <a:gd name="T69" fmla="*/ 300 h 406"/>
                <a:gd name="T70" fmla="*/ 483 w 648"/>
                <a:gd name="T71" fmla="*/ 301 h 406"/>
                <a:gd name="T72" fmla="*/ 459 w 648"/>
                <a:gd name="T73" fmla="*/ 300 h 406"/>
                <a:gd name="T74" fmla="*/ 417 w 648"/>
                <a:gd name="T75" fmla="*/ 298 h 406"/>
                <a:gd name="T76" fmla="*/ 364 w 648"/>
                <a:gd name="T77" fmla="*/ 297 h 406"/>
                <a:gd name="T78" fmla="*/ 302 w 648"/>
                <a:gd name="T79" fmla="*/ 295 h 406"/>
                <a:gd name="T80" fmla="*/ 238 w 648"/>
                <a:gd name="T81" fmla="*/ 294 h 406"/>
                <a:gd name="T82" fmla="*/ 173 w 648"/>
                <a:gd name="T83" fmla="*/ 291 h 406"/>
                <a:gd name="T84" fmla="*/ 113 w 648"/>
                <a:gd name="T85" fmla="*/ 288 h 406"/>
                <a:gd name="T86" fmla="*/ 60 w 648"/>
                <a:gd name="T87" fmla="*/ 286 h 406"/>
                <a:gd name="T88" fmla="*/ 19 w 648"/>
                <a:gd name="T89" fmla="*/ 284 h 406"/>
                <a:gd name="T90" fmla="*/ 0 w 648"/>
                <a:gd name="T91" fmla="*/ 280 h 4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8"/>
                <a:gd name="T139" fmla="*/ 0 h 406"/>
                <a:gd name="T140" fmla="*/ 648 w 648"/>
                <a:gd name="T141" fmla="*/ 406 h 40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8" h="406">
                  <a:moveTo>
                    <a:pt x="0" y="379"/>
                  </a:moveTo>
                  <a:lnTo>
                    <a:pt x="0" y="378"/>
                  </a:lnTo>
                  <a:lnTo>
                    <a:pt x="0" y="374"/>
                  </a:lnTo>
                  <a:lnTo>
                    <a:pt x="0" y="369"/>
                  </a:lnTo>
                  <a:lnTo>
                    <a:pt x="0" y="362"/>
                  </a:lnTo>
                  <a:lnTo>
                    <a:pt x="0" y="354"/>
                  </a:lnTo>
                  <a:lnTo>
                    <a:pt x="2" y="344"/>
                  </a:lnTo>
                  <a:lnTo>
                    <a:pt x="2" y="332"/>
                  </a:lnTo>
                  <a:lnTo>
                    <a:pt x="3" y="318"/>
                  </a:lnTo>
                  <a:lnTo>
                    <a:pt x="3" y="305"/>
                  </a:lnTo>
                  <a:lnTo>
                    <a:pt x="5" y="291"/>
                  </a:lnTo>
                  <a:lnTo>
                    <a:pt x="7" y="274"/>
                  </a:lnTo>
                  <a:lnTo>
                    <a:pt x="9" y="259"/>
                  </a:lnTo>
                  <a:lnTo>
                    <a:pt x="9" y="242"/>
                  </a:lnTo>
                  <a:lnTo>
                    <a:pt x="10" y="224"/>
                  </a:lnTo>
                  <a:lnTo>
                    <a:pt x="12" y="207"/>
                  </a:lnTo>
                  <a:lnTo>
                    <a:pt x="14" y="190"/>
                  </a:lnTo>
                  <a:lnTo>
                    <a:pt x="15" y="171"/>
                  </a:lnTo>
                  <a:lnTo>
                    <a:pt x="17" y="154"/>
                  </a:lnTo>
                  <a:lnTo>
                    <a:pt x="17" y="137"/>
                  </a:lnTo>
                  <a:lnTo>
                    <a:pt x="19" y="120"/>
                  </a:lnTo>
                  <a:lnTo>
                    <a:pt x="20" y="103"/>
                  </a:lnTo>
                  <a:lnTo>
                    <a:pt x="22" y="88"/>
                  </a:lnTo>
                  <a:lnTo>
                    <a:pt x="24" y="73"/>
                  </a:lnTo>
                  <a:lnTo>
                    <a:pt x="25" y="59"/>
                  </a:lnTo>
                  <a:lnTo>
                    <a:pt x="25" y="46"/>
                  </a:lnTo>
                  <a:lnTo>
                    <a:pt x="27" y="36"/>
                  </a:lnTo>
                  <a:lnTo>
                    <a:pt x="27" y="26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9" y="5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42" y="4"/>
                  </a:lnTo>
                  <a:lnTo>
                    <a:pt x="51" y="4"/>
                  </a:lnTo>
                  <a:lnTo>
                    <a:pt x="63" y="4"/>
                  </a:lnTo>
                  <a:lnTo>
                    <a:pt x="75" y="5"/>
                  </a:lnTo>
                  <a:lnTo>
                    <a:pt x="90" y="5"/>
                  </a:lnTo>
                  <a:lnTo>
                    <a:pt x="107" y="7"/>
                  </a:lnTo>
                  <a:lnTo>
                    <a:pt x="125" y="7"/>
                  </a:lnTo>
                  <a:lnTo>
                    <a:pt x="144" y="9"/>
                  </a:lnTo>
                  <a:lnTo>
                    <a:pt x="164" y="9"/>
                  </a:lnTo>
                  <a:lnTo>
                    <a:pt x="186" y="10"/>
                  </a:lnTo>
                  <a:lnTo>
                    <a:pt x="210" y="12"/>
                  </a:lnTo>
                  <a:lnTo>
                    <a:pt x="232" y="12"/>
                  </a:lnTo>
                  <a:lnTo>
                    <a:pt x="257" y="14"/>
                  </a:lnTo>
                  <a:lnTo>
                    <a:pt x="281" y="14"/>
                  </a:lnTo>
                  <a:lnTo>
                    <a:pt x="306" y="15"/>
                  </a:lnTo>
                  <a:lnTo>
                    <a:pt x="330" y="17"/>
                  </a:lnTo>
                  <a:lnTo>
                    <a:pt x="355" y="17"/>
                  </a:lnTo>
                  <a:lnTo>
                    <a:pt x="379" y="19"/>
                  </a:lnTo>
                  <a:lnTo>
                    <a:pt x="403" y="21"/>
                  </a:lnTo>
                  <a:lnTo>
                    <a:pt x="427" y="21"/>
                  </a:lnTo>
                  <a:lnTo>
                    <a:pt x="450" y="22"/>
                  </a:lnTo>
                  <a:lnTo>
                    <a:pt x="471" y="22"/>
                  </a:lnTo>
                  <a:lnTo>
                    <a:pt x="491" y="24"/>
                  </a:lnTo>
                  <a:lnTo>
                    <a:pt x="511" y="24"/>
                  </a:lnTo>
                  <a:lnTo>
                    <a:pt x="530" y="24"/>
                  </a:lnTo>
                  <a:lnTo>
                    <a:pt x="547" y="26"/>
                  </a:lnTo>
                  <a:lnTo>
                    <a:pt x="562" y="26"/>
                  </a:lnTo>
                  <a:lnTo>
                    <a:pt x="574" y="26"/>
                  </a:lnTo>
                  <a:lnTo>
                    <a:pt x="586" y="26"/>
                  </a:lnTo>
                  <a:lnTo>
                    <a:pt x="594" y="26"/>
                  </a:lnTo>
                  <a:lnTo>
                    <a:pt x="601" y="63"/>
                  </a:lnTo>
                  <a:lnTo>
                    <a:pt x="601" y="65"/>
                  </a:lnTo>
                  <a:lnTo>
                    <a:pt x="601" y="66"/>
                  </a:lnTo>
                  <a:lnTo>
                    <a:pt x="601" y="71"/>
                  </a:lnTo>
                  <a:lnTo>
                    <a:pt x="599" y="78"/>
                  </a:lnTo>
                  <a:lnTo>
                    <a:pt x="599" y="85"/>
                  </a:lnTo>
                  <a:lnTo>
                    <a:pt x="599" y="92"/>
                  </a:lnTo>
                  <a:lnTo>
                    <a:pt x="599" y="102"/>
                  </a:lnTo>
                  <a:lnTo>
                    <a:pt x="599" y="110"/>
                  </a:lnTo>
                  <a:lnTo>
                    <a:pt x="599" y="120"/>
                  </a:lnTo>
                  <a:lnTo>
                    <a:pt x="601" y="131"/>
                  </a:lnTo>
                  <a:lnTo>
                    <a:pt x="601" y="139"/>
                  </a:lnTo>
                  <a:lnTo>
                    <a:pt x="603" y="147"/>
                  </a:lnTo>
                  <a:lnTo>
                    <a:pt x="604" y="156"/>
                  </a:lnTo>
                  <a:lnTo>
                    <a:pt x="608" y="164"/>
                  </a:lnTo>
                  <a:lnTo>
                    <a:pt x="611" y="171"/>
                  </a:lnTo>
                  <a:lnTo>
                    <a:pt x="616" y="176"/>
                  </a:lnTo>
                  <a:lnTo>
                    <a:pt x="616" y="178"/>
                  </a:lnTo>
                  <a:lnTo>
                    <a:pt x="616" y="181"/>
                  </a:lnTo>
                  <a:lnTo>
                    <a:pt x="618" y="186"/>
                  </a:lnTo>
                  <a:lnTo>
                    <a:pt x="619" y="195"/>
                  </a:lnTo>
                  <a:lnTo>
                    <a:pt x="621" y="203"/>
                  </a:lnTo>
                  <a:lnTo>
                    <a:pt x="623" y="213"/>
                  </a:lnTo>
                  <a:lnTo>
                    <a:pt x="623" y="224"/>
                  </a:lnTo>
                  <a:lnTo>
                    <a:pt x="625" y="234"/>
                  </a:lnTo>
                  <a:lnTo>
                    <a:pt x="625" y="237"/>
                  </a:lnTo>
                  <a:lnTo>
                    <a:pt x="625" y="242"/>
                  </a:lnTo>
                  <a:lnTo>
                    <a:pt x="625" y="249"/>
                  </a:lnTo>
                  <a:lnTo>
                    <a:pt x="625" y="256"/>
                  </a:lnTo>
                  <a:lnTo>
                    <a:pt x="625" y="263"/>
                  </a:lnTo>
                  <a:lnTo>
                    <a:pt x="625" y="268"/>
                  </a:lnTo>
                  <a:lnTo>
                    <a:pt x="625" y="273"/>
                  </a:lnTo>
                  <a:lnTo>
                    <a:pt x="625" y="274"/>
                  </a:lnTo>
                  <a:lnTo>
                    <a:pt x="633" y="288"/>
                  </a:lnTo>
                  <a:lnTo>
                    <a:pt x="630" y="310"/>
                  </a:lnTo>
                  <a:lnTo>
                    <a:pt x="633" y="340"/>
                  </a:lnTo>
                  <a:lnTo>
                    <a:pt x="643" y="354"/>
                  </a:lnTo>
                  <a:lnTo>
                    <a:pt x="648" y="367"/>
                  </a:lnTo>
                  <a:lnTo>
                    <a:pt x="647" y="405"/>
                  </a:lnTo>
                  <a:lnTo>
                    <a:pt x="647" y="406"/>
                  </a:lnTo>
                  <a:lnTo>
                    <a:pt x="645" y="406"/>
                  </a:lnTo>
                  <a:lnTo>
                    <a:pt x="640" y="406"/>
                  </a:lnTo>
                  <a:lnTo>
                    <a:pt x="631" y="405"/>
                  </a:lnTo>
                  <a:lnTo>
                    <a:pt x="621" y="405"/>
                  </a:lnTo>
                  <a:lnTo>
                    <a:pt x="608" y="405"/>
                  </a:lnTo>
                  <a:lnTo>
                    <a:pt x="591" y="405"/>
                  </a:lnTo>
                  <a:lnTo>
                    <a:pt x="574" y="403"/>
                  </a:lnTo>
                  <a:lnTo>
                    <a:pt x="553" y="403"/>
                  </a:lnTo>
                  <a:lnTo>
                    <a:pt x="531" y="403"/>
                  </a:lnTo>
                  <a:lnTo>
                    <a:pt x="508" y="401"/>
                  </a:lnTo>
                  <a:lnTo>
                    <a:pt x="482" y="401"/>
                  </a:lnTo>
                  <a:lnTo>
                    <a:pt x="457" y="401"/>
                  </a:lnTo>
                  <a:lnTo>
                    <a:pt x="430" y="400"/>
                  </a:lnTo>
                  <a:lnTo>
                    <a:pt x="401" y="398"/>
                  </a:lnTo>
                  <a:lnTo>
                    <a:pt x="372" y="398"/>
                  </a:lnTo>
                  <a:lnTo>
                    <a:pt x="344" y="396"/>
                  </a:lnTo>
                  <a:lnTo>
                    <a:pt x="315" y="396"/>
                  </a:lnTo>
                  <a:lnTo>
                    <a:pt x="286" y="395"/>
                  </a:lnTo>
                  <a:lnTo>
                    <a:pt x="257" y="393"/>
                  </a:lnTo>
                  <a:lnTo>
                    <a:pt x="229" y="393"/>
                  </a:lnTo>
                  <a:lnTo>
                    <a:pt x="201" y="391"/>
                  </a:lnTo>
                  <a:lnTo>
                    <a:pt x="174" y="389"/>
                  </a:lnTo>
                  <a:lnTo>
                    <a:pt x="149" y="389"/>
                  </a:lnTo>
                  <a:lnTo>
                    <a:pt x="124" y="388"/>
                  </a:lnTo>
                  <a:lnTo>
                    <a:pt x="102" y="388"/>
                  </a:lnTo>
                  <a:lnTo>
                    <a:pt x="80" y="386"/>
                  </a:lnTo>
                  <a:lnTo>
                    <a:pt x="61" y="384"/>
                  </a:lnTo>
                  <a:lnTo>
                    <a:pt x="44" y="383"/>
                  </a:lnTo>
                  <a:lnTo>
                    <a:pt x="29" y="383"/>
                  </a:lnTo>
                  <a:lnTo>
                    <a:pt x="17" y="381"/>
                  </a:lnTo>
                  <a:lnTo>
                    <a:pt x="7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" name="Freeform 63"/>
            <p:cNvSpPr>
              <a:spLocks/>
            </p:cNvSpPr>
            <p:nvPr/>
          </p:nvSpPr>
          <p:spPr bwMode="auto">
            <a:xfrm>
              <a:off x="7535863" y="3941763"/>
              <a:ext cx="588962" cy="352425"/>
            </a:xfrm>
            <a:custGeom>
              <a:avLst/>
              <a:gdLst>
                <a:gd name="T0" fmla="*/ 51 w 588"/>
                <a:gd name="T1" fmla="*/ 270 h 397"/>
                <a:gd name="T2" fmla="*/ 50 w 588"/>
                <a:gd name="T3" fmla="*/ 256 h 397"/>
                <a:gd name="T4" fmla="*/ 51 w 588"/>
                <a:gd name="T5" fmla="*/ 239 h 397"/>
                <a:gd name="T6" fmla="*/ 52 w 588"/>
                <a:gd name="T7" fmla="*/ 231 h 397"/>
                <a:gd name="T8" fmla="*/ 46 w 588"/>
                <a:gd name="T9" fmla="*/ 197 h 397"/>
                <a:gd name="T10" fmla="*/ 36 w 588"/>
                <a:gd name="T11" fmla="*/ 183 h 397"/>
                <a:gd name="T12" fmla="*/ 38 w 588"/>
                <a:gd name="T13" fmla="*/ 173 h 397"/>
                <a:gd name="T14" fmla="*/ 31 w 588"/>
                <a:gd name="T15" fmla="*/ 153 h 397"/>
                <a:gd name="T16" fmla="*/ 24 w 588"/>
                <a:gd name="T17" fmla="*/ 146 h 397"/>
                <a:gd name="T18" fmla="*/ 18 w 588"/>
                <a:gd name="T19" fmla="*/ 135 h 397"/>
                <a:gd name="T20" fmla="*/ 18 w 588"/>
                <a:gd name="T21" fmla="*/ 127 h 397"/>
                <a:gd name="T22" fmla="*/ 0 w 588"/>
                <a:gd name="T23" fmla="*/ 81 h 397"/>
                <a:gd name="T24" fmla="*/ 4 w 588"/>
                <a:gd name="T25" fmla="*/ 30 h 397"/>
                <a:gd name="T26" fmla="*/ 4 w 588"/>
                <a:gd name="T27" fmla="*/ 13 h 397"/>
                <a:gd name="T28" fmla="*/ 18 w 588"/>
                <a:gd name="T29" fmla="*/ 12 h 397"/>
                <a:gd name="T30" fmla="*/ 50 w 588"/>
                <a:gd name="T31" fmla="*/ 12 h 397"/>
                <a:gd name="T32" fmla="*/ 100 w 588"/>
                <a:gd name="T33" fmla="*/ 12 h 397"/>
                <a:gd name="T34" fmla="*/ 157 w 588"/>
                <a:gd name="T35" fmla="*/ 10 h 397"/>
                <a:gd name="T36" fmla="*/ 220 w 588"/>
                <a:gd name="T37" fmla="*/ 10 h 397"/>
                <a:gd name="T38" fmla="*/ 280 w 588"/>
                <a:gd name="T39" fmla="*/ 8 h 397"/>
                <a:gd name="T40" fmla="*/ 328 w 588"/>
                <a:gd name="T41" fmla="*/ 5 h 397"/>
                <a:gd name="T42" fmla="*/ 359 w 588"/>
                <a:gd name="T43" fmla="*/ 1 h 397"/>
                <a:gd name="T44" fmla="*/ 372 w 588"/>
                <a:gd name="T45" fmla="*/ 16 h 397"/>
                <a:gd name="T46" fmla="*/ 376 w 588"/>
                <a:gd name="T47" fmla="*/ 19 h 397"/>
                <a:gd name="T48" fmla="*/ 370 w 588"/>
                <a:gd name="T49" fmla="*/ 40 h 397"/>
                <a:gd name="T50" fmla="*/ 372 w 588"/>
                <a:gd name="T51" fmla="*/ 49 h 397"/>
                <a:gd name="T52" fmla="*/ 378 w 588"/>
                <a:gd name="T53" fmla="*/ 63 h 397"/>
                <a:gd name="T54" fmla="*/ 379 w 588"/>
                <a:gd name="T55" fmla="*/ 71 h 397"/>
                <a:gd name="T56" fmla="*/ 399 w 588"/>
                <a:gd name="T57" fmla="*/ 77 h 397"/>
                <a:gd name="T58" fmla="*/ 404 w 588"/>
                <a:gd name="T59" fmla="*/ 79 h 397"/>
                <a:gd name="T60" fmla="*/ 410 w 588"/>
                <a:gd name="T61" fmla="*/ 92 h 397"/>
                <a:gd name="T62" fmla="*/ 411 w 588"/>
                <a:gd name="T63" fmla="*/ 96 h 397"/>
                <a:gd name="T64" fmla="*/ 422 w 588"/>
                <a:gd name="T65" fmla="*/ 103 h 397"/>
                <a:gd name="T66" fmla="*/ 428 w 588"/>
                <a:gd name="T67" fmla="*/ 110 h 397"/>
                <a:gd name="T68" fmla="*/ 427 w 588"/>
                <a:gd name="T69" fmla="*/ 113 h 397"/>
                <a:gd name="T70" fmla="*/ 439 w 588"/>
                <a:gd name="T71" fmla="*/ 122 h 397"/>
                <a:gd name="T72" fmla="*/ 446 w 588"/>
                <a:gd name="T73" fmla="*/ 139 h 397"/>
                <a:gd name="T74" fmla="*/ 437 w 588"/>
                <a:gd name="T75" fmla="*/ 159 h 397"/>
                <a:gd name="T76" fmla="*/ 433 w 588"/>
                <a:gd name="T77" fmla="*/ 166 h 397"/>
                <a:gd name="T78" fmla="*/ 433 w 588"/>
                <a:gd name="T79" fmla="*/ 176 h 397"/>
                <a:gd name="T80" fmla="*/ 426 w 588"/>
                <a:gd name="T81" fmla="*/ 182 h 397"/>
                <a:gd name="T82" fmla="*/ 419 w 588"/>
                <a:gd name="T83" fmla="*/ 183 h 397"/>
                <a:gd name="T84" fmla="*/ 412 w 588"/>
                <a:gd name="T85" fmla="*/ 188 h 397"/>
                <a:gd name="T86" fmla="*/ 392 w 588"/>
                <a:gd name="T87" fmla="*/ 193 h 397"/>
                <a:gd name="T88" fmla="*/ 386 w 588"/>
                <a:gd name="T89" fmla="*/ 207 h 397"/>
                <a:gd name="T90" fmla="*/ 397 w 588"/>
                <a:gd name="T91" fmla="*/ 227 h 397"/>
                <a:gd name="T92" fmla="*/ 395 w 588"/>
                <a:gd name="T93" fmla="*/ 239 h 397"/>
                <a:gd name="T94" fmla="*/ 389 w 588"/>
                <a:gd name="T95" fmla="*/ 248 h 397"/>
                <a:gd name="T96" fmla="*/ 388 w 588"/>
                <a:gd name="T97" fmla="*/ 254 h 397"/>
                <a:gd name="T98" fmla="*/ 386 w 588"/>
                <a:gd name="T99" fmla="*/ 259 h 397"/>
                <a:gd name="T100" fmla="*/ 378 w 588"/>
                <a:gd name="T101" fmla="*/ 265 h 397"/>
                <a:gd name="T102" fmla="*/ 367 w 588"/>
                <a:gd name="T103" fmla="*/ 272 h 397"/>
                <a:gd name="T104" fmla="*/ 368 w 588"/>
                <a:gd name="T105" fmla="*/ 280 h 397"/>
                <a:gd name="T106" fmla="*/ 370 w 588"/>
                <a:gd name="T107" fmla="*/ 285 h 397"/>
                <a:gd name="T108" fmla="*/ 365 w 588"/>
                <a:gd name="T109" fmla="*/ 291 h 397"/>
                <a:gd name="T110" fmla="*/ 358 w 588"/>
                <a:gd name="T111" fmla="*/ 287 h 397"/>
                <a:gd name="T112" fmla="*/ 346 w 588"/>
                <a:gd name="T113" fmla="*/ 272 h 3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88"/>
                <a:gd name="T172" fmla="*/ 0 h 397"/>
                <a:gd name="T173" fmla="*/ 588 w 588"/>
                <a:gd name="T174" fmla="*/ 397 h 3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88" h="397">
                  <a:moveTo>
                    <a:pt x="75" y="379"/>
                  </a:moveTo>
                  <a:lnTo>
                    <a:pt x="72" y="375"/>
                  </a:lnTo>
                  <a:lnTo>
                    <a:pt x="70" y="372"/>
                  </a:lnTo>
                  <a:lnTo>
                    <a:pt x="68" y="367"/>
                  </a:lnTo>
                  <a:lnTo>
                    <a:pt x="68" y="362"/>
                  </a:lnTo>
                  <a:lnTo>
                    <a:pt x="66" y="357"/>
                  </a:lnTo>
                  <a:lnTo>
                    <a:pt x="66" y="352"/>
                  </a:lnTo>
                  <a:lnTo>
                    <a:pt x="66" y="347"/>
                  </a:lnTo>
                  <a:lnTo>
                    <a:pt x="66" y="340"/>
                  </a:lnTo>
                  <a:lnTo>
                    <a:pt x="68" y="335"/>
                  </a:lnTo>
                  <a:lnTo>
                    <a:pt x="68" y="330"/>
                  </a:lnTo>
                  <a:lnTo>
                    <a:pt x="68" y="325"/>
                  </a:lnTo>
                  <a:lnTo>
                    <a:pt x="68" y="321"/>
                  </a:lnTo>
                  <a:lnTo>
                    <a:pt x="70" y="318"/>
                  </a:lnTo>
                  <a:lnTo>
                    <a:pt x="70" y="315"/>
                  </a:lnTo>
                  <a:lnTo>
                    <a:pt x="70" y="313"/>
                  </a:lnTo>
                  <a:lnTo>
                    <a:pt x="63" y="304"/>
                  </a:lnTo>
                  <a:lnTo>
                    <a:pt x="61" y="272"/>
                  </a:lnTo>
                  <a:lnTo>
                    <a:pt x="58" y="267"/>
                  </a:lnTo>
                  <a:lnTo>
                    <a:pt x="53" y="264"/>
                  </a:lnTo>
                  <a:lnTo>
                    <a:pt x="50" y="259"/>
                  </a:lnTo>
                  <a:lnTo>
                    <a:pt x="46" y="254"/>
                  </a:lnTo>
                  <a:lnTo>
                    <a:pt x="46" y="249"/>
                  </a:lnTo>
                  <a:lnTo>
                    <a:pt x="46" y="243"/>
                  </a:lnTo>
                  <a:lnTo>
                    <a:pt x="46" y="240"/>
                  </a:lnTo>
                  <a:lnTo>
                    <a:pt x="46" y="237"/>
                  </a:lnTo>
                  <a:lnTo>
                    <a:pt x="48" y="235"/>
                  </a:lnTo>
                  <a:lnTo>
                    <a:pt x="46" y="227"/>
                  </a:lnTo>
                  <a:lnTo>
                    <a:pt x="46" y="218"/>
                  </a:lnTo>
                  <a:lnTo>
                    <a:pt x="44" y="213"/>
                  </a:lnTo>
                  <a:lnTo>
                    <a:pt x="41" y="208"/>
                  </a:lnTo>
                  <a:lnTo>
                    <a:pt x="39" y="205"/>
                  </a:lnTo>
                  <a:lnTo>
                    <a:pt x="38" y="203"/>
                  </a:lnTo>
                  <a:lnTo>
                    <a:pt x="36" y="201"/>
                  </a:lnTo>
                  <a:lnTo>
                    <a:pt x="34" y="199"/>
                  </a:lnTo>
                  <a:lnTo>
                    <a:pt x="29" y="196"/>
                  </a:lnTo>
                  <a:lnTo>
                    <a:pt x="28" y="193"/>
                  </a:lnTo>
                  <a:lnTo>
                    <a:pt x="24" y="188"/>
                  </a:lnTo>
                  <a:lnTo>
                    <a:pt x="24" y="183"/>
                  </a:lnTo>
                  <a:lnTo>
                    <a:pt x="22" y="179"/>
                  </a:lnTo>
                  <a:lnTo>
                    <a:pt x="22" y="174"/>
                  </a:lnTo>
                  <a:lnTo>
                    <a:pt x="22" y="172"/>
                  </a:lnTo>
                  <a:lnTo>
                    <a:pt x="17" y="159"/>
                  </a:lnTo>
                  <a:lnTo>
                    <a:pt x="17" y="144"/>
                  </a:lnTo>
                  <a:lnTo>
                    <a:pt x="9" y="123"/>
                  </a:lnTo>
                  <a:lnTo>
                    <a:pt x="0" y="111"/>
                  </a:lnTo>
                  <a:lnTo>
                    <a:pt x="2" y="103"/>
                  </a:lnTo>
                  <a:lnTo>
                    <a:pt x="16" y="49"/>
                  </a:lnTo>
                  <a:lnTo>
                    <a:pt x="2" y="49"/>
                  </a:lnTo>
                  <a:lnTo>
                    <a:pt x="4" y="40"/>
                  </a:lnTo>
                  <a:lnTo>
                    <a:pt x="7" y="35"/>
                  </a:lnTo>
                  <a:lnTo>
                    <a:pt x="6" y="27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9" y="12"/>
                  </a:lnTo>
                  <a:lnTo>
                    <a:pt x="26" y="12"/>
                  </a:lnTo>
                  <a:lnTo>
                    <a:pt x="33" y="12"/>
                  </a:lnTo>
                  <a:lnTo>
                    <a:pt x="43" y="12"/>
                  </a:lnTo>
                  <a:lnTo>
                    <a:pt x="53" y="12"/>
                  </a:lnTo>
                  <a:lnTo>
                    <a:pt x="66" y="12"/>
                  </a:lnTo>
                  <a:lnTo>
                    <a:pt x="80" y="12"/>
                  </a:lnTo>
                  <a:lnTo>
                    <a:pt x="97" y="12"/>
                  </a:lnTo>
                  <a:lnTo>
                    <a:pt x="112" y="12"/>
                  </a:lnTo>
                  <a:lnTo>
                    <a:pt x="131" y="12"/>
                  </a:lnTo>
                  <a:lnTo>
                    <a:pt x="149" y="12"/>
                  </a:lnTo>
                  <a:lnTo>
                    <a:pt x="168" y="12"/>
                  </a:lnTo>
                  <a:lnTo>
                    <a:pt x="188" y="10"/>
                  </a:lnTo>
                  <a:lnTo>
                    <a:pt x="207" y="10"/>
                  </a:lnTo>
                  <a:lnTo>
                    <a:pt x="227" y="10"/>
                  </a:lnTo>
                  <a:lnTo>
                    <a:pt x="249" y="10"/>
                  </a:lnTo>
                  <a:lnTo>
                    <a:pt x="270" y="10"/>
                  </a:lnTo>
                  <a:lnTo>
                    <a:pt x="290" y="10"/>
                  </a:lnTo>
                  <a:lnTo>
                    <a:pt x="310" y="8"/>
                  </a:lnTo>
                  <a:lnTo>
                    <a:pt x="329" y="8"/>
                  </a:lnTo>
                  <a:lnTo>
                    <a:pt x="349" y="8"/>
                  </a:lnTo>
                  <a:lnTo>
                    <a:pt x="368" y="8"/>
                  </a:lnTo>
                  <a:lnTo>
                    <a:pt x="385" y="7"/>
                  </a:lnTo>
                  <a:lnTo>
                    <a:pt x="402" y="7"/>
                  </a:lnTo>
                  <a:lnTo>
                    <a:pt x="418" y="7"/>
                  </a:lnTo>
                  <a:lnTo>
                    <a:pt x="432" y="5"/>
                  </a:lnTo>
                  <a:lnTo>
                    <a:pt x="446" y="5"/>
                  </a:lnTo>
                  <a:lnTo>
                    <a:pt x="456" y="3"/>
                  </a:lnTo>
                  <a:lnTo>
                    <a:pt x="466" y="3"/>
                  </a:lnTo>
                  <a:lnTo>
                    <a:pt x="474" y="1"/>
                  </a:lnTo>
                  <a:lnTo>
                    <a:pt x="479" y="0"/>
                  </a:lnTo>
                  <a:lnTo>
                    <a:pt x="479" y="1"/>
                  </a:lnTo>
                  <a:lnTo>
                    <a:pt x="488" y="22"/>
                  </a:lnTo>
                  <a:lnTo>
                    <a:pt x="490" y="22"/>
                  </a:lnTo>
                  <a:lnTo>
                    <a:pt x="490" y="23"/>
                  </a:lnTo>
                  <a:lnTo>
                    <a:pt x="491" y="23"/>
                  </a:lnTo>
                  <a:lnTo>
                    <a:pt x="493" y="25"/>
                  </a:lnTo>
                  <a:lnTo>
                    <a:pt x="495" y="29"/>
                  </a:lnTo>
                  <a:lnTo>
                    <a:pt x="495" y="34"/>
                  </a:lnTo>
                  <a:lnTo>
                    <a:pt x="493" y="39"/>
                  </a:lnTo>
                  <a:lnTo>
                    <a:pt x="490" y="47"/>
                  </a:lnTo>
                  <a:lnTo>
                    <a:pt x="488" y="52"/>
                  </a:lnTo>
                  <a:lnTo>
                    <a:pt x="486" y="56"/>
                  </a:lnTo>
                  <a:lnTo>
                    <a:pt x="488" y="61"/>
                  </a:lnTo>
                  <a:lnTo>
                    <a:pt x="488" y="64"/>
                  </a:lnTo>
                  <a:lnTo>
                    <a:pt x="490" y="69"/>
                  </a:lnTo>
                  <a:lnTo>
                    <a:pt x="491" y="73"/>
                  </a:lnTo>
                  <a:lnTo>
                    <a:pt x="495" y="76"/>
                  </a:lnTo>
                  <a:lnTo>
                    <a:pt x="496" y="81"/>
                  </a:lnTo>
                  <a:lnTo>
                    <a:pt x="500" y="84"/>
                  </a:lnTo>
                  <a:lnTo>
                    <a:pt x="501" y="89"/>
                  </a:lnTo>
                  <a:lnTo>
                    <a:pt x="501" y="91"/>
                  </a:lnTo>
                  <a:lnTo>
                    <a:pt x="501" y="95"/>
                  </a:lnTo>
                  <a:lnTo>
                    <a:pt x="501" y="96"/>
                  </a:lnTo>
                  <a:lnTo>
                    <a:pt x="501" y="98"/>
                  </a:lnTo>
                  <a:lnTo>
                    <a:pt x="525" y="105"/>
                  </a:lnTo>
                  <a:lnTo>
                    <a:pt x="527" y="106"/>
                  </a:lnTo>
                  <a:lnTo>
                    <a:pt x="530" y="106"/>
                  </a:lnTo>
                  <a:lnTo>
                    <a:pt x="532" y="108"/>
                  </a:lnTo>
                  <a:lnTo>
                    <a:pt x="535" y="111"/>
                  </a:lnTo>
                  <a:lnTo>
                    <a:pt x="537" y="115"/>
                  </a:lnTo>
                  <a:lnTo>
                    <a:pt x="539" y="120"/>
                  </a:lnTo>
                  <a:lnTo>
                    <a:pt x="540" y="125"/>
                  </a:lnTo>
                  <a:lnTo>
                    <a:pt x="540" y="127"/>
                  </a:lnTo>
                  <a:lnTo>
                    <a:pt x="540" y="128"/>
                  </a:lnTo>
                  <a:lnTo>
                    <a:pt x="542" y="130"/>
                  </a:lnTo>
                  <a:lnTo>
                    <a:pt x="545" y="132"/>
                  </a:lnTo>
                  <a:lnTo>
                    <a:pt x="547" y="133"/>
                  </a:lnTo>
                  <a:lnTo>
                    <a:pt x="552" y="135"/>
                  </a:lnTo>
                  <a:lnTo>
                    <a:pt x="556" y="139"/>
                  </a:lnTo>
                  <a:lnTo>
                    <a:pt x="561" y="142"/>
                  </a:lnTo>
                  <a:lnTo>
                    <a:pt x="564" y="145"/>
                  </a:lnTo>
                  <a:lnTo>
                    <a:pt x="564" y="149"/>
                  </a:lnTo>
                  <a:lnTo>
                    <a:pt x="564" y="150"/>
                  </a:lnTo>
                  <a:lnTo>
                    <a:pt x="564" y="152"/>
                  </a:lnTo>
                  <a:lnTo>
                    <a:pt x="562" y="154"/>
                  </a:lnTo>
                  <a:lnTo>
                    <a:pt x="562" y="155"/>
                  </a:lnTo>
                  <a:lnTo>
                    <a:pt x="572" y="162"/>
                  </a:lnTo>
                  <a:lnTo>
                    <a:pt x="574" y="162"/>
                  </a:lnTo>
                  <a:lnTo>
                    <a:pt x="576" y="164"/>
                  </a:lnTo>
                  <a:lnTo>
                    <a:pt x="579" y="166"/>
                  </a:lnTo>
                  <a:lnTo>
                    <a:pt x="584" y="169"/>
                  </a:lnTo>
                  <a:lnTo>
                    <a:pt x="586" y="174"/>
                  </a:lnTo>
                  <a:lnTo>
                    <a:pt x="588" y="181"/>
                  </a:lnTo>
                  <a:lnTo>
                    <a:pt x="588" y="189"/>
                  </a:lnTo>
                  <a:lnTo>
                    <a:pt x="586" y="201"/>
                  </a:lnTo>
                  <a:lnTo>
                    <a:pt x="583" y="210"/>
                  </a:lnTo>
                  <a:lnTo>
                    <a:pt x="579" y="213"/>
                  </a:lnTo>
                  <a:lnTo>
                    <a:pt x="576" y="215"/>
                  </a:lnTo>
                  <a:lnTo>
                    <a:pt x="574" y="213"/>
                  </a:lnTo>
                  <a:lnTo>
                    <a:pt x="572" y="215"/>
                  </a:lnTo>
                  <a:lnTo>
                    <a:pt x="572" y="216"/>
                  </a:lnTo>
                  <a:lnTo>
                    <a:pt x="571" y="225"/>
                  </a:lnTo>
                  <a:lnTo>
                    <a:pt x="571" y="238"/>
                  </a:lnTo>
                  <a:lnTo>
                    <a:pt x="571" y="240"/>
                  </a:lnTo>
                  <a:lnTo>
                    <a:pt x="569" y="242"/>
                  </a:lnTo>
                  <a:lnTo>
                    <a:pt x="567" y="243"/>
                  </a:lnTo>
                  <a:lnTo>
                    <a:pt x="564" y="245"/>
                  </a:lnTo>
                  <a:lnTo>
                    <a:pt x="561" y="247"/>
                  </a:lnTo>
                  <a:lnTo>
                    <a:pt x="554" y="247"/>
                  </a:lnTo>
                  <a:lnTo>
                    <a:pt x="552" y="247"/>
                  </a:lnTo>
                  <a:lnTo>
                    <a:pt x="552" y="249"/>
                  </a:lnTo>
                  <a:lnTo>
                    <a:pt x="552" y="250"/>
                  </a:lnTo>
                  <a:lnTo>
                    <a:pt x="550" y="252"/>
                  </a:lnTo>
                  <a:lnTo>
                    <a:pt x="549" y="254"/>
                  </a:lnTo>
                  <a:lnTo>
                    <a:pt x="544" y="255"/>
                  </a:lnTo>
                  <a:lnTo>
                    <a:pt x="537" y="257"/>
                  </a:lnTo>
                  <a:lnTo>
                    <a:pt x="530" y="257"/>
                  </a:lnTo>
                  <a:lnTo>
                    <a:pt x="523" y="259"/>
                  </a:lnTo>
                  <a:lnTo>
                    <a:pt x="517" y="262"/>
                  </a:lnTo>
                  <a:lnTo>
                    <a:pt x="512" y="265"/>
                  </a:lnTo>
                  <a:lnTo>
                    <a:pt x="508" y="269"/>
                  </a:lnTo>
                  <a:lnTo>
                    <a:pt x="508" y="276"/>
                  </a:lnTo>
                  <a:lnTo>
                    <a:pt x="508" y="282"/>
                  </a:lnTo>
                  <a:lnTo>
                    <a:pt x="512" y="291"/>
                  </a:lnTo>
                  <a:lnTo>
                    <a:pt x="515" y="299"/>
                  </a:lnTo>
                  <a:lnTo>
                    <a:pt x="520" y="304"/>
                  </a:lnTo>
                  <a:lnTo>
                    <a:pt x="522" y="309"/>
                  </a:lnTo>
                  <a:lnTo>
                    <a:pt x="523" y="313"/>
                  </a:lnTo>
                  <a:lnTo>
                    <a:pt x="525" y="318"/>
                  </a:lnTo>
                  <a:lnTo>
                    <a:pt x="523" y="321"/>
                  </a:lnTo>
                  <a:lnTo>
                    <a:pt x="520" y="325"/>
                  </a:lnTo>
                  <a:lnTo>
                    <a:pt x="515" y="331"/>
                  </a:lnTo>
                  <a:lnTo>
                    <a:pt x="515" y="335"/>
                  </a:lnTo>
                  <a:lnTo>
                    <a:pt x="513" y="337"/>
                  </a:lnTo>
                  <a:lnTo>
                    <a:pt x="512" y="340"/>
                  </a:lnTo>
                  <a:lnTo>
                    <a:pt x="512" y="342"/>
                  </a:lnTo>
                  <a:lnTo>
                    <a:pt x="510" y="343"/>
                  </a:lnTo>
                  <a:lnTo>
                    <a:pt x="510" y="345"/>
                  </a:lnTo>
                  <a:lnTo>
                    <a:pt x="510" y="347"/>
                  </a:lnTo>
                  <a:lnTo>
                    <a:pt x="508" y="348"/>
                  </a:lnTo>
                  <a:lnTo>
                    <a:pt x="508" y="352"/>
                  </a:lnTo>
                  <a:lnTo>
                    <a:pt x="508" y="353"/>
                  </a:lnTo>
                  <a:lnTo>
                    <a:pt x="506" y="357"/>
                  </a:lnTo>
                  <a:lnTo>
                    <a:pt x="503" y="359"/>
                  </a:lnTo>
                  <a:lnTo>
                    <a:pt x="498" y="360"/>
                  </a:lnTo>
                  <a:lnTo>
                    <a:pt x="493" y="362"/>
                  </a:lnTo>
                  <a:lnTo>
                    <a:pt x="488" y="364"/>
                  </a:lnTo>
                  <a:lnTo>
                    <a:pt x="484" y="365"/>
                  </a:lnTo>
                  <a:lnTo>
                    <a:pt x="483" y="369"/>
                  </a:lnTo>
                  <a:lnTo>
                    <a:pt x="483" y="372"/>
                  </a:lnTo>
                  <a:lnTo>
                    <a:pt x="483" y="375"/>
                  </a:lnTo>
                  <a:lnTo>
                    <a:pt x="484" y="377"/>
                  </a:lnTo>
                  <a:lnTo>
                    <a:pt x="486" y="381"/>
                  </a:lnTo>
                  <a:lnTo>
                    <a:pt x="488" y="382"/>
                  </a:lnTo>
                  <a:lnTo>
                    <a:pt x="488" y="384"/>
                  </a:lnTo>
                  <a:lnTo>
                    <a:pt x="488" y="387"/>
                  </a:lnTo>
                  <a:lnTo>
                    <a:pt x="486" y="389"/>
                  </a:lnTo>
                  <a:lnTo>
                    <a:pt x="484" y="392"/>
                  </a:lnTo>
                  <a:lnTo>
                    <a:pt x="483" y="394"/>
                  </a:lnTo>
                  <a:lnTo>
                    <a:pt x="481" y="396"/>
                  </a:lnTo>
                  <a:lnTo>
                    <a:pt x="479" y="397"/>
                  </a:lnTo>
                  <a:lnTo>
                    <a:pt x="478" y="397"/>
                  </a:lnTo>
                  <a:lnTo>
                    <a:pt x="476" y="394"/>
                  </a:lnTo>
                  <a:lnTo>
                    <a:pt x="471" y="389"/>
                  </a:lnTo>
                  <a:lnTo>
                    <a:pt x="466" y="384"/>
                  </a:lnTo>
                  <a:lnTo>
                    <a:pt x="462" y="379"/>
                  </a:lnTo>
                  <a:lnTo>
                    <a:pt x="457" y="374"/>
                  </a:lnTo>
                  <a:lnTo>
                    <a:pt x="456" y="370"/>
                  </a:lnTo>
                  <a:lnTo>
                    <a:pt x="454" y="369"/>
                  </a:lnTo>
                  <a:lnTo>
                    <a:pt x="75" y="379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" name="Freeform 64"/>
            <p:cNvSpPr>
              <a:spLocks/>
            </p:cNvSpPr>
            <p:nvPr/>
          </p:nvSpPr>
          <p:spPr bwMode="auto">
            <a:xfrm>
              <a:off x="7727950" y="4716463"/>
              <a:ext cx="492125" cy="403225"/>
            </a:xfrm>
            <a:custGeom>
              <a:avLst/>
              <a:gdLst>
                <a:gd name="T0" fmla="*/ 272 w 492"/>
                <a:gd name="T1" fmla="*/ 330 h 452"/>
                <a:gd name="T2" fmla="*/ 273 w 492"/>
                <a:gd name="T3" fmla="*/ 323 h 452"/>
                <a:gd name="T4" fmla="*/ 274 w 492"/>
                <a:gd name="T5" fmla="*/ 318 h 452"/>
                <a:gd name="T6" fmla="*/ 277 w 492"/>
                <a:gd name="T7" fmla="*/ 315 h 452"/>
                <a:gd name="T8" fmla="*/ 277 w 492"/>
                <a:gd name="T9" fmla="*/ 310 h 452"/>
                <a:gd name="T10" fmla="*/ 272 w 492"/>
                <a:gd name="T11" fmla="*/ 294 h 452"/>
                <a:gd name="T12" fmla="*/ 266 w 492"/>
                <a:gd name="T13" fmla="*/ 276 h 452"/>
                <a:gd name="T14" fmla="*/ 268 w 492"/>
                <a:gd name="T15" fmla="*/ 271 h 452"/>
                <a:gd name="T16" fmla="*/ 277 w 492"/>
                <a:gd name="T17" fmla="*/ 267 h 452"/>
                <a:gd name="T18" fmla="*/ 277 w 492"/>
                <a:gd name="T19" fmla="*/ 263 h 452"/>
                <a:gd name="T20" fmla="*/ 273 w 492"/>
                <a:gd name="T21" fmla="*/ 262 h 452"/>
                <a:gd name="T22" fmla="*/ 273 w 492"/>
                <a:gd name="T23" fmla="*/ 259 h 452"/>
                <a:gd name="T24" fmla="*/ 277 w 492"/>
                <a:gd name="T25" fmla="*/ 254 h 452"/>
                <a:gd name="T26" fmla="*/ 277 w 492"/>
                <a:gd name="T27" fmla="*/ 250 h 452"/>
                <a:gd name="T28" fmla="*/ 275 w 492"/>
                <a:gd name="T29" fmla="*/ 245 h 452"/>
                <a:gd name="T30" fmla="*/ 277 w 492"/>
                <a:gd name="T31" fmla="*/ 239 h 452"/>
                <a:gd name="T32" fmla="*/ 282 w 492"/>
                <a:gd name="T33" fmla="*/ 236 h 452"/>
                <a:gd name="T34" fmla="*/ 285 w 492"/>
                <a:gd name="T35" fmla="*/ 232 h 452"/>
                <a:gd name="T36" fmla="*/ 284 w 492"/>
                <a:gd name="T37" fmla="*/ 227 h 452"/>
                <a:gd name="T38" fmla="*/ 290 w 492"/>
                <a:gd name="T39" fmla="*/ 214 h 452"/>
                <a:gd name="T40" fmla="*/ 312 w 492"/>
                <a:gd name="T41" fmla="*/ 196 h 452"/>
                <a:gd name="T42" fmla="*/ 330 w 492"/>
                <a:gd name="T43" fmla="*/ 152 h 452"/>
                <a:gd name="T44" fmla="*/ 331 w 492"/>
                <a:gd name="T45" fmla="*/ 150 h 452"/>
                <a:gd name="T46" fmla="*/ 333 w 492"/>
                <a:gd name="T47" fmla="*/ 146 h 452"/>
                <a:gd name="T48" fmla="*/ 329 w 492"/>
                <a:gd name="T49" fmla="*/ 144 h 452"/>
                <a:gd name="T50" fmla="*/ 330 w 492"/>
                <a:gd name="T51" fmla="*/ 141 h 452"/>
                <a:gd name="T52" fmla="*/ 338 w 492"/>
                <a:gd name="T53" fmla="*/ 136 h 452"/>
                <a:gd name="T54" fmla="*/ 343 w 492"/>
                <a:gd name="T55" fmla="*/ 125 h 452"/>
                <a:gd name="T56" fmla="*/ 342 w 492"/>
                <a:gd name="T57" fmla="*/ 115 h 452"/>
                <a:gd name="T58" fmla="*/ 339 w 492"/>
                <a:gd name="T59" fmla="*/ 112 h 452"/>
                <a:gd name="T60" fmla="*/ 345 w 492"/>
                <a:gd name="T61" fmla="*/ 100 h 452"/>
                <a:gd name="T62" fmla="*/ 350 w 492"/>
                <a:gd name="T63" fmla="*/ 94 h 452"/>
                <a:gd name="T64" fmla="*/ 354 w 492"/>
                <a:gd name="T65" fmla="*/ 90 h 452"/>
                <a:gd name="T66" fmla="*/ 359 w 492"/>
                <a:gd name="T67" fmla="*/ 80 h 452"/>
                <a:gd name="T68" fmla="*/ 352 w 492"/>
                <a:gd name="T69" fmla="*/ 76 h 452"/>
                <a:gd name="T70" fmla="*/ 350 w 492"/>
                <a:gd name="T71" fmla="*/ 76 h 452"/>
                <a:gd name="T72" fmla="*/ 356 w 492"/>
                <a:gd name="T73" fmla="*/ 72 h 452"/>
                <a:gd name="T74" fmla="*/ 359 w 492"/>
                <a:gd name="T75" fmla="*/ 68 h 452"/>
                <a:gd name="T76" fmla="*/ 367 w 492"/>
                <a:gd name="T77" fmla="*/ 56 h 452"/>
                <a:gd name="T78" fmla="*/ 369 w 492"/>
                <a:gd name="T79" fmla="*/ 49 h 452"/>
                <a:gd name="T80" fmla="*/ 366 w 492"/>
                <a:gd name="T81" fmla="*/ 47 h 452"/>
                <a:gd name="T82" fmla="*/ 318 w 492"/>
                <a:gd name="T83" fmla="*/ 48 h 452"/>
                <a:gd name="T84" fmla="*/ 322 w 492"/>
                <a:gd name="T85" fmla="*/ 41 h 452"/>
                <a:gd name="T86" fmla="*/ 329 w 492"/>
                <a:gd name="T87" fmla="*/ 24 h 452"/>
                <a:gd name="T88" fmla="*/ 339 w 492"/>
                <a:gd name="T89" fmla="*/ 17 h 452"/>
                <a:gd name="T90" fmla="*/ 331 w 492"/>
                <a:gd name="T91" fmla="*/ 5 h 452"/>
                <a:gd name="T92" fmla="*/ 323 w 492"/>
                <a:gd name="T93" fmla="*/ 0 h 452"/>
                <a:gd name="T94" fmla="*/ 314 w 492"/>
                <a:gd name="T95" fmla="*/ 2 h 452"/>
                <a:gd name="T96" fmla="*/ 293 w 492"/>
                <a:gd name="T97" fmla="*/ 3 h 452"/>
                <a:gd name="T98" fmla="*/ 260 w 492"/>
                <a:gd name="T99" fmla="*/ 5 h 452"/>
                <a:gd name="T100" fmla="*/ 222 w 492"/>
                <a:gd name="T101" fmla="*/ 7 h 452"/>
                <a:gd name="T102" fmla="*/ 178 w 492"/>
                <a:gd name="T103" fmla="*/ 10 h 452"/>
                <a:gd name="T104" fmla="*/ 134 w 492"/>
                <a:gd name="T105" fmla="*/ 12 h 452"/>
                <a:gd name="T106" fmla="*/ 93 w 492"/>
                <a:gd name="T107" fmla="*/ 15 h 452"/>
                <a:gd name="T108" fmla="*/ 52 w 492"/>
                <a:gd name="T109" fmla="*/ 17 h 452"/>
                <a:gd name="T110" fmla="*/ 22 w 492"/>
                <a:gd name="T111" fmla="*/ 17 h 452"/>
                <a:gd name="T112" fmla="*/ 6 w 492"/>
                <a:gd name="T113" fmla="*/ 17 h 452"/>
                <a:gd name="T114" fmla="*/ 17 w 492"/>
                <a:gd name="T115" fmla="*/ 118 h 452"/>
                <a:gd name="T116" fmla="*/ 18 w 492"/>
                <a:gd name="T117" fmla="*/ 290 h 452"/>
                <a:gd name="T118" fmla="*/ 48 w 492"/>
                <a:gd name="T119" fmla="*/ 337 h 4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92"/>
                <a:gd name="T181" fmla="*/ 0 h 452"/>
                <a:gd name="T182" fmla="*/ 492 w 492"/>
                <a:gd name="T183" fmla="*/ 452 h 45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92" h="452">
                  <a:moveTo>
                    <a:pt x="362" y="443"/>
                  </a:moveTo>
                  <a:lnTo>
                    <a:pt x="362" y="443"/>
                  </a:lnTo>
                  <a:lnTo>
                    <a:pt x="362" y="442"/>
                  </a:lnTo>
                  <a:lnTo>
                    <a:pt x="362" y="438"/>
                  </a:lnTo>
                  <a:lnTo>
                    <a:pt x="362" y="435"/>
                  </a:lnTo>
                  <a:lnTo>
                    <a:pt x="364" y="432"/>
                  </a:lnTo>
                  <a:lnTo>
                    <a:pt x="364" y="428"/>
                  </a:lnTo>
                  <a:lnTo>
                    <a:pt x="365" y="426"/>
                  </a:lnTo>
                  <a:lnTo>
                    <a:pt x="369" y="425"/>
                  </a:lnTo>
                  <a:lnTo>
                    <a:pt x="370" y="423"/>
                  </a:lnTo>
                  <a:lnTo>
                    <a:pt x="370" y="421"/>
                  </a:lnTo>
                  <a:lnTo>
                    <a:pt x="370" y="420"/>
                  </a:lnTo>
                  <a:lnTo>
                    <a:pt x="369" y="416"/>
                  </a:lnTo>
                  <a:lnTo>
                    <a:pt x="369" y="415"/>
                  </a:lnTo>
                  <a:lnTo>
                    <a:pt x="367" y="413"/>
                  </a:lnTo>
                  <a:lnTo>
                    <a:pt x="362" y="393"/>
                  </a:lnTo>
                  <a:lnTo>
                    <a:pt x="360" y="386"/>
                  </a:lnTo>
                  <a:lnTo>
                    <a:pt x="352" y="377"/>
                  </a:lnTo>
                  <a:lnTo>
                    <a:pt x="355" y="369"/>
                  </a:lnTo>
                  <a:lnTo>
                    <a:pt x="355" y="364"/>
                  </a:lnTo>
                  <a:lnTo>
                    <a:pt x="357" y="362"/>
                  </a:lnTo>
                  <a:lnTo>
                    <a:pt x="358" y="362"/>
                  </a:lnTo>
                  <a:lnTo>
                    <a:pt x="362" y="360"/>
                  </a:lnTo>
                  <a:lnTo>
                    <a:pt x="364" y="360"/>
                  </a:lnTo>
                  <a:lnTo>
                    <a:pt x="369" y="357"/>
                  </a:lnTo>
                  <a:lnTo>
                    <a:pt x="370" y="355"/>
                  </a:lnTo>
                  <a:lnTo>
                    <a:pt x="370" y="354"/>
                  </a:lnTo>
                  <a:lnTo>
                    <a:pt x="369" y="352"/>
                  </a:lnTo>
                  <a:lnTo>
                    <a:pt x="367" y="350"/>
                  </a:lnTo>
                  <a:lnTo>
                    <a:pt x="365" y="350"/>
                  </a:lnTo>
                  <a:lnTo>
                    <a:pt x="364" y="350"/>
                  </a:lnTo>
                  <a:lnTo>
                    <a:pt x="362" y="350"/>
                  </a:lnTo>
                  <a:lnTo>
                    <a:pt x="362" y="349"/>
                  </a:lnTo>
                  <a:lnTo>
                    <a:pt x="364" y="347"/>
                  </a:lnTo>
                  <a:lnTo>
                    <a:pt x="365" y="345"/>
                  </a:lnTo>
                  <a:lnTo>
                    <a:pt x="367" y="344"/>
                  </a:lnTo>
                  <a:lnTo>
                    <a:pt x="369" y="340"/>
                  </a:lnTo>
                  <a:lnTo>
                    <a:pt x="370" y="338"/>
                  </a:lnTo>
                  <a:lnTo>
                    <a:pt x="370" y="337"/>
                  </a:lnTo>
                  <a:lnTo>
                    <a:pt x="370" y="335"/>
                  </a:lnTo>
                  <a:lnTo>
                    <a:pt x="369" y="332"/>
                  </a:lnTo>
                  <a:lnTo>
                    <a:pt x="367" y="330"/>
                  </a:lnTo>
                  <a:lnTo>
                    <a:pt x="367" y="327"/>
                  </a:lnTo>
                  <a:lnTo>
                    <a:pt x="367" y="323"/>
                  </a:lnTo>
                  <a:lnTo>
                    <a:pt x="367" y="322"/>
                  </a:lnTo>
                  <a:lnTo>
                    <a:pt x="369" y="320"/>
                  </a:lnTo>
                  <a:lnTo>
                    <a:pt x="370" y="318"/>
                  </a:lnTo>
                  <a:lnTo>
                    <a:pt x="372" y="318"/>
                  </a:lnTo>
                  <a:lnTo>
                    <a:pt x="377" y="316"/>
                  </a:lnTo>
                  <a:lnTo>
                    <a:pt x="380" y="315"/>
                  </a:lnTo>
                  <a:lnTo>
                    <a:pt x="380" y="311"/>
                  </a:lnTo>
                  <a:lnTo>
                    <a:pt x="380" y="310"/>
                  </a:lnTo>
                  <a:lnTo>
                    <a:pt x="380" y="308"/>
                  </a:lnTo>
                  <a:lnTo>
                    <a:pt x="379" y="306"/>
                  </a:lnTo>
                  <a:lnTo>
                    <a:pt x="379" y="305"/>
                  </a:lnTo>
                  <a:lnTo>
                    <a:pt x="377" y="305"/>
                  </a:lnTo>
                  <a:lnTo>
                    <a:pt x="392" y="296"/>
                  </a:lnTo>
                  <a:lnTo>
                    <a:pt x="387" y="286"/>
                  </a:lnTo>
                  <a:lnTo>
                    <a:pt x="402" y="271"/>
                  </a:lnTo>
                  <a:lnTo>
                    <a:pt x="408" y="271"/>
                  </a:lnTo>
                  <a:lnTo>
                    <a:pt x="416" y="262"/>
                  </a:lnTo>
                  <a:lnTo>
                    <a:pt x="416" y="232"/>
                  </a:lnTo>
                  <a:lnTo>
                    <a:pt x="426" y="217"/>
                  </a:lnTo>
                  <a:lnTo>
                    <a:pt x="441" y="205"/>
                  </a:lnTo>
                  <a:lnTo>
                    <a:pt x="441" y="203"/>
                  </a:lnTo>
                  <a:lnTo>
                    <a:pt x="443" y="201"/>
                  </a:lnTo>
                  <a:lnTo>
                    <a:pt x="443" y="198"/>
                  </a:lnTo>
                  <a:lnTo>
                    <a:pt x="443" y="196"/>
                  </a:lnTo>
                  <a:lnTo>
                    <a:pt x="445" y="195"/>
                  </a:lnTo>
                  <a:lnTo>
                    <a:pt x="445" y="193"/>
                  </a:lnTo>
                  <a:lnTo>
                    <a:pt x="440" y="193"/>
                  </a:lnTo>
                  <a:lnTo>
                    <a:pt x="438" y="191"/>
                  </a:lnTo>
                  <a:lnTo>
                    <a:pt x="438" y="190"/>
                  </a:lnTo>
                  <a:lnTo>
                    <a:pt x="441" y="188"/>
                  </a:lnTo>
                  <a:lnTo>
                    <a:pt x="445" y="184"/>
                  </a:lnTo>
                  <a:lnTo>
                    <a:pt x="446" y="183"/>
                  </a:lnTo>
                  <a:lnTo>
                    <a:pt x="450" y="181"/>
                  </a:lnTo>
                  <a:lnTo>
                    <a:pt x="452" y="181"/>
                  </a:lnTo>
                  <a:lnTo>
                    <a:pt x="457" y="174"/>
                  </a:lnTo>
                  <a:lnTo>
                    <a:pt x="458" y="168"/>
                  </a:lnTo>
                  <a:lnTo>
                    <a:pt x="460" y="162"/>
                  </a:lnTo>
                  <a:lnTo>
                    <a:pt x="458" y="157"/>
                  </a:lnTo>
                  <a:lnTo>
                    <a:pt x="457" y="154"/>
                  </a:lnTo>
                  <a:lnTo>
                    <a:pt x="455" y="152"/>
                  </a:lnTo>
                  <a:lnTo>
                    <a:pt x="453" y="149"/>
                  </a:lnTo>
                  <a:lnTo>
                    <a:pt x="458" y="137"/>
                  </a:lnTo>
                  <a:lnTo>
                    <a:pt x="458" y="135"/>
                  </a:lnTo>
                  <a:lnTo>
                    <a:pt x="460" y="134"/>
                  </a:lnTo>
                  <a:lnTo>
                    <a:pt x="462" y="132"/>
                  </a:lnTo>
                  <a:lnTo>
                    <a:pt x="463" y="129"/>
                  </a:lnTo>
                  <a:lnTo>
                    <a:pt x="467" y="125"/>
                  </a:lnTo>
                  <a:lnTo>
                    <a:pt x="468" y="122"/>
                  </a:lnTo>
                  <a:lnTo>
                    <a:pt x="470" y="120"/>
                  </a:lnTo>
                  <a:lnTo>
                    <a:pt x="472" y="120"/>
                  </a:lnTo>
                  <a:lnTo>
                    <a:pt x="477" y="113"/>
                  </a:lnTo>
                  <a:lnTo>
                    <a:pt x="479" y="108"/>
                  </a:lnTo>
                  <a:lnTo>
                    <a:pt x="479" y="107"/>
                  </a:lnTo>
                  <a:lnTo>
                    <a:pt x="477" y="103"/>
                  </a:lnTo>
                  <a:lnTo>
                    <a:pt x="474" y="103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70" y="100"/>
                  </a:lnTo>
                  <a:lnTo>
                    <a:pt x="472" y="98"/>
                  </a:lnTo>
                  <a:lnTo>
                    <a:pt x="474" y="96"/>
                  </a:lnTo>
                  <a:lnTo>
                    <a:pt x="477" y="93"/>
                  </a:lnTo>
                  <a:lnTo>
                    <a:pt x="479" y="91"/>
                  </a:lnTo>
                  <a:lnTo>
                    <a:pt x="480" y="90"/>
                  </a:lnTo>
                  <a:lnTo>
                    <a:pt x="482" y="88"/>
                  </a:lnTo>
                  <a:lnTo>
                    <a:pt x="487" y="81"/>
                  </a:lnTo>
                  <a:lnTo>
                    <a:pt x="490" y="76"/>
                  </a:lnTo>
                  <a:lnTo>
                    <a:pt x="492" y="73"/>
                  </a:lnTo>
                  <a:lnTo>
                    <a:pt x="492" y="69"/>
                  </a:lnTo>
                  <a:lnTo>
                    <a:pt x="492" y="66"/>
                  </a:lnTo>
                  <a:lnTo>
                    <a:pt x="490" y="64"/>
                  </a:lnTo>
                  <a:lnTo>
                    <a:pt x="489" y="63"/>
                  </a:lnTo>
                  <a:lnTo>
                    <a:pt x="424" y="66"/>
                  </a:lnTo>
                  <a:lnTo>
                    <a:pt x="424" y="64"/>
                  </a:lnTo>
                  <a:lnTo>
                    <a:pt x="426" y="61"/>
                  </a:lnTo>
                  <a:lnTo>
                    <a:pt x="428" y="58"/>
                  </a:lnTo>
                  <a:lnTo>
                    <a:pt x="430" y="51"/>
                  </a:lnTo>
                  <a:lnTo>
                    <a:pt x="433" y="46"/>
                  </a:lnTo>
                  <a:lnTo>
                    <a:pt x="436" y="39"/>
                  </a:lnTo>
                  <a:lnTo>
                    <a:pt x="440" y="34"/>
                  </a:lnTo>
                  <a:lnTo>
                    <a:pt x="446" y="29"/>
                  </a:lnTo>
                  <a:lnTo>
                    <a:pt x="450" y="24"/>
                  </a:lnTo>
                  <a:lnTo>
                    <a:pt x="452" y="19"/>
                  </a:lnTo>
                  <a:lnTo>
                    <a:pt x="450" y="14"/>
                  </a:lnTo>
                  <a:lnTo>
                    <a:pt x="446" y="8"/>
                  </a:lnTo>
                  <a:lnTo>
                    <a:pt x="443" y="5"/>
                  </a:lnTo>
                  <a:lnTo>
                    <a:pt x="438" y="2"/>
                  </a:lnTo>
                  <a:lnTo>
                    <a:pt x="435" y="0"/>
                  </a:lnTo>
                  <a:lnTo>
                    <a:pt x="431" y="0"/>
                  </a:lnTo>
                  <a:lnTo>
                    <a:pt x="430" y="2"/>
                  </a:lnTo>
                  <a:lnTo>
                    <a:pt x="426" y="2"/>
                  </a:lnTo>
                  <a:lnTo>
                    <a:pt x="419" y="2"/>
                  </a:lnTo>
                  <a:lnTo>
                    <a:pt x="411" y="2"/>
                  </a:lnTo>
                  <a:lnTo>
                    <a:pt x="402" y="3"/>
                  </a:lnTo>
                  <a:lnTo>
                    <a:pt x="391" y="3"/>
                  </a:lnTo>
                  <a:lnTo>
                    <a:pt x="377" y="3"/>
                  </a:lnTo>
                  <a:lnTo>
                    <a:pt x="364" y="5"/>
                  </a:lnTo>
                  <a:lnTo>
                    <a:pt x="348" y="5"/>
                  </a:lnTo>
                  <a:lnTo>
                    <a:pt x="331" y="7"/>
                  </a:lnTo>
                  <a:lnTo>
                    <a:pt x="314" y="7"/>
                  </a:lnTo>
                  <a:lnTo>
                    <a:pt x="296" y="7"/>
                  </a:lnTo>
                  <a:lnTo>
                    <a:pt x="277" y="8"/>
                  </a:lnTo>
                  <a:lnTo>
                    <a:pt x="259" y="8"/>
                  </a:lnTo>
                  <a:lnTo>
                    <a:pt x="238" y="10"/>
                  </a:lnTo>
                  <a:lnTo>
                    <a:pt x="220" y="10"/>
                  </a:lnTo>
                  <a:lnTo>
                    <a:pt x="199" y="12"/>
                  </a:lnTo>
                  <a:lnTo>
                    <a:pt x="179" y="12"/>
                  </a:lnTo>
                  <a:lnTo>
                    <a:pt x="160" y="14"/>
                  </a:lnTo>
                  <a:lnTo>
                    <a:pt x="142" y="14"/>
                  </a:lnTo>
                  <a:lnTo>
                    <a:pt x="123" y="15"/>
                  </a:lnTo>
                  <a:lnTo>
                    <a:pt x="105" y="15"/>
                  </a:lnTo>
                  <a:lnTo>
                    <a:pt x="88" y="17"/>
                  </a:lnTo>
                  <a:lnTo>
                    <a:pt x="72" y="17"/>
                  </a:lnTo>
                  <a:lnTo>
                    <a:pt x="57" y="17"/>
                  </a:lnTo>
                  <a:lnTo>
                    <a:pt x="45" y="19"/>
                  </a:lnTo>
                  <a:lnTo>
                    <a:pt x="32" y="19"/>
                  </a:lnTo>
                  <a:lnTo>
                    <a:pt x="22" y="19"/>
                  </a:lnTo>
                  <a:lnTo>
                    <a:pt x="13" y="19"/>
                  </a:lnTo>
                  <a:lnTo>
                    <a:pt x="6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20" y="159"/>
                  </a:lnTo>
                  <a:lnTo>
                    <a:pt x="18" y="377"/>
                  </a:lnTo>
                  <a:lnTo>
                    <a:pt x="17" y="374"/>
                  </a:lnTo>
                  <a:lnTo>
                    <a:pt x="28" y="389"/>
                  </a:lnTo>
                  <a:lnTo>
                    <a:pt x="54" y="386"/>
                  </a:lnTo>
                  <a:lnTo>
                    <a:pt x="64" y="388"/>
                  </a:lnTo>
                  <a:lnTo>
                    <a:pt x="64" y="452"/>
                  </a:lnTo>
                  <a:lnTo>
                    <a:pt x="362" y="443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2" name="Freeform 65"/>
            <p:cNvSpPr>
              <a:spLocks/>
            </p:cNvSpPr>
            <p:nvPr/>
          </p:nvSpPr>
          <p:spPr bwMode="auto">
            <a:xfrm>
              <a:off x="7793038" y="5108575"/>
              <a:ext cx="555625" cy="434975"/>
            </a:xfrm>
            <a:custGeom>
              <a:avLst/>
              <a:gdLst>
                <a:gd name="T0" fmla="*/ 31 w 555"/>
                <a:gd name="T1" fmla="*/ 263 h 489"/>
                <a:gd name="T2" fmla="*/ 31 w 555"/>
                <a:gd name="T3" fmla="*/ 234 h 489"/>
                <a:gd name="T4" fmla="*/ 47 w 555"/>
                <a:gd name="T5" fmla="*/ 197 h 489"/>
                <a:gd name="T6" fmla="*/ 39 w 555"/>
                <a:gd name="T7" fmla="*/ 173 h 489"/>
                <a:gd name="T8" fmla="*/ 227 w 555"/>
                <a:gd name="T9" fmla="*/ 0 h 489"/>
                <a:gd name="T10" fmla="*/ 228 w 555"/>
                <a:gd name="T11" fmla="*/ 12 h 489"/>
                <a:gd name="T12" fmla="*/ 230 w 555"/>
                <a:gd name="T13" fmla="*/ 34 h 489"/>
                <a:gd name="T14" fmla="*/ 235 w 555"/>
                <a:gd name="T15" fmla="*/ 49 h 489"/>
                <a:gd name="T16" fmla="*/ 242 w 555"/>
                <a:gd name="T17" fmla="*/ 58 h 489"/>
                <a:gd name="T18" fmla="*/ 246 w 555"/>
                <a:gd name="T19" fmla="*/ 71 h 489"/>
                <a:gd name="T20" fmla="*/ 230 w 555"/>
                <a:gd name="T21" fmla="*/ 78 h 489"/>
                <a:gd name="T22" fmla="*/ 233 w 555"/>
                <a:gd name="T23" fmla="*/ 95 h 489"/>
                <a:gd name="T24" fmla="*/ 216 w 555"/>
                <a:gd name="T25" fmla="*/ 133 h 489"/>
                <a:gd name="T26" fmla="*/ 210 w 555"/>
                <a:gd name="T27" fmla="*/ 146 h 489"/>
                <a:gd name="T28" fmla="*/ 207 w 555"/>
                <a:gd name="T29" fmla="*/ 157 h 489"/>
                <a:gd name="T30" fmla="*/ 197 w 555"/>
                <a:gd name="T31" fmla="*/ 173 h 489"/>
                <a:gd name="T32" fmla="*/ 200 w 555"/>
                <a:gd name="T33" fmla="*/ 182 h 489"/>
                <a:gd name="T34" fmla="*/ 349 w 555"/>
                <a:gd name="T35" fmla="*/ 201 h 489"/>
                <a:gd name="T36" fmla="*/ 355 w 555"/>
                <a:gd name="T37" fmla="*/ 226 h 489"/>
                <a:gd name="T38" fmla="*/ 364 w 555"/>
                <a:gd name="T39" fmla="*/ 255 h 489"/>
                <a:gd name="T40" fmla="*/ 339 w 555"/>
                <a:gd name="T41" fmla="*/ 250 h 489"/>
                <a:gd name="T42" fmla="*/ 315 w 555"/>
                <a:gd name="T43" fmla="*/ 247 h 489"/>
                <a:gd name="T44" fmla="*/ 305 w 555"/>
                <a:gd name="T45" fmla="*/ 258 h 489"/>
                <a:gd name="T46" fmla="*/ 322 w 555"/>
                <a:gd name="T47" fmla="*/ 272 h 489"/>
                <a:gd name="T48" fmla="*/ 348 w 555"/>
                <a:gd name="T49" fmla="*/ 263 h 489"/>
                <a:gd name="T50" fmla="*/ 359 w 555"/>
                <a:gd name="T51" fmla="*/ 272 h 489"/>
                <a:gd name="T52" fmla="*/ 359 w 555"/>
                <a:gd name="T53" fmla="*/ 280 h 489"/>
                <a:gd name="T54" fmla="*/ 371 w 555"/>
                <a:gd name="T55" fmla="*/ 278 h 489"/>
                <a:gd name="T56" fmla="*/ 380 w 555"/>
                <a:gd name="T57" fmla="*/ 267 h 489"/>
                <a:gd name="T58" fmla="*/ 381 w 555"/>
                <a:gd name="T59" fmla="*/ 272 h 489"/>
                <a:gd name="T60" fmla="*/ 384 w 555"/>
                <a:gd name="T61" fmla="*/ 295 h 489"/>
                <a:gd name="T62" fmla="*/ 370 w 555"/>
                <a:gd name="T63" fmla="*/ 319 h 489"/>
                <a:gd name="T64" fmla="*/ 413 w 555"/>
                <a:gd name="T65" fmla="*/ 341 h 489"/>
                <a:gd name="T66" fmla="*/ 402 w 555"/>
                <a:gd name="T67" fmla="*/ 359 h 489"/>
                <a:gd name="T68" fmla="*/ 393 w 555"/>
                <a:gd name="T69" fmla="*/ 353 h 489"/>
                <a:gd name="T70" fmla="*/ 381 w 555"/>
                <a:gd name="T71" fmla="*/ 342 h 489"/>
                <a:gd name="T72" fmla="*/ 358 w 555"/>
                <a:gd name="T73" fmla="*/ 337 h 489"/>
                <a:gd name="T74" fmla="*/ 351 w 555"/>
                <a:gd name="T75" fmla="*/ 323 h 489"/>
                <a:gd name="T76" fmla="*/ 325 w 555"/>
                <a:gd name="T77" fmla="*/ 318 h 489"/>
                <a:gd name="T78" fmla="*/ 336 w 555"/>
                <a:gd name="T79" fmla="*/ 337 h 489"/>
                <a:gd name="T80" fmla="*/ 336 w 555"/>
                <a:gd name="T81" fmla="*/ 348 h 489"/>
                <a:gd name="T82" fmla="*/ 324 w 555"/>
                <a:gd name="T83" fmla="*/ 361 h 489"/>
                <a:gd name="T84" fmla="*/ 296 w 555"/>
                <a:gd name="T85" fmla="*/ 351 h 489"/>
                <a:gd name="T86" fmla="*/ 267 w 555"/>
                <a:gd name="T87" fmla="*/ 357 h 489"/>
                <a:gd name="T88" fmla="*/ 249 w 555"/>
                <a:gd name="T89" fmla="*/ 353 h 489"/>
                <a:gd name="T90" fmla="*/ 216 w 555"/>
                <a:gd name="T91" fmla="*/ 327 h 489"/>
                <a:gd name="T92" fmla="*/ 206 w 555"/>
                <a:gd name="T93" fmla="*/ 312 h 489"/>
                <a:gd name="T94" fmla="*/ 193 w 555"/>
                <a:gd name="T95" fmla="*/ 309 h 489"/>
                <a:gd name="T96" fmla="*/ 187 w 555"/>
                <a:gd name="T97" fmla="*/ 301 h 489"/>
                <a:gd name="T98" fmla="*/ 155 w 555"/>
                <a:gd name="T99" fmla="*/ 328 h 489"/>
                <a:gd name="T100" fmla="*/ 126 w 555"/>
                <a:gd name="T101" fmla="*/ 326 h 489"/>
                <a:gd name="T102" fmla="*/ 85 w 555"/>
                <a:gd name="T103" fmla="*/ 312 h 489"/>
                <a:gd name="T104" fmla="*/ 68 w 555"/>
                <a:gd name="T105" fmla="*/ 310 h 489"/>
                <a:gd name="T106" fmla="*/ 65 w 555"/>
                <a:gd name="T107" fmla="*/ 305 h 489"/>
                <a:gd name="T108" fmla="*/ 32 w 555"/>
                <a:gd name="T109" fmla="*/ 314 h 489"/>
                <a:gd name="T110" fmla="*/ 19 w 555"/>
                <a:gd name="T111" fmla="*/ 309 h 4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55"/>
                <a:gd name="T169" fmla="*/ 0 h 489"/>
                <a:gd name="T170" fmla="*/ 555 w 555"/>
                <a:gd name="T171" fmla="*/ 489 h 4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55" h="489">
                  <a:moveTo>
                    <a:pt x="41" y="390"/>
                  </a:moveTo>
                  <a:lnTo>
                    <a:pt x="47" y="381"/>
                  </a:lnTo>
                  <a:lnTo>
                    <a:pt x="51" y="373"/>
                  </a:lnTo>
                  <a:lnTo>
                    <a:pt x="51" y="366"/>
                  </a:lnTo>
                  <a:lnTo>
                    <a:pt x="49" y="361"/>
                  </a:lnTo>
                  <a:lnTo>
                    <a:pt x="46" y="356"/>
                  </a:lnTo>
                  <a:lnTo>
                    <a:pt x="44" y="352"/>
                  </a:lnTo>
                  <a:lnTo>
                    <a:pt x="41" y="351"/>
                  </a:lnTo>
                  <a:lnTo>
                    <a:pt x="44" y="329"/>
                  </a:lnTo>
                  <a:lnTo>
                    <a:pt x="42" y="327"/>
                  </a:lnTo>
                  <a:lnTo>
                    <a:pt x="41" y="325"/>
                  </a:lnTo>
                  <a:lnTo>
                    <a:pt x="39" y="322"/>
                  </a:lnTo>
                  <a:lnTo>
                    <a:pt x="39" y="319"/>
                  </a:lnTo>
                  <a:lnTo>
                    <a:pt x="41" y="313"/>
                  </a:lnTo>
                  <a:lnTo>
                    <a:pt x="44" y="307"/>
                  </a:lnTo>
                  <a:lnTo>
                    <a:pt x="51" y="298"/>
                  </a:lnTo>
                  <a:lnTo>
                    <a:pt x="54" y="293"/>
                  </a:lnTo>
                  <a:lnTo>
                    <a:pt x="56" y="288"/>
                  </a:lnTo>
                  <a:lnTo>
                    <a:pt x="58" y="281"/>
                  </a:lnTo>
                  <a:lnTo>
                    <a:pt x="59" y="276"/>
                  </a:lnTo>
                  <a:lnTo>
                    <a:pt x="59" y="271"/>
                  </a:lnTo>
                  <a:lnTo>
                    <a:pt x="59" y="264"/>
                  </a:lnTo>
                  <a:lnTo>
                    <a:pt x="59" y="259"/>
                  </a:lnTo>
                  <a:lnTo>
                    <a:pt x="58" y="254"/>
                  </a:lnTo>
                  <a:lnTo>
                    <a:pt x="56" y="249"/>
                  </a:lnTo>
                  <a:lnTo>
                    <a:pt x="54" y="244"/>
                  </a:lnTo>
                  <a:lnTo>
                    <a:pt x="54" y="241"/>
                  </a:lnTo>
                  <a:lnTo>
                    <a:pt x="52" y="236"/>
                  </a:lnTo>
                  <a:lnTo>
                    <a:pt x="51" y="232"/>
                  </a:lnTo>
                  <a:lnTo>
                    <a:pt x="49" y="231"/>
                  </a:lnTo>
                  <a:lnTo>
                    <a:pt x="49" y="229"/>
                  </a:lnTo>
                  <a:lnTo>
                    <a:pt x="42" y="209"/>
                  </a:lnTo>
                  <a:lnTo>
                    <a:pt x="29" y="195"/>
                  </a:lnTo>
                  <a:lnTo>
                    <a:pt x="29" y="165"/>
                  </a:lnTo>
                  <a:lnTo>
                    <a:pt x="5" y="134"/>
                  </a:lnTo>
                  <a:lnTo>
                    <a:pt x="0" y="9"/>
                  </a:lnTo>
                  <a:lnTo>
                    <a:pt x="298" y="0"/>
                  </a:lnTo>
                  <a:lnTo>
                    <a:pt x="296" y="0"/>
                  </a:lnTo>
                  <a:lnTo>
                    <a:pt x="296" y="2"/>
                  </a:lnTo>
                  <a:lnTo>
                    <a:pt x="296" y="4"/>
                  </a:lnTo>
                  <a:lnTo>
                    <a:pt x="296" y="5"/>
                  </a:lnTo>
                  <a:lnTo>
                    <a:pt x="296" y="9"/>
                  </a:lnTo>
                  <a:lnTo>
                    <a:pt x="296" y="11"/>
                  </a:lnTo>
                  <a:lnTo>
                    <a:pt x="298" y="12"/>
                  </a:lnTo>
                  <a:lnTo>
                    <a:pt x="300" y="12"/>
                  </a:lnTo>
                  <a:lnTo>
                    <a:pt x="301" y="11"/>
                  </a:lnTo>
                  <a:lnTo>
                    <a:pt x="303" y="11"/>
                  </a:lnTo>
                  <a:lnTo>
                    <a:pt x="305" y="14"/>
                  </a:lnTo>
                  <a:lnTo>
                    <a:pt x="305" y="16"/>
                  </a:lnTo>
                  <a:lnTo>
                    <a:pt x="306" y="17"/>
                  </a:lnTo>
                  <a:lnTo>
                    <a:pt x="305" y="29"/>
                  </a:lnTo>
                  <a:lnTo>
                    <a:pt x="311" y="34"/>
                  </a:lnTo>
                  <a:lnTo>
                    <a:pt x="303" y="44"/>
                  </a:lnTo>
                  <a:lnTo>
                    <a:pt x="305" y="49"/>
                  </a:lnTo>
                  <a:lnTo>
                    <a:pt x="316" y="48"/>
                  </a:lnTo>
                  <a:lnTo>
                    <a:pt x="316" y="60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313" y="63"/>
                  </a:lnTo>
                  <a:lnTo>
                    <a:pt x="311" y="65"/>
                  </a:lnTo>
                  <a:lnTo>
                    <a:pt x="310" y="66"/>
                  </a:lnTo>
                  <a:lnTo>
                    <a:pt x="311" y="68"/>
                  </a:lnTo>
                  <a:lnTo>
                    <a:pt x="313" y="70"/>
                  </a:lnTo>
                  <a:lnTo>
                    <a:pt x="320" y="70"/>
                  </a:lnTo>
                  <a:lnTo>
                    <a:pt x="320" y="71"/>
                  </a:lnTo>
                  <a:lnTo>
                    <a:pt x="320" y="73"/>
                  </a:lnTo>
                  <a:lnTo>
                    <a:pt x="318" y="75"/>
                  </a:lnTo>
                  <a:lnTo>
                    <a:pt x="318" y="78"/>
                  </a:lnTo>
                  <a:lnTo>
                    <a:pt x="320" y="80"/>
                  </a:lnTo>
                  <a:lnTo>
                    <a:pt x="323" y="82"/>
                  </a:lnTo>
                  <a:lnTo>
                    <a:pt x="328" y="82"/>
                  </a:lnTo>
                  <a:lnTo>
                    <a:pt x="327" y="85"/>
                  </a:lnTo>
                  <a:lnTo>
                    <a:pt x="325" y="87"/>
                  </a:lnTo>
                  <a:lnTo>
                    <a:pt x="325" y="90"/>
                  </a:lnTo>
                  <a:lnTo>
                    <a:pt x="323" y="93"/>
                  </a:lnTo>
                  <a:lnTo>
                    <a:pt x="322" y="97"/>
                  </a:lnTo>
                  <a:lnTo>
                    <a:pt x="320" y="99"/>
                  </a:lnTo>
                  <a:lnTo>
                    <a:pt x="320" y="100"/>
                  </a:lnTo>
                  <a:lnTo>
                    <a:pt x="318" y="100"/>
                  </a:lnTo>
                  <a:lnTo>
                    <a:pt x="315" y="100"/>
                  </a:lnTo>
                  <a:lnTo>
                    <a:pt x="310" y="102"/>
                  </a:lnTo>
                  <a:lnTo>
                    <a:pt x="306" y="102"/>
                  </a:lnTo>
                  <a:lnTo>
                    <a:pt x="303" y="104"/>
                  </a:lnTo>
                  <a:lnTo>
                    <a:pt x="303" y="105"/>
                  </a:lnTo>
                  <a:lnTo>
                    <a:pt x="306" y="107"/>
                  </a:lnTo>
                  <a:lnTo>
                    <a:pt x="313" y="110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1" y="119"/>
                  </a:lnTo>
                  <a:lnTo>
                    <a:pt x="308" y="122"/>
                  </a:lnTo>
                  <a:lnTo>
                    <a:pt x="306" y="126"/>
                  </a:lnTo>
                  <a:lnTo>
                    <a:pt x="303" y="129"/>
                  </a:lnTo>
                  <a:lnTo>
                    <a:pt x="303" y="132"/>
                  </a:lnTo>
                  <a:lnTo>
                    <a:pt x="301" y="134"/>
                  </a:lnTo>
                  <a:lnTo>
                    <a:pt x="300" y="146"/>
                  </a:lnTo>
                  <a:lnTo>
                    <a:pt x="291" y="146"/>
                  </a:lnTo>
                  <a:lnTo>
                    <a:pt x="284" y="173"/>
                  </a:lnTo>
                  <a:lnTo>
                    <a:pt x="276" y="178"/>
                  </a:lnTo>
                  <a:lnTo>
                    <a:pt x="284" y="178"/>
                  </a:lnTo>
                  <a:lnTo>
                    <a:pt x="284" y="180"/>
                  </a:lnTo>
                  <a:lnTo>
                    <a:pt x="283" y="180"/>
                  </a:lnTo>
                  <a:lnTo>
                    <a:pt x="279" y="183"/>
                  </a:lnTo>
                  <a:lnTo>
                    <a:pt x="278" y="185"/>
                  </a:lnTo>
                  <a:lnTo>
                    <a:pt x="274" y="188"/>
                  </a:lnTo>
                  <a:lnTo>
                    <a:pt x="274" y="190"/>
                  </a:lnTo>
                  <a:lnTo>
                    <a:pt x="274" y="193"/>
                  </a:lnTo>
                  <a:lnTo>
                    <a:pt x="276" y="195"/>
                  </a:lnTo>
                  <a:lnTo>
                    <a:pt x="276" y="197"/>
                  </a:lnTo>
                  <a:lnTo>
                    <a:pt x="274" y="198"/>
                  </a:lnTo>
                  <a:lnTo>
                    <a:pt x="272" y="200"/>
                  </a:lnTo>
                  <a:lnTo>
                    <a:pt x="269" y="203"/>
                  </a:lnTo>
                  <a:lnTo>
                    <a:pt x="269" y="207"/>
                  </a:lnTo>
                  <a:lnTo>
                    <a:pt x="267" y="209"/>
                  </a:lnTo>
                  <a:lnTo>
                    <a:pt x="269" y="210"/>
                  </a:lnTo>
                  <a:lnTo>
                    <a:pt x="272" y="210"/>
                  </a:lnTo>
                  <a:lnTo>
                    <a:pt x="274" y="212"/>
                  </a:lnTo>
                  <a:lnTo>
                    <a:pt x="274" y="215"/>
                  </a:lnTo>
                  <a:lnTo>
                    <a:pt x="272" y="217"/>
                  </a:lnTo>
                  <a:lnTo>
                    <a:pt x="267" y="222"/>
                  </a:lnTo>
                  <a:lnTo>
                    <a:pt x="264" y="224"/>
                  </a:lnTo>
                  <a:lnTo>
                    <a:pt x="261" y="225"/>
                  </a:lnTo>
                  <a:lnTo>
                    <a:pt x="259" y="227"/>
                  </a:lnTo>
                  <a:lnTo>
                    <a:pt x="259" y="231"/>
                  </a:lnTo>
                  <a:lnTo>
                    <a:pt x="259" y="232"/>
                  </a:lnTo>
                  <a:lnTo>
                    <a:pt x="261" y="234"/>
                  </a:lnTo>
                  <a:lnTo>
                    <a:pt x="262" y="236"/>
                  </a:lnTo>
                  <a:lnTo>
                    <a:pt x="264" y="236"/>
                  </a:lnTo>
                  <a:lnTo>
                    <a:pt x="266" y="237"/>
                  </a:lnTo>
                  <a:lnTo>
                    <a:pt x="264" y="239"/>
                  </a:lnTo>
                  <a:lnTo>
                    <a:pt x="264" y="242"/>
                  </a:lnTo>
                  <a:lnTo>
                    <a:pt x="264" y="244"/>
                  </a:lnTo>
                  <a:lnTo>
                    <a:pt x="262" y="247"/>
                  </a:lnTo>
                  <a:lnTo>
                    <a:pt x="262" y="251"/>
                  </a:lnTo>
                  <a:lnTo>
                    <a:pt x="262" y="253"/>
                  </a:lnTo>
                  <a:lnTo>
                    <a:pt x="262" y="254"/>
                  </a:lnTo>
                  <a:lnTo>
                    <a:pt x="462" y="241"/>
                  </a:lnTo>
                  <a:lnTo>
                    <a:pt x="462" y="264"/>
                  </a:lnTo>
                  <a:lnTo>
                    <a:pt x="460" y="264"/>
                  </a:lnTo>
                  <a:lnTo>
                    <a:pt x="459" y="268"/>
                  </a:lnTo>
                  <a:lnTo>
                    <a:pt x="457" y="273"/>
                  </a:lnTo>
                  <a:lnTo>
                    <a:pt x="455" y="276"/>
                  </a:lnTo>
                  <a:lnTo>
                    <a:pt x="454" y="283"/>
                  </a:lnTo>
                  <a:lnTo>
                    <a:pt x="454" y="288"/>
                  </a:lnTo>
                  <a:lnTo>
                    <a:pt x="457" y="293"/>
                  </a:lnTo>
                  <a:lnTo>
                    <a:pt x="462" y="297"/>
                  </a:lnTo>
                  <a:lnTo>
                    <a:pt x="464" y="298"/>
                  </a:lnTo>
                  <a:lnTo>
                    <a:pt x="467" y="302"/>
                  </a:lnTo>
                  <a:lnTo>
                    <a:pt x="470" y="307"/>
                  </a:lnTo>
                  <a:lnTo>
                    <a:pt x="476" y="313"/>
                  </a:lnTo>
                  <a:lnTo>
                    <a:pt x="479" y="320"/>
                  </a:lnTo>
                  <a:lnTo>
                    <a:pt x="482" y="327"/>
                  </a:lnTo>
                  <a:lnTo>
                    <a:pt x="482" y="335"/>
                  </a:lnTo>
                  <a:lnTo>
                    <a:pt x="481" y="342"/>
                  </a:lnTo>
                  <a:lnTo>
                    <a:pt x="479" y="342"/>
                  </a:lnTo>
                  <a:lnTo>
                    <a:pt x="477" y="342"/>
                  </a:lnTo>
                  <a:lnTo>
                    <a:pt x="474" y="342"/>
                  </a:lnTo>
                  <a:lnTo>
                    <a:pt x="472" y="342"/>
                  </a:lnTo>
                  <a:lnTo>
                    <a:pt x="470" y="342"/>
                  </a:lnTo>
                  <a:lnTo>
                    <a:pt x="469" y="342"/>
                  </a:lnTo>
                  <a:lnTo>
                    <a:pt x="467" y="342"/>
                  </a:lnTo>
                  <a:lnTo>
                    <a:pt x="450" y="334"/>
                  </a:lnTo>
                  <a:lnTo>
                    <a:pt x="445" y="335"/>
                  </a:lnTo>
                  <a:lnTo>
                    <a:pt x="443" y="334"/>
                  </a:lnTo>
                  <a:lnTo>
                    <a:pt x="442" y="332"/>
                  </a:lnTo>
                  <a:lnTo>
                    <a:pt x="440" y="329"/>
                  </a:lnTo>
                  <a:lnTo>
                    <a:pt x="437" y="325"/>
                  </a:lnTo>
                  <a:lnTo>
                    <a:pt x="432" y="322"/>
                  </a:lnTo>
                  <a:lnTo>
                    <a:pt x="426" y="322"/>
                  </a:lnTo>
                  <a:lnTo>
                    <a:pt x="421" y="324"/>
                  </a:lnTo>
                  <a:lnTo>
                    <a:pt x="415" y="329"/>
                  </a:lnTo>
                  <a:lnTo>
                    <a:pt x="413" y="330"/>
                  </a:lnTo>
                  <a:lnTo>
                    <a:pt x="411" y="332"/>
                  </a:lnTo>
                  <a:lnTo>
                    <a:pt x="410" y="335"/>
                  </a:lnTo>
                  <a:lnTo>
                    <a:pt x="408" y="339"/>
                  </a:lnTo>
                  <a:lnTo>
                    <a:pt x="404" y="341"/>
                  </a:lnTo>
                  <a:lnTo>
                    <a:pt x="403" y="344"/>
                  </a:lnTo>
                  <a:lnTo>
                    <a:pt x="403" y="346"/>
                  </a:lnTo>
                  <a:lnTo>
                    <a:pt x="401" y="346"/>
                  </a:lnTo>
                  <a:lnTo>
                    <a:pt x="401" y="347"/>
                  </a:lnTo>
                  <a:lnTo>
                    <a:pt x="399" y="349"/>
                  </a:lnTo>
                  <a:lnTo>
                    <a:pt x="398" y="352"/>
                  </a:lnTo>
                  <a:lnTo>
                    <a:pt x="398" y="356"/>
                  </a:lnTo>
                  <a:lnTo>
                    <a:pt x="399" y="359"/>
                  </a:lnTo>
                  <a:lnTo>
                    <a:pt x="403" y="361"/>
                  </a:lnTo>
                  <a:lnTo>
                    <a:pt x="411" y="364"/>
                  </a:lnTo>
                  <a:lnTo>
                    <a:pt x="423" y="364"/>
                  </a:lnTo>
                  <a:lnTo>
                    <a:pt x="426" y="366"/>
                  </a:lnTo>
                  <a:lnTo>
                    <a:pt x="428" y="366"/>
                  </a:lnTo>
                  <a:lnTo>
                    <a:pt x="433" y="366"/>
                  </a:lnTo>
                  <a:lnTo>
                    <a:pt x="437" y="364"/>
                  </a:lnTo>
                  <a:lnTo>
                    <a:pt x="443" y="363"/>
                  </a:lnTo>
                  <a:lnTo>
                    <a:pt x="450" y="359"/>
                  </a:lnTo>
                  <a:lnTo>
                    <a:pt x="457" y="352"/>
                  </a:lnTo>
                  <a:lnTo>
                    <a:pt x="459" y="352"/>
                  </a:lnTo>
                  <a:lnTo>
                    <a:pt x="462" y="352"/>
                  </a:lnTo>
                  <a:lnTo>
                    <a:pt x="464" y="356"/>
                  </a:lnTo>
                  <a:lnTo>
                    <a:pt x="465" y="356"/>
                  </a:lnTo>
                  <a:lnTo>
                    <a:pt x="474" y="347"/>
                  </a:lnTo>
                  <a:lnTo>
                    <a:pt x="481" y="352"/>
                  </a:lnTo>
                  <a:lnTo>
                    <a:pt x="474" y="363"/>
                  </a:lnTo>
                  <a:lnTo>
                    <a:pt x="472" y="363"/>
                  </a:lnTo>
                  <a:lnTo>
                    <a:pt x="469" y="364"/>
                  </a:lnTo>
                  <a:lnTo>
                    <a:pt x="465" y="366"/>
                  </a:lnTo>
                  <a:lnTo>
                    <a:pt x="462" y="368"/>
                  </a:lnTo>
                  <a:lnTo>
                    <a:pt x="460" y="369"/>
                  </a:lnTo>
                  <a:lnTo>
                    <a:pt x="459" y="373"/>
                  </a:lnTo>
                  <a:lnTo>
                    <a:pt x="462" y="373"/>
                  </a:lnTo>
                  <a:lnTo>
                    <a:pt x="470" y="374"/>
                  </a:lnTo>
                  <a:lnTo>
                    <a:pt x="472" y="374"/>
                  </a:lnTo>
                  <a:lnTo>
                    <a:pt x="474" y="376"/>
                  </a:lnTo>
                  <a:lnTo>
                    <a:pt x="479" y="378"/>
                  </a:lnTo>
                  <a:lnTo>
                    <a:pt x="484" y="379"/>
                  </a:lnTo>
                  <a:lnTo>
                    <a:pt x="487" y="381"/>
                  </a:lnTo>
                  <a:lnTo>
                    <a:pt x="491" y="379"/>
                  </a:lnTo>
                  <a:lnTo>
                    <a:pt x="491" y="378"/>
                  </a:lnTo>
                  <a:lnTo>
                    <a:pt x="489" y="373"/>
                  </a:lnTo>
                  <a:lnTo>
                    <a:pt x="489" y="371"/>
                  </a:lnTo>
                  <a:lnTo>
                    <a:pt x="491" y="369"/>
                  </a:lnTo>
                  <a:lnTo>
                    <a:pt x="492" y="368"/>
                  </a:lnTo>
                  <a:lnTo>
                    <a:pt x="494" y="364"/>
                  </a:lnTo>
                  <a:lnTo>
                    <a:pt x="496" y="363"/>
                  </a:lnTo>
                  <a:lnTo>
                    <a:pt x="496" y="361"/>
                  </a:lnTo>
                  <a:lnTo>
                    <a:pt x="498" y="359"/>
                  </a:lnTo>
                  <a:lnTo>
                    <a:pt x="499" y="357"/>
                  </a:lnTo>
                  <a:lnTo>
                    <a:pt x="503" y="357"/>
                  </a:lnTo>
                  <a:lnTo>
                    <a:pt x="504" y="357"/>
                  </a:lnTo>
                  <a:lnTo>
                    <a:pt x="506" y="357"/>
                  </a:lnTo>
                  <a:lnTo>
                    <a:pt x="504" y="359"/>
                  </a:lnTo>
                  <a:lnTo>
                    <a:pt x="503" y="361"/>
                  </a:lnTo>
                  <a:lnTo>
                    <a:pt x="503" y="364"/>
                  </a:lnTo>
                  <a:lnTo>
                    <a:pt x="504" y="366"/>
                  </a:lnTo>
                  <a:lnTo>
                    <a:pt x="506" y="369"/>
                  </a:lnTo>
                  <a:lnTo>
                    <a:pt x="508" y="369"/>
                  </a:lnTo>
                  <a:lnTo>
                    <a:pt x="506" y="383"/>
                  </a:lnTo>
                  <a:lnTo>
                    <a:pt x="509" y="388"/>
                  </a:lnTo>
                  <a:lnTo>
                    <a:pt x="523" y="388"/>
                  </a:lnTo>
                  <a:lnTo>
                    <a:pt x="521" y="395"/>
                  </a:lnTo>
                  <a:lnTo>
                    <a:pt x="506" y="395"/>
                  </a:lnTo>
                  <a:lnTo>
                    <a:pt x="499" y="400"/>
                  </a:lnTo>
                  <a:lnTo>
                    <a:pt x="486" y="400"/>
                  </a:lnTo>
                  <a:lnTo>
                    <a:pt x="486" y="417"/>
                  </a:lnTo>
                  <a:lnTo>
                    <a:pt x="486" y="418"/>
                  </a:lnTo>
                  <a:lnTo>
                    <a:pt x="486" y="422"/>
                  </a:lnTo>
                  <a:lnTo>
                    <a:pt x="486" y="423"/>
                  </a:lnTo>
                  <a:lnTo>
                    <a:pt x="486" y="427"/>
                  </a:lnTo>
                  <a:lnTo>
                    <a:pt x="487" y="429"/>
                  </a:lnTo>
                  <a:lnTo>
                    <a:pt x="489" y="430"/>
                  </a:lnTo>
                  <a:lnTo>
                    <a:pt x="494" y="432"/>
                  </a:lnTo>
                  <a:lnTo>
                    <a:pt x="499" y="437"/>
                  </a:lnTo>
                  <a:lnTo>
                    <a:pt x="504" y="442"/>
                  </a:lnTo>
                  <a:lnTo>
                    <a:pt x="516" y="442"/>
                  </a:lnTo>
                  <a:lnTo>
                    <a:pt x="523" y="449"/>
                  </a:lnTo>
                  <a:lnTo>
                    <a:pt x="543" y="456"/>
                  </a:lnTo>
                  <a:lnTo>
                    <a:pt x="542" y="462"/>
                  </a:lnTo>
                  <a:lnTo>
                    <a:pt x="555" y="462"/>
                  </a:lnTo>
                  <a:lnTo>
                    <a:pt x="553" y="474"/>
                  </a:lnTo>
                  <a:lnTo>
                    <a:pt x="542" y="479"/>
                  </a:lnTo>
                  <a:lnTo>
                    <a:pt x="540" y="486"/>
                  </a:lnTo>
                  <a:lnTo>
                    <a:pt x="531" y="478"/>
                  </a:lnTo>
                  <a:lnTo>
                    <a:pt x="530" y="478"/>
                  </a:lnTo>
                  <a:lnTo>
                    <a:pt x="528" y="481"/>
                  </a:lnTo>
                  <a:lnTo>
                    <a:pt x="525" y="484"/>
                  </a:lnTo>
                  <a:lnTo>
                    <a:pt x="521" y="488"/>
                  </a:lnTo>
                  <a:lnTo>
                    <a:pt x="520" y="489"/>
                  </a:lnTo>
                  <a:lnTo>
                    <a:pt x="518" y="489"/>
                  </a:lnTo>
                  <a:lnTo>
                    <a:pt x="518" y="486"/>
                  </a:lnTo>
                  <a:lnTo>
                    <a:pt x="521" y="478"/>
                  </a:lnTo>
                  <a:lnTo>
                    <a:pt x="521" y="474"/>
                  </a:lnTo>
                  <a:lnTo>
                    <a:pt x="518" y="471"/>
                  </a:lnTo>
                  <a:lnTo>
                    <a:pt x="514" y="469"/>
                  </a:lnTo>
                  <a:lnTo>
                    <a:pt x="513" y="467"/>
                  </a:lnTo>
                  <a:lnTo>
                    <a:pt x="513" y="466"/>
                  </a:lnTo>
                  <a:lnTo>
                    <a:pt x="513" y="464"/>
                  </a:lnTo>
                  <a:lnTo>
                    <a:pt x="511" y="462"/>
                  </a:lnTo>
                  <a:lnTo>
                    <a:pt x="508" y="461"/>
                  </a:lnTo>
                  <a:lnTo>
                    <a:pt x="503" y="457"/>
                  </a:lnTo>
                  <a:lnTo>
                    <a:pt x="494" y="456"/>
                  </a:lnTo>
                  <a:lnTo>
                    <a:pt x="484" y="454"/>
                  </a:lnTo>
                  <a:lnTo>
                    <a:pt x="481" y="454"/>
                  </a:lnTo>
                  <a:lnTo>
                    <a:pt x="477" y="454"/>
                  </a:lnTo>
                  <a:lnTo>
                    <a:pt x="476" y="452"/>
                  </a:lnTo>
                  <a:lnTo>
                    <a:pt x="472" y="452"/>
                  </a:lnTo>
                  <a:lnTo>
                    <a:pt x="470" y="452"/>
                  </a:lnTo>
                  <a:lnTo>
                    <a:pt x="469" y="451"/>
                  </a:lnTo>
                  <a:lnTo>
                    <a:pt x="469" y="447"/>
                  </a:lnTo>
                  <a:lnTo>
                    <a:pt x="467" y="442"/>
                  </a:lnTo>
                  <a:lnTo>
                    <a:pt x="465" y="439"/>
                  </a:lnTo>
                  <a:lnTo>
                    <a:pt x="464" y="435"/>
                  </a:lnTo>
                  <a:lnTo>
                    <a:pt x="462" y="432"/>
                  </a:lnTo>
                  <a:lnTo>
                    <a:pt x="459" y="432"/>
                  </a:lnTo>
                  <a:lnTo>
                    <a:pt x="454" y="435"/>
                  </a:lnTo>
                  <a:lnTo>
                    <a:pt x="452" y="435"/>
                  </a:lnTo>
                  <a:lnTo>
                    <a:pt x="447" y="432"/>
                  </a:lnTo>
                  <a:lnTo>
                    <a:pt x="440" y="429"/>
                  </a:lnTo>
                  <a:lnTo>
                    <a:pt x="435" y="425"/>
                  </a:lnTo>
                  <a:lnTo>
                    <a:pt x="430" y="423"/>
                  </a:lnTo>
                  <a:lnTo>
                    <a:pt x="428" y="425"/>
                  </a:lnTo>
                  <a:lnTo>
                    <a:pt x="433" y="430"/>
                  </a:lnTo>
                  <a:lnTo>
                    <a:pt x="443" y="440"/>
                  </a:lnTo>
                  <a:lnTo>
                    <a:pt x="443" y="444"/>
                  </a:lnTo>
                  <a:lnTo>
                    <a:pt x="443" y="445"/>
                  </a:lnTo>
                  <a:lnTo>
                    <a:pt x="445" y="449"/>
                  </a:lnTo>
                  <a:lnTo>
                    <a:pt x="445" y="451"/>
                  </a:lnTo>
                  <a:lnTo>
                    <a:pt x="443" y="451"/>
                  </a:lnTo>
                  <a:lnTo>
                    <a:pt x="442" y="451"/>
                  </a:lnTo>
                  <a:lnTo>
                    <a:pt x="438" y="449"/>
                  </a:lnTo>
                  <a:lnTo>
                    <a:pt x="435" y="451"/>
                  </a:lnTo>
                  <a:lnTo>
                    <a:pt x="433" y="451"/>
                  </a:lnTo>
                  <a:lnTo>
                    <a:pt x="432" y="452"/>
                  </a:lnTo>
                  <a:lnTo>
                    <a:pt x="433" y="456"/>
                  </a:lnTo>
                  <a:lnTo>
                    <a:pt x="437" y="461"/>
                  </a:lnTo>
                  <a:lnTo>
                    <a:pt x="438" y="462"/>
                  </a:lnTo>
                  <a:lnTo>
                    <a:pt x="442" y="466"/>
                  </a:lnTo>
                  <a:lnTo>
                    <a:pt x="445" y="469"/>
                  </a:lnTo>
                  <a:lnTo>
                    <a:pt x="445" y="471"/>
                  </a:lnTo>
                  <a:lnTo>
                    <a:pt x="432" y="484"/>
                  </a:lnTo>
                  <a:lnTo>
                    <a:pt x="430" y="484"/>
                  </a:lnTo>
                  <a:lnTo>
                    <a:pt x="428" y="484"/>
                  </a:lnTo>
                  <a:lnTo>
                    <a:pt x="425" y="483"/>
                  </a:lnTo>
                  <a:lnTo>
                    <a:pt x="425" y="481"/>
                  </a:lnTo>
                  <a:lnTo>
                    <a:pt x="423" y="478"/>
                  </a:lnTo>
                  <a:lnTo>
                    <a:pt x="423" y="473"/>
                  </a:lnTo>
                  <a:lnTo>
                    <a:pt x="411" y="459"/>
                  </a:lnTo>
                  <a:lnTo>
                    <a:pt x="401" y="454"/>
                  </a:lnTo>
                  <a:lnTo>
                    <a:pt x="393" y="462"/>
                  </a:lnTo>
                  <a:lnTo>
                    <a:pt x="386" y="459"/>
                  </a:lnTo>
                  <a:lnTo>
                    <a:pt x="388" y="469"/>
                  </a:lnTo>
                  <a:lnTo>
                    <a:pt x="369" y="484"/>
                  </a:lnTo>
                  <a:lnTo>
                    <a:pt x="366" y="486"/>
                  </a:lnTo>
                  <a:lnTo>
                    <a:pt x="362" y="486"/>
                  </a:lnTo>
                  <a:lnTo>
                    <a:pt x="359" y="486"/>
                  </a:lnTo>
                  <a:lnTo>
                    <a:pt x="355" y="484"/>
                  </a:lnTo>
                  <a:lnTo>
                    <a:pt x="352" y="481"/>
                  </a:lnTo>
                  <a:lnTo>
                    <a:pt x="352" y="478"/>
                  </a:lnTo>
                  <a:lnTo>
                    <a:pt x="355" y="471"/>
                  </a:lnTo>
                  <a:lnTo>
                    <a:pt x="355" y="469"/>
                  </a:lnTo>
                  <a:lnTo>
                    <a:pt x="359" y="467"/>
                  </a:lnTo>
                  <a:lnTo>
                    <a:pt x="360" y="466"/>
                  </a:lnTo>
                  <a:lnTo>
                    <a:pt x="362" y="466"/>
                  </a:lnTo>
                  <a:lnTo>
                    <a:pt x="345" y="467"/>
                  </a:lnTo>
                  <a:lnTo>
                    <a:pt x="342" y="478"/>
                  </a:lnTo>
                  <a:lnTo>
                    <a:pt x="327" y="471"/>
                  </a:lnTo>
                  <a:lnTo>
                    <a:pt x="330" y="462"/>
                  </a:lnTo>
                  <a:lnTo>
                    <a:pt x="308" y="440"/>
                  </a:lnTo>
                  <a:lnTo>
                    <a:pt x="301" y="440"/>
                  </a:lnTo>
                  <a:lnTo>
                    <a:pt x="289" y="435"/>
                  </a:lnTo>
                  <a:lnTo>
                    <a:pt x="288" y="437"/>
                  </a:lnTo>
                  <a:lnTo>
                    <a:pt x="286" y="437"/>
                  </a:lnTo>
                  <a:lnTo>
                    <a:pt x="284" y="439"/>
                  </a:lnTo>
                  <a:lnTo>
                    <a:pt x="281" y="439"/>
                  </a:lnTo>
                  <a:lnTo>
                    <a:pt x="281" y="437"/>
                  </a:lnTo>
                  <a:lnTo>
                    <a:pt x="279" y="435"/>
                  </a:lnTo>
                  <a:lnTo>
                    <a:pt x="278" y="432"/>
                  </a:lnTo>
                  <a:lnTo>
                    <a:pt x="278" y="423"/>
                  </a:lnTo>
                  <a:lnTo>
                    <a:pt x="271" y="420"/>
                  </a:lnTo>
                  <a:lnTo>
                    <a:pt x="271" y="418"/>
                  </a:lnTo>
                  <a:lnTo>
                    <a:pt x="271" y="417"/>
                  </a:lnTo>
                  <a:lnTo>
                    <a:pt x="269" y="413"/>
                  </a:lnTo>
                  <a:lnTo>
                    <a:pt x="269" y="412"/>
                  </a:lnTo>
                  <a:lnTo>
                    <a:pt x="267" y="408"/>
                  </a:lnTo>
                  <a:lnTo>
                    <a:pt x="264" y="407"/>
                  </a:lnTo>
                  <a:lnTo>
                    <a:pt x="261" y="408"/>
                  </a:lnTo>
                  <a:lnTo>
                    <a:pt x="256" y="412"/>
                  </a:lnTo>
                  <a:lnTo>
                    <a:pt x="254" y="413"/>
                  </a:lnTo>
                  <a:lnTo>
                    <a:pt x="252" y="415"/>
                  </a:lnTo>
                  <a:lnTo>
                    <a:pt x="250" y="417"/>
                  </a:lnTo>
                  <a:lnTo>
                    <a:pt x="247" y="417"/>
                  </a:lnTo>
                  <a:lnTo>
                    <a:pt x="245" y="415"/>
                  </a:lnTo>
                  <a:lnTo>
                    <a:pt x="244" y="412"/>
                  </a:lnTo>
                  <a:lnTo>
                    <a:pt x="244" y="405"/>
                  </a:lnTo>
                  <a:lnTo>
                    <a:pt x="245" y="403"/>
                  </a:lnTo>
                  <a:lnTo>
                    <a:pt x="245" y="401"/>
                  </a:lnTo>
                  <a:lnTo>
                    <a:pt x="245" y="400"/>
                  </a:lnTo>
                  <a:lnTo>
                    <a:pt x="232" y="401"/>
                  </a:lnTo>
                  <a:lnTo>
                    <a:pt x="215" y="412"/>
                  </a:lnTo>
                  <a:lnTo>
                    <a:pt x="210" y="415"/>
                  </a:lnTo>
                  <a:lnTo>
                    <a:pt x="225" y="429"/>
                  </a:lnTo>
                  <a:lnTo>
                    <a:pt x="223" y="435"/>
                  </a:lnTo>
                  <a:lnTo>
                    <a:pt x="203" y="440"/>
                  </a:lnTo>
                  <a:lnTo>
                    <a:pt x="200" y="440"/>
                  </a:lnTo>
                  <a:lnTo>
                    <a:pt x="196" y="440"/>
                  </a:lnTo>
                  <a:lnTo>
                    <a:pt x="193" y="440"/>
                  </a:lnTo>
                  <a:lnTo>
                    <a:pt x="186" y="440"/>
                  </a:lnTo>
                  <a:lnTo>
                    <a:pt x="179" y="439"/>
                  </a:lnTo>
                  <a:lnTo>
                    <a:pt x="173" y="439"/>
                  </a:lnTo>
                  <a:lnTo>
                    <a:pt x="166" y="437"/>
                  </a:lnTo>
                  <a:lnTo>
                    <a:pt x="159" y="435"/>
                  </a:lnTo>
                  <a:lnTo>
                    <a:pt x="151" y="434"/>
                  </a:lnTo>
                  <a:lnTo>
                    <a:pt x="142" y="432"/>
                  </a:lnTo>
                  <a:lnTo>
                    <a:pt x="135" y="430"/>
                  </a:lnTo>
                  <a:lnTo>
                    <a:pt x="129" y="427"/>
                  </a:lnTo>
                  <a:lnTo>
                    <a:pt x="122" y="423"/>
                  </a:lnTo>
                  <a:lnTo>
                    <a:pt x="117" y="420"/>
                  </a:lnTo>
                  <a:lnTo>
                    <a:pt x="112" y="417"/>
                  </a:lnTo>
                  <a:lnTo>
                    <a:pt x="108" y="417"/>
                  </a:lnTo>
                  <a:lnTo>
                    <a:pt x="105" y="417"/>
                  </a:lnTo>
                  <a:lnTo>
                    <a:pt x="100" y="415"/>
                  </a:lnTo>
                  <a:lnTo>
                    <a:pt x="95" y="415"/>
                  </a:lnTo>
                  <a:lnTo>
                    <a:pt x="91" y="415"/>
                  </a:lnTo>
                  <a:lnTo>
                    <a:pt x="90" y="415"/>
                  </a:lnTo>
                  <a:lnTo>
                    <a:pt x="88" y="415"/>
                  </a:lnTo>
                  <a:lnTo>
                    <a:pt x="90" y="407"/>
                  </a:lnTo>
                  <a:lnTo>
                    <a:pt x="98" y="400"/>
                  </a:lnTo>
                  <a:lnTo>
                    <a:pt x="88" y="381"/>
                  </a:lnTo>
                  <a:lnTo>
                    <a:pt x="81" y="391"/>
                  </a:lnTo>
                  <a:lnTo>
                    <a:pt x="85" y="396"/>
                  </a:lnTo>
                  <a:lnTo>
                    <a:pt x="81" y="400"/>
                  </a:lnTo>
                  <a:lnTo>
                    <a:pt x="76" y="405"/>
                  </a:lnTo>
                  <a:lnTo>
                    <a:pt x="85" y="408"/>
                  </a:lnTo>
                  <a:lnTo>
                    <a:pt x="81" y="417"/>
                  </a:lnTo>
                  <a:lnTo>
                    <a:pt x="76" y="417"/>
                  </a:lnTo>
                  <a:lnTo>
                    <a:pt x="71" y="417"/>
                  </a:lnTo>
                  <a:lnTo>
                    <a:pt x="64" y="417"/>
                  </a:lnTo>
                  <a:lnTo>
                    <a:pt x="56" y="417"/>
                  </a:lnTo>
                  <a:lnTo>
                    <a:pt x="49" y="418"/>
                  </a:lnTo>
                  <a:lnTo>
                    <a:pt x="42" y="420"/>
                  </a:lnTo>
                  <a:lnTo>
                    <a:pt x="36" y="423"/>
                  </a:lnTo>
                  <a:lnTo>
                    <a:pt x="34" y="423"/>
                  </a:lnTo>
                  <a:lnTo>
                    <a:pt x="32" y="422"/>
                  </a:lnTo>
                  <a:lnTo>
                    <a:pt x="32" y="420"/>
                  </a:lnTo>
                  <a:lnTo>
                    <a:pt x="30" y="417"/>
                  </a:lnTo>
                  <a:lnTo>
                    <a:pt x="29" y="415"/>
                  </a:lnTo>
                  <a:lnTo>
                    <a:pt x="29" y="413"/>
                  </a:lnTo>
                  <a:lnTo>
                    <a:pt x="27" y="413"/>
                  </a:lnTo>
                  <a:lnTo>
                    <a:pt x="39" y="400"/>
                  </a:lnTo>
                  <a:lnTo>
                    <a:pt x="41" y="390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3" name="Freeform 66"/>
            <p:cNvSpPr>
              <a:spLocks/>
            </p:cNvSpPr>
            <p:nvPr/>
          </p:nvSpPr>
          <p:spPr bwMode="auto">
            <a:xfrm>
              <a:off x="8364538" y="4089400"/>
              <a:ext cx="296862" cy="469900"/>
            </a:xfrm>
            <a:custGeom>
              <a:avLst/>
              <a:gdLst>
                <a:gd name="T0" fmla="*/ 0 w 298"/>
                <a:gd name="T1" fmla="*/ 376 h 528"/>
                <a:gd name="T2" fmla="*/ 5 w 298"/>
                <a:gd name="T3" fmla="*/ 370 h 528"/>
                <a:gd name="T4" fmla="*/ 7 w 298"/>
                <a:gd name="T5" fmla="*/ 359 h 528"/>
                <a:gd name="T6" fmla="*/ 10 w 298"/>
                <a:gd name="T7" fmla="*/ 348 h 528"/>
                <a:gd name="T8" fmla="*/ 16 w 298"/>
                <a:gd name="T9" fmla="*/ 336 h 528"/>
                <a:gd name="T10" fmla="*/ 24 w 298"/>
                <a:gd name="T11" fmla="*/ 314 h 528"/>
                <a:gd name="T12" fmla="*/ 28 w 298"/>
                <a:gd name="T13" fmla="*/ 306 h 528"/>
                <a:gd name="T14" fmla="*/ 33 w 298"/>
                <a:gd name="T15" fmla="*/ 288 h 528"/>
                <a:gd name="T16" fmla="*/ 22 w 298"/>
                <a:gd name="T17" fmla="*/ 269 h 528"/>
                <a:gd name="T18" fmla="*/ 19 w 298"/>
                <a:gd name="T19" fmla="*/ 245 h 528"/>
                <a:gd name="T20" fmla="*/ 22 w 298"/>
                <a:gd name="T21" fmla="*/ 235 h 528"/>
                <a:gd name="T22" fmla="*/ 19 w 298"/>
                <a:gd name="T23" fmla="*/ 213 h 528"/>
                <a:gd name="T24" fmla="*/ 16 w 298"/>
                <a:gd name="T25" fmla="*/ 182 h 528"/>
                <a:gd name="T26" fmla="*/ 16 w 298"/>
                <a:gd name="T27" fmla="*/ 143 h 528"/>
                <a:gd name="T28" fmla="*/ 16 w 298"/>
                <a:gd name="T29" fmla="*/ 103 h 528"/>
                <a:gd name="T30" fmla="*/ 12 w 298"/>
                <a:gd name="T31" fmla="*/ 67 h 528"/>
                <a:gd name="T32" fmla="*/ 9 w 298"/>
                <a:gd name="T33" fmla="*/ 41 h 528"/>
                <a:gd name="T34" fmla="*/ 7 w 298"/>
                <a:gd name="T35" fmla="*/ 24 h 528"/>
                <a:gd name="T36" fmla="*/ 9 w 298"/>
                <a:gd name="T37" fmla="*/ 26 h 528"/>
                <a:gd name="T38" fmla="*/ 16 w 298"/>
                <a:gd name="T39" fmla="*/ 33 h 528"/>
                <a:gd name="T40" fmla="*/ 22 w 298"/>
                <a:gd name="T41" fmla="*/ 34 h 528"/>
                <a:gd name="T42" fmla="*/ 45 w 298"/>
                <a:gd name="T43" fmla="*/ 19 h 528"/>
                <a:gd name="T44" fmla="*/ 190 w 298"/>
                <a:gd name="T45" fmla="*/ 16 h 528"/>
                <a:gd name="T46" fmla="*/ 215 w 298"/>
                <a:gd name="T47" fmla="*/ 246 h 528"/>
                <a:gd name="T48" fmla="*/ 213 w 298"/>
                <a:gd name="T49" fmla="*/ 258 h 528"/>
                <a:gd name="T50" fmla="*/ 217 w 298"/>
                <a:gd name="T51" fmla="*/ 269 h 528"/>
                <a:gd name="T52" fmla="*/ 218 w 298"/>
                <a:gd name="T53" fmla="*/ 277 h 528"/>
                <a:gd name="T54" fmla="*/ 203 w 298"/>
                <a:gd name="T55" fmla="*/ 279 h 528"/>
                <a:gd name="T56" fmla="*/ 192 w 298"/>
                <a:gd name="T57" fmla="*/ 282 h 528"/>
                <a:gd name="T58" fmla="*/ 187 w 298"/>
                <a:gd name="T59" fmla="*/ 282 h 528"/>
                <a:gd name="T60" fmla="*/ 176 w 298"/>
                <a:gd name="T61" fmla="*/ 290 h 528"/>
                <a:gd name="T62" fmla="*/ 179 w 298"/>
                <a:gd name="T63" fmla="*/ 302 h 528"/>
                <a:gd name="T64" fmla="*/ 176 w 298"/>
                <a:gd name="T65" fmla="*/ 306 h 528"/>
                <a:gd name="T66" fmla="*/ 169 w 298"/>
                <a:gd name="T67" fmla="*/ 315 h 528"/>
                <a:gd name="T68" fmla="*/ 166 w 298"/>
                <a:gd name="T69" fmla="*/ 323 h 528"/>
                <a:gd name="T70" fmla="*/ 166 w 298"/>
                <a:gd name="T71" fmla="*/ 326 h 528"/>
                <a:gd name="T72" fmla="*/ 162 w 298"/>
                <a:gd name="T73" fmla="*/ 327 h 528"/>
                <a:gd name="T74" fmla="*/ 155 w 298"/>
                <a:gd name="T75" fmla="*/ 331 h 528"/>
                <a:gd name="T76" fmla="*/ 149 w 298"/>
                <a:gd name="T77" fmla="*/ 346 h 528"/>
                <a:gd name="T78" fmla="*/ 148 w 298"/>
                <a:gd name="T79" fmla="*/ 352 h 528"/>
                <a:gd name="T80" fmla="*/ 139 w 298"/>
                <a:gd name="T81" fmla="*/ 356 h 528"/>
                <a:gd name="T82" fmla="*/ 125 w 298"/>
                <a:gd name="T83" fmla="*/ 347 h 528"/>
                <a:gd name="T84" fmla="*/ 117 w 298"/>
                <a:gd name="T85" fmla="*/ 341 h 528"/>
                <a:gd name="T86" fmla="*/ 110 w 298"/>
                <a:gd name="T87" fmla="*/ 359 h 528"/>
                <a:gd name="T88" fmla="*/ 104 w 298"/>
                <a:gd name="T89" fmla="*/ 375 h 528"/>
                <a:gd name="T90" fmla="*/ 93 w 298"/>
                <a:gd name="T91" fmla="*/ 366 h 528"/>
                <a:gd name="T92" fmla="*/ 86 w 298"/>
                <a:gd name="T93" fmla="*/ 363 h 528"/>
                <a:gd name="T94" fmla="*/ 75 w 298"/>
                <a:gd name="T95" fmla="*/ 375 h 528"/>
                <a:gd name="T96" fmla="*/ 67 w 298"/>
                <a:gd name="T97" fmla="*/ 382 h 528"/>
                <a:gd name="T98" fmla="*/ 56 w 298"/>
                <a:gd name="T99" fmla="*/ 375 h 528"/>
                <a:gd name="T100" fmla="*/ 46 w 298"/>
                <a:gd name="T101" fmla="*/ 371 h 528"/>
                <a:gd name="T102" fmla="*/ 41 w 298"/>
                <a:gd name="T103" fmla="*/ 372 h 528"/>
                <a:gd name="T104" fmla="*/ 36 w 298"/>
                <a:gd name="T105" fmla="*/ 371 h 528"/>
                <a:gd name="T106" fmla="*/ 36 w 298"/>
                <a:gd name="T107" fmla="*/ 379 h 528"/>
                <a:gd name="T108" fmla="*/ 33 w 298"/>
                <a:gd name="T109" fmla="*/ 384 h 528"/>
                <a:gd name="T110" fmla="*/ 19 w 298"/>
                <a:gd name="T111" fmla="*/ 378 h 528"/>
                <a:gd name="T112" fmla="*/ 12 w 298"/>
                <a:gd name="T113" fmla="*/ 376 h 528"/>
                <a:gd name="T114" fmla="*/ 16 w 298"/>
                <a:gd name="T115" fmla="*/ 384 h 528"/>
                <a:gd name="T116" fmla="*/ 10 w 298"/>
                <a:gd name="T117" fmla="*/ 388 h 52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98"/>
                <a:gd name="T178" fmla="*/ 0 h 528"/>
                <a:gd name="T179" fmla="*/ 298 w 298"/>
                <a:gd name="T180" fmla="*/ 528 h 52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98" h="528">
                  <a:moveTo>
                    <a:pt x="7" y="528"/>
                  </a:moveTo>
                  <a:lnTo>
                    <a:pt x="2" y="523"/>
                  </a:lnTo>
                  <a:lnTo>
                    <a:pt x="0" y="518"/>
                  </a:lnTo>
                  <a:lnTo>
                    <a:pt x="0" y="513"/>
                  </a:lnTo>
                  <a:lnTo>
                    <a:pt x="0" y="510"/>
                  </a:lnTo>
                  <a:lnTo>
                    <a:pt x="2" y="506"/>
                  </a:lnTo>
                  <a:lnTo>
                    <a:pt x="4" y="505"/>
                  </a:lnTo>
                  <a:lnTo>
                    <a:pt x="5" y="503"/>
                  </a:lnTo>
                  <a:lnTo>
                    <a:pt x="7" y="493"/>
                  </a:lnTo>
                  <a:lnTo>
                    <a:pt x="7" y="491"/>
                  </a:lnTo>
                  <a:lnTo>
                    <a:pt x="7" y="489"/>
                  </a:lnTo>
                  <a:lnTo>
                    <a:pt x="7" y="486"/>
                  </a:lnTo>
                  <a:lnTo>
                    <a:pt x="9" y="481"/>
                  </a:lnTo>
                  <a:lnTo>
                    <a:pt x="9" y="478"/>
                  </a:lnTo>
                  <a:lnTo>
                    <a:pt x="10" y="474"/>
                  </a:lnTo>
                  <a:lnTo>
                    <a:pt x="10" y="471"/>
                  </a:lnTo>
                  <a:lnTo>
                    <a:pt x="10" y="469"/>
                  </a:lnTo>
                  <a:lnTo>
                    <a:pt x="17" y="464"/>
                  </a:lnTo>
                  <a:lnTo>
                    <a:pt x="22" y="456"/>
                  </a:lnTo>
                  <a:lnTo>
                    <a:pt x="26" y="447"/>
                  </a:lnTo>
                  <a:lnTo>
                    <a:pt x="29" y="440"/>
                  </a:lnTo>
                  <a:lnTo>
                    <a:pt x="32" y="432"/>
                  </a:lnTo>
                  <a:lnTo>
                    <a:pt x="34" y="427"/>
                  </a:lnTo>
                  <a:lnTo>
                    <a:pt x="36" y="422"/>
                  </a:lnTo>
                  <a:lnTo>
                    <a:pt x="36" y="420"/>
                  </a:lnTo>
                  <a:lnTo>
                    <a:pt x="38" y="417"/>
                  </a:lnTo>
                  <a:lnTo>
                    <a:pt x="39" y="413"/>
                  </a:lnTo>
                  <a:lnTo>
                    <a:pt x="41" y="412"/>
                  </a:lnTo>
                  <a:lnTo>
                    <a:pt x="43" y="401"/>
                  </a:lnTo>
                  <a:lnTo>
                    <a:pt x="43" y="393"/>
                  </a:lnTo>
                  <a:lnTo>
                    <a:pt x="41" y="384"/>
                  </a:lnTo>
                  <a:lnTo>
                    <a:pt x="38" y="378"/>
                  </a:lnTo>
                  <a:lnTo>
                    <a:pt x="36" y="371"/>
                  </a:lnTo>
                  <a:lnTo>
                    <a:pt x="32" y="366"/>
                  </a:lnTo>
                  <a:lnTo>
                    <a:pt x="31" y="362"/>
                  </a:lnTo>
                  <a:lnTo>
                    <a:pt x="29" y="361"/>
                  </a:lnTo>
                  <a:lnTo>
                    <a:pt x="29" y="357"/>
                  </a:lnTo>
                  <a:lnTo>
                    <a:pt x="29" y="334"/>
                  </a:lnTo>
                  <a:lnTo>
                    <a:pt x="32" y="329"/>
                  </a:lnTo>
                  <a:lnTo>
                    <a:pt x="32" y="327"/>
                  </a:lnTo>
                  <a:lnTo>
                    <a:pt x="32" y="325"/>
                  </a:lnTo>
                  <a:lnTo>
                    <a:pt x="32" y="320"/>
                  </a:lnTo>
                  <a:lnTo>
                    <a:pt x="31" y="315"/>
                  </a:lnTo>
                  <a:lnTo>
                    <a:pt x="31" y="308"/>
                  </a:lnTo>
                  <a:lnTo>
                    <a:pt x="31" y="300"/>
                  </a:lnTo>
                  <a:lnTo>
                    <a:pt x="29" y="291"/>
                  </a:lnTo>
                  <a:lnTo>
                    <a:pt x="29" y="281"/>
                  </a:lnTo>
                  <a:lnTo>
                    <a:pt x="27" y="271"/>
                  </a:lnTo>
                  <a:lnTo>
                    <a:pt x="27" y="259"/>
                  </a:lnTo>
                  <a:lnTo>
                    <a:pt x="26" y="247"/>
                  </a:lnTo>
                  <a:lnTo>
                    <a:pt x="24" y="234"/>
                  </a:lnTo>
                  <a:lnTo>
                    <a:pt x="24" y="222"/>
                  </a:lnTo>
                  <a:lnTo>
                    <a:pt x="22" y="208"/>
                  </a:lnTo>
                  <a:lnTo>
                    <a:pt x="21" y="195"/>
                  </a:lnTo>
                  <a:lnTo>
                    <a:pt x="21" y="181"/>
                  </a:lnTo>
                  <a:lnTo>
                    <a:pt x="19" y="166"/>
                  </a:lnTo>
                  <a:lnTo>
                    <a:pt x="17" y="153"/>
                  </a:lnTo>
                  <a:lnTo>
                    <a:pt x="17" y="139"/>
                  </a:lnTo>
                  <a:lnTo>
                    <a:pt x="16" y="127"/>
                  </a:lnTo>
                  <a:lnTo>
                    <a:pt x="14" y="114"/>
                  </a:lnTo>
                  <a:lnTo>
                    <a:pt x="14" y="102"/>
                  </a:lnTo>
                  <a:lnTo>
                    <a:pt x="12" y="90"/>
                  </a:lnTo>
                  <a:lnTo>
                    <a:pt x="12" y="80"/>
                  </a:lnTo>
                  <a:lnTo>
                    <a:pt x="10" y="70"/>
                  </a:lnTo>
                  <a:lnTo>
                    <a:pt x="10" y="60"/>
                  </a:lnTo>
                  <a:lnTo>
                    <a:pt x="9" y="53"/>
                  </a:lnTo>
                  <a:lnTo>
                    <a:pt x="9" y="46"/>
                  </a:lnTo>
                  <a:lnTo>
                    <a:pt x="9" y="41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2" y="39"/>
                  </a:lnTo>
                  <a:lnTo>
                    <a:pt x="14" y="41"/>
                  </a:lnTo>
                  <a:lnTo>
                    <a:pt x="16" y="43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7" y="44"/>
                  </a:lnTo>
                  <a:lnTo>
                    <a:pt x="32" y="44"/>
                  </a:lnTo>
                  <a:lnTo>
                    <a:pt x="38" y="43"/>
                  </a:lnTo>
                  <a:lnTo>
                    <a:pt x="46" y="39"/>
                  </a:lnTo>
                  <a:lnTo>
                    <a:pt x="53" y="36"/>
                  </a:lnTo>
                  <a:lnTo>
                    <a:pt x="61" y="29"/>
                  </a:lnTo>
                  <a:lnTo>
                    <a:pt x="71" y="22"/>
                  </a:lnTo>
                  <a:lnTo>
                    <a:pt x="70" y="22"/>
                  </a:lnTo>
                  <a:lnTo>
                    <a:pt x="254" y="0"/>
                  </a:lnTo>
                  <a:lnTo>
                    <a:pt x="258" y="17"/>
                  </a:lnTo>
                  <a:lnTo>
                    <a:pt x="293" y="335"/>
                  </a:lnTo>
                  <a:lnTo>
                    <a:pt x="295" y="334"/>
                  </a:lnTo>
                  <a:lnTo>
                    <a:pt x="293" y="334"/>
                  </a:lnTo>
                  <a:lnTo>
                    <a:pt x="293" y="335"/>
                  </a:lnTo>
                  <a:lnTo>
                    <a:pt x="291" y="337"/>
                  </a:lnTo>
                  <a:lnTo>
                    <a:pt x="291" y="340"/>
                  </a:lnTo>
                  <a:lnTo>
                    <a:pt x="290" y="346"/>
                  </a:lnTo>
                  <a:lnTo>
                    <a:pt x="290" y="351"/>
                  </a:lnTo>
                  <a:lnTo>
                    <a:pt x="290" y="356"/>
                  </a:lnTo>
                  <a:lnTo>
                    <a:pt x="291" y="362"/>
                  </a:lnTo>
                  <a:lnTo>
                    <a:pt x="293" y="364"/>
                  </a:lnTo>
                  <a:lnTo>
                    <a:pt x="295" y="366"/>
                  </a:lnTo>
                  <a:lnTo>
                    <a:pt x="296" y="369"/>
                  </a:lnTo>
                  <a:lnTo>
                    <a:pt x="298" y="371"/>
                  </a:lnTo>
                  <a:lnTo>
                    <a:pt x="298" y="374"/>
                  </a:lnTo>
                  <a:lnTo>
                    <a:pt x="296" y="376"/>
                  </a:lnTo>
                  <a:lnTo>
                    <a:pt x="290" y="378"/>
                  </a:lnTo>
                  <a:lnTo>
                    <a:pt x="281" y="379"/>
                  </a:lnTo>
                  <a:lnTo>
                    <a:pt x="280" y="379"/>
                  </a:lnTo>
                  <a:lnTo>
                    <a:pt x="276" y="379"/>
                  </a:lnTo>
                  <a:lnTo>
                    <a:pt x="273" y="381"/>
                  </a:lnTo>
                  <a:lnTo>
                    <a:pt x="268" y="383"/>
                  </a:lnTo>
                  <a:lnTo>
                    <a:pt x="264" y="383"/>
                  </a:lnTo>
                  <a:lnTo>
                    <a:pt x="261" y="384"/>
                  </a:lnTo>
                  <a:lnTo>
                    <a:pt x="259" y="384"/>
                  </a:lnTo>
                  <a:lnTo>
                    <a:pt x="258" y="384"/>
                  </a:lnTo>
                  <a:lnTo>
                    <a:pt x="254" y="384"/>
                  </a:lnTo>
                  <a:lnTo>
                    <a:pt x="251" y="386"/>
                  </a:lnTo>
                  <a:lnTo>
                    <a:pt x="246" y="388"/>
                  </a:lnTo>
                  <a:lnTo>
                    <a:pt x="242" y="390"/>
                  </a:lnTo>
                  <a:lnTo>
                    <a:pt x="239" y="395"/>
                  </a:lnTo>
                  <a:lnTo>
                    <a:pt x="241" y="400"/>
                  </a:lnTo>
                  <a:lnTo>
                    <a:pt x="244" y="408"/>
                  </a:lnTo>
                  <a:lnTo>
                    <a:pt x="244" y="410"/>
                  </a:lnTo>
                  <a:lnTo>
                    <a:pt x="244" y="412"/>
                  </a:lnTo>
                  <a:lnTo>
                    <a:pt x="242" y="413"/>
                  </a:lnTo>
                  <a:lnTo>
                    <a:pt x="241" y="417"/>
                  </a:lnTo>
                  <a:lnTo>
                    <a:pt x="239" y="418"/>
                  </a:lnTo>
                  <a:lnTo>
                    <a:pt x="236" y="422"/>
                  </a:lnTo>
                  <a:lnTo>
                    <a:pt x="232" y="425"/>
                  </a:lnTo>
                  <a:lnTo>
                    <a:pt x="232" y="427"/>
                  </a:lnTo>
                  <a:lnTo>
                    <a:pt x="230" y="428"/>
                  </a:lnTo>
                  <a:lnTo>
                    <a:pt x="229" y="430"/>
                  </a:lnTo>
                  <a:lnTo>
                    <a:pt x="229" y="434"/>
                  </a:lnTo>
                  <a:lnTo>
                    <a:pt x="227" y="435"/>
                  </a:lnTo>
                  <a:lnTo>
                    <a:pt x="225" y="439"/>
                  </a:lnTo>
                  <a:lnTo>
                    <a:pt x="225" y="440"/>
                  </a:lnTo>
                  <a:lnTo>
                    <a:pt x="225" y="442"/>
                  </a:lnTo>
                  <a:lnTo>
                    <a:pt x="224" y="442"/>
                  </a:lnTo>
                  <a:lnTo>
                    <a:pt x="224" y="444"/>
                  </a:lnTo>
                  <a:lnTo>
                    <a:pt x="222" y="445"/>
                  </a:lnTo>
                  <a:lnTo>
                    <a:pt x="220" y="445"/>
                  </a:lnTo>
                  <a:lnTo>
                    <a:pt x="217" y="447"/>
                  </a:lnTo>
                  <a:lnTo>
                    <a:pt x="212" y="447"/>
                  </a:lnTo>
                  <a:lnTo>
                    <a:pt x="210" y="450"/>
                  </a:lnTo>
                  <a:lnTo>
                    <a:pt x="208" y="456"/>
                  </a:lnTo>
                  <a:lnTo>
                    <a:pt x="207" y="461"/>
                  </a:lnTo>
                  <a:lnTo>
                    <a:pt x="205" y="467"/>
                  </a:lnTo>
                  <a:lnTo>
                    <a:pt x="203" y="471"/>
                  </a:lnTo>
                  <a:lnTo>
                    <a:pt x="203" y="474"/>
                  </a:lnTo>
                  <a:lnTo>
                    <a:pt x="203" y="476"/>
                  </a:lnTo>
                  <a:lnTo>
                    <a:pt x="203" y="478"/>
                  </a:lnTo>
                  <a:lnTo>
                    <a:pt x="202" y="479"/>
                  </a:lnTo>
                  <a:lnTo>
                    <a:pt x="200" y="481"/>
                  </a:lnTo>
                  <a:lnTo>
                    <a:pt x="198" y="483"/>
                  </a:lnTo>
                  <a:lnTo>
                    <a:pt x="193" y="484"/>
                  </a:lnTo>
                  <a:lnTo>
                    <a:pt x="188" y="484"/>
                  </a:lnTo>
                  <a:lnTo>
                    <a:pt x="180" y="483"/>
                  </a:lnTo>
                  <a:lnTo>
                    <a:pt x="170" y="478"/>
                  </a:lnTo>
                  <a:lnTo>
                    <a:pt x="170" y="476"/>
                  </a:lnTo>
                  <a:lnTo>
                    <a:pt x="170" y="472"/>
                  </a:lnTo>
                  <a:lnTo>
                    <a:pt x="168" y="469"/>
                  </a:lnTo>
                  <a:lnTo>
                    <a:pt x="166" y="466"/>
                  </a:lnTo>
                  <a:lnTo>
                    <a:pt x="163" y="464"/>
                  </a:lnTo>
                  <a:lnTo>
                    <a:pt x="159" y="464"/>
                  </a:lnTo>
                  <a:lnTo>
                    <a:pt x="156" y="471"/>
                  </a:lnTo>
                  <a:lnTo>
                    <a:pt x="151" y="481"/>
                  </a:lnTo>
                  <a:lnTo>
                    <a:pt x="151" y="484"/>
                  </a:lnTo>
                  <a:lnTo>
                    <a:pt x="149" y="489"/>
                  </a:lnTo>
                  <a:lnTo>
                    <a:pt x="149" y="496"/>
                  </a:lnTo>
                  <a:lnTo>
                    <a:pt x="148" y="503"/>
                  </a:lnTo>
                  <a:lnTo>
                    <a:pt x="144" y="506"/>
                  </a:lnTo>
                  <a:lnTo>
                    <a:pt x="141" y="510"/>
                  </a:lnTo>
                  <a:lnTo>
                    <a:pt x="134" y="508"/>
                  </a:lnTo>
                  <a:lnTo>
                    <a:pt x="127" y="501"/>
                  </a:lnTo>
                  <a:lnTo>
                    <a:pt x="126" y="500"/>
                  </a:lnTo>
                  <a:lnTo>
                    <a:pt x="126" y="498"/>
                  </a:lnTo>
                  <a:lnTo>
                    <a:pt x="126" y="496"/>
                  </a:lnTo>
                  <a:lnTo>
                    <a:pt x="124" y="493"/>
                  </a:lnTo>
                  <a:lnTo>
                    <a:pt x="122" y="493"/>
                  </a:lnTo>
                  <a:lnTo>
                    <a:pt x="117" y="493"/>
                  </a:lnTo>
                  <a:lnTo>
                    <a:pt x="112" y="498"/>
                  </a:lnTo>
                  <a:lnTo>
                    <a:pt x="104" y="505"/>
                  </a:lnTo>
                  <a:lnTo>
                    <a:pt x="104" y="506"/>
                  </a:lnTo>
                  <a:lnTo>
                    <a:pt x="102" y="510"/>
                  </a:lnTo>
                  <a:lnTo>
                    <a:pt x="100" y="513"/>
                  </a:lnTo>
                  <a:lnTo>
                    <a:pt x="98" y="516"/>
                  </a:lnTo>
                  <a:lnTo>
                    <a:pt x="95" y="520"/>
                  </a:lnTo>
                  <a:lnTo>
                    <a:pt x="90" y="520"/>
                  </a:lnTo>
                  <a:lnTo>
                    <a:pt x="85" y="518"/>
                  </a:lnTo>
                  <a:lnTo>
                    <a:pt x="78" y="513"/>
                  </a:lnTo>
                  <a:lnTo>
                    <a:pt x="78" y="511"/>
                  </a:lnTo>
                  <a:lnTo>
                    <a:pt x="76" y="510"/>
                  </a:lnTo>
                  <a:lnTo>
                    <a:pt x="73" y="508"/>
                  </a:lnTo>
                  <a:lnTo>
                    <a:pt x="70" y="506"/>
                  </a:lnTo>
                  <a:lnTo>
                    <a:pt x="66" y="505"/>
                  </a:lnTo>
                  <a:lnTo>
                    <a:pt x="63" y="505"/>
                  </a:lnTo>
                  <a:lnTo>
                    <a:pt x="58" y="505"/>
                  </a:lnTo>
                  <a:lnTo>
                    <a:pt x="54" y="508"/>
                  </a:lnTo>
                  <a:lnTo>
                    <a:pt x="53" y="506"/>
                  </a:lnTo>
                  <a:lnTo>
                    <a:pt x="51" y="505"/>
                  </a:lnTo>
                  <a:lnTo>
                    <a:pt x="49" y="505"/>
                  </a:lnTo>
                  <a:lnTo>
                    <a:pt x="48" y="505"/>
                  </a:lnTo>
                  <a:lnTo>
                    <a:pt x="46" y="505"/>
                  </a:lnTo>
                  <a:lnTo>
                    <a:pt x="46" y="510"/>
                  </a:lnTo>
                  <a:lnTo>
                    <a:pt x="46" y="515"/>
                  </a:lnTo>
                  <a:lnTo>
                    <a:pt x="46" y="516"/>
                  </a:lnTo>
                  <a:lnTo>
                    <a:pt x="46" y="518"/>
                  </a:lnTo>
                  <a:lnTo>
                    <a:pt x="44" y="520"/>
                  </a:lnTo>
                  <a:lnTo>
                    <a:pt x="44" y="522"/>
                  </a:lnTo>
                  <a:lnTo>
                    <a:pt x="43" y="522"/>
                  </a:lnTo>
                  <a:lnTo>
                    <a:pt x="39" y="520"/>
                  </a:lnTo>
                  <a:lnTo>
                    <a:pt x="36" y="516"/>
                  </a:lnTo>
                  <a:lnTo>
                    <a:pt x="34" y="516"/>
                  </a:lnTo>
                  <a:lnTo>
                    <a:pt x="29" y="515"/>
                  </a:lnTo>
                  <a:lnTo>
                    <a:pt x="24" y="513"/>
                  </a:lnTo>
                  <a:lnTo>
                    <a:pt x="19" y="513"/>
                  </a:lnTo>
                  <a:lnTo>
                    <a:pt x="16" y="513"/>
                  </a:lnTo>
                  <a:lnTo>
                    <a:pt x="12" y="513"/>
                  </a:lnTo>
                  <a:lnTo>
                    <a:pt x="12" y="516"/>
                  </a:lnTo>
                  <a:lnTo>
                    <a:pt x="16" y="520"/>
                  </a:lnTo>
                  <a:lnTo>
                    <a:pt x="16" y="522"/>
                  </a:lnTo>
                  <a:lnTo>
                    <a:pt x="14" y="525"/>
                  </a:lnTo>
                  <a:lnTo>
                    <a:pt x="14" y="527"/>
                  </a:lnTo>
                  <a:lnTo>
                    <a:pt x="12" y="527"/>
                  </a:lnTo>
                  <a:lnTo>
                    <a:pt x="10" y="528"/>
                  </a:lnTo>
                  <a:lnTo>
                    <a:pt x="9" y="528"/>
                  </a:lnTo>
                  <a:lnTo>
                    <a:pt x="7" y="528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4" name="Freeform 67"/>
            <p:cNvSpPr>
              <a:spLocks/>
            </p:cNvSpPr>
            <p:nvPr/>
          </p:nvSpPr>
          <p:spPr bwMode="auto">
            <a:xfrm>
              <a:off x="8231188" y="4386263"/>
              <a:ext cx="723900" cy="328612"/>
            </a:xfrm>
            <a:custGeom>
              <a:avLst/>
              <a:gdLst>
                <a:gd name="T0" fmla="*/ 476 w 723"/>
                <a:gd name="T1" fmla="*/ 27 h 370"/>
                <a:gd name="T2" fmla="*/ 465 w 723"/>
                <a:gd name="T3" fmla="*/ 16 h 370"/>
                <a:gd name="T4" fmla="*/ 441 w 723"/>
                <a:gd name="T5" fmla="*/ 30 h 370"/>
                <a:gd name="T6" fmla="*/ 423 w 723"/>
                <a:gd name="T7" fmla="*/ 25 h 370"/>
                <a:gd name="T8" fmla="*/ 405 w 723"/>
                <a:gd name="T9" fmla="*/ 32 h 370"/>
                <a:gd name="T10" fmla="*/ 368 w 723"/>
                <a:gd name="T11" fmla="*/ 16 h 370"/>
                <a:gd name="T12" fmla="*/ 336 w 723"/>
                <a:gd name="T13" fmla="*/ 1 h 370"/>
                <a:gd name="T14" fmla="*/ 323 w 723"/>
                <a:gd name="T15" fmla="*/ 0 h 370"/>
                <a:gd name="T16" fmla="*/ 319 w 723"/>
                <a:gd name="T17" fmla="*/ 16 h 370"/>
                <a:gd name="T18" fmla="*/ 323 w 723"/>
                <a:gd name="T19" fmla="*/ 32 h 370"/>
                <a:gd name="T20" fmla="*/ 299 w 723"/>
                <a:gd name="T21" fmla="*/ 39 h 370"/>
                <a:gd name="T22" fmla="*/ 286 w 723"/>
                <a:gd name="T23" fmla="*/ 42 h 370"/>
                <a:gd name="T24" fmla="*/ 284 w 723"/>
                <a:gd name="T25" fmla="*/ 58 h 370"/>
                <a:gd name="T26" fmla="*/ 274 w 723"/>
                <a:gd name="T27" fmla="*/ 70 h 370"/>
                <a:gd name="T28" fmla="*/ 269 w 723"/>
                <a:gd name="T29" fmla="*/ 78 h 370"/>
                <a:gd name="T30" fmla="*/ 260 w 723"/>
                <a:gd name="T31" fmla="*/ 83 h 370"/>
                <a:gd name="T32" fmla="*/ 253 w 723"/>
                <a:gd name="T33" fmla="*/ 104 h 370"/>
                <a:gd name="T34" fmla="*/ 242 w 723"/>
                <a:gd name="T35" fmla="*/ 111 h 370"/>
                <a:gd name="T36" fmla="*/ 223 w 723"/>
                <a:gd name="T37" fmla="*/ 96 h 370"/>
                <a:gd name="T38" fmla="*/ 211 w 723"/>
                <a:gd name="T39" fmla="*/ 125 h 370"/>
                <a:gd name="T40" fmla="*/ 194 w 723"/>
                <a:gd name="T41" fmla="*/ 119 h 370"/>
                <a:gd name="T42" fmla="*/ 178 w 723"/>
                <a:gd name="T43" fmla="*/ 131 h 370"/>
                <a:gd name="T44" fmla="*/ 158 w 723"/>
                <a:gd name="T45" fmla="*/ 131 h 370"/>
                <a:gd name="T46" fmla="*/ 141 w 723"/>
                <a:gd name="T47" fmla="*/ 129 h 370"/>
                <a:gd name="T48" fmla="*/ 134 w 723"/>
                <a:gd name="T49" fmla="*/ 131 h 370"/>
                <a:gd name="T50" fmla="*/ 132 w 723"/>
                <a:gd name="T51" fmla="*/ 139 h 370"/>
                <a:gd name="T52" fmla="*/ 112 w 723"/>
                <a:gd name="T53" fmla="*/ 133 h 370"/>
                <a:gd name="T54" fmla="*/ 109 w 723"/>
                <a:gd name="T55" fmla="*/ 143 h 370"/>
                <a:gd name="T56" fmla="*/ 102 w 723"/>
                <a:gd name="T57" fmla="*/ 147 h 370"/>
                <a:gd name="T58" fmla="*/ 99 w 723"/>
                <a:gd name="T59" fmla="*/ 165 h 370"/>
                <a:gd name="T60" fmla="*/ 96 w 723"/>
                <a:gd name="T61" fmla="*/ 176 h 370"/>
                <a:gd name="T62" fmla="*/ 73 w 723"/>
                <a:gd name="T63" fmla="*/ 188 h 370"/>
                <a:gd name="T64" fmla="*/ 79 w 723"/>
                <a:gd name="T65" fmla="*/ 212 h 370"/>
                <a:gd name="T66" fmla="*/ 47 w 723"/>
                <a:gd name="T67" fmla="*/ 201 h 370"/>
                <a:gd name="T68" fmla="*/ 22 w 723"/>
                <a:gd name="T69" fmla="*/ 212 h 370"/>
                <a:gd name="T70" fmla="*/ 19 w 723"/>
                <a:gd name="T71" fmla="*/ 223 h 370"/>
                <a:gd name="T72" fmla="*/ 0 w 723"/>
                <a:gd name="T73" fmla="*/ 274 h 370"/>
                <a:gd name="T74" fmla="*/ 120 w 723"/>
                <a:gd name="T75" fmla="*/ 247 h 370"/>
                <a:gd name="T76" fmla="*/ 150 w 723"/>
                <a:gd name="T77" fmla="*/ 247 h 370"/>
                <a:gd name="T78" fmla="*/ 206 w 723"/>
                <a:gd name="T79" fmla="*/ 243 h 370"/>
                <a:gd name="T80" fmla="*/ 295 w 723"/>
                <a:gd name="T81" fmla="*/ 236 h 370"/>
                <a:gd name="T82" fmla="*/ 379 w 723"/>
                <a:gd name="T83" fmla="*/ 229 h 370"/>
                <a:gd name="T84" fmla="*/ 421 w 723"/>
                <a:gd name="T85" fmla="*/ 224 h 370"/>
                <a:gd name="T86" fmla="*/ 436 w 723"/>
                <a:gd name="T87" fmla="*/ 218 h 370"/>
                <a:gd name="T88" fmla="*/ 462 w 723"/>
                <a:gd name="T89" fmla="*/ 205 h 370"/>
                <a:gd name="T90" fmla="*/ 473 w 723"/>
                <a:gd name="T91" fmla="*/ 196 h 370"/>
                <a:gd name="T92" fmla="*/ 487 w 723"/>
                <a:gd name="T93" fmla="*/ 187 h 370"/>
                <a:gd name="T94" fmla="*/ 492 w 723"/>
                <a:gd name="T95" fmla="*/ 176 h 370"/>
                <a:gd name="T96" fmla="*/ 502 w 723"/>
                <a:gd name="T97" fmla="*/ 160 h 370"/>
                <a:gd name="T98" fmla="*/ 529 w 723"/>
                <a:gd name="T99" fmla="*/ 140 h 370"/>
                <a:gd name="T100" fmla="*/ 529 w 723"/>
                <a:gd name="T101" fmla="*/ 139 h 370"/>
                <a:gd name="T102" fmla="*/ 534 w 723"/>
                <a:gd name="T103" fmla="*/ 112 h 370"/>
                <a:gd name="T104" fmla="*/ 519 w 723"/>
                <a:gd name="T105" fmla="*/ 102 h 370"/>
                <a:gd name="T106" fmla="*/ 492 w 723"/>
                <a:gd name="T107" fmla="*/ 66 h 370"/>
                <a:gd name="T108" fmla="*/ 489 w 723"/>
                <a:gd name="T109" fmla="*/ 43 h 370"/>
                <a:gd name="T110" fmla="*/ 491 w 723"/>
                <a:gd name="T111" fmla="*/ 41 h 3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3"/>
                <a:gd name="T169" fmla="*/ 0 h 370"/>
                <a:gd name="T170" fmla="*/ 723 w 723"/>
                <a:gd name="T171" fmla="*/ 370 h 37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3" h="370">
                  <a:moveTo>
                    <a:pt x="650" y="52"/>
                  </a:moveTo>
                  <a:lnTo>
                    <a:pt x="648" y="50"/>
                  </a:lnTo>
                  <a:lnTo>
                    <a:pt x="647" y="49"/>
                  </a:lnTo>
                  <a:lnTo>
                    <a:pt x="643" y="45"/>
                  </a:lnTo>
                  <a:lnTo>
                    <a:pt x="640" y="42"/>
                  </a:lnTo>
                  <a:lnTo>
                    <a:pt x="635" y="39"/>
                  </a:lnTo>
                  <a:lnTo>
                    <a:pt x="631" y="37"/>
                  </a:lnTo>
                  <a:lnTo>
                    <a:pt x="626" y="37"/>
                  </a:lnTo>
                  <a:lnTo>
                    <a:pt x="623" y="40"/>
                  </a:lnTo>
                  <a:lnTo>
                    <a:pt x="621" y="39"/>
                  </a:lnTo>
                  <a:lnTo>
                    <a:pt x="621" y="35"/>
                  </a:lnTo>
                  <a:lnTo>
                    <a:pt x="621" y="30"/>
                  </a:lnTo>
                  <a:lnTo>
                    <a:pt x="620" y="25"/>
                  </a:lnTo>
                  <a:lnTo>
                    <a:pt x="616" y="22"/>
                  </a:lnTo>
                  <a:lnTo>
                    <a:pt x="611" y="20"/>
                  </a:lnTo>
                  <a:lnTo>
                    <a:pt x="604" y="23"/>
                  </a:lnTo>
                  <a:lnTo>
                    <a:pt x="594" y="32"/>
                  </a:lnTo>
                  <a:lnTo>
                    <a:pt x="593" y="34"/>
                  </a:lnTo>
                  <a:lnTo>
                    <a:pt x="591" y="35"/>
                  </a:lnTo>
                  <a:lnTo>
                    <a:pt x="588" y="39"/>
                  </a:lnTo>
                  <a:lnTo>
                    <a:pt x="584" y="40"/>
                  </a:lnTo>
                  <a:lnTo>
                    <a:pt x="579" y="42"/>
                  </a:lnTo>
                  <a:lnTo>
                    <a:pt x="574" y="44"/>
                  </a:lnTo>
                  <a:lnTo>
                    <a:pt x="567" y="40"/>
                  </a:lnTo>
                  <a:lnTo>
                    <a:pt x="562" y="37"/>
                  </a:lnTo>
                  <a:lnTo>
                    <a:pt x="560" y="35"/>
                  </a:lnTo>
                  <a:lnTo>
                    <a:pt x="559" y="35"/>
                  </a:lnTo>
                  <a:lnTo>
                    <a:pt x="557" y="34"/>
                  </a:lnTo>
                  <a:lnTo>
                    <a:pt x="554" y="35"/>
                  </a:lnTo>
                  <a:lnTo>
                    <a:pt x="550" y="35"/>
                  </a:lnTo>
                  <a:lnTo>
                    <a:pt x="547" y="39"/>
                  </a:lnTo>
                  <a:lnTo>
                    <a:pt x="542" y="44"/>
                  </a:lnTo>
                  <a:lnTo>
                    <a:pt x="540" y="44"/>
                  </a:lnTo>
                  <a:lnTo>
                    <a:pt x="537" y="42"/>
                  </a:lnTo>
                  <a:lnTo>
                    <a:pt x="533" y="42"/>
                  </a:lnTo>
                  <a:lnTo>
                    <a:pt x="532" y="42"/>
                  </a:lnTo>
                  <a:lnTo>
                    <a:pt x="518" y="30"/>
                  </a:lnTo>
                  <a:lnTo>
                    <a:pt x="488" y="28"/>
                  </a:lnTo>
                  <a:lnTo>
                    <a:pt x="488" y="27"/>
                  </a:lnTo>
                  <a:lnTo>
                    <a:pt x="488" y="23"/>
                  </a:lnTo>
                  <a:lnTo>
                    <a:pt x="486" y="20"/>
                  </a:lnTo>
                  <a:lnTo>
                    <a:pt x="484" y="15"/>
                  </a:lnTo>
                  <a:lnTo>
                    <a:pt x="479" y="10"/>
                  </a:lnTo>
                  <a:lnTo>
                    <a:pt x="472" y="5"/>
                  </a:lnTo>
                  <a:lnTo>
                    <a:pt x="462" y="3"/>
                  </a:lnTo>
                  <a:lnTo>
                    <a:pt x="450" y="1"/>
                  </a:lnTo>
                  <a:lnTo>
                    <a:pt x="449" y="1"/>
                  </a:lnTo>
                  <a:lnTo>
                    <a:pt x="445" y="1"/>
                  </a:lnTo>
                  <a:lnTo>
                    <a:pt x="442" y="1"/>
                  </a:lnTo>
                  <a:lnTo>
                    <a:pt x="437" y="1"/>
                  </a:lnTo>
                  <a:lnTo>
                    <a:pt x="432" y="1"/>
                  </a:lnTo>
                  <a:lnTo>
                    <a:pt x="428" y="1"/>
                  </a:lnTo>
                  <a:lnTo>
                    <a:pt x="427" y="1"/>
                  </a:lnTo>
                  <a:lnTo>
                    <a:pt x="425" y="1"/>
                  </a:lnTo>
                  <a:lnTo>
                    <a:pt x="427" y="0"/>
                  </a:lnTo>
                  <a:lnTo>
                    <a:pt x="425" y="0"/>
                  </a:lnTo>
                  <a:lnTo>
                    <a:pt x="425" y="1"/>
                  </a:lnTo>
                  <a:lnTo>
                    <a:pt x="423" y="3"/>
                  </a:lnTo>
                  <a:lnTo>
                    <a:pt x="423" y="6"/>
                  </a:lnTo>
                  <a:lnTo>
                    <a:pt x="422" y="12"/>
                  </a:lnTo>
                  <a:lnTo>
                    <a:pt x="422" y="17"/>
                  </a:lnTo>
                  <a:lnTo>
                    <a:pt x="422" y="22"/>
                  </a:lnTo>
                  <a:lnTo>
                    <a:pt x="423" y="28"/>
                  </a:lnTo>
                  <a:lnTo>
                    <a:pt x="425" y="30"/>
                  </a:lnTo>
                  <a:lnTo>
                    <a:pt x="427" y="32"/>
                  </a:lnTo>
                  <a:lnTo>
                    <a:pt x="428" y="35"/>
                  </a:lnTo>
                  <a:lnTo>
                    <a:pt x="430" y="37"/>
                  </a:lnTo>
                  <a:lnTo>
                    <a:pt x="430" y="40"/>
                  </a:lnTo>
                  <a:lnTo>
                    <a:pt x="428" y="42"/>
                  </a:lnTo>
                  <a:lnTo>
                    <a:pt x="422" y="44"/>
                  </a:lnTo>
                  <a:lnTo>
                    <a:pt x="413" y="45"/>
                  </a:lnTo>
                  <a:lnTo>
                    <a:pt x="412" y="45"/>
                  </a:lnTo>
                  <a:lnTo>
                    <a:pt x="408" y="45"/>
                  </a:lnTo>
                  <a:lnTo>
                    <a:pt x="405" y="47"/>
                  </a:lnTo>
                  <a:lnTo>
                    <a:pt x="400" y="49"/>
                  </a:lnTo>
                  <a:lnTo>
                    <a:pt x="396" y="49"/>
                  </a:lnTo>
                  <a:lnTo>
                    <a:pt x="393" y="50"/>
                  </a:lnTo>
                  <a:lnTo>
                    <a:pt x="391" y="50"/>
                  </a:lnTo>
                  <a:lnTo>
                    <a:pt x="390" y="50"/>
                  </a:lnTo>
                  <a:lnTo>
                    <a:pt x="386" y="50"/>
                  </a:lnTo>
                  <a:lnTo>
                    <a:pt x="383" y="52"/>
                  </a:lnTo>
                  <a:lnTo>
                    <a:pt x="378" y="54"/>
                  </a:lnTo>
                  <a:lnTo>
                    <a:pt x="374" y="56"/>
                  </a:lnTo>
                  <a:lnTo>
                    <a:pt x="371" y="61"/>
                  </a:lnTo>
                  <a:lnTo>
                    <a:pt x="373" y="66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6" y="78"/>
                  </a:lnTo>
                  <a:lnTo>
                    <a:pt x="374" y="79"/>
                  </a:lnTo>
                  <a:lnTo>
                    <a:pt x="373" y="83"/>
                  </a:lnTo>
                  <a:lnTo>
                    <a:pt x="371" y="84"/>
                  </a:lnTo>
                  <a:lnTo>
                    <a:pt x="368" y="88"/>
                  </a:lnTo>
                  <a:lnTo>
                    <a:pt x="364" y="91"/>
                  </a:lnTo>
                  <a:lnTo>
                    <a:pt x="364" y="93"/>
                  </a:lnTo>
                  <a:lnTo>
                    <a:pt x="362" y="94"/>
                  </a:lnTo>
                  <a:lnTo>
                    <a:pt x="361" y="96"/>
                  </a:lnTo>
                  <a:lnTo>
                    <a:pt x="361" y="100"/>
                  </a:lnTo>
                  <a:lnTo>
                    <a:pt x="359" y="101"/>
                  </a:lnTo>
                  <a:lnTo>
                    <a:pt x="357" y="105"/>
                  </a:lnTo>
                  <a:lnTo>
                    <a:pt x="357" y="106"/>
                  </a:lnTo>
                  <a:lnTo>
                    <a:pt x="357" y="108"/>
                  </a:lnTo>
                  <a:lnTo>
                    <a:pt x="356" y="108"/>
                  </a:lnTo>
                  <a:lnTo>
                    <a:pt x="356" y="110"/>
                  </a:lnTo>
                  <a:lnTo>
                    <a:pt x="354" y="111"/>
                  </a:lnTo>
                  <a:lnTo>
                    <a:pt x="352" y="111"/>
                  </a:lnTo>
                  <a:lnTo>
                    <a:pt x="349" y="113"/>
                  </a:lnTo>
                  <a:lnTo>
                    <a:pt x="344" y="113"/>
                  </a:lnTo>
                  <a:lnTo>
                    <a:pt x="342" y="116"/>
                  </a:lnTo>
                  <a:lnTo>
                    <a:pt x="340" y="122"/>
                  </a:lnTo>
                  <a:lnTo>
                    <a:pt x="339" y="127"/>
                  </a:lnTo>
                  <a:lnTo>
                    <a:pt x="337" y="133"/>
                  </a:lnTo>
                  <a:lnTo>
                    <a:pt x="335" y="137"/>
                  </a:lnTo>
                  <a:lnTo>
                    <a:pt x="335" y="140"/>
                  </a:lnTo>
                  <a:lnTo>
                    <a:pt x="335" y="142"/>
                  </a:lnTo>
                  <a:lnTo>
                    <a:pt x="335" y="144"/>
                  </a:lnTo>
                  <a:lnTo>
                    <a:pt x="334" y="145"/>
                  </a:lnTo>
                  <a:lnTo>
                    <a:pt x="332" y="147"/>
                  </a:lnTo>
                  <a:lnTo>
                    <a:pt x="330" y="149"/>
                  </a:lnTo>
                  <a:lnTo>
                    <a:pt x="325" y="150"/>
                  </a:lnTo>
                  <a:lnTo>
                    <a:pt x="320" y="150"/>
                  </a:lnTo>
                  <a:lnTo>
                    <a:pt x="312" y="149"/>
                  </a:lnTo>
                  <a:lnTo>
                    <a:pt x="302" y="144"/>
                  </a:lnTo>
                  <a:lnTo>
                    <a:pt x="302" y="142"/>
                  </a:lnTo>
                  <a:lnTo>
                    <a:pt x="302" y="138"/>
                  </a:lnTo>
                  <a:lnTo>
                    <a:pt x="300" y="135"/>
                  </a:lnTo>
                  <a:lnTo>
                    <a:pt x="298" y="132"/>
                  </a:lnTo>
                  <a:lnTo>
                    <a:pt x="295" y="130"/>
                  </a:lnTo>
                  <a:lnTo>
                    <a:pt x="291" y="130"/>
                  </a:lnTo>
                  <a:lnTo>
                    <a:pt x="288" y="137"/>
                  </a:lnTo>
                  <a:lnTo>
                    <a:pt x="283" y="147"/>
                  </a:lnTo>
                  <a:lnTo>
                    <a:pt x="283" y="150"/>
                  </a:lnTo>
                  <a:lnTo>
                    <a:pt x="281" y="155"/>
                  </a:lnTo>
                  <a:lnTo>
                    <a:pt x="281" y="162"/>
                  </a:lnTo>
                  <a:lnTo>
                    <a:pt x="280" y="169"/>
                  </a:lnTo>
                  <a:lnTo>
                    <a:pt x="276" y="172"/>
                  </a:lnTo>
                  <a:lnTo>
                    <a:pt x="273" y="176"/>
                  </a:lnTo>
                  <a:lnTo>
                    <a:pt x="266" y="174"/>
                  </a:lnTo>
                  <a:lnTo>
                    <a:pt x="259" y="167"/>
                  </a:lnTo>
                  <a:lnTo>
                    <a:pt x="258" y="166"/>
                  </a:lnTo>
                  <a:lnTo>
                    <a:pt x="258" y="164"/>
                  </a:lnTo>
                  <a:lnTo>
                    <a:pt x="258" y="162"/>
                  </a:lnTo>
                  <a:lnTo>
                    <a:pt x="256" y="159"/>
                  </a:lnTo>
                  <a:lnTo>
                    <a:pt x="254" y="159"/>
                  </a:lnTo>
                  <a:lnTo>
                    <a:pt x="249" y="159"/>
                  </a:lnTo>
                  <a:lnTo>
                    <a:pt x="244" y="164"/>
                  </a:lnTo>
                  <a:lnTo>
                    <a:pt x="236" y="171"/>
                  </a:lnTo>
                  <a:lnTo>
                    <a:pt x="236" y="172"/>
                  </a:lnTo>
                  <a:lnTo>
                    <a:pt x="234" y="176"/>
                  </a:lnTo>
                  <a:lnTo>
                    <a:pt x="232" y="179"/>
                  </a:lnTo>
                  <a:lnTo>
                    <a:pt x="230" y="182"/>
                  </a:lnTo>
                  <a:lnTo>
                    <a:pt x="227" y="186"/>
                  </a:lnTo>
                  <a:lnTo>
                    <a:pt x="222" y="186"/>
                  </a:lnTo>
                  <a:lnTo>
                    <a:pt x="217" y="184"/>
                  </a:lnTo>
                  <a:lnTo>
                    <a:pt x="210" y="179"/>
                  </a:lnTo>
                  <a:lnTo>
                    <a:pt x="210" y="177"/>
                  </a:lnTo>
                  <a:lnTo>
                    <a:pt x="208" y="176"/>
                  </a:lnTo>
                  <a:lnTo>
                    <a:pt x="205" y="174"/>
                  </a:lnTo>
                  <a:lnTo>
                    <a:pt x="202" y="172"/>
                  </a:lnTo>
                  <a:lnTo>
                    <a:pt x="198" y="171"/>
                  </a:lnTo>
                  <a:lnTo>
                    <a:pt x="195" y="171"/>
                  </a:lnTo>
                  <a:lnTo>
                    <a:pt x="190" y="171"/>
                  </a:lnTo>
                  <a:lnTo>
                    <a:pt x="186" y="174"/>
                  </a:lnTo>
                  <a:lnTo>
                    <a:pt x="185" y="172"/>
                  </a:lnTo>
                  <a:lnTo>
                    <a:pt x="183" y="171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8" y="171"/>
                  </a:lnTo>
                  <a:lnTo>
                    <a:pt x="178" y="176"/>
                  </a:lnTo>
                  <a:lnTo>
                    <a:pt x="178" y="181"/>
                  </a:lnTo>
                  <a:lnTo>
                    <a:pt x="178" y="182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5" y="188"/>
                  </a:lnTo>
                  <a:lnTo>
                    <a:pt x="171" y="186"/>
                  </a:lnTo>
                  <a:lnTo>
                    <a:pt x="168" y="182"/>
                  </a:lnTo>
                  <a:lnTo>
                    <a:pt x="166" y="182"/>
                  </a:lnTo>
                  <a:lnTo>
                    <a:pt x="161" y="181"/>
                  </a:lnTo>
                  <a:lnTo>
                    <a:pt x="156" y="179"/>
                  </a:lnTo>
                  <a:lnTo>
                    <a:pt x="151" y="179"/>
                  </a:lnTo>
                  <a:lnTo>
                    <a:pt x="148" y="179"/>
                  </a:lnTo>
                  <a:lnTo>
                    <a:pt x="144" y="179"/>
                  </a:lnTo>
                  <a:lnTo>
                    <a:pt x="144" y="182"/>
                  </a:lnTo>
                  <a:lnTo>
                    <a:pt x="148" y="186"/>
                  </a:lnTo>
                  <a:lnTo>
                    <a:pt x="148" y="188"/>
                  </a:lnTo>
                  <a:lnTo>
                    <a:pt x="146" y="188"/>
                  </a:lnTo>
                  <a:lnTo>
                    <a:pt x="146" y="191"/>
                  </a:lnTo>
                  <a:lnTo>
                    <a:pt x="144" y="193"/>
                  </a:lnTo>
                  <a:lnTo>
                    <a:pt x="142" y="193"/>
                  </a:lnTo>
                  <a:lnTo>
                    <a:pt x="141" y="194"/>
                  </a:lnTo>
                  <a:lnTo>
                    <a:pt x="139" y="194"/>
                  </a:lnTo>
                  <a:lnTo>
                    <a:pt x="136" y="194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4" y="199"/>
                  </a:lnTo>
                  <a:lnTo>
                    <a:pt x="134" y="201"/>
                  </a:lnTo>
                  <a:lnTo>
                    <a:pt x="132" y="204"/>
                  </a:lnTo>
                  <a:lnTo>
                    <a:pt x="131" y="206"/>
                  </a:lnTo>
                  <a:lnTo>
                    <a:pt x="129" y="208"/>
                  </a:lnTo>
                  <a:lnTo>
                    <a:pt x="129" y="210"/>
                  </a:lnTo>
                  <a:lnTo>
                    <a:pt x="127" y="218"/>
                  </a:lnTo>
                  <a:lnTo>
                    <a:pt x="131" y="223"/>
                  </a:lnTo>
                  <a:lnTo>
                    <a:pt x="132" y="225"/>
                  </a:lnTo>
                  <a:lnTo>
                    <a:pt x="134" y="226"/>
                  </a:lnTo>
                  <a:lnTo>
                    <a:pt x="134" y="228"/>
                  </a:lnTo>
                  <a:lnTo>
                    <a:pt x="136" y="232"/>
                  </a:lnTo>
                  <a:lnTo>
                    <a:pt x="136" y="235"/>
                  </a:lnTo>
                  <a:lnTo>
                    <a:pt x="134" y="237"/>
                  </a:lnTo>
                  <a:lnTo>
                    <a:pt x="127" y="238"/>
                  </a:lnTo>
                  <a:lnTo>
                    <a:pt x="119" y="240"/>
                  </a:lnTo>
                  <a:lnTo>
                    <a:pt x="117" y="240"/>
                  </a:lnTo>
                  <a:lnTo>
                    <a:pt x="112" y="240"/>
                  </a:lnTo>
                  <a:lnTo>
                    <a:pt x="107" y="243"/>
                  </a:lnTo>
                  <a:lnTo>
                    <a:pt x="102" y="245"/>
                  </a:lnTo>
                  <a:lnTo>
                    <a:pt x="97" y="250"/>
                  </a:lnTo>
                  <a:lnTo>
                    <a:pt x="95" y="255"/>
                  </a:lnTo>
                  <a:lnTo>
                    <a:pt x="95" y="264"/>
                  </a:lnTo>
                  <a:lnTo>
                    <a:pt x="100" y="272"/>
                  </a:lnTo>
                  <a:lnTo>
                    <a:pt x="100" y="274"/>
                  </a:lnTo>
                  <a:lnTo>
                    <a:pt x="104" y="277"/>
                  </a:lnTo>
                  <a:lnTo>
                    <a:pt x="104" y="281"/>
                  </a:lnTo>
                  <a:lnTo>
                    <a:pt x="105" y="284"/>
                  </a:lnTo>
                  <a:lnTo>
                    <a:pt x="104" y="287"/>
                  </a:lnTo>
                  <a:lnTo>
                    <a:pt x="98" y="289"/>
                  </a:lnTo>
                  <a:lnTo>
                    <a:pt x="88" y="287"/>
                  </a:lnTo>
                  <a:lnTo>
                    <a:pt x="75" y="282"/>
                  </a:lnTo>
                  <a:lnTo>
                    <a:pt x="71" y="281"/>
                  </a:lnTo>
                  <a:lnTo>
                    <a:pt x="68" y="277"/>
                  </a:lnTo>
                  <a:lnTo>
                    <a:pt x="65" y="276"/>
                  </a:lnTo>
                  <a:lnTo>
                    <a:pt x="60" y="272"/>
                  </a:lnTo>
                  <a:lnTo>
                    <a:pt x="54" y="272"/>
                  </a:lnTo>
                  <a:lnTo>
                    <a:pt x="49" y="272"/>
                  </a:lnTo>
                  <a:lnTo>
                    <a:pt x="44" y="276"/>
                  </a:lnTo>
                  <a:lnTo>
                    <a:pt x="38" y="282"/>
                  </a:lnTo>
                  <a:lnTo>
                    <a:pt x="38" y="284"/>
                  </a:lnTo>
                  <a:lnTo>
                    <a:pt x="36" y="286"/>
                  </a:lnTo>
                  <a:lnTo>
                    <a:pt x="32" y="287"/>
                  </a:lnTo>
                  <a:lnTo>
                    <a:pt x="31" y="289"/>
                  </a:lnTo>
                  <a:lnTo>
                    <a:pt x="27" y="292"/>
                  </a:lnTo>
                  <a:lnTo>
                    <a:pt x="26" y="294"/>
                  </a:lnTo>
                  <a:lnTo>
                    <a:pt x="26" y="296"/>
                  </a:lnTo>
                  <a:lnTo>
                    <a:pt x="24" y="296"/>
                  </a:lnTo>
                  <a:lnTo>
                    <a:pt x="26" y="298"/>
                  </a:lnTo>
                  <a:lnTo>
                    <a:pt x="29" y="301"/>
                  </a:lnTo>
                  <a:lnTo>
                    <a:pt x="32" y="303"/>
                  </a:lnTo>
                  <a:lnTo>
                    <a:pt x="34" y="304"/>
                  </a:lnTo>
                  <a:lnTo>
                    <a:pt x="43" y="311"/>
                  </a:lnTo>
                  <a:lnTo>
                    <a:pt x="38" y="320"/>
                  </a:lnTo>
                  <a:lnTo>
                    <a:pt x="38" y="355"/>
                  </a:lnTo>
                  <a:lnTo>
                    <a:pt x="19" y="357"/>
                  </a:lnTo>
                  <a:lnTo>
                    <a:pt x="0" y="370"/>
                  </a:lnTo>
                  <a:lnTo>
                    <a:pt x="0" y="369"/>
                  </a:lnTo>
                  <a:lnTo>
                    <a:pt x="148" y="357"/>
                  </a:lnTo>
                  <a:lnTo>
                    <a:pt x="148" y="333"/>
                  </a:lnTo>
                  <a:lnTo>
                    <a:pt x="149" y="335"/>
                  </a:lnTo>
                  <a:lnTo>
                    <a:pt x="153" y="335"/>
                  </a:lnTo>
                  <a:lnTo>
                    <a:pt x="158" y="335"/>
                  </a:lnTo>
                  <a:lnTo>
                    <a:pt x="164" y="335"/>
                  </a:lnTo>
                  <a:lnTo>
                    <a:pt x="171" y="336"/>
                  </a:lnTo>
                  <a:lnTo>
                    <a:pt x="178" y="336"/>
                  </a:lnTo>
                  <a:lnTo>
                    <a:pt x="186" y="336"/>
                  </a:lnTo>
                  <a:lnTo>
                    <a:pt x="188" y="336"/>
                  </a:lnTo>
                  <a:lnTo>
                    <a:pt x="192" y="336"/>
                  </a:lnTo>
                  <a:lnTo>
                    <a:pt x="197" y="335"/>
                  </a:lnTo>
                  <a:lnTo>
                    <a:pt x="203" y="335"/>
                  </a:lnTo>
                  <a:lnTo>
                    <a:pt x="212" y="333"/>
                  </a:lnTo>
                  <a:lnTo>
                    <a:pt x="222" y="333"/>
                  </a:lnTo>
                  <a:lnTo>
                    <a:pt x="232" y="331"/>
                  </a:lnTo>
                  <a:lnTo>
                    <a:pt x="246" y="331"/>
                  </a:lnTo>
                  <a:lnTo>
                    <a:pt x="259" y="330"/>
                  </a:lnTo>
                  <a:lnTo>
                    <a:pt x="273" y="328"/>
                  </a:lnTo>
                  <a:lnTo>
                    <a:pt x="288" y="328"/>
                  </a:lnTo>
                  <a:lnTo>
                    <a:pt x="305" y="326"/>
                  </a:lnTo>
                  <a:lnTo>
                    <a:pt x="322" y="325"/>
                  </a:lnTo>
                  <a:lnTo>
                    <a:pt x="339" y="323"/>
                  </a:lnTo>
                  <a:lnTo>
                    <a:pt x="356" y="321"/>
                  </a:lnTo>
                  <a:lnTo>
                    <a:pt x="373" y="320"/>
                  </a:lnTo>
                  <a:lnTo>
                    <a:pt x="391" y="318"/>
                  </a:lnTo>
                  <a:lnTo>
                    <a:pt x="408" y="318"/>
                  </a:lnTo>
                  <a:lnTo>
                    <a:pt x="425" y="316"/>
                  </a:lnTo>
                  <a:lnTo>
                    <a:pt x="440" y="314"/>
                  </a:lnTo>
                  <a:lnTo>
                    <a:pt x="457" y="313"/>
                  </a:lnTo>
                  <a:lnTo>
                    <a:pt x="472" y="311"/>
                  </a:lnTo>
                  <a:lnTo>
                    <a:pt x="488" y="309"/>
                  </a:lnTo>
                  <a:lnTo>
                    <a:pt x="501" y="309"/>
                  </a:lnTo>
                  <a:lnTo>
                    <a:pt x="513" y="308"/>
                  </a:lnTo>
                  <a:lnTo>
                    <a:pt x="525" y="306"/>
                  </a:lnTo>
                  <a:lnTo>
                    <a:pt x="535" y="306"/>
                  </a:lnTo>
                  <a:lnTo>
                    <a:pt x="544" y="306"/>
                  </a:lnTo>
                  <a:lnTo>
                    <a:pt x="549" y="304"/>
                  </a:lnTo>
                  <a:lnTo>
                    <a:pt x="554" y="304"/>
                  </a:lnTo>
                  <a:lnTo>
                    <a:pt x="557" y="304"/>
                  </a:lnTo>
                  <a:lnTo>
                    <a:pt x="559" y="304"/>
                  </a:lnTo>
                  <a:lnTo>
                    <a:pt x="560" y="303"/>
                  </a:lnTo>
                  <a:lnTo>
                    <a:pt x="564" y="301"/>
                  </a:lnTo>
                  <a:lnTo>
                    <a:pt x="567" y="299"/>
                  </a:lnTo>
                  <a:lnTo>
                    <a:pt x="571" y="298"/>
                  </a:lnTo>
                  <a:lnTo>
                    <a:pt x="576" y="296"/>
                  </a:lnTo>
                  <a:lnTo>
                    <a:pt x="581" y="292"/>
                  </a:lnTo>
                  <a:lnTo>
                    <a:pt x="586" y="291"/>
                  </a:lnTo>
                  <a:lnTo>
                    <a:pt x="591" y="287"/>
                  </a:lnTo>
                  <a:lnTo>
                    <a:pt x="596" y="286"/>
                  </a:lnTo>
                  <a:lnTo>
                    <a:pt x="601" y="282"/>
                  </a:lnTo>
                  <a:lnTo>
                    <a:pt x="606" y="281"/>
                  </a:lnTo>
                  <a:lnTo>
                    <a:pt x="611" y="277"/>
                  </a:lnTo>
                  <a:lnTo>
                    <a:pt x="615" y="276"/>
                  </a:lnTo>
                  <a:lnTo>
                    <a:pt x="618" y="274"/>
                  </a:lnTo>
                  <a:lnTo>
                    <a:pt x="620" y="274"/>
                  </a:lnTo>
                  <a:lnTo>
                    <a:pt x="621" y="272"/>
                  </a:lnTo>
                  <a:lnTo>
                    <a:pt x="621" y="270"/>
                  </a:lnTo>
                  <a:lnTo>
                    <a:pt x="623" y="269"/>
                  </a:lnTo>
                  <a:lnTo>
                    <a:pt x="625" y="265"/>
                  </a:lnTo>
                  <a:lnTo>
                    <a:pt x="626" y="264"/>
                  </a:lnTo>
                  <a:lnTo>
                    <a:pt x="630" y="260"/>
                  </a:lnTo>
                  <a:lnTo>
                    <a:pt x="635" y="259"/>
                  </a:lnTo>
                  <a:lnTo>
                    <a:pt x="640" y="255"/>
                  </a:lnTo>
                  <a:lnTo>
                    <a:pt x="643" y="255"/>
                  </a:lnTo>
                  <a:lnTo>
                    <a:pt x="643" y="254"/>
                  </a:lnTo>
                  <a:lnTo>
                    <a:pt x="645" y="252"/>
                  </a:lnTo>
                  <a:lnTo>
                    <a:pt x="647" y="252"/>
                  </a:lnTo>
                  <a:lnTo>
                    <a:pt x="647" y="248"/>
                  </a:lnTo>
                  <a:lnTo>
                    <a:pt x="647" y="247"/>
                  </a:lnTo>
                  <a:lnTo>
                    <a:pt x="648" y="245"/>
                  </a:lnTo>
                  <a:lnTo>
                    <a:pt x="648" y="243"/>
                  </a:lnTo>
                  <a:lnTo>
                    <a:pt x="650" y="240"/>
                  </a:lnTo>
                  <a:lnTo>
                    <a:pt x="652" y="238"/>
                  </a:lnTo>
                  <a:lnTo>
                    <a:pt x="653" y="237"/>
                  </a:lnTo>
                  <a:lnTo>
                    <a:pt x="655" y="235"/>
                  </a:lnTo>
                  <a:lnTo>
                    <a:pt x="657" y="232"/>
                  </a:lnTo>
                  <a:lnTo>
                    <a:pt x="659" y="228"/>
                  </a:lnTo>
                  <a:lnTo>
                    <a:pt x="660" y="225"/>
                  </a:lnTo>
                  <a:lnTo>
                    <a:pt x="662" y="221"/>
                  </a:lnTo>
                  <a:lnTo>
                    <a:pt x="664" y="215"/>
                  </a:lnTo>
                  <a:lnTo>
                    <a:pt x="667" y="211"/>
                  </a:lnTo>
                  <a:lnTo>
                    <a:pt x="672" y="208"/>
                  </a:lnTo>
                  <a:lnTo>
                    <a:pt x="677" y="204"/>
                  </a:lnTo>
                  <a:lnTo>
                    <a:pt x="684" y="201"/>
                  </a:lnTo>
                  <a:lnTo>
                    <a:pt x="689" y="198"/>
                  </a:lnTo>
                  <a:lnTo>
                    <a:pt x="694" y="194"/>
                  </a:lnTo>
                  <a:lnTo>
                    <a:pt x="699" y="189"/>
                  </a:lnTo>
                  <a:lnTo>
                    <a:pt x="701" y="184"/>
                  </a:lnTo>
                  <a:lnTo>
                    <a:pt x="703" y="182"/>
                  </a:lnTo>
                  <a:lnTo>
                    <a:pt x="704" y="182"/>
                  </a:lnTo>
                  <a:lnTo>
                    <a:pt x="703" y="184"/>
                  </a:lnTo>
                  <a:lnTo>
                    <a:pt x="701" y="186"/>
                  </a:lnTo>
                  <a:lnTo>
                    <a:pt x="701" y="188"/>
                  </a:lnTo>
                  <a:lnTo>
                    <a:pt x="699" y="188"/>
                  </a:lnTo>
                  <a:lnTo>
                    <a:pt x="699" y="189"/>
                  </a:lnTo>
                  <a:lnTo>
                    <a:pt x="723" y="157"/>
                  </a:lnTo>
                  <a:lnTo>
                    <a:pt x="711" y="157"/>
                  </a:lnTo>
                  <a:lnTo>
                    <a:pt x="711" y="155"/>
                  </a:lnTo>
                  <a:lnTo>
                    <a:pt x="709" y="154"/>
                  </a:lnTo>
                  <a:lnTo>
                    <a:pt x="709" y="152"/>
                  </a:lnTo>
                  <a:lnTo>
                    <a:pt x="708" y="150"/>
                  </a:lnTo>
                  <a:lnTo>
                    <a:pt x="704" y="150"/>
                  </a:lnTo>
                  <a:lnTo>
                    <a:pt x="701" y="149"/>
                  </a:lnTo>
                  <a:lnTo>
                    <a:pt x="696" y="149"/>
                  </a:lnTo>
                  <a:lnTo>
                    <a:pt x="696" y="147"/>
                  </a:lnTo>
                  <a:lnTo>
                    <a:pt x="692" y="142"/>
                  </a:lnTo>
                  <a:lnTo>
                    <a:pt x="687" y="137"/>
                  </a:lnTo>
                  <a:lnTo>
                    <a:pt x="682" y="128"/>
                  </a:lnTo>
                  <a:lnTo>
                    <a:pt x="675" y="120"/>
                  </a:lnTo>
                  <a:lnTo>
                    <a:pt x="669" y="110"/>
                  </a:lnTo>
                  <a:lnTo>
                    <a:pt x="660" y="101"/>
                  </a:lnTo>
                  <a:lnTo>
                    <a:pt x="652" y="91"/>
                  </a:lnTo>
                  <a:lnTo>
                    <a:pt x="652" y="88"/>
                  </a:lnTo>
                  <a:lnTo>
                    <a:pt x="652" y="84"/>
                  </a:lnTo>
                  <a:lnTo>
                    <a:pt x="653" y="79"/>
                  </a:lnTo>
                  <a:lnTo>
                    <a:pt x="653" y="76"/>
                  </a:lnTo>
                  <a:lnTo>
                    <a:pt x="653" y="71"/>
                  </a:lnTo>
                  <a:lnTo>
                    <a:pt x="652" y="64"/>
                  </a:lnTo>
                  <a:lnTo>
                    <a:pt x="650" y="59"/>
                  </a:lnTo>
                  <a:lnTo>
                    <a:pt x="647" y="56"/>
                  </a:lnTo>
                  <a:lnTo>
                    <a:pt x="647" y="52"/>
                  </a:lnTo>
                  <a:lnTo>
                    <a:pt x="647" y="50"/>
                  </a:lnTo>
                  <a:lnTo>
                    <a:pt x="648" y="50"/>
                  </a:lnTo>
                  <a:lnTo>
                    <a:pt x="648" y="52"/>
                  </a:lnTo>
                  <a:lnTo>
                    <a:pt x="650" y="52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74" name="Group 68"/>
            <p:cNvGrpSpPr>
              <a:grpSpLocks/>
            </p:cNvGrpSpPr>
            <p:nvPr/>
          </p:nvGrpSpPr>
          <p:grpSpPr bwMode="auto">
            <a:xfrm>
              <a:off x="9752013" y="3219450"/>
              <a:ext cx="360362" cy="514350"/>
              <a:chOff x="5086" y="1113"/>
              <a:chExt cx="359" cy="579"/>
            </a:xfrm>
          </p:grpSpPr>
          <p:sp>
            <p:nvSpPr>
              <p:cNvPr id="456" name="Freeform 69"/>
              <p:cNvSpPr>
                <a:spLocks/>
              </p:cNvSpPr>
              <p:nvPr/>
            </p:nvSpPr>
            <p:spPr bwMode="auto">
              <a:xfrm>
                <a:off x="5086" y="1113"/>
                <a:ext cx="359" cy="579"/>
              </a:xfrm>
              <a:custGeom>
                <a:avLst/>
                <a:gdLst>
                  <a:gd name="T0" fmla="*/ 90 w 359"/>
                  <a:gd name="T1" fmla="*/ 565 h 579"/>
                  <a:gd name="T2" fmla="*/ 74 w 359"/>
                  <a:gd name="T3" fmla="*/ 550 h 579"/>
                  <a:gd name="T4" fmla="*/ 0 w 359"/>
                  <a:gd name="T5" fmla="*/ 318 h 579"/>
                  <a:gd name="T6" fmla="*/ 15 w 359"/>
                  <a:gd name="T7" fmla="*/ 311 h 579"/>
                  <a:gd name="T8" fmla="*/ 18 w 359"/>
                  <a:gd name="T9" fmla="*/ 311 h 579"/>
                  <a:gd name="T10" fmla="*/ 18 w 359"/>
                  <a:gd name="T11" fmla="*/ 294 h 579"/>
                  <a:gd name="T12" fmla="*/ 27 w 359"/>
                  <a:gd name="T13" fmla="*/ 289 h 579"/>
                  <a:gd name="T14" fmla="*/ 30 w 359"/>
                  <a:gd name="T15" fmla="*/ 259 h 579"/>
                  <a:gd name="T16" fmla="*/ 39 w 359"/>
                  <a:gd name="T17" fmla="*/ 250 h 579"/>
                  <a:gd name="T18" fmla="*/ 39 w 359"/>
                  <a:gd name="T19" fmla="*/ 238 h 579"/>
                  <a:gd name="T20" fmla="*/ 47 w 359"/>
                  <a:gd name="T21" fmla="*/ 221 h 579"/>
                  <a:gd name="T22" fmla="*/ 39 w 359"/>
                  <a:gd name="T23" fmla="*/ 198 h 579"/>
                  <a:gd name="T24" fmla="*/ 39 w 359"/>
                  <a:gd name="T25" fmla="*/ 169 h 579"/>
                  <a:gd name="T26" fmla="*/ 44 w 359"/>
                  <a:gd name="T27" fmla="*/ 154 h 579"/>
                  <a:gd name="T28" fmla="*/ 44 w 359"/>
                  <a:gd name="T29" fmla="*/ 125 h 579"/>
                  <a:gd name="T30" fmla="*/ 51 w 359"/>
                  <a:gd name="T31" fmla="*/ 98 h 579"/>
                  <a:gd name="T32" fmla="*/ 91 w 359"/>
                  <a:gd name="T33" fmla="*/ 12 h 579"/>
                  <a:gd name="T34" fmla="*/ 105 w 359"/>
                  <a:gd name="T35" fmla="*/ 34 h 579"/>
                  <a:gd name="T36" fmla="*/ 125 w 359"/>
                  <a:gd name="T37" fmla="*/ 29 h 579"/>
                  <a:gd name="T38" fmla="*/ 145 w 359"/>
                  <a:gd name="T39" fmla="*/ 12 h 579"/>
                  <a:gd name="T40" fmla="*/ 152 w 359"/>
                  <a:gd name="T41" fmla="*/ 3 h 579"/>
                  <a:gd name="T42" fmla="*/ 174 w 359"/>
                  <a:gd name="T43" fmla="*/ 7 h 579"/>
                  <a:gd name="T44" fmla="*/ 205 w 359"/>
                  <a:gd name="T45" fmla="*/ 22 h 579"/>
                  <a:gd name="T46" fmla="*/ 255 w 359"/>
                  <a:gd name="T47" fmla="*/ 177 h 579"/>
                  <a:gd name="T48" fmla="*/ 294 w 359"/>
                  <a:gd name="T49" fmla="*/ 213 h 579"/>
                  <a:gd name="T50" fmla="*/ 311 w 359"/>
                  <a:gd name="T51" fmla="*/ 237 h 579"/>
                  <a:gd name="T52" fmla="*/ 332 w 359"/>
                  <a:gd name="T53" fmla="*/ 243 h 579"/>
                  <a:gd name="T54" fmla="*/ 340 w 359"/>
                  <a:gd name="T55" fmla="*/ 265 h 579"/>
                  <a:gd name="T56" fmla="*/ 359 w 359"/>
                  <a:gd name="T57" fmla="*/ 267 h 579"/>
                  <a:gd name="T58" fmla="*/ 350 w 359"/>
                  <a:gd name="T59" fmla="*/ 289 h 579"/>
                  <a:gd name="T60" fmla="*/ 335 w 359"/>
                  <a:gd name="T61" fmla="*/ 293 h 579"/>
                  <a:gd name="T62" fmla="*/ 323 w 359"/>
                  <a:gd name="T63" fmla="*/ 306 h 579"/>
                  <a:gd name="T64" fmla="*/ 320 w 359"/>
                  <a:gd name="T65" fmla="*/ 320 h 579"/>
                  <a:gd name="T66" fmla="*/ 304 w 359"/>
                  <a:gd name="T67" fmla="*/ 326 h 579"/>
                  <a:gd name="T68" fmla="*/ 299 w 359"/>
                  <a:gd name="T69" fmla="*/ 323 h 579"/>
                  <a:gd name="T70" fmla="*/ 296 w 359"/>
                  <a:gd name="T71" fmla="*/ 330 h 579"/>
                  <a:gd name="T72" fmla="*/ 284 w 359"/>
                  <a:gd name="T73" fmla="*/ 357 h 579"/>
                  <a:gd name="T74" fmla="*/ 264 w 359"/>
                  <a:gd name="T75" fmla="*/ 335 h 579"/>
                  <a:gd name="T76" fmla="*/ 262 w 359"/>
                  <a:gd name="T77" fmla="*/ 348 h 579"/>
                  <a:gd name="T78" fmla="*/ 244 w 359"/>
                  <a:gd name="T79" fmla="*/ 362 h 579"/>
                  <a:gd name="T80" fmla="*/ 220 w 359"/>
                  <a:gd name="T81" fmla="*/ 362 h 579"/>
                  <a:gd name="T82" fmla="*/ 213 w 359"/>
                  <a:gd name="T83" fmla="*/ 353 h 579"/>
                  <a:gd name="T84" fmla="*/ 208 w 359"/>
                  <a:gd name="T85" fmla="*/ 372 h 579"/>
                  <a:gd name="T86" fmla="*/ 198 w 359"/>
                  <a:gd name="T87" fmla="*/ 436 h 579"/>
                  <a:gd name="T88" fmla="*/ 171 w 359"/>
                  <a:gd name="T89" fmla="*/ 450 h 579"/>
                  <a:gd name="T90" fmla="*/ 162 w 359"/>
                  <a:gd name="T91" fmla="*/ 448 h 579"/>
                  <a:gd name="T92" fmla="*/ 156 w 359"/>
                  <a:gd name="T93" fmla="*/ 448 h 579"/>
                  <a:gd name="T94" fmla="*/ 157 w 359"/>
                  <a:gd name="T95" fmla="*/ 475 h 579"/>
                  <a:gd name="T96" fmla="*/ 144 w 359"/>
                  <a:gd name="T97" fmla="*/ 460 h 579"/>
                  <a:gd name="T98" fmla="*/ 125 w 359"/>
                  <a:gd name="T99" fmla="*/ 475 h 579"/>
                  <a:gd name="T100" fmla="*/ 122 w 359"/>
                  <a:gd name="T101" fmla="*/ 506 h 579"/>
                  <a:gd name="T102" fmla="*/ 120 w 359"/>
                  <a:gd name="T103" fmla="*/ 528 h 579"/>
                  <a:gd name="T104" fmla="*/ 106 w 359"/>
                  <a:gd name="T105" fmla="*/ 541 h 57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59"/>
                  <a:gd name="T160" fmla="*/ 0 h 579"/>
                  <a:gd name="T161" fmla="*/ 359 w 359"/>
                  <a:gd name="T162" fmla="*/ 579 h 57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59" h="579">
                    <a:moveTo>
                      <a:pt x="98" y="579"/>
                    </a:moveTo>
                    <a:lnTo>
                      <a:pt x="96" y="577"/>
                    </a:lnTo>
                    <a:lnTo>
                      <a:pt x="95" y="575"/>
                    </a:lnTo>
                    <a:lnTo>
                      <a:pt x="91" y="573"/>
                    </a:lnTo>
                    <a:lnTo>
                      <a:pt x="90" y="572"/>
                    </a:lnTo>
                    <a:lnTo>
                      <a:pt x="90" y="565"/>
                    </a:lnTo>
                    <a:lnTo>
                      <a:pt x="88" y="560"/>
                    </a:lnTo>
                    <a:lnTo>
                      <a:pt x="84" y="557"/>
                    </a:lnTo>
                    <a:lnTo>
                      <a:pt x="83" y="553"/>
                    </a:lnTo>
                    <a:lnTo>
                      <a:pt x="79" y="551"/>
                    </a:lnTo>
                    <a:lnTo>
                      <a:pt x="78" y="551"/>
                    </a:lnTo>
                    <a:lnTo>
                      <a:pt x="74" y="550"/>
                    </a:lnTo>
                    <a:lnTo>
                      <a:pt x="68" y="541"/>
                    </a:lnTo>
                    <a:lnTo>
                      <a:pt x="2" y="323"/>
                    </a:lnTo>
                    <a:lnTo>
                      <a:pt x="0" y="323"/>
                    </a:lnTo>
                    <a:lnTo>
                      <a:pt x="0" y="321"/>
                    </a:lnTo>
                    <a:lnTo>
                      <a:pt x="0" y="318"/>
                    </a:lnTo>
                    <a:lnTo>
                      <a:pt x="0" y="315"/>
                    </a:lnTo>
                    <a:lnTo>
                      <a:pt x="2" y="311"/>
                    </a:lnTo>
                    <a:lnTo>
                      <a:pt x="3" y="308"/>
                    </a:lnTo>
                    <a:lnTo>
                      <a:pt x="7" y="306"/>
                    </a:lnTo>
                    <a:lnTo>
                      <a:pt x="10" y="308"/>
                    </a:lnTo>
                    <a:lnTo>
                      <a:pt x="15" y="311"/>
                    </a:lnTo>
                    <a:lnTo>
                      <a:pt x="15" y="313"/>
                    </a:lnTo>
                    <a:lnTo>
                      <a:pt x="17" y="313"/>
                    </a:lnTo>
                    <a:lnTo>
                      <a:pt x="17" y="315"/>
                    </a:lnTo>
                    <a:lnTo>
                      <a:pt x="18" y="315"/>
                    </a:lnTo>
                    <a:lnTo>
                      <a:pt x="18" y="313"/>
                    </a:lnTo>
                    <a:lnTo>
                      <a:pt x="18" y="311"/>
                    </a:lnTo>
                    <a:lnTo>
                      <a:pt x="20" y="306"/>
                    </a:lnTo>
                    <a:lnTo>
                      <a:pt x="20" y="301"/>
                    </a:lnTo>
                    <a:lnTo>
                      <a:pt x="20" y="299"/>
                    </a:lnTo>
                    <a:lnTo>
                      <a:pt x="18" y="298"/>
                    </a:lnTo>
                    <a:lnTo>
                      <a:pt x="18" y="296"/>
                    </a:lnTo>
                    <a:lnTo>
                      <a:pt x="18" y="294"/>
                    </a:lnTo>
                    <a:lnTo>
                      <a:pt x="18" y="293"/>
                    </a:lnTo>
                    <a:lnTo>
                      <a:pt x="20" y="291"/>
                    </a:lnTo>
                    <a:lnTo>
                      <a:pt x="24" y="293"/>
                    </a:lnTo>
                    <a:lnTo>
                      <a:pt x="30" y="294"/>
                    </a:lnTo>
                    <a:lnTo>
                      <a:pt x="29" y="293"/>
                    </a:lnTo>
                    <a:lnTo>
                      <a:pt x="27" y="289"/>
                    </a:lnTo>
                    <a:lnTo>
                      <a:pt x="25" y="284"/>
                    </a:lnTo>
                    <a:lnTo>
                      <a:pt x="24" y="279"/>
                    </a:lnTo>
                    <a:lnTo>
                      <a:pt x="22" y="274"/>
                    </a:lnTo>
                    <a:lnTo>
                      <a:pt x="24" y="267"/>
                    </a:lnTo>
                    <a:lnTo>
                      <a:pt x="25" y="262"/>
                    </a:lnTo>
                    <a:lnTo>
                      <a:pt x="30" y="259"/>
                    </a:lnTo>
                    <a:lnTo>
                      <a:pt x="32" y="257"/>
                    </a:lnTo>
                    <a:lnTo>
                      <a:pt x="34" y="255"/>
                    </a:lnTo>
                    <a:lnTo>
                      <a:pt x="35" y="254"/>
                    </a:lnTo>
                    <a:lnTo>
                      <a:pt x="37" y="252"/>
                    </a:lnTo>
                    <a:lnTo>
                      <a:pt x="39" y="250"/>
                    </a:lnTo>
                    <a:lnTo>
                      <a:pt x="39" y="249"/>
                    </a:lnTo>
                    <a:lnTo>
                      <a:pt x="40" y="249"/>
                    </a:lnTo>
                    <a:lnTo>
                      <a:pt x="40" y="247"/>
                    </a:lnTo>
                    <a:lnTo>
                      <a:pt x="39" y="245"/>
                    </a:lnTo>
                    <a:lnTo>
                      <a:pt x="39" y="242"/>
                    </a:lnTo>
                    <a:lnTo>
                      <a:pt x="39" y="238"/>
                    </a:lnTo>
                    <a:lnTo>
                      <a:pt x="40" y="235"/>
                    </a:lnTo>
                    <a:lnTo>
                      <a:pt x="42" y="230"/>
                    </a:lnTo>
                    <a:lnTo>
                      <a:pt x="44" y="227"/>
                    </a:lnTo>
                    <a:lnTo>
                      <a:pt x="49" y="223"/>
                    </a:lnTo>
                    <a:lnTo>
                      <a:pt x="47" y="223"/>
                    </a:lnTo>
                    <a:lnTo>
                      <a:pt x="47" y="221"/>
                    </a:lnTo>
                    <a:lnTo>
                      <a:pt x="47" y="218"/>
                    </a:lnTo>
                    <a:lnTo>
                      <a:pt x="46" y="215"/>
                    </a:lnTo>
                    <a:lnTo>
                      <a:pt x="44" y="211"/>
                    </a:lnTo>
                    <a:lnTo>
                      <a:pt x="42" y="208"/>
                    </a:lnTo>
                    <a:lnTo>
                      <a:pt x="40" y="203"/>
                    </a:lnTo>
                    <a:lnTo>
                      <a:pt x="39" y="198"/>
                    </a:lnTo>
                    <a:lnTo>
                      <a:pt x="39" y="193"/>
                    </a:lnTo>
                    <a:lnTo>
                      <a:pt x="37" y="188"/>
                    </a:lnTo>
                    <a:lnTo>
                      <a:pt x="37" y="183"/>
                    </a:lnTo>
                    <a:lnTo>
                      <a:pt x="37" y="177"/>
                    </a:lnTo>
                    <a:lnTo>
                      <a:pt x="39" y="172"/>
                    </a:lnTo>
                    <a:lnTo>
                      <a:pt x="39" y="169"/>
                    </a:lnTo>
                    <a:lnTo>
                      <a:pt x="42" y="164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4" y="157"/>
                    </a:lnTo>
                    <a:lnTo>
                      <a:pt x="44" y="154"/>
                    </a:lnTo>
                    <a:lnTo>
                      <a:pt x="44" y="149"/>
                    </a:lnTo>
                    <a:lnTo>
                      <a:pt x="44" y="145"/>
                    </a:lnTo>
                    <a:lnTo>
                      <a:pt x="44" y="140"/>
                    </a:lnTo>
                    <a:lnTo>
                      <a:pt x="44" y="135"/>
                    </a:lnTo>
                    <a:lnTo>
                      <a:pt x="44" y="130"/>
                    </a:lnTo>
                    <a:lnTo>
                      <a:pt x="44" y="125"/>
                    </a:lnTo>
                    <a:lnTo>
                      <a:pt x="44" y="120"/>
                    </a:lnTo>
                    <a:lnTo>
                      <a:pt x="44" y="115"/>
                    </a:lnTo>
                    <a:lnTo>
                      <a:pt x="46" y="110"/>
                    </a:lnTo>
                    <a:lnTo>
                      <a:pt x="47" y="105"/>
                    </a:lnTo>
                    <a:lnTo>
                      <a:pt x="49" y="101"/>
                    </a:lnTo>
                    <a:lnTo>
                      <a:pt x="51" y="98"/>
                    </a:lnTo>
                    <a:lnTo>
                      <a:pt x="78" y="15"/>
                    </a:lnTo>
                    <a:lnTo>
                      <a:pt x="79" y="13"/>
                    </a:lnTo>
                    <a:lnTo>
                      <a:pt x="81" y="13"/>
                    </a:lnTo>
                    <a:lnTo>
                      <a:pt x="84" y="12"/>
                    </a:lnTo>
                    <a:lnTo>
                      <a:pt x="88" y="10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8" y="18"/>
                    </a:lnTo>
                    <a:lnTo>
                      <a:pt x="101" y="29"/>
                    </a:lnTo>
                    <a:lnTo>
                      <a:pt x="101" y="30"/>
                    </a:lnTo>
                    <a:lnTo>
                      <a:pt x="103" y="32"/>
                    </a:lnTo>
                    <a:lnTo>
                      <a:pt x="105" y="34"/>
                    </a:lnTo>
                    <a:lnTo>
                      <a:pt x="108" y="35"/>
                    </a:lnTo>
                    <a:lnTo>
                      <a:pt x="110" y="37"/>
                    </a:lnTo>
                    <a:lnTo>
                      <a:pt x="115" y="37"/>
                    </a:lnTo>
                    <a:lnTo>
                      <a:pt x="118" y="34"/>
                    </a:lnTo>
                    <a:lnTo>
                      <a:pt x="125" y="30"/>
                    </a:lnTo>
                    <a:lnTo>
                      <a:pt x="125" y="29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5" y="20"/>
                    </a:lnTo>
                    <a:lnTo>
                      <a:pt x="139" y="17"/>
                    </a:lnTo>
                    <a:lnTo>
                      <a:pt x="142" y="13"/>
                    </a:lnTo>
                    <a:lnTo>
                      <a:pt x="145" y="12"/>
                    </a:lnTo>
                    <a:lnTo>
                      <a:pt x="152" y="10"/>
                    </a:lnTo>
                    <a:lnTo>
                      <a:pt x="152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4" y="1"/>
                    </a:lnTo>
                    <a:lnTo>
                      <a:pt x="157" y="0"/>
                    </a:lnTo>
                    <a:lnTo>
                      <a:pt x="162" y="1"/>
                    </a:lnTo>
                    <a:lnTo>
                      <a:pt x="169" y="3"/>
                    </a:lnTo>
                    <a:lnTo>
                      <a:pt x="171" y="5"/>
                    </a:lnTo>
                    <a:lnTo>
                      <a:pt x="174" y="7"/>
                    </a:lnTo>
                    <a:lnTo>
                      <a:pt x="179" y="10"/>
                    </a:lnTo>
                    <a:lnTo>
                      <a:pt x="186" y="13"/>
                    </a:lnTo>
                    <a:lnTo>
                      <a:pt x="193" y="15"/>
                    </a:lnTo>
                    <a:lnTo>
                      <a:pt x="198" y="18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13" y="30"/>
                    </a:lnTo>
                    <a:lnTo>
                      <a:pt x="254" y="164"/>
                    </a:lnTo>
                    <a:lnTo>
                      <a:pt x="254" y="166"/>
                    </a:lnTo>
                    <a:lnTo>
                      <a:pt x="254" y="169"/>
                    </a:lnTo>
                    <a:lnTo>
                      <a:pt x="254" y="172"/>
                    </a:lnTo>
                    <a:lnTo>
                      <a:pt x="255" y="177"/>
                    </a:lnTo>
                    <a:lnTo>
                      <a:pt x="260" y="184"/>
                    </a:lnTo>
                    <a:lnTo>
                      <a:pt x="266" y="188"/>
                    </a:lnTo>
                    <a:lnTo>
                      <a:pt x="276" y="191"/>
                    </a:lnTo>
                    <a:lnTo>
                      <a:pt x="289" y="193"/>
                    </a:lnTo>
                    <a:lnTo>
                      <a:pt x="294" y="196"/>
                    </a:lnTo>
                    <a:lnTo>
                      <a:pt x="294" y="213"/>
                    </a:lnTo>
                    <a:lnTo>
                      <a:pt x="303" y="221"/>
                    </a:lnTo>
                    <a:lnTo>
                      <a:pt x="304" y="225"/>
                    </a:lnTo>
                    <a:lnTo>
                      <a:pt x="306" y="228"/>
                    </a:lnTo>
                    <a:lnTo>
                      <a:pt x="308" y="233"/>
                    </a:lnTo>
                    <a:lnTo>
                      <a:pt x="311" y="237"/>
                    </a:lnTo>
                    <a:lnTo>
                      <a:pt x="315" y="238"/>
                    </a:lnTo>
                    <a:lnTo>
                      <a:pt x="318" y="238"/>
                    </a:lnTo>
                    <a:lnTo>
                      <a:pt x="321" y="237"/>
                    </a:lnTo>
                    <a:lnTo>
                      <a:pt x="323" y="237"/>
                    </a:lnTo>
                    <a:lnTo>
                      <a:pt x="326" y="240"/>
                    </a:lnTo>
                    <a:lnTo>
                      <a:pt x="332" y="243"/>
                    </a:lnTo>
                    <a:lnTo>
                      <a:pt x="337" y="247"/>
                    </a:lnTo>
                    <a:lnTo>
                      <a:pt x="340" y="250"/>
                    </a:lnTo>
                    <a:lnTo>
                      <a:pt x="345" y="254"/>
                    </a:lnTo>
                    <a:lnTo>
                      <a:pt x="348" y="257"/>
                    </a:lnTo>
                    <a:lnTo>
                      <a:pt x="340" y="265"/>
                    </a:lnTo>
                    <a:lnTo>
                      <a:pt x="347" y="276"/>
                    </a:lnTo>
                    <a:lnTo>
                      <a:pt x="350" y="272"/>
                    </a:lnTo>
                    <a:lnTo>
                      <a:pt x="354" y="271"/>
                    </a:lnTo>
                    <a:lnTo>
                      <a:pt x="357" y="267"/>
                    </a:lnTo>
                    <a:lnTo>
                      <a:pt x="359" y="267"/>
                    </a:lnTo>
                    <a:lnTo>
                      <a:pt x="359" y="269"/>
                    </a:lnTo>
                    <a:lnTo>
                      <a:pt x="359" y="274"/>
                    </a:lnTo>
                    <a:lnTo>
                      <a:pt x="354" y="284"/>
                    </a:lnTo>
                    <a:lnTo>
                      <a:pt x="352" y="287"/>
                    </a:lnTo>
                    <a:lnTo>
                      <a:pt x="350" y="289"/>
                    </a:lnTo>
                    <a:lnTo>
                      <a:pt x="347" y="293"/>
                    </a:lnTo>
                    <a:lnTo>
                      <a:pt x="345" y="296"/>
                    </a:lnTo>
                    <a:lnTo>
                      <a:pt x="343" y="298"/>
                    </a:lnTo>
                    <a:lnTo>
                      <a:pt x="342" y="299"/>
                    </a:lnTo>
                    <a:lnTo>
                      <a:pt x="342" y="301"/>
                    </a:lnTo>
                    <a:lnTo>
                      <a:pt x="335" y="293"/>
                    </a:lnTo>
                    <a:lnTo>
                      <a:pt x="330" y="298"/>
                    </a:lnTo>
                    <a:lnTo>
                      <a:pt x="333" y="306"/>
                    </a:lnTo>
                    <a:lnTo>
                      <a:pt x="326" y="308"/>
                    </a:lnTo>
                    <a:lnTo>
                      <a:pt x="325" y="308"/>
                    </a:lnTo>
                    <a:lnTo>
                      <a:pt x="323" y="306"/>
                    </a:lnTo>
                    <a:lnTo>
                      <a:pt x="321" y="306"/>
                    </a:lnTo>
                    <a:lnTo>
                      <a:pt x="318" y="306"/>
                    </a:lnTo>
                    <a:lnTo>
                      <a:pt x="318" y="308"/>
                    </a:lnTo>
                    <a:lnTo>
                      <a:pt x="318" y="311"/>
                    </a:lnTo>
                    <a:lnTo>
                      <a:pt x="320" y="316"/>
                    </a:lnTo>
                    <a:lnTo>
                      <a:pt x="320" y="320"/>
                    </a:lnTo>
                    <a:lnTo>
                      <a:pt x="318" y="321"/>
                    </a:lnTo>
                    <a:lnTo>
                      <a:pt x="316" y="323"/>
                    </a:lnTo>
                    <a:lnTo>
                      <a:pt x="313" y="325"/>
                    </a:lnTo>
                    <a:lnTo>
                      <a:pt x="310" y="326"/>
                    </a:lnTo>
                    <a:lnTo>
                      <a:pt x="306" y="326"/>
                    </a:lnTo>
                    <a:lnTo>
                      <a:pt x="304" y="326"/>
                    </a:lnTo>
                    <a:lnTo>
                      <a:pt x="301" y="325"/>
                    </a:lnTo>
                    <a:lnTo>
                      <a:pt x="298" y="321"/>
                    </a:lnTo>
                    <a:lnTo>
                      <a:pt x="299" y="323"/>
                    </a:lnTo>
                    <a:lnTo>
                      <a:pt x="299" y="321"/>
                    </a:lnTo>
                    <a:lnTo>
                      <a:pt x="298" y="321"/>
                    </a:lnTo>
                    <a:lnTo>
                      <a:pt x="298" y="323"/>
                    </a:lnTo>
                    <a:lnTo>
                      <a:pt x="296" y="326"/>
                    </a:lnTo>
                    <a:lnTo>
                      <a:pt x="296" y="330"/>
                    </a:lnTo>
                    <a:lnTo>
                      <a:pt x="296" y="338"/>
                    </a:lnTo>
                    <a:lnTo>
                      <a:pt x="294" y="340"/>
                    </a:lnTo>
                    <a:lnTo>
                      <a:pt x="293" y="345"/>
                    </a:lnTo>
                    <a:lnTo>
                      <a:pt x="289" y="347"/>
                    </a:lnTo>
                    <a:lnTo>
                      <a:pt x="289" y="348"/>
                    </a:lnTo>
                    <a:lnTo>
                      <a:pt x="284" y="357"/>
                    </a:lnTo>
                    <a:lnTo>
                      <a:pt x="277" y="348"/>
                    </a:lnTo>
                    <a:lnTo>
                      <a:pt x="277" y="342"/>
                    </a:lnTo>
                    <a:lnTo>
                      <a:pt x="267" y="337"/>
                    </a:lnTo>
                    <a:lnTo>
                      <a:pt x="267" y="335"/>
                    </a:lnTo>
                    <a:lnTo>
                      <a:pt x="266" y="335"/>
                    </a:lnTo>
                    <a:lnTo>
                      <a:pt x="264" y="335"/>
                    </a:lnTo>
                    <a:lnTo>
                      <a:pt x="262" y="335"/>
                    </a:lnTo>
                    <a:lnTo>
                      <a:pt x="260" y="337"/>
                    </a:lnTo>
                    <a:lnTo>
                      <a:pt x="260" y="338"/>
                    </a:lnTo>
                    <a:lnTo>
                      <a:pt x="260" y="342"/>
                    </a:lnTo>
                    <a:lnTo>
                      <a:pt x="262" y="347"/>
                    </a:lnTo>
                    <a:lnTo>
                      <a:pt x="262" y="348"/>
                    </a:lnTo>
                    <a:lnTo>
                      <a:pt x="260" y="350"/>
                    </a:lnTo>
                    <a:lnTo>
                      <a:pt x="257" y="353"/>
                    </a:lnTo>
                    <a:lnTo>
                      <a:pt x="254" y="355"/>
                    </a:lnTo>
                    <a:lnTo>
                      <a:pt x="249" y="359"/>
                    </a:lnTo>
                    <a:lnTo>
                      <a:pt x="245" y="360"/>
                    </a:lnTo>
                    <a:lnTo>
                      <a:pt x="244" y="362"/>
                    </a:lnTo>
                    <a:lnTo>
                      <a:pt x="242" y="362"/>
                    </a:lnTo>
                    <a:lnTo>
                      <a:pt x="244" y="375"/>
                    </a:lnTo>
                    <a:lnTo>
                      <a:pt x="223" y="375"/>
                    </a:lnTo>
                    <a:lnTo>
                      <a:pt x="230" y="364"/>
                    </a:lnTo>
                    <a:lnTo>
                      <a:pt x="220" y="364"/>
                    </a:lnTo>
                    <a:lnTo>
                      <a:pt x="220" y="362"/>
                    </a:lnTo>
                    <a:lnTo>
                      <a:pt x="220" y="359"/>
                    </a:lnTo>
                    <a:lnTo>
                      <a:pt x="218" y="353"/>
                    </a:lnTo>
                    <a:lnTo>
                      <a:pt x="218" y="350"/>
                    </a:lnTo>
                    <a:lnTo>
                      <a:pt x="216" y="348"/>
                    </a:lnTo>
                    <a:lnTo>
                      <a:pt x="215" y="348"/>
                    </a:lnTo>
                    <a:lnTo>
                      <a:pt x="213" y="353"/>
                    </a:lnTo>
                    <a:lnTo>
                      <a:pt x="210" y="364"/>
                    </a:lnTo>
                    <a:lnTo>
                      <a:pt x="210" y="365"/>
                    </a:lnTo>
                    <a:lnTo>
                      <a:pt x="210" y="367"/>
                    </a:lnTo>
                    <a:lnTo>
                      <a:pt x="210" y="370"/>
                    </a:lnTo>
                    <a:lnTo>
                      <a:pt x="208" y="372"/>
                    </a:lnTo>
                    <a:lnTo>
                      <a:pt x="208" y="375"/>
                    </a:lnTo>
                    <a:lnTo>
                      <a:pt x="208" y="377"/>
                    </a:lnTo>
                    <a:lnTo>
                      <a:pt x="210" y="411"/>
                    </a:lnTo>
                    <a:lnTo>
                      <a:pt x="205" y="421"/>
                    </a:lnTo>
                    <a:lnTo>
                      <a:pt x="198" y="436"/>
                    </a:lnTo>
                    <a:lnTo>
                      <a:pt x="193" y="428"/>
                    </a:lnTo>
                    <a:lnTo>
                      <a:pt x="183" y="431"/>
                    </a:lnTo>
                    <a:lnTo>
                      <a:pt x="179" y="450"/>
                    </a:lnTo>
                    <a:lnTo>
                      <a:pt x="171" y="448"/>
                    </a:lnTo>
                    <a:lnTo>
                      <a:pt x="171" y="450"/>
                    </a:lnTo>
                    <a:lnTo>
                      <a:pt x="171" y="453"/>
                    </a:lnTo>
                    <a:lnTo>
                      <a:pt x="169" y="453"/>
                    </a:lnTo>
                    <a:lnTo>
                      <a:pt x="169" y="455"/>
                    </a:lnTo>
                    <a:lnTo>
                      <a:pt x="167" y="455"/>
                    </a:lnTo>
                    <a:lnTo>
                      <a:pt x="166" y="453"/>
                    </a:lnTo>
                    <a:lnTo>
                      <a:pt x="162" y="448"/>
                    </a:lnTo>
                    <a:lnTo>
                      <a:pt x="162" y="447"/>
                    </a:lnTo>
                    <a:lnTo>
                      <a:pt x="161" y="447"/>
                    </a:lnTo>
                    <a:lnTo>
                      <a:pt x="161" y="445"/>
                    </a:lnTo>
                    <a:lnTo>
                      <a:pt x="159" y="445"/>
                    </a:lnTo>
                    <a:lnTo>
                      <a:pt x="157" y="447"/>
                    </a:lnTo>
                    <a:lnTo>
                      <a:pt x="156" y="448"/>
                    </a:lnTo>
                    <a:lnTo>
                      <a:pt x="156" y="453"/>
                    </a:lnTo>
                    <a:lnTo>
                      <a:pt x="154" y="462"/>
                    </a:lnTo>
                    <a:lnTo>
                      <a:pt x="156" y="463"/>
                    </a:lnTo>
                    <a:lnTo>
                      <a:pt x="156" y="467"/>
                    </a:lnTo>
                    <a:lnTo>
                      <a:pt x="156" y="472"/>
                    </a:lnTo>
                    <a:lnTo>
                      <a:pt x="157" y="475"/>
                    </a:lnTo>
                    <a:lnTo>
                      <a:pt x="156" y="477"/>
                    </a:lnTo>
                    <a:lnTo>
                      <a:pt x="154" y="475"/>
                    </a:lnTo>
                    <a:lnTo>
                      <a:pt x="152" y="469"/>
                    </a:lnTo>
                    <a:lnTo>
                      <a:pt x="147" y="457"/>
                    </a:lnTo>
                    <a:lnTo>
                      <a:pt x="144" y="460"/>
                    </a:lnTo>
                    <a:lnTo>
                      <a:pt x="140" y="462"/>
                    </a:lnTo>
                    <a:lnTo>
                      <a:pt x="137" y="465"/>
                    </a:lnTo>
                    <a:lnTo>
                      <a:pt x="132" y="469"/>
                    </a:lnTo>
                    <a:lnTo>
                      <a:pt x="128" y="472"/>
                    </a:lnTo>
                    <a:lnTo>
                      <a:pt x="127" y="475"/>
                    </a:lnTo>
                    <a:lnTo>
                      <a:pt x="125" y="475"/>
                    </a:lnTo>
                    <a:lnTo>
                      <a:pt x="122" y="497"/>
                    </a:lnTo>
                    <a:lnTo>
                      <a:pt x="127" y="499"/>
                    </a:lnTo>
                    <a:lnTo>
                      <a:pt x="127" y="506"/>
                    </a:lnTo>
                    <a:lnTo>
                      <a:pt x="123" y="506"/>
                    </a:lnTo>
                    <a:lnTo>
                      <a:pt x="122" y="506"/>
                    </a:lnTo>
                    <a:lnTo>
                      <a:pt x="118" y="507"/>
                    </a:lnTo>
                    <a:lnTo>
                      <a:pt x="117" y="511"/>
                    </a:lnTo>
                    <a:lnTo>
                      <a:pt x="115" y="514"/>
                    </a:lnTo>
                    <a:lnTo>
                      <a:pt x="117" y="519"/>
                    </a:lnTo>
                    <a:lnTo>
                      <a:pt x="120" y="528"/>
                    </a:lnTo>
                    <a:lnTo>
                      <a:pt x="118" y="529"/>
                    </a:lnTo>
                    <a:lnTo>
                      <a:pt x="117" y="533"/>
                    </a:lnTo>
                    <a:lnTo>
                      <a:pt x="113" y="536"/>
                    </a:lnTo>
                    <a:lnTo>
                      <a:pt x="110" y="538"/>
                    </a:lnTo>
                    <a:lnTo>
                      <a:pt x="108" y="541"/>
                    </a:lnTo>
                    <a:lnTo>
                      <a:pt x="106" y="541"/>
                    </a:lnTo>
                    <a:lnTo>
                      <a:pt x="106" y="543"/>
                    </a:lnTo>
                    <a:lnTo>
                      <a:pt x="106" y="565"/>
                    </a:lnTo>
                    <a:lnTo>
                      <a:pt x="98" y="579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7" name="Freeform 70"/>
              <p:cNvSpPr>
                <a:spLocks/>
              </p:cNvSpPr>
              <p:nvPr/>
            </p:nvSpPr>
            <p:spPr bwMode="auto">
              <a:xfrm>
                <a:off x="5344" y="1465"/>
                <a:ext cx="16" cy="23"/>
              </a:xfrm>
              <a:custGeom>
                <a:avLst/>
                <a:gdLst>
                  <a:gd name="T0" fmla="*/ 9 w 17"/>
                  <a:gd name="T1" fmla="*/ 0 h 23"/>
                  <a:gd name="T2" fmla="*/ 17 w 17"/>
                  <a:gd name="T3" fmla="*/ 7 h 23"/>
                  <a:gd name="T4" fmla="*/ 14 w 17"/>
                  <a:gd name="T5" fmla="*/ 15 h 23"/>
                  <a:gd name="T6" fmla="*/ 10 w 17"/>
                  <a:gd name="T7" fmla="*/ 17 h 23"/>
                  <a:gd name="T8" fmla="*/ 10 w 17"/>
                  <a:gd name="T9" fmla="*/ 17 h 23"/>
                  <a:gd name="T10" fmla="*/ 12 w 17"/>
                  <a:gd name="T11" fmla="*/ 18 h 23"/>
                  <a:gd name="T12" fmla="*/ 12 w 17"/>
                  <a:gd name="T13" fmla="*/ 20 h 23"/>
                  <a:gd name="T14" fmla="*/ 12 w 17"/>
                  <a:gd name="T15" fmla="*/ 23 h 23"/>
                  <a:gd name="T16" fmla="*/ 10 w 17"/>
                  <a:gd name="T17" fmla="*/ 23 h 23"/>
                  <a:gd name="T18" fmla="*/ 9 w 17"/>
                  <a:gd name="T19" fmla="*/ 23 h 23"/>
                  <a:gd name="T20" fmla="*/ 5 w 17"/>
                  <a:gd name="T21" fmla="*/ 22 h 23"/>
                  <a:gd name="T22" fmla="*/ 0 w 17"/>
                  <a:gd name="T23" fmla="*/ 18 h 23"/>
                  <a:gd name="T24" fmla="*/ 0 w 17"/>
                  <a:gd name="T25" fmla="*/ 17 h 23"/>
                  <a:gd name="T26" fmla="*/ 0 w 17"/>
                  <a:gd name="T27" fmla="*/ 12 h 23"/>
                  <a:gd name="T28" fmla="*/ 0 w 17"/>
                  <a:gd name="T29" fmla="*/ 10 h 23"/>
                  <a:gd name="T30" fmla="*/ 2 w 17"/>
                  <a:gd name="T31" fmla="*/ 8 h 23"/>
                  <a:gd name="T32" fmla="*/ 9 w 17"/>
                  <a:gd name="T33" fmla="*/ 0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3"/>
                  <a:gd name="T53" fmla="*/ 17 w 17"/>
                  <a:gd name="T54" fmla="*/ 23 h 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3">
                    <a:moveTo>
                      <a:pt x="9" y="0"/>
                    </a:moveTo>
                    <a:lnTo>
                      <a:pt x="17" y="7"/>
                    </a:lnTo>
                    <a:lnTo>
                      <a:pt x="14" y="15"/>
                    </a:lnTo>
                    <a:lnTo>
                      <a:pt x="10" y="17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2" y="23"/>
                    </a:lnTo>
                    <a:lnTo>
                      <a:pt x="10" y="23"/>
                    </a:lnTo>
                    <a:lnTo>
                      <a:pt x="9" y="23"/>
                    </a:lnTo>
                    <a:lnTo>
                      <a:pt x="5" y="22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5" name="Group 71"/>
            <p:cNvGrpSpPr>
              <a:grpSpLocks/>
            </p:cNvGrpSpPr>
            <p:nvPr/>
          </p:nvGrpSpPr>
          <p:grpSpPr bwMode="auto">
            <a:xfrm>
              <a:off x="9518650" y="3992563"/>
              <a:ext cx="130175" cy="266700"/>
              <a:chOff x="4856" y="1462"/>
              <a:chExt cx="130" cy="300"/>
            </a:xfrm>
          </p:grpSpPr>
          <p:sp>
            <p:nvSpPr>
              <p:cNvPr id="459" name="Freeform 72"/>
              <p:cNvSpPr>
                <a:spLocks/>
              </p:cNvSpPr>
              <p:nvPr/>
            </p:nvSpPr>
            <p:spPr bwMode="auto">
              <a:xfrm>
                <a:off x="4856" y="1462"/>
                <a:ext cx="130" cy="300"/>
              </a:xfrm>
              <a:custGeom>
                <a:avLst/>
                <a:gdLst>
                  <a:gd name="T0" fmla="*/ 12 w 130"/>
                  <a:gd name="T1" fmla="*/ 202 h 300"/>
                  <a:gd name="T2" fmla="*/ 23 w 130"/>
                  <a:gd name="T3" fmla="*/ 192 h 300"/>
                  <a:gd name="T4" fmla="*/ 32 w 130"/>
                  <a:gd name="T5" fmla="*/ 186 h 300"/>
                  <a:gd name="T6" fmla="*/ 39 w 130"/>
                  <a:gd name="T7" fmla="*/ 171 h 300"/>
                  <a:gd name="T8" fmla="*/ 49 w 130"/>
                  <a:gd name="T9" fmla="*/ 159 h 300"/>
                  <a:gd name="T10" fmla="*/ 57 w 130"/>
                  <a:gd name="T11" fmla="*/ 154 h 300"/>
                  <a:gd name="T12" fmla="*/ 59 w 130"/>
                  <a:gd name="T13" fmla="*/ 146 h 300"/>
                  <a:gd name="T14" fmla="*/ 56 w 130"/>
                  <a:gd name="T15" fmla="*/ 141 h 300"/>
                  <a:gd name="T16" fmla="*/ 49 w 130"/>
                  <a:gd name="T17" fmla="*/ 137 h 300"/>
                  <a:gd name="T18" fmla="*/ 32 w 130"/>
                  <a:gd name="T19" fmla="*/ 122 h 300"/>
                  <a:gd name="T20" fmla="*/ 20 w 130"/>
                  <a:gd name="T21" fmla="*/ 112 h 300"/>
                  <a:gd name="T22" fmla="*/ 3 w 130"/>
                  <a:gd name="T23" fmla="*/ 93 h 300"/>
                  <a:gd name="T24" fmla="*/ 6 w 130"/>
                  <a:gd name="T25" fmla="*/ 76 h 300"/>
                  <a:gd name="T26" fmla="*/ 0 w 130"/>
                  <a:gd name="T27" fmla="*/ 56 h 300"/>
                  <a:gd name="T28" fmla="*/ 28 w 130"/>
                  <a:gd name="T29" fmla="*/ 0 h 300"/>
                  <a:gd name="T30" fmla="*/ 113 w 130"/>
                  <a:gd name="T31" fmla="*/ 60 h 300"/>
                  <a:gd name="T32" fmla="*/ 106 w 130"/>
                  <a:gd name="T33" fmla="*/ 76 h 300"/>
                  <a:gd name="T34" fmla="*/ 106 w 130"/>
                  <a:gd name="T35" fmla="*/ 87 h 300"/>
                  <a:gd name="T36" fmla="*/ 96 w 130"/>
                  <a:gd name="T37" fmla="*/ 95 h 300"/>
                  <a:gd name="T38" fmla="*/ 113 w 130"/>
                  <a:gd name="T39" fmla="*/ 102 h 300"/>
                  <a:gd name="T40" fmla="*/ 118 w 130"/>
                  <a:gd name="T41" fmla="*/ 100 h 300"/>
                  <a:gd name="T42" fmla="*/ 120 w 130"/>
                  <a:gd name="T43" fmla="*/ 97 h 300"/>
                  <a:gd name="T44" fmla="*/ 122 w 130"/>
                  <a:gd name="T45" fmla="*/ 95 h 300"/>
                  <a:gd name="T46" fmla="*/ 125 w 130"/>
                  <a:gd name="T47" fmla="*/ 98 h 300"/>
                  <a:gd name="T48" fmla="*/ 127 w 130"/>
                  <a:gd name="T49" fmla="*/ 107 h 300"/>
                  <a:gd name="T50" fmla="*/ 127 w 130"/>
                  <a:gd name="T51" fmla="*/ 127 h 300"/>
                  <a:gd name="T52" fmla="*/ 127 w 130"/>
                  <a:gd name="T53" fmla="*/ 141 h 300"/>
                  <a:gd name="T54" fmla="*/ 127 w 130"/>
                  <a:gd name="T55" fmla="*/ 146 h 300"/>
                  <a:gd name="T56" fmla="*/ 127 w 130"/>
                  <a:gd name="T57" fmla="*/ 151 h 300"/>
                  <a:gd name="T58" fmla="*/ 130 w 130"/>
                  <a:gd name="T59" fmla="*/ 161 h 300"/>
                  <a:gd name="T60" fmla="*/ 130 w 130"/>
                  <a:gd name="T61" fmla="*/ 173 h 300"/>
                  <a:gd name="T62" fmla="*/ 130 w 130"/>
                  <a:gd name="T63" fmla="*/ 183 h 300"/>
                  <a:gd name="T64" fmla="*/ 128 w 130"/>
                  <a:gd name="T65" fmla="*/ 181 h 300"/>
                  <a:gd name="T66" fmla="*/ 125 w 130"/>
                  <a:gd name="T67" fmla="*/ 163 h 300"/>
                  <a:gd name="T68" fmla="*/ 122 w 130"/>
                  <a:gd name="T69" fmla="*/ 151 h 300"/>
                  <a:gd name="T70" fmla="*/ 118 w 130"/>
                  <a:gd name="T71" fmla="*/ 151 h 300"/>
                  <a:gd name="T72" fmla="*/ 122 w 130"/>
                  <a:gd name="T73" fmla="*/ 168 h 300"/>
                  <a:gd name="T74" fmla="*/ 122 w 130"/>
                  <a:gd name="T75" fmla="*/ 175 h 300"/>
                  <a:gd name="T76" fmla="*/ 122 w 130"/>
                  <a:gd name="T77" fmla="*/ 186 h 300"/>
                  <a:gd name="T78" fmla="*/ 122 w 130"/>
                  <a:gd name="T79" fmla="*/ 190 h 300"/>
                  <a:gd name="T80" fmla="*/ 122 w 130"/>
                  <a:gd name="T81" fmla="*/ 193 h 300"/>
                  <a:gd name="T82" fmla="*/ 118 w 130"/>
                  <a:gd name="T83" fmla="*/ 202 h 300"/>
                  <a:gd name="T84" fmla="*/ 115 w 130"/>
                  <a:gd name="T85" fmla="*/ 208 h 300"/>
                  <a:gd name="T86" fmla="*/ 110 w 130"/>
                  <a:gd name="T87" fmla="*/ 219 h 300"/>
                  <a:gd name="T88" fmla="*/ 108 w 130"/>
                  <a:gd name="T89" fmla="*/ 230 h 300"/>
                  <a:gd name="T90" fmla="*/ 103 w 130"/>
                  <a:gd name="T91" fmla="*/ 239 h 300"/>
                  <a:gd name="T92" fmla="*/ 94 w 130"/>
                  <a:gd name="T93" fmla="*/ 249 h 300"/>
                  <a:gd name="T94" fmla="*/ 96 w 130"/>
                  <a:gd name="T95" fmla="*/ 256 h 300"/>
                  <a:gd name="T96" fmla="*/ 86 w 130"/>
                  <a:gd name="T97" fmla="*/ 290 h 300"/>
                  <a:gd name="T98" fmla="*/ 76 w 130"/>
                  <a:gd name="T99" fmla="*/ 300 h 300"/>
                  <a:gd name="T100" fmla="*/ 71 w 130"/>
                  <a:gd name="T101" fmla="*/ 295 h 300"/>
                  <a:gd name="T102" fmla="*/ 72 w 130"/>
                  <a:gd name="T103" fmla="*/ 285 h 300"/>
                  <a:gd name="T104" fmla="*/ 74 w 130"/>
                  <a:gd name="T105" fmla="*/ 276 h 300"/>
                  <a:gd name="T106" fmla="*/ 64 w 130"/>
                  <a:gd name="T107" fmla="*/ 271 h 300"/>
                  <a:gd name="T108" fmla="*/ 49 w 130"/>
                  <a:gd name="T109" fmla="*/ 278 h 300"/>
                  <a:gd name="T110" fmla="*/ 44 w 130"/>
                  <a:gd name="T111" fmla="*/ 271 h 300"/>
                  <a:gd name="T112" fmla="*/ 34 w 130"/>
                  <a:gd name="T113" fmla="*/ 266 h 300"/>
                  <a:gd name="T114" fmla="*/ 23 w 130"/>
                  <a:gd name="T115" fmla="*/ 261 h 300"/>
                  <a:gd name="T116" fmla="*/ 6 w 130"/>
                  <a:gd name="T117" fmla="*/ 247 h 300"/>
                  <a:gd name="T118" fmla="*/ 3 w 130"/>
                  <a:gd name="T119" fmla="*/ 237 h 300"/>
                  <a:gd name="T120" fmla="*/ 1 w 130"/>
                  <a:gd name="T121" fmla="*/ 227 h 300"/>
                  <a:gd name="T122" fmla="*/ 3 w 130"/>
                  <a:gd name="T123" fmla="*/ 219 h 300"/>
                  <a:gd name="T124" fmla="*/ 13 w 130"/>
                  <a:gd name="T125" fmla="*/ 205 h 3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30"/>
                  <a:gd name="T190" fmla="*/ 0 h 300"/>
                  <a:gd name="T191" fmla="*/ 130 w 130"/>
                  <a:gd name="T192" fmla="*/ 300 h 30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30" h="300">
                    <a:moveTo>
                      <a:pt x="8" y="205"/>
                    </a:moveTo>
                    <a:lnTo>
                      <a:pt x="8" y="203"/>
                    </a:lnTo>
                    <a:lnTo>
                      <a:pt x="12" y="202"/>
                    </a:lnTo>
                    <a:lnTo>
                      <a:pt x="15" y="198"/>
                    </a:lnTo>
                    <a:lnTo>
                      <a:pt x="20" y="195"/>
                    </a:lnTo>
                    <a:lnTo>
                      <a:pt x="23" y="192"/>
                    </a:lnTo>
                    <a:lnTo>
                      <a:pt x="28" y="190"/>
                    </a:lnTo>
                    <a:lnTo>
                      <a:pt x="30" y="186"/>
                    </a:lnTo>
                    <a:lnTo>
                      <a:pt x="32" y="186"/>
                    </a:lnTo>
                    <a:lnTo>
                      <a:pt x="32" y="181"/>
                    </a:lnTo>
                    <a:lnTo>
                      <a:pt x="35" y="176"/>
                    </a:lnTo>
                    <a:lnTo>
                      <a:pt x="39" y="171"/>
                    </a:lnTo>
                    <a:lnTo>
                      <a:pt x="42" y="166"/>
                    </a:lnTo>
                    <a:lnTo>
                      <a:pt x="45" y="163"/>
                    </a:lnTo>
                    <a:lnTo>
                      <a:pt x="49" y="159"/>
                    </a:lnTo>
                    <a:lnTo>
                      <a:pt x="52" y="158"/>
                    </a:lnTo>
                    <a:lnTo>
                      <a:pt x="54" y="156"/>
                    </a:lnTo>
                    <a:lnTo>
                      <a:pt x="57" y="154"/>
                    </a:lnTo>
                    <a:lnTo>
                      <a:pt x="59" y="151"/>
                    </a:lnTo>
                    <a:lnTo>
                      <a:pt x="59" y="149"/>
                    </a:lnTo>
                    <a:lnTo>
                      <a:pt x="59" y="146"/>
                    </a:lnTo>
                    <a:lnTo>
                      <a:pt x="57" y="144"/>
                    </a:lnTo>
                    <a:lnTo>
                      <a:pt x="56" y="142"/>
                    </a:lnTo>
                    <a:lnTo>
                      <a:pt x="56" y="141"/>
                    </a:lnTo>
                    <a:lnTo>
                      <a:pt x="54" y="141"/>
                    </a:lnTo>
                    <a:lnTo>
                      <a:pt x="52" y="139"/>
                    </a:lnTo>
                    <a:lnTo>
                      <a:pt x="49" y="137"/>
                    </a:lnTo>
                    <a:lnTo>
                      <a:pt x="44" y="132"/>
                    </a:lnTo>
                    <a:lnTo>
                      <a:pt x="39" y="127"/>
                    </a:lnTo>
                    <a:lnTo>
                      <a:pt x="32" y="122"/>
                    </a:lnTo>
                    <a:lnTo>
                      <a:pt x="27" y="117"/>
                    </a:lnTo>
                    <a:lnTo>
                      <a:pt x="22" y="114"/>
                    </a:lnTo>
                    <a:lnTo>
                      <a:pt x="20" y="112"/>
                    </a:lnTo>
                    <a:lnTo>
                      <a:pt x="10" y="107"/>
                    </a:lnTo>
                    <a:lnTo>
                      <a:pt x="5" y="100"/>
                    </a:lnTo>
                    <a:lnTo>
                      <a:pt x="3" y="93"/>
                    </a:lnTo>
                    <a:lnTo>
                      <a:pt x="3" y="87"/>
                    </a:lnTo>
                    <a:lnTo>
                      <a:pt x="5" y="82"/>
                    </a:lnTo>
                    <a:lnTo>
                      <a:pt x="6" y="76"/>
                    </a:lnTo>
                    <a:lnTo>
                      <a:pt x="8" y="73"/>
                    </a:lnTo>
                    <a:lnTo>
                      <a:pt x="10" y="73"/>
                    </a:lnTo>
                    <a:lnTo>
                      <a:pt x="0" y="56"/>
                    </a:lnTo>
                    <a:lnTo>
                      <a:pt x="17" y="31"/>
                    </a:lnTo>
                    <a:lnTo>
                      <a:pt x="23" y="9"/>
                    </a:lnTo>
                    <a:lnTo>
                      <a:pt x="28" y="0"/>
                    </a:lnTo>
                    <a:lnTo>
                      <a:pt x="113" y="27"/>
                    </a:lnTo>
                    <a:lnTo>
                      <a:pt x="115" y="60"/>
                    </a:lnTo>
                    <a:lnTo>
                      <a:pt x="113" y="60"/>
                    </a:lnTo>
                    <a:lnTo>
                      <a:pt x="105" y="75"/>
                    </a:lnTo>
                    <a:lnTo>
                      <a:pt x="105" y="76"/>
                    </a:lnTo>
                    <a:lnTo>
                      <a:pt x="106" y="76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6" y="87"/>
                    </a:lnTo>
                    <a:lnTo>
                      <a:pt x="105" y="90"/>
                    </a:lnTo>
                    <a:lnTo>
                      <a:pt x="101" y="93"/>
                    </a:lnTo>
                    <a:lnTo>
                      <a:pt x="96" y="95"/>
                    </a:lnTo>
                    <a:lnTo>
                      <a:pt x="94" y="100"/>
                    </a:lnTo>
                    <a:lnTo>
                      <a:pt x="113" y="100"/>
                    </a:lnTo>
                    <a:lnTo>
                      <a:pt x="113" y="102"/>
                    </a:lnTo>
                    <a:lnTo>
                      <a:pt x="116" y="104"/>
                    </a:lnTo>
                    <a:lnTo>
                      <a:pt x="118" y="104"/>
                    </a:lnTo>
                    <a:lnTo>
                      <a:pt x="118" y="100"/>
                    </a:lnTo>
                    <a:lnTo>
                      <a:pt x="118" y="98"/>
                    </a:lnTo>
                    <a:lnTo>
                      <a:pt x="120" y="97"/>
                    </a:lnTo>
                    <a:lnTo>
                      <a:pt x="122" y="95"/>
                    </a:lnTo>
                    <a:lnTo>
                      <a:pt x="123" y="95"/>
                    </a:lnTo>
                    <a:lnTo>
                      <a:pt x="123" y="97"/>
                    </a:lnTo>
                    <a:lnTo>
                      <a:pt x="125" y="98"/>
                    </a:lnTo>
                    <a:lnTo>
                      <a:pt x="125" y="100"/>
                    </a:lnTo>
                    <a:lnTo>
                      <a:pt x="125" y="104"/>
                    </a:lnTo>
                    <a:lnTo>
                      <a:pt x="127" y="107"/>
                    </a:lnTo>
                    <a:lnTo>
                      <a:pt x="127" y="112"/>
                    </a:lnTo>
                    <a:lnTo>
                      <a:pt x="127" y="119"/>
                    </a:lnTo>
                    <a:lnTo>
                      <a:pt x="127" y="127"/>
                    </a:lnTo>
                    <a:lnTo>
                      <a:pt x="125" y="137"/>
                    </a:lnTo>
                    <a:lnTo>
                      <a:pt x="125" y="139"/>
                    </a:lnTo>
                    <a:lnTo>
                      <a:pt x="127" y="141"/>
                    </a:lnTo>
                    <a:lnTo>
                      <a:pt x="127" y="142"/>
                    </a:lnTo>
                    <a:lnTo>
                      <a:pt x="127" y="144"/>
                    </a:lnTo>
                    <a:lnTo>
                      <a:pt x="127" y="146"/>
                    </a:lnTo>
                    <a:lnTo>
                      <a:pt x="127" y="148"/>
                    </a:lnTo>
                    <a:lnTo>
                      <a:pt x="127" y="149"/>
                    </a:lnTo>
                    <a:lnTo>
                      <a:pt x="127" y="151"/>
                    </a:lnTo>
                    <a:lnTo>
                      <a:pt x="128" y="153"/>
                    </a:lnTo>
                    <a:lnTo>
                      <a:pt x="128" y="156"/>
                    </a:lnTo>
                    <a:lnTo>
                      <a:pt x="130" y="161"/>
                    </a:lnTo>
                    <a:lnTo>
                      <a:pt x="130" y="164"/>
                    </a:lnTo>
                    <a:lnTo>
                      <a:pt x="130" y="170"/>
                    </a:lnTo>
                    <a:lnTo>
                      <a:pt x="130" y="173"/>
                    </a:lnTo>
                    <a:lnTo>
                      <a:pt x="130" y="178"/>
                    </a:lnTo>
                    <a:lnTo>
                      <a:pt x="130" y="180"/>
                    </a:lnTo>
                    <a:lnTo>
                      <a:pt x="130" y="183"/>
                    </a:lnTo>
                    <a:lnTo>
                      <a:pt x="128" y="181"/>
                    </a:lnTo>
                    <a:lnTo>
                      <a:pt x="127" y="178"/>
                    </a:lnTo>
                    <a:lnTo>
                      <a:pt x="127" y="171"/>
                    </a:lnTo>
                    <a:lnTo>
                      <a:pt x="125" y="163"/>
                    </a:lnTo>
                    <a:lnTo>
                      <a:pt x="123" y="153"/>
                    </a:lnTo>
                    <a:lnTo>
                      <a:pt x="123" y="151"/>
                    </a:lnTo>
                    <a:lnTo>
                      <a:pt x="122" y="151"/>
                    </a:lnTo>
                    <a:lnTo>
                      <a:pt x="120" y="149"/>
                    </a:lnTo>
                    <a:lnTo>
                      <a:pt x="118" y="151"/>
                    </a:lnTo>
                    <a:lnTo>
                      <a:pt x="118" y="154"/>
                    </a:lnTo>
                    <a:lnTo>
                      <a:pt x="120" y="159"/>
                    </a:lnTo>
                    <a:lnTo>
                      <a:pt x="122" y="168"/>
                    </a:lnTo>
                    <a:lnTo>
                      <a:pt x="122" y="170"/>
                    </a:lnTo>
                    <a:lnTo>
                      <a:pt x="122" y="171"/>
                    </a:lnTo>
                    <a:lnTo>
                      <a:pt x="122" y="175"/>
                    </a:lnTo>
                    <a:lnTo>
                      <a:pt x="122" y="178"/>
                    </a:lnTo>
                    <a:lnTo>
                      <a:pt x="122" y="183"/>
                    </a:lnTo>
                    <a:lnTo>
                      <a:pt x="122" y="186"/>
                    </a:lnTo>
                    <a:lnTo>
                      <a:pt x="122" y="188"/>
                    </a:lnTo>
                    <a:lnTo>
                      <a:pt x="122" y="190"/>
                    </a:lnTo>
                    <a:lnTo>
                      <a:pt x="122" y="192"/>
                    </a:lnTo>
                    <a:lnTo>
                      <a:pt x="122" y="193"/>
                    </a:lnTo>
                    <a:lnTo>
                      <a:pt x="122" y="197"/>
                    </a:lnTo>
                    <a:lnTo>
                      <a:pt x="122" y="198"/>
                    </a:lnTo>
                    <a:lnTo>
                      <a:pt x="118" y="202"/>
                    </a:lnTo>
                    <a:lnTo>
                      <a:pt x="116" y="205"/>
                    </a:lnTo>
                    <a:lnTo>
                      <a:pt x="116" y="207"/>
                    </a:lnTo>
                    <a:lnTo>
                      <a:pt x="115" y="208"/>
                    </a:lnTo>
                    <a:lnTo>
                      <a:pt x="115" y="212"/>
                    </a:lnTo>
                    <a:lnTo>
                      <a:pt x="115" y="214"/>
                    </a:lnTo>
                    <a:lnTo>
                      <a:pt x="110" y="219"/>
                    </a:lnTo>
                    <a:lnTo>
                      <a:pt x="108" y="227"/>
                    </a:lnTo>
                    <a:lnTo>
                      <a:pt x="108" y="229"/>
                    </a:lnTo>
                    <a:lnTo>
                      <a:pt x="108" y="230"/>
                    </a:lnTo>
                    <a:lnTo>
                      <a:pt x="106" y="232"/>
                    </a:lnTo>
                    <a:lnTo>
                      <a:pt x="105" y="236"/>
                    </a:lnTo>
                    <a:lnTo>
                      <a:pt x="103" y="239"/>
                    </a:lnTo>
                    <a:lnTo>
                      <a:pt x="100" y="244"/>
                    </a:lnTo>
                    <a:lnTo>
                      <a:pt x="98" y="247"/>
                    </a:lnTo>
                    <a:lnTo>
                      <a:pt x="94" y="249"/>
                    </a:lnTo>
                    <a:lnTo>
                      <a:pt x="94" y="251"/>
                    </a:lnTo>
                    <a:lnTo>
                      <a:pt x="96" y="254"/>
                    </a:lnTo>
                    <a:lnTo>
                      <a:pt x="96" y="256"/>
                    </a:lnTo>
                    <a:lnTo>
                      <a:pt x="96" y="258"/>
                    </a:lnTo>
                    <a:lnTo>
                      <a:pt x="89" y="281"/>
                    </a:lnTo>
                    <a:lnTo>
                      <a:pt x="86" y="290"/>
                    </a:lnTo>
                    <a:lnTo>
                      <a:pt x="83" y="296"/>
                    </a:lnTo>
                    <a:lnTo>
                      <a:pt x="79" y="300"/>
                    </a:lnTo>
                    <a:lnTo>
                      <a:pt x="76" y="300"/>
                    </a:lnTo>
                    <a:lnTo>
                      <a:pt x="74" y="300"/>
                    </a:lnTo>
                    <a:lnTo>
                      <a:pt x="72" y="296"/>
                    </a:lnTo>
                    <a:lnTo>
                      <a:pt x="71" y="295"/>
                    </a:lnTo>
                    <a:lnTo>
                      <a:pt x="71" y="290"/>
                    </a:lnTo>
                    <a:lnTo>
                      <a:pt x="72" y="286"/>
                    </a:lnTo>
                    <a:lnTo>
                      <a:pt x="72" y="285"/>
                    </a:lnTo>
                    <a:lnTo>
                      <a:pt x="74" y="283"/>
                    </a:lnTo>
                    <a:lnTo>
                      <a:pt x="74" y="280"/>
                    </a:lnTo>
                    <a:lnTo>
                      <a:pt x="74" y="276"/>
                    </a:lnTo>
                    <a:lnTo>
                      <a:pt x="72" y="273"/>
                    </a:lnTo>
                    <a:lnTo>
                      <a:pt x="69" y="271"/>
                    </a:lnTo>
                    <a:lnTo>
                      <a:pt x="64" y="271"/>
                    </a:lnTo>
                    <a:lnTo>
                      <a:pt x="56" y="273"/>
                    </a:lnTo>
                    <a:lnTo>
                      <a:pt x="49" y="278"/>
                    </a:lnTo>
                    <a:lnTo>
                      <a:pt x="49" y="276"/>
                    </a:lnTo>
                    <a:lnTo>
                      <a:pt x="47" y="274"/>
                    </a:lnTo>
                    <a:lnTo>
                      <a:pt x="44" y="271"/>
                    </a:lnTo>
                    <a:lnTo>
                      <a:pt x="42" y="269"/>
                    </a:lnTo>
                    <a:lnTo>
                      <a:pt x="39" y="266"/>
                    </a:lnTo>
                    <a:lnTo>
                      <a:pt x="34" y="266"/>
                    </a:lnTo>
                    <a:lnTo>
                      <a:pt x="28" y="264"/>
                    </a:lnTo>
                    <a:lnTo>
                      <a:pt x="27" y="263"/>
                    </a:lnTo>
                    <a:lnTo>
                      <a:pt x="23" y="261"/>
                    </a:lnTo>
                    <a:lnTo>
                      <a:pt x="20" y="258"/>
                    </a:lnTo>
                    <a:lnTo>
                      <a:pt x="18" y="256"/>
                    </a:lnTo>
                    <a:lnTo>
                      <a:pt x="6" y="247"/>
                    </a:lnTo>
                    <a:lnTo>
                      <a:pt x="6" y="239"/>
                    </a:lnTo>
                    <a:lnTo>
                      <a:pt x="3" y="237"/>
                    </a:lnTo>
                    <a:lnTo>
                      <a:pt x="1" y="234"/>
                    </a:lnTo>
                    <a:lnTo>
                      <a:pt x="1" y="230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1" y="220"/>
                    </a:lnTo>
                    <a:lnTo>
                      <a:pt x="3" y="219"/>
                    </a:lnTo>
                    <a:lnTo>
                      <a:pt x="5" y="217"/>
                    </a:lnTo>
                    <a:lnTo>
                      <a:pt x="12" y="208"/>
                    </a:lnTo>
                    <a:lnTo>
                      <a:pt x="13" y="205"/>
                    </a:lnTo>
                    <a:lnTo>
                      <a:pt x="8" y="20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0" name="Freeform 73"/>
              <p:cNvSpPr>
                <a:spLocks/>
              </p:cNvSpPr>
              <p:nvPr/>
            </p:nvSpPr>
            <p:spPr bwMode="auto">
              <a:xfrm>
                <a:off x="4856" y="1462"/>
                <a:ext cx="130" cy="300"/>
              </a:xfrm>
              <a:custGeom>
                <a:avLst/>
                <a:gdLst>
                  <a:gd name="T0" fmla="*/ 12 w 130"/>
                  <a:gd name="T1" fmla="*/ 202 h 300"/>
                  <a:gd name="T2" fmla="*/ 28 w 130"/>
                  <a:gd name="T3" fmla="*/ 190 h 300"/>
                  <a:gd name="T4" fmla="*/ 32 w 130"/>
                  <a:gd name="T5" fmla="*/ 181 h 300"/>
                  <a:gd name="T6" fmla="*/ 45 w 130"/>
                  <a:gd name="T7" fmla="*/ 163 h 300"/>
                  <a:gd name="T8" fmla="*/ 54 w 130"/>
                  <a:gd name="T9" fmla="*/ 156 h 300"/>
                  <a:gd name="T10" fmla="*/ 59 w 130"/>
                  <a:gd name="T11" fmla="*/ 146 h 300"/>
                  <a:gd name="T12" fmla="*/ 54 w 130"/>
                  <a:gd name="T13" fmla="*/ 141 h 300"/>
                  <a:gd name="T14" fmla="*/ 44 w 130"/>
                  <a:gd name="T15" fmla="*/ 132 h 300"/>
                  <a:gd name="T16" fmla="*/ 22 w 130"/>
                  <a:gd name="T17" fmla="*/ 114 h 300"/>
                  <a:gd name="T18" fmla="*/ 5 w 130"/>
                  <a:gd name="T19" fmla="*/ 100 h 300"/>
                  <a:gd name="T20" fmla="*/ 6 w 130"/>
                  <a:gd name="T21" fmla="*/ 76 h 300"/>
                  <a:gd name="T22" fmla="*/ 17 w 130"/>
                  <a:gd name="T23" fmla="*/ 31 h 300"/>
                  <a:gd name="T24" fmla="*/ 115 w 130"/>
                  <a:gd name="T25" fmla="*/ 60 h 300"/>
                  <a:gd name="T26" fmla="*/ 105 w 130"/>
                  <a:gd name="T27" fmla="*/ 76 h 300"/>
                  <a:gd name="T28" fmla="*/ 106 w 130"/>
                  <a:gd name="T29" fmla="*/ 87 h 300"/>
                  <a:gd name="T30" fmla="*/ 94 w 130"/>
                  <a:gd name="T31" fmla="*/ 100 h 300"/>
                  <a:gd name="T32" fmla="*/ 116 w 130"/>
                  <a:gd name="T33" fmla="*/ 104 h 300"/>
                  <a:gd name="T34" fmla="*/ 118 w 130"/>
                  <a:gd name="T35" fmla="*/ 98 h 300"/>
                  <a:gd name="T36" fmla="*/ 122 w 130"/>
                  <a:gd name="T37" fmla="*/ 95 h 300"/>
                  <a:gd name="T38" fmla="*/ 125 w 130"/>
                  <a:gd name="T39" fmla="*/ 98 h 300"/>
                  <a:gd name="T40" fmla="*/ 127 w 130"/>
                  <a:gd name="T41" fmla="*/ 112 h 300"/>
                  <a:gd name="T42" fmla="*/ 125 w 130"/>
                  <a:gd name="T43" fmla="*/ 137 h 300"/>
                  <a:gd name="T44" fmla="*/ 127 w 130"/>
                  <a:gd name="T45" fmla="*/ 144 h 300"/>
                  <a:gd name="T46" fmla="*/ 127 w 130"/>
                  <a:gd name="T47" fmla="*/ 151 h 300"/>
                  <a:gd name="T48" fmla="*/ 130 w 130"/>
                  <a:gd name="T49" fmla="*/ 161 h 300"/>
                  <a:gd name="T50" fmla="*/ 130 w 130"/>
                  <a:gd name="T51" fmla="*/ 178 h 300"/>
                  <a:gd name="T52" fmla="*/ 130 w 130"/>
                  <a:gd name="T53" fmla="*/ 183 h 300"/>
                  <a:gd name="T54" fmla="*/ 125 w 130"/>
                  <a:gd name="T55" fmla="*/ 163 h 300"/>
                  <a:gd name="T56" fmla="*/ 122 w 130"/>
                  <a:gd name="T57" fmla="*/ 151 h 300"/>
                  <a:gd name="T58" fmla="*/ 118 w 130"/>
                  <a:gd name="T59" fmla="*/ 154 h 300"/>
                  <a:gd name="T60" fmla="*/ 122 w 130"/>
                  <a:gd name="T61" fmla="*/ 170 h 300"/>
                  <a:gd name="T62" fmla="*/ 122 w 130"/>
                  <a:gd name="T63" fmla="*/ 183 h 300"/>
                  <a:gd name="T64" fmla="*/ 122 w 130"/>
                  <a:gd name="T65" fmla="*/ 190 h 300"/>
                  <a:gd name="T66" fmla="*/ 122 w 130"/>
                  <a:gd name="T67" fmla="*/ 193 h 300"/>
                  <a:gd name="T68" fmla="*/ 116 w 130"/>
                  <a:gd name="T69" fmla="*/ 205 h 300"/>
                  <a:gd name="T70" fmla="*/ 115 w 130"/>
                  <a:gd name="T71" fmla="*/ 212 h 300"/>
                  <a:gd name="T72" fmla="*/ 108 w 130"/>
                  <a:gd name="T73" fmla="*/ 227 h 300"/>
                  <a:gd name="T74" fmla="*/ 105 w 130"/>
                  <a:gd name="T75" fmla="*/ 236 h 300"/>
                  <a:gd name="T76" fmla="*/ 94 w 130"/>
                  <a:gd name="T77" fmla="*/ 249 h 300"/>
                  <a:gd name="T78" fmla="*/ 96 w 130"/>
                  <a:gd name="T79" fmla="*/ 256 h 300"/>
                  <a:gd name="T80" fmla="*/ 86 w 130"/>
                  <a:gd name="T81" fmla="*/ 290 h 300"/>
                  <a:gd name="T82" fmla="*/ 74 w 130"/>
                  <a:gd name="T83" fmla="*/ 300 h 300"/>
                  <a:gd name="T84" fmla="*/ 72 w 130"/>
                  <a:gd name="T85" fmla="*/ 286 h 300"/>
                  <a:gd name="T86" fmla="*/ 74 w 130"/>
                  <a:gd name="T87" fmla="*/ 280 h 300"/>
                  <a:gd name="T88" fmla="*/ 64 w 130"/>
                  <a:gd name="T89" fmla="*/ 271 h 300"/>
                  <a:gd name="T90" fmla="*/ 49 w 130"/>
                  <a:gd name="T91" fmla="*/ 278 h 300"/>
                  <a:gd name="T92" fmla="*/ 42 w 130"/>
                  <a:gd name="T93" fmla="*/ 269 h 300"/>
                  <a:gd name="T94" fmla="*/ 28 w 130"/>
                  <a:gd name="T95" fmla="*/ 264 h 300"/>
                  <a:gd name="T96" fmla="*/ 18 w 130"/>
                  <a:gd name="T97" fmla="*/ 256 h 300"/>
                  <a:gd name="T98" fmla="*/ 3 w 130"/>
                  <a:gd name="T99" fmla="*/ 237 h 300"/>
                  <a:gd name="T100" fmla="*/ 1 w 130"/>
                  <a:gd name="T101" fmla="*/ 227 h 300"/>
                  <a:gd name="T102" fmla="*/ 5 w 130"/>
                  <a:gd name="T103" fmla="*/ 217 h 30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30"/>
                  <a:gd name="T157" fmla="*/ 0 h 300"/>
                  <a:gd name="T158" fmla="*/ 130 w 130"/>
                  <a:gd name="T159" fmla="*/ 300 h 30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30" h="300">
                    <a:moveTo>
                      <a:pt x="8" y="205"/>
                    </a:moveTo>
                    <a:lnTo>
                      <a:pt x="8" y="205"/>
                    </a:lnTo>
                    <a:lnTo>
                      <a:pt x="8" y="203"/>
                    </a:lnTo>
                    <a:lnTo>
                      <a:pt x="12" y="202"/>
                    </a:lnTo>
                    <a:lnTo>
                      <a:pt x="15" y="198"/>
                    </a:lnTo>
                    <a:lnTo>
                      <a:pt x="20" y="195"/>
                    </a:lnTo>
                    <a:lnTo>
                      <a:pt x="23" y="192"/>
                    </a:lnTo>
                    <a:lnTo>
                      <a:pt x="28" y="190"/>
                    </a:lnTo>
                    <a:lnTo>
                      <a:pt x="30" y="186"/>
                    </a:lnTo>
                    <a:lnTo>
                      <a:pt x="32" y="186"/>
                    </a:lnTo>
                    <a:lnTo>
                      <a:pt x="32" y="181"/>
                    </a:lnTo>
                    <a:lnTo>
                      <a:pt x="35" y="176"/>
                    </a:lnTo>
                    <a:lnTo>
                      <a:pt x="39" y="171"/>
                    </a:lnTo>
                    <a:lnTo>
                      <a:pt x="42" y="166"/>
                    </a:lnTo>
                    <a:lnTo>
                      <a:pt x="45" y="163"/>
                    </a:lnTo>
                    <a:lnTo>
                      <a:pt x="49" y="159"/>
                    </a:lnTo>
                    <a:lnTo>
                      <a:pt x="52" y="158"/>
                    </a:lnTo>
                    <a:lnTo>
                      <a:pt x="54" y="156"/>
                    </a:lnTo>
                    <a:lnTo>
                      <a:pt x="57" y="154"/>
                    </a:lnTo>
                    <a:lnTo>
                      <a:pt x="59" y="151"/>
                    </a:lnTo>
                    <a:lnTo>
                      <a:pt x="59" y="149"/>
                    </a:lnTo>
                    <a:lnTo>
                      <a:pt x="59" y="146"/>
                    </a:lnTo>
                    <a:lnTo>
                      <a:pt x="57" y="144"/>
                    </a:lnTo>
                    <a:lnTo>
                      <a:pt x="56" y="142"/>
                    </a:lnTo>
                    <a:lnTo>
                      <a:pt x="56" y="141"/>
                    </a:lnTo>
                    <a:lnTo>
                      <a:pt x="54" y="141"/>
                    </a:lnTo>
                    <a:lnTo>
                      <a:pt x="52" y="139"/>
                    </a:lnTo>
                    <a:lnTo>
                      <a:pt x="49" y="137"/>
                    </a:lnTo>
                    <a:lnTo>
                      <a:pt x="44" y="132"/>
                    </a:lnTo>
                    <a:lnTo>
                      <a:pt x="39" y="127"/>
                    </a:lnTo>
                    <a:lnTo>
                      <a:pt x="32" y="122"/>
                    </a:lnTo>
                    <a:lnTo>
                      <a:pt x="27" y="117"/>
                    </a:lnTo>
                    <a:lnTo>
                      <a:pt x="22" y="114"/>
                    </a:lnTo>
                    <a:lnTo>
                      <a:pt x="20" y="112"/>
                    </a:lnTo>
                    <a:lnTo>
                      <a:pt x="10" y="107"/>
                    </a:lnTo>
                    <a:lnTo>
                      <a:pt x="5" y="100"/>
                    </a:lnTo>
                    <a:lnTo>
                      <a:pt x="3" y="93"/>
                    </a:lnTo>
                    <a:lnTo>
                      <a:pt x="3" y="87"/>
                    </a:lnTo>
                    <a:lnTo>
                      <a:pt x="5" y="82"/>
                    </a:lnTo>
                    <a:lnTo>
                      <a:pt x="6" y="76"/>
                    </a:lnTo>
                    <a:lnTo>
                      <a:pt x="8" y="73"/>
                    </a:lnTo>
                    <a:lnTo>
                      <a:pt x="10" y="73"/>
                    </a:lnTo>
                    <a:lnTo>
                      <a:pt x="0" y="56"/>
                    </a:lnTo>
                    <a:lnTo>
                      <a:pt x="17" y="31"/>
                    </a:lnTo>
                    <a:lnTo>
                      <a:pt x="23" y="9"/>
                    </a:lnTo>
                    <a:lnTo>
                      <a:pt x="28" y="0"/>
                    </a:lnTo>
                    <a:lnTo>
                      <a:pt x="113" y="27"/>
                    </a:lnTo>
                    <a:lnTo>
                      <a:pt x="115" y="60"/>
                    </a:lnTo>
                    <a:lnTo>
                      <a:pt x="113" y="60"/>
                    </a:lnTo>
                    <a:lnTo>
                      <a:pt x="105" y="75"/>
                    </a:lnTo>
                    <a:lnTo>
                      <a:pt x="105" y="76"/>
                    </a:lnTo>
                    <a:lnTo>
                      <a:pt x="106" y="76"/>
                    </a:lnTo>
                    <a:lnTo>
                      <a:pt x="106" y="80"/>
                    </a:lnTo>
                    <a:lnTo>
                      <a:pt x="106" y="83"/>
                    </a:lnTo>
                    <a:lnTo>
                      <a:pt x="106" y="87"/>
                    </a:lnTo>
                    <a:lnTo>
                      <a:pt x="105" y="90"/>
                    </a:lnTo>
                    <a:lnTo>
                      <a:pt x="101" y="93"/>
                    </a:lnTo>
                    <a:lnTo>
                      <a:pt x="96" y="95"/>
                    </a:lnTo>
                    <a:lnTo>
                      <a:pt x="94" y="100"/>
                    </a:lnTo>
                    <a:lnTo>
                      <a:pt x="113" y="100"/>
                    </a:lnTo>
                    <a:lnTo>
                      <a:pt x="113" y="102"/>
                    </a:lnTo>
                    <a:lnTo>
                      <a:pt x="116" y="104"/>
                    </a:lnTo>
                    <a:lnTo>
                      <a:pt x="118" y="104"/>
                    </a:lnTo>
                    <a:lnTo>
                      <a:pt x="118" y="100"/>
                    </a:lnTo>
                    <a:lnTo>
                      <a:pt x="118" y="98"/>
                    </a:lnTo>
                    <a:lnTo>
                      <a:pt x="120" y="97"/>
                    </a:lnTo>
                    <a:lnTo>
                      <a:pt x="122" y="95"/>
                    </a:lnTo>
                    <a:lnTo>
                      <a:pt x="123" y="95"/>
                    </a:lnTo>
                    <a:lnTo>
                      <a:pt x="123" y="97"/>
                    </a:lnTo>
                    <a:lnTo>
                      <a:pt x="125" y="98"/>
                    </a:lnTo>
                    <a:lnTo>
                      <a:pt x="125" y="100"/>
                    </a:lnTo>
                    <a:lnTo>
                      <a:pt x="125" y="104"/>
                    </a:lnTo>
                    <a:lnTo>
                      <a:pt x="127" y="107"/>
                    </a:lnTo>
                    <a:lnTo>
                      <a:pt x="127" y="112"/>
                    </a:lnTo>
                    <a:lnTo>
                      <a:pt x="127" y="119"/>
                    </a:lnTo>
                    <a:lnTo>
                      <a:pt x="127" y="127"/>
                    </a:lnTo>
                    <a:lnTo>
                      <a:pt x="125" y="137"/>
                    </a:lnTo>
                    <a:lnTo>
                      <a:pt x="125" y="139"/>
                    </a:lnTo>
                    <a:lnTo>
                      <a:pt x="127" y="141"/>
                    </a:lnTo>
                    <a:lnTo>
                      <a:pt x="127" y="142"/>
                    </a:lnTo>
                    <a:lnTo>
                      <a:pt x="127" y="144"/>
                    </a:lnTo>
                    <a:lnTo>
                      <a:pt x="127" y="146"/>
                    </a:lnTo>
                    <a:lnTo>
                      <a:pt x="127" y="148"/>
                    </a:lnTo>
                    <a:lnTo>
                      <a:pt x="127" y="149"/>
                    </a:lnTo>
                    <a:lnTo>
                      <a:pt x="127" y="151"/>
                    </a:lnTo>
                    <a:lnTo>
                      <a:pt x="128" y="153"/>
                    </a:lnTo>
                    <a:lnTo>
                      <a:pt x="128" y="156"/>
                    </a:lnTo>
                    <a:lnTo>
                      <a:pt x="130" y="161"/>
                    </a:lnTo>
                    <a:lnTo>
                      <a:pt x="130" y="164"/>
                    </a:lnTo>
                    <a:lnTo>
                      <a:pt x="130" y="170"/>
                    </a:lnTo>
                    <a:lnTo>
                      <a:pt x="130" y="173"/>
                    </a:lnTo>
                    <a:lnTo>
                      <a:pt x="130" y="178"/>
                    </a:lnTo>
                    <a:lnTo>
                      <a:pt x="130" y="180"/>
                    </a:lnTo>
                    <a:lnTo>
                      <a:pt x="130" y="183"/>
                    </a:lnTo>
                    <a:lnTo>
                      <a:pt x="128" y="181"/>
                    </a:lnTo>
                    <a:lnTo>
                      <a:pt x="127" y="178"/>
                    </a:lnTo>
                    <a:lnTo>
                      <a:pt x="127" y="171"/>
                    </a:lnTo>
                    <a:lnTo>
                      <a:pt x="125" y="163"/>
                    </a:lnTo>
                    <a:lnTo>
                      <a:pt x="123" y="153"/>
                    </a:lnTo>
                    <a:lnTo>
                      <a:pt x="123" y="151"/>
                    </a:lnTo>
                    <a:lnTo>
                      <a:pt x="122" y="151"/>
                    </a:lnTo>
                    <a:lnTo>
                      <a:pt x="120" y="149"/>
                    </a:lnTo>
                    <a:lnTo>
                      <a:pt x="118" y="151"/>
                    </a:lnTo>
                    <a:lnTo>
                      <a:pt x="118" y="154"/>
                    </a:lnTo>
                    <a:lnTo>
                      <a:pt x="120" y="159"/>
                    </a:lnTo>
                    <a:lnTo>
                      <a:pt x="122" y="168"/>
                    </a:lnTo>
                    <a:lnTo>
                      <a:pt x="122" y="170"/>
                    </a:lnTo>
                    <a:lnTo>
                      <a:pt x="122" y="171"/>
                    </a:lnTo>
                    <a:lnTo>
                      <a:pt x="122" y="175"/>
                    </a:lnTo>
                    <a:lnTo>
                      <a:pt x="122" y="178"/>
                    </a:lnTo>
                    <a:lnTo>
                      <a:pt x="122" y="183"/>
                    </a:lnTo>
                    <a:lnTo>
                      <a:pt x="122" y="186"/>
                    </a:lnTo>
                    <a:lnTo>
                      <a:pt x="122" y="188"/>
                    </a:lnTo>
                    <a:lnTo>
                      <a:pt x="122" y="190"/>
                    </a:lnTo>
                    <a:lnTo>
                      <a:pt x="122" y="192"/>
                    </a:lnTo>
                    <a:lnTo>
                      <a:pt x="122" y="193"/>
                    </a:lnTo>
                    <a:lnTo>
                      <a:pt x="122" y="197"/>
                    </a:lnTo>
                    <a:lnTo>
                      <a:pt x="122" y="198"/>
                    </a:lnTo>
                    <a:lnTo>
                      <a:pt x="118" y="202"/>
                    </a:lnTo>
                    <a:lnTo>
                      <a:pt x="116" y="205"/>
                    </a:lnTo>
                    <a:lnTo>
                      <a:pt x="116" y="207"/>
                    </a:lnTo>
                    <a:lnTo>
                      <a:pt x="115" y="208"/>
                    </a:lnTo>
                    <a:lnTo>
                      <a:pt x="115" y="212"/>
                    </a:lnTo>
                    <a:lnTo>
                      <a:pt x="115" y="214"/>
                    </a:lnTo>
                    <a:lnTo>
                      <a:pt x="110" y="219"/>
                    </a:lnTo>
                    <a:lnTo>
                      <a:pt x="108" y="227"/>
                    </a:lnTo>
                    <a:lnTo>
                      <a:pt x="108" y="229"/>
                    </a:lnTo>
                    <a:lnTo>
                      <a:pt x="108" y="230"/>
                    </a:lnTo>
                    <a:lnTo>
                      <a:pt x="106" y="232"/>
                    </a:lnTo>
                    <a:lnTo>
                      <a:pt x="105" y="236"/>
                    </a:lnTo>
                    <a:lnTo>
                      <a:pt x="103" y="239"/>
                    </a:lnTo>
                    <a:lnTo>
                      <a:pt x="100" y="244"/>
                    </a:lnTo>
                    <a:lnTo>
                      <a:pt x="98" y="247"/>
                    </a:lnTo>
                    <a:lnTo>
                      <a:pt x="94" y="249"/>
                    </a:lnTo>
                    <a:lnTo>
                      <a:pt x="94" y="251"/>
                    </a:lnTo>
                    <a:lnTo>
                      <a:pt x="96" y="254"/>
                    </a:lnTo>
                    <a:lnTo>
                      <a:pt x="96" y="256"/>
                    </a:lnTo>
                    <a:lnTo>
                      <a:pt x="96" y="258"/>
                    </a:lnTo>
                    <a:lnTo>
                      <a:pt x="89" y="281"/>
                    </a:lnTo>
                    <a:lnTo>
                      <a:pt x="86" y="290"/>
                    </a:lnTo>
                    <a:lnTo>
                      <a:pt x="83" y="296"/>
                    </a:lnTo>
                    <a:lnTo>
                      <a:pt x="79" y="300"/>
                    </a:lnTo>
                    <a:lnTo>
                      <a:pt x="76" y="300"/>
                    </a:lnTo>
                    <a:lnTo>
                      <a:pt x="74" y="300"/>
                    </a:lnTo>
                    <a:lnTo>
                      <a:pt x="72" y="296"/>
                    </a:lnTo>
                    <a:lnTo>
                      <a:pt x="71" y="295"/>
                    </a:lnTo>
                    <a:lnTo>
                      <a:pt x="71" y="290"/>
                    </a:lnTo>
                    <a:lnTo>
                      <a:pt x="72" y="286"/>
                    </a:lnTo>
                    <a:lnTo>
                      <a:pt x="72" y="285"/>
                    </a:lnTo>
                    <a:lnTo>
                      <a:pt x="74" y="283"/>
                    </a:lnTo>
                    <a:lnTo>
                      <a:pt x="74" y="280"/>
                    </a:lnTo>
                    <a:lnTo>
                      <a:pt x="74" y="276"/>
                    </a:lnTo>
                    <a:lnTo>
                      <a:pt x="72" y="273"/>
                    </a:lnTo>
                    <a:lnTo>
                      <a:pt x="69" y="271"/>
                    </a:lnTo>
                    <a:lnTo>
                      <a:pt x="64" y="271"/>
                    </a:lnTo>
                    <a:lnTo>
                      <a:pt x="56" y="273"/>
                    </a:lnTo>
                    <a:lnTo>
                      <a:pt x="49" y="278"/>
                    </a:lnTo>
                    <a:lnTo>
                      <a:pt x="49" y="276"/>
                    </a:lnTo>
                    <a:lnTo>
                      <a:pt x="47" y="274"/>
                    </a:lnTo>
                    <a:lnTo>
                      <a:pt x="44" y="271"/>
                    </a:lnTo>
                    <a:lnTo>
                      <a:pt x="42" y="269"/>
                    </a:lnTo>
                    <a:lnTo>
                      <a:pt x="39" y="266"/>
                    </a:lnTo>
                    <a:lnTo>
                      <a:pt x="34" y="266"/>
                    </a:lnTo>
                    <a:lnTo>
                      <a:pt x="28" y="264"/>
                    </a:lnTo>
                    <a:lnTo>
                      <a:pt x="27" y="263"/>
                    </a:lnTo>
                    <a:lnTo>
                      <a:pt x="23" y="261"/>
                    </a:lnTo>
                    <a:lnTo>
                      <a:pt x="20" y="258"/>
                    </a:lnTo>
                    <a:lnTo>
                      <a:pt x="18" y="256"/>
                    </a:lnTo>
                    <a:lnTo>
                      <a:pt x="6" y="247"/>
                    </a:lnTo>
                    <a:lnTo>
                      <a:pt x="6" y="239"/>
                    </a:lnTo>
                    <a:lnTo>
                      <a:pt x="3" y="237"/>
                    </a:lnTo>
                    <a:lnTo>
                      <a:pt x="1" y="234"/>
                    </a:lnTo>
                    <a:lnTo>
                      <a:pt x="1" y="230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1" y="220"/>
                    </a:lnTo>
                    <a:lnTo>
                      <a:pt x="3" y="219"/>
                    </a:lnTo>
                    <a:lnTo>
                      <a:pt x="5" y="217"/>
                    </a:lnTo>
                    <a:lnTo>
                      <a:pt x="12" y="208"/>
                    </a:lnTo>
                    <a:lnTo>
                      <a:pt x="13" y="205"/>
                    </a:lnTo>
                    <a:lnTo>
                      <a:pt x="8" y="20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1" name="Freeform 74"/>
            <p:cNvSpPr>
              <a:spLocks/>
            </p:cNvSpPr>
            <p:nvPr/>
          </p:nvSpPr>
          <p:spPr bwMode="auto">
            <a:xfrm>
              <a:off x="8167688" y="4625975"/>
              <a:ext cx="833437" cy="263525"/>
            </a:xfrm>
            <a:custGeom>
              <a:avLst/>
              <a:gdLst>
                <a:gd name="T0" fmla="*/ 628 w 833"/>
                <a:gd name="T1" fmla="*/ 0 h 295"/>
                <a:gd name="T2" fmla="*/ 628 w 833"/>
                <a:gd name="T3" fmla="*/ 12 h 295"/>
                <a:gd name="T4" fmla="*/ 628 w 833"/>
                <a:gd name="T5" fmla="*/ 21 h 295"/>
                <a:gd name="T6" fmla="*/ 622 w 833"/>
                <a:gd name="T7" fmla="*/ 26 h 295"/>
                <a:gd name="T8" fmla="*/ 614 w 833"/>
                <a:gd name="T9" fmla="*/ 41 h 295"/>
                <a:gd name="T10" fmla="*/ 608 w 833"/>
                <a:gd name="T11" fmla="*/ 50 h 295"/>
                <a:gd name="T12" fmla="*/ 598 w 833"/>
                <a:gd name="T13" fmla="*/ 49 h 295"/>
                <a:gd name="T14" fmla="*/ 581 w 833"/>
                <a:gd name="T15" fmla="*/ 63 h 295"/>
                <a:gd name="T16" fmla="*/ 568 w 833"/>
                <a:gd name="T17" fmla="*/ 73 h 295"/>
                <a:gd name="T18" fmla="*/ 565 w 833"/>
                <a:gd name="T19" fmla="*/ 65 h 295"/>
                <a:gd name="T20" fmla="*/ 556 w 833"/>
                <a:gd name="T21" fmla="*/ 68 h 295"/>
                <a:gd name="T22" fmla="*/ 550 w 833"/>
                <a:gd name="T23" fmla="*/ 77 h 295"/>
                <a:gd name="T24" fmla="*/ 546 w 833"/>
                <a:gd name="T25" fmla="*/ 86 h 295"/>
                <a:gd name="T26" fmla="*/ 541 w 833"/>
                <a:gd name="T27" fmla="*/ 92 h 295"/>
                <a:gd name="T28" fmla="*/ 529 w 833"/>
                <a:gd name="T29" fmla="*/ 99 h 295"/>
                <a:gd name="T30" fmla="*/ 511 w 833"/>
                <a:gd name="T31" fmla="*/ 111 h 295"/>
                <a:gd name="T32" fmla="*/ 503 w 833"/>
                <a:gd name="T33" fmla="*/ 120 h 295"/>
                <a:gd name="T34" fmla="*/ 483 w 833"/>
                <a:gd name="T35" fmla="*/ 126 h 295"/>
                <a:gd name="T36" fmla="*/ 474 w 833"/>
                <a:gd name="T37" fmla="*/ 137 h 295"/>
                <a:gd name="T38" fmla="*/ 471 w 833"/>
                <a:gd name="T39" fmla="*/ 146 h 295"/>
                <a:gd name="T40" fmla="*/ 462 w 833"/>
                <a:gd name="T41" fmla="*/ 155 h 295"/>
                <a:gd name="T42" fmla="*/ 452 w 833"/>
                <a:gd name="T43" fmla="*/ 156 h 295"/>
                <a:gd name="T44" fmla="*/ 355 w 833"/>
                <a:gd name="T45" fmla="*/ 192 h 295"/>
                <a:gd name="T46" fmla="*/ 7 w 833"/>
                <a:gd name="T47" fmla="*/ 224 h 295"/>
                <a:gd name="T48" fmla="*/ 0 w 833"/>
                <a:gd name="T49" fmla="*/ 222 h 295"/>
                <a:gd name="T50" fmla="*/ 8 w 833"/>
                <a:gd name="T51" fmla="*/ 216 h 295"/>
                <a:gd name="T52" fmla="*/ 18 w 833"/>
                <a:gd name="T53" fmla="*/ 210 h 295"/>
                <a:gd name="T54" fmla="*/ 18 w 833"/>
                <a:gd name="T55" fmla="*/ 197 h 295"/>
                <a:gd name="T56" fmla="*/ 15 w 833"/>
                <a:gd name="T57" fmla="*/ 191 h 295"/>
                <a:gd name="T58" fmla="*/ 18 w 833"/>
                <a:gd name="T59" fmla="*/ 181 h 295"/>
                <a:gd name="T60" fmla="*/ 18 w 833"/>
                <a:gd name="T61" fmla="*/ 176 h 295"/>
                <a:gd name="T62" fmla="*/ 22 w 833"/>
                <a:gd name="T63" fmla="*/ 168 h 295"/>
                <a:gd name="T64" fmla="*/ 31 w 833"/>
                <a:gd name="T65" fmla="*/ 159 h 295"/>
                <a:gd name="T66" fmla="*/ 26 w 833"/>
                <a:gd name="T67" fmla="*/ 156 h 295"/>
                <a:gd name="T68" fmla="*/ 20 w 833"/>
                <a:gd name="T69" fmla="*/ 155 h 295"/>
                <a:gd name="T70" fmla="*/ 24 w 833"/>
                <a:gd name="T71" fmla="*/ 153 h 295"/>
                <a:gd name="T72" fmla="*/ 31 w 833"/>
                <a:gd name="T73" fmla="*/ 147 h 295"/>
                <a:gd name="T74" fmla="*/ 39 w 833"/>
                <a:gd name="T75" fmla="*/ 139 h 295"/>
                <a:gd name="T76" fmla="*/ 44 w 833"/>
                <a:gd name="T77" fmla="*/ 129 h 295"/>
                <a:gd name="T78" fmla="*/ 41 w 833"/>
                <a:gd name="T79" fmla="*/ 126 h 295"/>
                <a:gd name="T80" fmla="*/ 47 w 833"/>
                <a:gd name="T81" fmla="*/ 113 h 295"/>
                <a:gd name="T82" fmla="*/ 49 w 833"/>
                <a:gd name="T83" fmla="*/ 113 h 295"/>
                <a:gd name="T84" fmla="*/ 48 w 833"/>
                <a:gd name="T85" fmla="*/ 109 h 295"/>
                <a:gd name="T86" fmla="*/ 42 w 833"/>
                <a:gd name="T87" fmla="*/ 101 h 295"/>
                <a:gd name="T88" fmla="*/ 46 w 833"/>
                <a:gd name="T89" fmla="*/ 99 h 295"/>
                <a:gd name="T90" fmla="*/ 48 w 833"/>
                <a:gd name="T91" fmla="*/ 99 h 295"/>
                <a:gd name="T92" fmla="*/ 159 w 833"/>
                <a:gd name="T93" fmla="*/ 67 h 295"/>
                <a:gd name="T94" fmla="*/ 160 w 833"/>
                <a:gd name="T95" fmla="*/ 50 h 295"/>
                <a:gd name="T96" fmla="*/ 173 w 833"/>
                <a:gd name="T97" fmla="*/ 50 h 295"/>
                <a:gd name="T98" fmla="*/ 189 w 833"/>
                <a:gd name="T99" fmla="*/ 50 h 295"/>
                <a:gd name="T100" fmla="*/ 197 w 833"/>
                <a:gd name="T101" fmla="*/ 50 h 295"/>
                <a:gd name="T102" fmla="*/ 217 w 833"/>
                <a:gd name="T103" fmla="*/ 49 h 295"/>
                <a:gd name="T104" fmla="*/ 244 w 833"/>
                <a:gd name="T105" fmla="*/ 47 h 295"/>
                <a:gd name="T106" fmla="*/ 279 w 833"/>
                <a:gd name="T107" fmla="*/ 45 h 295"/>
                <a:gd name="T108" fmla="*/ 317 w 833"/>
                <a:gd name="T109" fmla="*/ 41 h 295"/>
                <a:gd name="T110" fmla="*/ 357 w 833"/>
                <a:gd name="T111" fmla="*/ 38 h 295"/>
                <a:gd name="T112" fmla="*/ 394 w 833"/>
                <a:gd name="T113" fmla="*/ 33 h 295"/>
                <a:gd name="T114" fmla="*/ 427 w 833"/>
                <a:gd name="T115" fmla="*/ 29 h 295"/>
                <a:gd name="T116" fmla="*/ 452 w 833"/>
                <a:gd name="T117" fmla="*/ 26 h 295"/>
                <a:gd name="T118" fmla="*/ 467 w 833"/>
                <a:gd name="T119" fmla="*/ 24 h 295"/>
                <a:gd name="T120" fmla="*/ 608 w 833"/>
                <a:gd name="T121" fmla="*/ 7 h 2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33"/>
                <a:gd name="T184" fmla="*/ 0 h 295"/>
                <a:gd name="T185" fmla="*/ 833 w 833"/>
                <a:gd name="T186" fmla="*/ 295 h 29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33" h="295">
                  <a:moveTo>
                    <a:pt x="804" y="7"/>
                  </a:moveTo>
                  <a:lnTo>
                    <a:pt x="816" y="0"/>
                  </a:lnTo>
                  <a:lnTo>
                    <a:pt x="831" y="0"/>
                  </a:lnTo>
                  <a:lnTo>
                    <a:pt x="831" y="2"/>
                  </a:lnTo>
                  <a:lnTo>
                    <a:pt x="831" y="6"/>
                  </a:lnTo>
                  <a:lnTo>
                    <a:pt x="831" y="12"/>
                  </a:lnTo>
                  <a:lnTo>
                    <a:pt x="831" y="17"/>
                  </a:lnTo>
                  <a:lnTo>
                    <a:pt x="833" y="24"/>
                  </a:lnTo>
                  <a:lnTo>
                    <a:pt x="831" y="31"/>
                  </a:lnTo>
                  <a:lnTo>
                    <a:pt x="831" y="34"/>
                  </a:lnTo>
                  <a:lnTo>
                    <a:pt x="831" y="36"/>
                  </a:lnTo>
                  <a:lnTo>
                    <a:pt x="824" y="36"/>
                  </a:lnTo>
                  <a:lnTo>
                    <a:pt x="819" y="39"/>
                  </a:lnTo>
                  <a:lnTo>
                    <a:pt x="814" y="44"/>
                  </a:lnTo>
                  <a:lnTo>
                    <a:pt x="811" y="51"/>
                  </a:lnTo>
                  <a:lnTo>
                    <a:pt x="807" y="58"/>
                  </a:lnTo>
                  <a:lnTo>
                    <a:pt x="805" y="63"/>
                  </a:lnTo>
                  <a:lnTo>
                    <a:pt x="804" y="66"/>
                  </a:lnTo>
                  <a:lnTo>
                    <a:pt x="797" y="63"/>
                  </a:lnTo>
                  <a:lnTo>
                    <a:pt x="790" y="63"/>
                  </a:lnTo>
                  <a:lnTo>
                    <a:pt x="782" y="68"/>
                  </a:lnTo>
                  <a:lnTo>
                    <a:pt x="773" y="75"/>
                  </a:lnTo>
                  <a:lnTo>
                    <a:pt x="767" y="83"/>
                  </a:lnTo>
                  <a:lnTo>
                    <a:pt x="760" y="90"/>
                  </a:lnTo>
                  <a:lnTo>
                    <a:pt x="755" y="94"/>
                  </a:lnTo>
                  <a:lnTo>
                    <a:pt x="753" y="94"/>
                  </a:lnTo>
                  <a:lnTo>
                    <a:pt x="751" y="88"/>
                  </a:lnTo>
                  <a:lnTo>
                    <a:pt x="748" y="87"/>
                  </a:lnTo>
                  <a:lnTo>
                    <a:pt x="746" y="85"/>
                  </a:lnTo>
                  <a:lnTo>
                    <a:pt x="743" y="85"/>
                  </a:lnTo>
                  <a:lnTo>
                    <a:pt x="739" y="87"/>
                  </a:lnTo>
                  <a:lnTo>
                    <a:pt x="736" y="88"/>
                  </a:lnTo>
                  <a:lnTo>
                    <a:pt x="733" y="92"/>
                  </a:lnTo>
                  <a:lnTo>
                    <a:pt x="731" y="97"/>
                  </a:lnTo>
                  <a:lnTo>
                    <a:pt x="728" y="100"/>
                  </a:lnTo>
                  <a:lnTo>
                    <a:pt x="724" y="105"/>
                  </a:lnTo>
                  <a:lnTo>
                    <a:pt x="723" y="110"/>
                  </a:lnTo>
                  <a:lnTo>
                    <a:pt x="721" y="114"/>
                  </a:lnTo>
                  <a:lnTo>
                    <a:pt x="717" y="119"/>
                  </a:lnTo>
                  <a:lnTo>
                    <a:pt x="717" y="121"/>
                  </a:lnTo>
                  <a:lnTo>
                    <a:pt x="716" y="122"/>
                  </a:lnTo>
                  <a:lnTo>
                    <a:pt x="716" y="124"/>
                  </a:lnTo>
                  <a:lnTo>
                    <a:pt x="707" y="126"/>
                  </a:lnTo>
                  <a:lnTo>
                    <a:pt x="699" y="129"/>
                  </a:lnTo>
                  <a:lnTo>
                    <a:pt x="690" y="134"/>
                  </a:lnTo>
                  <a:lnTo>
                    <a:pt x="682" y="141"/>
                  </a:lnTo>
                  <a:lnTo>
                    <a:pt x="677" y="146"/>
                  </a:lnTo>
                  <a:lnTo>
                    <a:pt x="670" y="153"/>
                  </a:lnTo>
                  <a:lnTo>
                    <a:pt x="667" y="156"/>
                  </a:lnTo>
                  <a:lnTo>
                    <a:pt x="665" y="158"/>
                  </a:lnTo>
                  <a:lnTo>
                    <a:pt x="655" y="158"/>
                  </a:lnTo>
                  <a:lnTo>
                    <a:pt x="646" y="161"/>
                  </a:lnTo>
                  <a:lnTo>
                    <a:pt x="640" y="165"/>
                  </a:lnTo>
                  <a:lnTo>
                    <a:pt x="633" y="170"/>
                  </a:lnTo>
                  <a:lnTo>
                    <a:pt x="630" y="175"/>
                  </a:lnTo>
                  <a:lnTo>
                    <a:pt x="626" y="180"/>
                  </a:lnTo>
                  <a:lnTo>
                    <a:pt x="624" y="183"/>
                  </a:lnTo>
                  <a:lnTo>
                    <a:pt x="624" y="185"/>
                  </a:lnTo>
                  <a:lnTo>
                    <a:pt x="623" y="192"/>
                  </a:lnTo>
                  <a:lnTo>
                    <a:pt x="619" y="197"/>
                  </a:lnTo>
                  <a:lnTo>
                    <a:pt x="616" y="202"/>
                  </a:lnTo>
                  <a:lnTo>
                    <a:pt x="611" y="204"/>
                  </a:lnTo>
                  <a:lnTo>
                    <a:pt x="608" y="205"/>
                  </a:lnTo>
                  <a:lnTo>
                    <a:pt x="602" y="205"/>
                  </a:lnTo>
                  <a:lnTo>
                    <a:pt x="599" y="205"/>
                  </a:lnTo>
                  <a:lnTo>
                    <a:pt x="599" y="239"/>
                  </a:lnTo>
                  <a:lnTo>
                    <a:pt x="470" y="253"/>
                  </a:lnTo>
                  <a:lnTo>
                    <a:pt x="218" y="275"/>
                  </a:lnTo>
                  <a:lnTo>
                    <a:pt x="7" y="293"/>
                  </a:lnTo>
                  <a:lnTo>
                    <a:pt x="7" y="295"/>
                  </a:lnTo>
                  <a:lnTo>
                    <a:pt x="2" y="295"/>
                  </a:lnTo>
                  <a:lnTo>
                    <a:pt x="0" y="293"/>
                  </a:lnTo>
                  <a:lnTo>
                    <a:pt x="0" y="292"/>
                  </a:lnTo>
                  <a:lnTo>
                    <a:pt x="3" y="290"/>
                  </a:lnTo>
                  <a:lnTo>
                    <a:pt x="7" y="286"/>
                  </a:lnTo>
                  <a:lnTo>
                    <a:pt x="8" y="285"/>
                  </a:lnTo>
                  <a:lnTo>
                    <a:pt x="12" y="283"/>
                  </a:lnTo>
                  <a:lnTo>
                    <a:pt x="14" y="283"/>
                  </a:lnTo>
                  <a:lnTo>
                    <a:pt x="19" y="276"/>
                  </a:lnTo>
                  <a:lnTo>
                    <a:pt x="20" y="270"/>
                  </a:lnTo>
                  <a:lnTo>
                    <a:pt x="22" y="264"/>
                  </a:lnTo>
                  <a:lnTo>
                    <a:pt x="20" y="259"/>
                  </a:lnTo>
                  <a:lnTo>
                    <a:pt x="19" y="256"/>
                  </a:lnTo>
                  <a:lnTo>
                    <a:pt x="17" y="254"/>
                  </a:lnTo>
                  <a:lnTo>
                    <a:pt x="15" y="251"/>
                  </a:lnTo>
                  <a:lnTo>
                    <a:pt x="20" y="239"/>
                  </a:lnTo>
                  <a:lnTo>
                    <a:pt x="20" y="237"/>
                  </a:lnTo>
                  <a:lnTo>
                    <a:pt x="22" y="236"/>
                  </a:lnTo>
                  <a:lnTo>
                    <a:pt x="24" y="234"/>
                  </a:lnTo>
                  <a:lnTo>
                    <a:pt x="25" y="231"/>
                  </a:lnTo>
                  <a:lnTo>
                    <a:pt x="29" y="227"/>
                  </a:lnTo>
                  <a:lnTo>
                    <a:pt x="30" y="224"/>
                  </a:lnTo>
                  <a:lnTo>
                    <a:pt x="32" y="222"/>
                  </a:lnTo>
                  <a:lnTo>
                    <a:pt x="34" y="222"/>
                  </a:lnTo>
                  <a:lnTo>
                    <a:pt x="39" y="215"/>
                  </a:lnTo>
                  <a:lnTo>
                    <a:pt x="41" y="210"/>
                  </a:lnTo>
                  <a:lnTo>
                    <a:pt x="41" y="209"/>
                  </a:lnTo>
                  <a:lnTo>
                    <a:pt x="39" y="205"/>
                  </a:lnTo>
                  <a:lnTo>
                    <a:pt x="36" y="205"/>
                  </a:lnTo>
                  <a:lnTo>
                    <a:pt x="32" y="204"/>
                  </a:lnTo>
                  <a:lnTo>
                    <a:pt x="30" y="204"/>
                  </a:lnTo>
                  <a:lnTo>
                    <a:pt x="32" y="202"/>
                  </a:lnTo>
                  <a:lnTo>
                    <a:pt x="34" y="200"/>
                  </a:lnTo>
                  <a:lnTo>
                    <a:pt x="36" y="198"/>
                  </a:lnTo>
                  <a:lnTo>
                    <a:pt x="39" y="195"/>
                  </a:lnTo>
                  <a:lnTo>
                    <a:pt x="41" y="193"/>
                  </a:lnTo>
                  <a:lnTo>
                    <a:pt x="42" y="192"/>
                  </a:lnTo>
                  <a:lnTo>
                    <a:pt x="44" y="190"/>
                  </a:lnTo>
                  <a:lnTo>
                    <a:pt x="49" y="183"/>
                  </a:lnTo>
                  <a:lnTo>
                    <a:pt x="52" y="178"/>
                  </a:lnTo>
                  <a:lnTo>
                    <a:pt x="54" y="175"/>
                  </a:lnTo>
                  <a:lnTo>
                    <a:pt x="54" y="171"/>
                  </a:lnTo>
                  <a:lnTo>
                    <a:pt x="54" y="168"/>
                  </a:lnTo>
                  <a:lnTo>
                    <a:pt x="52" y="166"/>
                  </a:lnTo>
                  <a:lnTo>
                    <a:pt x="51" y="165"/>
                  </a:lnTo>
                  <a:lnTo>
                    <a:pt x="61" y="148"/>
                  </a:lnTo>
                  <a:lnTo>
                    <a:pt x="63" y="148"/>
                  </a:lnTo>
                  <a:lnTo>
                    <a:pt x="64" y="148"/>
                  </a:lnTo>
                  <a:lnTo>
                    <a:pt x="64" y="146"/>
                  </a:lnTo>
                  <a:lnTo>
                    <a:pt x="63" y="143"/>
                  </a:lnTo>
                  <a:lnTo>
                    <a:pt x="58" y="139"/>
                  </a:lnTo>
                  <a:lnTo>
                    <a:pt x="54" y="136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4" y="129"/>
                  </a:lnTo>
                  <a:lnTo>
                    <a:pt x="58" y="129"/>
                  </a:lnTo>
                  <a:lnTo>
                    <a:pt x="59" y="129"/>
                  </a:lnTo>
                  <a:lnTo>
                    <a:pt x="61" y="129"/>
                  </a:lnTo>
                  <a:lnTo>
                    <a:pt x="63" y="129"/>
                  </a:lnTo>
                  <a:lnTo>
                    <a:pt x="64" y="100"/>
                  </a:lnTo>
                  <a:lnTo>
                    <a:pt x="64" y="99"/>
                  </a:lnTo>
                  <a:lnTo>
                    <a:pt x="212" y="87"/>
                  </a:lnTo>
                  <a:lnTo>
                    <a:pt x="212" y="63"/>
                  </a:lnTo>
                  <a:lnTo>
                    <a:pt x="213" y="65"/>
                  </a:lnTo>
                  <a:lnTo>
                    <a:pt x="217" y="65"/>
                  </a:lnTo>
                  <a:lnTo>
                    <a:pt x="222" y="65"/>
                  </a:lnTo>
                  <a:lnTo>
                    <a:pt x="228" y="65"/>
                  </a:lnTo>
                  <a:lnTo>
                    <a:pt x="235" y="66"/>
                  </a:lnTo>
                  <a:lnTo>
                    <a:pt x="242" y="66"/>
                  </a:lnTo>
                  <a:lnTo>
                    <a:pt x="250" y="66"/>
                  </a:lnTo>
                  <a:lnTo>
                    <a:pt x="252" y="66"/>
                  </a:lnTo>
                  <a:lnTo>
                    <a:pt x="256" y="66"/>
                  </a:lnTo>
                  <a:lnTo>
                    <a:pt x="261" y="65"/>
                  </a:lnTo>
                  <a:lnTo>
                    <a:pt x="267" y="65"/>
                  </a:lnTo>
                  <a:lnTo>
                    <a:pt x="276" y="63"/>
                  </a:lnTo>
                  <a:lnTo>
                    <a:pt x="286" y="63"/>
                  </a:lnTo>
                  <a:lnTo>
                    <a:pt x="296" y="61"/>
                  </a:lnTo>
                  <a:lnTo>
                    <a:pt x="310" y="61"/>
                  </a:lnTo>
                  <a:lnTo>
                    <a:pt x="323" y="60"/>
                  </a:lnTo>
                  <a:lnTo>
                    <a:pt x="337" y="58"/>
                  </a:lnTo>
                  <a:lnTo>
                    <a:pt x="352" y="58"/>
                  </a:lnTo>
                  <a:lnTo>
                    <a:pt x="369" y="56"/>
                  </a:lnTo>
                  <a:lnTo>
                    <a:pt x="386" y="55"/>
                  </a:lnTo>
                  <a:lnTo>
                    <a:pt x="403" y="53"/>
                  </a:lnTo>
                  <a:lnTo>
                    <a:pt x="420" y="51"/>
                  </a:lnTo>
                  <a:lnTo>
                    <a:pt x="437" y="50"/>
                  </a:lnTo>
                  <a:lnTo>
                    <a:pt x="455" y="48"/>
                  </a:lnTo>
                  <a:lnTo>
                    <a:pt x="472" y="48"/>
                  </a:lnTo>
                  <a:lnTo>
                    <a:pt x="489" y="46"/>
                  </a:lnTo>
                  <a:lnTo>
                    <a:pt x="504" y="44"/>
                  </a:lnTo>
                  <a:lnTo>
                    <a:pt x="521" y="43"/>
                  </a:lnTo>
                  <a:lnTo>
                    <a:pt x="536" y="41"/>
                  </a:lnTo>
                  <a:lnTo>
                    <a:pt x="552" y="39"/>
                  </a:lnTo>
                  <a:lnTo>
                    <a:pt x="565" y="39"/>
                  </a:lnTo>
                  <a:lnTo>
                    <a:pt x="577" y="38"/>
                  </a:lnTo>
                  <a:lnTo>
                    <a:pt x="589" y="36"/>
                  </a:lnTo>
                  <a:lnTo>
                    <a:pt x="599" y="36"/>
                  </a:lnTo>
                  <a:lnTo>
                    <a:pt x="608" y="36"/>
                  </a:lnTo>
                  <a:lnTo>
                    <a:pt x="613" y="34"/>
                  </a:lnTo>
                  <a:lnTo>
                    <a:pt x="618" y="34"/>
                  </a:lnTo>
                  <a:lnTo>
                    <a:pt x="621" y="34"/>
                  </a:lnTo>
                  <a:lnTo>
                    <a:pt x="623" y="34"/>
                  </a:lnTo>
                  <a:lnTo>
                    <a:pt x="804" y="7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77" name="Group 75"/>
            <p:cNvGrpSpPr>
              <a:grpSpLocks/>
            </p:cNvGrpSpPr>
            <p:nvPr/>
          </p:nvGrpSpPr>
          <p:grpSpPr bwMode="auto">
            <a:xfrm>
              <a:off x="8051800" y="4870450"/>
              <a:ext cx="352425" cy="544513"/>
              <a:chOff x="3392" y="2451"/>
              <a:chExt cx="352" cy="612"/>
            </a:xfrm>
          </p:grpSpPr>
          <p:sp>
            <p:nvSpPr>
              <p:cNvPr id="463" name="Freeform 76"/>
              <p:cNvSpPr>
                <a:spLocks/>
              </p:cNvSpPr>
              <p:nvPr/>
            </p:nvSpPr>
            <p:spPr bwMode="auto">
              <a:xfrm>
                <a:off x="3392" y="2451"/>
                <a:ext cx="352" cy="612"/>
              </a:xfrm>
              <a:custGeom>
                <a:avLst/>
                <a:gdLst>
                  <a:gd name="T0" fmla="*/ 262 w 352"/>
                  <a:gd name="T1" fmla="*/ 594 h 612"/>
                  <a:gd name="T2" fmla="*/ 276 w 352"/>
                  <a:gd name="T3" fmla="*/ 589 h 612"/>
                  <a:gd name="T4" fmla="*/ 291 w 352"/>
                  <a:gd name="T5" fmla="*/ 585 h 612"/>
                  <a:gd name="T6" fmla="*/ 305 w 352"/>
                  <a:gd name="T7" fmla="*/ 580 h 612"/>
                  <a:gd name="T8" fmla="*/ 293 w 352"/>
                  <a:gd name="T9" fmla="*/ 577 h 612"/>
                  <a:gd name="T10" fmla="*/ 313 w 352"/>
                  <a:gd name="T11" fmla="*/ 577 h 612"/>
                  <a:gd name="T12" fmla="*/ 315 w 352"/>
                  <a:gd name="T13" fmla="*/ 583 h 612"/>
                  <a:gd name="T14" fmla="*/ 333 w 352"/>
                  <a:gd name="T15" fmla="*/ 577 h 612"/>
                  <a:gd name="T16" fmla="*/ 343 w 352"/>
                  <a:gd name="T17" fmla="*/ 585 h 612"/>
                  <a:gd name="T18" fmla="*/ 352 w 352"/>
                  <a:gd name="T19" fmla="*/ 578 h 612"/>
                  <a:gd name="T20" fmla="*/ 333 w 352"/>
                  <a:gd name="T21" fmla="*/ 0 h 612"/>
                  <a:gd name="T22" fmla="*/ 122 w 352"/>
                  <a:gd name="T23" fmla="*/ 20 h 612"/>
                  <a:gd name="T24" fmla="*/ 120 w 352"/>
                  <a:gd name="T25" fmla="*/ 28 h 612"/>
                  <a:gd name="T26" fmla="*/ 93 w 352"/>
                  <a:gd name="T27" fmla="*/ 59 h 612"/>
                  <a:gd name="T28" fmla="*/ 64 w 352"/>
                  <a:gd name="T29" fmla="*/ 113 h 612"/>
                  <a:gd name="T30" fmla="*/ 56 w 352"/>
                  <a:gd name="T31" fmla="*/ 133 h 612"/>
                  <a:gd name="T32" fmla="*/ 57 w 352"/>
                  <a:gd name="T33" fmla="*/ 142 h 612"/>
                  <a:gd name="T34" fmla="*/ 46 w 352"/>
                  <a:gd name="T35" fmla="*/ 147 h 612"/>
                  <a:gd name="T36" fmla="*/ 44 w 352"/>
                  <a:gd name="T37" fmla="*/ 157 h 612"/>
                  <a:gd name="T38" fmla="*/ 47 w 352"/>
                  <a:gd name="T39" fmla="*/ 165 h 612"/>
                  <a:gd name="T40" fmla="*/ 41 w 352"/>
                  <a:gd name="T41" fmla="*/ 174 h 612"/>
                  <a:gd name="T42" fmla="*/ 42 w 352"/>
                  <a:gd name="T43" fmla="*/ 177 h 612"/>
                  <a:gd name="T44" fmla="*/ 47 w 352"/>
                  <a:gd name="T45" fmla="*/ 182 h 612"/>
                  <a:gd name="T46" fmla="*/ 35 w 352"/>
                  <a:gd name="T47" fmla="*/ 189 h 612"/>
                  <a:gd name="T48" fmla="*/ 29 w 352"/>
                  <a:gd name="T49" fmla="*/ 204 h 612"/>
                  <a:gd name="T50" fmla="*/ 44 w 352"/>
                  <a:gd name="T51" fmla="*/ 240 h 612"/>
                  <a:gd name="T52" fmla="*/ 47 w 352"/>
                  <a:gd name="T53" fmla="*/ 248 h 612"/>
                  <a:gd name="T54" fmla="*/ 42 w 352"/>
                  <a:gd name="T55" fmla="*/ 253 h 612"/>
                  <a:gd name="T56" fmla="*/ 39 w 352"/>
                  <a:gd name="T57" fmla="*/ 265 h 612"/>
                  <a:gd name="T58" fmla="*/ 37 w 352"/>
                  <a:gd name="T59" fmla="*/ 270 h 612"/>
                  <a:gd name="T60" fmla="*/ 37 w 352"/>
                  <a:gd name="T61" fmla="*/ 279 h 612"/>
                  <a:gd name="T62" fmla="*/ 42 w 352"/>
                  <a:gd name="T63" fmla="*/ 281 h 612"/>
                  <a:gd name="T64" fmla="*/ 47 w 352"/>
                  <a:gd name="T65" fmla="*/ 287 h 612"/>
                  <a:gd name="T66" fmla="*/ 46 w 352"/>
                  <a:gd name="T67" fmla="*/ 319 h 612"/>
                  <a:gd name="T68" fmla="*/ 56 w 352"/>
                  <a:gd name="T69" fmla="*/ 331 h 612"/>
                  <a:gd name="T70" fmla="*/ 52 w 352"/>
                  <a:gd name="T71" fmla="*/ 338 h 612"/>
                  <a:gd name="T72" fmla="*/ 61 w 352"/>
                  <a:gd name="T73" fmla="*/ 341 h 612"/>
                  <a:gd name="T74" fmla="*/ 61 w 352"/>
                  <a:gd name="T75" fmla="*/ 350 h 612"/>
                  <a:gd name="T76" fmla="*/ 68 w 352"/>
                  <a:gd name="T77" fmla="*/ 355 h 612"/>
                  <a:gd name="T78" fmla="*/ 63 w 352"/>
                  <a:gd name="T79" fmla="*/ 367 h 612"/>
                  <a:gd name="T80" fmla="*/ 56 w 352"/>
                  <a:gd name="T81" fmla="*/ 370 h 612"/>
                  <a:gd name="T82" fmla="*/ 44 w 352"/>
                  <a:gd name="T83" fmla="*/ 375 h 612"/>
                  <a:gd name="T84" fmla="*/ 54 w 352"/>
                  <a:gd name="T85" fmla="*/ 384 h 612"/>
                  <a:gd name="T86" fmla="*/ 44 w 352"/>
                  <a:gd name="T87" fmla="*/ 399 h 612"/>
                  <a:gd name="T88" fmla="*/ 32 w 352"/>
                  <a:gd name="T89" fmla="*/ 416 h 612"/>
                  <a:gd name="T90" fmla="*/ 25 w 352"/>
                  <a:gd name="T91" fmla="*/ 450 h 612"/>
                  <a:gd name="T92" fmla="*/ 15 w 352"/>
                  <a:gd name="T93" fmla="*/ 458 h 612"/>
                  <a:gd name="T94" fmla="*/ 17 w 352"/>
                  <a:gd name="T95" fmla="*/ 467 h 612"/>
                  <a:gd name="T96" fmla="*/ 10 w 352"/>
                  <a:gd name="T97" fmla="*/ 477 h 612"/>
                  <a:gd name="T98" fmla="*/ 15 w 352"/>
                  <a:gd name="T99" fmla="*/ 482 h 612"/>
                  <a:gd name="T100" fmla="*/ 5 w 352"/>
                  <a:gd name="T101" fmla="*/ 494 h 612"/>
                  <a:gd name="T102" fmla="*/ 0 w 352"/>
                  <a:gd name="T103" fmla="*/ 502 h 612"/>
                  <a:gd name="T104" fmla="*/ 7 w 352"/>
                  <a:gd name="T105" fmla="*/ 507 h 612"/>
                  <a:gd name="T106" fmla="*/ 3 w 352"/>
                  <a:gd name="T107" fmla="*/ 517 h 612"/>
                  <a:gd name="T108" fmla="*/ 203 w 352"/>
                  <a:gd name="T109" fmla="*/ 511 h 612"/>
                  <a:gd name="T110" fmla="*/ 198 w 352"/>
                  <a:gd name="T111" fmla="*/ 543 h 612"/>
                  <a:gd name="T112" fmla="*/ 198 w 352"/>
                  <a:gd name="T113" fmla="*/ 563 h 612"/>
                  <a:gd name="T114" fmla="*/ 211 w 352"/>
                  <a:gd name="T115" fmla="*/ 577 h 612"/>
                  <a:gd name="T116" fmla="*/ 223 w 352"/>
                  <a:gd name="T117" fmla="*/ 605 h 6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52"/>
                  <a:gd name="T178" fmla="*/ 0 h 612"/>
                  <a:gd name="T179" fmla="*/ 352 w 352"/>
                  <a:gd name="T180" fmla="*/ 612 h 6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52" h="612">
                    <a:moveTo>
                      <a:pt x="240" y="609"/>
                    </a:moveTo>
                    <a:lnTo>
                      <a:pt x="252" y="599"/>
                    </a:lnTo>
                    <a:lnTo>
                      <a:pt x="252" y="590"/>
                    </a:lnTo>
                    <a:lnTo>
                      <a:pt x="262" y="594"/>
                    </a:lnTo>
                    <a:lnTo>
                      <a:pt x="266" y="592"/>
                    </a:lnTo>
                    <a:lnTo>
                      <a:pt x="271" y="590"/>
                    </a:lnTo>
                    <a:lnTo>
                      <a:pt x="276" y="589"/>
                    </a:lnTo>
                    <a:lnTo>
                      <a:pt x="281" y="587"/>
                    </a:lnTo>
                    <a:lnTo>
                      <a:pt x="284" y="585"/>
                    </a:lnTo>
                    <a:lnTo>
                      <a:pt x="288" y="585"/>
                    </a:lnTo>
                    <a:lnTo>
                      <a:pt x="291" y="585"/>
                    </a:lnTo>
                    <a:lnTo>
                      <a:pt x="301" y="583"/>
                    </a:lnTo>
                    <a:lnTo>
                      <a:pt x="306" y="583"/>
                    </a:lnTo>
                    <a:lnTo>
                      <a:pt x="306" y="582"/>
                    </a:lnTo>
                    <a:lnTo>
                      <a:pt x="305" y="580"/>
                    </a:lnTo>
                    <a:lnTo>
                      <a:pt x="301" y="578"/>
                    </a:lnTo>
                    <a:lnTo>
                      <a:pt x="296" y="577"/>
                    </a:lnTo>
                    <a:lnTo>
                      <a:pt x="293" y="577"/>
                    </a:lnTo>
                    <a:lnTo>
                      <a:pt x="301" y="573"/>
                    </a:lnTo>
                    <a:lnTo>
                      <a:pt x="306" y="573"/>
                    </a:lnTo>
                    <a:lnTo>
                      <a:pt x="311" y="575"/>
                    </a:lnTo>
                    <a:lnTo>
                      <a:pt x="313" y="577"/>
                    </a:lnTo>
                    <a:lnTo>
                      <a:pt x="315" y="578"/>
                    </a:lnTo>
                    <a:lnTo>
                      <a:pt x="315" y="582"/>
                    </a:lnTo>
                    <a:lnTo>
                      <a:pt x="315" y="583"/>
                    </a:lnTo>
                    <a:lnTo>
                      <a:pt x="323" y="585"/>
                    </a:lnTo>
                    <a:lnTo>
                      <a:pt x="332" y="575"/>
                    </a:lnTo>
                    <a:lnTo>
                      <a:pt x="333" y="577"/>
                    </a:lnTo>
                    <a:lnTo>
                      <a:pt x="335" y="578"/>
                    </a:lnTo>
                    <a:lnTo>
                      <a:pt x="335" y="580"/>
                    </a:lnTo>
                    <a:lnTo>
                      <a:pt x="340" y="583"/>
                    </a:lnTo>
                    <a:lnTo>
                      <a:pt x="343" y="585"/>
                    </a:lnTo>
                    <a:lnTo>
                      <a:pt x="347" y="585"/>
                    </a:lnTo>
                    <a:lnTo>
                      <a:pt x="349" y="583"/>
                    </a:lnTo>
                    <a:lnTo>
                      <a:pt x="350" y="582"/>
                    </a:lnTo>
                    <a:lnTo>
                      <a:pt x="352" y="578"/>
                    </a:lnTo>
                    <a:lnTo>
                      <a:pt x="352" y="577"/>
                    </a:lnTo>
                    <a:lnTo>
                      <a:pt x="328" y="392"/>
                    </a:lnTo>
                    <a:lnTo>
                      <a:pt x="333" y="0"/>
                    </a:lnTo>
                    <a:lnTo>
                      <a:pt x="122" y="18"/>
                    </a:lnTo>
                    <a:lnTo>
                      <a:pt x="122" y="20"/>
                    </a:lnTo>
                    <a:lnTo>
                      <a:pt x="122" y="22"/>
                    </a:lnTo>
                    <a:lnTo>
                      <a:pt x="120" y="25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30"/>
                    </a:lnTo>
                    <a:lnTo>
                      <a:pt x="118" y="32"/>
                    </a:lnTo>
                    <a:lnTo>
                      <a:pt x="103" y="44"/>
                    </a:lnTo>
                    <a:lnTo>
                      <a:pt x="93" y="59"/>
                    </a:lnTo>
                    <a:lnTo>
                      <a:pt x="93" y="89"/>
                    </a:lnTo>
                    <a:lnTo>
                      <a:pt x="85" y="98"/>
                    </a:lnTo>
                    <a:lnTo>
                      <a:pt x="79" y="98"/>
                    </a:lnTo>
                    <a:lnTo>
                      <a:pt x="64" y="113"/>
                    </a:lnTo>
                    <a:lnTo>
                      <a:pt x="69" y="123"/>
                    </a:lnTo>
                    <a:lnTo>
                      <a:pt x="54" y="132"/>
                    </a:lnTo>
                    <a:lnTo>
                      <a:pt x="56" y="132"/>
                    </a:lnTo>
                    <a:lnTo>
                      <a:pt x="56" y="133"/>
                    </a:lnTo>
                    <a:lnTo>
                      <a:pt x="57" y="135"/>
                    </a:lnTo>
                    <a:lnTo>
                      <a:pt x="57" y="137"/>
                    </a:lnTo>
                    <a:lnTo>
                      <a:pt x="57" y="138"/>
                    </a:lnTo>
                    <a:lnTo>
                      <a:pt x="57" y="142"/>
                    </a:lnTo>
                    <a:lnTo>
                      <a:pt x="54" y="143"/>
                    </a:lnTo>
                    <a:lnTo>
                      <a:pt x="49" y="145"/>
                    </a:lnTo>
                    <a:lnTo>
                      <a:pt x="47" y="145"/>
                    </a:lnTo>
                    <a:lnTo>
                      <a:pt x="46" y="147"/>
                    </a:lnTo>
                    <a:lnTo>
                      <a:pt x="44" y="149"/>
                    </a:lnTo>
                    <a:lnTo>
                      <a:pt x="44" y="150"/>
                    </a:lnTo>
                    <a:lnTo>
                      <a:pt x="44" y="154"/>
                    </a:lnTo>
                    <a:lnTo>
                      <a:pt x="44" y="157"/>
                    </a:lnTo>
                    <a:lnTo>
                      <a:pt x="46" y="159"/>
                    </a:lnTo>
                    <a:lnTo>
                      <a:pt x="47" y="162"/>
                    </a:lnTo>
                    <a:lnTo>
                      <a:pt x="47" y="164"/>
                    </a:lnTo>
                    <a:lnTo>
                      <a:pt x="47" y="165"/>
                    </a:lnTo>
                    <a:lnTo>
                      <a:pt x="46" y="167"/>
                    </a:lnTo>
                    <a:lnTo>
                      <a:pt x="44" y="171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9" y="176"/>
                    </a:lnTo>
                    <a:lnTo>
                      <a:pt x="39" y="177"/>
                    </a:lnTo>
                    <a:lnTo>
                      <a:pt x="41" y="177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9"/>
                    </a:lnTo>
                    <a:lnTo>
                      <a:pt x="47" y="181"/>
                    </a:lnTo>
                    <a:lnTo>
                      <a:pt x="47" y="182"/>
                    </a:lnTo>
                    <a:lnTo>
                      <a:pt x="46" y="184"/>
                    </a:lnTo>
                    <a:lnTo>
                      <a:pt x="41" y="187"/>
                    </a:lnTo>
                    <a:lnTo>
                      <a:pt x="39" y="187"/>
                    </a:lnTo>
                    <a:lnTo>
                      <a:pt x="35" y="189"/>
                    </a:lnTo>
                    <a:lnTo>
                      <a:pt x="34" y="189"/>
                    </a:lnTo>
                    <a:lnTo>
                      <a:pt x="32" y="191"/>
                    </a:lnTo>
                    <a:lnTo>
                      <a:pt x="32" y="196"/>
                    </a:lnTo>
                    <a:lnTo>
                      <a:pt x="29" y="204"/>
                    </a:lnTo>
                    <a:lnTo>
                      <a:pt x="37" y="213"/>
                    </a:lnTo>
                    <a:lnTo>
                      <a:pt x="39" y="220"/>
                    </a:lnTo>
                    <a:lnTo>
                      <a:pt x="44" y="240"/>
                    </a:lnTo>
                    <a:lnTo>
                      <a:pt x="46" y="242"/>
                    </a:lnTo>
                    <a:lnTo>
                      <a:pt x="46" y="243"/>
                    </a:lnTo>
                    <a:lnTo>
                      <a:pt x="47" y="247"/>
                    </a:lnTo>
                    <a:lnTo>
                      <a:pt x="47" y="248"/>
                    </a:lnTo>
                    <a:lnTo>
                      <a:pt x="47" y="250"/>
                    </a:lnTo>
                    <a:lnTo>
                      <a:pt x="46" y="252"/>
                    </a:lnTo>
                    <a:lnTo>
                      <a:pt x="42" y="253"/>
                    </a:lnTo>
                    <a:lnTo>
                      <a:pt x="41" y="255"/>
                    </a:lnTo>
                    <a:lnTo>
                      <a:pt x="41" y="259"/>
                    </a:lnTo>
                    <a:lnTo>
                      <a:pt x="39" y="262"/>
                    </a:lnTo>
                    <a:lnTo>
                      <a:pt x="39" y="265"/>
                    </a:lnTo>
                    <a:lnTo>
                      <a:pt x="39" y="269"/>
                    </a:lnTo>
                    <a:lnTo>
                      <a:pt x="39" y="270"/>
                    </a:lnTo>
                    <a:lnTo>
                      <a:pt x="37" y="270"/>
                    </a:lnTo>
                    <a:lnTo>
                      <a:pt x="37" y="272"/>
                    </a:lnTo>
                    <a:lnTo>
                      <a:pt x="37" y="274"/>
                    </a:lnTo>
                    <a:lnTo>
                      <a:pt x="37" y="275"/>
                    </a:lnTo>
                    <a:lnTo>
                      <a:pt x="37" y="279"/>
                    </a:lnTo>
                    <a:lnTo>
                      <a:pt x="37" y="281"/>
                    </a:lnTo>
                    <a:lnTo>
                      <a:pt x="39" y="282"/>
                    </a:lnTo>
                    <a:lnTo>
                      <a:pt x="41" y="282"/>
                    </a:lnTo>
                    <a:lnTo>
                      <a:pt x="42" y="281"/>
                    </a:lnTo>
                    <a:lnTo>
                      <a:pt x="44" y="281"/>
                    </a:lnTo>
                    <a:lnTo>
                      <a:pt x="46" y="284"/>
                    </a:lnTo>
                    <a:lnTo>
                      <a:pt x="46" y="286"/>
                    </a:lnTo>
                    <a:lnTo>
                      <a:pt x="47" y="287"/>
                    </a:lnTo>
                    <a:lnTo>
                      <a:pt x="46" y="299"/>
                    </a:lnTo>
                    <a:lnTo>
                      <a:pt x="52" y="304"/>
                    </a:lnTo>
                    <a:lnTo>
                      <a:pt x="44" y="314"/>
                    </a:lnTo>
                    <a:lnTo>
                      <a:pt x="46" y="319"/>
                    </a:lnTo>
                    <a:lnTo>
                      <a:pt x="57" y="318"/>
                    </a:lnTo>
                    <a:lnTo>
                      <a:pt x="57" y="330"/>
                    </a:lnTo>
                    <a:lnTo>
                      <a:pt x="56" y="330"/>
                    </a:lnTo>
                    <a:lnTo>
                      <a:pt x="56" y="331"/>
                    </a:lnTo>
                    <a:lnTo>
                      <a:pt x="54" y="333"/>
                    </a:lnTo>
                    <a:lnTo>
                      <a:pt x="52" y="335"/>
                    </a:lnTo>
                    <a:lnTo>
                      <a:pt x="51" y="336"/>
                    </a:lnTo>
                    <a:lnTo>
                      <a:pt x="52" y="338"/>
                    </a:lnTo>
                    <a:lnTo>
                      <a:pt x="54" y="340"/>
                    </a:lnTo>
                    <a:lnTo>
                      <a:pt x="61" y="340"/>
                    </a:lnTo>
                    <a:lnTo>
                      <a:pt x="61" y="341"/>
                    </a:lnTo>
                    <a:lnTo>
                      <a:pt x="61" y="343"/>
                    </a:lnTo>
                    <a:lnTo>
                      <a:pt x="59" y="345"/>
                    </a:lnTo>
                    <a:lnTo>
                      <a:pt x="59" y="348"/>
                    </a:lnTo>
                    <a:lnTo>
                      <a:pt x="61" y="350"/>
                    </a:lnTo>
                    <a:lnTo>
                      <a:pt x="64" y="352"/>
                    </a:lnTo>
                    <a:lnTo>
                      <a:pt x="69" y="352"/>
                    </a:lnTo>
                    <a:lnTo>
                      <a:pt x="68" y="355"/>
                    </a:lnTo>
                    <a:lnTo>
                      <a:pt x="66" y="357"/>
                    </a:lnTo>
                    <a:lnTo>
                      <a:pt x="66" y="360"/>
                    </a:lnTo>
                    <a:lnTo>
                      <a:pt x="64" y="363"/>
                    </a:lnTo>
                    <a:lnTo>
                      <a:pt x="63" y="367"/>
                    </a:lnTo>
                    <a:lnTo>
                      <a:pt x="61" y="369"/>
                    </a:lnTo>
                    <a:lnTo>
                      <a:pt x="61" y="370"/>
                    </a:lnTo>
                    <a:lnTo>
                      <a:pt x="59" y="370"/>
                    </a:lnTo>
                    <a:lnTo>
                      <a:pt x="56" y="370"/>
                    </a:lnTo>
                    <a:lnTo>
                      <a:pt x="51" y="372"/>
                    </a:lnTo>
                    <a:lnTo>
                      <a:pt x="47" y="372"/>
                    </a:lnTo>
                    <a:lnTo>
                      <a:pt x="44" y="374"/>
                    </a:lnTo>
                    <a:lnTo>
                      <a:pt x="44" y="375"/>
                    </a:lnTo>
                    <a:lnTo>
                      <a:pt x="47" y="377"/>
                    </a:lnTo>
                    <a:lnTo>
                      <a:pt x="54" y="380"/>
                    </a:lnTo>
                    <a:lnTo>
                      <a:pt x="54" y="382"/>
                    </a:lnTo>
                    <a:lnTo>
                      <a:pt x="54" y="384"/>
                    </a:lnTo>
                    <a:lnTo>
                      <a:pt x="52" y="389"/>
                    </a:lnTo>
                    <a:lnTo>
                      <a:pt x="49" y="392"/>
                    </a:lnTo>
                    <a:lnTo>
                      <a:pt x="47" y="396"/>
                    </a:lnTo>
                    <a:lnTo>
                      <a:pt x="44" y="399"/>
                    </a:lnTo>
                    <a:lnTo>
                      <a:pt x="44" y="402"/>
                    </a:lnTo>
                    <a:lnTo>
                      <a:pt x="42" y="404"/>
                    </a:lnTo>
                    <a:lnTo>
                      <a:pt x="41" y="416"/>
                    </a:lnTo>
                    <a:lnTo>
                      <a:pt x="32" y="416"/>
                    </a:lnTo>
                    <a:lnTo>
                      <a:pt x="25" y="443"/>
                    </a:lnTo>
                    <a:lnTo>
                      <a:pt x="17" y="448"/>
                    </a:lnTo>
                    <a:lnTo>
                      <a:pt x="25" y="448"/>
                    </a:lnTo>
                    <a:lnTo>
                      <a:pt x="25" y="450"/>
                    </a:lnTo>
                    <a:lnTo>
                      <a:pt x="24" y="450"/>
                    </a:lnTo>
                    <a:lnTo>
                      <a:pt x="20" y="453"/>
                    </a:lnTo>
                    <a:lnTo>
                      <a:pt x="19" y="455"/>
                    </a:lnTo>
                    <a:lnTo>
                      <a:pt x="15" y="458"/>
                    </a:lnTo>
                    <a:lnTo>
                      <a:pt x="15" y="460"/>
                    </a:lnTo>
                    <a:lnTo>
                      <a:pt x="15" y="463"/>
                    </a:lnTo>
                    <a:lnTo>
                      <a:pt x="17" y="465"/>
                    </a:lnTo>
                    <a:lnTo>
                      <a:pt x="17" y="467"/>
                    </a:lnTo>
                    <a:lnTo>
                      <a:pt x="15" y="468"/>
                    </a:lnTo>
                    <a:lnTo>
                      <a:pt x="13" y="470"/>
                    </a:lnTo>
                    <a:lnTo>
                      <a:pt x="10" y="473"/>
                    </a:lnTo>
                    <a:lnTo>
                      <a:pt x="10" y="477"/>
                    </a:lnTo>
                    <a:lnTo>
                      <a:pt x="8" y="479"/>
                    </a:lnTo>
                    <a:lnTo>
                      <a:pt x="10" y="480"/>
                    </a:lnTo>
                    <a:lnTo>
                      <a:pt x="13" y="480"/>
                    </a:lnTo>
                    <a:lnTo>
                      <a:pt x="15" y="482"/>
                    </a:lnTo>
                    <a:lnTo>
                      <a:pt x="15" y="485"/>
                    </a:lnTo>
                    <a:lnTo>
                      <a:pt x="13" y="487"/>
                    </a:lnTo>
                    <a:lnTo>
                      <a:pt x="8" y="492"/>
                    </a:lnTo>
                    <a:lnTo>
                      <a:pt x="5" y="494"/>
                    </a:lnTo>
                    <a:lnTo>
                      <a:pt x="2" y="495"/>
                    </a:lnTo>
                    <a:lnTo>
                      <a:pt x="0" y="497"/>
                    </a:lnTo>
                    <a:lnTo>
                      <a:pt x="0" y="501"/>
                    </a:lnTo>
                    <a:lnTo>
                      <a:pt x="0" y="502"/>
                    </a:lnTo>
                    <a:lnTo>
                      <a:pt x="2" y="504"/>
                    </a:lnTo>
                    <a:lnTo>
                      <a:pt x="3" y="506"/>
                    </a:lnTo>
                    <a:lnTo>
                      <a:pt x="5" y="506"/>
                    </a:lnTo>
                    <a:lnTo>
                      <a:pt x="7" y="507"/>
                    </a:lnTo>
                    <a:lnTo>
                      <a:pt x="5" y="509"/>
                    </a:lnTo>
                    <a:lnTo>
                      <a:pt x="5" y="512"/>
                    </a:lnTo>
                    <a:lnTo>
                      <a:pt x="5" y="514"/>
                    </a:lnTo>
                    <a:lnTo>
                      <a:pt x="3" y="517"/>
                    </a:lnTo>
                    <a:lnTo>
                      <a:pt x="3" y="521"/>
                    </a:lnTo>
                    <a:lnTo>
                      <a:pt x="3" y="523"/>
                    </a:lnTo>
                    <a:lnTo>
                      <a:pt x="3" y="524"/>
                    </a:lnTo>
                    <a:lnTo>
                      <a:pt x="203" y="511"/>
                    </a:lnTo>
                    <a:lnTo>
                      <a:pt x="203" y="534"/>
                    </a:lnTo>
                    <a:lnTo>
                      <a:pt x="201" y="534"/>
                    </a:lnTo>
                    <a:lnTo>
                      <a:pt x="200" y="538"/>
                    </a:lnTo>
                    <a:lnTo>
                      <a:pt x="198" y="543"/>
                    </a:lnTo>
                    <a:lnTo>
                      <a:pt x="196" y="546"/>
                    </a:lnTo>
                    <a:lnTo>
                      <a:pt x="195" y="553"/>
                    </a:lnTo>
                    <a:lnTo>
                      <a:pt x="195" y="558"/>
                    </a:lnTo>
                    <a:lnTo>
                      <a:pt x="198" y="563"/>
                    </a:lnTo>
                    <a:lnTo>
                      <a:pt x="203" y="567"/>
                    </a:lnTo>
                    <a:lnTo>
                      <a:pt x="205" y="568"/>
                    </a:lnTo>
                    <a:lnTo>
                      <a:pt x="208" y="572"/>
                    </a:lnTo>
                    <a:lnTo>
                      <a:pt x="211" y="577"/>
                    </a:lnTo>
                    <a:lnTo>
                      <a:pt x="217" y="583"/>
                    </a:lnTo>
                    <a:lnTo>
                      <a:pt x="220" y="590"/>
                    </a:lnTo>
                    <a:lnTo>
                      <a:pt x="223" y="597"/>
                    </a:lnTo>
                    <a:lnTo>
                      <a:pt x="223" y="605"/>
                    </a:lnTo>
                    <a:lnTo>
                      <a:pt x="222" y="612"/>
                    </a:lnTo>
                    <a:lnTo>
                      <a:pt x="240" y="609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4" name="Freeform 77"/>
              <p:cNvSpPr>
                <a:spLocks/>
              </p:cNvSpPr>
              <p:nvPr/>
            </p:nvSpPr>
            <p:spPr bwMode="auto">
              <a:xfrm>
                <a:off x="3392" y="2451"/>
                <a:ext cx="352" cy="612"/>
              </a:xfrm>
              <a:custGeom>
                <a:avLst/>
                <a:gdLst>
                  <a:gd name="T0" fmla="*/ 262 w 352"/>
                  <a:gd name="T1" fmla="*/ 594 h 612"/>
                  <a:gd name="T2" fmla="*/ 281 w 352"/>
                  <a:gd name="T3" fmla="*/ 587 h 612"/>
                  <a:gd name="T4" fmla="*/ 301 w 352"/>
                  <a:gd name="T5" fmla="*/ 583 h 612"/>
                  <a:gd name="T6" fmla="*/ 296 w 352"/>
                  <a:gd name="T7" fmla="*/ 577 h 612"/>
                  <a:gd name="T8" fmla="*/ 306 w 352"/>
                  <a:gd name="T9" fmla="*/ 573 h 612"/>
                  <a:gd name="T10" fmla="*/ 315 w 352"/>
                  <a:gd name="T11" fmla="*/ 582 h 612"/>
                  <a:gd name="T12" fmla="*/ 332 w 352"/>
                  <a:gd name="T13" fmla="*/ 575 h 612"/>
                  <a:gd name="T14" fmla="*/ 340 w 352"/>
                  <a:gd name="T15" fmla="*/ 583 h 612"/>
                  <a:gd name="T16" fmla="*/ 352 w 352"/>
                  <a:gd name="T17" fmla="*/ 578 h 612"/>
                  <a:gd name="T18" fmla="*/ 333 w 352"/>
                  <a:gd name="T19" fmla="*/ 0 h 612"/>
                  <a:gd name="T20" fmla="*/ 122 w 352"/>
                  <a:gd name="T21" fmla="*/ 22 h 612"/>
                  <a:gd name="T22" fmla="*/ 118 w 352"/>
                  <a:gd name="T23" fmla="*/ 32 h 612"/>
                  <a:gd name="T24" fmla="*/ 79 w 352"/>
                  <a:gd name="T25" fmla="*/ 98 h 612"/>
                  <a:gd name="T26" fmla="*/ 56 w 352"/>
                  <a:gd name="T27" fmla="*/ 132 h 612"/>
                  <a:gd name="T28" fmla="*/ 57 w 352"/>
                  <a:gd name="T29" fmla="*/ 142 h 612"/>
                  <a:gd name="T30" fmla="*/ 46 w 352"/>
                  <a:gd name="T31" fmla="*/ 147 h 612"/>
                  <a:gd name="T32" fmla="*/ 46 w 352"/>
                  <a:gd name="T33" fmla="*/ 159 h 612"/>
                  <a:gd name="T34" fmla="*/ 46 w 352"/>
                  <a:gd name="T35" fmla="*/ 167 h 612"/>
                  <a:gd name="T36" fmla="*/ 39 w 352"/>
                  <a:gd name="T37" fmla="*/ 177 h 612"/>
                  <a:gd name="T38" fmla="*/ 46 w 352"/>
                  <a:gd name="T39" fmla="*/ 179 h 612"/>
                  <a:gd name="T40" fmla="*/ 41 w 352"/>
                  <a:gd name="T41" fmla="*/ 187 h 612"/>
                  <a:gd name="T42" fmla="*/ 32 w 352"/>
                  <a:gd name="T43" fmla="*/ 196 h 612"/>
                  <a:gd name="T44" fmla="*/ 44 w 352"/>
                  <a:gd name="T45" fmla="*/ 240 h 612"/>
                  <a:gd name="T46" fmla="*/ 47 w 352"/>
                  <a:gd name="T47" fmla="*/ 248 h 612"/>
                  <a:gd name="T48" fmla="*/ 42 w 352"/>
                  <a:gd name="T49" fmla="*/ 253 h 612"/>
                  <a:gd name="T50" fmla="*/ 39 w 352"/>
                  <a:gd name="T51" fmla="*/ 269 h 612"/>
                  <a:gd name="T52" fmla="*/ 37 w 352"/>
                  <a:gd name="T53" fmla="*/ 272 h 612"/>
                  <a:gd name="T54" fmla="*/ 39 w 352"/>
                  <a:gd name="T55" fmla="*/ 282 h 612"/>
                  <a:gd name="T56" fmla="*/ 46 w 352"/>
                  <a:gd name="T57" fmla="*/ 284 h 612"/>
                  <a:gd name="T58" fmla="*/ 44 w 352"/>
                  <a:gd name="T59" fmla="*/ 314 h 612"/>
                  <a:gd name="T60" fmla="*/ 56 w 352"/>
                  <a:gd name="T61" fmla="*/ 330 h 612"/>
                  <a:gd name="T62" fmla="*/ 52 w 352"/>
                  <a:gd name="T63" fmla="*/ 338 h 612"/>
                  <a:gd name="T64" fmla="*/ 61 w 352"/>
                  <a:gd name="T65" fmla="*/ 341 h 612"/>
                  <a:gd name="T66" fmla="*/ 64 w 352"/>
                  <a:gd name="T67" fmla="*/ 352 h 612"/>
                  <a:gd name="T68" fmla="*/ 66 w 352"/>
                  <a:gd name="T69" fmla="*/ 357 h 612"/>
                  <a:gd name="T70" fmla="*/ 61 w 352"/>
                  <a:gd name="T71" fmla="*/ 370 h 612"/>
                  <a:gd name="T72" fmla="*/ 47 w 352"/>
                  <a:gd name="T73" fmla="*/ 372 h 612"/>
                  <a:gd name="T74" fmla="*/ 54 w 352"/>
                  <a:gd name="T75" fmla="*/ 380 h 612"/>
                  <a:gd name="T76" fmla="*/ 47 w 352"/>
                  <a:gd name="T77" fmla="*/ 396 h 612"/>
                  <a:gd name="T78" fmla="*/ 32 w 352"/>
                  <a:gd name="T79" fmla="*/ 416 h 612"/>
                  <a:gd name="T80" fmla="*/ 25 w 352"/>
                  <a:gd name="T81" fmla="*/ 450 h 612"/>
                  <a:gd name="T82" fmla="*/ 15 w 352"/>
                  <a:gd name="T83" fmla="*/ 460 h 612"/>
                  <a:gd name="T84" fmla="*/ 15 w 352"/>
                  <a:gd name="T85" fmla="*/ 468 h 612"/>
                  <a:gd name="T86" fmla="*/ 10 w 352"/>
                  <a:gd name="T87" fmla="*/ 480 h 612"/>
                  <a:gd name="T88" fmla="*/ 13 w 352"/>
                  <a:gd name="T89" fmla="*/ 487 h 612"/>
                  <a:gd name="T90" fmla="*/ 0 w 352"/>
                  <a:gd name="T91" fmla="*/ 497 h 612"/>
                  <a:gd name="T92" fmla="*/ 5 w 352"/>
                  <a:gd name="T93" fmla="*/ 506 h 612"/>
                  <a:gd name="T94" fmla="*/ 5 w 352"/>
                  <a:gd name="T95" fmla="*/ 514 h 612"/>
                  <a:gd name="T96" fmla="*/ 203 w 352"/>
                  <a:gd name="T97" fmla="*/ 511 h 612"/>
                  <a:gd name="T98" fmla="*/ 198 w 352"/>
                  <a:gd name="T99" fmla="*/ 543 h 612"/>
                  <a:gd name="T100" fmla="*/ 203 w 352"/>
                  <a:gd name="T101" fmla="*/ 567 h 612"/>
                  <a:gd name="T102" fmla="*/ 217 w 352"/>
                  <a:gd name="T103" fmla="*/ 583 h 612"/>
                  <a:gd name="T104" fmla="*/ 240 w 352"/>
                  <a:gd name="T105" fmla="*/ 609 h 6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52"/>
                  <a:gd name="T160" fmla="*/ 0 h 612"/>
                  <a:gd name="T161" fmla="*/ 352 w 352"/>
                  <a:gd name="T162" fmla="*/ 612 h 6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52" h="612">
                    <a:moveTo>
                      <a:pt x="240" y="609"/>
                    </a:moveTo>
                    <a:lnTo>
                      <a:pt x="252" y="599"/>
                    </a:lnTo>
                    <a:lnTo>
                      <a:pt x="252" y="590"/>
                    </a:lnTo>
                    <a:lnTo>
                      <a:pt x="262" y="594"/>
                    </a:lnTo>
                    <a:lnTo>
                      <a:pt x="266" y="592"/>
                    </a:lnTo>
                    <a:lnTo>
                      <a:pt x="271" y="590"/>
                    </a:lnTo>
                    <a:lnTo>
                      <a:pt x="276" y="589"/>
                    </a:lnTo>
                    <a:lnTo>
                      <a:pt x="281" y="587"/>
                    </a:lnTo>
                    <a:lnTo>
                      <a:pt x="284" y="585"/>
                    </a:lnTo>
                    <a:lnTo>
                      <a:pt x="288" y="585"/>
                    </a:lnTo>
                    <a:lnTo>
                      <a:pt x="291" y="585"/>
                    </a:lnTo>
                    <a:lnTo>
                      <a:pt x="301" y="583"/>
                    </a:lnTo>
                    <a:lnTo>
                      <a:pt x="306" y="583"/>
                    </a:lnTo>
                    <a:lnTo>
                      <a:pt x="306" y="582"/>
                    </a:lnTo>
                    <a:lnTo>
                      <a:pt x="305" y="580"/>
                    </a:lnTo>
                    <a:lnTo>
                      <a:pt x="301" y="578"/>
                    </a:lnTo>
                    <a:lnTo>
                      <a:pt x="296" y="577"/>
                    </a:lnTo>
                    <a:lnTo>
                      <a:pt x="293" y="577"/>
                    </a:lnTo>
                    <a:lnTo>
                      <a:pt x="301" y="573"/>
                    </a:lnTo>
                    <a:lnTo>
                      <a:pt x="306" y="573"/>
                    </a:lnTo>
                    <a:lnTo>
                      <a:pt x="311" y="575"/>
                    </a:lnTo>
                    <a:lnTo>
                      <a:pt x="313" y="577"/>
                    </a:lnTo>
                    <a:lnTo>
                      <a:pt x="315" y="578"/>
                    </a:lnTo>
                    <a:lnTo>
                      <a:pt x="315" y="582"/>
                    </a:lnTo>
                    <a:lnTo>
                      <a:pt x="315" y="583"/>
                    </a:lnTo>
                    <a:lnTo>
                      <a:pt x="323" y="585"/>
                    </a:lnTo>
                    <a:lnTo>
                      <a:pt x="332" y="575"/>
                    </a:lnTo>
                    <a:lnTo>
                      <a:pt x="333" y="577"/>
                    </a:lnTo>
                    <a:lnTo>
                      <a:pt x="335" y="578"/>
                    </a:lnTo>
                    <a:lnTo>
                      <a:pt x="335" y="580"/>
                    </a:lnTo>
                    <a:lnTo>
                      <a:pt x="340" y="583"/>
                    </a:lnTo>
                    <a:lnTo>
                      <a:pt x="343" y="585"/>
                    </a:lnTo>
                    <a:lnTo>
                      <a:pt x="347" y="585"/>
                    </a:lnTo>
                    <a:lnTo>
                      <a:pt x="349" y="583"/>
                    </a:lnTo>
                    <a:lnTo>
                      <a:pt x="350" y="582"/>
                    </a:lnTo>
                    <a:lnTo>
                      <a:pt x="352" y="578"/>
                    </a:lnTo>
                    <a:lnTo>
                      <a:pt x="352" y="577"/>
                    </a:lnTo>
                    <a:lnTo>
                      <a:pt x="328" y="392"/>
                    </a:lnTo>
                    <a:lnTo>
                      <a:pt x="333" y="0"/>
                    </a:lnTo>
                    <a:lnTo>
                      <a:pt x="122" y="18"/>
                    </a:lnTo>
                    <a:lnTo>
                      <a:pt x="122" y="20"/>
                    </a:lnTo>
                    <a:lnTo>
                      <a:pt x="122" y="22"/>
                    </a:lnTo>
                    <a:lnTo>
                      <a:pt x="120" y="25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30"/>
                    </a:lnTo>
                    <a:lnTo>
                      <a:pt x="118" y="32"/>
                    </a:lnTo>
                    <a:lnTo>
                      <a:pt x="103" y="44"/>
                    </a:lnTo>
                    <a:lnTo>
                      <a:pt x="93" y="59"/>
                    </a:lnTo>
                    <a:lnTo>
                      <a:pt x="93" y="89"/>
                    </a:lnTo>
                    <a:lnTo>
                      <a:pt x="85" y="98"/>
                    </a:lnTo>
                    <a:lnTo>
                      <a:pt x="79" y="98"/>
                    </a:lnTo>
                    <a:lnTo>
                      <a:pt x="64" y="113"/>
                    </a:lnTo>
                    <a:lnTo>
                      <a:pt x="69" y="123"/>
                    </a:lnTo>
                    <a:lnTo>
                      <a:pt x="54" y="132"/>
                    </a:lnTo>
                    <a:lnTo>
                      <a:pt x="56" y="132"/>
                    </a:lnTo>
                    <a:lnTo>
                      <a:pt x="56" y="133"/>
                    </a:lnTo>
                    <a:lnTo>
                      <a:pt x="57" y="135"/>
                    </a:lnTo>
                    <a:lnTo>
                      <a:pt x="57" y="137"/>
                    </a:lnTo>
                    <a:lnTo>
                      <a:pt x="57" y="138"/>
                    </a:lnTo>
                    <a:lnTo>
                      <a:pt x="57" y="142"/>
                    </a:lnTo>
                    <a:lnTo>
                      <a:pt x="54" y="143"/>
                    </a:lnTo>
                    <a:lnTo>
                      <a:pt x="49" y="145"/>
                    </a:lnTo>
                    <a:lnTo>
                      <a:pt x="47" y="145"/>
                    </a:lnTo>
                    <a:lnTo>
                      <a:pt x="46" y="147"/>
                    </a:lnTo>
                    <a:lnTo>
                      <a:pt x="44" y="149"/>
                    </a:lnTo>
                    <a:lnTo>
                      <a:pt x="44" y="150"/>
                    </a:lnTo>
                    <a:lnTo>
                      <a:pt x="44" y="154"/>
                    </a:lnTo>
                    <a:lnTo>
                      <a:pt x="44" y="157"/>
                    </a:lnTo>
                    <a:lnTo>
                      <a:pt x="46" y="159"/>
                    </a:lnTo>
                    <a:lnTo>
                      <a:pt x="47" y="162"/>
                    </a:lnTo>
                    <a:lnTo>
                      <a:pt x="47" y="164"/>
                    </a:lnTo>
                    <a:lnTo>
                      <a:pt x="47" y="165"/>
                    </a:lnTo>
                    <a:lnTo>
                      <a:pt x="46" y="167"/>
                    </a:lnTo>
                    <a:lnTo>
                      <a:pt x="44" y="171"/>
                    </a:lnTo>
                    <a:lnTo>
                      <a:pt x="42" y="172"/>
                    </a:lnTo>
                    <a:lnTo>
                      <a:pt x="41" y="174"/>
                    </a:lnTo>
                    <a:lnTo>
                      <a:pt x="39" y="176"/>
                    </a:lnTo>
                    <a:lnTo>
                      <a:pt x="39" y="177"/>
                    </a:lnTo>
                    <a:lnTo>
                      <a:pt x="41" y="177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9"/>
                    </a:lnTo>
                    <a:lnTo>
                      <a:pt x="47" y="181"/>
                    </a:lnTo>
                    <a:lnTo>
                      <a:pt x="47" y="182"/>
                    </a:lnTo>
                    <a:lnTo>
                      <a:pt x="46" y="184"/>
                    </a:lnTo>
                    <a:lnTo>
                      <a:pt x="41" y="187"/>
                    </a:lnTo>
                    <a:lnTo>
                      <a:pt x="39" y="187"/>
                    </a:lnTo>
                    <a:lnTo>
                      <a:pt x="35" y="189"/>
                    </a:lnTo>
                    <a:lnTo>
                      <a:pt x="34" y="189"/>
                    </a:lnTo>
                    <a:lnTo>
                      <a:pt x="32" y="191"/>
                    </a:lnTo>
                    <a:lnTo>
                      <a:pt x="32" y="196"/>
                    </a:lnTo>
                    <a:lnTo>
                      <a:pt x="29" y="204"/>
                    </a:lnTo>
                    <a:lnTo>
                      <a:pt x="37" y="213"/>
                    </a:lnTo>
                    <a:lnTo>
                      <a:pt x="39" y="220"/>
                    </a:lnTo>
                    <a:lnTo>
                      <a:pt x="44" y="240"/>
                    </a:lnTo>
                    <a:lnTo>
                      <a:pt x="46" y="242"/>
                    </a:lnTo>
                    <a:lnTo>
                      <a:pt x="46" y="243"/>
                    </a:lnTo>
                    <a:lnTo>
                      <a:pt x="47" y="247"/>
                    </a:lnTo>
                    <a:lnTo>
                      <a:pt x="47" y="248"/>
                    </a:lnTo>
                    <a:lnTo>
                      <a:pt x="47" y="250"/>
                    </a:lnTo>
                    <a:lnTo>
                      <a:pt x="46" y="252"/>
                    </a:lnTo>
                    <a:lnTo>
                      <a:pt x="42" y="253"/>
                    </a:lnTo>
                    <a:lnTo>
                      <a:pt x="41" y="255"/>
                    </a:lnTo>
                    <a:lnTo>
                      <a:pt x="41" y="259"/>
                    </a:lnTo>
                    <a:lnTo>
                      <a:pt x="39" y="262"/>
                    </a:lnTo>
                    <a:lnTo>
                      <a:pt x="39" y="265"/>
                    </a:lnTo>
                    <a:lnTo>
                      <a:pt x="39" y="269"/>
                    </a:lnTo>
                    <a:lnTo>
                      <a:pt x="39" y="270"/>
                    </a:lnTo>
                    <a:lnTo>
                      <a:pt x="37" y="270"/>
                    </a:lnTo>
                    <a:lnTo>
                      <a:pt x="37" y="272"/>
                    </a:lnTo>
                    <a:lnTo>
                      <a:pt x="37" y="274"/>
                    </a:lnTo>
                    <a:lnTo>
                      <a:pt x="37" y="275"/>
                    </a:lnTo>
                    <a:lnTo>
                      <a:pt x="37" y="279"/>
                    </a:lnTo>
                    <a:lnTo>
                      <a:pt x="37" y="281"/>
                    </a:lnTo>
                    <a:lnTo>
                      <a:pt x="39" y="282"/>
                    </a:lnTo>
                    <a:lnTo>
                      <a:pt x="41" y="282"/>
                    </a:lnTo>
                    <a:lnTo>
                      <a:pt x="42" y="281"/>
                    </a:lnTo>
                    <a:lnTo>
                      <a:pt x="44" y="281"/>
                    </a:lnTo>
                    <a:lnTo>
                      <a:pt x="46" y="284"/>
                    </a:lnTo>
                    <a:lnTo>
                      <a:pt x="46" y="286"/>
                    </a:lnTo>
                    <a:lnTo>
                      <a:pt x="47" y="287"/>
                    </a:lnTo>
                    <a:lnTo>
                      <a:pt x="46" y="299"/>
                    </a:lnTo>
                    <a:lnTo>
                      <a:pt x="52" y="304"/>
                    </a:lnTo>
                    <a:lnTo>
                      <a:pt x="44" y="314"/>
                    </a:lnTo>
                    <a:lnTo>
                      <a:pt x="46" y="319"/>
                    </a:lnTo>
                    <a:lnTo>
                      <a:pt x="57" y="318"/>
                    </a:lnTo>
                    <a:lnTo>
                      <a:pt x="57" y="330"/>
                    </a:lnTo>
                    <a:lnTo>
                      <a:pt x="56" y="330"/>
                    </a:lnTo>
                    <a:lnTo>
                      <a:pt x="56" y="331"/>
                    </a:lnTo>
                    <a:lnTo>
                      <a:pt x="54" y="333"/>
                    </a:lnTo>
                    <a:lnTo>
                      <a:pt x="52" y="335"/>
                    </a:lnTo>
                    <a:lnTo>
                      <a:pt x="51" y="336"/>
                    </a:lnTo>
                    <a:lnTo>
                      <a:pt x="52" y="338"/>
                    </a:lnTo>
                    <a:lnTo>
                      <a:pt x="54" y="340"/>
                    </a:lnTo>
                    <a:lnTo>
                      <a:pt x="61" y="340"/>
                    </a:lnTo>
                    <a:lnTo>
                      <a:pt x="61" y="341"/>
                    </a:lnTo>
                    <a:lnTo>
                      <a:pt x="61" y="343"/>
                    </a:lnTo>
                    <a:lnTo>
                      <a:pt x="59" y="345"/>
                    </a:lnTo>
                    <a:lnTo>
                      <a:pt x="59" y="348"/>
                    </a:lnTo>
                    <a:lnTo>
                      <a:pt x="61" y="350"/>
                    </a:lnTo>
                    <a:lnTo>
                      <a:pt x="64" y="352"/>
                    </a:lnTo>
                    <a:lnTo>
                      <a:pt x="69" y="352"/>
                    </a:lnTo>
                    <a:lnTo>
                      <a:pt x="68" y="355"/>
                    </a:lnTo>
                    <a:lnTo>
                      <a:pt x="66" y="357"/>
                    </a:lnTo>
                    <a:lnTo>
                      <a:pt x="66" y="360"/>
                    </a:lnTo>
                    <a:lnTo>
                      <a:pt x="64" y="363"/>
                    </a:lnTo>
                    <a:lnTo>
                      <a:pt x="63" y="367"/>
                    </a:lnTo>
                    <a:lnTo>
                      <a:pt x="61" y="369"/>
                    </a:lnTo>
                    <a:lnTo>
                      <a:pt x="61" y="370"/>
                    </a:lnTo>
                    <a:lnTo>
                      <a:pt x="59" y="370"/>
                    </a:lnTo>
                    <a:lnTo>
                      <a:pt x="56" y="370"/>
                    </a:lnTo>
                    <a:lnTo>
                      <a:pt x="51" y="372"/>
                    </a:lnTo>
                    <a:lnTo>
                      <a:pt x="47" y="372"/>
                    </a:lnTo>
                    <a:lnTo>
                      <a:pt x="44" y="374"/>
                    </a:lnTo>
                    <a:lnTo>
                      <a:pt x="44" y="375"/>
                    </a:lnTo>
                    <a:lnTo>
                      <a:pt x="47" y="377"/>
                    </a:lnTo>
                    <a:lnTo>
                      <a:pt x="54" y="380"/>
                    </a:lnTo>
                    <a:lnTo>
                      <a:pt x="54" y="382"/>
                    </a:lnTo>
                    <a:lnTo>
                      <a:pt x="54" y="384"/>
                    </a:lnTo>
                    <a:lnTo>
                      <a:pt x="52" y="389"/>
                    </a:lnTo>
                    <a:lnTo>
                      <a:pt x="49" y="392"/>
                    </a:lnTo>
                    <a:lnTo>
                      <a:pt x="47" y="396"/>
                    </a:lnTo>
                    <a:lnTo>
                      <a:pt x="44" y="399"/>
                    </a:lnTo>
                    <a:lnTo>
                      <a:pt x="44" y="402"/>
                    </a:lnTo>
                    <a:lnTo>
                      <a:pt x="42" y="404"/>
                    </a:lnTo>
                    <a:lnTo>
                      <a:pt x="41" y="416"/>
                    </a:lnTo>
                    <a:lnTo>
                      <a:pt x="32" y="416"/>
                    </a:lnTo>
                    <a:lnTo>
                      <a:pt x="25" y="443"/>
                    </a:lnTo>
                    <a:lnTo>
                      <a:pt x="17" y="448"/>
                    </a:lnTo>
                    <a:lnTo>
                      <a:pt x="25" y="448"/>
                    </a:lnTo>
                    <a:lnTo>
                      <a:pt x="25" y="450"/>
                    </a:lnTo>
                    <a:lnTo>
                      <a:pt x="24" y="450"/>
                    </a:lnTo>
                    <a:lnTo>
                      <a:pt x="20" y="453"/>
                    </a:lnTo>
                    <a:lnTo>
                      <a:pt x="19" y="455"/>
                    </a:lnTo>
                    <a:lnTo>
                      <a:pt x="15" y="458"/>
                    </a:lnTo>
                    <a:lnTo>
                      <a:pt x="15" y="460"/>
                    </a:lnTo>
                    <a:lnTo>
                      <a:pt x="15" y="463"/>
                    </a:lnTo>
                    <a:lnTo>
                      <a:pt x="17" y="465"/>
                    </a:lnTo>
                    <a:lnTo>
                      <a:pt x="17" y="467"/>
                    </a:lnTo>
                    <a:lnTo>
                      <a:pt x="15" y="468"/>
                    </a:lnTo>
                    <a:lnTo>
                      <a:pt x="13" y="470"/>
                    </a:lnTo>
                    <a:lnTo>
                      <a:pt x="10" y="473"/>
                    </a:lnTo>
                    <a:lnTo>
                      <a:pt x="10" y="477"/>
                    </a:lnTo>
                    <a:lnTo>
                      <a:pt x="8" y="479"/>
                    </a:lnTo>
                    <a:lnTo>
                      <a:pt x="10" y="480"/>
                    </a:lnTo>
                    <a:lnTo>
                      <a:pt x="13" y="480"/>
                    </a:lnTo>
                    <a:lnTo>
                      <a:pt x="15" y="482"/>
                    </a:lnTo>
                    <a:lnTo>
                      <a:pt x="15" y="485"/>
                    </a:lnTo>
                    <a:lnTo>
                      <a:pt x="13" y="487"/>
                    </a:lnTo>
                    <a:lnTo>
                      <a:pt x="8" y="492"/>
                    </a:lnTo>
                    <a:lnTo>
                      <a:pt x="5" y="494"/>
                    </a:lnTo>
                    <a:lnTo>
                      <a:pt x="2" y="495"/>
                    </a:lnTo>
                    <a:lnTo>
                      <a:pt x="0" y="497"/>
                    </a:lnTo>
                    <a:lnTo>
                      <a:pt x="0" y="501"/>
                    </a:lnTo>
                    <a:lnTo>
                      <a:pt x="0" y="502"/>
                    </a:lnTo>
                    <a:lnTo>
                      <a:pt x="2" y="504"/>
                    </a:lnTo>
                    <a:lnTo>
                      <a:pt x="3" y="506"/>
                    </a:lnTo>
                    <a:lnTo>
                      <a:pt x="5" y="506"/>
                    </a:lnTo>
                    <a:lnTo>
                      <a:pt x="7" y="507"/>
                    </a:lnTo>
                    <a:lnTo>
                      <a:pt x="5" y="509"/>
                    </a:lnTo>
                    <a:lnTo>
                      <a:pt x="5" y="512"/>
                    </a:lnTo>
                    <a:lnTo>
                      <a:pt x="5" y="514"/>
                    </a:lnTo>
                    <a:lnTo>
                      <a:pt x="3" y="517"/>
                    </a:lnTo>
                    <a:lnTo>
                      <a:pt x="3" y="521"/>
                    </a:lnTo>
                    <a:lnTo>
                      <a:pt x="3" y="523"/>
                    </a:lnTo>
                    <a:lnTo>
                      <a:pt x="3" y="524"/>
                    </a:lnTo>
                    <a:lnTo>
                      <a:pt x="203" y="511"/>
                    </a:lnTo>
                    <a:lnTo>
                      <a:pt x="203" y="534"/>
                    </a:lnTo>
                    <a:lnTo>
                      <a:pt x="201" y="534"/>
                    </a:lnTo>
                    <a:lnTo>
                      <a:pt x="200" y="538"/>
                    </a:lnTo>
                    <a:lnTo>
                      <a:pt x="198" y="543"/>
                    </a:lnTo>
                    <a:lnTo>
                      <a:pt x="196" y="546"/>
                    </a:lnTo>
                    <a:lnTo>
                      <a:pt x="195" y="553"/>
                    </a:lnTo>
                    <a:lnTo>
                      <a:pt x="195" y="558"/>
                    </a:lnTo>
                    <a:lnTo>
                      <a:pt x="198" y="563"/>
                    </a:lnTo>
                    <a:lnTo>
                      <a:pt x="203" y="567"/>
                    </a:lnTo>
                    <a:lnTo>
                      <a:pt x="205" y="568"/>
                    </a:lnTo>
                    <a:lnTo>
                      <a:pt x="208" y="572"/>
                    </a:lnTo>
                    <a:lnTo>
                      <a:pt x="211" y="577"/>
                    </a:lnTo>
                    <a:lnTo>
                      <a:pt x="217" y="583"/>
                    </a:lnTo>
                    <a:lnTo>
                      <a:pt x="220" y="590"/>
                    </a:lnTo>
                    <a:lnTo>
                      <a:pt x="223" y="597"/>
                    </a:lnTo>
                    <a:lnTo>
                      <a:pt x="223" y="605"/>
                    </a:lnTo>
                    <a:lnTo>
                      <a:pt x="222" y="612"/>
                    </a:lnTo>
                    <a:lnTo>
                      <a:pt x="240" y="609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8" name="Group 78"/>
            <p:cNvGrpSpPr>
              <a:grpSpLocks/>
            </p:cNvGrpSpPr>
            <p:nvPr/>
          </p:nvGrpSpPr>
          <p:grpSpPr bwMode="auto">
            <a:xfrm>
              <a:off x="9148763" y="4191000"/>
              <a:ext cx="449262" cy="198438"/>
              <a:chOff x="4487" y="1686"/>
              <a:chExt cx="448" cy="223"/>
            </a:xfrm>
          </p:grpSpPr>
          <p:sp>
            <p:nvSpPr>
              <p:cNvPr id="466" name="Freeform 79"/>
              <p:cNvSpPr>
                <a:spLocks/>
              </p:cNvSpPr>
              <p:nvPr/>
            </p:nvSpPr>
            <p:spPr bwMode="auto">
              <a:xfrm>
                <a:off x="4487" y="1686"/>
                <a:ext cx="448" cy="223"/>
              </a:xfrm>
              <a:custGeom>
                <a:avLst/>
                <a:gdLst>
                  <a:gd name="T0" fmla="*/ 249 w 448"/>
                  <a:gd name="T1" fmla="*/ 155 h 223"/>
                  <a:gd name="T2" fmla="*/ 238 w 448"/>
                  <a:gd name="T3" fmla="*/ 189 h 223"/>
                  <a:gd name="T4" fmla="*/ 252 w 448"/>
                  <a:gd name="T5" fmla="*/ 186 h 223"/>
                  <a:gd name="T6" fmla="*/ 264 w 448"/>
                  <a:gd name="T7" fmla="*/ 188 h 223"/>
                  <a:gd name="T8" fmla="*/ 284 w 448"/>
                  <a:gd name="T9" fmla="*/ 201 h 223"/>
                  <a:gd name="T10" fmla="*/ 330 w 448"/>
                  <a:gd name="T11" fmla="*/ 215 h 223"/>
                  <a:gd name="T12" fmla="*/ 299 w 448"/>
                  <a:gd name="T13" fmla="*/ 179 h 223"/>
                  <a:gd name="T14" fmla="*/ 308 w 448"/>
                  <a:gd name="T15" fmla="*/ 177 h 223"/>
                  <a:gd name="T16" fmla="*/ 316 w 448"/>
                  <a:gd name="T17" fmla="*/ 172 h 223"/>
                  <a:gd name="T18" fmla="*/ 299 w 448"/>
                  <a:gd name="T19" fmla="*/ 142 h 223"/>
                  <a:gd name="T20" fmla="*/ 299 w 448"/>
                  <a:gd name="T21" fmla="*/ 111 h 223"/>
                  <a:gd name="T22" fmla="*/ 291 w 448"/>
                  <a:gd name="T23" fmla="*/ 81 h 223"/>
                  <a:gd name="T24" fmla="*/ 301 w 448"/>
                  <a:gd name="T25" fmla="*/ 66 h 223"/>
                  <a:gd name="T26" fmla="*/ 301 w 448"/>
                  <a:gd name="T27" fmla="*/ 52 h 223"/>
                  <a:gd name="T28" fmla="*/ 308 w 448"/>
                  <a:gd name="T29" fmla="*/ 61 h 223"/>
                  <a:gd name="T30" fmla="*/ 321 w 448"/>
                  <a:gd name="T31" fmla="*/ 42 h 223"/>
                  <a:gd name="T32" fmla="*/ 320 w 448"/>
                  <a:gd name="T33" fmla="*/ 28 h 223"/>
                  <a:gd name="T34" fmla="*/ 331 w 448"/>
                  <a:gd name="T35" fmla="*/ 27 h 223"/>
                  <a:gd name="T36" fmla="*/ 337 w 448"/>
                  <a:gd name="T37" fmla="*/ 32 h 223"/>
                  <a:gd name="T38" fmla="*/ 331 w 448"/>
                  <a:gd name="T39" fmla="*/ 44 h 223"/>
                  <a:gd name="T40" fmla="*/ 316 w 448"/>
                  <a:gd name="T41" fmla="*/ 72 h 223"/>
                  <a:gd name="T42" fmla="*/ 326 w 448"/>
                  <a:gd name="T43" fmla="*/ 83 h 223"/>
                  <a:gd name="T44" fmla="*/ 335 w 448"/>
                  <a:gd name="T45" fmla="*/ 76 h 223"/>
                  <a:gd name="T46" fmla="*/ 326 w 448"/>
                  <a:gd name="T47" fmla="*/ 91 h 223"/>
                  <a:gd name="T48" fmla="*/ 325 w 448"/>
                  <a:gd name="T49" fmla="*/ 110 h 223"/>
                  <a:gd name="T50" fmla="*/ 320 w 448"/>
                  <a:gd name="T51" fmla="*/ 127 h 223"/>
                  <a:gd name="T52" fmla="*/ 340 w 448"/>
                  <a:gd name="T53" fmla="*/ 145 h 223"/>
                  <a:gd name="T54" fmla="*/ 325 w 448"/>
                  <a:gd name="T55" fmla="*/ 150 h 223"/>
                  <a:gd name="T56" fmla="*/ 335 w 448"/>
                  <a:gd name="T57" fmla="*/ 157 h 223"/>
                  <a:gd name="T58" fmla="*/ 337 w 448"/>
                  <a:gd name="T59" fmla="*/ 176 h 223"/>
                  <a:gd name="T60" fmla="*/ 348 w 448"/>
                  <a:gd name="T61" fmla="*/ 182 h 223"/>
                  <a:gd name="T62" fmla="*/ 360 w 448"/>
                  <a:gd name="T63" fmla="*/ 186 h 223"/>
                  <a:gd name="T64" fmla="*/ 355 w 448"/>
                  <a:gd name="T65" fmla="*/ 176 h 223"/>
                  <a:gd name="T66" fmla="*/ 364 w 448"/>
                  <a:gd name="T67" fmla="*/ 177 h 223"/>
                  <a:gd name="T68" fmla="*/ 372 w 448"/>
                  <a:gd name="T69" fmla="*/ 181 h 223"/>
                  <a:gd name="T70" fmla="*/ 369 w 448"/>
                  <a:gd name="T71" fmla="*/ 198 h 223"/>
                  <a:gd name="T72" fmla="*/ 382 w 448"/>
                  <a:gd name="T73" fmla="*/ 194 h 223"/>
                  <a:gd name="T74" fmla="*/ 381 w 448"/>
                  <a:gd name="T75" fmla="*/ 211 h 223"/>
                  <a:gd name="T76" fmla="*/ 387 w 448"/>
                  <a:gd name="T77" fmla="*/ 223 h 223"/>
                  <a:gd name="T78" fmla="*/ 409 w 448"/>
                  <a:gd name="T79" fmla="*/ 206 h 223"/>
                  <a:gd name="T80" fmla="*/ 440 w 448"/>
                  <a:gd name="T81" fmla="*/ 145 h 223"/>
                  <a:gd name="T82" fmla="*/ 441 w 448"/>
                  <a:gd name="T83" fmla="*/ 172 h 223"/>
                  <a:gd name="T84" fmla="*/ 435 w 448"/>
                  <a:gd name="T85" fmla="*/ 203 h 223"/>
                  <a:gd name="T86" fmla="*/ 433 w 448"/>
                  <a:gd name="T87" fmla="*/ 215 h 223"/>
                  <a:gd name="T88" fmla="*/ 436 w 448"/>
                  <a:gd name="T89" fmla="*/ 213 h 223"/>
                  <a:gd name="T90" fmla="*/ 447 w 448"/>
                  <a:gd name="T91" fmla="*/ 179 h 223"/>
                  <a:gd name="T92" fmla="*/ 448 w 448"/>
                  <a:gd name="T93" fmla="*/ 144 h 223"/>
                  <a:gd name="T94" fmla="*/ 0 w 448"/>
                  <a:gd name="T95" fmla="*/ 66 h 223"/>
                  <a:gd name="T96" fmla="*/ 52 w 448"/>
                  <a:gd name="T97" fmla="*/ 94 h 223"/>
                  <a:gd name="T98" fmla="*/ 84 w 448"/>
                  <a:gd name="T99" fmla="*/ 74 h 223"/>
                  <a:gd name="T100" fmla="*/ 111 w 448"/>
                  <a:gd name="T101" fmla="*/ 54 h 223"/>
                  <a:gd name="T102" fmla="*/ 147 w 448"/>
                  <a:gd name="T103" fmla="*/ 56 h 223"/>
                  <a:gd name="T104" fmla="*/ 159 w 448"/>
                  <a:gd name="T105" fmla="*/ 62 h 223"/>
                  <a:gd name="T106" fmla="*/ 176 w 448"/>
                  <a:gd name="T107" fmla="*/ 88 h 223"/>
                  <a:gd name="T108" fmla="*/ 193 w 448"/>
                  <a:gd name="T109" fmla="*/ 86 h 223"/>
                  <a:gd name="T110" fmla="*/ 198 w 448"/>
                  <a:gd name="T111" fmla="*/ 108 h 223"/>
                  <a:gd name="T112" fmla="*/ 228 w 448"/>
                  <a:gd name="T113" fmla="*/ 115 h 22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8"/>
                  <a:gd name="T172" fmla="*/ 0 h 223"/>
                  <a:gd name="T173" fmla="*/ 448 w 448"/>
                  <a:gd name="T174" fmla="*/ 223 h 22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8" h="223">
                    <a:moveTo>
                      <a:pt x="247" y="115"/>
                    </a:moveTo>
                    <a:lnTo>
                      <a:pt x="260" y="123"/>
                    </a:lnTo>
                    <a:lnTo>
                      <a:pt x="252" y="137"/>
                    </a:lnTo>
                    <a:lnTo>
                      <a:pt x="252" y="145"/>
                    </a:lnTo>
                    <a:lnTo>
                      <a:pt x="252" y="147"/>
                    </a:lnTo>
                    <a:lnTo>
                      <a:pt x="250" y="150"/>
                    </a:lnTo>
                    <a:lnTo>
                      <a:pt x="249" y="155"/>
                    </a:lnTo>
                    <a:lnTo>
                      <a:pt x="245" y="162"/>
                    </a:lnTo>
                    <a:lnTo>
                      <a:pt x="243" y="169"/>
                    </a:lnTo>
                    <a:lnTo>
                      <a:pt x="240" y="176"/>
                    </a:lnTo>
                    <a:lnTo>
                      <a:pt x="238" y="179"/>
                    </a:lnTo>
                    <a:lnTo>
                      <a:pt x="238" y="181"/>
                    </a:lnTo>
                    <a:lnTo>
                      <a:pt x="237" y="186"/>
                    </a:lnTo>
                    <a:lnTo>
                      <a:pt x="238" y="189"/>
                    </a:lnTo>
                    <a:lnTo>
                      <a:pt x="240" y="193"/>
                    </a:lnTo>
                    <a:lnTo>
                      <a:pt x="242" y="193"/>
                    </a:lnTo>
                    <a:lnTo>
                      <a:pt x="243" y="193"/>
                    </a:lnTo>
                    <a:lnTo>
                      <a:pt x="247" y="193"/>
                    </a:lnTo>
                    <a:lnTo>
                      <a:pt x="249" y="191"/>
                    </a:lnTo>
                    <a:lnTo>
                      <a:pt x="250" y="191"/>
                    </a:lnTo>
                    <a:lnTo>
                      <a:pt x="252" y="186"/>
                    </a:lnTo>
                    <a:lnTo>
                      <a:pt x="255" y="182"/>
                    </a:lnTo>
                    <a:lnTo>
                      <a:pt x="257" y="182"/>
                    </a:lnTo>
                    <a:lnTo>
                      <a:pt x="259" y="182"/>
                    </a:lnTo>
                    <a:lnTo>
                      <a:pt x="260" y="184"/>
                    </a:lnTo>
                    <a:lnTo>
                      <a:pt x="262" y="186"/>
                    </a:lnTo>
                    <a:lnTo>
                      <a:pt x="264" y="188"/>
                    </a:lnTo>
                    <a:lnTo>
                      <a:pt x="274" y="201"/>
                    </a:lnTo>
                    <a:lnTo>
                      <a:pt x="277" y="201"/>
                    </a:lnTo>
                    <a:lnTo>
                      <a:pt x="277" y="193"/>
                    </a:lnTo>
                    <a:lnTo>
                      <a:pt x="282" y="193"/>
                    </a:lnTo>
                    <a:lnTo>
                      <a:pt x="282" y="194"/>
                    </a:lnTo>
                    <a:lnTo>
                      <a:pt x="284" y="198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98" y="201"/>
                    </a:lnTo>
                    <a:lnTo>
                      <a:pt x="308" y="203"/>
                    </a:lnTo>
                    <a:lnTo>
                      <a:pt x="316" y="204"/>
                    </a:lnTo>
                    <a:lnTo>
                      <a:pt x="321" y="208"/>
                    </a:lnTo>
                    <a:lnTo>
                      <a:pt x="326" y="211"/>
                    </a:lnTo>
                    <a:lnTo>
                      <a:pt x="330" y="215"/>
                    </a:lnTo>
                    <a:lnTo>
                      <a:pt x="331" y="216"/>
                    </a:lnTo>
                    <a:lnTo>
                      <a:pt x="331" y="218"/>
                    </a:lnTo>
                    <a:lnTo>
                      <a:pt x="335" y="210"/>
                    </a:lnTo>
                    <a:lnTo>
                      <a:pt x="326" y="199"/>
                    </a:lnTo>
                    <a:lnTo>
                      <a:pt x="325" y="191"/>
                    </a:lnTo>
                    <a:lnTo>
                      <a:pt x="313" y="188"/>
                    </a:lnTo>
                    <a:lnTo>
                      <a:pt x="299" y="179"/>
                    </a:lnTo>
                    <a:lnTo>
                      <a:pt x="289" y="171"/>
                    </a:lnTo>
                    <a:lnTo>
                      <a:pt x="291" y="167"/>
                    </a:lnTo>
                    <a:lnTo>
                      <a:pt x="299" y="174"/>
                    </a:lnTo>
                    <a:lnTo>
                      <a:pt x="301" y="174"/>
                    </a:lnTo>
                    <a:lnTo>
                      <a:pt x="303" y="176"/>
                    </a:lnTo>
                    <a:lnTo>
                      <a:pt x="306" y="176"/>
                    </a:lnTo>
                    <a:lnTo>
                      <a:pt x="308" y="177"/>
                    </a:lnTo>
                    <a:lnTo>
                      <a:pt x="316" y="182"/>
                    </a:lnTo>
                    <a:lnTo>
                      <a:pt x="321" y="184"/>
                    </a:lnTo>
                    <a:lnTo>
                      <a:pt x="323" y="182"/>
                    </a:lnTo>
                    <a:lnTo>
                      <a:pt x="323" y="181"/>
                    </a:lnTo>
                    <a:lnTo>
                      <a:pt x="321" y="177"/>
                    </a:lnTo>
                    <a:lnTo>
                      <a:pt x="318" y="176"/>
                    </a:lnTo>
                    <a:lnTo>
                      <a:pt x="316" y="172"/>
                    </a:lnTo>
                    <a:lnTo>
                      <a:pt x="315" y="172"/>
                    </a:lnTo>
                    <a:lnTo>
                      <a:pt x="311" y="167"/>
                    </a:lnTo>
                    <a:lnTo>
                      <a:pt x="308" y="164"/>
                    </a:lnTo>
                    <a:lnTo>
                      <a:pt x="304" y="159"/>
                    </a:lnTo>
                    <a:lnTo>
                      <a:pt x="303" y="154"/>
                    </a:lnTo>
                    <a:lnTo>
                      <a:pt x="299" y="149"/>
                    </a:lnTo>
                    <a:lnTo>
                      <a:pt x="299" y="142"/>
                    </a:lnTo>
                    <a:lnTo>
                      <a:pt x="298" y="137"/>
                    </a:lnTo>
                    <a:lnTo>
                      <a:pt x="298" y="132"/>
                    </a:lnTo>
                    <a:lnTo>
                      <a:pt x="298" y="127"/>
                    </a:lnTo>
                    <a:lnTo>
                      <a:pt x="298" y="122"/>
                    </a:lnTo>
                    <a:lnTo>
                      <a:pt x="298" y="118"/>
                    </a:lnTo>
                    <a:lnTo>
                      <a:pt x="299" y="115"/>
                    </a:lnTo>
                    <a:lnTo>
                      <a:pt x="299" y="111"/>
                    </a:lnTo>
                    <a:lnTo>
                      <a:pt x="299" y="108"/>
                    </a:lnTo>
                    <a:lnTo>
                      <a:pt x="299" y="106"/>
                    </a:lnTo>
                    <a:lnTo>
                      <a:pt x="299" y="98"/>
                    </a:lnTo>
                    <a:lnTo>
                      <a:pt x="296" y="93"/>
                    </a:lnTo>
                    <a:lnTo>
                      <a:pt x="294" y="86"/>
                    </a:lnTo>
                    <a:lnTo>
                      <a:pt x="291" y="81"/>
                    </a:lnTo>
                    <a:lnTo>
                      <a:pt x="287" y="78"/>
                    </a:lnTo>
                    <a:lnTo>
                      <a:pt x="286" y="74"/>
                    </a:lnTo>
                    <a:lnTo>
                      <a:pt x="284" y="72"/>
                    </a:lnTo>
                    <a:lnTo>
                      <a:pt x="282" y="72"/>
                    </a:lnTo>
                    <a:lnTo>
                      <a:pt x="296" y="72"/>
                    </a:lnTo>
                    <a:lnTo>
                      <a:pt x="301" y="67"/>
                    </a:lnTo>
                    <a:lnTo>
                      <a:pt x="301" y="66"/>
                    </a:lnTo>
                    <a:lnTo>
                      <a:pt x="301" y="64"/>
                    </a:lnTo>
                    <a:lnTo>
                      <a:pt x="301" y="61"/>
                    </a:lnTo>
                    <a:lnTo>
                      <a:pt x="301" y="59"/>
                    </a:lnTo>
                    <a:lnTo>
                      <a:pt x="299" y="56"/>
                    </a:lnTo>
                    <a:lnTo>
                      <a:pt x="298" y="52"/>
                    </a:lnTo>
                    <a:lnTo>
                      <a:pt x="299" y="52"/>
                    </a:lnTo>
                    <a:lnTo>
                      <a:pt x="301" y="52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4" y="56"/>
                    </a:lnTo>
                    <a:lnTo>
                      <a:pt x="306" y="59"/>
                    </a:lnTo>
                    <a:lnTo>
                      <a:pt x="306" y="61"/>
                    </a:lnTo>
                    <a:lnTo>
                      <a:pt x="308" y="61"/>
                    </a:lnTo>
                    <a:lnTo>
                      <a:pt x="309" y="59"/>
                    </a:lnTo>
                    <a:lnTo>
                      <a:pt x="309" y="57"/>
                    </a:lnTo>
                    <a:lnTo>
                      <a:pt x="311" y="56"/>
                    </a:lnTo>
                    <a:lnTo>
                      <a:pt x="321" y="42"/>
                    </a:lnTo>
                    <a:lnTo>
                      <a:pt x="320" y="40"/>
                    </a:lnTo>
                    <a:lnTo>
                      <a:pt x="320" y="39"/>
                    </a:lnTo>
                    <a:lnTo>
                      <a:pt x="320" y="35"/>
                    </a:lnTo>
                    <a:lnTo>
                      <a:pt x="320" y="34"/>
                    </a:lnTo>
                    <a:lnTo>
                      <a:pt x="320" y="32"/>
                    </a:lnTo>
                    <a:lnTo>
                      <a:pt x="320" y="28"/>
                    </a:lnTo>
                    <a:lnTo>
                      <a:pt x="325" y="23"/>
                    </a:lnTo>
                    <a:lnTo>
                      <a:pt x="328" y="22"/>
                    </a:lnTo>
                    <a:lnTo>
                      <a:pt x="330" y="20"/>
                    </a:lnTo>
                    <a:lnTo>
                      <a:pt x="331" y="22"/>
                    </a:lnTo>
                    <a:lnTo>
                      <a:pt x="331" y="23"/>
                    </a:lnTo>
                    <a:lnTo>
                      <a:pt x="331" y="25"/>
                    </a:lnTo>
                    <a:lnTo>
                      <a:pt x="331" y="27"/>
                    </a:lnTo>
                    <a:lnTo>
                      <a:pt x="330" y="27"/>
                    </a:lnTo>
                    <a:lnTo>
                      <a:pt x="330" y="32"/>
                    </a:lnTo>
                    <a:lnTo>
                      <a:pt x="330" y="35"/>
                    </a:lnTo>
                    <a:lnTo>
                      <a:pt x="333" y="35"/>
                    </a:lnTo>
                    <a:lnTo>
                      <a:pt x="335" y="34"/>
                    </a:lnTo>
                    <a:lnTo>
                      <a:pt x="337" y="32"/>
                    </a:lnTo>
                    <a:lnTo>
                      <a:pt x="338" y="30"/>
                    </a:lnTo>
                    <a:lnTo>
                      <a:pt x="340" y="30"/>
                    </a:lnTo>
                    <a:lnTo>
                      <a:pt x="338" y="34"/>
                    </a:lnTo>
                    <a:lnTo>
                      <a:pt x="338" y="37"/>
                    </a:lnTo>
                    <a:lnTo>
                      <a:pt x="337" y="39"/>
                    </a:lnTo>
                    <a:lnTo>
                      <a:pt x="333" y="42"/>
                    </a:lnTo>
                    <a:lnTo>
                      <a:pt x="331" y="44"/>
                    </a:lnTo>
                    <a:lnTo>
                      <a:pt x="330" y="45"/>
                    </a:lnTo>
                    <a:lnTo>
                      <a:pt x="330" y="47"/>
                    </a:lnTo>
                    <a:lnTo>
                      <a:pt x="328" y="47"/>
                    </a:lnTo>
                    <a:lnTo>
                      <a:pt x="323" y="52"/>
                    </a:lnTo>
                    <a:lnTo>
                      <a:pt x="320" y="59"/>
                    </a:lnTo>
                    <a:lnTo>
                      <a:pt x="316" y="66"/>
                    </a:lnTo>
                    <a:lnTo>
                      <a:pt x="316" y="72"/>
                    </a:lnTo>
                    <a:lnTo>
                      <a:pt x="316" y="79"/>
                    </a:lnTo>
                    <a:lnTo>
                      <a:pt x="316" y="84"/>
                    </a:lnTo>
                    <a:lnTo>
                      <a:pt x="318" y="88"/>
                    </a:lnTo>
                    <a:lnTo>
                      <a:pt x="318" y="89"/>
                    </a:lnTo>
                    <a:lnTo>
                      <a:pt x="321" y="88"/>
                    </a:lnTo>
                    <a:lnTo>
                      <a:pt x="323" y="86"/>
                    </a:lnTo>
                    <a:lnTo>
                      <a:pt x="326" y="83"/>
                    </a:lnTo>
                    <a:lnTo>
                      <a:pt x="328" y="79"/>
                    </a:lnTo>
                    <a:lnTo>
                      <a:pt x="330" y="76"/>
                    </a:lnTo>
                    <a:lnTo>
                      <a:pt x="331" y="72"/>
                    </a:lnTo>
                    <a:lnTo>
                      <a:pt x="333" y="71"/>
                    </a:lnTo>
                    <a:lnTo>
                      <a:pt x="333" y="69"/>
                    </a:lnTo>
                    <a:lnTo>
                      <a:pt x="335" y="72"/>
                    </a:lnTo>
                    <a:lnTo>
                      <a:pt x="335" y="76"/>
                    </a:lnTo>
                    <a:lnTo>
                      <a:pt x="333" y="79"/>
                    </a:lnTo>
                    <a:lnTo>
                      <a:pt x="331" y="83"/>
                    </a:lnTo>
                    <a:lnTo>
                      <a:pt x="330" y="86"/>
                    </a:lnTo>
                    <a:lnTo>
                      <a:pt x="328" y="88"/>
                    </a:lnTo>
                    <a:lnTo>
                      <a:pt x="328" y="89"/>
                    </a:lnTo>
                    <a:lnTo>
                      <a:pt x="326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6" y="96"/>
                    </a:lnTo>
                    <a:lnTo>
                      <a:pt x="326" y="100"/>
                    </a:lnTo>
                    <a:lnTo>
                      <a:pt x="326" y="103"/>
                    </a:lnTo>
                    <a:lnTo>
                      <a:pt x="326" y="106"/>
                    </a:lnTo>
                    <a:lnTo>
                      <a:pt x="325" y="110"/>
                    </a:lnTo>
                    <a:lnTo>
                      <a:pt x="320" y="116"/>
                    </a:lnTo>
                    <a:lnTo>
                      <a:pt x="318" y="120"/>
                    </a:lnTo>
                    <a:lnTo>
                      <a:pt x="316" y="123"/>
                    </a:lnTo>
                    <a:lnTo>
                      <a:pt x="316" y="125"/>
                    </a:lnTo>
                    <a:lnTo>
                      <a:pt x="318" y="127"/>
                    </a:lnTo>
                    <a:lnTo>
                      <a:pt x="320" y="127"/>
                    </a:lnTo>
                    <a:lnTo>
                      <a:pt x="330" y="132"/>
                    </a:lnTo>
                    <a:lnTo>
                      <a:pt x="337" y="137"/>
                    </a:lnTo>
                    <a:lnTo>
                      <a:pt x="340" y="140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0" y="145"/>
                    </a:lnTo>
                    <a:lnTo>
                      <a:pt x="338" y="145"/>
                    </a:lnTo>
                    <a:lnTo>
                      <a:pt x="337" y="145"/>
                    </a:lnTo>
                    <a:lnTo>
                      <a:pt x="331" y="145"/>
                    </a:lnTo>
                    <a:lnTo>
                      <a:pt x="328" y="147"/>
                    </a:lnTo>
                    <a:lnTo>
                      <a:pt x="325" y="147"/>
                    </a:lnTo>
                    <a:lnTo>
                      <a:pt x="325" y="149"/>
                    </a:lnTo>
                    <a:lnTo>
                      <a:pt x="325" y="150"/>
                    </a:lnTo>
                    <a:lnTo>
                      <a:pt x="325" y="152"/>
                    </a:lnTo>
                    <a:lnTo>
                      <a:pt x="326" y="152"/>
                    </a:lnTo>
                    <a:lnTo>
                      <a:pt x="333" y="152"/>
                    </a:lnTo>
                    <a:lnTo>
                      <a:pt x="337" y="154"/>
                    </a:lnTo>
                    <a:lnTo>
                      <a:pt x="337" y="155"/>
                    </a:lnTo>
                    <a:lnTo>
                      <a:pt x="335" y="157"/>
                    </a:lnTo>
                    <a:lnTo>
                      <a:pt x="331" y="159"/>
                    </a:lnTo>
                    <a:lnTo>
                      <a:pt x="328" y="160"/>
                    </a:lnTo>
                    <a:lnTo>
                      <a:pt x="326" y="160"/>
                    </a:lnTo>
                    <a:lnTo>
                      <a:pt x="325" y="162"/>
                    </a:lnTo>
                    <a:lnTo>
                      <a:pt x="325" y="166"/>
                    </a:lnTo>
                    <a:lnTo>
                      <a:pt x="335" y="177"/>
                    </a:lnTo>
                    <a:lnTo>
                      <a:pt x="337" y="176"/>
                    </a:lnTo>
                    <a:lnTo>
                      <a:pt x="338" y="176"/>
                    </a:lnTo>
                    <a:lnTo>
                      <a:pt x="340" y="174"/>
                    </a:lnTo>
                    <a:lnTo>
                      <a:pt x="342" y="176"/>
                    </a:lnTo>
                    <a:lnTo>
                      <a:pt x="345" y="177"/>
                    </a:lnTo>
                    <a:lnTo>
                      <a:pt x="347" y="181"/>
                    </a:lnTo>
                    <a:lnTo>
                      <a:pt x="348" y="182"/>
                    </a:lnTo>
                    <a:lnTo>
                      <a:pt x="348" y="184"/>
                    </a:lnTo>
                    <a:lnTo>
                      <a:pt x="350" y="186"/>
                    </a:lnTo>
                    <a:lnTo>
                      <a:pt x="352" y="188"/>
                    </a:lnTo>
                    <a:lnTo>
                      <a:pt x="355" y="188"/>
                    </a:lnTo>
                    <a:lnTo>
                      <a:pt x="359" y="186"/>
                    </a:lnTo>
                    <a:lnTo>
                      <a:pt x="360" y="186"/>
                    </a:lnTo>
                    <a:lnTo>
                      <a:pt x="359" y="184"/>
                    </a:lnTo>
                    <a:lnTo>
                      <a:pt x="359" y="182"/>
                    </a:lnTo>
                    <a:lnTo>
                      <a:pt x="357" y="179"/>
                    </a:lnTo>
                    <a:lnTo>
                      <a:pt x="355" y="176"/>
                    </a:lnTo>
                    <a:lnTo>
                      <a:pt x="357" y="174"/>
                    </a:lnTo>
                    <a:lnTo>
                      <a:pt x="359" y="172"/>
                    </a:lnTo>
                    <a:lnTo>
                      <a:pt x="360" y="171"/>
                    </a:lnTo>
                    <a:lnTo>
                      <a:pt x="362" y="171"/>
                    </a:lnTo>
                    <a:lnTo>
                      <a:pt x="364" y="171"/>
                    </a:lnTo>
                    <a:lnTo>
                      <a:pt x="364" y="177"/>
                    </a:lnTo>
                    <a:lnTo>
                      <a:pt x="364" y="182"/>
                    </a:lnTo>
                    <a:lnTo>
                      <a:pt x="365" y="184"/>
                    </a:lnTo>
                    <a:lnTo>
                      <a:pt x="367" y="186"/>
                    </a:lnTo>
                    <a:lnTo>
                      <a:pt x="369" y="184"/>
                    </a:lnTo>
                    <a:lnTo>
                      <a:pt x="370" y="182"/>
                    </a:lnTo>
                    <a:lnTo>
                      <a:pt x="372" y="182"/>
                    </a:lnTo>
                    <a:lnTo>
                      <a:pt x="372" y="181"/>
                    </a:lnTo>
                    <a:lnTo>
                      <a:pt x="374" y="181"/>
                    </a:lnTo>
                    <a:lnTo>
                      <a:pt x="375" y="182"/>
                    </a:lnTo>
                    <a:lnTo>
                      <a:pt x="377" y="184"/>
                    </a:lnTo>
                    <a:lnTo>
                      <a:pt x="370" y="191"/>
                    </a:lnTo>
                    <a:lnTo>
                      <a:pt x="369" y="194"/>
                    </a:lnTo>
                    <a:lnTo>
                      <a:pt x="369" y="198"/>
                    </a:lnTo>
                    <a:lnTo>
                      <a:pt x="372" y="198"/>
                    </a:lnTo>
                    <a:lnTo>
                      <a:pt x="375" y="196"/>
                    </a:lnTo>
                    <a:lnTo>
                      <a:pt x="379" y="194"/>
                    </a:lnTo>
                    <a:lnTo>
                      <a:pt x="382" y="193"/>
                    </a:lnTo>
                    <a:lnTo>
                      <a:pt x="382" y="194"/>
                    </a:lnTo>
                    <a:lnTo>
                      <a:pt x="382" y="198"/>
                    </a:lnTo>
                    <a:lnTo>
                      <a:pt x="382" y="199"/>
                    </a:lnTo>
                    <a:lnTo>
                      <a:pt x="382" y="203"/>
                    </a:lnTo>
                    <a:lnTo>
                      <a:pt x="382" y="204"/>
                    </a:lnTo>
                    <a:lnTo>
                      <a:pt x="382" y="206"/>
                    </a:lnTo>
                    <a:lnTo>
                      <a:pt x="381" y="211"/>
                    </a:lnTo>
                    <a:lnTo>
                      <a:pt x="381" y="215"/>
                    </a:lnTo>
                    <a:lnTo>
                      <a:pt x="381" y="218"/>
                    </a:lnTo>
                    <a:lnTo>
                      <a:pt x="382" y="220"/>
                    </a:lnTo>
                    <a:lnTo>
                      <a:pt x="384" y="221"/>
                    </a:lnTo>
                    <a:lnTo>
                      <a:pt x="386" y="223"/>
                    </a:lnTo>
                    <a:lnTo>
                      <a:pt x="387" y="223"/>
                    </a:lnTo>
                    <a:lnTo>
                      <a:pt x="394" y="220"/>
                    </a:lnTo>
                    <a:lnTo>
                      <a:pt x="397" y="216"/>
                    </a:lnTo>
                    <a:lnTo>
                      <a:pt x="399" y="215"/>
                    </a:lnTo>
                    <a:lnTo>
                      <a:pt x="403" y="211"/>
                    </a:lnTo>
                    <a:lnTo>
                      <a:pt x="406" y="210"/>
                    </a:lnTo>
                    <a:lnTo>
                      <a:pt x="409" y="206"/>
                    </a:lnTo>
                    <a:lnTo>
                      <a:pt x="413" y="204"/>
                    </a:lnTo>
                    <a:lnTo>
                      <a:pt x="418" y="203"/>
                    </a:lnTo>
                    <a:lnTo>
                      <a:pt x="425" y="203"/>
                    </a:lnTo>
                    <a:lnTo>
                      <a:pt x="430" y="198"/>
                    </a:lnTo>
                    <a:lnTo>
                      <a:pt x="431" y="171"/>
                    </a:lnTo>
                    <a:lnTo>
                      <a:pt x="436" y="171"/>
                    </a:lnTo>
                    <a:lnTo>
                      <a:pt x="440" y="145"/>
                    </a:lnTo>
                    <a:lnTo>
                      <a:pt x="441" y="144"/>
                    </a:lnTo>
                    <a:lnTo>
                      <a:pt x="443" y="144"/>
                    </a:lnTo>
                    <a:lnTo>
                      <a:pt x="443" y="145"/>
                    </a:lnTo>
                    <a:lnTo>
                      <a:pt x="443" y="155"/>
                    </a:lnTo>
                    <a:lnTo>
                      <a:pt x="441" y="164"/>
                    </a:lnTo>
                    <a:lnTo>
                      <a:pt x="441" y="172"/>
                    </a:lnTo>
                    <a:lnTo>
                      <a:pt x="440" y="179"/>
                    </a:lnTo>
                    <a:lnTo>
                      <a:pt x="438" y="184"/>
                    </a:lnTo>
                    <a:lnTo>
                      <a:pt x="438" y="189"/>
                    </a:lnTo>
                    <a:lnTo>
                      <a:pt x="436" y="194"/>
                    </a:lnTo>
                    <a:lnTo>
                      <a:pt x="436" y="198"/>
                    </a:lnTo>
                    <a:lnTo>
                      <a:pt x="435" y="201"/>
                    </a:lnTo>
                    <a:lnTo>
                      <a:pt x="435" y="203"/>
                    </a:lnTo>
                    <a:lnTo>
                      <a:pt x="435" y="204"/>
                    </a:lnTo>
                    <a:lnTo>
                      <a:pt x="433" y="206"/>
                    </a:lnTo>
                    <a:lnTo>
                      <a:pt x="433" y="208"/>
                    </a:lnTo>
                    <a:lnTo>
                      <a:pt x="433" y="210"/>
                    </a:lnTo>
                    <a:lnTo>
                      <a:pt x="433" y="215"/>
                    </a:lnTo>
                    <a:lnTo>
                      <a:pt x="433" y="216"/>
                    </a:lnTo>
                    <a:lnTo>
                      <a:pt x="433" y="218"/>
                    </a:lnTo>
                    <a:lnTo>
                      <a:pt x="435" y="216"/>
                    </a:lnTo>
                    <a:lnTo>
                      <a:pt x="435" y="215"/>
                    </a:lnTo>
                    <a:lnTo>
                      <a:pt x="436" y="215"/>
                    </a:lnTo>
                    <a:lnTo>
                      <a:pt x="436" y="213"/>
                    </a:lnTo>
                    <a:lnTo>
                      <a:pt x="438" y="211"/>
                    </a:lnTo>
                    <a:lnTo>
                      <a:pt x="440" y="206"/>
                    </a:lnTo>
                    <a:lnTo>
                      <a:pt x="441" y="203"/>
                    </a:lnTo>
                    <a:lnTo>
                      <a:pt x="443" y="198"/>
                    </a:lnTo>
                    <a:lnTo>
                      <a:pt x="443" y="191"/>
                    </a:lnTo>
                    <a:lnTo>
                      <a:pt x="445" y="186"/>
                    </a:lnTo>
                    <a:lnTo>
                      <a:pt x="447" y="179"/>
                    </a:lnTo>
                    <a:lnTo>
                      <a:pt x="447" y="172"/>
                    </a:lnTo>
                    <a:lnTo>
                      <a:pt x="447" y="167"/>
                    </a:lnTo>
                    <a:lnTo>
                      <a:pt x="447" y="160"/>
                    </a:lnTo>
                    <a:lnTo>
                      <a:pt x="447" y="155"/>
                    </a:lnTo>
                    <a:lnTo>
                      <a:pt x="448" y="150"/>
                    </a:lnTo>
                    <a:lnTo>
                      <a:pt x="448" y="147"/>
                    </a:lnTo>
                    <a:lnTo>
                      <a:pt x="448" y="144"/>
                    </a:lnTo>
                    <a:lnTo>
                      <a:pt x="448" y="142"/>
                    </a:lnTo>
                    <a:lnTo>
                      <a:pt x="386" y="154"/>
                    </a:lnTo>
                    <a:lnTo>
                      <a:pt x="345" y="0"/>
                    </a:lnTo>
                    <a:lnTo>
                      <a:pt x="0" y="66"/>
                    </a:lnTo>
                    <a:lnTo>
                      <a:pt x="10" y="127"/>
                    </a:lnTo>
                    <a:lnTo>
                      <a:pt x="45" y="94"/>
                    </a:lnTo>
                    <a:lnTo>
                      <a:pt x="45" y="96"/>
                    </a:lnTo>
                    <a:lnTo>
                      <a:pt x="47" y="96"/>
                    </a:lnTo>
                    <a:lnTo>
                      <a:pt x="49" y="96"/>
                    </a:lnTo>
                    <a:lnTo>
                      <a:pt x="52" y="94"/>
                    </a:lnTo>
                    <a:lnTo>
                      <a:pt x="57" y="89"/>
                    </a:lnTo>
                    <a:lnTo>
                      <a:pt x="62" y="83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4" y="72"/>
                    </a:lnTo>
                    <a:lnTo>
                      <a:pt x="79" y="74"/>
                    </a:lnTo>
                    <a:lnTo>
                      <a:pt x="84" y="74"/>
                    </a:lnTo>
                    <a:lnTo>
                      <a:pt x="89" y="74"/>
                    </a:lnTo>
                    <a:lnTo>
                      <a:pt x="96" y="72"/>
                    </a:lnTo>
                    <a:lnTo>
                      <a:pt x="101" y="67"/>
                    </a:lnTo>
                    <a:lnTo>
                      <a:pt x="106" y="61"/>
                    </a:lnTo>
                    <a:lnTo>
                      <a:pt x="108" y="59"/>
                    </a:lnTo>
                    <a:lnTo>
                      <a:pt x="108" y="57"/>
                    </a:lnTo>
                    <a:lnTo>
                      <a:pt x="111" y="54"/>
                    </a:lnTo>
                    <a:lnTo>
                      <a:pt x="115" y="52"/>
                    </a:lnTo>
                    <a:lnTo>
                      <a:pt x="120" y="50"/>
                    </a:lnTo>
                    <a:lnTo>
                      <a:pt x="125" y="50"/>
                    </a:lnTo>
                    <a:lnTo>
                      <a:pt x="133" y="52"/>
                    </a:lnTo>
                    <a:lnTo>
                      <a:pt x="144" y="56"/>
                    </a:lnTo>
                    <a:lnTo>
                      <a:pt x="145" y="56"/>
                    </a:lnTo>
                    <a:lnTo>
                      <a:pt x="147" y="56"/>
                    </a:lnTo>
                    <a:lnTo>
                      <a:pt x="149" y="56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5" y="56"/>
                    </a:lnTo>
                    <a:lnTo>
                      <a:pt x="157" y="56"/>
                    </a:lnTo>
                    <a:lnTo>
                      <a:pt x="159" y="62"/>
                    </a:lnTo>
                    <a:lnTo>
                      <a:pt x="161" y="64"/>
                    </a:lnTo>
                    <a:lnTo>
                      <a:pt x="164" y="66"/>
                    </a:lnTo>
                    <a:lnTo>
                      <a:pt x="167" y="69"/>
                    </a:lnTo>
                    <a:lnTo>
                      <a:pt x="171" y="72"/>
                    </a:lnTo>
                    <a:lnTo>
                      <a:pt x="174" y="78"/>
                    </a:lnTo>
                    <a:lnTo>
                      <a:pt x="176" y="83"/>
                    </a:lnTo>
                    <a:lnTo>
                      <a:pt x="176" y="88"/>
                    </a:lnTo>
                    <a:lnTo>
                      <a:pt x="172" y="93"/>
                    </a:lnTo>
                    <a:lnTo>
                      <a:pt x="174" y="91"/>
                    </a:lnTo>
                    <a:lnTo>
                      <a:pt x="176" y="89"/>
                    </a:lnTo>
                    <a:lnTo>
                      <a:pt x="179" y="89"/>
                    </a:lnTo>
                    <a:lnTo>
                      <a:pt x="184" y="88"/>
                    </a:lnTo>
                    <a:lnTo>
                      <a:pt x="188" y="86"/>
                    </a:lnTo>
                    <a:lnTo>
                      <a:pt x="193" y="86"/>
                    </a:lnTo>
                    <a:lnTo>
                      <a:pt x="196" y="89"/>
                    </a:lnTo>
                    <a:lnTo>
                      <a:pt x="199" y="93"/>
                    </a:lnTo>
                    <a:lnTo>
                      <a:pt x="199" y="94"/>
                    </a:lnTo>
                    <a:lnTo>
                      <a:pt x="198" y="98"/>
                    </a:lnTo>
                    <a:lnTo>
                      <a:pt x="198" y="100"/>
                    </a:lnTo>
                    <a:lnTo>
                      <a:pt x="198" y="103"/>
                    </a:lnTo>
                    <a:lnTo>
                      <a:pt x="198" y="108"/>
                    </a:lnTo>
                    <a:lnTo>
                      <a:pt x="203" y="110"/>
                    </a:lnTo>
                    <a:lnTo>
                      <a:pt x="210" y="113"/>
                    </a:lnTo>
                    <a:lnTo>
                      <a:pt x="221" y="113"/>
                    </a:lnTo>
                    <a:lnTo>
                      <a:pt x="223" y="113"/>
                    </a:lnTo>
                    <a:lnTo>
                      <a:pt x="227" y="115"/>
                    </a:lnTo>
                    <a:lnTo>
                      <a:pt x="228" y="115"/>
                    </a:lnTo>
                    <a:lnTo>
                      <a:pt x="230" y="116"/>
                    </a:lnTo>
                    <a:lnTo>
                      <a:pt x="233" y="118"/>
                    </a:lnTo>
                    <a:lnTo>
                      <a:pt x="237" y="120"/>
                    </a:lnTo>
                    <a:lnTo>
                      <a:pt x="240" y="122"/>
                    </a:lnTo>
                    <a:lnTo>
                      <a:pt x="247" y="11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" name="Freeform 80"/>
              <p:cNvSpPr>
                <a:spLocks/>
              </p:cNvSpPr>
              <p:nvPr/>
            </p:nvSpPr>
            <p:spPr bwMode="auto">
              <a:xfrm>
                <a:off x="4487" y="1686"/>
                <a:ext cx="448" cy="223"/>
              </a:xfrm>
              <a:custGeom>
                <a:avLst/>
                <a:gdLst>
                  <a:gd name="T0" fmla="*/ 249 w 448"/>
                  <a:gd name="T1" fmla="*/ 155 h 223"/>
                  <a:gd name="T2" fmla="*/ 238 w 448"/>
                  <a:gd name="T3" fmla="*/ 189 h 223"/>
                  <a:gd name="T4" fmla="*/ 252 w 448"/>
                  <a:gd name="T5" fmla="*/ 186 h 223"/>
                  <a:gd name="T6" fmla="*/ 274 w 448"/>
                  <a:gd name="T7" fmla="*/ 201 h 223"/>
                  <a:gd name="T8" fmla="*/ 286 w 448"/>
                  <a:gd name="T9" fmla="*/ 201 h 223"/>
                  <a:gd name="T10" fmla="*/ 331 w 448"/>
                  <a:gd name="T11" fmla="*/ 216 h 223"/>
                  <a:gd name="T12" fmla="*/ 291 w 448"/>
                  <a:gd name="T13" fmla="*/ 167 h 223"/>
                  <a:gd name="T14" fmla="*/ 316 w 448"/>
                  <a:gd name="T15" fmla="*/ 182 h 223"/>
                  <a:gd name="T16" fmla="*/ 315 w 448"/>
                  <a:gd name="T17" fmla="*/ 172 h 223"/>
                  <a:gd name="T18" fmla="*/ 298 w 448"/>
                  <a:gd name="T19" fmla="*/ 132 h 223"/>
                  <a:gd name="T20" fmla="*/ 299 w 448"/>
                  <a:gd name="T21" fmla="*/ 106 h 223"/>
                  <a:gd name="T22" fmla="*/ 284 w 448"/>
                  <a:gd name="T23" fmla="*/ 72 h 223"/>
                  <a:gd name="T24" fmla="*/ 301 w 448"/>
                  <a:gd name="T25" fmla="*/ 59 h 223"/>
                  <a:gd name="T26" fmla="*/ 304 w 448"/>
                  <a:gd name="T27" fmla="*/ 56 h 223"/>
                  <a:gd name="T28" fmla="*/ 309 w 448"/>
                  <a:gd name="T29" fmla="*/ 57 h 223"/>
                  <a:gd name="T30" fmla="*/ 320 w 448"/>
                  <a:gd name="T31" fmla="*/ 35 h 223"/>
                  <a:gd name="T32" fmla="*/ 330 w 448"/>
                  <a:gd name="T33" fmla="*/ 20 h 223"/>
                  <a:gd name="T34" fmla="*/ 330 w 448"/>
                  <a:gd name="T35" fmla="*/ 35 h 223"/>
                  <a:gd name="T36" fmla="*/ 338 w 448"/>
                  <a:gd name="T37" fmla="*/ 34 h 223"/>
                  <a:gd name="T38" fmla="*/ 328 w 448"/>
                  <a:gd name="T39" fmla="*/ 47 h 223"/>
                  <a:gd name="T40" fmla="*/ 318 w 448"/>
                  <a:gd name="T41" fmla="*/ 89 h 223"/>
                  <a:gd name="T42" fmla="*/ 333 w 448"/>
                  <a:gd name="T43" fmla="*/ 71 h 223"/>
                  <a:gd name="T44" fmla="*/ 328 w 448"/>
                  <a:gd name="T45" fmla="*/ 88 h 223"/>
                  <a:gd name="T46" fmla="*/ 326 w 448"/>
                  <a:gd name="T47" fmla="*/ 103 h 223"/>
                  <a:gd name="T48" fmla="*/ 316 w 448"/>
                  <a:gd name="T49" fmla="*/ 125 h 223"/>
                  <a:gd name="T50" fmla="*/ 340 w 448"/>
                  <a:gd name="T51" fmla="*/ 140 h 223"/>
                  <a:gd name="T52" fmla="*/ 328 w 448"/>
                  <a:gd name="T53" fmla="*/ 147 h 223"/>
                  <a:gd name="T54" fmla="*/ 333 w 448"/>
                  <a:gd name="T55" fmla="*/ 152 h 223"/>
                  <a:gd name="T56" fmla="*/ 325 w 448"/>
                  <a:gd name="T57" fmla="*/ 166 h 223"/>
                  <a:gd name="T58" fmla="*/ 342 w 448"/>
                  <a:gd name="T59" fmla="*/ 176 h 223"/>
                  <a:gd name="T60" fmla="*/ 352 w 448"/>
                  <a:gd name="T61" fmla="*/ 188 h 223"/>
                  <a:gd name="T62" fmla="*/ 359 w 448"/>
                  <a:gd name="T63" fmla="*/ 182 h 223"/>
                  <a:gd name="T64" fmla="*/ 362 w 448"/>
                  <a:gd name="T65" fmla="*/ 171 h 223"/>
                  <a:gd name="T66" fmla="*/ 370 w 448"/>
                  <a:gd name="T67" fmla="*/ 182 h 223"/>
                  <a:gd name="T68" fmla="*/ 377 w 448"/>
                  <a:gd name="T69" fmla="*/ 184 h 223"/>
                  <a:gd name="T70" fmla="*/ 382 w 448"/>
                  <a:gd name="T71" fmla="*/ 193 h 223"/>
                  <a:gd name="T72" fmla="*/ 382 w 448"/>
                  <a:gd name="T73" fmla="*/ 206 h 223"/>
                  <a:gd name="T74" fmla="*/ 386 w 448"/>
                  <a:gd name="T75" fmla="*/ 223 h 223"/>
                  <a:gd name="T76" fmla="*/ 403 w 448"/>
                  <a:gd name="T77" fmla="*/ 211 h 223"/>
                  <a:gd name="T78" fmla="*/ 436 w 448"/>
                  <a:gd name="T79" fmla="*/ 171 h 223"/>
                  <a:gd name="T80" fmla="*/ 443 w 448"/>
                  <a:gd name="T81" fmla="*/ 155 h 223"/>
                  <a:gd name="T82" fmla="*/ 435 w 448"/>
                  <a:gd name="T83" fmla="*/ 201 h 223"/>
                  <a:gd name="T84" fmla="*/ 433 w 448"/>
                  <a:gd name="T85" fmla="*/ 210 h 223"/>
                  <a:gd name="T86" fmla="*/ 436 w 448"/>
                  <a:gd name="T87" fmla="*/ 213 h 223"/>
                  <a:gd name="T88" fmla="*/ 447 w 448"/>
                  <a:gd name="T89" fmla="*/ 179 h 223"/>
                  <a:gd name="T90" fmla="*/ 448 w 448"/>
                  <a:gd name="T91" fmla="*/ 142 h 223"/>
                  <a:gd name="T92" fmla="*/ 45 w 448"/>
                  <a:gd name="T93" fmla="*/ 94 h 223"/>
                  <a:gd name="T94" fmla="*/ 62 w 448"/>
                  <a:gd name="T95" fmla="*/ 83 h 223"/>
                  <a:gd name="T96" fmla="*/ 96 w 448"/>
                  <a:gd name="T97" fmla="*/ 72 h 223"/>
                  <a:gd name="T98" fmla="*/ 120 w 448"/>
                  <a:gd name="T99" fmla="*/ 50 h 223"/>
                  <a:gd name="T100" fmla="*/ 150 w 448"/>
                  <a:gd name="T101" fmla="*/ 56 h 223"/>
                  <a:gd name="T102" fmla="*/ 164 w 448"/>
                  <a:gd name="T103" fmla="*/ 66 h 223"/>
                  <a:gd name="T104" fmla="*/ 174 w 448"/>
                  <a:gd name="T105" fmla="*/ 91 h 223"/>
                  <a:gd name="T106" fmla="*/ 199 w 448"/>
                  <a:gd name="T107" fmla="*/ 93 h 223"/>
                  <a:gd name="T108" fmla="*/ 221 w 448"/>
                  <a:gd name="T109" fmla="*/ 113 h 223"/>
                  <a:gd name="T110" fmla="*/ 237 w 448"/>
                  <a:gd name="T111" fmla="*/ 120 h 2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48"/>
                  <a:gd name="T169" fmla="*/ 0 h 223"/>
                  <a:gd name="T170" fmla="*/ 448 w 448"/>
                  <a:gd name="T171" fmla="*/ 223 h 22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48" h="223">
                    <a:moveTo>
                      <a:pt x="247" y="115"/>
                    </a:moveTo>
                    <a:lnTo>
                      <a:pt x="260" y="123"/>
                    </a:lnTo>
                    <a:lnTo>
                      <a:pt x="252" y="137"/>
                    </a:lnTo>
                    <a:lnTo>
                      <a:pt x="252" y="145"/>
                    </a:lnTo>
                    <a:lnTo>
                      <a:pt x="252" y="147"/>
                    </a:lnTo>
                    <a:lnTo>
                      <a:pt x="250" y="150"/>
                    </a:lnTo>
                    <a:lnTo>
                      <a:pt x="249" y="155"/>
                    </a:lnTo>
                    <a:lnTo>
                      <a:pt x="245" y="162"/>
                    </a:lnTo>
                    <a:lnTo>
                      <a:pt x="243" y="169"/>
                    </a:lnTo>
                    <a:lnTo>
                      <a:pt x="240" y="176"/>
                    </a:lnTo>
                    <a:lnTo>
                      <a:pt x="238" y="179"/>
                    </a:lnTo>
                    <a:lnTo>
                      <a:pt x="238" y="181"/>
                    </a:lnTo>
                    <a:lnTo>
                      <a:pt x="237" y="186"/>
                    </a:lnTo>
                    <a:lnTo>
                      <a:pt x="238" y="189"/>
                    </a:lnTo>
                    <a:lnTo>
                      <a:pt x="240" y="193"/>
                    </a:lnTo>
                    <a:lnTo>
                      <a:pt x="242" y="193"/>
                    </a:lnTo>
                    <a:lnTo>
                      <a:pt x="243" y="193"/>
                    </a:lnTo>
                    <a:lnTo>
                      <a:pt x="247" y="193"/>
                    </a:lnTo>
                    <a:lnTo>
                      <a:pt x="249" y="191"/>
                    </a:lnTo>
                    <a:lnTo>
                      <a:pt x="250" y="191"/>
                    </a:lnTo>
                    <a:lnTo>
                      <a:pt x="252" y="186"/>
                    </a:lnTo>
                    <a:lnTo>
                      <a:pt x="255" y="182"/>
                    </a:lnTo>
                    <a:lnTo>
                      <a:pt x="257" y="182"/>
                    </a:lnTo>
                    <a:lnTo>
                      <a:pt x="259" y="182"/>
                    </a:lnTo>
                    <a:lnTo>
                      <a:pt x="260" y="184"/>
                    </a:lnTo>
                    <a:lnTo>
                      <a:pt x="262" y="186"/>
                    </a:lnTo>
                    <a:lnTo>
                      <a:pt x="264" y="188"/>
                    </a:lnTo>
                    <a:lnTo>
                      <a:pt x="274" y="201"/>
                    </a:lnTo>
                    <a:lnTo>
                      <a:pt x="277" y="201"/>
                    </a:lnTo>
                    <a:lnTo>
                      <a:pt x="277" y="193"/>
                    </a:lnTo>
                    <a:lnTo>
                      <a:pt x="282" y="193"/>
                    </a:lnTo>
                    <a:lnTo>
                      <a:pt x="282" y="194"/>
                    </a:lnTo>
                    <a:lnTo>
                      <a:pt x="284" y="198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98" y="201"/>
                    </a:lnTo>
                    <a:lnTo>
                      <a:pt x="308" y="203"/>
                    </a:lnTo>
                    <a:lnTo>
                      <a:pt x="316" y="204"/>
                    </a:lnTo>
                    <a:lnTo>
                      <a:pt x="321" y="208"/>
                    </a:lnTo>
                    <a:lnTo>
                      <a:pt x="326" y="211"/>
                    </a:lnTo>
                    <a:lnTo>
                      <a:pt x="330" y="215"/>
                    </a:lnTo>
                    <a:lnTo>
                      <a:pt x="331" y="216"/>
                    </a:lnTo>
                    <a:lnTo>
                      <a:pt x="331" y="218"/>
                    </a:lnTo>
                    <a:lnTo>
                      <a:pt x="335" y="210"/>
                    </a:lnTo>
                    <a:lnTo>
                      <a:pt x="326" y="199"/>
                    </a:lnTo>
                    <a:lnTo>
                      <a:pt x="325" y="191"/>
                    </a:lnTo>
                    <a:lnTo>
                      <a:pt x="313" y="188"/>
                    </a:lnTo>
                    <a:lnTo>
                      <a:pt x="299" y="179"/>
                    </a:lnTo>
                    <a:lnTo>
                      <a:pt x="289" y="171"/>
                    </a:lnTo>
                    <a:lnTo>
                      <a:pt x="291" y="167"/>
                    </a:lnTo>
                    <a:lnTo>
                      <a:pt x="299" y="174"/>
                    </a:lnTo>
                    <a:lnTo>
                      <a:pt x="301" y="174"/>
                    </a:lnTo>
                    <a:lnTo>
                      <a:pt x="303" y="176"/>
                    </a:lnTo>
                    <a:lnTo>
                      <a:pt x="306" y="176"/>
                    </a:lnTo>
                    <a:lnTo>
                      <a:pt x="308" y="177"/>
                    </a:lnTo>
                    <a:lnTo>
                      <a:pt x="316" y="182"/>
                    </a:lnTo>
                    <a:lnTo>
                      <a:pt x="321" y="184"/>
                    </a:lnTo>
                    <a:lnTo>
                      <a:pt x="323" y="182"/>
                    </a:lnTo>
                    <a:lnTo>
                      <a:pt x="323" y="181"/>
                    </a:lnTo>
                    <a:lnTo>
                      <a:pt x="321" y="177"/>
                    </a:lnTo>
                    <a:lnTo>
                      <a:pt x="318" y="176"/>
                    </a:lnTo>
                    <a:lnTo>
                      <a:pt x="316" y="172"/>
                    </a:lnTo>
                    <a:lnTo>
                      <a:pt x="315" y="172"/>
                    </a:lnTo>
                    <a:lnTo>
                      <a:pt x="311" y="167"/>
                    </a:lnTo>
                    <a:lnTo>
                      <a:pt x="308" y="164"/>
                    </a:lnTo>
                    <a:lnTo>
                      <a:pt x="304" y="159"/>
                    </a:lnTo>
                    <a:lnTo>
                      <a:pt x="303" y="154"/>
                    </a:lnTo>
                    <a:lnTo>
                      <a:pt x="299" y="149"/>
                    </a:lnTo>
                    <a:lnTo>
                      <a:pt x="299" y="142"/>
                    </a:lnTo>
                    <a:lnTo>
                      <a:pt x="298" y="137"/>
                    </a:lnTo>
                    <a:lnTo>
                      <a:pt x="298" y="132"/>
                    </a:lnTo>
                    <a:lnTo>
                      <a:pt x="298" y="127"/>
                    </a:lnTo>
                    <a:lnTo>
                      <a:pt x="298" y="122"/>
                    </a:lnTo>
                    <a:lnTo>
                      <a:pt x="298" y="118"/>
                    </a:lnTo>
                    <a:lnTo>
                      <a:pt x="299" y="115"/>
                    </a:lnTo>
                    <a:lnTo>
                      <a:pt x="299" y="111"/>
                    </a:lnTo>
                    <a:lnTo>
                      <a:pt x="299" y="108"/>
                    </a:lnTo>
                    <a:lnTo>
                      <a:pt x="299" y="106"/>
                    </a:lnTo>
                    <a:lnTo>
                      <a:pt x="299" y="98"/>
                    </a:lnTo>
                    <a:lnTo>
                      <a:pt x="296" y="93"/>
                    </a:lnTo>
                    <a:lnTo>
                      <a:pt x="294" y="86"/>
                    </a:lnTo>
                    <a:lnTo>
                      <a:pt x="291" y="81"/>
                    </a:lnTo>
                    <a:lnTo>
                      <a:pt x="287" y="78"/>
                    </a:lnTo>
                    <a:lnTo>
                      <a:pt x="286" y="74"/>
                    </a:lnTo>
                    <a:lnTo>
                      <a:pt x="284" y="72"/>
                    </a:lnTo>
                    <a:lnTo>
                      <a:pt x="282" y="72"/>
                    </a:lnTo>
                    <a:lnTo>
                      <a:pt x="296" y="72"/>
                    </a:lnTo>
                    <a:lnTo>
                      <a:pt x="301" y="67"/>
                    </a:lnTo>
                    <a:lnTo>
                      <a:pt x="301" y="66"/>
                    </a:lnTo>
                    <a:lnTo>
                      <a:pt x="301" y="64"/>
                    </a:lnTo>
                    <a:lnTo>
                      <a:pt x="301" y="61"/>
                    </a:lnTo>
                    <a:lnTo>
                      <a:pt x="301" y="59"/>
                    </a:lnTo>
                    <a:lnTo>
                      <a:pt x="299" y="56"/>
                    </a:lnTo>
                    <a:lnTo>
                      <a:pt x="298" y="52"/>
                    </a:lnTo>
                    <a:lnTo>
                      <a:pt x="299" y="52"/>
                    </a:lnTo>
                    <a:lnTo>
                      <a:pt x="301" y="52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4" y="56"/>
                    </a:lnTo>
                    <a:lnTo>
                      <a:pt x="306" y="59"/>
                    </a:lnTo>
                    <a:lnTo>
                      <a:pt x="306" y="61"/>
                    </a:lnTo>
                    <a:lnTo>
                      <a:pt x="308" y="61"/>
                    </a:lnTo>
                    <a:lnTo>
                      <a:pt x="309" y="59"/>
                    </a:lnTo>
                    <a:lnTo>
                      <a:pt x="309" y="57"/>
                    </a:lnTo>
                    <a:lnTo>
                      <a:pt x="311" y="56"/>
                    </a:lnTo>
                    <a:lnTo>
                      <a:pt x="321" y="42"/>
                    </a:lnTo>
                    <a:lnTo>
                      <a:pt x="320" y="40"/>
                    </a:lnTo>
                    <a:lnTo>
                      <a:pt x="320" y="39"/>
                    </a:lnTo>
                    <a:lnTo>
                      <a:pt x="320" y="35"/>
                    </a:lnTo>
                    <a:lnTo>
                      <a:pt x="320" y="34"/>
                    </a:lnTo>
                    <a:lnTo>
                      <a:pt x="320" y="32"/>
                    </a:lnTo>
                    <a:lnTo>
                      <a:pt x="320" y="28"/>
                    </a:lnTo>
                    <a:lnTo>
                      <a:pt x="325" y="23"/>
                    </a:lnTo>
                    <a:lnTo>
                      <a:pt x="328" y="22"/>
                    </a:lnTo>
                    <a:lnTo>
                      <a:pt x="330" y="20"/>
                    </a:lnTo>
                    <a:lnTo>
                      <a:pt x="331" y="22"/>
                    </a:lnTo>
                    <a:lnTo>
                      <a:pt x="331" y="23"/>
                    </a:lnTo>
                    <a:lnTo>
                      <a:pt x="331" y="25"/>
                    </a:lnTo>
                    <a:lnTo>
                      <a:pt x="331" y="27"/>
                    </a:lnTo>
                    <a:lnTo>
                      <a:pt x="330" y="27"/>
                    </a:lnTo>
                    <a:lnTo>
                      <a:pt x="330" y="32"/>
                    </a:lnTo>
                    <a:lnTo>
                      <a:pt x="330" y="35"/>
                    </a:lnTo>
                    <a:lnTo>
                      <a:pt x="333" y="35"/>
                    </a:lnTo>
                    <a:lnTo>
                      <a:pt x="335" y="34"/>
                    </a:lnTo>
                    <a:lnTo>
                      <a:pt x="337" y="32"/>
                    </a:lnTo>
                    <a:lnTo>
                      <a:pt x="338" y="30"/>
                    </a:lnTo>
                    <a:lnTo>
                      <a:pt x="340" y="30"/>
                    </a:lnTo>
                    <a:lnTo>
                      <a:pt x="338" y="34"/>
                    </a:lnTo>
                    <a:lnTo>
                      <a:pt x="338" y="37"/>
                    </a:lnTo>
                    <a:lnTo>
                      <a:pt x="337" y="39"/>
                    </a:lnTo>
                    <a:lnTo>
                      <a:pt x="333" y="42"/>
                    </a:lnTo>
                    <a:lnTo>
                      <a:pt x="331" y="44"/>
                    </a:lnTo>
                    <a:lnTo>
                      <a:pt x="330" y="45"/>
                    </a:lnTo>
                    <a:lnTo>
                      <a:pt x="330" y="47"/>
                    </a:lnTo>
                    <a:lnTo>
                      <a:pt x="328" y="47"/>
                    </a:lnTo>
                    <a:lnTo>
                      <a:pt x="323" y="52"/>
                    </a:lnTo>
                    <a:lnTo>
                      <a:pt x="320" y="59"/>
                    </a:lnTo>
                    <a:lnTo>
                      <a:pt x="316" y="66"/>
                    </a:lnTo>
                    <a:lnTo>
                      <a:pt x="316" y="72"/>
                    </a:lnTo>
                    <a:lnTo>
                      <a:pt x="316" y="79"/>
                    </a:lnTo>
                    <a:lnTo>
                      <a:pt x="316" y="84"/>
                    </a:lnTo>
                    <a:lnTo>
                      <a:pt x="318" y="88"/>
                    </a:lnTo>
                    <a:lnTo>
                      <a:pt x="318" y="89"/>
                    </a:lnTo>
                    <a:lnTo>
                      <a:pt x="321" y="88"/>
                    </a:lnTo>
                    <a:lnTo>
                      <a:pt x="323" y="86"/>
                    </a:lnTo>
                    <a:lnTo>
                      <a:pt x="326" y="83"/>
                    </a:lnTo>
                    <a:lnTo>
                      <a:pt x="328" y="79"/>
                    </a:lnTo>
                    <a:lnTo>
                      <a:pt x="330" y="76"/>
                    </a:lnTo>
                    <a:lnTo>
                      <a:pt x="331" y="72"/>
                    </a:lnTo>
                    <a:lnTo>
                      <a:pt x="333" y="71"/>
                    </a:lnTo>
                    <a:lnTo>
                      <a:pt x="333" y="69"/>
                    </a:lnTo>
                    <a:lnTo>
                      <a:pt x="335" y="72"/>
                    </a:lnTo>
                    <a:lnTo>
                      <a:pt x="335" y="76"/>
                    </a:lnTo>
                    <a:lnTo>
                      <a:pt x="333" y="79"/>
                    </a:lnTo>
                    <a:lnTo>
                      <a:pt x="331" y="83"/>
                    </a:lnTo>
                    <a:lnTo>
                      <a:pt x="330" y="86"/>
                    </a:lnTo>
                    <a:lnTo>
                      <a:pt x="328" y="88"/>
                    </a:lnTo>
                    <a:lnTo>
                      <a:pt x="328" y="89"/>
                    </a:lnTo>
                    <a:lnTo>
                      <a:pt x="326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6" y="96"/>
                    </a:lnTo>
                    <a:lnTo>
                      <a:pt x="326" y="100"/>
                    </a:lnTo>
                    <a:lnTo>
                      <a:pt x="326" y="103"/>
                    </a:lnTo>
                    <a:lnTo>
                      <a:pt x="326" y="106"/>
                    </a:lnTo>
                    <a:lnTo>
                      <a:pt x="325" y="110"/>
                    </a:lnTo>
                    <a:lnTo>
                      <a:pt x="320" y="116"/>
                    </a:lnTo>
                    <a:lnTo>
                      <a:pt x="318" y="120"/>
                    </a:lnTo>
                    <a:lnTo>
                      <a:pt x="316" y="123"/>
                    </a:lnTo>
                    <a:lnTo>
                      <a:pt x="316" y="125"/>
                    </a:lnTo>
                    <a:lnTo>
                      <a:pt x="318" y="127"/>
                    </a:lnTo>
                    <a:lnTo>
                      <a:pt x="320" y="127"/>
                    </a:lnTo>
                    <a:lnTo>
                      <a:pt x="330" y="132"/>
                    </a:lnTo>
                    <a:lnTo>
                      <a:pt x="337" y="137"/>
                    </a:lnTo>
                    <a:lnTo>
                      <a:pt x="340" y="140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0" y="145"/>
                    </a:lnTo>
                    <a:lnTo>
                      <a:pt x="338" y="145"/>
                    </a:lnTo>
                    <a:lnTo>
                      <a:pt x="337" y="145"/>
                    </a:lnTo>
                    <a:lnTo>
                      <a:pt x="331" y="145"/>
                    </a:lnTo>
                    <a:lnTo>
                      <a:pt x="328" y="147"/>
                    </a:lnTo>
                    <a:lnTo>
                      <a:pt x="325" y="147"/>
                    </a:lnTo>
                    <a:lnTo>
                      <a:pt x="325" y="149"/>
                    </a:lnTo>
                    <a:lnTo>
                      <a:pt x="325" y="150"/>
                    </a:lnTo>
                    <a:lnTo>
                      <a:pt x="325" y="152"/>
                    </a:lnTo>
                    <a:lnTo>
                      <a:pt x="326" y="152"/>
                    </a:lnTo>
                    <a:lnTo>
                      <a:pt x="333" y="152"/>
                    </a:lnTo>
                    <a:lnTo>
                      <a:pt x="337" y="154"/>
                    </a:lnTo>
                    <a:lnTo>
                      <a:pt x="337" y="155"/>
                    </a:lnTo>
                    <a:lnTo>
                      <a:pt x="335" y="157"/>
                    </a:lnTo>
                    <a:lnTo>
                      <a:pt x="331" y="159"/>
                    </a:lnTo>
                    <a:lnTo>
                      <a:pt x="328" y="160"/>
                    </a:lnTo>
                    <a:lnTo>
                      <a:pt x="326" y="160"/>
                    </a:lnTo>
                    <a:lnTo>
                      <a:pt x="325" y="162"/>
                    </a:lnTo>
                    <a:lnTo>
                      <a:pt x="325" y="166"/>
                    </a:lnTo>
                    <a:lnTo>
                      <a:pt x="335" y="177"/>
                    </a:lnTo>
                    <a:lnTo>
                      <a:pt x="337" y="176"/>
                    </a:lnTo>
                    <a:lnTo>
                      <a:pt x="338" y="176"/>
                    </a:lnTo>
                    <a:lnTo>
                      <a:pt x="340" y="174"/>
                    </a:lnTo>
                    <a:lnTo>
                      <a:pt x="342" y="176"/>
                    </a:lnTo>
                    <a:lnTo>
                      <a:pt x="345" y="177"/>
                    </a:lnTo>
                    <a:lnTo>
                      <a:pt x="347" y="181"/>
                    </a:lnTo>
                    <a:lnTo>
                      <a:pt x="348" y="182"/>
                    </a:lnTo>
                    <a:lnTo>
                      <a:pt x="348" y="184"/>
                    </a:lnTo>
                    <a:lnTo>
                      <a:pt x="350" y="186"/>
                    </a:lnTo>
                    <a:lnTo>
                      <a:pt x="352" y="188"/>
                    </a:lnTo>
                    <a:lnTo>
                      <a:pt x="355" y="188"/>
                    </a:lnTo>
                    <a:lnTo>
                      <a:pt x="359" y="186"/>
                    </a:lnTo>
                    <a:lnTo>
                      <a:pt x="360" y="186"/>
                    </a:lnTo>
                    <a:lnTo>
                      <a:pt x="359" y="184"/>
                    </a:lnTo>
                    <a:lnTo>
                      <a:pt x="359" y="182"/>
                    </a:lnTo>
                    <a:lnTo>
                      <a:pt x="357" y="179"/>
                    </a:lnTo>
                    <a:lnTo>
                      <a:pt x="355" y="176"/>
                    </a:lnTo>
                    <a:lnTo>
                      <a:pt x="357" y="174"/>
                    </a:lnTo>
                    <a:lnTo>
                      <a:pt x="359" y="172"/>
                    </a:lnTo>
                    <a:lnTo>
                      <a:pt x="360" y="171"/>
                    </a:lnTo>
                    <a:lnTo>
                      <a:pt x="362" y="171"/>
                    </a:lnTo>
                    <a:lnTo>
                      <a:pt x="364" y="171"/>
                    </a:lnTo>
                    <a:lnTo>
                      <a:pt x="364" y="177"/>
                    </a:lnTo>
                    <a:lnTo>
                      <a:pt x="364" y="182"/>
                    </a:lnTo>
                    <a:lnTo>
                      <a:pt x="365" y="184"/>
                    </a:lnTo>
                    <a:lnTo>
                      <a:pt x="367" y="186"/>
                    </a:lnTo>
                    <a:lnTo>
                      <a:pt x="369" y="184"/>
                    </a:lnTo>
                    <a:lnTo>
                      <a:pt x="370" y="182"/>
                    </a:lnTo>
                    <a:lnTo>
                      <a:pt x="372" y="182"/>
                    </a:lnTo>
                    <a:lnTo>
                      <a:pt x="372" y="181"/>
                    </a:lnTo>
                    <a:lnTo>
                      <a:pt x="374" y="181"/>
                    </a:lnTo>
                    <a:lnTo>
                      <a:pt x="375" y="182"/>
                    </a:lnTo>
                    <a:lnTo>
                      <a:pt x="377" y="184"/>
                    </a:lnTo>
                    <a:lnTo>
                      <a:pt x="370" y="191"/>
                    </a:lnTo>
                    <a:lnTo>
                      <a:pt x="369" y="194"/>
                    </a:lnTo>
                    <a:lnTo>
                      <a:pt x="369" y="198"/>
                    </a:lnTo>
                    <a:lnTo>
                      <a:pt x="372" y="198"/>
                    </a:lnTo>
                    <a:lnTo>
                      <a:pt x="375" y="196"/>
                    </a:lnTo>
                    <a:lnTo>
                      <a:pt x="379" y="194"/>
                    </a:lnTo>
                    <a:lnTo>
                      <a:pt x="382" y="193"/>
                    </a:lnTo>
                    <a:lnTo>
                      <a:pt x="382" y="194"/>
                    </a:lnTo>
                    <a:lnTo>
                      <a:pt x="382" y="198"/>
                    </a:lnTo>
                    <a:lnTo>
                      <a:pt x="382" y="199"/>
                    </a:lnTo>
                    <a:lnTo>
                      <a:pt x="382" y="203"/>
                    </a:lnTo>
                    <a:lnTo>
                      <a:pt x="382" y="204"/>
                    </a:lnTo>
                    <a:lnTo>
                      <a:pt x="382" y="206"/>
                    </a:lnTo>
                    <a:lnTo>
                      <a:pt x="381" y="211"/>
                    </a:lnTo>
                    <a:lnTo>
                      <a:pt x="381" y="215"/>
                    </a:lnTo>
                    <a:lnTo>
                      <a:pt x="381" y="218"/>
                    </a:lnTo>
                    <a:lnTo>
                      <a:pt x="382" y="220"/>
                    </a:lnTo>
                    <a:lnTo>
                      <a:pt x="384" y="221"/>
                    </a:lnTo>
                    <a:lnTo>
                      <a:pt x="386" y="223"/>
                    </a:lnTo>
                    <a:lnTo>
                      <a:pt x="387" y="223"/>
                    </a:lnTo>
                    <a:lnTo>
                      <a:pt x="394" y="220"/>
                    </a:lnTo>
                    <a:lnTo>
                      <a:pt x="397" y="216"/>
                    </a:lnTo>
                    <a:lnTo>
                      <a:pt x="399" y="215"/>
                    </a:lnTo>
                    <a:lnTo>
                      <a:pt x="403" y="211"/>
                    </a:lnTo>
                    <a:lnTo>
                      <a:pt x="406" y="210"/>
                    </a:lnTo>
                    <a:lnTo>
                      <a:pt x="409" y="206"/>
                    </a:lnTo>
                    <a:lnTo>
                      <a:pt x="413" y="204"/>
                    </a:lnTo>
                    <a:lnTo>
                      <a:pt x="418" y="203"/>
                    </a:lnTo>
                    <a:lnTo>
                      <a:pt x="425" y="203"/>
                    </a:lnTo>
                    <a:lnTo>
                      <a:pt x="430" y="198"/>
                    </a:lnTo>
                    <a:lnTo>
                      <a:pt x="431" y="171"/>
                    </a:lnTo>
                    <a:lnTo>
                      <a:pt x="436" y="171"/>
                    </a:lnTo>
                    <a:lnTo>
                      <a:pt x="440" y="145"/>
                    </a:lnTo>
                    <a:lnTo>
                      <a:pt x="441" y="144"/>
                    </a:lnTo>
                    <a:lnTo>
                      <a:pt x="443" y="144"/>
                    </a:lnTo>
                    <a:lnTo>
                      <a:pt x="443" y="145"/>
                    </a:lnTo>
                    <a:lnTo>
                      <a:pt x="443" y="155"/>
                    </a:lnTo>
                    <a:lnTo>
                      <a:pt x="441" y="164"/>
                    </a:lnTo>
                    <a:lnTo>
                      <a:pt x="441" y="172"/>
                    </a:lnTo>
                    <a:lnTo>
                      <a:pt x="440" y="179"/>
                    </a:lnTo>
                    <a:lnTo>
                      <a:pt x="438" y="184"/>
                    </a:lnTo>
                    <a:lnTo>
                      <a:pt x="438" y="189"/>
                    </a:lnTo>
                    <a:lnTo>
                      <a:pt x="436" y="194"/>
                    </a:lnTo>
                    <a:lnTo>
                      <a:pt x="436" y="198"/>
                    </a:lnTo>
                    <a:lnTo>
                      <a:pt x="435" y="201"/>
                    </a:lnTo>
                    <a:lnTo>
                      <a:pt x="435" y="203"/>
                    </a:lnTo>
                    <a:lnTo>
                      <a:pt x="435" y="204"/>
                    </a:lnTo>
                    <a:lnTo>
                      <a:pt x="433" y="206"/>
                    </a:lnTo>
                    <a:lnTo>
                      <a:pt x="433" y="208"/>
                    </a:lnTo>
                    <a:lnTo>
                      <a:pt x="433" y="210"/>
                    </a:lnTo>
                    <a:lnTo>
                      <a:pt x="433" y="215"/>
                    </a:lnTo>
                    <a:lnTo>
                      <a:pt x="433" y="216"/>
                    </a:lnTo>
                    <a:lnTo>
                      <a:pt x="433" y="218"/>
                    </a:lnTo>
                    <a:lnTo>
                      <a:pt x="435" y="216"/>
                    </a:lnTo>
                    <a:lnTo>
                      <a:pt x="435" y="215"/>
                    </a:lnTo>
                    <a:lnTo>
                      <a:pt x="436" y="215"/>
                    </a:lnTo>
                    <a:lnTo>
                      <a:pt x="436" y="213"/>
                    </a:lnTo>
                    <a:lnTo>
                      <a:pt x="438" y="211"/>
                    </a:lnTo>
                    <a:lnTo>
                      <a:pt x="440" y="206"/>
                    </a:lnTo>
                    <a:lnTo>
                      <a:pt x="441" y="203"/>
                    </a:lnTo>
                    <a:lnTo>
                      <a:pt x="443" y="198"/>
                    </a:lnTo>
                    <a:lnTo>
                      <a:pt x="443" y="191"/>
                    </a:lnTo>
                    <a:lnTo>
                      <a:pt x="445" y="186"/>
                    </a:lnTo>
                    <a:lnTo>
                      <a:pt x="447" y="179"/>
                    </a:lnTo>
                    <a:lnTo>
                      <a:pt x="447" y="172"/>
                    </a:lnTo>
                    <a:lnTo>
                      <a:pt x="447" y="167"/>
                    </a:lnTo>
                    <a:lnTo>
                      <a:pt x="447" y="160"/>
                    </a:lnTo>
                    <a:lnTo>
                      <a:pt x="447" y="155"/>
                    </a:lnTo>
                    <a:lnTo>
                      <a:pt x="448" y="150"/>
                    </a:lnTo>
                    <a:lnTo>
                      <a:pt x="448" y="147"/>
                    </a:lnTo>
                    <a:lnTo>
                      <a:pt x="448" y="144"/>
                    </a:lnTo>
                    <a:lnTo>
                      <a:pt x="448" y="142"/>
                    </a:lnTo>
                    <a:lnTo>
                      <a:pt x="386" y="154"/>
                    </a:lnTo>
                    <a:lnTo>
                      <a:pt x="345" y="0"/>
                    </a:lnTo>
                    <a:lnTo>
                      <a:pt x="0" y="66"/>
                    </a:lnTo>
                    <a:lnTo>
                      <a:pt x="10" y="127"/>
                    </a:lnTo>
                    <a:lnTo>
                      <a:pt x="45" y="94"/>
                    </a:lnTo>
                    <a:lnTo>
                      <a:pt x="45" y="96"/>
                    </a:lnTo>
                    <a:lnTo>
                      <a:pt x="47" y="96"/>
                    </a:lnTo>
                    <a:lnTo>
                      <a:pt x="49" y="96"/>
                    </a:lnTo>
                    <a:lnTo>
                      <a:pt x="52" y="94"/>
                    </a:lnTo>
                    <a:lnTo>
                      <a:pt x="57" y="89"/>
                    </a:lnTo>
                    <a:lnTo>
                      <a:pt x="62" y="83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4" y="72"/>
                    </a:lnTo>
                    <a:lnTo>
                      <a:pt x="79" y="74"/>
                    </a:lnTo>
                    <a:lnTo>
                      <a:pt x="84" y="74"/>
                    </a:lnTo>
                    <a:lnTo>
                      <a:pt x="89" y="74"/>
                    </a:lnTo>
                    <a:lnTo>
                      <a:pt x="96" y="72"/>
                    </a:lnTo>
                    <a:lnTo>
                      <a:pt x="101" y="67"/>
                    </a:lnTo>
                    <a:lnTo>
                      <a:pt x="106" y="61"/>
                    </a:lnTo>
                    <a:lnTo>
                      <a:pt x="108" y="59"/>
                    </a:lnTo>
                    <a:lnTo>
                      <a:pt x="108" y="57"/>
                    </a:lnTo>
                    <a:lnTo>
                      <a:pt x="111" y="54"/>
                    </a:lnTo>
                    <a:lnTo>
                      <a:pt x="115" y="52"/>
                    </a:lnTo>
                    <a:lnTo>
                      <a:pt x="120" y="50"/>
                    </a:lnTo>
                    <a:lnTo>
                      <a:pt x="125" y="50"/>
                    </a:lnTo>
                    <a:lnTo>
                      <a:pt x="133" y="52"/>
                    </a:lnTo>
                    <a:lnTo>
                      <a:pt x="144" y="56"/>
                    </a:lnTo>
                    <a:lnTo>
                      <a:pt x="145" y="56"/>
                    </a:lnTo>
                    <a:lnTo>
                      <a:pt x="147" y="56"/>
                    </a:lnTo>
                    <a:lnTo>
                      <a:pt x="149" y="56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5" y="56"/>
                    </a:lnTo>
                    <a:lnTo>
                      <a:pt x="157" y="56"/>
                    </a:lnTo>
                    <a:lnTo>
                      <a:pt x="159" y="62"/>
                    </a:lnTo>
                    <a:lnTo>
                      <a:pt x="161" y="64"/>
                    </a:lnTo>
                    <a:lnTo>
                      <a:pt x="164" y="66"/>
                    </a:lnTo>
                    <a:lnTo>
                      <a:pt x="167" y="69"/>
                    </a:lnTo>
                    <a:lnTo>
                      <a:pt x="171" y="72"/>
                    </a:lnTo>
                    <a:lnTo>
                      <a:pt x="174" y="78"/>
                    </a:lnTo>
                    <a:lnTo>
                      <a:pt x="176" y="83"/>
                    </a:lnTo>
                    <a:lnTo>
                      <a:pt x="176" y="88"/>
                    </a:lnTo>
                    <a:lnTo>
                      <a:pt x="172" y="93"/>
                    </a:lnTo>
                    <a:lnTo>
                      <a:pt x="174" y="91"/>
                    </a:lnTo>
                    <a:lnTo>
                      <a:pt x="176" y="89"/>
                    </a:lnTo>
                    <a:lnTo>
                      <a:pt x="179" y="89"/>
                    </a:lnTo>
                    <a:lnTo>
                      <a:pt x="184" y="88"/>
                    </a:lnTo>
                    <a:lnTo>
                      <a:pt x="188" y="86"/>
                    </a:lnTo>
                    <a:lnTo>
                      <a:pt x="193" y="86"/>
                    </a:lnTo>
                    <a:lnTo>
                      <a:pt x="196" y="89"/>
                    </a:lnTo>
                    <a:lnTo>
                      <a:pt x="199" y="93"/>
                    </a:lnTo>
                    <a:lnTo>
                      <a:pt x="199" y="94"/>
                    </a:lnTo>
                    <a:lnTo>
                      <a:pt x="198" y="98"/>
                    </a:lnTo>
                    <a:lnTo>
                      <a:pt x="198" y="100"/>
                    </a:lnTo>
                    <a:lnTo>
                      <a:pt x="198" y="103"/>
                    </a:lnTo>
                    <a:lnTo>
                      <a:pt x="198" y="108"/>
                    </a:lnTo>
                    <a:lnTo>
                      <a:pt x="203" y="110"/>
                    </a:lnTo>
                    <a:lnTo>
                      <a:pt x="210" y="113"/>
                    </a:lnTo>
                    <a:lnTo>
                      <a:pt x="221" y="113"/>
                    </a:lnTo>
                    <a:lnTo>
                      <a:pt x="223" y="113"/>
                    </a:lnTo>
                    <a:lnTo>
                      <a:pt x="227" y="115"/>
                    </a:lnTo>
                    <a:lnTo>
                      <a:pt x="228" y="115"/>
                    </a:lnTo>
                    <a:lnTo>
                      <a:pt x="230" y="116"/>
                    </a:lnTo>
                    <a:lnTo>
                      <a:pt x="233" y="118"/>
                    </a:lnTo>
                    <a:lnTo>
                      <a:pt x="237" y="120"/>
                    </a:lnTo>
                    <a:lnTo>
                      <a:pt x="240" y="122"/>
                    </a:lnTo>
                    <a:lnTo>
                      <a:pt x="247" y="11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9" name="Group 81"/>
            <p:cNvGrpSpPr>
              <a:grpSpLocks/>
            </p:cNvGrpSpPr>
            <p:nvPr/>
          </p:nvGrpSpPr>
          <p:grpSpPr bwMode="auto">
            <a:xfrm>
              <a:off x="5095875" y="5403850"/>
              <a:ext cx="763588" cy="457200"/>
              <a:chOff x="439" y="3034"/>
              <a:chExt cx="765" cy="512"/>
            </a:xfrm>
            <a:solidFill>
              <a:srgbClr val="CCFF66"/>
            </a:solidFill>
          </p:grpSpPr>
          <p:sp>
            <p:nvSpPr>
              <p:cNvPr id="469" name="Freeform 82"/>
              <p:cNvSpPr>
                <a:spLocks/>
              </p:cNvSpPr>
              <p:nvPr/>
            </p:nvSpPr>
            <p:spPr bwMode="auto">
              <a:xfrm>
                <a:off x="658" y="3034"/>
                <a:ext cx="546" cy="452"/>
              </a:xfrm>
              <a:custGeom>
                <a:avLst/>
                <a:gdLst>
                  <a:gd name="T0" fmla="*/ 543 w 545"/>
                  <a:gd name="T1" fmla="*/ 329 h 452"/>
                  <a:gd name="T2" fmla="*/ 514 w 545"/>
                  <a:gd name="T3" fmla="*/ 312 h 452"/>
                  <a:gd name="T4" fmla="*/ 381 w 545"/>
                  <a:gd name="T5" fmla="*/ 266 h 452"/>
                  <a:gd name="T6" fmla="*/ 347 w 545"/>
                  <a:gd name="T7" fmla="*/ 266 h 452"/>
                  <a:gd name="T8" fmla="*/ 232 w 545"/>
                  <a:gd name="T9" fmla="*/ 17 h 452"/>
                  <a:gd name="T10" fmla="*/ 193 w 545"/>
                  <a:gd name="T11" fmla="*/ 16 h 452"/>
                  <a:gd name="T12" fmla="*/ 173 w 545"/>
                  <a:gd name="T13" fmla="*/ 17 h 452"/>
                  <a:gd name="T14" fmla="*/ 147 w 545"/>
                  <a:gd name="T15" fmla="*/ 9 h 452"/>
                  <a:gd name="T16" fmla="*/ 108 w 545"/>
                  <a:gd name="T17" fmla="*/ 11 h 452"/>
                  <a:gd name="T18" fmla="*/ 86 w 545"/>
                  <a:gd name="T19" fmla="*/ 22 h 452"/>
                  <a:gd name="T20" fmla="*/ 59 w 545"/>
                  <a:gd name="T21" fmla="*/ 46 h 452"/>
                  <a:gd name="T22" fmla="*/ 30 w 545"/>
                  <a:gd name="T23" fmla="*/ 83 h 452"/>
                  <a:gd name="T24" fmla="*/ 63 w 545"/>
                  <a:gd name="T25" fmla="*/ 116 h 452"/>
                  <a:gd name="T26" fmla="*/ 63 w 545"/>
                  <a:gd name="T27" fmla="*/ 122 h 452"/>
                  <a:gd name="T28" fmla="*/ 27 w 545"/>
                  <a:gd name="T29" fmla="*/ 134 h 452"/>
                  <a:gd name="T30" fmla="*/ 8 w 545"/>
                  <a:gd name="T31" fmla="*/ 139 h 452"/>
                  <a:gd name="T32" fmla="*/ 7 w 545"/>
                  <a:gd name="T33" fmla="*/ 165 h 452"/>
                  <a:gd name="T34" fmla="*/ 29 w 545"/>
                  <a:gd name="T35" fmla="*/ 183 h 452"/>
                  <a:gd name="T36" fmla="*/ 78 w 545"/>
                  <a:gd name="T37" fmla="*/ 175 h 452"/>
                  <a:gd name="T38" fmla="*/ 79 w 545"/>
                  <a:gd name="T39" fmla="*/ 205 h 452"/>
                  <a:gd name="T40" fmla="*/ 51 w 545"/>
                  <a:gd name="T41" fmla="*/ 226 h 452"/>
                  <a:gd name="T42" fmla="*/ 30 w 545"/>
                  <a:gd name="T43" fmla="*/ 232 h 452"/>
                  <a:gd name="T44" fmla="*/ 20 w 545"/>
                  <a:gd name="T45" fmla="*/ 248 h 452"/>
                  <a:gd name="T46" fmla="*/ 8 w 545"/>
                  <a:gd name="T47" fmla="*/ 266 h 452"/>
                  <a:gd name="T48" fmla="*/ 20 w 545"/>
                  <a:gd name="T49" fmla="*/ 278 h 452"/>
                  <a:gd name="T50" fmla="*/ 29 w 545"/>
                  <a:gd name="T51" fmla="*/ 303 h 452"/>
                  <a:gd name="T52" fmla="*/ 52 w 545"/>
                  <a:gd name="T53" fmla="*/ 314 h 452"/>
                  <a:gd name="T54" fmla="*/ 61 w 545"/>
                  <a:gd name="T55" fmla="*/ 312 h 452"/>
                  <a:gd name="T56" fmla="*/ 66 w 545"/>
                  <a:gd name="T57" fmla="*/ 336 h 452"/>
                  <a:gd name="T58" fmla="*/ 78 w 545"/>
                  <a:gd name="T59" fmla="*/ 341 h 452"/>
                  <a:gd name="T60" fmla="*/ 91 w 545"/>
                  <a:gd name="T61" fmla="*/ 339 h 452"/>
                  <a:gd name="T62" fmla="*/ 103 w 545"/>
                  <a:gd name="T63" fmla="*/ 352 h 452"/>
                  <a:gd name="T64" fmla="*/ 127 w 545"/>
                  <a:gd name="T65" fmla="*/ 342 h 452"/>
                  <a:gd name="T66" fmla="*/ 127 w 545"/>
                  <a:gd name="T67" fmla="*/ 352 h 452"/>
                  <a:gd name="T68" fmla="*/ 112 w 545"/>
                  <a:gd name="T69" fmla="*/ 391 h 452"/>
                  <a:gd name="T70" fmla="*/ 88 w 545"/>
                  <a:gd name="T71" fmla="*/ 412 h 452"/>
                  <a:gd name="T72" fmla="*/ 78 w 545"/>
                  <a:gd name="T73" fmla="*/ 430 h 452"/>
                  <a:gd name="T74" fmla="*/ 63 w 545"/>
                  <a:gd name="T75" fmla="*/ 425 h 452"/>
                  <a:gd name="T76" fmla="*/ 52 w 545"/>
                  <a:gd name="T77" fmla="*/ 446 h 452"/>
                  <a:gd name="T78" fmla="*/ 68 w 545"/>
                  <a:gd name="T79" fmla="*/ 437 h 452"/>
                  <a:gd name="T80" fmla="*/ 96 w 545"/>
                  <a:gd name="T81" fmla="*/ 434 h 452"/>
                  <a:gd name="T82" fmla="*/ 113 w 545"/>
                  <a:gd name="T83" fmla="*/ 415 h 452"/>
                  <a:gd name="T84" fmla="*/ 144 w 545"/>
                  <a:gd name="T85" fmla="*/ 381 h 452"/>
                  <a:gd name="T86" fmla="*/ 183 w 545"/>
                  <a:gd name="T87" fmla="*/ 339 h 452"/>
                  <a:gd name="T88" fmla="*/ 174 w 545"/>
                  <a:gd name="T89" fmla="*/ 322 h 452"/>
                  <a:gd name="T90" fmla="*/ 220 w 545"/>
                  <a:gd name="T91" fmla="*/ 264 h 452"/>
                  <a:gd name="T92" fmla="*/ 210 w 545"/>
                  <a:gd name="T93" fmla="*/ 298 h 452"/>
                  <a:gd name="T94" fmla="*/ 210 w 545"/>
                  <a:gd name="T95" fmla="*/ 317 h 452"/>
                  <a:gd name="T96" fmla="*/ 237 w 545"/>
                  <a:gd name="T97" fmla="*/ 300 h 452"/>
                  <a:gd name="T98" fmla="*/ 247 w 545"/>
                  <a:gd name="T99" fmla="*/ 286 h 452"/>
                  <a:gd name="T100" fmla="*/ 286 w 545"/>
                  <a:gd name="T101" fmla="*/ 278 h 452"/>
                  <a:gd name="T102" fmla="*/ 357 w 545"/>
                  <a:gd name="T103" fmla="*/ 276 h 452"/>
                  <a:gd name="T104" fmla="*/ 374 w 545"/>
                  <a:gd name="T105" fmla="*/ 280 h 452"/>
                  <a:gd name="T106" fmla="*/ 418 w 545"/>
                  <a:gd name="T107" fmla="*/ 295 h 452"/>
                  <a:gd name="T108" fmla="*/ 425 w 545"/>
                  <a:gd name="T109" fmla="*/ 278 h 452"/>
                  <a:gd name="T110" fmla="*/ 430 w 545"/>
                  <a:gd name="T111" fmla="*/ 264 h 452"/>
                  <a:gd name="T112" fmla="*/ 472 w 545"/>
                  <a:gd name="T113" fmla="*/ 300 h 452"/>
                  <a:gd name="T114" fmla="*/ 509 w 545"/>
                  <a:gd name="T115" fmla="*/ 322 h 452"/>
                  <a:gd name="T116" fmla="*/ 521 w 545"/>
                  <a:gd name="T117" fmla="*/ 322 h 452"/>
                  <a:gd name="T118" fmla="*/ 541 w 545"/>
                  <a:gd name="T119" fmla="*/ 349 h 4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45"/>
                  <a:gd name="T181" fmla="*/ 0 h 452"/>
                  <a:gd name="T182" fmla="*/ 545 w 545"/>
                  <a:gd name="T183" fmla="*/ 452 h 45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45" h="452">
                    <a:moveTo>
                      <a:pt x="541" y="349"/>
                    </a:moveTo>
                    <a:lnTo>
                      <a:pt x="541" y="349"/>
                    </a:lnTo>
                    <a:lnTo>
                      <a:pt x="541" y="347"/>
                    </a:lnTo>
                    <a:lnTo>
                      <a:pt x="543" y="346"/>
                    </a:lnTo>
                    <a:lnTo>
                      <a:pt x="543" y="344"/>
                    </a:lnTo>
                    <a:lnTo>
                      <a:pt x="545" y="341"/>
                    </a:lnTo>
                    <a:lnTo>
                      <a:pt x="545" y="339"/>
                    </a:lnTo>
                    <a:lnTo>
                      <a:pt x="545" y="336"/>
                    </a:lnTo>
                    <a:lnTo>
                      <a:pt x="545" y="332"/>
                    </a:lnTo>
                    <a:lnTo>
                      <a:pt x="543" y="329"/>
                    </a:lnTo>
                    <a:lnTo>
                      <a:pt x="541" y="325"/>
                    </a:lnTo>
                    <a:lnTo>
                      <a:pt x="538" y="320"/>
                    </a:lnTo>
                    <a:lnTo>
                      <a:pt x="535" y="317"/>
                    </a:lnTo>
                    <a:lnTo>
                      <a:pt x="533" y="315"/>
                    </a:lnTo>
                    <a:lnTo>
                      <a:pt x="530" y="315"/>
                    </a:lnTo>
                    <a:lnTo>
                      <a:pt x="526" y="314"/>
                    </a:lnTo>
                    <a:lnTo>
                      <a:pt x="523" y="314"/>
                    </a:lnTo>
                    <a:lnTo>
                      <a:pt x="519" y="314"/>
                    </a:lnTo>
                    <a:lnTo>
                      <a:pt x="516" y="312"/>
                    </a:lnTo>
                    <a:lnTo>
                      <a:pt x="514" y="312"/>
                    </a:lnTo>
                    <a:lnTo>
                      <a:pt x="506" y="310"/>
                    </a:lnTo>
                    <a:lnTo>
                      <a:pt x="452" y="271"/>
                    </a:lnTo>
                    <a:lnTo>
                      <a:pt x="435" y="259"/>
                    </a:lnTo>
                    <a:lnTo>
                      <a:pt x="421" y="251"/>
                    </a:lnTo>
                    <a:lnTo>
                      <a:pt x="413" y="263"/>
                    </a:lnTo>
                    <a:lnTo>
                      <a:pt x="413" y="271"/>
                    </a:lnTo>
                    <a:lnTo>
                      <a:pt x="403" y="280"/>
                    </a:lnTo>
                    <a:lnTo>
                      <a:pt x="381" y="266"/>
                    </a:lnTo>
                    <a:lnTo>
                      <a:pt x="379" y="264"/>
                    </a:lnTo>
                    <a:lnTo>
                      <a:pt x="377" y="261"/>
                    </a:lnTo>
                    <a:lnTo>
                      <a:pt x="374" y="259"/>
                    </a:lnTo>
                    <a:lnTo>
                      <a:pt x="369" y="258"/>
                    </a:lnTo>
                    <a:lnTo>
                      <a:pt x="365" y="258"/>
                    </a:lnTo>
                    <a:lnTo>
                      <a:pt x="360" y="259"/>
                    </a:lnTo>
                    <a:lnTo>
                      <a:pt x="355" y="263"/>
                    </a:lnTo>
                    <a:lnTo>
                      <a:pt x="354" y="264"/>
                    </a:lnTo>
                    <a:lnTo>
                      <a:pt x="350" y="264"/>
                    </a:lnTo>
                    <a:lnTo>
                      <a:pt x="347" y="266"/>
                    </a:lnTo>
                    <a:lnTo>
                      <a:pt x="345" y="266"/>
                    </a:lnTo>
                    <a:lnTo>
                      <a:pt x="271" y="17"/>
                    </a:lnTo>
                    <a:lnTo>
                      <a:pt x="269" y="17"/>
                    </a:lnTo>
                    <a:lnTo>
                      <a:pt x="266" y="16"/>
                    </a:lnTo>
                    <a:lnTo>
                      <a:pt x="261" y="14"/>
                    </a:lnTo>
                    <a:lnTo>
                      <a:pt x="255" y="12"/>
                    </a:lnTo>
                    <a:lnTo>
                      <a:pt x="249" y="11"/>
                    </a:lnTo>
                    <a:lnTo>
                      <a:pt x="244" y="12"/>
                    </a:lnTo>
                    <a:lnTo>
                      <a:pt x="237" y="14"/>
                    </a:lnTo>
                    <a:lnTo>
                      <a:pt x="232" y="17"/>
                    </a:lnTo>
                    <a:lnTo>
                      <a:pt x="230" y="17"/>
                    </a:lnTo>
                    <a:lnTo>
                      <a:pt x="225" y="17"/>
                    </a:lnTo>
                    <a:lnTo>
                      <a:pt x="218" y="17"/>
                    </a:lnTo>
                    <a:lnTo>
                      <a:pt x="211" y="17"/>
                    </a:lnTo>
                    <a:lnTo>
                      <a:pt x="205" y="17"/>
                    </a:lnTo>
                    <a:lnTo>
                      <a:pt x="200" y="17"/>
                    </a:lnTo>
                    <a:lnTo>
                      <a:pt x="195" y="16"/>
                    </a:lnTo>
                    <a:lnTo>
                      <a:pt x="193" y="16"/>
                    </a:lnTo>
                    <a:lnTo>
                      <a:pt x="191" y="16"/>
                    </a:lnTo>
                    <a:lnTo>
                      <a:pt x="189" y="16"/>
                    </a:lnTo>
                    <a:lnTo>
                      <a:pt x="188" y="16"/>
                    </a:lnTo>
                    <a:lnTo>
                      <a:pt x="184" y="16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79" y="16"/>
                    </a:lnTo>
                    <a:lnTo>
                      <a:pt x="176" y="17"/>
                    </a:lnTo>
                    <a:lnTo>
                      <a:pt x="173" y="17"/>
                    </a:lnTo>
                    <a:lnTo>
                      <a:pt x="169" y="17"/>
                    </a:lnTo>
                    <a:lnTo>
                      <a:pt x="166" y="16"/>
                    </a:lnTo>
                    <a:lnTo>
                      <a:pt x="162" y="12"/>
                    </a:lnTo>
                    <a:lnTo>
                      <a:pt x="157" y="7"/>
                    </a:lnTo>
                    <a:lnTo>
                      <a:pt x="156" y="7"/>
                    </a:lnTo>
                    <a:lnTo>
                      <a:pt x="154" y="9"/>
                    </a:lnTo>
                    <a:lnTo>
                      <a:pt x="152" y="9"/>
                    </a:lnTo>
                    <a:lnTo>
                      <a:pt x="149" y="9"/>
                    </a:lnTo>
                    <a:lnTo>
                      <a:pt x="147" y="9"/>
                    </a:lnTo>
                    <a:lnTo>
                      <a:pt x="145" y="11"/>
                    </a:lnTo>
                    <a:lnTo>
                      <a:pt x="137" y="2"/>
                    </a:lnTo>
                    <a:lnTo>
                      <a:pt x="130" y="7"/>
                    </a:lnTo>
                    <a:lnTo>
                      <a:pt x="129" y="0"/>
                    </a:lnTo>
                    <a:lnTo>
                      <a:pt x="117" y="0"/>
                    </a:lnTo>
                    <a:lnTo>
                      <a:pt x="110" y="9"/>
                    </a:lnTo>
                    <a:lnTo>
                      <a:pt x="108" y="11"/>
                    </a:lnTo>
                    <a:lnTo>
                      <a:pt x="108" y="12"/>
                    </a:lnTo>
                    <a:lnTo>
                      <a:pt x="107" y="12"/>
                    </a:lnTo>
                    <a:lnTo>
                      <a:pt x="103" y="14"/>
                    </a:lnTo>
                    <a:lnTo>
                      <a:pt x="100" y="14"/>
                    </a:lnTo>
                    <a:lnTo>
                      <a:pt x="95" y="14"/>
                    </a:lnTo>
                    <a:lnTo>
                      <a:pt x="93" y="16"/>
                    </a:lnTo>
                    <a:lnTo>
                      <a:pt x="91" y="17"/>
                    </a:lnTo>
                    <a:lnTo>
                      <a:pt x="90" y="19"/>
                    </a:lnTo>
                    <a:lnTo>
                      <a:pt x="86" y="22"/>
                    </a:lnTo>
                    <a:lnTo>
                      <a:pt x="85" y="24"/>
                    </a:lnTo>
                    <a:lnTo>
                      <a:pt x="83" y="26"/>
                    </a:lnTo>
                    <a:lnTo>
                      <a:pt x="81" y="26"/>
                    </a:lnTo>
                    <a:lnTo>
                      <a:pt x="78" y="26"/>
                    </a:lnTo>
                    <a:lnTo>
                      <a:pt x="74" y="29"/>
                    </a:lnTo>
                    <a:lnTo>
                      <a:pt x="69" y="33"/>
                    </a:lnTo>
                    <a:lnTo>
                      <a:pt x="64" y="38"/>
                    </a:lnTo>
                    <a:lnTo>
                      <a:pt x="59" y="46"/>
                    </a:lnTo>
                    <a:lnTo>
                      <a:pt x="54" y="56"/>
                    </a:lnTo>
                    <a:lnTo>
                      <a:pt x="52" y="58"/>
                    </a:lnTo>
                    <a:lnTo>
                      <a:pt x="51" y="61"/>
                    </a:lnTo>
                    <a:lnTo>
                      <a:pt x="47" y="63"/>
                    </a:lnTo>
                    <a:lnTo>
                      <a:pt x="47" y="65"/>
                    </a:lnTo>
                    <a:lnTo>
                      <a:pt x="30" y="65"/>
                    </a:lnTo>
                    <a:lnTo>
                      <a:pt x="22" y="78"/>
                    </a:lnTo>
                    <a:lnTo>
                      <a:pt x="22" y="80"/>
                    </a:lnTo>
                    <a:lnTo>
                      <a:pt x="25" y="82"/>
                    </a:lnTo>
                    <a:lnTo>
                      <a:pt x="30" y="83"/>
                    </a:lnTo>
                    <a:lnTo>
                      <a:pt x="35" y="87"/>
                    </a:lnTo>
                    <a:lnTo>
                      <a:pt x="42" y="92"/>
                    </a:lnTo>
                    <a:lnTo>
                      <a:pt x="46" y="97"/>
                    </a:lnTo>
                    <a:lnTo>
                      <a:pt x="49" y="105"/>
                    </a:lnTo>
                    <a:lnTo>
                      <a:pt x="51" y="114"/>
                    </a:lnTo>
                    <a:lnTo>
                      <a:pt x="54" y="116"/>
                    </a:lnTo>
                    <a:lnTo>
                      <a:pt x="56" y="116"/>
                    </a:lnTo>
                    <a:lnTo>
                      <a:pt x="59" y="116"/>
                    </a:lnTo>
                    <a:lnTo>
                      <a:pt x="63" y="116"/>
                    </a:lnTo>
                    <a:lnTo>
                      <a:pt x="66" y="116"/>
                    </a:lnTo>
                    <a:lnTo>
                      <a:pt x="68" y="117"/>
                    </a:lnTo>
                    <a:lnTo>
                      <a:pt x="71" y="129"/>
                    </a:lnTo>
                    <a:lnTo>
                      <a:pt x="81" y="129"/>
                    </a:lnTo>
                    <a:lnTo>
                      <a:pt x="79" y="132"/>
                    </a:lnTo>
                    <a:lnTo>
                      <a:pt x="68" y="132"/>
                    </a:lnTo>
                    <a:lnTo>
                      <a:pt x="63" y="122"/>
                    </a:lnTo>
                    <a:lnTo>
                      <a:pt x="59" y="126"/>
                    </a:lnTo>
                    <a:lnTo>
                      <a:pt x="68" y="136"/>
                    </a:lnTo>
                    <a:lnTo>
                      <a:pt x="76" y="138"/>
                    </a:lnTo>
                    <a:lnTo>
                      <a:pt x="68" y="144"/>
                    </a:lnTo>
                    <a:lnTo>
                      <a:pt x="46" y="139"/>
                    </a:lnTo>
                    <a:lnTo>
                      <a:pt x="46" y="127"/>
                    </a:lnTo>
                    <a:lnTo>
                      <a:pt x="27" y="132"/>
                    </a:lnTo>
                    <a:lnTo>
                      <a:pt x="27" y="134"/>
                    </a:lnTo>
                    <a:lnTo>
                      <a:pt x="27" y="138"/>
                    </a:lnTo>
                    <a:lnTo>
                      <a:pt x="27" y="139"/>
                    </a:lnTo>
                    <a:lnTo>
                      <a:pt x="27" y="141"/>
                    </a:lnTo>
                    <a:lnTo>
                      <a:pt x="25" y="141"/>
                    </a:lnTo>
                    <a:lnTo>
                      <a:pt x="22" y="139"/>
                    </a:lnTo>
                    <a:lnTo>
                      <a:pt x="19" y="136"/>
                    </a:lnTo>
                    <a:lnTo>
                      <a:pt x="15" y="138"/>
                    </a:lnTo>
                    <a:lnTo>
                      <a:pt x="12" y="138"/>
                    </a:lnTo>
                    <a:lnTo>
                      <a:pt x="8" y="139"/>
                    </a:lnTo>
                    <a:lnTo>
                      <a:pt x="5" y="143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1"/>
                    </a:lnTo>
                    <a:lnTo>
                      <a:pt x="0" y="153"/>
                    </a:lnTo>
                    <a:lnTo>
                      <a:pt x="0" y="154"/>
                    </a:lnTo>
                    <a:lnTo>
                      <a:pt x="2" y="156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5"/>
                    </a:lnTo>
                    <a:lnTo>
                      <a:pt x="8" y="165"/>
                    </a:lnTo>
                    <a:lnTo>
                      <a:pt x="8" y="166"/>
                    </a:lnTo>
                    <a:lnTo>
                      <a:pt x="13" y="171"/>
                    </a:lnTo>
                    <a:lnTo>
                      <a:pt x="13" y="173"/>
                    </a:lnTo>
                    <a:lnTo>
                      <a:pt x="13" y="175"/>
                    </a:lnTo>
                    <a:lnTo>
                      <a:pt x="15" y="178"/>
                    </a:lnTo>
                    <a:lnTo>
                      <a:pt x="17" y="180"/>
                    </a:lnTo>
                    <a:lnTo>
                      <a:pt x="22" y="182"/>
                    </a:lnTo>
                    <a:lnTo>
                      <a:pt x="29" y="183"/>
                    </a:lnTo>
                    <a:lnTo>
                      <a:pt x="39" y="183"/>
                    </a:lnTo>
                    <a:lnTo>
                      <a:pt x="41" y="183"/>
                    </a:lnTo>
                    <a:lnTo>
                      <a:pt x="44" y="185"/>
                    </a:lnTo>
                    <a:lnTo>
                      <a:pt x="47" y="187"/>
                    </a:lnTo>
                    <a:lnTo>
                      <a:pt x="49" y="187"/>
                    </a:lnTo>
                    <a:lnTo>
                      <a:pt x="59" y="187"/>
                    </a:lnTo>
                    <a:lnTo>
                      <a:pt x="71" y="176"/>
                    </a:lnTo>
                    <a:lnTo>
                      <a:pt x="74" y="176"/>
                    </a:lnTo>
                    <a:lnTo>
                      <a:pt x="78" y="175"/>
                    </a:lnTo>
                    <a:lnTo>
                      <a:pt x="81" y="175"/>
                    </a:lnTo>
                    <a:lnTo>
                      <a:pt x="83" y="176"/>
                    </a:lnTo>
                    <a:lnTo>
                      <a:pt x="83" y="178"/>
                    </a:lnTo>
                    <a:lnTo>
                      <a:pt x="81" y="182"/>
                    </a:lnTo>
                    <a:lnTo>
                      <a:pt x="74" y="185"/>
                    </a:lnTo>
                    <a:lnTo>
                      <a:pt x="74" y="187"/>
                    </a:lnTo>
                    <a:lnTo>
                      <a:pt x="76" y="190"/>
                    </a:lnTo>
                    <a:lnTo>
                      <a:pt x="78" y="195"/>
                    </a:lnTo>
                    <a:lnTo>
                      <a:pt x="79" y="200"/>
                    </a:lnTo>
                    <a:lnTo>
                      <a:pt x="79" y="205"/>
                    </a:lnTo>
                    <a:lnTo>
                      <a:pt x="78" y="209"/>
                    </a:lnTo>
                    <a:lnTo>
                      <a:pt x="71" y="212"/>
                    </a:lnTo>
                    <a:lnTo>
                      <a:pt x="63" y="212"/>
                    </a:lnTo>
                    <a:lnTo>
                      <a:pt x="61" y="214"/>
                    </a:lnTo>
                    <a:lnTo>
                      <a:pt x="59" y="214"/>
                    </a:lnTo>
                    <a:lnTo>
                      <a:pt x="57" y="217"/>
                    </a:lnTo>
                    <a:lnTo>
                      <a:pt x="56" y="219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1" y="226"/>
                    </a:lnTo>
                    <a:lnTo>
                      <a:pt x="51" y="224"/>
                    </a:lnTo>
                    <a:lnTo>
                      <a:pt x="47" y="222"/>
                    </a:lnTo>
                    <a:lnTo>
                      <a:pt x="44" y="220"/>
                    </a:lnTo>
                    <a:lnTo>
                      <a:pt x="41" y="220"/>
                    </a:lnTo>
                    <a:lnTo>
                      <a:pt x="35" y="220"/>
                    </a:lnTo>
                    <a:lnTo>
                      <a:pt x="34" y="220"/>
                    </a:lnTo>
                    <a:lnTo>
                      <a:pt x="30" y="224"/>
                    </a:lnTo>
                    <a:lnTo>
                      <a:pt x="30" y="231"/>
                    </a:lnTo>
                    <a:lnTo>
                      <a:pt x="30" y="232"/>
                    </a:lnTo>
                    <a:lnTo>
                      <a:pt x="30" y="234"/>
                    </a:lnTo>
                    <a:lnTo>
                      <a:pt x="30" y="236"/>
                    </a:lnTo>
                    <a:lnTo>
                      <a:pt x="29" y="237"/>
                    </a:lnTo>
                    <a:lnTo>
                      <a:pt x="29" y="239"/>
                    </a:lnTo>
                    <a:lnTo>
                      <a:pt x="27" y="242"/>
                    </a:lnTo>
                    <a:lnTo>
                      <a:pt x="25" y="242"/>
                    </a:lnTo>
                    <a:lnTo>
                      <a:pt x="22" y="242"/>
                    </a:lnTo>
                    <a:lnTo>
                      <a:pt x="22" y="244"/>
                    </a:lnTo>
                    <a:lnTo>
                      <a:pt x="20" y="244"/>
                    </a:lnTo>
                    <a:lnTo>
                      <a:pt x="20" y="248"/>
                    </a:lnTo>
                    <a:lnTo>
                      <a:pt x="19" y="249"/>
                    </a:lnTo>
                    <a:lnTo>
                      <a:pt x="17" y="251"/>
                    </a:lnTo>
                    <a:lnTo>
                      <a:pt x="17" y="254"/>
                    </a:lnTo>
                    <a:lnTo>
                      <a:pt x="17" y="256"/>
                    </a:lnTo>
                    <a:lnTo>
                      <a:pt x="15" y="256"/>
                    </a:lnTo>
                    <a:lnTo>
                      <a:pt x="13" y="258"/>
                    </a:lnTo>
                    <a:lnTo>
                      <a:pt x="12" y="261"/>
                    </a:lnTo>
                    <a:lnTo>
                      <a:pt x="10" y="263"/>
                    </a:lnTo>
                    <a:lnTo>
                      <a:pt x="8" y="266"/>
                    </a:lnTo>
                    <a:lnTo>
                      <a:pt x="10" y="266"/>
                    </a:lnTo>
                    <a:lnTo>
                      <a:pt x="12" y="266"/>
                    </a:lnTo>
                    <a:lnTo>
                      <a:pt x="19" y="264"/>
                    </a:lnTo>
                    <a:lnTo>
                      <a:pt x="19" y="268"/>
                    </a:lnTo>
                    <a:lnTo>
                      <a:pt x="17" y="271"/>
                    </a:lnTo>
                    <a:lnTo>
                      <a:pt x="17" y="273"/>
                    </a:lnTo>
                    <a:lnTo>
                      <a:pt x="19" y="275"/>
                    </a:lnTo>
                    <a:lnTo>
                      <a:pt x="20" y="278"/>
                    </a:lnTo>
                    <a:lnTo>
                      <a:pt x="24" y="280"/>
                    </a:lnTo>
                    <a:lnTo>
                      <a:pt x="27" y="283"/>
                    </a:lnTo>
                    <a:lnTo>
                      <a:pt x="30" y="286"/>
                    </a:lnTo>
                    <a:lnTo>
                      <a:pt x="35" y="288"/>
                    </a:lnTo>
                    <a:lnTo>
                      <a:pt x="41" y="288"/>
                    </a:lnTo>
                    <a:lnTo>
                      <a:pt x="39" y="290"/>
                    </a:lnTo>
                    <a:lnTo>
                      <a:pt x="37" y="292"/>
                    </a:lnTo>
                    <a:lnTo>
                      <a:pt x="34" y="295"/>
                    </a:lnTo>
                    <a:lnTo>
                      <a:pt x="30" y="300"/>
                    </a:lnTo>
                    <a:lnTo>
                      <a:pt x="29" y="303"/>
                    </a:lnTo>
                    <a:lnTo>
                      <a:pt x="27" y="307"/>
                    </a:lnTo>
                    <a:lnTo>
                      <a:pt x="29" y="308"/>
                    </a:lnTo>
                    <a:lnTo>
                      <a:pt x="32" y="310"/>
                    </a:lnTo>
                    <a:lnTo>
                      <a:pt x="34" y="310"/>
                    </a:lnTo>
                    <a:lnTo>
                      <a:pt x="35" y="314"/>
                    </a:lnTo>
                    <a:lnTo>
                      <a:pt x="37" y="317"/>
                    </a:lnTo>
                    <a:lnTo>
                      <a:pt x="41" y="319"/>
                    </a:lnTo>
                    <a:lnTo>
                      <a:pt x="44" y="320"/>
                    </a:lnTo>
                    <a:lnTo>
                      <a:pt x="47" y="319"/>
                    </a:lnTo>
                    <a:lnTo>
                      <a:pt x="52" y="314"/>
                    </a:lnTo>
                    <a:lnTo>
                      <a:pt x="56" y="305"/>
                    </a:lnTo>
                    <a:lnTo>
                      <a:pt x="57" y="303"/>
                    </a:lnTo>
                    <a:lnTo>
                      <a:pt x="59" y="300"/>
                    </a:lnTo>
                    <a:lnTo>
                      <a:pt x="59" y="298"/>
                    </a:lnTo>
                    <a:lnTo>
                      <a:pt x="59" y="300"/>
                    </a:lnTo>
                    <a:lnTo>
                      <a:pt x="59" y="302"/>
                    </a:lnTo>
                    <a:lnTo>
                      <a:pt x="59" y="305"/>
                    </a:lnTo>
                    <a:lnTo>
                      <a:pt x="59" y="308"/>
                    </a:lnTo>
                    <a:lnTo>
                      <a:pt x="61" y="312"/>
                    </a:lnTo>
                    <a:lnTo>
                      <a:pt x="63" y="315"/>
                    </a:lnTo>
                    <a:lnTo>
                      <a:pt x="64" y="319"/>
                    </a:lnTo>
                    <a:lnTo>
                      <a:pt x="68" y="322"/>
                    </a:lnTo>
                    <a:lnTo>
                      <a:pt x="69" y="322"/>
                    </a:lnTo>
                    <a:lnTo>
                      <a:pt x="69" y="324"/>
                    </a:lnTo>
                    <a:lnTo>
                      <a:pt x="69" y="327"/>
                    </a:lnTo>
                    <a:lnTo>
                      <a:pt x="68" y="329"/>
                    </a:lnTo>
                    <a:lnTo>
                      <a:pt x="68" y="332"/>
                    </a:lnTo>
                    <a:lnTo>
                      <a:pt x="66" y="334"/>
                    </a:lnTo>
                    <a:lnTo>
                      <a:pt x="66" y="336"/>
                    </a:lnTo>
                    <a:lnTo>
                      <a:pt x="64" y="346"/>
                    </a:lnTo>
                    <a:lnTo>
                      <a:pt x="64" y="347"/>
                    </a:lnTo>
                    <a:lnTo>
                      <a:pt x="66" y="351"/>
                    </a:lnTo>
                    <a:lnTo>
                      <a:pt x="66" y="352"/>
                    </a:lnTo>
                    <a:lnTo>
                      <a:pt x="68" y="352"/>
                    </a:lnTo>
                    <a:lnTo>
                      <a:pt x="69" y="352"/>
                    </a:lnTo>
                    <a:lnTo>
                      <a:pt x="73" y="349"/>
                    </a:lnTo>
                    <a:lnTo>
                      <a:pt x="78" y="341"/>
                    </a:lnTo>
                    <a:lnTo>
                      <a:pt x="79" y="341"/>
                    </a:lnTo>
                    <a:lnTo>
                      <a:pt x="79" y="339"/>
                    </a:lnTo>
                    <a:lnTo>
                      <a:pt x="79" y="336"/>
                    </a:lnTo>
                    <a:lnTo>
                      <a:pt x="81" y="334"/>
                    </a:lnTo>
                    <a:lnTo>
                      <a:pt x="83" y="336"/>
                    </a:lnTo>
                    <a:lnTo>
                      <a:pt x="86" y="337"/>
                    </a:lnTo>
                    <a:lnTo>
                      <a:pt x="90" y="341"/>
                    </a:lnTo>
                    <a:lnTo>
                      <a:pt x="91" y="341"/>
                    </a:lnTo>
                    <a:lnTo>
                      <a:pt x="91" y="339"/>
                    </a:lnTo>
                    <a:lnTo>
                      <a:pt x="91" y="337"/>
                    </a:lnTo>
                    <a:lnTo>
                      <a:pt x="93" y="336"/>
                    </a:lnTo>
                    <a:lnTo>
                      <a:pt x="93" y="334"/>
                    </a:lnTo>
                    <a:lnTo>
                      <a:pt x="95" y="336"/>
                    </a:lnTo>
                    <a:lnTo>
                      <a:pt x="96" y="337"/>
                    </a:lnTo>
                    <a:lnTo>
                      <a:pt x="98" y="344"/>
                    </a:lnTo>
                    <a:lnTo>
                      <a:pt x="100" y="346"/>
                    </a:lnTo>
                    <a:lnTo>
                      <a:pt x="100" y="347"/>
                    </a:lnTo>
                    <a:lnTo>
                      <a:pt x="101" y="351"/>
                    </a:lnTo>
                    <a:lnTo>
                      <a:pt x="103" y="352"/>
                    </a:lnTo>
                    <a:lnTo>
                      <a:pt x="105" y="354"/>
                    </a:lnTo>
                    <a:lnTo>
                      <a:pt x="107" y="352"/>
                    </a:lnTo>
                    <a:lnTo>
                      <a:pt x="108" y="351"/>
                    </a:lnTo>
                    <a:lnTo>
                      <a:pt x="108" y="344"/>
                    </a:lnTo>
                    <a:lnTo>
                      <a:pt x="110" y="344"/>
                    </a:lnTo>
                    <a:lnTo>
                      <a:pt x="113" y="346"/>
                    </a:lnTo>
                    <a:lnTo>
                      <a:pt x="117" y="346"/>
                    </a:lnTo>
                    <a:lnTo>
                      <a:pt x="122" y="346"/>
                    </a:lnTo>
                    <a:lnTo>
                      <a:pt x="127" y="342"/>
                    </a:lnTo>
                    <a:lnTo>
                      <a:pt x="132" y="337"/>
                    </a:lnTo>
                    <a:lnTo>
                      <a:pt x="139" y="329"/>
                    </a:lnTo>
                    <a:lnTo>
                      <a:pt x="137" y="332"/>
                    </a:lnTo>
                    <a:lnTo>
                      <a:pt x="135" y="336"/>
                    </a:lnTo>
                    <a:lnTo>
                      <a:pt x="134" y="341"/>
                    </a:lnTo>
                    <a:lnTo>
                      <a:pt x="130" y="344"/>
                    </a:lnTo>
                    <a:lnTo>
                      <a:pt x="130" y="347"/>
                    </a:lnTo>
                    <a:lnTo>
                      <a:pt x="129" y="351"/>
                    </a:lnTo>
                    <a:lnTo>
                      <a:pt x="127" y="352"/>
                    </a:lnTo>
                    <a:lnTo>
                      <a:pt x="127" y="358"/>
                    </a:lnTo>
                    <a:lnTo>
                      <a:pt x="125" y="364"/>
                    </a:lnTo>
                    <a:lnTo>
                      <a:pt x="125" y="371"/>
                    </a:lnTo>
                    <a:lnTo>
                      <a:pt x="122" y="378"/>
                    </a:lnTo>
                    <a:lnTo>
                      <a:pt x="120" y="383"/>
                    </a:lnTo>
                    <a:lnTo>
                      <a:pt x="117" y="388"/>
                    </a:lnTo>
                    <a:lnTo>
                      <a:pt x="112" y="390"/>
                    </a:lnTo>
                    <a:lnTo>
                      <a:pt x="112" y="391"/>
                    </a:lnTo>
                    <a:lnTo>
                      <a:pt x="113" y="391"/>
                    </a:lnTo>
                    <a:lnTo>
                      <a:pt x="113" y="393"/>
                    </a:lnTo>
                    <a:lnTo>
                      <a:pt x="112" y="396"/>
                    </a:lnTo>
                    <a:lnTo>
                      <a:pt x="110" y="398"/>
                    </a:lnTo>
                    <a:lnTo>
                      <a:pt x="107" y="402"/>
                    </a:lnTo>
                    <a:lnTo>
                      <a:pt x="100" y="405"/>
                    </a:lnTo>
                    <a:lnTo>
                      <a:pt x="96" y="407"/>
                    </a:lnTo>
                    <a:lnTo>
                      <a:pt x="91" y="408"/>
                    </a:lnTo>
                    <a:lnTo>
                      <a:pt x="88" y="412"/>
                    </a:lnTo>
                    <a:lnTo>
                      <a:pt x="85" y="413"/>
                    </a:lnTo>
                    <a:lnTo>
                      <a:pt x="83" y="418"/>
                    </a:lnTo>
                    <a:lnTo>
                      <a:pt x="83" y="422"/>
                    </a:lnTo>
                    <a:lnTo>
                      <a:pt x="85" y="425"/>
                    </a:lnTo>
                    <a:lnTo>
                      <a:pt x="85" y="427"/>
                    </a:lnTo>
                    <a:lnTo>
                      <a:pt x="85" y="429"/>
                    </a:lnTo>
                    <a:lnTo>
                      <a:pt x="83" y="430"/>
                    </a:lnTo>
                    <a:lnTo>
                      <a:pt x="81" y="430"/>
                    </a:lnTo>
                    <a:lnTo>
                      <a:pt x="79" y="432"/>
                    </a:lnTo>
                    <a:lnTo>
                      <a:pt x="78" y="430"/>
                    </a:lnTo>
                    <a:lnTo>
                      <a:pt x="76" y="429"/>
                    </a:lnTo>
                    <a:lnTo>
                      <a:pt x="76" y="424"/>
                    </a:lnTo>
                    <a:lnTo>
                      <a:pt x="74" y="424"/>
                    </a:lnTo>
                    <a:lnTo>
                      <a:pt x="71" y="424"/>
                    </a:lnTo>
                    <a:lnTo>
                      <a:pt x="69" y="424"/>
                    </a:lnTo>
                    <a:lnTo>
                      <a:pt x="68" y="425"/>
                    </a:lnTo>
                    <a:lnTo>
                      <a:pt x="64" y="425"/>
                    </a:lnTo>
                    <a:lnTo>
                      <a:pt x="63" y="425"/>
                    </a:lnTo>
                    <a:lnTo>
                      <a:pt x="46" y="442"/>
                    </a:lnTo>
                    <a:lnTo>
                      <a:pt x="44" y="442"/>
                    </a:lnTo>
                    <a:lnTo>
                      <a:pt x="44" y="444"/>
                    </a:lnTo>
                    <a:lnTo>
                      <a:pt x="42" y="447"/>
                    </a:lnTo>
                    <a:lnTo>
                      <a:pt x="41" y="449"/>
                    </a:lnTo>
                    <a:lnTo>
                      <a:pt x="41" y="452"/>
                    </a:lnTo>
                    <a:lnTo>
                      <a:pt x="42" y="452"/>
                    </a:lnTo>
                    <a:lnTo>
                      <a:pt x="44" y="451"/>
                    </a:lnTo>
                    <a:lnTo>
                      <a:pt x="51" y="447"/>
                    </a:lnTo>
                    <a:lnTo>
                      <a:pt x="52" y="446"/>
                    </a:lnTo>
                    <a:lnTo>
                      <a:pt x="56" y="444"/>
                    </a:lnTo>
                    <a:lnTo>
                      <a:pt x="57" y="440"/>
                    </a:lnTo>
                    <a:lnTo>
                      <a:pt x="61" y="439"/>
                    </a:lnTo>
                    <a:lnTo>
                      <a:pt x="64" y="435"/>
                    </a:lnTo>
                    <a:lnTo>
                      <a:pt x="66" y="434"/>
                    </a:lnTo>
                    <a:lnTo>
                      <a:pt x="68" y="432"/>
                    </a:lnTo>
                    <a:lnTo>
                      <a:pt x="68" y="434"/>
                    </a:lnTo>
                    <a:lnTo>
                      <a:pt x="68" y="437"/>
                    </a:lnTo>
                    <a:lnTo>
                      <a:pt x="68" y="439"/>
                    </a:lnTo>
                    <a:lnTo>
                      <a:pt x="69" y="440"/>
                    </a:lnTo>
                    <a:lnTo>
                      <a:pt x="73" y="440"/>
                    </a:lnTo>
                    <a:lnTo>
                      <a:pt x="78" y="439"/>
                    </a:lnTo>
                    <a:lnTo>
                      <a:pt x="86" y="434"/>
                    </a:lnTo>
                    <a:lnTo>
                      <a:pt x="88" y="430"/>
                    </a:lnTo>
                    <a:lnTo>
                      <a:pt x="90" y="429"/>
                    </a:lnTo>
                    <a:lnTo>
                      <a:pt x="91" y="429"/>
                    </a:lnTo>
                    <a:lnTo>
                      <a:pt x="95" y="434"/>
                    </a:lnTo>
                    <a:lnTo>
                      <a:pt x="96" y="434"/>
                    </a:lnTo>
                    <a:lnTo>
                      <a:pt x="96" y="432"/>
                    </a:lnTo>
                    <a:lnTo>
                      <a:pt x="96" y="430"/>
                    </a:lnTo>
                    <a:lnTo>
                      <a:pt x="98" y="427"/>
                    </a:lnTo>
                    <a:lnTo>
                      <a:pt x="101" y="424"/>
                    </a:lnTo>
                    <a:lnTo>
                      <a:pt x="105" y="422"/>
                    </a:lnTo>
                    <a:lnTo>
                      <a:pt x="110" y="420"/>
                    </a:lnTo>
                    <a:lnTo>
                      <a:pt x="117" y="420"/>
                    </a:lnTo>
                    <a:lnTo>
                      <a:pt x="117" y="418"/>
                    </a:lnTo>
                    <a:lnTo>
                      <a:pt x="115" y="418"/>
                    </a:lnTo>
                    <a:lnTo>
                      <a:pt x="113" y="415"/>
                    </a:lnTo>
                    <a:lnTo>
                      <a:pt x="113" y="413"/>
                    </a:lnTo>
                    <a:lnTo>
                      <a:pt x="115" y="408"/>
                    </a:lnTo>
                    <a:lnTo>
                      <a:pt x="120" y="405"/>
                    </a:lnTo>
                    <a:lnTo>
                      <a:pt x="127" y="398"/>
                    </a:lnTo>
                    <a:lnTo>
                      <a:pt x="139" y="391"/>
                    </a:lnTo>
                    <a:lnTo>
                      <a:pt x="140" y="391"/>
                    </a:lnTo>
                    <a:lnTo>
                      <a:pt x="139" y="390"/>
                    </a:lnTo>
                    <a:lnTo>
                      <a:pt x="139" y="388"/>
                    </a:lnTo>
                    <a:lnTo>
                      <a:pt x="140" y="385"/>
                    </a:lnTo>
                    <a:lnTo>
                      <a:pt x="144" y="381"/>
                    </a:lnTo>
                    <a:lnTo>
                      <a:pt x="151" y="374"/>
                    </a:lnTo>
                    <a:lnTo>
                      <a:pt x="161" y="366"/>
                    </a:lnTo>
                    <a:lnTo>
                      <a:pt x="174" y="354"/>
                    </a:lnTo>
                    <a:lnTo>
                      <a:pt x="176" y="352"/>
                    </a:lnTo>
                    <a:lnTo>
                      <a:pt x="178" y="347"/>
                    </a:lnTo>
                    <a:lnTo>
                      <a:pt x="178" y="344"/>
                    </a:lnTo>
                    <a:lnTo>
                      <a:pt x="179" y="342"/>
                    </a:lnTo>
                    <a:lnTo>
                      <a:pt x="181" y="341"/>
                    </a:lnTo>
                    <a:lnTo>
                      <a:pt x="183" y="339"/>
                    </a:lnTo>
                    <a:lnTo>
                      <a:pt x="183" y="337"/>
                    </a:lnTo>
                    <a:lnTo>
                      <a:pt x="184" y="336"/>
                    </a:lnTo>
                    <a:lnTo>
                      <a:pt x="183" y="332"/>
                    </a:lnTo>
                    <a:lnTo>
                      <a:pt x="181" y="330"/>
                    </a:lnTo>
                    <a:lnTo>
                      <a:pt x="174" y="330"/>
                    </a:lnTo>
                    <a:lnTo>
                      <a:pt x="173" y="330"/>
                    </a:lnTo>
                    <a:lnTo>
                      <a:pt x="173" y="329"/>
                    </a:lnTo>
                    <a:lnTo>
                      <a:pt x="173" y="327"/>
                    </a:lnTo>
                    <a:lnTo>
                      <a:pt x="174" y="322"/>
                    </a:lnTo>
                    <a:lnTo>
                      <a:pt x="178" y="317"/>
                    </a:lnTo>
                    <a:lnTo>
                      <a:pt x="183" y="310"/>
                    </a:lnTo>
                    <a:lnTo>
                      <a:pt x="191" y="302"/>
                    </a:lnTo>
                    <a:lnTo>
                      <a:pt x="193" y="298"/>
                    </a:lnTo>
                    <a:lnTo>
                      <a:pt x="195" y="293"/>
                    </a:lnTo>
                    <a:lnTo>
                      <a:pt x="196" y="285"/>
                    </a:lnTo>
                    <a:lnTo>
                      <a:pt x="200" y="276"/>
                    </a:lnTo>
                    <a:lnTo>
                      <a:pt x="205" y="268"/>
                    </a:lnTo>
                    <a:lnTo>
                      <a:pt x="211" y="264"/>
                    </a:lnTo>
                    <a:lnTo>
                      <a:pt x="220" y="264"/>
                    </a:lnTo>
                    <a:lnTo>
                      <a:pt x="230" y="271"/>
                    </a:lnTo>
                    <a:lnTo>
                      <a:pt x="228" y="271"/>
                    </a:lnTo>
                    <a:lnTo>
                      <a:pt x="225" y="271"/>
                    </a:lnTo>
                    <a:lnTo>
                      <a:pt x="220" y="273"/>
                    </a:lnTo>
                    <a:lnTo>
                      <a:pt x="213" y="273"/>
                    </a:lnTo>
                    <a:lnTo>
                      <a:pt x="210" y="276"/>
                    </a:lnTo>
                    <a:lnTo>
                      <a:pt x="206" y="281"/>
                    </a:lnTo>
                    <a:lnTo>
                      <a:pt x="206" y="288"/>
                    </a:lnTo>
                    <a:lnTo>
                      <a:pt x="210" y="297"/>
                    </a:lnTo>
                    <a:lnTo>
                      <a:pt x="210" y="298"/>
                    </a:lnTo>
                    <a:lnTo>
                      <a:pt x="208" y="302"/>
                    </a:lnTo>
                    <a:lnTo>
                      <a:pt x="205" y="305"/>
                    </a:lnTo>
                    <a:lnTo>
                      <a:pt x="203" y="308"/>
                    </a:lnTo>
                    <a:lnTo>
                      <a:pt x="203" y="310"/>
                    </a:lnTo>
                    <a:lnTo>
                      <a:pt x="205" y="312"/>
                    </a:lnTo>
                    <a:lnTo>
                      <a:pt x="208" y="310"/>
                    </a:lnTo>
                    <a:lnTo>
                      <a:pt x="215" y="307"/>
                    </a:lnTo>
                    <a:lnTo>
                      <a:pt x="213" y="308"/>
                    </a:lnTo>
                    <a:lnTo>
                      <a:pt x="211" y="312"/>
                    </a:lnTo>
                    <a:lnTo>
                      <a:pt x="210" y="317"/>
                    </a:lnTo>
                    <a:lnTo>
                      <a:pt x="208" y="320"/>
                    </a:lnTo>
                    <a:lnTo>
                      <a:pt x="208" y="324"/>
                    </a:lnTo>
                    <a:lnTo>
                      <a:pt x="210" y="322"/>
                    </a:lnTo>
                    <a:lnTo>
                      <a:pt x="217" y="319"/>
                    </a:lnTo>
                    <a:lnTo>
                      <a:pt x="227" y="308"/>
                    </a:lnTo>
                    <a:lnTo>
                      <a:pt x="227" y="307"/>
                    </a:lnTo>
                    <a:lnTo>
                      <a:pt x="230" y="305"/>
                    </a:lnTo>
                    <a:lnTo>
                      <a:pt x="232" y="303"/>
                    </a:lnTo>
                    <a:lnTo>
                      <a:pt x="233" y="302"/>
                    </a:lnTo>
                    <a:lnTo>
                      <a:pt x="237" y="300"/>
                    </a:lnTo>
                    <a:lnTo>
                      <a:pt x="239" y="298"/>
                    </a:lnTo>
                    <a:lnTo>
                      <a:pt x="240" y="297"/>
                    </a:lnTo>
                    <a:lnTo>
                      <a:pt x="242" y="297"/>
                    </a:lnTo>
                    <a:lnTo>
                      <a:pt x="244" y="297"/>
                    </a:lnTo>
                    <a:lnTo>
                      <a:pt x="245" y="295"/>
                    </a:lnTo>
                    <a:lnTo>
                      <a:pt x="247" y="293"/>
                    </a:lnTo>
                    <a:lnTo>
                      <a:pt x="249" y="290"/>
                    </a:lnTo>
                    <a:lnTo>
                      <a:pt x="247" y="286"/>
                    </a:lnTo>
                    <a:lnTo>
                      <a:pt x="245" y="281"/>
                    </a:lnTo>
                    <a:lnTo>
                      <a:pt x="245" y="280"/>
                    </a:lnTo>
                    <a:lnTo>
                      <a:pt x="244" y="276"/>
                    </a:lnTo>
                    <a:lnTo>
                      <a:pt x="242" y="273"/>
                    </a:lnTo>
                    <a:lnTo>
                      <a:pt x="240" y="271"/>
                    </a:lnTo>
                    <a:lnTo>
                      <a:pt x="250" y="264"/>
                    </a:lnTo>
                    <a:lnTo>
                      <a:pt x="255" y="268"/>
                    </a:lnTo>
                    <a:lnTo>
                      <a:pt x="266" y="263"/>
                    </a:lnTo>
                    <a:lnTo>
                      <a:pt x="281" y="271"/>
                    </a:lnTo>
                    <a:lnTo>
                      <a:pt x="286" y="278"/>
                    </a:lnTo>
                    <a:lnTo>
                      <a:pt x="293" y="270"/>
                    </a:lnTo>
                    <a:lnTo>
                      <a:pt x="303" y="286"/>
                    </a:lnTo>
                    <a:lnTo>
                      <a:pt x="305" y="285"/>
                    </a:lnTo>
                    <a:lnTo>
                      <a:pt x="310" y="281"/>
                    </a:lnTo>
                    <a:lnTo>
                      <a:pt x="315" y="278"/>
                    </a:lnTo>
                    <a:lnTo>
                      <a:pt x="323" y="276"/>
                    </a:lnTo>
                    <a:lnTo>
                      <a:pt x="333" y="275"/>
                    </a:lnTo>
                    <a:lnTo>
                      <a:pt x="343" y="275"/>
                    </a:lnTo>
                    <a:lnTo>
                      <a:pt x="357" y="276"/>
                    </a:lnTo>
                    <a:lnTo>
                      <a:pt x="359" y="276"/>
                    </a:lnTo>
                    <a:lnTo>
                      <a:pt x="360" y="275"/>
                    </a:lnTo>
                    <a:lnTo>
                      <a:pt x="362" y="273"/>
                    </a:lnTo>
                    <a:lnTo>
                      <a:pt x="364" y="271"/>
                    </a:lnTo>
                    <a:lnTo>
                      <a:pt x="365" y="271"/>
                    </a:lnTo>
                    <a:lnTo>
                      <a:pt x="369" y="271"/>
                    </a:lnTo>
                    <a:lnTo>
                      <a:pt x="371" y="275"/>
                    </a:lnTo>
                    <a:lnTo>
                      <a:pt x="371" y="278"/>
                    </a:lnTo>
                    <a:lnTo>
                      <a:pt x="371" y="280"/>
                    </a:lnTo>
                    <a:lnTo>
                      <a:pt x="374" y="280"/>
                    </a:lnTo>
                    <a:lnTo>
                      <a:pt x="377" y="281"/>
                    </a:lnTo>
                    <a:lnTo>
                      <a:pt x="381" y="281"/>
                    </a:lnTo>
                    <a:lnTo>
                      <a:pt x="384" y="281"/>
                    </a:lnTo>
                    <a:lnTo>
                      <a:pt x="387" y="283"/>
                    </a:lnTo>
                    <a:lnTo>
                      <a:pt x="389" y="283"/>
                    </a:lnTo>
                    <a:lnTo>
                      <a:pt x="391" y="283"/>
                    </a:lnTo>
                    <a:lnTo>
                      <a:pt x="411" y="295"/>
                    </a:lnTo>
                    <a:lnTo>
                      <a:pt x="413" y="295"/>
                    </a:lnTo>
                    <a:lnTo>
                      <a:pt x="415" y="295"/>
                    </a:lnTo>
                    <a:lnTo>
                      <a:pt x="418" y="295"/>
                    </a:lnTo>
                    <a:lnTo>
                      <a:pt x="421" y="295"/>
                    </a:lnTo>
                    <a:lnTo>
                      <a:pt x="425" y="295"/>
                    </a:lnTo>
                    <a:lnTo>
                      <a:pt x="425" y="292"/>
                    </a:lnTo>
                    <a:lnTo>
                      <a:pt x="423" y="288"/>
                    </a:lnTo>
                    <a:lnTo>
                      <a:pt x="416" y="280"/>
                    </a:lnTo>
                    <a:lnTo>
                      <a:pt x="418" y="280"/>
                    </a:lnTo>
                    <a:lnTo>
                      <a:pt x="420" y="278"/>
                    </a:lnTo>
                    <a:lnTo>
                      <a:pt x="423" y="276"/>
                    </a:lnTo>
                    <a:lnTo>
                      <a:pt x="425" y="278"/>
                    </a:lnTo>
                    <a:lnTo>
                      <a:pt x="428" y="280"/>
                    </a:lnTo>
                    <a:lnTo>
                      <a:pt x="431" y="283"/>
                    </a:lnTo>
                    <a:lnTo>
                      <a:pt x="435" y="286"/>
                    </a:lnTo>
                    <a:lnTo>
                      <a:pt x="438" y="288"/>
                    </a:lnTo>
                    <a:lnTo>
                      <a:pt x="438" y="286"/>
                    </a:lnTo>
                    <a:lnTo>
                      <a:pt x="435" y="281"/>
                    </a:lnTo>
                    <a:lnTo>
                      <a:pt x="430" y="271"/>
                    </a:lnTo>
                    <a:lnTo>
                      <a:pt x="428" y="270"/>
                    </a:lnTo>
                    <a:lnTo>
                      <a:pt x="430" y="266"/>
                    </a:lnTo>
                    <a:lnTo>
                      <a:pt x="430" y="264"/>
                    </a:lnTo>
                    <a:lnTo>
                      <a:pt x="431" y="264"/>
                    </a:lnTo>
                    <a:lnTo>
                      <a:pt x="445" y="283"/>
                    </a:lnTo>
                    <a:lnTo>
                      <a:pt x="455" y="280"/>
                    </a:lnTo>
                    <a:lnTo>
                      <a:pt x="455" y="281"/>
                    </a:lnTo>
                    <a:lnTo>
                      <a:pt x="457" y="281"/>
                    </a:lnTo>
                    <a:lnTo>
                      <a:pt x="460" y="283"/>
                    </a:lnTo>
                    <a:lnTo>
                      <a:pt x="462" y="286"/>
                    </a:lnTo>
                    <a:lnTo>
                      <a:pt x="465" y="290"/>
                    </a:lnTo>
                    <a:lnTo>
                      <a:pt x="469" y="295"/>
                    </a:lnTo>
                    <a:lnTo>
                      <a:pt x="472" y="300"/>
                    </a:lnTo>
                    <a:lnTo>
                      <a:pt x="475" y="305"/>
                    </a:lnTo>
                    <a:lnTo>
                      <a:pt x="479" y="312"/>
                    </a:lnTo>
                    <a:lnTo>
                      <a:pt x="482" y="314"/>
                    </a:lnTo>
                    <a:lnTo>
                      <a:pt x="484" y="314"/>
                    </a:lnTo>
                    <a:lnTo>
                      <a:pt x="486" y="312"/>
                    </a:lnTo>
                    <a:lnTo>
                      <a:pt x="487" y="310"/>
                    </a:lnTo>
                    <a:lnTo>
                      <a:pt x="487" y="308"/>
                    </a:lnTo>
                    <a:lnTo>
                      <a:pt x="487" y="307"/>
                    </a:lnTo>
                    <a:lnTo>
                      <a:pt x="509" y="322"/>
                    </a:lnTo>
                    <a:lnTo>
                      <a:pt x="508" y="325"/>
                    </a:lnTo>
                    <a:lnTo>
                      <a:pt x="508" y="327"/>
                    </a:lnTo>
                    <a:lnTo>
                      <a:pt x="508" y="330"/>
                    </a:lnTo>
                    <a:lnTo>
                      <a:pt x="508" y="332"/>
                    </a:lnTo>
                    <a:lnTo>
                      <a:pt x="509" y="332"/>
                    </a:lnTo>
                    <a:lnTo>
                      <a:pt x="514" y="329"/>
                    </a:lnTo>
                    <a:lnTo>
                      <a:pt x="519" y="324"/>
                    </a:lnTo>
                    <a:lnTo>
                      <a:pt x="521" y="322"/>
                    </a:lnTo>
                    <a:lnTo>
                      <a:pt x="523" y="322"/>
                    </a:lnTo>
                    <a:lnTo>
                      <a:pt x="525" y="324"/>
                    </a:lnTo>
                    <a:lnTo>
                      <a:pt x="528" y="325"/>
                    </a:lnTo>
                    <a:lnTo>
                      <a:pt x="531" y="330"/>
                    </a:lnTo>
                    <a:lnTo>
                      <a:pt x="535" y="339"/>
                    </a:lnTo>
                    <a:lnTo>
                      <a:pt x="536" y="341"/>
                    </a:lnTo>
                    <a:lnTo>
                      <a:pt x="538" y="344"/>
                    </a:lnTo>
                    <a:lnTo>
                      <a:pt x="540" y="347"/>
                    </a:lnTo>
                    <a:lnTo>
                      <a:pt x="541" y="349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0" name="Freeform 83"/>
              <p:cNvSpPr>
                <a:spLocks/>
              </p:cNvSpPr>
              <p:nvPr/>
            </p:nvSpPr>
            <p:spPr bwMode="auto">
              <a:xfrm>
                <a:off x="658" y="3034"/>
                <a:ext cx="546" cy="452"/>
              </a:xfrm>
              <a:custGeom>
                <a:avLst/>
                <a:gdLst>
                  <a:gd name="T0" fmla="*/ 545 w 545"/>
                  <a:gd name="T1" fmla="*/ 332 h 452"/>
                  <a:gd name="T2" fmla="*/ 516 w 545"/>
                  <a:gd name="T3" fmla="*/ 312 h 452"/>
                  <a:gd name="T4" fmla="*/ 381 w 545"/>
                  <a:gd name="T5" fmla="*/ 266 h 452"/>
                  <a:gd name="T6" fmla="*/ 350 w 545"/>
                  <a:gd name="T7" fmla="*/ 264 h 452"/>
                  <a:gd name="T8" fmla="*/ 237 w 545"/>
                  <a:gd name="T9" fmla="*/ 14 h 452"/>
                  <a:gd name="T10" fmla="*/ 195 w 545"/>
                  <a:gd name="T11" fmla="*/ 16 h 452"/>
                  <a:gd name="T12" fmla="*/ 179 w 545"/>
                  <a:gd name="T13" fmla="*/ 16 h 452"/>
                  <a:gd name="T14" fmla="*/ 152 w 545"/>
                  <a:gd name="T15" fmla="*/ 9 h 452"/>
                  <a:gd name="T16" fmla="*/ 110 w 545"/>
                  <a:gd name="T17" fmla="*/ 9 h 452"/>
                  <a:gd name="T18" fmla="*/ 91 w 545"/>
                  <a:gd name="T19" fmla="*/ 17 h 452"/>
                  <a:gd name="T20" fmla="*/ 69 w 545"/>
                  <a:gd name="T21" fmla="*/ 33 h 452"/>
                  <a:gd name="T22" fmla="*/ 22 w 545"/>
                  <a:gd name="T23" fmla="*/ 78 h 452"/>
                  <a:gd name="T24" fmla="*/ 54 w 545"/>
                  <a:gd name="T25" fmla="*/ 116 h 452"/>
                  <a:gd name="T26" fmla="*/ 68 w 545"/>
                  <a:gd name="T27" fmla="*/ 132 h 452"/>
                  <a:gd name="T28" fmla="*/ 27 w 545"/>
                  <a:gd name="T29" fmla="*/ 132 h 452"/>
                  <a:gd name="T30" fmla="*/ 15 w 545"/>
                  <a:gd name="T31" fmla="*/ 138 h 452"/>
                  <a:gd name="T32" fmla="*/ 3 w 545"/>
                  <a:gd name="T33" fmla="*/ 160 h 452"/>
                  <a:gd name="T34" fmla="*/ 17 w 545"/>
                  <a:gd name="T35" fmla="*/ 180 h 452"/>
                  <a:gd name="T36" fmla="*/ 71 w 545"/>
                  <a:gd name="T37" fmla="*/ 176 h 452"/>
                  <a:gd name="T38" fmla="*/ 76 w 545"/>
                  <a:gd name="T39" fmla="*/ 190 h 452"/>
                  <a:gd name="T40" fmla="*/ 56 w 545"/>
                  <a:gd name="T41" fmla="*/ 219 h 452"/>
                  <a:gd name="T42" fmla="*/ 34 w 545"/>
                  <a:gd name="T43" fmla="*/ 220 h 452"/>
                  <a:gd name="T44" fmla="*/ 22 w 545"/>
                  <a:gd name="T45" fmla="*/ 242 h 452"/>
                  <a:gd name="T46" fmla="*/ 15 w 545"/>
                  <a:gd name="T47" fmla="*/ 256 h 452"/>
                  <a:gd name="T48" fmla="*/ 17 w 545"/>
                  <a:gd name="T49" fmla="*/ 271 h 452"/>
                  <a:gd name="T50" fmla="*/ 41 w 545"/>
                  <a:gd name="T51" fmla="*/ 288 h 452"/>
                  <a:gd name="T52" fmla="*/ 35 w 545"/>
                  <a:gd name="T53" fmla="*/ 314 h 452"/>
                  <a:gd name="T54" fmla="*/ 59 w 545"/>
                  <a:gd name="T55" fmla="*/ 298 h 452"/>
                  <a:gd name="T56" fmla="*/ 69 w 545"/>
                  <a:gd name="T57" fmla="*/ 322 h 452"/>
                  <a:gd name="T58" fmla="*/ 64 w 545"/>
                  <a:gd name="T59" fmla="*/ 347 h 452"/>
                  <a:gd name="T60" fmla="*/ 79 w 545"/>
                  <a:gd name="T61" fmla="*/ 336 h 452"/>
                  <a:gd name="T62" fmla="*/ 95 w 545"/>
                  <a:gd name="T63" fmla="*/ 336 h 452"/>
                  <a:gd name="T64" fmla="*/ 108 w 545"/>
                  <a:gd name="T65" fmla="*/ 344 h 452"/>
                  <a:gd name="T66" fmla="*/ 139 w 545"/>
                  <a:gd name="T67" fmla="*/ 329 h 452"/>
                  <a:gd name="T68" fmla="*/ 125 w 545"/>
                  <a:gd name="T69" fmla="*/ 364 h 452"/>
                  <a:gd name="T70" fmla="*/ 112 w 545"/>
                  <a:gd name="T71" fmla="*/ 396 h 452"/>
                  <a:gd name="T72" fmla="*/ 83 w 545"/>
                  <a:gd name="T73" fmla="*/ 422 h 452"/>
                  <a:gd name="T74" fmla="*/ 76 w 545"/>
                  <a:gd name="T75" fmla="*/ 424 h 452"/>
                  <a:gd name="T76" fmla="*/ 44 w 545"/>
                  <a:gd name="T77" fmla="*/ 442 h 452"/>
                  <a:gd name="T78" fmla="*/ 57 w 545"/>
                  <a:gd name="T79" fmla="*/ 440 h 452"/>
                  <a:gd name="T80" fmla="*/ 69 w 545"/>
                  <a:gd name="T81" fmla="*/ 440 h 452"/>
                  <a:gd name="T82" fmla="*/ 96 w 545"/>
                  <a:gd name="T83" fmla="*/ 432 h 452"/>
                  <a:gd name="T84" fmla="*/ 113 w 545"/>
                  <a:gd name="T85" fmla="*/ 413 h 452"/>
                  <a:gd name="T86" fmla="*/ 151 w 545"/>
                  <a:gd name="T87" fmla="*/ 374 h 452"/>
                  <a:gd name="T88" fmla="*/ 183 w 545"/>
                  <a:gd name="T89" fmla="*/ 339 h 452"/>
                  <a:gd name="T90" fmla="*/ 174 w 545"/>
                  <a:gd name="T91" fmla="*/ 322 h 452"/>
                  <a:gd name="T92" fmla="*/ 220 w 545"/>
                  <a:gd name="T93" fmla="*/ 264 h 452"/>
                  <a:gd name="T94" fmla="*/ 210 w 545"/>
                  <a:gd name="T95" fmla="*/ 297 h 452"/>
                  <a:gd name="T96" fmla="*/ 211 w 545"/>
                  <a:gd name="T97" fmla="*/ 312 h 452"/>
                  <a:gd name="T98" fmla="*/ 233 w 545"/>
                  <a:gd name="T99" fmla="*/ 302 h 452"/>
                  <a:gd name="T100" fmla="*/ 249 w 545"/>
                  <a:gd name="T101" fmla="*/ 290 h 452"/>
                  <a:gd name="T102" fmla="*/ 281 w 545"/>
                  <a:gd name="T103" fmla="*/ 271 h 452"/>
                  <a:gd name="T104" fmla="*/ 343 w 545"/>
                  <a:gd name="T105" fmla="*/ 275 h 452"/>
                  <a:gd name="T106" fmla="*/ 371 w 545"/>
                  <a:gd name="T107" fmla="*/ 278 h 452"/>
                  <a:gd name="T108" fmla="*/ 413 w 545"/>
                  <a:gd name="T109" fmla="*/ 295 h 452"/>
                  <a:gd name="T110" fmla="*/ 423 w 545"/>
                  <a:gd name="T111" fmla="*/ 276 h 452"/>
                  <a:gd name="T112" fmla="*/ 430 w 545"/>
                  <a:gd name="T113" fmla="*/ 271 h 452"/>
                  <a:gd name="T114" fmla="*/ 462 w 545"/>
                  <a:gd name="T115" fmla="*/ 286 h 452"/>
                  <a:gd name="T116" fmla="*/ 487 w 545"/>
                  <a:gd name="T117" fmla="*/ 310 h 452"/>
                  <a:gd name="T118" fmla="*/ 514 w 545"/>
                  <a:gd name="T119" fmla="*/ 329 h 452"/>
                  <a:gd name="T120" fmla="*/ 535 w 545"/>
                  <a:gd name="T121" fmla="*/ 339 h 4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5"/>
                  <a:gd name="T184" fmla="*/ 0 h 452"/>
                  <a:gd name="T185" fmla="*/ 545 w 545"/>
                  <a:gd name="T186" fmla="*/ 452 h 4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5" h="452">
                    <a:moveTo>
                      <a:pt x="541" y="349"/>
                    </a:moveTo>
                    <a:lnTo>
                      <a:pt x="541" y="349"/>
                    </a:lnTo>
                    <a:lnTo>
                      <a:pt x="541" y="347"/>
                    </a:lnTo>
                    <a:lnTo>
                      <a:pt x="543" y="346"/>
                    </a:lnTo>
                    <a:lnTo>
                      <a:pt x="543" y="344"/>
                    </a:lnTo>
                    <a:lnTo>
                      <a:pt x="545" y="341"/>
                    </a:lnTo>
                    <a:lnTo>
                      <a:pt x="545" y="339"/>
                    </a:lnTo>
                    <a:lnTo>
                      <a:pt x="545" y="336"/>
                    </a:lnTo>
                    <a:lnTo>
                      <a:pt x="545" y="332"/>
                    </a:lnTo>
                    <a:lnTo>
                      <a:pt x="543" y="329"/>
                    </a:lnTo>
                    <a:lnTo>
                      <a:pt x="541" y="325"/>
                    </a:lnTo>
                    <a:lnTo>
                      <a:pt x="538" y="320"/>
                    </a:lnTo>
                    <a:lnTo>
                      <a:pt x="535" y="317"/>
                    </a:lnTo>
                    <a:lnTo>
                      <a:pt x="533" y="315"/>
                    </a:lnTo>
                    <a:lnTo>
                      <a:pt x="530" y="315"/>
                    </a:lnTo>
                    <a:lnTo>
                      <a:pt x="526" y="314"/>
                    </a:lnTo>
                    <a:lnTo>
                      <a:pt x="523" y="314"/>
                    </a:lnTo>
                    <a:lnTo>
                      <a:pt x="519" y="314"/>
                    </a:lnTo>
                    <a:lnTo>
                      <a:pt x="516" y="312"/>
                    </a:lnTo>
                    <a:lnTo>
                      <a:pt x="514" y="312"/>
                    </a:lnTo>
                    <a:lnTo>
                      <a:pt x="506" y="310"/>
                    </a:lnTo>
                    <a:lnTo>
                      <a:pt x="452" y="271"/>
                    </a:lnTo>
                    <a:lnTo>
                      <a:pt x="435" y="259"/>
                    </a:lnTo>
                    <a:lnTo>
                      <a:pt x="421" y="251"/>
                    </a:lnTo>
                    <a:lnTo>
                      <a:pt x="413" y="263"/>
                    </a:lnTo>
                    <a:lnTo>
                      <a:pt x="413" y="271"/>
                    </a:lnTo>
                    <a:lnTo>
                      <a:pt x="403" y="280"/>
                    </a:lnTo>
                    <a:lnTo>
                      <a:pt x="381" y="266"/>
                    </a:lnTo>
                    <a:lnTo>
                      <a:pt x="379" y="264"/>
                    </a:lnTo>
                    <a:lnTo>
                      <a:pt x="377" y="261"/>
                    </a:lnTo>
                    <a:lnTo>
                      <a:pt x="374" y="259"/>
                    </a:lnTo>
                    <a:lnTo>
                      <a:pt x="369" y="258"/>
                    </a:lnTo>
                    <a:lnTo>
                      <a:pt x="365" y="258"/>
                    </a:lnTo>
                    <a:lnTo>
                      <a:pt x="360" y="259"/>
                    </a:lnTo>
                    <a:lnTo>
                      <a:pt x="355" y="263"/>
                    </a:lnTo>
                    <a:lnTo>
                      <a:pt x="354" y="264"/>
                    </a:lnTo>
                    <a:lnTo>
                      <a:pt x="350" y="264"/>
                    </a:lnTo>
                    <a:lnTo>
                      <a:pt x="347" y="266"/>
                    </a:lnTo>
                    <a:lnTo>
                      <a:pt x="345" y="266"/>
                    </a:lnTo>
                    <a:lnTo>
                      <a:pt x="271" y="17"/>
                    </a:lnTo>
                    <a:lnTo>
                      <a:pt x="269" y="17"/>
                    </a:lnTo>
                    <a:lnTo>
                      <a:pt x="266" y="16"/>
                    </a:lnTo>
                    <a:lnTo>
                      <a:pt x="261" y="14"/>
                    </a:lnTo>
                    <a:lnTo>
                      <a:pt x="255" y="12"/>
                    </a:lnTo>
                    <a:lnTo>
                      <a:pt x="249" y="11"/>
                    </a:lnTo>
                    <a:lnTo>
                      <a:pt x="244" y="12"/>
                    </a:lnTo>
                    <a:lnTo>
                      <a:pt x="237" y="14"/>
                    </a:lnTo>
                    <a:lnTo>
                      <a:pt x="232" y="17"/>
                    </a:lnTo>
                    <a:lnTo>
                      <a:pt x="230" y="17"/>
                    </a:lnTo>
                    <a:lnTo>
                      <a:pt x="225" y="17"/>
                    </a:lnTo>
                    <a:lnTo>
                      <a:pt x="218" y="17"/>
                    </a:lnTo>
                    <a:lnTo>
                      <a:pt x="211" y="17"/>
                    </a:lnTo>
                    <a:lnTo>
                      <a:pt x="205" y="17"/>
                    </a:lnTo>
                    <a:lnTo>
                      <a:pt x="200" y="17"/>
                    </a:lnTo>
                    <a:lnTo>
                      <a:pt x="195" y="16"/>
                    </a:lnTo>
                    <a:lnTo>
                      <a:pt x="193" y="16"/>
                    </a:lnTo>
                    <a:lnTo>
                      <a:pt x="191" y="16"/>
                    </a:lnTo>
                    <a:lnTo>
                      <a:pt x="189" y="16"/>
                    </a:lnTo>
                    <a:lnTo>
                      <a:pt x="188" y="16"/>
                    </a:lnTo>
                    <a:lnTo>
                      <a:pt x="184" y="16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79" y="16"/>
                    </a:lnTo>
                    <a:lnTo>
                      <a:pt x="176" y="17"/>
                    </a:lnTo>
                    <a:lnTo>
                      <a:pt x="173" y="17"/>
                    </a:lnTo>
                    <a:lnTo>
                      <a:pt x="169" y="17"/>
                    </a:lnTo>
                    <a:lnTo>
                      <a:pt x="166" y="16"/>
                    </a:lnTo>
                    <a:lnTo>
                      <a:pt x="162" y="12"/>
                    </a:lnTo>
                    <a:lnTo>
                      <a:pt x="157" y="7"/>
                    </a:lnTo>
                    <a:lnTo>
                      <a:pt x="156" y="7"/>
                    </a:lnTo>
                    <a:lnTo>
                      <a:pt x="154" y="9"/>
                    </a:lnTo>
                    <a:lnTo>
                      <a:pt x="152" y="9"/>
                    </a:lnTo>
                    <a:lnTo>
                      <a:pt x="149" y="9"/>
                    </a:lnTo>
                    <a:lnTo>
                      <a:pt x="147" y="9"/>
                    </a:lnTo>
                    <a:lnTo>
                      <a:pt x="145" y="11"/>
                    </a:lnTo>
                    <a:lnTo>
                      <a:pt x="137" y="2"/>
                    </a:lnTo>
                    <a:lnTo>
                      <a:pt x="130" y="7"/>
                    </a:lnTo>
                    <a:lnTo>
                      <a:pt x="129" y="0"/>
                    </a:lnTo>
                    <a:lnTo>
                      <a:pt x="117" y="0"/>
                    </a:lnTo>
                    <a:lnTo>
                      <a:pt x="110" y="9"/>
                    </a:lnTo>
                    <a:lnTo>
                      <a:pt x="108" y="11"/>
                    </a:lnTo>
                    <a:lnTo>
                      <a:pt x="108" y="12"/>
                    </a:lnTo>
                    <a:lnTo>
                      <a:pt x="107" y="12"/>
                    </a:lnTo>
                    <a:lnTo>
                      <a:pt x="103" y="14"/>
                    </a:lnTo>
                    <a:lnTo>
                      <a:pt x="100" y="14"/>
                    </a:lnTo>
                    <a:lnTo>
                      <a:pt x="95" y="14"/>
                    </a:lnTo>
                    <a:lnTo>
                      <a:pt x="93" y="16"/>
                    </a:lnTo>
                    <a:lnTo>
                      <a:pt x="91" y="17"/>
                    </a:lnTo>
                    <a:lnTo>
                      <a:pt x="90" y="19"/>
                    </a:lnTo>
                    <a:lnTo>
                      <a:pt x="86" y="22"/>
                    </a:lnTo>
                    <a:lnTo>
                      <a:pt x="85" y="24"/>
                    </a:lnTo>
                    <a:lnTo>
                      <a:pt x="83" y="26"/>
                    </a:lnTo>
                    <a:lnTo>
                      <a:pt x="81" y="26"/>
                    </a:lnTo>
                    <a:lnTo>
                      <a:pt x="78" y="26"/>
                    </a:lnTo>
                    <a:lnTo>
                      <a:pt x="74" y="29"/>
                    </a:lnTo>
                    <a:lnTo>
                      <a:pt x="69" y="33"/>
                    </a:lnTo>
                    <a:lnTo>
                      <a:pt x="64" y="38"/>
                    </a:lnTo>
                    <a:lnTo>
                      <a:pt x="59" y="46"/>
                    </a:lnTo>
                    <a:lnTo>
                      <a:pt x="54" y="56"/>
                    </a:lnTo>
                    <a:lnTo>
                      <a:pt x="52" y="58"/>
                    </a:lnTo>
                    <a:lnTo>
                      <a:pt x="51" y="61"/>
                    </a:lnTo>
                    <a:lnTo>
                      <a:pt x="47" y="63"/>
                    </a:lnTo>
                    <a:lnTo>
                      <a:pt x="47" y="65"/>
                    </a:lnTo>
                    <a:lnTo>
                      <a:pt x="30" y="65"/>
                    </a:lnTo>
                    <a:lnTo>
                      <a:pt x="22" y="78"/>
                    </a:lnTo>
                    <a:lnTo>
                      <a:pt x="22" y="80"/>
                    </a:lnTo>
                    <a:lnTo>
                      <a:pt x="25" y="82"/>
                    </a:lnTo>
                    <a:lnTo>
                      <a:pt x="30" y="83"/>
                    </a:lnTo>
                    <a:lnTo>
                      <a:pt x="35" y="87"/>
                    </a:lnTo>
                    <a:lnTo>
                      <a:pt x="42" y="92"/>
                    </a:lnTo>
                    <a:lnTo>
                      <a:pt x="46" y="97"/>
                    </a:lnTo>
                    <a:lnTo>
                      <a:pt x="49" y="105"/>
                    </a:lnTo>
                    <a:lnTo>
                      <a:pt x="51" y="114"/>
                    </a:lnTo>
                    <a:lnTo>
                      <a:pt x="54" y="116"/>
                    </a:lnTo>
                    <a:lnTo>
                      <a:pt x="56" y="116"/>
                    </a:lnTo>
                    <a:lnTo>
                      <a:pt x="59" y="116"/>
                    </a:lnTo>
                    <a:lnTo>
                      <a:pt x="63" y="116"/>
                    </a:lnTo>
                    <a:lnTo>
                      <a:pt x="66" y="116"/>
                    </a:lnTo>
                    <a:lnTo>
                      <a:pt x="68" y="117"/>
                    </a:lnTo>
                    <a:lnTo>
                      <a:pt x="71" y="129"/>
                    </a:lnTo>
                    <a:lnTo>
                      <a:pt x="81" y="129"/>
                    </a:lnTo>
                    <a:lnTo>
                      <a:pt x="79" y="132"/>
                    </a:lnTo>
                    <a:lnTo>
                      <a:pt x="68" y="132"/>
                    </a:lnTo>
                    <a:lnTo>
                      <a:pt x="63" y="122"/>
                    </a:lnTo>
                    <a:lnTo>
                      <a:pt x="59" y="126"/>
                    </a:lnTo>
                    <a:lnTo>
                      <a:pt x="68" y="136"/>
                    </a:lnTo>
                    <a:lnTo>
                      <a:pt x="76" y="138"/>
                    </a:lnTo>
                    <a:lnTo>
                      <a:pt x="68" y="144"/>
                    </a:lnTo>
                    <a:lnTo>
                      <a:pt x="46" y="139"/>
                    </a:lnTo>
                    <a:lnTo>
                      <a:pt x="46" y="127"/>
                    </a:lnTo>
                    <a:lnTo>
                      <a:pt x="27" y="132"/>
                    </a:lnTo>
                    <a:lnTo>
                      <a:pt x="27" y="134"/>
                    </a:lnTo>
                    <a:lnTo>
                      <a:pt x="27" y="138"/>
                    </a:lnTo>
                    <a:lnTo>
                      <a:pt x="27" y="139"/>
                    </a:lnTo>
                    <a:lnTo>
                      <a:pt x="27" y="141"/>
                    </a:lnTo>
                    <a:lnTo>
                      <a:pt x="25" y="141"/>
                    </a:lnTo>
                    <a:lnTo>
                      <a:pt x="22" y="139"/>
                    </a:lnTo>
                    <a:lnTo>
                      <a:pt x="19" y="136"/>
                    </a:lnTo>
                    <a:lnTo>
                      <a:pt x="15" y="138"/>
                    </a:lnTo>
                    <a:lnTo>
                      <a:pt x="12" y="138"/>
                    </a:lnTo>
                    <a:lnTo>
                      <a:pt x="8" y="139"/>
                    </a:lnTo>
                    <a:lnTo>
                      <a:pt x="5" y="143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1"/>
                    </a:lnTo>
                    <a:lnTo>
                      <a:pt x="0" y="153"/>
                    </a:lnTo>
                    <a:lnTo>
                      <a:pt x="0" y="154"/>
                    </a:lnTo>
                    <a:lnTo>
                      <a:pt x="2" y="156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5"/>
                    </a:lnTo>
                    <a:lnTo>
                      <a:pt x="8" y="165"/>
                    </a:lnTo>
                    <a:lnTo>
                      <a:pt x="8" y="166"/>
                    </a:lnTo>
                    <a:lnTo>
                      <a:pt x="13" y="171"/>
                    </a:lnTo>
                    <a:lnTo>
                      <a:pt x="13" y="173"/>
                    </a:lnTo>
                    <a:lnTo>
                      <a:pt x="13" y="175"/>
                    </a:lnTo>
                    <a:lnTo>
                      <a:pt x="15" y="178"/>
                    </a:lnTo>
                    <a:lnTo>
                      <a:pt x="17" y="180"/>
                    </a:lnTo>
                    <a:lnTo>
                      <a:pt x="22" y="182"/>
                    </a:lnTo>
                    <a:lnTo>
                      <a:pt x="29" y="183"/>
                    </a:lnTo>
                    <a:lnTo>
                      <a:pt x="39" y="183"/>
                    </a:lnTo>
                    <a:lnTo>
                      <a:pt x="41" y="183"/>
                    </a:lnTo>
                    <a:lnTo>
                      <a:pt x="44" y="185"/>
                    </a:lnTo>
                    <a:lnTo>
                      <a:pt x="47" y="187"/>
                    </a:lnTo>
                    <a:lnTo>
                      <a:pt x="49" y="187"/>
                    </a:lnTo>
                    <a:lnTo>
                      <a:pt x="59" y="187"/>
                    </a:lnTo>
                    <a:lnTo>
                      <a:pt x="71" y="176"/>
                    </a:lnTo>
                    <a:lnTo>
                      <a:pt x="74" y="176"/>
                    </a:lnTo>
                    <a:lnTo>
                      <a:pt x="78" y="175"/>
                    </a:lnTo>
                    <a:lnTo>
                      <a:pt x="81" y="175"/>
                    </a:lnTo>
                    <a:lnTo>
                      <a:pt x="83" y="176"/>
                    </a:lnTo>
                    <a:lnTo>
                      <a:pt x="83" y="178"/>
                    </a:lnTo>
                    <a:lnTo>
                      <a:pt x="81" y="182"/>
                    </a:lnTo>
                    <a:lnTo>
                      <a:pt x="74" y="185"/>
                    </a:lnTo>
                    <a:lnTo>
                      <a:pt x="74" y="187"/>
                    </a:lnTo>
                    <a:lnTo>
                      <a:pt x="76" y="190"/>
                    </a:lnTo>
                    <a:lnTo>
                      <a:pt x="78" y="195"/>
                    </a:lnTo>
                    <a:lnTo>
                      <a:pt x="79" y="200"/>
                    </a:lnTo>
                    <a:lnTo>
                      <a:pt x="79" y="205"/>
                    </a:lnTo>
                    <a:lnTo>
                      <a:pt x="78" y="209"/>
                    </a:lnTo>
                    <a:lnTo>
                      <a:pt x="71" y="212"/>
                    </a:lnTo>
                    <a:lnTo>
                      <a:pt x="63" y="212"/>
                    </a:lnTo>
                    <a:lnTo>
                      <a:pt x="61" y="214"/>
                    </a:lnTo>
                    <a:lnTo>
                      <a:pt x="59" y="214"/>
                    </a:lnTo>
                    <a:lnTo>
                      <a:pt x="57" y="217"/>
                    </a:lnTo>
                    <a:lnTo>
                      <a:pt x="56" y="219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1" y="226"/>
                    </a:lnTo>
                    <a:lnTo>
                      <a:pt x="51" y="224"/>
                    </a:lnTo>
                    <a:lnTo>
                      <a:pt x="47" y="222"/>
                    </a:lnTo>
                    <a:lnTo>
                      <a:pt x="44" y="220"/>
                    </a:lnTo>
                    <a:lnTo>
                      <a:pt x="41" y="220"/>
                    </a:lnTo>
                    <a:lnTo>
                      <a:pt x="35" y="220"/>
                    </a:lnTo>
                    <a:lnTo>
                      <a:pt x="34" y="220"/>
                    </a:lnTo>
                    <a:lnTo>
                      <a:pt x="30" y="224"/>
                    </a:lnTo>
                    <a:lnTo>
                      <a:pt x="30" y="231"/>
                    </a:lnTo>
                    <a:lnTo>
                      <a:pt x="30" y="232"/>
                    </a:lnTo>
                    <a:lnTo>
                      <a:pt x="30" y="234"/>
                    </a:lnTo>
                    <a:lnTo>
                      <a:pt x="30" y="236"/>
                    </a:lnTo>
                    <a:lnTo>
                      <a:pt x="29" y="237"/>
                    </a:lnTo>
                    <a:lnTo>
                      <a:pt x="29" y="239"/>
                    </a:lnTo>
                    <a:lnTo>
                      <a:pt x="27" y="242"/>
                    </a:lnTo>
                    <a:lnTo>
                      <a:pt x="25" y="242"/>
                    </a:lnTo>
                    <a:lnTo>
                      <a:pt x="22" y="242"/>
                    </a:lnTo>
                    <a:lnTo>
                      <a:pt x="22" y="244"/>
                    </a:lnTo>
                    <a:lnTo>
                      <a:pt x="20" y="244"/>
                    </a:lnTo>
                    <a:lnTo>
                      <a:pt x="20" y="248"/>
                    </a:lnTo>
                    <a:lnTo>
                      <a:pt x="19" y="249"/>
                    </a:lnTo>
                    <a:lnTo>
                      <a:pt x="17" y="251"/>
                    </a:lnTo>
                    <a:lnTo>
                      <a:pt x="17" y="254"/>
                    </a:lnTo>
                    <a:lnTo>
                      <a:pt x="17" y="256"/>
                    </a:lnTo>
                    <a:lnTo>
                      <a:pt x="15" y="256"/>
                    </a:lnTo>
                    <a:lnTo>
                      <a:pt x="13" y="258"/>
                    </a:lnTo>
                    <a:lnTo>
                      <a:pt x="12" y="261"/>
                    </a:lnTo>
                    <a:lnTo>
                      <a:pt x="10" y="263"/>
                    </a:lnTo>
                    <a:lnTo>
                      <a:pt x="8" y="266"/>
                    </a:lnTo>
                    <a:lnTo>
                      <a:pt x="10" y="266"/>
                    </a:lnTo>
                    <a:lnTo>
                      <a:pt x="12" y="266"/>
                    </a:lnTo>
                    <a:lnTo>
                      <a:pt x="19" y="264"/>
                    </a:lnTo>
                    <a:lnTo>
                      <a:pt x="19" y="268"/>
                    </a:lnTo>
                    <a:lnTo>
                      <a:pt x="17" y="271"/>
                    </a:lnTo>
                    <a:lnTo>
                      <a:pt x="17" y="273"/>
                    </a:lnTo>
                    <a:lnTo>
                      <a:pt x="19" y="275"/>
                    </a:lnTo>
                    <a:lnTo>
                      <a:pt x="20" y="278"/>
                    </a:lnTo>
                    <a:lnTo>
                      <a:pt x="24" y="280"/>
                    </a:lnTo>
                    <a:lnTo>
                      <a:pt x="27" y="283"/>
                    </a:lnTo>
                    <a:lnTo>
                      <a:pt x="30" y="286"/>
                    </a:lnTo>
                    <a:lnTo>
                      <a:pt x="35" y="288"/>
                    </a:lnTo>
                    <a:lnTo>
                      <a:pt x="41" y="288"/>
                    </a:lnTo>
                    <a:lnTo>
                      <a:pt x="39" y="290"/>
                    </a:lnTo>
                    <a:lnTo>
                      <a:pt x="37" y="292"/>
                    </a:lnTo>
                    <a:lnTo>
                      <a:pt x="34" y="295"/>
                    </a:lnTo>
                    <a:lnTo>
                      <a:pt x="30" y="300"/>
                    </a:lnTo>
                    <a:lnTo>
                      <a:pt x="29" y="303"/>
                    </a:lnTo>
                    <a:lnTo>
                      <a:pt x="27" y="307"/>
                    </a:lnTo>
                    <a:lnTo>
                      <a:pt x="29" y="308"/>
                    </a:lnTo>
                    <a:lnTo>
                      <a:pt x="32" y="310"/>
                    </a:lnTo>
                    <a:lnTo>
                      <a:pt x="34" y="310"/>
                    </a:lnTo>
                    <a:lnTo>
                      <a:pt x="35" y="314"/>
                    </a:lnTo>
                    <a:lnTo>
                      <a:pt x="37" y="317"/>
                    </a:lnTo>
                    <a:lnTo>
                      <a:pt x="41" y="319"/>
                    </a:lnTo>
                    <a:lnTo>
                      <a:pt x="44" y="320"/>
                    </a:lnTo>
                    <a:lnTo>
                      <a:pt x="47" y="319"/>
                    </a:lnTo>
                    <a:lnTo>
                      <a:pt x="52" y="314"/>
                    </a:lnTo>
                    <a:lnTo>
                      <a:pt x="56" y="305"/>
                    </a:lnTo>
                    <a:lnTo>
                      <a:pt x="57" y="303"/>
                    </a:lnTo>
                    <a:lnTo>
                      <a:pt x="59" y="300"/>
                    </a:lnTo>
                    <a:lnTo>
                      <a:pt x="59" y="298"/>
                    </a:lnTo>
                    <a:lnTo>
                      <a:pt x="59" y="300"/>
                    </a:lnTo>
                    <a:lnTo>
                      <a:pt x="59" y="302"/>
                    </a:lnTo>
                    <a:lnTo>
                      <a:pt x="59" y="305"/>
                    </a:lnTo>
                    <a:lnTo>
                      <a:pt x="59" y="308"/>
                    </a:lnTo>
                    <a:lnTo>
                      <a:pt x="61" y="312"/>
                    </a:lnTo>
                    <a:lnTo>
                      <a:pt x="63" y="315"/>
                    </a:lnTo>
                    <a:lnTo>
                      <a:pt x="64" y="319"/>
                    </a:lnTo>
                    <a:lnTo>
                      <a:pt x="68" y="322"/>
                    </a:lnTo>
                    <a:lnTo>
                      <a:pt x="69" y="322"/>
                    </a:lnTo>
                    <a:lnTo>
                      <a:pt x="69" y="324"/>
                    </a:lnTo>
                    <a:lnTo>
                      <a:pt x="69" y="327"/>
                    </a:lnTo>
                    <a:lnTo>
                      <a:pt x="68" y="329"/>
                    </a:lnTo>
                    <a:lnTo>
                      <a:pt x="68" y="332"/>
                    </a:lnTo>
                    <a:lnTo>
                      <a:pt x="66" y="334"/>
                    </a:lnTo>
                    <a:lnTo>
                      <a:pt x="66" y="336"/>
                    </a:lnTo>
                    <a:lnTo>
                      <a:pt x="64" y="346"/>
                    </a:lnTo>
                    <a:lnTo>
                      <a:pt x="64" y="347"/>
                    </a:lnTo>
                    <a:lnTo>
                      <a:pt x="66" y="351"/>
                    </a:lnTo>
                    <a:lnTo>
                      <a:pt x="66" y="352"/>
                    </a:lnTo>
                    <a:lnTo>
                      <a:pt x="68" y="352"/>
                    </a:lnTo>
                    <a:lnTo>
                      <a:pt x="69" y="352"/>
                    </a:lnTo>
                    <a:lnTo>
                      <a:pt x="73" y="349"/>
                    </a:lnTo>
                    <a:lnTo>
                      <a:pt x="78" y="341"/>
                    </a:lnTo>
                    <a:lnTo>
                      <a:pt x="79" y="341"/>
                    </a:lnTo>
                    <a:lnTo>
                      <a:pt x="79" y="339"/>
                    </a:lnTo>
                    <a:lnTo>
                      <a:pt x="79" y="336"/>
                    </a:lnTo>
                    <a:lnTo>
                      <a:pt x="81" y="334"/>
                    </a:lnTo>
                    <a:lnTo>
                      <a:pt x="83" y="336"/>
                    </a:lnTo>
                    <a:lnTo>
                      <a:pt x="86" y="337"/>
                    </a:lnTo>
                    <a:lnTo>
                      <a:pt x="90" y="341"/>
                    </a:lnTo>
                    <a:lnTo>
                      <a:pt x="91" y="341"/>
                    </a:lnTo>
                    <a:lnTo>
                      <a:pt x="91" y="339"/>
                    </a:lnTo>
                    <a:lnTo>
                      <a:pt x="91" y="337"/>
                    </a:lnTo>
                    <a:lnTo>
                      <a:pt x="93" y="336"/>
                    </a:lnTo>
                    <a:lnTo>
                      <a:pt x="93" y="334"/>
                    </a:lnTo>
                    <a:lnTo>
                      <a:pt x="95" y="336"/>
                    </a:lnTo>
                    <a:lnTo>
                      <a:pt x="96" y="337"/>
                    </a:lnTo>
                    <a:lnTo>
                      <a:pt x="98" y="344"/>
                    </a:lnTo>
                    <a:lnTo>
                      <a:pt x="100" y="346"/>
                    </a:lnTo>
                    <a:lnTo>
                      <a:pt x="100" y="347"/>
                    </a:lnTo>
                    <a:lnTo>
                      <a:pt x="101" y="351"/>
                    </a:lnTo>
                    <a:lnTo>
                      <a:pt x="103" y="352"/>
                    </a:lnTo>
                    <a:lnTo>
                      <a:pt x="105" y="354"/>
                    </a:lnTo>
                    <a:lnTo>
                      <a:pt x="107" y="352"/>
                    </a:lnTo>
                    <a:lnTo>
                      <a:pt x="108" y="351"/>
                    </a:lnTo>
                    <a:lnTo>
                      <a:pt x="108" y="344"/>
                    </a:lnTo>
                    <a:lnTo>
                      <a:pt x="110" y="344"/>
                    </a:lnTo>
                    <a:lnTo>
                      <a:pt x="113" y="346"/>
                    </a:lnTo>
                    <a:lnTo>
                      <a:pt x="117" y="346"/>
                    </a:lnTo>
                    <a:lnTo>
                      <a:pt x="122" y="346"/>
                    </a:lnTo>
                    <a:lnTo>
                      <a:pt x="127" y="342"/>
                    </a:lnTo>
                    <a:lnTo>
                      <a:pt x="132" y="337"/>
                    </a:lnTo>
                    <a:lnTo>
                      <a:pt x="139" y="329"/>
                    </a:lnTo>
                    <a:lnTo>
                      <a:pt x="137" y="332"/>
                    </a:lnTo>
                    <a:lnTo>
                      <a:pt x="135" y="336"/>
                    </a:lnTo>
                    <a:lnTo>
                      <a:pt x="134" y="341"/>
                    </a:lnTo>
                    <a:lnTo>
                      <a:pt x="130" y="344"/>
                    </a:lnTo>
                    <a:lnTo>
                      <a:pt x="130" y="347"/>
                    </a:lnTo>
                    <a:lnTo>
                      <a:pt x="129" y="351"/>
                    </a:lnTo>
                    <a:lnTo>
                      <a:pt x="127" y="352"/>
                    </a:lnTo>
                    <a:lnTo>
                      <a:pt x="127" y="358"/>
                    </a:lnTo>
                    <a:lnTo>
                      <a:pt x="125" y="364"/>
                    </a:lnTo>
                    <a:lnTo>
                      <a:pt x="125" y="371"/>
                    </a:lnTo>
                    <a:lnTo>
                      <a:pt x="122" y="378"/>
                    </a:lnTo>
                    <a:lnTo>
                      <a:pt x="120" y="383"/>
                    </a:lnTo>
                    <a:lnTo>
                      <a:pt x="117" y="388"/>
                    </a:lnTo>
                    <a:lnTo>
                      <a:pt x="112" y="390"/>
                    </a:lnTo>
                    <a:lnTo>
                      <a:pt x="112" y="391"/>
                    </a:lnTo>
                    <a:lnTo>
                      <a:pt x="113" y="391"/>
                    </a:lnTo>
                    <a:lnTo>
                      <a:pt x="113" y="393"/>
                    </a:lnTo>
                    <a:lnTo>
                      <a:pt x="112" y="396"/>
                    </a:lnTo>
                    <a:lnTo>
                      <a:pt x="110" y="398"/>
                    </a:lnTo>
                    <a:lnTo>
                      <a:pt x="107" y="402"/>
                    </a:lnTo>
                    <a:lnTo>
                      <a:pt x="100" y="405"/>
                    </a:lnTo>
                    <a:lnTo>
                      <a:pt x="96" y="407"/>
                    </a:lnTo>
                    <a:lnTo>
                      <a:pt x="91" y="408"/>
                    </a:lnTo>
                    <a:lnTo>
                      <a:pt x="88" y="412"/>
                    </a:lnTo>
                    <a:lnTo>
                      <a:pt x="85" y="413"/>
                    </a:lnTo>
                    <a:lnTo>
                      <a:pt x="83" y="418"/>
                    </a:lnTo>
                    <a:lnTo>
                      <a:pt x="83" y="422"/>
                    </a:lnTo>
                    <a:lnTo>
                      <a:pt x="85" y="425"/>
                    </a:lnTo>
                    <a:lnTo>
                      <a:pt x="85" y="427"/>
                    </a:lnTo>
                    <a:lnTo>
                      <a:pt x="85" y="429"/>
                    </a:lnTo>
                    <a:lnTo>
                      <a:pt x="83" y="430"/>
                    </a:lnTo>
                    <a:lnTo>
                      <a:pt x="81" y="430"/>
                    </a:lnTo>
                    <a:lnTo>
                      <a:pt x="79" y="432"/>
                    </a:lnTo>
                    <a:lnTo>
                      <a:pt x="78" y="430"/>
                    </a:lnTo>
                    <a:lnTo>
                      <a:pt x="76" y="429"/>
                    </a:lnTo>
                    <a:lnTo>
                      <a:pt x="76" y="424"/>
                    </a:lnTo>
                    <a:lnTo>
                      <a:pt x="74" y="424"/>
                    </a:lnTo>
                    <a:lnTo>
                      <a:pt x="71" y="424"/>
                    </a:lnTo>
                    <a:lnTo>
                      <a:pt x="69" y="424"/>
                    </a:lnTo>
                    <a:lnTo>
                      <a:pt x="68" y="425"/>
                    </a:lnTo>
                    <a:lnTo>
                      <a:pt x="64" y="425"/>
                    </a:lnTo>
                    <a:lnTo>
                      <a:pt x="63" y="425"/>
                    </a:lnTo>
                    <a:lnTo>
                      <a:pt x="46" y="442"/>
                    </a:lnTo>
                    <a:lnTo>
                      <a:pt x="44" y="442"/>
                    </a:lnTo>
                    <a:lnTo>
                      <a:pt x="44" y="444"/>
                    </a:lnTo>
                    <a:lnTo>
                      <a:pt x="42" y="447"/>
                    </a:lnTo>
                    <a:lnTo>
                      <a:pt x="41" y="449"/>
                    </a:lnTo>
                    <a:lnTo>
                      <a:pt x="41" y="452"/>
                    </a:lnTo>
                    <a:lnTo>
                      <a:pt x="42" y="452"/>
                    </a:lnTo>
                    <a:lnTo>
                      <a:pt x="44" y="451"/>
                    </a:lnTo>
                    <a:lnTo>
                      <a:pt x="51" y="447"/>
                    </a:lnTo>
                    <a:lnTo>
                      <a:pt x="52" y="446"/>
                    </a:lnTo>
                    <a:lnTo>
                      <a:pt x="56" y="444"/>
                    </a:lnTo>
                    <a:lnTo>
                      <a:pt x="57" y="440"/>
                    </a:lnTo>
                    <a:lnTo>
                      <a:pt x="61" y="439"/>
                    </a:lnTo>
                    <a:lnTo>
                      <a:pt x="64" y="435"/>
                    </a:lnTo>
                    <a:lnTo>
                      <a:pt x="66" y="434"/>
                    </a:lnTo>
                    <a:lnTo>
                      <a:pt x="68" y="432"/>
                    </a:lnTo>
                    <a:lnTo>
                      <a:pt x="68" y="434"/>
                    </a:lnTo>
                    <a:lnTo>
                      <a:pt x="68" y="437"/>
                    </a:lnTo>
                    <a:lnTo>
                      <a:pt x="68" y="439"/>
                    </a:lnTo>
                    <a:lnTo>
                      <a:pt x="69" y="440"/>
                    </a:lnTo>
                    <a:lnTo>
                      <a:pt x="73" y="440"/>
                    </a:lnTo>
                    <a:lnTo>
                      <a:pt x="78" y="439"/>
                    </a:lnTo>
                    <a:lnTo>
                      <a:pt x="86" y="434"/>
                    </a:lnTo>
                    <a:lnTo>
                      <a:pt x="88" y="430"/>
                    </a:lnTo>
                    <a:lnTo>
                      <a:pt x="90" y="429"/>
                    </a:lnTo>
                    <a:lnTo>
                      <a:pt x="91" y="429"/>
                    </a:lnTo>
                    <a:lnTo>
                      <a:pt x="95" y="434"/>
                    </a:lnTo>
                    <a:lnTo>
                      <a:pt x="96" y="434"/>
                    </a:lnTo>
                    <a:lnTo>
                      <a:pt x="96" y="432"/>
                    </a:lnTo>
                    <a:lnTo>
                      <a:pt x="96" y="430"/>
                    </a:lnTo>
                    <a:lnTo>
                      <a:pt x="98" y="427"/>
                    </a:lnTo>
                    <a:lnTo>
                      <a:pt x="101" y="424"/>
                    </a:lnTo>
                    <a:lnTo>
                      <a:pt x="105" y="422"/>
                    </a:lnTo>
                    <a:lnTo>
                      <a:pt x="110" y="420"/>
                    </a:lnTo>
                    <a:lnTo>
                      <a:pt x="117" y="420"/>
                    </a:lnTo>
                    <a:lnTo>
                      <a:pt x="117" y="418"/>
                    </a:lnTo>
                    <a:lnTo>
                      <a:pt x="115" y="418"/>
                    </a:lnTo>
                    <a:lnTo>
                      <a:pt x="113" y="415"/>
                    </a:lnTo>
                    <a:lnTo>
                      <a:pt x="113" y="413"/>
                    </a:lnTo>
                    <a:lnTo>
                      <a:pt x="115" y="408"/>
                    </a:lnTo>
                    <a:lnTo>
                      <a:pt x="120" y="405"/>
                    </a:lnTo>
                    <a:lnTo>
                      <a:pt x="127" y="398"/>
                    </a:lnTo>
                    <a:lnTo>
                      <a:pt x="139" y="391"/>
                    </a:lnTo>
                    <a:lnTo>
                      <a:pt x="140" y="391"/>
                    </a:lnTo>
                    <a:lnTo>
                      <a:pt x="139" y="390"/>
                    </a:lnTo>
                    <a:lnTo>
                      <a:pt x="139" y="388"/>
                    </a:lnTo>
                    <a:lnTo>
                      <a:pt x="140" y="385"/>
                    </a:lnTo>
                    <a:lnTo>
                      <a:pt x="144" y="381"/>
                    </a:lnTo>
                    <a:lnTo>
                      <a:pt x="151" y="374"/>
                    </a:lnTo>
                    <a:lnTo>
                      <a:pt x="161" y="366"/>
                    </a:lnTo>
                    <a:lnTo>
                      <a:pt x="174" y="354"/>
                    </a:lnTo>
                    <a:lnTo>
                      <a:pt x="176" y="352"/>
                    </a:lnTo>
                    <a:lnTo>
                      <a:pt x="178" y="347"/>
                    </a:lnTo>
                    <a:lnTo>
                      <a:pt x="178" y="344"/>
                    </a:lnTo>
                    <a:lnTo>
                      <a:pt x="179" y="342"/>
                    </a:lnTo>
                    <a:lnTo>
                      <a:pt x="181" y="341"/>
                    </a:lnTo>
                    <a:lnTo>
                      <a:pt x="183" y="339"/>
                    </a:lnTo>
                    <a:lnTo>
                      <a:pt x="183" y="337"/>
                    </a:lnTo>
                    <a:lnTo>
                      <a:pt x="184" y="336"/>
                    </a:lnTo>
                    <a:lnTo>
                      <a:pt x="183" y="332"/>
                    </a:lnTo>
                    <a:lnTo>
                      <a:pt x="181" y="330"/>
                    </a:lnTo>
                    <a:lnTo>
                      <a:pt x="174" y="330"/>
                    </a:lnTo>
                    <a:lnTo>
                      <a:pt x="173" y="330"/>
                    </a:lnTo>
                    <a:lnTo>
                      <a:pt x="173" y="329"/>
                    </a:lnTo>
                    <a:lnTo>
                      <a:pt x="173" y="327"/>
                    </a:lnTo>
                    <a:lnTo>
                      <a:pt x="174" y="322"/>
                    </a:lnTo>
                    <a:lnTo>
                      <a:pt x="178" y="317"/>
                    </a:lnTo>
                    <a:lnTo>
                      <a:pt x="183" y="310"/>
                    </a:lnTo>
                    <a:lnTo>
                      <a:pt x="191" y="302"/>
                    </a:lnTo>
                    <a:lnTo>
                      <a:pt x="193" y="298"/>
                    </a:lnTo>
                    <a:lnTo>
                      <a:pt x="195" y="293"/>
                    </a:lnTo>
                    <a:lnTo>
                      <a:pt x="196" y="285"/>
                    </a:lnTo>
                    <a:lnTo>
                      <a:pt x="200" y="276"/>
                    </a:lnTo>
                    <a:lnTo>
                      <a:pt x="205" y="268"/>
                    </a:lnTo>
                    <a:lnTo>
                      <a:pt x="211" y="264"/>
                    </a:lnTo>
                    <a:lnTo>
                      <a:pt x="220" y="264"/>
                    </a:lnTo>
                    <a:lnTo>
                      <a:pt x="230" y="271"/>
                    </a:lnTo>
                    <a:lnTo>
                      <a:pt x="228" y="271"/>
                    </a:lnTo>
                    <a:lnTo>
                      <a:pt x="225" y="271"/>
                    </a:lnTo>
                    <a:lnTo>
                      <a:pt x="220" y="273"/>
                    </a:lnTo>
                    <a:lnTo>
                      <a:pt x="213" y="273"/>
                    </a:lnTo>
                    <a:lnTo>
                      <a:pt x="210" y="276"/>
                    </a:lnTo>
                    <a:lnTo>
                      <a:pt x="206" y="281"/>
                    </a:lnTo>
                    <a:lnTo>
                      <a:pt x="206" y="288"/>
                    </a:lnTo>
                    <a:lnTo>
                      <a:pt x="210" y="297"/>
                    </a:lnTo>
                    <a:lnTo>
                      <a:pt x="210" y="298"/>
                    </a:lnTo>
                    <a:lnTo>
                      <a:pt x="208" y="302"/>
                    </a:lnTo>
                    <a:lnTo>
                      <a:pt x="205" y="305"/>
                    </a:lnTo>
                    <a:lnTo>
                      <a:pt x="203" y="308"/>
                    </a:lnTo>
                    <a:lnTo>
                      <a:pt x="203" y="310"/>
                    </a:lnTo>
                    <a:lnTo>
                      <a:pt x="205" y="312"/>
                    </a:lnTo>
                    <a:lnTo>
                      <a:pt x="208" y="310"/>
                    </a:lnTo>
                    <a:lnTo>
                      <a:pt x="215" y="307"/>
                    </a:lnTo>
                    <a:lnTo>
                      <a:pt x="213" y="308"/>
                    </a:lnTo>
                    <a:lnTo>
                      <a:pt x="211" y="312"/>
                    </a:lnTo>
                    <a:lnTo>
                      <a:pt x="210" y="317"/>
                    </a:lnTo>
                    <a:lnTo>
                      <a:pt x="208" y="320"/>
                    </a:lnTo>
                    <a:lnTo>
                      <a:pt x="208" y="324"/>
                    </a:lnTo>
                    <a:lnTo>
                      <a:pt x="210" y="322"/>
                    </a:lnTo>
                    <a:lnTo>
                      <a:pt x="217" y="319"/>
                    </a:lnTo>
                    <a:lnTo>
                      <a:pt x="227" y="308"/>
                    </a:lnTo>
                    <a:lnTo>
                      <a:pt x="227" y="307"/>
                    </a:lnTo>
                    <a:lnTo>
                      <a:pt x="230" y="305"/>
                    </a:lnTo>
                    <a:lnTo>
                      <a:pt x="232" y="303"/>
                    </a:lnTo>
                    <a:lnTo>
                      <a:pt x="233" y="302"/>
                    </a:lnTo>
                    <a:lnTo>
                      <a:pt x="237" y="300"/>
                    </a:lnTo>
                    <a:lnTo>
                      <a:pt x="239" y="298"/>
                    </a:lnTo>
                    <a:lnTo>
                      <a:pt x="240" y="297"/>
                    </a:lnTo>
                    <a:lnTo>
                      <a:pt x="242" y="297"/>
                    </a:lnTo>
                    <a:lnTo>
                      <a:pt x="244" y="297"/>
                    </a:lnTo>
                    <a:lnTo>
                      <a:pt x="245" y="295"/>
                    </a:lnTo>
                    <a:lnTo>
                      <a:pt x="247" y="293"/>
                    </a:lnTo>
                    <a:lnTo>
                      <a:pt x="249" y="290"/>
                    </a:lnTo>
                    <a:lnTo>
                      <a:pt x="247" y="286"/>
                    </a:lnTo>
                    <a:lnTo>
                      <a:pt x="245" y="281"/>
                    </a:lnTo>
                    <a:lnTo>
                      <a:pt x="245" y="280"/>
                    </a:lnTo>
                    <a:lnTo>
                      <a:pt x="244" y="276"/>
                    </a:lnTo>
                    <a:lnTo>
                      <a:pt x="242" y="273"/>
                    </a:lnTo>
                    <a:lnTo>
                      <a:pt x="240" y="271"/>
                    </a:lnTo>
                    <a:lnTo>
                      <a:pt x="250" y="264"/>
                    </a:lnTo>
                    <a:lnTo>
                      <a:pt x="255" y="268"/>
                    </a:lnTo>
                    <a:lnTo>
                      <a:pt x="266" y="263"/>
                    </a:lnTo>
                    <a:lnTo>
                      <a:pt x="281" y="271"/>
                    </a:lnTo>
                    <a:lnTo>
                      <a:pt x="286" y="278"/>
                    </a:lnTo>
                    <a:lnTo>
                      <a:pt x="293" y="270"/>
                    </a:lnTo>
                    <a:lnTo>
                      <a:pt x="303" y="286"/>
                    </a:lnTo>
                    <a:lnTo>
                      <a:pt x="305" y="285"/>
                    </a:lnTo>
                    <a:lnTo>
                      <a:pt x="310" y="281"/>
                    </a:lnTo>
                    <a:lnTo>
                      <a:pt x="315" y="278"/>
                    </a:lnTo>
                    <a:lnTo>
                      <a:pt x="323" y="276"/>
                    </a:lnTo>
                    <a:lnTo>
                      <a:pt x="333" y="275"/>
                    </a:lnTo>
                    <a:lnTo>
                      <a:pt x="343" y="275"/>
                    </a:lnTo>
                    <a:lnTo>
                      <a:pt x="357" y="276"/>
                    </a:lnTo>
                    <a:lnTo>
                      <a:pt x="359" y="276"/>
                    </a:lnTo>
                    <a:lnTo>
                      <a:pt x="360" y="275"/>
                    </a:lnTo>
                    <a:lnTo>
                      <a:pt x="362" y="273"/>
                    </a:lnTo>
                    <a:lnTo>
                      <a:pt x="364" y="271"/>
                    </a:lnTo>
                    <a:lnTo>
                      <a:pt x="365" y="271"/>
                    </a:lnTo>
                    <a:lnTo>
                      <a:pt x="369" y="271"/>
                    </a:lnTo>
                    <a:lnTo>
                      <a:pt x="371" y="275"/>
                    </a:lnTo>
                    <a:lnTo>
                      <a:pt x="371" y="278"/>
                    </a:lnTo>
                    <a:lnTo>
                      <a:pt x="371" y="280"/>
                    </a:lnTo>
                    <a:lnTo>
                      <a:pt x="374" y="280"/>
                    </a:lnTo>
                    <a:lnTo>
                      <a:pt x="377" y="281"/>
                    </a:lnTo>
                    <a:lnTo>
                      <a:pt x="381" y="281"/>
                    </a:lnTo>
                    <a:lnTo>
                      <a:pt x="384" y="281"/>
                    </a:lnTo>
                    <a:lnTo>
                      <a:pt x="387" y="283"/>
                    </a:lnTo>
                    <a:lnTo>
                      <a:pt x="389" y="283"/>
                    </a:lnTo>
                    <a:lnTo>
                      <a:pt x="391" y="283"/>
                    </a:lnTo>
                    <a:lnTo>
                      <a:pt x="411" y="295"/>
                    </a:lnTo>
                    <a:lnTo>
                      <a:pt x="413" y="295"/>
                    </a:lnTo>
                    <a:lnTo>
                      <a:pt x="415" y="295"/>
                    </a:lnTo>
                    <a:lnTo>
                      <a:pt x="418" y="295"/>
                    </a:lnTo>
                    <a:lnTo>
                      <a:pt x="421" y="295"/>
                    </a:lnTo>
                    <a:lnTo>
                      <a:pt x="425" y="295"/>
                    </a:lnTo>
                    <a:lnTo>
                      <a:pt x="425" y="292"/>
                    </a:lnTo>
                    <a:lnTo>
                      <a:pt x="423" y="288"/>
                    </a:lnTo>
                    <a:lnTo>
                      <a:pt x="416" y="280"/>
                    </a:lnTo>
                    <a:lnTo>
                      <a:pt x="418" y="280"/>
                    </a:lnTo>
                    <a:lnTo>
                      <a:pt x="420" y="278"/>
                    </a:lnTo>
                    <a:lnTo>
                      <a:pt x="423" y="276"/>
                    </a:lnTo>
                    <a:lnTo>
                      <a:pt x="425" y="278"/>
                    </a:lnTo>
                    <a:lnTo>
                      <a:pt x="428" y="280"/>
                    </a:lnTo>
                    <a:lnTo>
                      <a:pt x="431" y="283"/>
                    </a:lnTo>
                    <a:lnTo>
                      <a:pt x="435" y="286"/>
                    </a:lnTo>
                    <a:lnTo>
                      <a:pt x="438" y="288"/>
                    </a:lnTo>
                    <a:lnTo>
                      <a:pt x="438" y="286"/>
                    </a:lnTo>
                    <a:lnTo>
                      <a:pt x="435" y="281"/>
                    </a:lnTo>
                    <a:lnTo>
                      <a:pt x="430" y="271"/>
                    </a:lnTo>
                    <a:lnTo>
                      <a:pt x="428" y="270"/>
                    </a:lnTo>
                    <a:lnTo>
                      <a:pt x="430" y="266"/>
                    </a:lnTo>
                    <a:lnTo>
                      <a:pt x="430" y="264"/>
                    </a:lnTo>
                    <a:lnTo>
                      <a:pt x="431" y="264"/>
                    </a:lnTo>
                    <a:lnTo>
                      <a:pt x="445" y="283"/>
                    </a:lnTo>
                    <a:lnTo>
                      <a:pt x="455" y="280"/>
                    </a:lnTo>
                    <a:lnTo>
                      <a:pt x="455" y="281"/>
                    </a:lnTo>
                    <a:lnTo>
                      <a:pt x="457" y="281"/>
                    </a:lnTo>
                    <a:lnTo>
                      <a:pt x="460" y="283"/>
                    </a:lnTo>
                    <a:lnTo>
                      <a:pt x="462" y="286"/>
                    </a:lnTo>
                    <a:lnTo>
                      <a:pt x="465" y="290"/>
                    </a:lnTo>
                    <a:lnTo>
                      <a:pt x="469" y="295"/>
                    </a:lnTo>
                    <a:lnTo>
                      <a:pt x="472" y="300"/>
                    </a:lnTo>
                    <a:lnTo>
                      <a:pt x="475" y="305"/>
                    </a:lnTo>
                    <a:lnTo>
                      <a:pt x="479" y="312"/>
                    </a:lnTo>
                    <a:lnTo>
                      <a:pt x="482" y="314"/>
                    </a:lnTo>
                    <a:lnTo>
                      <a:pt x="484" y="314"/>
                    </a:lnTo>
                    <a:lnTo>
                      <a:pt x="486" y="312"/>
                    </a:lnTo>
                    <a:lnTo>
                      <a:pt x="487" y="310"/>
                    </a:lnTo>
                    <a:lnTo>
                      <a:pt x="487" y="308"/>
                    </a:lnTo>
                    <a:lnTo>
                      <a:pt x="487" y="307"/>
                    </a:lnTo>
                    <a:lnTo>
                      <a:pt x="509" y="322"/>
                    </a:lnTo>
                    <a:lnTo>
                      <a:pt x="508" y="325"/>
                    </a:lnTo>
                    <a:lnTo>
                      <a:pt x="508" y="327"/>
                    </a:lnTo>
                    <a:lnTo>
                      <a:pt x="508" y="330"/>
                    </a:lnTo>
                    <a:lnTo>
                      <a:pt x="508" y="332"/>
                    </a:lnTo>
                    <a:lnTo>
                      <a:pt x="509" y="332"/>
                    </a:lnTo>
                    <a:lnTo>
                      <a:pt x="514" y="329"/>
                    </a:lnTo>
                    <a:lnTo>
                      <a:pt x="519" y="324"/>
                    </a:lnTo>
                    <a:lnTo>
                      <a:pt x="521" y="322"/>
                    </a:lnTo>
                    <a:lnTo>
                      <a:pt x="523" y="322"/>
                    </a:lnTo>
                    <a:lnTo>
                      <a:pt x="525" y="324"/>
                    </a:lnTo>
                    <a:lnTo>
                      <a:pt x="528" y="325"/>
                    </a:lnTo>
                    <a:lnTo>
                      <a:pt x="531" y="330"/>
                    </a:lnTo>
                    <a:lnTo>
                      <a:pt x="535" y="339"/>
                    </a:lnTo>
                    <a:lnTo>
                      <a:pt x="536" y="341"/>
                    </a:lnTo>
                    <a:lnTo>
                      <a:pt x="538" y="344"/>
                    </a:lnTo>
                    <a:lnTo>
                      <a:pt x="540" y="347"/>
                    </a:lnTo>
                    <a:lnTo>
                      <a:pt x="541" y="349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" name="Freeform 84"/>
              <p:cNvSpPr>
                <a:spLocks/>
              </p:cNvSpPr>
              <p:nvPr/>
            </p:nvSpPr>
            <p:spPr bwMode="auto">
              <a:xfrm>
                <a:off x="1085" y="3327"/>
                <a:ext cx="27" cy="21"/>
              </a:xfrm>
              <a:custGeom>
                <a:avLst/>
                <a:gdLst>
                  <a:gd name="T0" fmla="*/ 0 w 27"/>
                  <a:gd name="T1" fmla="*/ 10 h 22"/>
                  <a:gd name="T2" fmla="*/ 0 w 27"/>
                  <a:gd name="T3" fmla="*/ 7 h 22"/>
                  <a:gd name="T4" fmla="*/ 2 w 27"/>
                  <a:gd name="T5" fmla="*/ 4 h 22"/>
                  <a:gd name="T6" fmla="*/ 14 w 27"/>
                  <a:gd name="T7" fmla="*/ 0 h 22"/>
                  <a:gd name="T8" fmla="*/ 27 w 27"/>
                  <a:gd name="T9" fmla="*/ 14 h 22"/>
                  <a:gd name="T10" fmla="*/ 22 w 27"/>
                  <a:gd name="T11" fmla="*/ 15 h 22"/>
                  <a:gd name="T12" fmla="*/ 22 w 27"/>
                  <a:gd name="T13" fmla="*/ 15 h 22"/>
                  <a:gd name="T14" fmla="*/ 17 w 27"/>
                  <a:gd name="T15" fmla="*/ 10 h 22"/>
                  <a:gd name="T16" fmla="*/ 12 w 27"/>
                  <a:gd name="T17" fmla="*/ 14 h 22"/>
                  <a:gd name="T18" fmla="*/ 17 w 27"/>
                  <a:gd name="T19" fmla="*/ 19 h 22"/>
                  <a:gd name="T20" fmla="*/ 14 w 27"/>
                  <a:gd name="T21" fmla="*/ 22 h 22"/>
                  <a:gd name="T22" fmla="*/ 0 w 27"/>
                  <a:gd name="T23" fmla="*/ 10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"/>
                  <a:gd name="T37" fmla="*/ 0 h 22"/>
                  <a:gd name="T38" fmla="*/ 27 w 27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" h="22">
                    <a:moveTo>
                      <a:pt x="0" y="10"/>
                    </a:moveTo>
                    <a:lnTo>
                      <a:pt x="0" y="7"/>
                    </a:lnTo>
                    <a:lnTo>
                      <a:pt x="2" y="4"/>
                    </a:lnTo>
                    <a:lnTo>
                      <a:pt x="14" y="0"/>
                    </a:lnTo>
                    <a:lnTo>
                      <a:pt x="27" y="14"/>
                    </a:lnTo>
                    <a:lnTo>
                      <a:pt x="22" y="15"/>
                    </a:lnTo>
                    <a:lnTo>
                      <a:pt x="17" y="10"/>
                    </a:lnTo>
                    <a:lnTo>
                      <a:pt x="12" y="14"/>
                    </a:lnTo>
                    <a:lnTo>
                      <a:pt x="17" y="19"/>
                    </a:lnTo>
                    <a:lnTo>
                      <a:pt x="14" y="2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2" name="Freeform 85"/>
              <p:cNvSpPr>
                <a:spLocks/>
              </p:cNvSpPr>
              <p:nvPr/>
            </p:nvSpPr>
            <p:spPr bwMode="auto">
              <a:xfrm>
                <a:off x="1085" y="3327"/>
                <a:ext cx="27" cy="21"/>
              </a:xfrm>
              <a:custGeom>
                <a:avLst/>
                <a:gdLst>
                  <a:gd name="T0" fmla="*/ 0 w 27"/>
                  <a:gd name="T1" fmla="*/ 10 h 22"/>
                  <a:gd name="T2" fmla="*/ 0 w 27"/>
                  <a:gd name="T3" fmla="*/ 7 h 22"/>
                  <a:gd name="T4" fmla="*/ 2 w 27"/>
                  <a:gd name="T5" fmla="*/ 4 h 22"/>
                  <a:gd name="T6" fmla="*/ 14 w 27"/>
                  <a:gd name="T7" fmla="*/ 0 h 22"/>
                  <a:gd name="T8" fmla="*/ 27 w 27"/>
                  <a:gd name="T9" fmla="*/ 14 h 22"/>
                  <a:gd name="T10" fmla="*/ 22 w 27"/>
                  <a:gd name="T11" fmla="*/ 15 h 22"/>
                  <a:gd name="T12" fmla="*/ 22 w 27"/>
                  <a:gd name="T13" fmla="*/ 15 h 22"/>
                  <a:gd name="T14" fmla="*/ 17 w 27"/>
                  <a:gd name="T15" fmla="*/ 10 h 22"/>
                  <a:gd name="T16" fmla="*/ 12 w 27"/>
                  <a:gd name="T17" fmla="*/ 14 h 22"/>
                  <a:gd name="T18" fmla="*/ 17 w 27"/>
                  <a:gd name="T19" fmla="*/ 19 h 22"/>
                  <a:gd name="T20" fmla="*/ 14 w 27"/>
                  <a:gd name="T21" fmla="*/ 22 h 22"/>
                  <a:gd name="T22" fmla="*/ 0 w 27"/>
                  <a:gd name="T23" fmla="*/ 10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"/>
                  <a:gd name="T37" fmla="*/ 0 h 22"/>
                  <a:gd name="T38" fmla="*/ 27 w 27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" h="22">
                    <a:moveTo>
                      <a:pt x="0" y="10"/>
                    </a:moveTo>
                    <a:lnTo>
                      <a:pt x="0" y="7"/>
                    </a:lnTo>
                    <a:lnTo>
                      <a:pt x="2" y="4"/>
                    </a:lnTo>
                    <a:lnTo>
                      <a:pt x="14" y="0"/>
                    </a:lnTo>
                    <a:lnTo>
                      <a:pt x="27" y="14"/>
                    </a:lnTo>
                    <a:lnTo>
                      <a:pt x="22" y="15"/>
                    </a:lnTo>
                    <a:lnTo>
                      <a:pt x="17" y="10"/>
                    </a:lnTo>
                    <a:lnTo>
                      <a:pt x="12" y="14"/>
                    </a:lnTo>
                    <a:lnTo>
                      <a:pt x="17" y="19"/>
                    </a:lnTo>
                    <a:lnTo>
                      <a:pt x="14" y="22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3" name="Freeform 86"/>
              <p:cNvSpPr>
                <a:spLocks/>
              </p:cNvSpPr>
              <p:nvPr/>
            </p:nvSpPr>
            <p:spPr bwMode="auto">
              <a:xfrm>
                <a:off x="1107" y="3349"/>
                <a:ext cx="21" cy="23"/>
              </a:xfrm>
              <a:custGeom>
                <a:avLst/>
                <a:gdLst>
                  <a:gd name="T0" fmla="*/ 5 w 21"/>
                  <a:gd name="T1" fmla="*/ 0 h 23"/>
                  <a:gd name="T2" fmla="*/ 0 w 21"/>
                  <a:gd name="T3" fmla="*/ 3 h 23"/>
                  <a:gd name="T4" fmla="*/ 11 w 21"/>
                  <a:gd name="T5" fmla="*/ 16 h 23"/>
                  <a:gd name="T6" fmla="*/ 21 w 21"/>
                  <a:gd name="T7" fmla="*/ 23 h 23"/>
                  <a:gd name="T8" fmla="*/ 14 w 21"/>
                  <a:gd name="T9" fmla="*/ 6 h 23"/>
                  <a:gd name="T10" fmla="*/ 5 w 21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23"/>
                  <a:gd name="T20" fmla="*/ 21 w 2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23">
                    <a:moveTo>
                      <a:pt x="5" y="0"/>
                    </a:moveTo>
                    <a:lnTo>
                      <a:pt x="0" y="3"/>
                    </a:lnTo>
                    <a:lnTo>
                      <a:pt x="11" y="16"/>
                    </a:lnTo>
                    <a:lnTo>
                      <a:pt x="21" y="23"/>
                    </a:lnTo>
                    <a:lnTo>
                      <a:pt x="14" y="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4" name="Freeform 87"/>
              <p:cNvSpPr>
                <a:spLocks/>
              </p:cNvSpPr>
              <p:nvPr/>
            </p:nvSpPr>
            <p:spPr bwMode="auto">
              <a:xfrm>
                <a:off x="1107" y="3349"/>
                <a:ext cx="21" cy="23"/>
              </a:xfrm>
              <a:custGeom>
                <a:avLst/>
                <a:gdLst>
                  <a:gd name="T0" fmla="*/ 5 w 21"/>
                  <a:gd name="T1" fmla="*/ 0 h 23"/>
                  <a:gd name="T2" fmla="*/ 0 w 21"/>
                  <a:gd name="T3" fmla="*/ 3 h 23"/>
                  <a:gd name="T4" fmla="*/ 11 w 21"/>
                  <a:gd name="T5" fmla="*/ 16 h 23"/>
                  <a:gd name="T6" fmla="*/ 21 w 21"/>
                  <a:gd name="T7" fmla="*/ 23 h 23"/>
                  <a:gd name="T8" fmla="*/ 14 w 21"/>
                  <a:gd name="T9" fmla="*/ 6 h 23"/>
                  <a:gd name="T10" fmla="*/ 5 w 21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23"/>
                  <a:gd name="T20" fmla="*/ 21 w 2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23">
                    <a:moveTo>
                      <a:pt x="5" y="0"/>
                    </a:moveTo>
                    <a:lnTo>
                      <a:pt x="0" y="3"/>
                    </a:lnTo>
                    <a:lnTo>
                      <a:pt x="11" y="16"/>
                    </a:lnTo>
                    <a:lnTo>
                      <a:pt x="21" y="23"/>
                    </a:lnTo>
                    <a:lnTo>
                      <a:pt x="14" y="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5" name="Freeform 88"/>
              <p:cNvSpPr>
                <a:spLocks/>
              </p:cNvSpPr>
              <p:nvPr/>
            </p:nvSpPr>
            <p:spPr bwMode="auto">
              <a:xfrm>
                <a:off x="1107" y="3322"/>
                <a:ext cx="19" cy="25"/>
              </a:xfrm>
              <a:custGeom>
                <a:avLst/>
                <a:gdLst>
                  <a:gd name="T0" fmla="*/ 4 w 19"/>
                  <a:gd name="T1" fmla="*/ 0 h 24"/>
                  <a:gd name="T2" fmla="*/ 19 w 19"/>
                  <a:gd name="T3" fmla="*/ 15 h 24"/>
                  <a:gd name="T4" fmla="*/ 17 w 19"/>
                  <a:gd name="T5" fmla="*/ 24 h 24"/>
                  <a:gd name="T6" fmla="*/ 11 w 19"/>
                  <a:gd name="T7" fmla="*/ 22 h 24"/>
                  <a:gd name="T8" fmla="*/ 11 w 19"/>
                  <a:gd name="T9" fmla="*/ 15 h 24"/>
                  <a:gd name="T10" fmla="*/ 0 w 19"/>
                  <a:gd name="T11" fmla="*/ 2 h 24"/>
                  <a:gd name="T12" fmla="*/ 4 w 19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4"/>
                  <a:gd name="T23" fmla="*/ 19 w 19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4">
                    <a:moveTo>
                      <a:pt x="4" y="0"/>
                    </a:moveTo>
                    <a:lnTo>
                      <a:pt x="19" y="15"/>
                    </a:lnTo>
                    <a:lnTo>
                      <a:pt x="17" y="24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6" name="Freeform 89"/>
              <p:cNvSpPr>
                <a:spLocks/>
              </p:cNvSpPr>
              <p:nvPr/>
            </p:nvSpPr>
            <p:spPr bwMode="auto">
              <a:xfrm>
                <a:off x="1107" y="3322"/>
                <a:ext cx="19" cy="25"/>
              </a:xfrm>
              <a:custGeom>
                <a:avLst/>
                <a:gdLst>
                  <a:gd name="T0" fmla="*/ 4 w 19"/>
                  <a:gd name="T1" fmla="*/ 0 h 24"/>
                  <a:gd name="T2" fmla="*/ 19 w 19"/>
                  <a:gd name="T3" fmla="*/ 15 h 24"/>
                  <a:gd name="T4" fmla="*/ 17 w 19"/>
                  <a:gd name="T5" fmla="*/ 24 h 24"/>
                  <a:gd name="T6" fmla="*/ 11 w 19"/>
                  <a:gd name="T7" fmla="*/ 22 h 24"/>
                  <a:gd name="T8" fmla="*/ 11 w 19"/>
                  <a:gd name="T9" fmla="*/ 15 h 24"/>
                  <a:gd name="T10" fmla="*/ 0 w 19"/>
                  <a:gd name="T11" fmla="*/ 2 h 24"/>
                  <a:gd name="T12" fmla="*/ 4 w 19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4"/>
                  <a:gd name="T23" fmla="*/ 19 w 19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4">
                    <a:moveTo>
                      <a:pt x="4" y="0"/>
                    </a:moveTo>
                    <a:lnTo>
                      <a:pt x="19" y="15"/>
                    </a:lnTo>
                    <a:lnTo>
                      <a:pt x="17" y="24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7" name="Freeform 90"/>
              <p:cNvSpPr>
                <a:spLocks/>
              </p:cNvSpPr>
              <p:nvPr/>
            </p:nvSpPr>
            <p:spPr bwMode="auto">
              <a:xfrm>
                <a:off x="1153" y="3370"/>
                <a:ext cx="27" cy="25"/>
              </a:xfrm>
              <a:custGeom>
                <a:avLst/>
                <a:gdLst>
                  <a:gd name="T0" fmla="*/ 2 w 27"/>
                  <a:gd name="T1" fmla="*/ 0 h 25"/>
                  <a:gd name="T2" fmla="*/ 10 w 27"/>
                  <a:gd name="T3" fmla="*/ 1 h 25"/>
                  <a:gd name="T4" fmla="*/ 27 w 27"/>
                  <a:gd name="T5" fmla="*/ 20 h 25"/>
                  <a:gd name="T6" fmla="*/ 24 w 27"/>
                  <a:gd name="T7" fmla="*/ 25 h 25"/>
                  <a:gd name="T8" fmla="*/ 14 w 27"/>
                  <a:gd name="T9" fmla="*/ 16 h 25"/>
                  <a:gd name="T10" fmla="*/ 7 w 27"/>
                  <a:gd name="T11" fmla="*/ 15 h 25"/>
                  <a:gd name="T12" fmla="*/ 0 w 27"/>
                  <a:gd name="T13" fmla="*/ 6 h 25"/>
                  <a:gd name="T14" fmla="*/ 2 w 27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25"/>
                  <a:gd name="T26" fmla="*/ 27 w 27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25">
                    <a:moveTo>
                      <a:pt x="2" y="0"/>
                    </a:moveTo>
                    <a:lnTo>
                      <a:pt x="10" y="1"/>
                    </a:lnTo>
                    <a:lnTo>
                      <a:pt x="27" y="20"/>
                    </a:lnTo>
                    <a:lnTo>
                      <a:pt x="24" y="25"/>
                    </a:lnTo>
                    <a:lnTo>
                      <a:pt x="14" y="16"/>
                    </a:lnTo>
                    <a:lnTo>
                      <a:pt x="7" y="15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8" name="Freeform 91"/>
              <p:cNvSpPr>
                <a:spLocks/>
              </p:cNvSpPr>
              <p:nvPr/>
            </p:nvSpPr>
            <p:spPr bwMode="auto">
              <a:xfrm>
                <a:off x="1153" y="3370"/>
                <a:ext cx="27" cy="25"/>
              </a:xfrm>
              <a:custGeom>
                <a:avLst/>
                <a:gdLst>
                  <a:gd name="T0" fmla="*/ 2 w 27"/>
                  <a:gd name="T1" fmla="*/ 0 h 25"/>
                  <a:gd name="T2" fmla="*/ 10 w 27"/>
                  <a:gd name="T3" fmla="*/ 1 h 25"/>
                  <a:gd name="T4" fmla="*/ 27 w 27"/>
                  <a:gd name="T5" fmla="*/ 20 h 25"/>
                  <a:gd name="T6" fmla="*/ 24 w 27"/>
                  <a:gd name="T7" fmla="*/ 25 h 25"/>
                  <a:gd name="T8" fmla="*/ 14 w 27"/>
                  <a:gd name="T9" fmla="*/ 16 h 25"/>
                  <a:gd name="T10" fmla="*/ 7 w 27"/>
                  <a:gd name="T11" fmla="*/ 15 h 25"/>
                  <a:gd name="T12" fmla="*/ 0 w 27"/>
                  <a:gd name="T13" fmla="*/ 6 h 25"/>
                  <a:gd name="T14" fmla="*/ 2 w 27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25"/>
                  <a:gd name="T26" fmla="*/ 27 w 27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25">
                    <a:moveTo>
                      <a:pt x="2" y="0"/>
                    </a:moveTo>
                    <a:lnTo>
                      <a:pt x="10" y="1"/>
                    </a:lnTo>
                    <a:lnTo>
                      <a:pt x="27" y="20"/>
                    </a:lnTo>
                    <a:lnTo>
                      <a:pt x="24" y="25"/>
                    </a:lnTo>
                    <a:lnTo>
                      <a:pt x="14" y="16"/>
                    </a:lnTo>
                    <a:lnTo>
                      <a:pt x="7" y="15"/>
                    </a:lnTo>
                    <a:lnTo>
                      <a:pt x="0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" name="Freeform 92"/>
              <p:cNvSpPr>
                <a:spLocks/>
              </p:cNvSpPr>
              <p:nvPr/>
            </p:nvSpPr>
            <p:spPr bwMode="auto">
              <a:xfrm>
                <a:off x="1175" y="3413"/>
                <a:ext cx="24" cy="20"/>
              </a:xfrm>
              <a:custGeom>
                <a:avLst/>
                <a:gdLst>
                  <a:gd name="T0" fmla="*/ 0 w 25"/>
                  <a:gd name="T1" fmla="*/ 2 h 20"/>
                  <a:gd name="T2" fmla="*/ 12 w 25"/>
                  <a:gd name="T3" fmla="*/ 2 h 20"/>
                  <a:gd name="T4" fmla="*/ 12 w 25"/>
                  <a:gd name="T5" fmla="*/ 12 h 20"/>
                  <a:gd name="T6" fmla="*/ 19 w 25"/>
                  <a:gd name="T7" fmla="*/ 10 h 20"/>
                  <a:gd name="T8" fmla="*/ 17 w 25"/>
                  <a:gd name="T9" fmla="*/ 0 h 20"/>
                  <a:gd name="T10" fmla="*/ 19 w 25"/>
                  <a:gd name="T11" fmla="*/ 0 h 20"/>
                  <a:gd name="T12" fmla="*/ 20 w 25"/>
                  <a:gd name="T13" fmla="*/ 2 h 20"/>
                  <a:gd name="T14" fmla="*/ 22 w 25"/>
                  <a:gd name="T15" fmla="*/ 3 h 20"/>
                  <a:gd name="T16" fmla="*/ 24 w 25"/>
                  <a:gd name="T17" fmla="*/ 5 h 20"/>
                  <a:gd name="T18" fmla="*/ 25 w 25"/>
                  <a:gd name="T19" fmla="*/ 8 h 20"/>
                  <a:gd name="T20" fmla="*/ 25 w 25"/>
                  <a:gd name="T21" fmla="*/ 12 h 20"/>
                  <a:gd name="T22" fmla="*/ 24 w 25"/>
                  <a:gd name="T23" fmla="*/ 15 h 20"/>
                  <a:gd name="T24" fmla="*/ 22 w 25"/>
                  <a:gd name="T25" fmla="*/ 20 h 20"/>
                  <a:gd name="T26" fmla="*/ 20 w 25"/>
                  <a:gd name="T27" fmla="*/ 20 h 20"/>
                  <a:gd name="T28" fmla="*/ 19 w 25"/>
                  <a:gd name="T29" fmla="*/ 20 h 20"/>
                  <a:gd name="T30" fmla="*/ 17 w 25"/>
                  <a:gd name="T31" fmla="*/ 20 h 20"/>
                  <a:gd name="T32" fmla="*/ 14 w 25"/>
                  <a:gd name="T33" fmla="*/ 18 h 20"/>
                  <a:gd name="T34" fmla="*/ 12 w 25"/>
                  <a:gd name="T35" fmla="*/ 18 h 20"/>
                  <a:gd name="T36" fmla="*/ 10 w 25"/>
                  <a:gd name="T37" fmla="*/ 18 h 20"/>
                  <a:gd name="T38" fmla="*/ 9 w 25"/>
                  <a:gd name="T39" fmla="*/ 18 h 20"/>
                  <a:gd name="T40" fmla="*/ 9 w 25"/>
                  <a:gd name="T41" fmla="*/ 18 h 20"/>
                  <a:gd name="T42" fmla="*/ 2 w 25"/>
                  <a:gd name="T43" fmla="*/ 10 h 20"/>
                  <a:gd name="T44" fmla="*/ 0 w 25"/>
                  <a:gd name="T45" fmla="*/ 2 h 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"/>
                  <a:gd name="T70" fmla="*/ 0 h 20"/>
                  <a:gd name="T71" fmla="*/ 25 w 25"/>
                  <a:gd name="T72" fmla="*/ 20 h 2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" h="20">
                    <a:moveTo>
                      <a:pt x="0" y="2"/>
                    </a:moveTo>
                    <a:lnTo>
                      <a:pt x="12" y="2"/>
                    </a:lnTo>
                    <a:lnTo>
                      <a:pt x="12" y="12"/>
                    </a:lnTo>
                    <a:lnTo>
                      <a:pt x="19" y="1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0" y="2"/>
                    </a:lnTo>
                    <a:lnTo>
                      <a:pt x="22" y="3"/>
                    </a:lnTo>
                    <a:lnTo>
                      <a:pt x="24" y="5"/>
                    </a:lnTo>
                    <a:lnTo>
                      <a:pt x="25" y="8"/>
                    </a:lnTo>
                    <a:lnTo>
                      <a:pt x="25" y="12"/>
                    </a:lnTo>
                    <a:lnTo>
                      <a:pt x="24" y="1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2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0" name="Freeform 93"/>
              <p:cNvSpPr>
                <a:spLocks/>
              </p:cNvSpPr>
              <p:nvPr/>
            </p:nvSpPr>
            <p:spPr bwMode="auto">
              <a:xfrm>
                <a:off x="1175" y="3413"/>
                <a:ext cx="24" cy="20"/>
              </a:xfrm>
              <a:custGeom>
                <a:avLst/>
                <a:gdLst>
                  <a:gd name="T0" fmla="*/ 0 w 25"/>
                  <a:gd name="T1" fmla="*/ 2 h 20"/>
                  <a:gd name="T2" fmla="*/ 12 w 25"/>
                  <a:gd name="T3" fmla="*/ 2 h 20"/>
                  <a:gd name="T4" fmla="*/ 12 w 25"/>
                  <a:gd name="T5" fmla="*/ 12 h 20"/>
                  <a:gd name="T6" fmla="*/ 19 w 25"/>
                  <a:gd name="T7" fmla="*/ 10 h 20"/>
                  <a:gd name="T8" fmla="*/ 17 w 25"/>
                  <a:gd name="T9" fmla="*/ 0 h 20"/>
                  <a:gd name="T10" fmla="*/ 17 w 25"/>
                  <a:gd name="T11" fmla="*/ 0 h 20"/>
                  <a:gd name="T12" fmla="*/ 19 w 25"/>
                  <a:gd name="T13" fmla="*/ 0 h 20"/>
                  <a:gd name="T14" fmla="*/ 20 w 25"/>
                  <a:gd name="T15" fmla="*/ 2 h 20"/>
                  <a:gd name="T16" fmla="*/ 22 w 25"/>
                  <a:gd name="T17" fmla="*/ 3 h 20"/>
                  <a:gd name="T18" fmla="*/ 24 w 25"/>
                  <a:gd name="T19" fmla="*/ 5 h 20"/>
                  <a:gd name="T20" fmla="*/ 25 w 25"/>
                  <a:gd name="T21" fmla="*/ 8 h 20"/>
                  <a:gd name="T22" fmla="*/ 25 w 25"/>
                  <a:gd name="T23" fmla="*/ 12 h 20"/>
                  <a:gd name="T24" fmla="*/ 24 w 25"/>
                  <a:gd name="T25" fmla="*/ 15 h 20"/>
                  <a:gd name="T26" fmla="*/ 22 w 25"/>
                  <a:gd name="T27" fmla="*/ 20 h 20"/>
                  <a:gd name="T28" fmla="*/ 22 w 25"/>
                  <a:gd name="T29" fmla="*/ 20 h 20"/>
                  <a:gd name="T30" fmla="*/ 20 w 25"/>
                  <a:gd name="T31" fmla="*/ 20 h 20"/>
                  <a:gd name="T32" fmla="*/ 19 w 25"/>
                  <a:gd name="T33" fmla="*/ 20 h 20"/>
                  <a:gd name="T34" fmla="*/ 17 w 25"/>
                  <a:gd name="T35" fmla="*/ 20 h 20"/>
                  <a:gd name="T36" fmla="*/ 14 w 25"/>
                  <a:gd name="T37" fmla="*/ 18 h 20"/>
                  <a:gd name="T38" fmla="*/ 12 w 25"/>
                  <a:gd name="T39" fmla="*/ 18 h 20"/>
                  <a:gd name="T40" fmla="*/ 10 w 25"/>
                  <a:gd name="T41" fmla="*/ 18 h 20"/>
                  <a:gd name="T42" fmla="*/ 9 w 25"/>
                  <a:gd name="T43" fmla="*/ 18 h 20"/>
                  <a:gd name="T44" fmla="*/ 9 w 25"/>
                  <a:gd name="T45" fmla="*/ 18 h 20"/>
                  <a:gd name="T46" fmla="*/ 2 w 25"/>
                  <a:gd name="T47" fmla="*/ 10 h 20"/>
                  <a:gd name="T48" fmla="*/ 0 w 25"/>
                  <a:gd name="T49" fmla="*/ 2 h 2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"/>
                  <a:gd name="T76" fmla="*/ 0 h 20"/>
                  <a:gd name="T77" fmla="*/ 25 w 25"/>
                  <a:gd name="T78" fmla="*/ 20 h 2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" h="20">
                    <a:moveTo>
                      <a:pt x="0" y="2"/>
                    </a:moveTo>
                    <a:lnTo>
                      <a:pt x="12" y="2"/>
                    </a:lnTo>
                    <a:lnTo>
                      <a:pt x="12" y="12"/>
                    </a:lnTo>
                    <a:lnTo>
                      <a:pt x="19" y="1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0" y="2"/>
                    </a:lnTo>
                    <a:lnTo>
                      <a:pt x="22" y="3"/>
                    </a:lnTo>
                    <a:lnTo>
                      <a:pt x="24" y="5"/>
                    </a:lnTo>
                    <a:lnTo>
                      <a:pt x="25" y="8"/>
                    </a:lnTo>
                    <a:lnTo>
                      <a:pt x="25" y="12"/>
                    </a:lnTo>
                    <a:lnTo>
                      <a:pt x="24" y="1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2" y="1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" name="Freeform 94"/>
              <p:cNvSpPr>
                <a:spLocks/>
              </p:cNvSpPr>
              <p:nvPr/>
            </p:nvSpPr>
            <p:spPr bwMode="auto">
              <a:xfrm>
                <a:off x="1126" y="3350"/>
                <a:ext cx="8" cy="11"/>
              </a:xfrm>
              <a:custGeom>
                <a:avLst/>
                <a:gdLst>
                  <a:gd name="T0" fmla="*/ 0 w 8"/>
                  <a:gd name="T1" fmla="*/ 5 h 10"/>
                  <a:gd name="T2" fmla="*/ 0 w 8"/>
                  <a:gd name="T3" fmla="*/ 3 h 10"/>
                  <a:gd name="T4" fmla="*/ 0 w 8"/>
                  <a:gd name="T5" fmla="*/ 2 h 10"/>
                  <a:gd name="T6" fmla="*/ 2 w 8"/>
                  <a:gd name="T7" fmla="*/ 0 h 10"/>
                  <a:gd name="T8" fmla="*/ 3 w 8"/>
                  <a:gd name="T9" fmla="*/ 0 h 10"/>
                  <a:gd name="T10" fmla="*/ 5 w 8"/>
                  <a:gd name="T11" fmla="*/ 0 h 10"/>
                  <a:gd name="T12" fmla="*/ 7 w 8"/>
                  <a:gd name="T13" fmla="*/ 2 h 10"/>
                  <a:gd name="T14" fmla="*/ 7 w 8"/>
                  <a:gd name="T15" fmla="*/ 3 h 10"/>
                  <a:gd name="T16" fmla="*/ 8 w 8"/>
                  <a:gd name="T17" fmla="*/ 5 h 10"/>
                  <a:gd name="T18" fmla="*/ 7 w 8"/>
                  <a:gd name="T19" fmla="*/ 7 h 10"/>
                  <a:gd name="T20" fmla="*/ 7 w 8"/>
                  <a:gd name="T21" fmla="*/ 8 h 10"/>
                  <a:gd name="T22" fmla="*/ 5 w 8"/>
                  <a:gd name="T23" fmla="*/ 10 h 10"/>
                  <a:gd name="T24" fmla="*/ 3 w 8"/>
                  <a:gd name="T25" fmla="*/ 10 h 10"/>
                  <a:gd name="T26" fmla="*/ 2 w 8"/>
                  <a:gd name="T27" fmla="*/ 10 h 10"/>
                  <a:gd name="T28" fmla="*/ 0 w 8"/>
                  <a:gd name="T29" fmla="*/ 8 h 10"/>
                  <a:gd name="T30" fmla="*/ 0 w 8"/>
                  <a:gd name="T31" fmla="*/ 7 h 10"/>
                  <a:gd name="T32" fmla="*/ 0 w 8"/>
                  <a:gd name="T33" fmla="*/ 5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"/>
                  <a:gd name="T52" fmla="*/ 0 h 10"/>
                  <a:gd name="T53" fmla="*/ 8 w 8"/>
                  <a:gd name="T54" fmla="*/ 10 h 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" h="10">
                    <a:moveTo>
                      <a:pt x="0" y="5"/>
                    </a:move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2" name="Freeform 95"/>
              <p:cNvSpPr>
                <a:spLocks/>
              </p:cNvSpPr>
              <p:nvPr/>
            </p:nvSpPr>
            <p:spPr bwMode="auto">
              <a:xfrm>
                <a:off x="1126" y="3350"/>
                <a:ext cx="8" cy="11"/>
              </a:xfrm>
              <a:custGeom>
                <a:avLst/>
                <a:gdLst>
                  <a:gd name="T0" fmla="*/ 0 w 8"/>
                  <a:gd name="T1" fmla="*/ 5 h 10"/>
                  <a:gd name="T2" fmla="*/ 0 w 8"/>
                  <a:gd name="T3" fmla="*/ 5 h 10"/>
                  <a:gd name="T4" fmla="*/ 0 w 8"/>
                  <a:gd name="T5" fmla="*/ 3 h 10"/>
                  <a:gd name="T6" fmla="*/ 0 w 8"/>
                  <a:gd name="T7" fmla="*/ 2 h 10"/>
                  <a:gd name="T8" fmla="*/ 2 w 8"/>
                  <a:gd name="T9" fmla="*/ 0 h 10"/>
                  <a:gd name="T10" fmla="*/ 3 w 8"/>
                  <a:gd name="T11" fmla="*/ 0 h 10"/>
                  <a:gd name="T12" fmla="*/ 3 w 8"/>
                  <a:gd name="T13" fmla="*/ 0 h 10"/>
                  <a:gd name="T14" fmla="*/ 5 w 8"/>
                  <a:gd name="T15" fmla="*/ 0 h 10"/>
                  <a:gd name="T16" fmla="*/ 7 w 8"/>
                  <a:gd name="T17" fmla="*/ 2 h 10"/>
                  <a:gd name="T18" fmla="*/ 7 w 8"/>
                  <a:gd name="T19" fmla="*/ 3 h 10"/>
                  <a:gd name="T20" fmla="*/ 8 w 8"/>
                  <a:gd name="T21" fmla="*/ 5 h 10"/>
                  <a:gd name="T22" fmla="*/ 8 w 8"/>
                  <a:gd name="T23" fmla="*/ 5 h 10"/>
                  <a:gd name="T24" fmla="*/ 7 w 8"/>
                  <a:gd name="T25" fmla="*/ 7 h 10"/>
                  <a:gd name="T26" fmla="*/ 7 w 8"/>
                  <a:gd name="T27" fmla="*/ 8 h 10"/>
                  <a:gd name="T28" fmla="*/ 5 w 8"/>
                  <a:gd name="T29" fmla="*/ 10 h 10"/>
                  <a:gd name="T30" fmla="*/ 3 w 8"/>
                  <a:gd name="T31" fmla="*/ 10 h 10"/>
                  <a:gd name="T32" fmla="*/ 3 w 8"/>
                  <a:gd name="T33" fmla="*/ 10 h 10"/>
                  <a:gd name="T34" fmla="*/ 2 w 8"/>
                  <a:gd name="T35" fmla="*/ 10 h 10"/>
                  <a:gd name="T36" fmla="*/ 0 w 8"/>
                  <a:gd name="T37" fmla="*/ 8 h 10"/>
                  <a:gd name="T38" fmla="*/ 0 w 8"/>
                  <a:gd name="T39" fmla="*/ 7 h 10"/>
                  <a:gd name="T40" fmla="*/ 0 w 8"/>
                  <a:gd name="T41" fmla="*/ 5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"/>
                  <a:gd name="T64" fmla="*/ 0 h 10"/>
                  <a:gd name="T65" fmla="*/ 8 w 8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" h="10">
                    <a:moveTo>
                      <a:pt x="0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3" name="Freeform 96"/>
              <p:cNvSpPr>
                <a:spLocks/>
              </p:cNvSpPr>
              <p:nvPr/>
            </p:nvSpPr>
            <p:spPr bwMode="auto">
              <a:xfrm>
                <a:off x="1139" y="3350"/>
                <a:ext cx="10" cy="11"/>
              </a:xfrm>
              <a:custGeom>
                <a:avLst/>
                <a:gdLst>
                  <a:gd name="T0" fmla="*/ 0 w 10"/>
                  <a:gd name="T1" fmla="*/ 5 h 10"/>
                  <a:gd name="T2" fmla="*/ 0 w 10"/>
                  <a:gd name="T3" fmla="*/ 2 h 10"/>
                  <a:gd name="T4" fmla="*/ 2 w 10"/>
                  <a:gd name="T5" fmla="*/ 0 h 10"/>
                  <a:gd name="T6" fmla="*/ 3 w 10"/>
                  <a:gd name="T7" fmla="*/ 0 h 10"/>
                  <a:gd name="T8" fmla="*/ 5 w 10"/>
                  <a:gd name="T9" fmla="*/ 0 h 10"/>
                  <a:gd name="T10" fmla="*/ 7 w 10"/>
                  <a:gd name="T11" fmla="*/ 0 h 10"/>
                  <a:gd name="T12" fmla="*/ 8 w 10"/>
                  <a:gd name="T13" fmla="*/ 0 h 10"/>
                  <a:gd name="T14" fmla="*/ 8 w 10"/>
                  <a:gd name="T15" fmla="*/ 2 h 10"/>
                  <a:gd name="T16" fmla="*/ 10 w 10"/>
                  <a:gd name="T17" fmla="*/ 5 h 10"/>
                  <a:gd name="T18" fmla="*/ 8 w 10"/>
                  <a:gd name="T19" fmla="*/ 7 h 10"/>
                  <a:gd name="T20" fmla="*/ 8 w 10"/>
                  <a:gd name="T21" fmla="*/ 8 h 10"/>
                  <a:gd name="T22" fmla="*/ 7 w 10"/>
                  <a:gd name="T23" fmla="*/ 10 h 10"/>
                  <a:gd name="T24" fmla="*/ 5 w 10"/>
                  <a:gd name="T25" fmla="*/ 10 h 10"/>
                  <a:gd name="T26" fmla="*/ 3 w 10"/>
                  <a:gd name="T27" fmla="*/ 10 h 10"/>
                  <a:gd name="T28" fmla="*/ 2 w 10"/>
                  <a:gd name="T29" fmla="*/ 8 h 10"/>
                  <a:gd name="T30" fmla="*/ 0 w 10"/>
                  <a:gd name="T31" fmla="*/ 7 h 10"/>
                  <a:gd name="T32" fmla="*/ 0 w 10"/>
                  <a:gd name="T33" fmla="*/ 5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10"/>
                  <a:gd name="T53" fmla="*/ 10 w 10"/>
                  <a:gd name="T54" fmla="*/ 10 h 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10">
                    <a:moveTo>
                      <a:pt x="0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4" name="Freeform 97"/>
              <p:cNvSpPr>
                <a:spLocks/>
              </p:cNvSpPr>
              <p:nvPr/>
            </p:nvSpPr>
            <p:spPr bwMode="auto">
              <a:xfrm>
                <a:off x="1139" y="3350"/>
                <a:ext cx="10" cy="11"/>
              </a:xfrm>
              <a:custGeom>
                <a:avLst/>
                <a:gdLst>
                  <a:gd name="T0" fmla="*/ 0 w 10"/>
                  <a:gd name="T1" fmla="*/ 5 h 10"/>
                  <a:gd name="T2" fmla="*/ 0 w 10"/>
                  <a:gd name="T3" fmla="*/ 5 h 10"/>
                  <a:gd name="T4" fmla="*/ 0 w 10"/>
                  <a:gd name="T5" fmla="*/ 2 h 10"/>
                  <a:gd name="T6" fmla="*/ 2 w 10"/>
                  <a:gd name="T7" fmla="*/ 0 h 10"/>
                  <a:gd name="T8" fmla="*/ 3 w 10"/>
                  <a:gd name="T9" fmla="*/ 0 h 10"/>
                  <a:gd name="T10" fmla="*/ 5 w 10"/>
                  <a:gd name="T11" fmla="*/ 0 h 10"/>
                  <a:gd name="T12" fmla="*/ 5 w 10"/>
                  <a:gd name="T13" fmla="*/ 0 h 10"/>
                  <a:gd name="T14" fmla="*/ 7 w 10"/>
                  <a:gd name="T15" fmla="*/ 0 h 10"/>
                  <a:gd name="T16" fmla="*/ 8 w 10"/>
                  <a:gd name="T17" fmla="*/ 0 h 10"/>
                  <a:gd name="T18" fmla="*/ 8 w 10"/>
                  <a:gd name="T19" fmla="*/ 2 h 10"/>
                  <a:gd name="T20" fmla="*/ 10 w 10"/>
                  <a:gd name="T21" fmla="*/ 5 h 10"/>
                  <a:gd name="T22" fmla="*/ 10 w 10"/>
                  <a:gd name="T23" fmla="*/ 5 h 10"/>
                  <a:gd name="T24" fmla="*/ 8 w 10"/>
                  <a:gd name="T25" fmla="*/ 7 h 10"/>
                  <a:gd name="T26" fmla="*/ 8 w 10"/>
                  <a:gd name="T27" fmla="*/ 8 h 10"/>
                  <a:gd name="T28" fmla="*/ 7 w 10"/>
                  <a:gd name="T29" fmla="*/ 10 h 10"/>
                  <a:gd name="T30" fmla="*/ 5 w 10"/>
                  <a:gd name="T31" fmla="*/ 10 h 10"/>
                  <a:gd name="T32" fmla="*/ 5 w 10"/>
                  <a:gd name="T33" fmla="*/ 10 h 10"/>
                  <a:gd name="T34" fmla="*/ 3 w 10"/>
                  <a:gd name="T35" fmla="*/ 10 h 10"/>
                  <a:gd name="T36" fmla="*/ 2 w 10"/>
                  <a:gd name="T37" fmla="*/ 8 h 10"/>
                  <a:gd name="T38" fmla="*/ 0 w 10"/>
                  <a:gd name="T39" fmla="*/ 7 h 10"/>
                  <a:gd name="T40" fmla="*/ 0 w 10"/>
                  <a:gd name="T41" fmla="*/ 5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"/>
                  <a:gd name="T64" fmla="*/ 0 h 10"/>
                  <a:gd name="T65" fmla="*/ 10 w 1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" h="10">
                    <a:moveTo>
                      <a:pt x="0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5" name="Freeform 98"/>
              <p:cNvSpPr>
                <a:spLocks/>
              </p:cNvSpPr>
              <p:nvPr/>
            </p:nvSpPr>
            <p:spPr bwMode="auto">
              <a:xfrm>
                <a:off x="829" y="3395"/>
                <a:ext cx="35" cy="28"/>
              </a:xfrm>
              <a:custGeom>
                <a:avLst/>
                <a:gdLst>
                  <a:gd name="T0" fmla="*/ 32 w 36"/>
                  <a:gd name="T1" fmla="*/ 0 h 29"/>
                  <a:gd name="T2" fmla="*/ 22 w 36"/>
                  <a:gd name="T3" fmla="*/ 2 h 29"/>
                  <a:gd name="T4" fmla="*/ 15 w 36"/>
                  <a:gd name="T5" fmla="*/ 5 h 29"/>
                  <a:gd name="T6" fmla="*/ 17 w 36"/>
                  <a:gd name="T7" fmla="*/ 12 h 29"/>
                  <a:gd name="T8" fmla="*/ 12 w 36"/>
                  <a:gd name="T9" fmla="*/ 17 h 29"/>
                  <a:gd name="T10" fmla="*/ 5 w 36"/>
                  <a:gd name="T11" fmla="*/ 8 h 29"/>
                  <a:gd name="T12" fmla="*/ 0 w 36"/>
                  <a:gd name="T13" fmla="*/ 19 h 29"/>
                  <a:gd name="T14" fmla="*/ 5 w 36"/>
                  <a:gd name="T15" fmla="*/ 29 h 29"/>
                  <a:gd name="T16" fmla="*/ 19 w 36"/>
                  <a:gd name="T17" fmla="*/ 22 h 29"/>
                  <a:gd name="T18" fmla="*/ 27 w 36"/>
                  <a:gd name="T19" fmla="*/ 12 h 29"/>
                  <a:gd name="T20" fmla="*/ 36 w 36"/>
                  <a:gd name="T21" fmla="*/ 12 h 29"/>
                  <a:gd name="T22" fmla="*/ 34 w 36"/>
                  <a:gd name="T23" fmla="*/ 5 h 29"/>
                  <a:gd name="T24" fmla="*/ 32 w 36"/>
                  <a:gd name="T25" fmla="*/ 0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29"/>
                  <a:gd name="T41" fmla="*/ 36 w 36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29">
                    <a:moveTo>
                      <a:pt x="32" y="0"/>
                    </a:moveTo>
                    <a:lnTo>
                      <a:pt x="22" y="2"/>
                    </a:lnTo>
                    <a:lnTo>
                      <a:pt x="15" y="5"/>
                    </a:lnTo>
                    <a:lnTo>
                      <a:pt x="17" y="12"/>
                    </a:lnTo>
                    <a:lnTo>
                      <a:pt x="12" y="17"/>
                    </a:lnTo>
                    <a:lnTo>
                      <a:pt x="5" y="8"/>
                    </a:lnTo>
                    <a:lnTo>
                      <a:pt x="0" y="19"/>
                    </a:lnTo>
                    <a:lnTo>
                      <a:pt x="5" y="29"/>
                    </a:lnTo>
                    <a:lnTo>
                      <a:pt x="19" y="22"/>
                    </a:lnTo>
                    <a:lnTo>
                      <a:pt x="27" y="12"/>
                    </a:lnTo>
                    <a:lnTo>
                      <a:pt x="36" y="12"/>
                    </a:lnTo>
                    <a:lnTo>
                      <a:pt x="34" y="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6" name="Freeform 99"/>
              <p:cNvSpPr>
                <a:spLocks/>
              </p:cNvSpPr>
              <p:nvPr/>
            </p:nvSpPr>
            <p:spPr bwMode="auto">
              <a:xfrm>
                <a:off x="829" y="3395"/>
                <a:ext cx="35" cy="28"/>
              </a:xfrm>
              <a:custGeom>
                <a:avLst/>
                <a:gdLst>
                  <a:gd name="T0" fmla="*/ 32 w 36"/>
                  <a:gd name="T1" fmla="*/ 0 h 29"/>
                  <a:gd name="T2" fmla="*/ 22 w 36"/>
                  <a:gd name="T3" fmla="*/ 2 h 29"/>
                  <a:gd name="T4" fmla="*/ 15 w 36"/>
                  <a:gd name="T5" fmla="*/ 5 h 29"/>
                  <a:gd name="T6" fmla="*/ 17 w 36"/>
                  <a:gd name="T7" fmla="*/ 12 h 29"/>
                  <a:gd name="T8" fmla="*/ 12 w 36"/>
                  <a:gd name="T9" fmla="*/ 17 h 29"/>
                  <a:gd name="T10" fmla="*/ 5 w 36"/>
                  <a:gd name="T11" fmla="*/ 8 h 29"/>
                  <a:gd name="T12" fmla="*/ 0 w 36"/>
                  <a:gd name="T13" fmla="*/ 19 h 29"/>
                  <a:gd name="T14" fmla="*/ 5 w 36"/>
                  <a:gd name="T15" fmla="*/ 29 h 29"/>
                  <a:gd name="T16" fmla="*/ 19 w 36"/>
                  <a:gd name="T17" fmla="*/ 22 h 29"/>
                  <a:gd name="T18" fmla="*/ 27 w 36"/>
                  <a:gd name="T19" fmla="*/ 12 h 29"/>
                  <a:gd name="T20" fmla="*/ 36 w 36"/>
                  <a:gd name="T21" fmla="*/ 12 h 29"/>
                  <a:gd name="T22" fmla="*/ 34 w 36"/>
                  <a:gd name="T23" fmla="*/ 5 h 29"/>
                  <a:gd name="T24" fmla="*/ 32 w 36"/>
                  <a:gd name="T25" fmla="*/ 0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29"/>
                  <a:gd name="T41" fmla="*/ 36 w 36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29">
                    <a:moveTo>
                      <a:pt x="32" y="0"/>
                    </a:moveTo>
                    <a:lnTo>
                      <a:pt x="22" y="2"/>
                    </a:lnTo>
                    <a:lnTo>
                      <a:pt x="15" y="5"/>
                    </a:lnTo>
                    <a:lnTo>
                      <a:pt x="17" y="12"/>
                    </a:lnTo>
                    <a:lnTo>
                      <a:pt x="12" y="17"/>
                    </a:lnTo>
                    <a:lnTo>
                      <a:pt x="5" y="8"/>
                    </a:lnTo>
                    <a:lnTo>
                      <a:pt x="0" y="19"/>
                    </a:lnTo>
                    <a:lnTo>
                      <a:pt x="5" y="29"/>
                    </a:lnTo>
                    <a:lnTo>
                      <a:pt x="19" y="22"/>
                    </a:lnTo>
                    <a:lnTo>
                      <a:pt x="27" y="12"/>
                    </a:lnTo>
                    <a:lnTo>
                      <a:pt x="36" y="12"/>
                    </a:lnTo>
                    <a:lnTo>
                      <a:pt x="34" y="5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7" name="Freeform 100"/>
              <p:cNvSpPr>
                <a:spLocks/>
              </p:cNvSpPr>
              <p:nvPr/>
            </p:nvSpPr>
            <p:spPr bwMode="auto">
              <a:xfrm>
                <a:off x="627" y="3507"/>
                <a:ext cx="21" cy="16"/>
              </a:xfrm>
              <a:custGeom>
                <a:avLst/>
                <a:gdLst>
                  <a:gd name="T0" fmla="*/ 8 w 20"/>
                  <a:gd name="T1" fmla="*/ 3 h 15"/>
                  <a:gd name="T2" fmla="*/ 15 w 20"/>
                  <a:gd name="T3" fmla="*/ 0 h 15"/>
                  <a:gd name="T4" fmla="*/ 20 w 20"/>
                  <a:gd name="T5" fmla="*/ 8 h 15"/>
                  <a:gd name="T6" fmla="*/ 7 w 20"/>
                  <a:gd name="T7" fmla="*/ 15 h 15"/>
                  <a:gd name="T8" fmla="*/ 0 w 20"/>
                  <a:gd name="T9" fmla="*/ 15 h 15"/>
                  <a:gd name="T10" fmla="*/ 5 w 20"/>
                  <a:gd name="T11" fmla="*/ 10 h 15"/>
                  <a:gd name="T12" fmla="*/ 13 w 20"/>
                  <a:gd name="T13" fmla="*/ 8 h 15"/>
                  <a:gd name="T14" fmla="*/ 8 w 20"/>
                  <a:gd name="T15" fmla="*/ 3 h 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15"/>
                  <a:gd name="T26" fmla="*/ 20 w 20"/>
                  <a:gd name="T27" fmla="*/ 15 h 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15">
                    <a:moveTo>
                      <a:pt x="8" y="3"/>
                    </a:moveTo>
                    <a:lnTo>
                      <a:pt x="15" y="0"/>
                    </a:lnTo>
                    <a:lnTo>
                      <a:pt x="20" y="8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13" y="8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8" name="Freeform 101"/>
              <p:cNvSpPr>
                <a:spLocks/>
              </p:cNvSpPr>
              <p:nvPr/>
            </p:nvSpPr>
            <p:spPr bwMode="auto">
              <a:xfrm>
                <a:off x="627" y="3507"/>
                <a:ext cx="21" cy="16"/>
              </a:xfrm>
              <a:custGeom>
                <a:avLst/>
                <a:gdLst>
                  <a:gd name="T0" fmla="*/ 8 w 20"/>
                  <a:gd name="T1" fmla="*/ 3 h 15"/>
                  <a:gd name="T2" fmla="*/ 15 w 20"/>
                  <a:gd name="T3" fmla="*/ 0 h 15"/>
                  <a:gd name="T4" fmla="*/ 20 w 20"/>
                  <a:gd name="T5" fmla="*/ 8 h 15"/>
                  <a:gd name="T6" fmla="*/ 7 w 20"/>
                  <a:gd name="T7" fmla="*/ 15 h 15"/>
                  <a:gd name="T8" fmla="*/ 0 w 20"/>
                  <a:gd name="T9" fmla="*/ 15 h 15"/>
                  <a:gd name="T10" fmla="*/ 5 w 20"/>
                  <a:gd name="T11" fmla="*/ 10 h 15"/>
                  <a:gd name="T12" fmla="*/ 13 w 20"/>
                  <a:gd name="T13" fmla="*/ 8 h 15"/>
                  <a:gd name="T14" fmla="*/ 8 w 20"/>
                  <a:gd name="T15" fmla="*/ 3 h 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15"/>
                  <a:gd name="T26" fmla="*/ 20 w 20"/>
                  <a:gd name="T27" fmla="*/ 15 h 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15">
                    <a:moveTo>
                      <a:pt x="8" y="3"/>
                    </a:moveTo>
                    <a:lnTo>
                      <a:pt x="15" y="0"/>
                    </a:lnTo>
                    <a:lnTo>
                      <a:pt x="20" y="8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13" y="8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9" name="Freeform 102"/>
              <p:cNvSpPr>
                <a:spLocks/>
              </p:cNvSpPr>
              <p:nvPr/>
            </p:nvSpPr>
            <p:spPr bwMode="auto">
              <a:xfrm>
                <a:off x="600" y="3512"/>
                <a:ext cx="24" cy="20"/>
              </a:xfrm>
              <a:custGeom>
                <a:avLst/>
                <a:gdLst>
                  <a:gd name="T0" fmla="*/ 0 w 23"/>
                  <a:gd name="T1" fmla="*/ 19 h 19"/>
                  <a:gd name="T2" fmla="*/ 0 w 23"/>
                  <a:gd name="T3" fmla="*/ 17 h 19"/>
                  <a:gd name="T4" fmla="*/ 0 w 23"/>
                  <a:gd name="T5" fmla="*/ 17 h 19"/>
                  <a:gd name="T6" fmla="*/ 1 w 23"/>
                  <a:gd name="T7" fmla="*/ 16 h 19"/>
                  <a:gd name="T8" fmla="*/ 1 w 23"/>
                  <a:gd name="T9" fmla="*/ 14 h 19"/>
                  <a:gd name="T10" fmla="*/ 3 w 23"/>
                  <a:gd name="T11" fmla="*/ 12 h 19"/>
                  <a:gd name="T12" fmla="*/ 5 w 23"/>
                  <a:gd name="T13" fmla="*/ 11 h 19"/>
                  <a:gd name="T14" fmla="*/ 6 w 23"/>
                  <a:gd name="T15" fmla="*/ 9 h 19"/>
                  <a:gd name="T16" fmla="*/ 8 w 23"/>
                  <a:gd name="T17" fmla="*/ 5 h 19"/>
                  <a:gd name="T18" fmla="*/ 12 w 23"/>
                  <a:gd name="T19" fmla="*/ 4 h 19"/>
                  <a:gd name="T20" fmla="*/ 13 w 23"/>
                  <a:gd name="T21" fmla="*/ 4 h 19"/>
                  <a:gd name="T22" fmla="*/ 15 w 23"/>
                  <a:gd name="T23" fmla="*/ 2 h 19"/>
                  <a:gd name="T24" fmla="*/ 18 w 23"/>
                  <a:gd name="T25" fmla="*/ 0 h 19"/>
                  <a:gd name="T26" fmla="*/ 18 w 23"/>
                  <a:gd name="T27" fmla="*/ 0 h 19"/>
                  <a:gd name="T28" fmla="*/ 20 w 23"/>
                  <a:gd name="T29" fmla="*/ 0 h 19"/>
                  <a:gd name="T30" fmla="*/ 22 w 23"/>
                  <a:gd name="T31" fmla="*/ 0 h 19"/>
                  <a:gd name="T32" fmla="*/ 22 w 23"/>
                  <a:gd name="T33" fmla="*/ 0 h 19"/>
                  <a:gd name="T34" fmla="*/ 23 w 23"/>
                  <a:gd name="T35" fmla="*/ 2 h 19"/>
                  <a:gd name="T36" fmla="*/ 22 w 23"/>
                  <a:gd name="T37" fmla="*/ 4 h 19"/>
                  <a:gd name="T38" fmla="*/ 22 w 23"/>
                  <a:gd name="T39" fmla="*/ 4 h 19"/>
                  <a:gd name="T40" fmla="*/ 20 w 23"/>
                  <a:gd name="T41" fmla="*/ 5 h 19"/>
                  <a:gd name="T42" fmla="*/ 20 w 23"/>
                  <a:gd name="T43" fmla="*/ 7 h 19"/>
                  <a:gd name="T44" fmla="*/ 18 w 23"/>
                  <a:gd name="T45" fmla="*/ 9 h 19"/>
                  <a:gd name="T46" fmla="*/ 17 w 23"/>
                  <a:gd name="T47" fmla="*/ 11 h 19"/>
                  <a:gd name="T48" fmla="*/ 13 w 23"/>
                  <a:gd name="T49" fmla="*/ 12 h 19"/>
                  <a:gd name="T50" fmla="*/ 12 w 23"/>
                  <a:gd name="T51" fmla="*/ 14 h 19"/>
                  <a:gd name="T52" fmla="*/ 10 w 23"/>
                  <a:gd name="T53" fmla="*/ 16 h 19"/>
                  <a:gd name="T54" fmla="*/ 6 w 23"/>
                  <a:gd name="T55" fmla="*/ 17 h 19"/>
                  <a:gd name="T56" fmla="*/ 5 w 23"/>
                  <a:gd name="T57" fmla="*/ 17 h 19"/>
                  <a:gd name="T58" fmla="*/ 3 w 23"/>
                  <a:gd name="T59" fmla="*/ 19 h 19"/>
                  <a:gd name="T60" fmla="*/ 1 w 23"/>
                  <a:gd name="T61" fmla="*/ 19 h 19"/>
                  <a:gd name="T62" fmla="*/ 1 w 23"/>
                  <a:gd name="T63" fmla="*/ 19 h 19"/>
                  <a:gd name="T64" fmla="*/ 0 w 23"/>
                  <a:gd name="T65" fmla="*/ 19 h 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"/>
                  <a:gd name="T100" fmla="*/ 0 h 19"/>
                  <a:gd name="T101" fmla="*/ 23 w 23"/>
                  <a:gd name="T102" fmla="*/ 19 h 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" h="19">
                    <a:moveTo>
                      <a:pt x="0" y="19"/>
                    </a:moveTo>
                    <a:lnTo>
                      <a:pt x="0" y="17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3" y="12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5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2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20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6" y="17"/>
                    </a:lnTo>
                    <a:lnTo>
                      <a:pt x="5" y="17"/>
                    </a:lnTo>
                    <a:lnTo>
                      <a:pt x="3" y="19"/>
                    </a:lnTo>
                    <a:lnTo>
                      <a:pt x="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0" name="Freeform 103"/>
              <p:cNvSpPr>
                <a:spLocks/>
              </p:cNvSpPr>
              <p:nvPr/>
            </p:nvSpPr>
            <p:spPr bwMode="auto">
              <a:xfrm>
                <a:off x="600" y="3512"/>
                <a:ext cx="24" cy="20"/>
              </a:xfrm>
              <a:custGeom>
                <a:avLst/>
                <a:gdLst>
                  <a:gd name="T0" fmla="*/ 0 w 23"/>
                  <a:gd name="T1" fmla="*/ 19 h 19"/>
                  <a:gd name="T2" fmla="*/ 0 w 23"/>
                  <a:gd name="T3" fmla="*/ 19 h 19"/>
                  <a:gd name="T4" fmla="*/ 0 w 23"/>
                  <a:gd name="T5" fmla="*/ 17 h 19"/>
                  <a:gd name="T6" fmla="*/ 0 w 23"/>
                  <a:gd name="T7" fmla="*/ 17 h 19"/>
                  <a:gd name="T8" fmla="*/ 1 w 23"/>
                  <a:gd name="T9" fmla="*/ 16 h 19"/>
                  <a:gd name="T10" fmla="*/ 1 w 23"/>
                  <a:gd name="T11" fmla="*/ 14 h 19"/>
                  <a:gd name="T12" fmla="*/ 3 w 23"/>
                  <a:gd name="T13" fmla="*/ 12 h 19"/>
                  <a:gd name="T14" fmla="*/ 5 w 23"/>
                  <a:gd name="T15" fmla="*/ 11 h 19"/>
                  <a:gd name="T16" fmla="*/ 6 w 23"/>
                  <a:gd name="T17" fmla="*/ 9 h 19"/>
                  <a:gd name="T18" fmla="*/ 8 w 23"/>
                  <a:gd name="T19" fmla="*/ 5 h 19"/>
                  <a:gd name="T20" fmla="*/ 8 w 23"/>
                  <a:gd name="T21" fmla="*/ 5 h 19"/>
                  <a:gd name="T22" fmla="*/ 12 w 23"/>
                  <a:gd name="T23" fmla="*/ 4 h 19"/>
                  <a:gd name="T24" fmla="*/ 13 w 23"/>
                  <a:gd name="T25" fmla="*/ 4 h 19"/>
                  <a:gd name="T26" fmla="*/ 15 w 23"/>
                  <a:gd name="T27" fmla="*/ 2 h 19"/>
                  <a:gd name="T28" fmla="*/ 18 w 23"/>
                  <a:gd name="T29" fmla="*/ 0 h 19"/>
                  <a:gd name="T30" fmla="*/ 18 w 23"/>
                  <a:gd name="T31" fmla="*/ 0 h 19"/>
                  <a:gd name="T32" fmla="*/ 20 w 23"/>
                  <a:gd name="T33" fmla="*/ 0 h 19"/>
                  <a:gd name="T34" fmla="*/ 22 w 23"/>
                  <a:gd name="T35" fmla="*/ 0 h 19"/>
                  <a:gd name="T36" fmla="*/ 22 w 23"/>
                  <a:gd name="T37" fmla="*/ 0 h 19"/>
                  <a:gd name="T38" fmla="*/ 22 w 23"/>
                  <a:gd name="T39" fmla="*/ 0 h 19"/>
                  <a:gd name="T40" fmla="*/ 23 w 23"/>
                  <a:gd name="T41" fmla="*/ 2 h 19"/>
                  <a:gd name="T42" fmla="*/ 22 w 23"/>
                  <a:gd name="T43" fmla="*/ 4 h 19"/>
                  <a:gd name="T44" fmla="*/ 22 w 23"/>
                  <a:gd name="T45" fmla="*/ 4 h 19"/>
                  <a:gd name="T46" fmla="*/ 20 w 23"/>
                  <a:gd name="T47" fmla="*/ 5 h 19"/>
                  <a:gd name="T48" fmla="*/ 20 w 23"/>
                  <a:gd name="T49" fmla="*/ 7 h 19"/>
                  <a:gd name="T50" fmla="*/ 18 w 23"/>
                  <a:gd name="T51" fmla="*/ 9 h 19"/>
                  <a:gd name="T52" fmla="*/ 17 w 23"/>
                  <a:gd name="T53" fmla="*/ 11 h 19"/>
                  <a:gd name="T54" fmla="*/ 13 w 23"/>
                  <a:gd name="T55" fmla="*/ 12 h 19"/>
                  <a:gd name="T56" fmla="*/ 13 w 23"/>
                  <a:gd name="T57" fmla="*/ 12 h 19"/>
                  <a:gd name="T58" fmla="*/ 12 w 23"/>
                  <a:gd name="T59" fmla="*/ 14 h 19"/>
                  <a:gd name="T60" fmla="*/ 10 w 23"/>
                  <a:gd name="T61" fmla="*/ 16 h 19"/>
                  <a:gd name="T62" fmla="*/ 6 w 23"/>
                  <a:gd name="T63" fmla="*/ 17 h 19"/>
                  <a:gd name="T64" fmla="*/ 5 w 23"/>
                  <a:gd name="T65" fmla="*/ 17 h 19"/>
                  <a:gd name="T66" fmla="*/ 3 w 23"/>
                  <a:gd name="T67" fmla="*/ 19 h 19"/>
                  <a:gd name="T68" fmla="*/ 1 w 23"/>
                  <a:gd name="T69" fmla="*/ 19 h 19"/>
                  <a:gd name="T70" fmla="*/ 1 w 23"/>
                  <a:gd name="T71" fmla="*/ 19 h 19"/>
                  <a:gd name="T72" fmla="*/ 0 w 23"/>
                  <a:gd name="T73" fmla="*/ 19 h 1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3"/>
                  <a:gd name="T112" fmla="*/ 0 h 19"/>
                  <a:gd name="T113" fmla="*/ 23 w 23"/>
                  <a:gd name="T114" fmla="*/ 19 h 1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3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17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3" y="12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5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2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20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6" y="17"/>
                    </a:lnTo>
                    <a:lnTo>
                      <a:pt x="5" y="17"/>
                    </a:lnTo>
                    <a:lnTo>
                      <a:pt x="3" y="19"/>
                    </a:lnTo>
                    <a:lnTo>
                      <a:pt x="1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1" name="Freeform 104"/>
              <p:cNvSpPr>
                <a:spLocks/>
              </p:cNvSpPr>
              <p:nvPr/>
            </p:nvSpPr>
            <p:spPr bwMode="auto">
              <a:xfrm>
                <a:off x="674" y="3486"/>
                <a:ext cx="11" cy="12"/>
              </a:xfrm>
              <a:custGeom>
                <a:avLst/>
                <a:gdLst>
                  <a:gd name="T0" fmla="*/ 0 w 12"/>
                  <a:gd name="T1" fmla="*/ 5 h 12"/>
                  <a:gd name="T2" fmla="*/ 0 w 12"/>
                  <a:gd name="T3" fmla="*/ 4 h 12"/>
                  <a:gd name="T4" fmla="*/ 2 w 12"/>
                  <a:gd name="T5" fmla="*/ 2 h 12"/>
                  <a:gd name="T6" fmla="*/ 4 w 12"/>
                  <a:gd name="T7" fmla="*/ 0 h 12"/>
                  <a:gd name="T8" fmla="*/ 7 w 12"/>
                  <a:gd name="T9" fmla="*/ 0 h 12"/>
                  <a:gd name="T10" fmla="*/ 9 w 12"/>
                  <a:gd name="T11" fmla="*/ 0 h 12"/>
                  <a:gd name="T12" fmla="*/ 10 w 12"/>
                  <a:gd name="T13" fmla="*/ 2 h 12"/>
                  <a:gd name="T14" fmla="*/ 12 w 12"/>
                  <a:gd name="T15" fmla="*/ 4 h 12"/>
                  <a:gd name="T16" fmla="*/ 12 w 12"/>
                  <a:gd name="T17" fmla="*/ 5 h 12"/>
                  <a:gd name="T18" fmla="*/ 12 w 12"/>
                  <a:gd name="T19" fmla="*/ 9 h 12"/>
                  <a:gd name="T20" fmla="*/ 10 w 12"/>
                  <a:gd name="T21" fmla="*/ 10 h 12"/>
                  <a:gd name="T22" fmla="*/ 9 w 12"/>
                  <a:gd name="T23" fmla="*/ 10 h 12"/>
                  <a:gd name="T24" fmla="*/ 7 w 12"/>
                  <a:gd name="T25" fmla="*/ 12 h 12"/>
                  <a:gd name="T26" fmla="*/ 4 w 12"/>
                  <a:gd name="T27" fmla="*/ 10 h 12"/>
                  <a:gd name="T28" fmla="*/ 2 w 12"/>
                  <a:gd name="T29" fmla="*/ 10 h 12"/>
                  <a:gd name="T30" fmla="*/ 0 w 12"/>
                  <a:gd name="T31" fmla="*/ 9 h 12"/>
                  <a:gd name="T32" fmla="*/ 0 w 12"/>
                  <a:gd name="T33" fmla="*/ 5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12"/>
                  <a:gd name="T53" fmla="*/ 12 w 12"/>
                  <a:gd name="T54" fmla="*/ 12 h 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12">
                    <a:moveTo>
                      <a:pt x="0" y="5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" name="Freeform 105"/>
              <p:cNvSpPr>
                <a:spLocks/>
              </p:cNvSpPr>
              <p:nvPr/>
            </p:nvSpPr>
            <p:spPr bwMode="auto">
              <a:xfrm>
                <a:off x="674" y="3486"/>
                <a:ext cx="11" cy="12"/>
              </a:xfrm>
              <a:custGeom>
                <a:avLst/>
                <a:gdLst>
                  <a:gd name="T0" fmla="*/ 0 w 12"/>
                  <a:gd name="T1" fmla="*/ 5 h 12"/>
                  <a:gd name="T2" fmla="*/ 0 w 12"/>
                  <a:gd name="T3" fmla="*/ 5 h 12"/>
                  <a:gd name="T4" fmla="*/ 0 w 12"/>
                  <a:gd name="T5" fmla="*/ 4 h 12"/>
                  <a:gd name="T6" fmla="*/ 2 w 12"/>
                  <a:gd name="T7" fmla="*/ 2 h 12"/>
                  <a:gd name="T8" fmla="*/ 4 w 12"/>
                  <a:gd name="T9" fmla="*/ 0 h 12"/>
                  <a:gd name="T10" fmla="*/ 7 w 12"/>
                  <a:gd name="T11" fmla="*/ 0 h 12"/>
                  <a:gd name="T12" fmla="*/ 7 w 12"/>
                  <a:gd name="T13" fmla="*/ 0 h 12"/>
                  <a:gd name="T14" fmla="*/ 9 w 12"/>
                  <a:gd name="T15" fmla="*/ 0 h 12"/>
                  <a:gd name="T16" fmla="*/ 10 w 12"/>
                  <a:gd name="T17" fmla="*/ 2 h 12"/>
                  <a:gd name="T18" fmla="*/ 12 w 12"/>
                  <a:gd name="T19" fmla="*/ 4 h 12"/>
                  <a:gd name="T20" fmla="*/ 12 w 12"/>
                  <a:gd name="T21" fmla="*/ 5 h 12"/>
                  <a:gd name="T22" fmla="*/ 12 w 12"/>
                  <a:gd name="T23" fmla="*/ 5 h 12"/>
                  <a:gd name="T24" fmla="*/ 12 w 12"/>
                  <a:gd name="T25" fmla="*/ 9 h 12"/>
                  <a:gd name="T26" fmla="*/ 10 w 12"/>
                  <a:gd name="T27" fmla="*/ 10 h 12"/>
                  <a:gd name="T28" fmla="*/ 9 w 12"/>
                  <a:gd name="T29" fmla="*/ 10 h 12"/>
                  <a:gd name="T30" fmla="*/ 7 w 12"/>
                  <a:gd name="T31" fmla="*/ 12 h 12"/>
                  <a:gd name="T32" fmla="*/ 7 w 12"/>
                  <a:gd name="T33" fmla="*/ 12 h 12"/>
                  <a:gd name="T34" fmla="*/ 4 w 12"/>
                  <a:gd name="T35" fmla="*/ 10 h 12"/>
                  <a:gd name="T36" fmla="*/ 2 w 12"/>
                  <a:gd name="T37" fmla="*/ 10 h 12"/>
                  <a:gd name="T38" fmla="*/ 0 w 12"/>
                  <a:gd name="T39" fmla="*/ 9 h 12"/>
                  <a:gd name="T40" fmla="*/ 0 w 12"/>
                  <a:gd name="T41" fmla="*/ 5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2"/>
                  <a:gd name="T65" fmla="*/ 12 w 12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2">
                    <a:moveTo>
                      <a:pt x="0" y="5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9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" name="Freeform 106"/>
              <p:cNvSpPr>
                <a:spLocks/>
              </p:cNvSpPr>
              <p:nvPr/>
            </p:nvSpPr>
            <p:spPr bwMode="auto">
              <a:xfrm>
                <a:off x="463" y="3535"/>
                <a:ext cx="10" cy="9"/>
              </a:xfrm>
              <a:custGeom>
                <a:avLst/>
                <a:gdLst>
                  <a:gd name="T0" fmla="*/ 0 w 10"/>
                  <a:gd name="T1" fmla="*/ 5 h 9"/>
                  <a:gd name="T2" fmla="*/ 0 w 10"/>
                  <a:gd name="T3" fmla="*/ 4 h 9"/>
                  <a:gd name="T4" fmla="*/ 1 w 10"/>
                  <a:gd name="T5" fmla="*/ 2 h 9"/>
                  <a:gd name="T6" fmla="*/ 3 w 10"/>
                  <a:gd name="T7" fmla="*/ 0 h 9"/>
                  <a:gd name="T8" fmla="*/ 5 w 10"/>
                  <a:gd name="T9" fmla="*/ 0 h 9"/>
                  <a:gd name="T10" fmla="*/ 6 w 10"/>
                  <a:gd name="T11" fmla="*/ 0 h 9"/>
                  <a:gd name="T12" fmla="*/ 8 w 10"/>
                  <a:gd name="T13" fmla="*/ 2 h 9"/>
                  <a:gd name="T14" fmla="*/ 10 w 10"/>
                  <a:gd name="T15" fmla="*/ 4 h 9"/>
                  <a:gd name="T16" fmla="*/ 10 w 10"/>
                  <a:gd name="T17" fmla="*/ 5 h 9"/>
                  <a:gd name="T18" fmla="*/ 10 w 10"/>
                  <a:gd name="T19" fmla="*/ 7 h 9"/>
                  <a:gd name="T20" fmla="*/ 8 w 10"/>
                  <a:gd name="T21" fmla="*/ 9 h 9"/>
                  <a:gd name="T22" fmla="*/ 6 w 10"/>
                  <a:gd name="T23" fmla="*/ 9 h 9"/>
                  <a:gd name="T24" fmla="*/ 5 w 10"/>
                  <a:gd name="T25" fmla="*/ 9 h 9"/>
                  <a:gd name="T26" fmla="*/ 3 w 10"/>
                  <a:gd name="T27" fmla="*/ 9 h 9"/>
                  <a:gd name="T28" fmla="*/ 1 w 10"/>
                  <a:gd name="T29" fmla="*/ 9 h 9"/>
                  <a:gd name="T30" fmla="*/ 0 w 10"/>
                  <a:gd name="T31" fmla="*/ 7 h 9"/>
                  <a:gd name="T32" fmla="*/ 0 w 10"/>
                  <a:gd name="T33" fmla="*/ 5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9"/>
                  <a:gd name="T53" fmla="*/ 10 w 10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9">
                    <a:moveTo>
                      <a:pt x="0" y="5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4" name="Freeform 107"/>
              <p:cNvSpPr>
                <a:spLocks/>
              </p:cNvSpPr>
              <p:nvPr/>
            </p:nvSpPr>
            <p:spPr bwMode="auto">
              <a:xfrm>
                <a:off x="463" y="3535"/>
                <a:ext cx="10" cy="9"/>
              </a:xfrm>
              <a:custGeom>
                <a:avLst/>
                <a:gdLst>
                  <a:gd name="T0" fmla="*/ 0 w 10"/>
                  <a:gd name="T1" fmla="*/ 5 h 9"/>
                  <a:gd name="T2" fmla="*/ 0 w 10"/>
                  <a:gd name="T3" fmla="*/ 5 h 9"/>
                  <a:gd name="T4" fmla="*/ 0 w 10"/>
                  <a:gd name="T5" fmla="*/ 4 h 9"/>
                  <a:gd name="T6" fmla="*/ 1 w 10"/>
                  <a:gd name="T7" fmla="*/ 2 h 9"/>
                  <a:gd name="T8" fmla="*/ 3 w 10"/>
                  <a:gd name="T9" fmla="*/ 0 h 9"/>
                  <a:gd name="T10" fmla="*/ 5 w 10"/>
                  <a:gd name="T11" fmla="*/ 0 h 9"/>
                  <a:gd name="T12" fmla="*/ 5 w 10"/>
                  <a:gd name="T13" fmla="*/ 0 h 9"/>
                  <a:gd name="T14" fmla="*/ 6 w 10"/>
                  <a:gd name="T15" fmla="*/ 0 h 9"/>
                  <a:gd name="T16" fmla="*/ 8 w 10"/>
                  <a:gd name="T17" fmla="*/ 2 h 9"/>
                  <a:gd name="T18" fmla="*/ 10 w 10"/>
                  <a:gd name="T19" fmla="*/ 4 h 9"/>
                  <a:gd name="T20" fmla="*/ 10 w 10"/>
                  <a:gd name="T21" fmla="*/ 5 h 9"/>
                  <a:gd name="T22" fmla="*/ 10 w 10"/>
                  <a:gd name="T23" fmla="*/ 5 h 9"/>
                  <a:gd name="T24" fmla="*/ 10 w 10"/>
                  <a:gd name="T25" fmla="*/ 7 h 9"/>
                  <a:gd name="T26" fmla="*/ 8 w 10"/>
                  <a:gd name="T27" fmla="*/ 9 h 9"/>
                  <a:gd name="T28" fmla="*/ 6 w 10"/>
                  <a:gd name="T29" fmla="*/ 9 h 9"/>
                  <a:gd name="T30" fmla="*/ 5 w 10"/>
                  <a:gd name="T31" fmla="*/ 9 h 9"/>
                  <a:gd name="T32" fmla="*/ 5 w 10"/>
                  <a:gd name="T33" fmla="*/ 9 h 9"/>
                  <a:gd name="T34" fmla="*/ 3 w 10"/>
                  <a:gd name="T35" fmla="*/ 9 h 9"/>
                  <a:gd name="T36" fmla="*/ 1 w 10"/>
                  <a:gd name="T37" fmla="*/ 9 h 9"/>
                  <a:gd name="T38" fmla="*/ 0 w 10"/>
                  <a:gd name="T39" fmla="*/ 7 h 9"/>
                  <a:gd name="T40" fmla="*/ 0 w 10"/>
                  <a:gd name="T41" fmla="*/ 5 h 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"/>
                  <a:gd name="T64" fmla="*/ 0 h 9"/>
                  <a:gd name="T65" fmla="*/ 10 w 10"/>
                  <a:gd name="T66" fmla="*/ 9 h 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" h="9">
                    <a:moveTo>
                      <a:pt x="0" y="5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5" name="Freeform 108"/>
              <p:cNvSpPr>
                <a:spLocks/>
              </p:cNvSpPr>
              <p:nvPr/>
            </p:nvSpPr>
            <p:spPr bwMode="auto">
              <a:xfrm>
                <a:off x="515" y="3537"/>
                <a:ext cx="14" cy="9"/>
              </a:xfrm>
              <a:custGeom>
                <a:avLst/>
                <a:gdLst>
                  <a:gd name="T0" fmla="*/ 0 w 15"/>
                  <a:gd name="T1" fmla="*/ 5 h 9"/>
                  <a:gd name="T2" fmla="*/ 0 w 15"/>
                  <a:gd name="T3" fmla="*/ 3 h 9"/>
                  <a:gd name="T4" fmla="*/ 2 w 15"/>
                  <a:gd name="T5" fmla="*/ 2 h 9"/>
                  <a:gd name="T6" fmla="*/ 5 w 15"/>
                  <a:gd name="T7" fmla="*/ 0 h 9"/>
                  <a:gd name="T8" fmla="*/ 7 w 15"/>
                  <a:gd name="T9" fmla="*/ 0 h 9"/>
                  <a:gd name="T10" fmla="*/ 10 w 15"/>
                  <a:gd name="T11" fmla="*/ 0 h 9"/>
                  <a:gd name="T12" fmla="*/ 12 w 15"/>
                  <a:gd name="T13" fmla="*/ 2 h 9"/>
                  <a:gd name="T14" fmla="*/ 14 w 15"/>
                  <a:gd name="T15" fmla="*/ 3 h 9"/>
                  <a:gd name="T16" fmla="*/ 15 w 15"/>
                  <a:gd name="T17" fmla="*/ 5 h 9"/>
                  <a:gd name="T18" fmla="*/ 14 w 15"/>
                  <a:gd name="T19" fmla="*/ 7 h 9"/>
                  <a:gd name="T20" fmla="*/ 12 w 15"/>
                  <a:gd name="T21" fmla="*/ 7 h 9"/>
                  <a:gd name="T22" fmla="*/ 10 w 15"/>
                  <a:gd name="T23" fmla="*/ 9 h 9"/>
                  <a:gd name="T24" fmla="*/ 7 w 15"/>
                  <a:gd name="T25" fmla="*/ 9 h 9"/>
                  <a:gd name="T26" fmla="*/ 5 w 15"/>
                  <a:gd name="T27" fmla="*/ 9 h 9"/>
                  <a:gd name="T28" fmla="*/ 2 w 15"/>
                  <a:gd name="T29" fmla="*/ 7 h 9"/>
                  <a:gd name="T30" fmla="*/ 0 w 15"/>
                  <a:gd name="T31" fmla="*/ 7 h 9"/>
                  <a:gd name="T32" fmla="*/ 0 w 15"/>
                  <a:gd name="T33" fmla="*/ 5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9"/>
                  <a:gd name="T53" fmla="*/ 15 w 15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9">
                    <a:moveTo>
                      <a:pt x="0" y="5"/>
                    </a:moveTo>
                    <a:lnTo>
                      <a:pt x="0" y="3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6" name="Freeform 109"/>
              <p:cNvSpPr>
                <a:spLocks/>
              </p:cNvSpPr>
              <p:nvPr/>
            </p:nvSpPr>
            <p:spPr bwMode="auto">
              <a:xfrm>
                <a:off x="515" y="3537"/>
                <a:ext cx="14" cy="9"/>
              </a:xfrm>
              <a:custGeom>
                <a:avLst/>
                <a:gdLst>
                  <a:gd name="T0" fmla="*/ 0 w 15"/>
                  <a:gd name="T1" fmla="*/ 5 h 9"/>
                  <a:gd name="T2" fmla="*/ 0 w 15"/>
                  <a:gd name="T3" fmla="*/ 5 h 9"/>
                  <a:gd name="T4" fmla="*/ 0 w 15"/>
                  <a:gd name="T5" fmla="*/ 3 h 9"/>
                  <a:gd name="T6" fmla="*/ 2 w 15"/>
                  <a:gd name="T7" fmla="*/ 2 h 9"/>
                  <a:gd name="T8" fmla="*/ 5 w 15"/>
                  <a:gd name="T9" fmla="*/ 0 h 9"/>
                  <a:gd name="T10" fmla="*/ 7 w 15"/>
                  <a:gd name="T11" fmla="*/ 0 h 9"/>
                  <a:gd name="T12" fmla="*/ 7 w 15"/>
                  <a:gd name="T13" fmla="*/ 0 h 9"/>
                  <a:gd name="T14" fmla="*/ 10 w 15"/>
                  <a:gd name="T15" fmla="*/ 0 h 9"/>
                  <a:gd name="T16" fmla="*/ 12 w 15"/>
                  <a:gd name="T17" fmla="*/ 2 h 9"/>
                  <a:gd name="T18" fmla="*/ 14 w 15"/>
                  <a:gd name="T19" fmla="*/ 3 h 9"/>
                  <a:gd name="T20" fmla="*/ 15 w 15"/>
                  <a:gd name="T21" fmla="*/ 5 h 9"/>
                  <a:gd name="T22" fmla="*/ 15 w 15"/>
                  <a:gd name="T23" fmla="*/ 5 h 9"/>
                  <a:gd name="T24" fmla="*/ 14 w 15"/>
                  <a:gd name="T25" fmla="*/ 7 h 9"/>
                  <a:gd name="T26" fmla="*/ 12 w 15"/>
                  <a:gd name="T27" fmla="*/ 7 h 9"/>
                  <a:gd name="T28" fmla="*/ 10 w 15"/>
                  <a:gd name="T29" fmla="*/ 9 h 9"/>
                  <a:gd name="T30" fmla="*/ 7 w 15"/>
                  <a:gd name="T31" fmla="*/ 9 h 9"/>
                  <a:gd name="T32" fmla="*/ 7 w 15"/>
                  <a:gd name="T33" fmla="*/ 9 h 9"/>
                  <a:gd name="T34" fmla="*/ 5 w 15"/>
                  <a:gd name="T35" fmla="*/ 9 h 9"/>
                  <a:gd name="T36" fmla="*/ 2 w 15"/>
                  <a:gd name="T37" fmla="*/ 7 h 9"/>
                  <a:gd name="T38" fmla="*/ 0 w 15"/>
                  <a:gd name="T39" fmla="*/ 7 h 9"/>
                  <a:gd name="T40" fmla="*/ 0 w 15"/>
                  <a:gd name="T41" fmla="*/ 5 h 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"/>
                  <a:gd name="T64" fmla="*/ 0 h 9"/>
                  <a:gd name="T65" fmla="*/ 15 w 15"/>
                  <a:gd name="T66" fmla="*/ 9 h 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" h="9">
                    <a:moveTo>
                      <a:pt x="0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7" name="Freeform 110"/>
              <p:cNvSpPr>
                <a:spLocks/>
              </p:cNvSpPr>
              <p:nvPr/>
            </p:nvSpPr>
            <p:spPr bwMode="auto">
              <a:xfrm>
                <a:off x="439" y="3528"/>
                <a:ext cx="8" cy="11"/>
              </a:xfrm>
              <a:custGeom>
                <a:avLst/>
                <a:gdLst>
                  <a:gd name="T0" fmla="*/ 0 w 8"/>
                  <a:gd name="T1" fmla="*/ 5 h 10"/>
                  <a:gd name="T2" fmla="*/ 0 w 8"/>
                  <a:gd name="T3" fmla="*/ 1 h 10"/>
                  <a:gd name="T4" fmla="*/ 2 w 8"/>
                  <a:gd name="T5" fmla="*/ 1 h 10"/>
                  <a:gd name="T6" fmla="*/ 2 w 8"/>
                  <a:gd name="T7" fmla="*/ 0 h 10"/>
                  <a:gd name="T8" fmla="*/ 3 w 8"/>
                  <a:gd name="T9" fmla="*/ 0 h 10"/>
                  <a:gd name="T10" fmla="*/ 5 w 8"/>
                  <a:gd name="T11" fmla="*/ 0 h 10"/>
                  <a:gd name="T12" fmla="*/ 7 w 8"/>
                  <a:gd name="T13" fmla="*/ 1 h 10"/>
                  <a:gd name="T14" fmla="*/ 8 w 8"/>
                  <a:gd name="T15" fmla="*/ 1 h 10"/>
                  <a:gd name="T16" fmla="*/ 8 w 8"/>
                  <a:gd name="T17" fmla="*/ 5 h 10"/>
                  <a:gd name="T18" fmla="*/ 8 w 8"/>
                  <a:gd name="T19" fmla="*/ 6 h 10"/>
                  <a:gd name="T20" fmla="*/ 7 w 8"/>
                  <a:gd name="T21" fmla="*/ 8 h 10"/>
                  <a:gd name="T22" fmla="*/ 5 w 8"/>
                  <a:gd name="T23" fmla="*/ 10 h 10"/>
                  <a:gd name="T24" fmla="*/ 3 w 8"/>
                  <a:gd name="T25" fmla="*/ 10 h 10"/>
                  <a:gd name="T26" fmla="*/ 2 w 8"/>
                  <a:gd name="T27" fmla="*/ 10 h 10"/>
                  <a:gd name="T28" fmla="*/ 2 w 8"/>
                  <a:gd name="T29" fmla="*/ 8 h 10"/>
                  <a:gd name="T30" fmla="*/ 0 w 8"/>
                  <a:gd name="T31" fmla="*/ 6 h 10"/>
                  <a:gd name="T32" fmla="*/ 0 w 8"/>
                  <a:gd name="T33" fmla="*/ 5 h 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"/>
                  <a:gd name="T52" fmla="*/ 0 h 10"/>
                  <a:gd name="T53" fmla="*/ 8 w 8"/>
                  <a:gd name="T54" fmla="*/ 10 h 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" h="10">
                    <a:moveTo>
                      <a:pt x="0" y="5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8" name="Freeform 111"/>
              <p:cNvSpPr>
                <a:spLocks/>
              </p:cNvSpPr>
              <p:nvPr/>
            </p:nvSpPr>
            <p:spPr bwMode="auto">
              <a:xfrm>
                <a:off x="439" y="3528"/>
                <a:ext cx="8" cy="11"/>
              </a:xfrm>
              <a:custGeom>
                <a:avLst/>
                <a:gdLst>
                  <a:gd name="T0" fmla="*/ 0 w 8"/>
                  <a:gd name="T1" fmla="*/ 5 h 10"/>
                  <a:gd name="T2" fmla="*/ 0 w 8"/>
                  <a:gd name="T3" fmla="*/ 5 h 10"/>
                  <a:gd name="T4" fmla="*/ 0 w 8"/>
                  <a:gd name="T5" fmla="*/ 1 h 10"/>
                  <a:gd name="T6" fmla="*/ 2 w 8"/>
                  <a:gd name="T7" fmla="*/ 1 h 10"/>
                  <a:gd name="T8" fmla="*/ 2 w 8"/>
                  <a:gd name="T9" fmla="*/ 0 h 10"/>
                  <a:gd name="T10" fmla="*/ 3 w 8"/>
                  <a:gd name="T11" fmla="*/ 0 h 10"/>
                  <a:gd name="T12" fmla="*/ 3 w 8"/>
                  <a:gd name="T13" fmla="*/ 0 h 10"/>
                  <a:gd name="T14" fmla="*/ 5 w 8"/>
                  <a:gd name="T15" fmla="*/ 0 h 10"/>
                  <a:gd name="T16" fmla="*/ 7 w 8"/>
                  <a:gd name="T17" fmla="*/ 1 h 10"/>
                  <a:gd name="T18" fmla="*/ 8 w 8"/>
                  <a:gd name="T19" fmla="*/ 1 h 10"/>
                  <a:gd name="T20" fmla="*/ 8 w 8"/>
                  <a:gd name="T21" fmla="*/ 5 h 10"/>
                  <a:gd name="T22" fmla="*/ 8 w 8"/>
                  <a:gd name="T23" fmla="*/ 5 h 10"/>
                  <a:gd name="T24" fmla="*/ 8 w 8"/>
                  <a:gd name="T25" fmla="*/ 6 h 10"/>
                  <a:gd name="T26" fmla="*/ 7 w 8"/>
                  <a:gd name="T27" fmla="*/ 8 h 10"/>
                  <a:gd name="T28" fmla="*/ 5 w 8"/>
                  <a:gd name="T29" fmla="*/ 10 h 10"/>
                  <a:gd name="T30" fmla="*/ 3 w 8"/>
                  <a:gd name="T31" fmla="*/ 10 h 10"/>
                  <a:gd name="T32" fmla="*/ 3 w 8"/>
                  <a:gd name="T33" fmla="*/ 10 h 10"/>
                  <a:gd name="T34" fmla="*/ 2 w 8"/>
                  <a:gd name="T35" fmla="*/ 10 h 10"/>
                  <a:gd name="T36" fmla="*/ 2 w 8"/>
                  <a:gd name="T37" fmla="*/ 8 h 10"/>
                  <a:gd name="T38" fmla="*/ 0 w 8"/>
                  <a:gd name="T39" fmla="*/ 6 h 10"/>
                  <a:gd name="T40" fmla="*/ 0 w 8"/>
                  <a:gd name="T41" fmla="*/ 5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"/>
                  <a:gd name="T64" fmla="*/ 0 h 10"/>
                  <a:gd name="T65" fmla="*/ 8 w 8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" h="10">
                    <a:moveTo>
                      <a:pt x="0" y="5"/>
                    </a:moveTo>
                    <a:lnTo>
                      <a:pt x="0" y="5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9" name="Freeform 112"/>
              <p:cNvSpPr>
                <a:spLocks/>
              </p:cNvSpPr>
              <p:nvPr/>
            </p:nvSpPr>
            <p:spPr bwMode="auto">
              <a:xfrm>
                <a:off x="738" y="3475"/>
                <a:ext cx="6" cy="11"/>
              </a:xfrm>
              <a:custGeom>
                <a:avLst/>
                <a:gdLst>
                  <a:gd name="T0" fmla="*/ 0 w 7"/>
                  <a:gd name="T1" fmla="*/ 6 h 11"/>
                  <a:gd name="T2" fmla="*/ 0 w 7"/>
                  <a:gd name="T3" fmla="*/ 4 h 11"/>
                  <a:gd name="T4" fmla="*/ 2 w 7"/>
                  <a:gd name="T5" fmla="*/ 2 h 11"/>
                  <a:gd name="T6" fmla="*/ 2 w 7"/>
                  <a:gd name="T7" fmla="*/ 0 h 11"/>
                  <a:gd name="T8" fmla="*/ 4 w 7"/>
                  <a:gd name="T9" fmla="*/ 0 h 11"/>
                  <a:gd name="T10" fmla="*/ 6 w 7"/>
                  <a:gd name="T11" fmla="*/ 0 h 11"/>
                  <a:gd name="T12" fmla="*/ 7 w 7"/>
                  <a:gd name="T13" fmla="*/ 2 h 11"/>
                  <a:gd name="T14" fmla="*/ 7 w 7"/>
                  <a:gd name="T15" fmla="*/ 4 h 11"/>
                  <a:gd name="T16" fmla="*/ 7 w 7"/>
                  <a:gd name="T17" fmla="*/ 6 h 11"/>
                  <a:gd name="T18" fmla="*/ 7 w 7"/>
                  <a:gd name="T19" fmla="*/ 7 h 11"/>
                  <a:gd name="T20" fmla="*/ 7 w 7"/>
                  <a:gd name="T21" fmla="*/ 9 h 11"/>
                  <a:gd name="T22" fmla="*/ 6 w 7"/>
                  <a:gd name="T23" fmla="*/ 9 h 11"/>
                  <a:gd name="T24" fmla="*/ 4 w 7"/>
                  <a:gd name="T25" fmla="*/ 11 h 11"/>
                  <a:gd name="T26" fmla="*/ 2 w 7"/>
                  <a:gd name="T27" fmla="*/ 9 h 11"/>
                  <a:gd name="T28" fmla="*/ 2 w 7"/>
                  <a:gd name="T29" fmla="*/ 9 h 11"/>
                  <a:gd name="T30" fmla="*/ 0 w 7"/>
                  <a:gd name="T31" fmla="*/ 7 h 11"/>
                  <a:gd name="T32" fmla="*/ 0 w 7"/>
                  <a:gd name="T33" fmla="*/ 6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"/>
                  <a:gd name="T52" fmla="*/ 0 h 11"/>
                  <a:gd name="T53" fmla="*/ 7 w 7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" h="11">
                    <a:moveTo>
                      <a:pt x="0" y="6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0" name="Freeform 113"/>
              <p:cNvSpPr>
                <a:spLocks/>
              </p:cNvSpPr>
              <p:nvPr/>
            </p:nvSpPr>
            <p:spPr bwMode="auto">
              <a:xfrm>
                <a:off x="738" y="3475"/>
                <a:ext cx="6" cy="11"/>
              </a:xfrm>
              <a:custGeom>
                <a:avLst/>
                <a:gdLst>
                  <a:gd name="T0" fmla="*/ 0 w 7"/>
                  <a:gd name="T1" fmla="*/ 6 h 11"/>
                  <a:gd name="T2" fmla="*/ 0 w 7"/>
                  <a:gd name="T3" fmla="*/ 6 h 11"/>
                  <a:gd name="T4" fmla="*/ 0 w 7"/>
                  <a:gd name="T5" fmla="*/ 4 h 11"/>
                  <a:gd name="T6" fmla="*/ 2 w 7"/>
                  <a:gd name="T7" fmla="*/ 2 h 11"/>
                  <a:gd name="T8" fmla="*/ 2 w 7"/>
                  <a:gd name="T9" fmla="*/ 0 h 11"/>
                  <a:gd name="T10" fmla="*/ 4 w 7"/>
                  <a:gd name="T11" fmla="*/ 0 h 11"/>
                  <a:gd name="T12" fmla="*/ 4 w 7"/>
                  <a:gd name="T13" fmla="*/ 0 h 11"/>
                  <a:gd name="T14" fmla="*/ 6 w 7"/>
                  <a:gd name="T15" fmla="*/ 0 h 11"/>
                  <a:gd name="T16" fmla="*/ 7 w 7"/>
                  <a:gd name="T17" fmla="*/ 2 h 11"/>
                  <a:gd name="T18" fmla="*/ 7 w 7"/>
                  <a:gd name="T19" fmla="*/ 4 h 11"/>
                  <a:gd name="T20" fmla="*/ 7 w 7"/>
                  <a:gd name="T21" fmla="*/ 6 h 11"/>
                  <a:gd name="T22" fmla="*/ 7 w 7"/>
                  <a:gd name="T23" fmla="*/ 6 h 11"/>
                  <a:gd name="T24" fmla="*/ 7 w 7"/>
                  <a:gd name="T25" fmla="*/ 7 h 11"/>
                  <a:gd name="T26" fmla="*/ 7 w 7"/>
                  <a:gd name="T27" fmla="*/ 9 h 11"/>
                  <a:gd name="T28" fmla="*/ 6 w 7"/>
                  <a:gd name="T29" fmla="*/ 9 h 11"/>
                  <a:gd name="T30" fmla="*/ 4 w 7"/>
                  <a:gd name="T31" fmla="*/ 11 h 11"/>
                  <a:gd name="T32" fmla="*/ 4 w 7"/>
                  <a:gd name="T33" fmla="*/ 11 h 11"/>
                  <a:gd name="T34" fmla="*/ 2 w 7"/>
                  <a:gd name="T35" fmla="*/ 9 h 11"/>
                  <a:gd name="T36" fmla="*/ 2 w 7"/>
                  <a:gd name="T37" fmla="*/ 9 h 11"/>
                  <a:gd name="T38" fmla="*/ 0 w 7"/>
                  <a:gd name="T39" fmla="*/ 7 h 11"/>
                  <a:gd name="T40" fmla="*/ 0 w 7"/>
                  <a:gd name="T41" fmla="*/ 6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"/>
                  <a:gd name="T64" fmla="*/ 0 h 11"/>
                  <a:gd name="T65" fmla="*/ 7 w 7"/>
                  <a:gd name="T66" fmla="*/ 11 h 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" h="11">
                    <a:moveTo>
                      <a:pt x="0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1" name="Freeform 114"/>
              <p:cNvSpPr>
                <a:spLocks/>
              </p:cNvSpPr>
              <p:nvPr/>
            </p:nvSpPr>
            <p:spPr bwMode="auto">
              <a:xfrm>
                <a:off x="651" y="3331"/>
                <a:ext cx="22" cy="16"/>
              </a:xfrm>
              <a:custGeom>
                <a:avLst/>
                <a:gdLst>
                  <a:gd name="T0" fmla="*/ 2 w 21"/>
                  <a:gd name="T1" fmla="*/ 1 h 15"/>
                  <a:gd name="T2" fmla="*/ 19 w 21"/>
                  <a:gd name="T3" fmla="*/ 0 h 15"/>
                  <a:gd name="T4" fmla="*/ 19 w 21"/>
                  <a:gd name="T5" fmla="*/ 1 h 15"/>
                  <a:gd name="T6" fmla="*/ 19 w 21"/>
                  <a:gd name="T7" fmla="*/ 3 h 15"/>
                  <a:gd name="T8" fmla="*/ 21 w 21"/>
                  <a:gd name="T9" fmla="*/ 5 h 15"/>
                  <a:gd name="T10" fmla="*/ 21 w 21"/>
                  <a:gd name="T11" fmla="*/ 8 h 15"/>
                  <a:gd name="T12" fmla="*/ 21 w 21"/>
                  <a:gd name="T13" fmla="*/ 10 h 15"/>
                  <a:gd name="T14" fmla="*/ 21 w 21"/>
                  <a:gd name="T15" fmla="*/ 13 h 15"/>
                  <a:gd name="T16" fmla="*/ 17 w 21"/>
                  <a:gd name="T17" fmla="*/ 15 h 15"/>
                  <a:gd name="T18" fmla="*/ 12 w 21"/>
                  <a:gd name="T19" fmla="*/ 15 h 15"/>
                  <a:gd name="T20" fmla="*/ 12 w 21"/>
                  <a:gd name="T21" fmla="*/ 15 h 15"/>
                  <a:gd name="T22" fmla="*/ 11 w 21"/>
                  <a:gd name="T23" fmla="*/ 13 h 15"/>
                  <a:gd name="T24" fmla="*/ 7 w 21"/>
                  <a:gd name="T25" fmla="*/ 11 h 15"/>
                  <a:gd name="T26" fmla="*/ 6 w 21"/>
                  <a:gd name="T27" fmla="*/ 10 h 15"/>
                  <a:gd name="T28" fmla="*/ 4 w 21"/>
                  <a:gd name="T29" fmla="*/ 8 h 15"/>
                  <a:gd name="T30" fmla="*/ 2 w 21"/>
                  <a:gd name="T31" fmla="*/ 6 h 15"/>
                  <a:gd name="T32" fmla="*/ 0 w 21"/>
                  <a:gd name="T33" fmla="*/ 6 h 15"/>
                  <a:gd name="T34" fmla="*/ 0 w 21"/>
                  <a:gd name="T35" fmla="*/ 6 h 15"/>
                  <a:gd name="T36" fmla="*/ 2 w 21"/>
                  <a:gd name="T37" fmla="*/ 1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"/>
                  <a:gd name="T58" fmla="*/ 0 h 15"/>
                  <a:gd name="T59" fmla="*/ 21 w 21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" h="15">
                    <a:moveTo>
                      <a:pt x="2" y="1"/>
                    </a:moveTo>
                    <a:lnTo>
                      <a:pt x="19" y="0"/>
                    </a:lnTo>
                    <a:lnTo>
                      <a:pt x="19" y="1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1" y="8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17" y="15"/>
                    </a:lnTo>
                    <a:lnTo>
                      <a:pt x="12" y="15"/>
                    </a:lnTo>
                    <a:lnTo>
                      <a:pt x="11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" name="Freeform 115"/>
              <p:cNvSpPr>
                <a:spLocks/>
              </p:cNvSpPr>
              <p:nvPr/>
            </p:nvSpPr>
            <p:spPr bwMode="auto">
              <a:xfrm>
                <a:off x="651" y="3331"/>
                <a:ext cx="22" cy="16"/>
              </a:xfrm>
              <a:custGeom>
                <a:avLst/>
                <a:gdLst>
                  <a:gd name="T0" fmla="*/ 2 w 21"/>
                  <a:gd name="T1" fmla="*/ 1 h 15"/>
                  <a:gd name="T2" fmla="*/ 19 w 21"/>
                  <a:gd name="T3" fmla="*/ 0 h 15"/>
                  <a:gd name="T4" fmla="*/ 19 w 21"/>
                  <a:gd name="T5" fmla="*/ 0 h 15"/>
                  <a:gd name="T6" fmla="*/ 19 w 21"/>
                  <a:gd name="T7" fmla="*/ 1 h 15"/>
                  <a:gd name="T8" fmla="*/ 19 w 21"/>
                  <a:gd name="T9" fmla="*/ 3 h 15"/>
                  <a:gd name="T10" fmla="*/ 21 w 21"/>
                  <a:gd name="T11" fmla="*/ 5 h 15"/>
                  <a:gd name="T12" fmla="*/ 21 w 21"/>
                  <a:gd name="T13" fmla="*/ 8 h 15"/>
                  <a:gd name="T14" fmla="*/ 21 w 21"/>
                  <a:gd name="T15" fmla="*/ 10 h 15"/>
                  <a:gd name="T16" fmla="*/ 21 w 21"/>
                  <a:gd name="T17" fmla="*/ 13 h 15"/>
                  <a:gd name="T18" fmla="*/ 17 w 21"/>
                  <a:gd name="T19" fmla="*/ 15 h 15"/>
                  <a:gd name="T20" fmla="*/ 12 w 21"/>
                  <a:gd name="T21" fmla="*/ 15 h 15"/>
                  <a:gd name="T22" fmla="*/ 12 w 21"/>
                  <a:gd name="T23" fmla="*/ 15 h 15"/>
                  <a:gd name="T24" fmla="*/ 12 w 21"/>
                  <a:gd name="T25" fmla="*/ 15 h 15"/>
                  <a:gd name="T26" fmla="*/ 11 w 21"/>
                  <a:gd name="T27" fmla="*/ 13 h 15"/>
                  <a:gd name="T28" fmla="*/ 7 w 21"/>
                  <a:gd name="T29" fmla="*/ 11 h 15"/>
                  <a:gd name="T30" fmla="*/ 6 w 21"/>
                  <a:gd name="T31" fmla="*/ 10 h 15"/>
                  <a:gd name="T32" fmla="*/ 4 w 21"/>
                  <a:gd name="T33" fmla="*/ 8 h 15"/>
                  <a:gd name="T34" fmla="*/ 2 w 21"/>
                  <a:gd name="T35" fmla="*/ 6 h 15"/>
                  <a:gd name="T36" fmla="*/ 0 w 21"/>
                  <a:gd name="T37" fmla="*/ 6 h 15"/>
                  <a:gd name="T38" fmla="*/ 0 w 21"/>
                  <a:gd name="T39" fmla="*/ 6 h 15"/>
                  <a:gd name="T40" fmla="*/ 2 w 21"/>
                  <a:gd name="T41" fmla="*/ 1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"/>
                  <a:gd name="T64" fmla="*/ 0 h 15"/>
                  <a:gd name="T65" fmla="*/ 21 w 21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" h="15">
                    <a:moveTo>
                      <a:pt x="2" y="1"/>
                    </a:moveTo>
                    <a:lnTo>
                      <a:pt x="19" y="0"/>
                    </a:lnTo>
                    <a:lnTo>
                      <a:pt x="19" y="1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1" y="8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17" y="15"/>
                    </a:lnTo>
                    <a:lnTo>
                      <a:pt x="12" y="15"/>
                    </a:lnTo>
                    <a:lnTo>
                      <a:pt x="11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3" name="Freeform 116"/>
              <p:cNvSpPr>
                <a:spLocks/>
              </p:cNvSpPr>
              <p:nvPr/>
            </p:nvSpPr>
            <p:spPr bwMode="auto">
              <a:xfrm>
                <a:off x="495" y="3530"/>
                <a:ext cx="19" cy="9"/>
              </a:xfrm>
              <a:custGeom>
                <a:avLst/>
                <a:gdLst>
                  <a:gd name="T0" fmla="*/ 12 w 18"/>
                  <a:gd name="T1" fmla="*/ 2 h 9"/>
                  <a:gd name="T2" fmla="*/ 0 w 18"/>
                  <a:gd name="T3" fmla="*/ 5 h 9"/>
                  <a:gd name="T4" fmla="*/ 13 w 18"/>
                  <a:gd name="T5" fmla="*/ 9 h 9"/>
                  <a:gd name="T6" fmla="*/ 18 w 18"/>
                  <a:gd name="T7" fmla="*/ 0 h 9"/>
                  <a:gd name="T8" fmla="*/ 12 w 18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9"/>
                  <a:gd name="T17" fmla="*/ 18 w 1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9">
                    <a:moveTo>
                      <a:pt x="12" y="2"/>
                    </a:moveTo>
                    <a:lnTo>
                      <a:pt x="0" y="5"/>
                    </a:lnTo>
                    <a:lnTo>
                      <a:pt x="13" y="9"/>
                    </a:lnTo>
                    <a:lnTo>
                      <a:pt x="18" y="0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4" name="Freeform 117"/>
              <p:cNvSpPr>
                <a:spLocks/>
              </p:cNvSpPr>
              <p:nvPr/>
            </p:nvSpPr>
            <p:spPr bwMode="auto">
              <a:xfrm>
                <a:off x="495" y="3530"/>
                <a:ext cx="19" cy="9"/>
              </a:xfrm>
              <a:custGeom>
                <a:avLst/>
                <a:gdLst>
                  <a:gd name="T0" fmla="*/ 12 w 18"/>
                  <a:gd name="T1" fmla="*/ 2 h 9"/>
                  <a:gd name="T2" fmla="*/ 0 w 18"/>
                  <a:gd name="T3" fmla="*/ 5 h 9"/>
                  <a:gd name="T4" fmla="*/ 13 w 18"/>
                  <a:gd name="T5" fmla="*/ 9 h 9"/>
                  <a:gd name="T6" fmla="*/ 18 w 18"/>
                  <a:gd name="T7" fmla="*/ 0 h 9"/>
                  <a:gd name="T8" fmla="*/ 12 w 18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9"/>
                  <a:gd name="T17" fmla="*/ 18 w 1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9">
                    <a:moveTo>
                      <a:pt x="12" y="2"/>
                    </a:moveTo>
                    <a:lnTo>
                      <a:pt x="0" y="5"/>
                    </a:lnTo>
                    <a:lnTo>
                      <a:pt x="13" y="9"/>
                    </a:lnTo>
                    <a:lnTo>
                      <a:pt x="18" y="0"/>
                    </a:lnTo>
                    <a:lnTo>
                      <a:pt x="12" y="2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" name="Freeform 118"/>
              <p:cNvSpPr>
                <a:spLocks/>
              </p:cNvSpPr>
              <p:nvPr/>
            </p:nvSpPr>
            <p:spPr bwMode="auto">
              <a:xfrm>
                <a:off x="606" y="3230"/>
                <a:ext cx="33" cy="25"/>
              </a:xfrm>
              <a:custGeom>
                <a:avLst/>
                <a:gdLst>
                  <a:gd name="T0" fmla="*/ 4 w 34"/>
                  <a:gd name="T1" fmla="*/ 0 h 25"/>
                  <a:gd name="T2" fmla="*/ 4 w 34"/>
                  <a:gd name="T3" fmla="*/ 0 h 25"/>
                  <a:gd name="T4" fmla="*/ 4 w 34"/>
                  <a:gd name="T5" fmla="*/ 2 h 25"/>
                  <a:gd name="T6" fmla="*/ 6 w 34"/>
                  <a:gd name="T7" fmla="*/ 3 h 25"/>
                  <a:gd name="T8" fmla="*/ 9 w 34"/>
                  <a:gd name="T9" fmla="*/ 5 h 25"/>
                  <a:gd name="T10" fmla="*/ 11 w 34"/>
                  <a:gd name="T11" fmla="*/ 7 h 25"/>
                  <a:gd name="T12" fmla="*/ 14 w 34"/>
                  <a:gd name="T13" fmla="*/ 7 h 25"/>
                  <a:gd name="T14" fmla="*/ 17 w 34"/>
                  <a:gd name="T15" fmla="*/ 5 h 25"/>
                  <a:gd name="T16" fmla="*/ 21 w 34"/>
                  <a:gd name="T17" fmla="*/ 3 h 25"/>
                  <a:gd name="T18" fmla="*/ 21 w 34"/>
                  <a:gd name="T19" fmla="*/ 3 h 25"/>
                  <a:gd name="T20" fmla="*/ 21 w 34"/>
                  <a:gd name="T21" fmla="*/ 5 h 25"/>
                  <a:gd name="T22" fmla="*/ 22 w 34"/>
                  <a:gd name="T23" fmla="*/ 7 h 25"/>
                  <a:gd name="T24" fmla="*/ 22 w 34"/>
                  <a:gd name="T25" fmla="*/ 10 h 25"/>
                  <a:gd name="T26" fmla="*/ 26 w 34"/>
                  <a:gd name="T27" fmla="*/ 14 h 25"/>
                  <a:gd name="T28" fmla="*/ 28 w 34"/>
                  <a:gd name="T29" fmla="*/ 15 h 25"/>
                  <a:gd name="T30" fmla="*/ 31 w 34"/>
                  <a:gd name="T31" fmla="*/ 17 h 25"/>
                  <a:gd name="T32" fmla="*/ 34 w 34"/>
                  <a:gd name="T33" fmla="*/ 17 h 25"/>
                  <a:gd name="T34" fmla="*/ 34 w 34"/>
                  <a:gd name="T35" fmla="*/ 19 h 25"/>
                  <a:gd name="T36" fmla="*/ 33 w 34"/>
                  <a:gd name="T37" fmla="*/ 19 h 25"/>
                  <a:gd name="T38" fmla="*/ 31 w 34"/>
                  <a:gd name="T39" fmla="*/ 20 h 25"/>
                  <a:gd name="T40" fmla="*/ 28 w 34"/>
                  <a:gd name="T41" fmla="*/ 22 h 25"/>
                  <a:gd name="T42" fmla="*/ 26 w 34"/>
                  <a:gd name="T43" fmla="*/ 24 h 25"/>
                  <a:gd name="T44" fmla="*/ 24 w 34"/>
                  <a:gd name="T45" fmla="*/ 25 h 25"/>
                  <a:gd name="T46" fmla="*/ 22 w 34"/>
                  <a:gd name="T47" fmla="*/ 25 h 25"/>
                  <a:gd name="T48" fmla="*/ 22 w 34"/>
                  <a:gd name="T49" fmla="*/ 25 h 25"/>
                  <a:gd name="T50" fmla="*/ 22 w 34"/>
                  <a:gd name="T51" fmla="*/ 25 h 25"/>
                  <a:gd name="T52" fmla="*/ 22 w 34"/>
                  <a:gd name="T53" fmla="*/ 24 h 25"/>
                  <a:gd name="T54" fmla="*/ 21 w 34"/>
                  <a:gd name="T55" fmla="*/ 20 h 25"/>
                  <a:gd name="T56" fmla="*/ 19 w 34"/>
                  <a:gd name="T57" fmla="*/ 19 h 25"/>
                  <a:gd name="T58" fmla="*/ 17 w 34"/>
                  <a:gd name="T59" fmla="*/ 15 h 25"/>
                  <a:gd name="T60" fmla="*/ 12 w 34"/>
                  <a:gd name="T61" fmla="*/ 14 h 25"/>
                  <a:gd name="T62" fmla="*/ 7 w 34"/>
                  <a:gd name="T63" fmla="*/ 10 h 25"/>
                  <a:gd name="T64" fmla="*/ 0 w 34"/>
                  <a:gd name="T65" fmla="*/ 10 h 25"/>
                  <a:gd name="T66" fmla="*/ 0 w 34"/>
                  <a:gd name="T67" fmla="*/ 9 h 25"/>
                  <a:gd name="T68" fmla="*/ 0 w 34"/>
                  <a:gd name="T69" fmla="*/ 5 h 25"/>
                  <a:gd name="T70" fmla="*/ 2 w 34"/>
                  <a:gd name="T71" fmla="*/ 2 h 25"/>
                  <a:gd name="T72" fmla="*/ 4 w 34"/>
                  <a:gd name="T73" fmla="*/ 0 h 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"/>
                  <a:gd name="T112" fmla="*/ 0 h 25"/>
                  <a:gd name="T113" fmla="*/ 34 w 34"/>
                  <a:gd name="T114" fmla="*/ 25 h 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" h="25">
                    <a:moveTo>
                      <a:pt x="4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9" y="5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7" y="5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2" y="7"/>
                    </a:lnTo>
                    <a:lnTo>
                      <a:pt x="22" y="10"/>
                    </a:lnTo>
                    <a:lnTo>
                      <a:pt x="26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4" y="17"/>
                    </a:lnTo>
                    <a:lnTo>
                      <a:pt x="34" y="19"/>
                    </a:lnTo>
                    <a:lnTo>
                      <a:pt x="33" y="19"/>
                    </a:lnTo>
                    <a:lnTo>
                      <a:pt x="31" y="20"/>
                    </a:lnTo>
                    <a:lnTo>
                      <a:pt x="28" y="22"/>
                    </a:lnTo>
                    <a:lnTo>
                      <a:pt x="26" y="24"/>
                    </a:lnTo>
                    <a:lnTo>
                      <a:pt x="24" y="25"/>
                    </a:lnTo>
                    <a:lnTo>
                      <a:pt x="22" y="25"/>
                    </a:lnTo>
                    <a:lnTo>
                      <a:pt x="22" y="24"/>
                    </a:lnTo>
                    <a:lnTo>
                      <a:pt x="21" y="20"/>
                    </a:lnTo>
                    <a:lnTo>
                      <a:pt x="19" y="19"/>
                    </a:lnTo>
                    <a:lnTo>
                      <a:pt x="17" y="15"/>
                    </a:lnTo>
                    <a:lnTo>
                      <a:pt x="12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6" name="Freeform 119"/>
              <p:cNvSpPr>
                <a:spLocks/>
              </p:cNvSpPr>
              <p:nvPr/>
            </p:nvSpPr>
            <p:spPr bwMode="auto">
              <a:xfrm>
                <a:off x="606" y="3230"/>
                <a:ext cx="33" cy="25"/>
              </a:xfrm>
              <a:custGeom>
                <a:avLst/>
                <a:gdLst>
                  <a:gd name="T0" fmla="*/ 4 w 34"/>
                  <a:gd name="T1" fmla="*/ 0 h 25"/>
                  <a:gd name="T2" fmla="*/ 4 w 34"/>
                  <a:gd name="T3" fmla="*/ 0 h 25"/>
                  <a:gd name="T4" fmla="*/ 4 w 34"/>
                  <a:gd name="T5" fmla="*/ 0 h 25"/>
                  <a:gd name="T6" fmla="*/ 4 w 34"/>
                  <a:gd name="T7" fmla="*/ 2 h 25"/>
                  <a:gd name="T8" fmla="*/ 6 w 34"/>
                  <a:gd name="T9" fmla="*/ 3 h 25"/>
                  <a:gd name="T10" fmla="*/ 9 w 34"/>
                  <a:gd name="T11" fmla="*/ 5 h 25"/>
                  <a:gd name="T12" fmla="*/ 11 w 34"/>
                  <a:gd name="T13" fmla="*/ 7 h 25"/>
                  <a:gd name="T14" fmla="*/ 14 w 34"/>
                  <a:gd name="T15" fmla="*/ 7 h 25"/>
                  <a:gd name="T16" fmla="*/ 17 w 34"/>
                  <a:gd name="T17" fmla="*/ 5 h 25"/>
                  <a:gd name="T18" fmla="*/ 21 w 34"/>
                  <a:gd name="T19" fmla="*/ 3 h 25"/>
                  <a:gd name="T20" fmla="*/ 21 w 34"/>
                  <a:gd name="T21" fmla="*/ 3 h 25"/>
                  <a:gd name="T22" fmla="*/ 21 w 34"/>
                  <a:gd name="T23" fmla="*/ 3 h 25"/>
                  <a:gd name="T24" fmla="*/ 21 w 34"/>
                  <a:gd name="T25" fmla="*/ 5 h 25"/>
                  <a:gd name="T26" fmla="*/ 22 w 34"/>
                  <a:gd name="T27" fmla="*/ 7 h 25"/>
                  <a:gd name="T28" fmla="*/ 22 w 34"/>
                  <a:gd name="T29" fmla="*/ 10 h 25"/>
                  <a:gd name="T30" fmla="*/ 26 w 34"/>
                  <a:gd name="T31" fmla="*/ 14 h 25"/>
                  <a:gd name="T32" fmla="*/ 28 w 34"/>
                  <a:gd name="T33" fmla="*/ 15 h 25"/>
                  <a:gd name="T34" fmla="*/ 31 w 34"/>
                  <a:gd name="T35" fmla="*/ 17 h 25"/>
                  <a:gd name="T36" fmla="*/ 34 w 34"/>
                  <a:gd name="T37" fmla="*/ 17 h 25"/>
                  <a:gd name="T38" fmla="*/ 34 w 34"/>
                  <a:gd name="T39" fmla="*/ 17 h 25"/>
                  <a:gd name="T40" fmla="*/ 34 w 34"/>
                  <a:gd name="T41" fmla="*/ 19 h 25"/>
                  <a:gd name="T42" fmla="*/ 33 w 34"/>
                  <a:gd name="T43" fmla="*/ 19 h 25"/>
                  <a:gd name="T44" fmla="*/ 31 w 34"/>
                  <a:gd name="T45" fmla="*/ 20 h 25"/>
                  <a:gd name="T46" fmla="*/ 28 w 34"/>
                  <a:gd name="T47" fmla="*/ 22 h 25"/>
                  <a:gd name="T48" fmla="*/ 26 w 34"/>
                  <a:gd name="T49" fmla="*/ 24 h 25"/>
                  <a:gd name="T50" fmla="*/ 24 w 34"/>
                  <a:gd name="T51" fmla="*/ 25 h 25"/>
                  <a:gd name="T52" fmla="*/ 22 w 34"/>
                  <a:gd name="T53" fmla="*/ 25 h 25"/>
                  <a:gd name="T54" fmla="*/ 22 w 34"/>
                  <a:gd name="T55" fmla="*/ 25 h 25"/>
                  <a:gd name="T56" fmla="*/ 22 w 34"/>
                  <a:gd name="T57" fmla="*/ 25 h 25"/>
                  <a:gd name="T58" fmla="*/ 22 w 34"/>
                  <a:gd name="T59" fmla="*/ 25 h 25"/>
                  <a:gd name="T60" fmla="*/ 22 w 34"/>
                  <a:gd name="T61" fmla="*/ 24 h 25"/>
                  <a:gd name="T62" fmla="*/ 21 w 34"/>
                  <a:gd name="T63" fmla="*/ 20 h 25"/>
                  <a:gd name="T64" fmla="*/ 19 w 34"/>
                  <a:gd name="T65" fmla="*/ 19 h 25"/>
                  <a:gd name="T66" fmla="*/ 17 w 34"/>
                  <a:gd name="T67" fmla="*/ 15 h 25"/>
                  <a:gd name="T68" fmla="*/ 12 w 34"/>
                  <a:gd name="T69" fmla="*/ 14 h 25"/>
                  <a:gd name="T70" fmla="*/ 7 w 34"/>
                  <a:gd name="T71" fmla="*/ 10 h 25"/>
                  <a:gd name="T72" fmla="*/ 0 w 34"/>
                  <a:gd name="T73" fmla="*/ 10 h 25"/>
                  <a:gd name="T74" fmla="*/ 0 w 34"/>
                  <a:gd name="T75" fmla="*/ 10 h 25"/>
                  <a:gd name="T76" fmla="*/ 0 w 34"/>
                  <a:gd name="T77" fmla="*/ 9 h 25"/>
                  <a:gd name="T78" fmla="*/ 0 w 34"/>
                  <a:gd name="T79" fmla="*/ 5 h 25"/>
                  <a:gd name="T80" fmla="*/ 2 w 34"/>
                  <a:gd name="T81" fmla="*/ 2 h 25"/>
                  <a:gd name="T82" fmla="*/ 4 w 34"/>
                  <a:gd name="T83" fmla="*/ 0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4"/>
                  <a:gd name="T127" fmla="*/ 0 h 25"/>
                  <a:gd name="T128" fmla="*/ 34 w 34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4" h="25">
                    <a:moveTo>
                      <a:pt x="4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9" y="5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7" y="5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2" y="7"/>
                    </a:lnTo>
                    <a:lnTo>
                      <a:pt x="22" y="10"/>
                    </a:lnTo>
                    <a:lnTo>
                      <a:pt x="26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4" y="17"/>
                    </a:lnTo>
                    <a:lnTo>
                      <a:pt x="34" y="19"/>
                    </a:lnTo>
                    <a:lnTo>
                      <a:pt x="33" y="19"/>
                    </a:lnTo>
                    <a:lnTo>
                      <a:pt x="31" y="20"/>
                    </a:lnTo>
                    <a:lnTo>
                      <a:pt x="28" y="22"/>
                    </a:lnTo>
                    <a:lnTo>
                      <a:pt x="26" y="24"/>
                    </a:lnTo>
                    <a:lnTo>
                      <a:pt x="24" y="25"/>
                    </a:lnTo>
                    <a:lnTo>
                      <a:pt x="22" y="25"/>
                    </a:lnTo>
                    <a:lnTo>
                      <a:pt x="22" y="24"/>
                    </a:lnTo>
                    <a:lnTo>
                      <a:pt x="21" y="20"/>
                    </a:lnTo>
                    <a:lnTo>
                      <a:pt x="19" y="19"/>
                    </a:lnTo>
                    <a:lnTo>
                      <a:pt x="17" y="15"/>
                    </a:lnTo>
                    <a:lnTo>
                      <a:pt x="12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7" name="Freeform 120"/>
            <p:cNvSpPr>
              <a:spLocks/>
            </p:cNvSpPr>
            <p:nvPr/>
          </p:nvSpPr>
          <p:spPr bwMode="auto">
            <a:xfrm>
              <a:off x="5032375" y="3341688"/>
              <a:ext cx="790575" cy="595312"/>
            </a:xfrm>
            <a:custGeom>
              <a:avLst/>
              <a:gdLst>
                <a:gd name="T0" fmla="*/ 166 w 791"/>
                <a:gd name="T1" fmla="*/ 14 h 669"/>
                <a:gd name="T2" fmla="*/ 153 w 791"/>
                <a:gd name="T3" fmla="*/ 12 h 669"/>
                <a:gd name="T4" fmla="*/ 137 w 791"/>
                <a:gd name="T5" fmla="*/ 0 h 669"/>
                <a:gd name="T6" fmla="*/ 130 w 791"/>
                <a:gd name="T7" fmla="*/ 33 h 669"/>
                <a:gd name="T8" fmla="*/ 101 w 791"/>
                <a:gd name="T9" fmla="*/ 111 h 669"/>
                <a:gd name="T10" fmla="*/ 79 w 791"/>
                <a:gd name="T11" fmla="*/ 165 h 669"/>
                <a:gd name="T12" fmla="*/ 63 w 791"/>
                <a:gd name="T13" fmla="*/ 201 h 669"/>
                <a:gd name="T14" fmla="*/ 44 w 791"/>
                <a:gd name="T15" fmla="*/ 236 h 669"/>
                <a:gd name="T16" fmla="*/ 31 w 791"/>
                <a:gd name="T17" fmla="*/ 252 h 669"/>
                <a:gd name="T18" fmla="*/ 28 w 791"/>
                <a:gd name="T19" fmla="*/ 258 h 669"/>
                <a:gd name="T20" fmla="*/ 14 w 791"/>
                <a:gd name="T21" fmla="*/ 290 h 669"/>
                <a:gd name="T22" fmla="*/ 12 w 791"/>
                <a:gd name="T23" fmla="*/ 308 h 669"/>
                <a:gd name="T24" fmla="*/ 12 w 791"/>
                <a:gd name="T25" fmla="*/ 321 h 669"/>
                <a:gd name="T26" fmla="*/ 2 w 791"/>
                <a:gd name="T27" fmla="*/ 339 h 669"/>
                <a:gd name="T28" fmla="*/ 0 w 791"/>
                <a:gd name="T29" fmla="*/ 356 h 669"/>
                <a:gd name="T30" fmla="*/ 2 w 791"/>
                <a:gd name="T31" fmla="*/ 366 h 669"/>
                <a:gd name="T32" fmla="*/ 4 w 791"/>
                <a:gd name="T33" fmla="*/ 371 h 669"/>
                <a:gd name="T34" fmla="*/ 10 w 791"/>
                <a:gd name="T35" fmla="*/ 378 h 669"/>
                <a:gd name="T36" fmla="*/ 29 w 791"/>
                <a:gd name="T37" fmla="*/ 382 h 669"/>
                <a:gd name="T38" fmla="*/ 67 w 791"/>
                <a:gd name="T39" fmla="*/ 393 h 669"/>
                <a:gd name="T40" fmla="*/ 110 w 791"/>
                <a:gd name="T41" fmla="*/ 406 h 669"/>
                <a:gd name="T42" fmla="*/ 161 w 791"/>
                <a:gd name="T43" fmla="*/ 420 h 669"/>
                <a:gd name="T44" fmla="*/ 217 w 791"/>
                <a:gd name="T45" fmla="*/ 434 h 669"/>
                <a:gd name="T46" fmla="*/ 276 w 791"/>
                <a:gd name="T47" fmla="*/ 449 h 669"/>
                <a:gd name="T48" fmla="*/ 326 w 791"/>
                <a:gd name="T49" fmla="*/ 462 h 669"/>
                <a:gd name="T50" fmla="*/ 369 w 791"/>
                <a:gd name="T51" fmla="*/ 473 h 669"/>
                <a:gd name="T52" fmla="*/ 411 w 791"/>
                <a:gd name="T53" fmla="*/ 484 h 669"/>
                <a:gd name="T54" fmla="*/ 445 w 791"/>
                <a:gd name="T55" fmla="*/ 490 h 669"/>
                <a:gd name="T56" fmla="*/ 471 w 791"/>
                <a:gd name="T57" fmla="*/ 498 h 669"/>
                <a:gd name="T58" fmla="*/ 483 w 791"/>
                <a:gd name="T59" fmla="*/ 502 h 669"/>
                <a:gd name="T60" fmla="*/ 517 w 791"/>
                <a:gd name="T61" fmla="*/ 346 h 669"/>
                <a:gd name="T62" fmla="*/ 534 w 791"/>
                <a:gd name="T63" fmla="*/ 298 h 669"/>
                <a:gd name="T64" fmla="*/ 522 w 791"/>
                <a:gd name="T65" fmla="*/ 281 h 669"/>
                <a:gd name="T66" fmla="*/ 526 w 791"/>
                <a:gd name="T67" fmla="*/ 275 h 669"/>
                <a:gd name="T68" fmla="*/ 550 w 791"/>
                <a:gd name="T69" fmla="*/ 243 h 669"/>
                <a:gd name="T70" fmla="*/ 595 w 791"/>
                <a:gd name="T71" fmla="*/ 179 h 669"/>
                <a:gd name="T72" fmla="*/ 577 w 791"/>
                <a:gd name="T73" fmla="*/ 140 h 669"/>
                <a:gd name="T74" fmla="*/ 445 w 791"/>
                <a:gd name="T75" fmla="*/ 108 h 669"/>
                <a:gd name="T76" fmla="*/ 429 w 791"/>
                <a:gd name="T77" fmla="*/ 110 h 669"/>
                <a:gd name="T78" fmla="*/ 410 w 791"/>
                <a:gd name="T79" fmla="*/ 107 h 669"/>
                <a:gd name="T80" fmla="*/ 399 w 791"/>
                <a:gd name="T81" fmla="*/ 105 h 669"/>
                <a:gd name="T82" fmla="*/ 392 w 791"/>
                <a:gd name="T83" fmla="*/ 108 h 669"/>
                <a:gd name="T84" fmla="*/ 357 w 791"/>
                <a:gd name="T85" fmla="*/ 111 h 669"/>
                <a:gd name="T86" fmla="*/ 332 w 791"/>
                <a:gd name="T87" fmla="*/ 106 h 669"/>
                <a:gd name="T88" fmla="*/ 317 w 791"/>
                <a:gd name="T89" fmla="*/ 107 h 669"/>
                <a:gd name="T90" fmla="*/ 297 w 791"/>
                <a:gd name="T91" fmla="*/ 107 h 669"/>
                <a:gd name="T92" fmla="*/ 273 w 791"/>
                <a:gd name="T93" fmla="*/ 90 h 669"/>
                <a:gd name="T94" fmla="*/ 256 w 791"/>
                <a:gd name="T95" fmla="*/ 89 h 669"/>
                <a:gd name="T96" fmla="*/ 237 w 791"/>
                <a:gd name="T97" fmla="*/ 92 h 669"/>
                <a:gd name="T98" fmla="*/ 217 w 791"/>
                <a:gd name="T99" fmla="*/ 90 h 669"/>
                <a:gd name="T100" fmla="*/ 207 w 791"/>
                <a:gd name="T101" fmla="*/ 84 h 669"/>
                <a:gd name="T102" fmla="*/ 199 w 791"/>
                <a:gd name="T103" fmla="*/ 78 h 669"/>
                <a:gd name="T104" fmla="*/ 197 w 791"/>
                <a:gd name="T105" fmla="*/ 67 h 669"/>
                <a:gd name="T106" fmla="*/ 198 w 791"/>
                <a:gd name="T107" fmla="*/ 47 h 669"/>
                <a:gd name="T108" fmla="*/ 192 w 791"/>
                <a:gd name="T109" fmla="*/ 26 h 669"/>
                <a:gd name="T110" fmla="*/ 179 w 791"/>
                <a:gd name="T111" fmla="*/ 17 h 669"/>
                <a:gd name="T112" fmla="*/ 173 w 791"/>
                <a:gd name="T113" fmla="*/ 17 h 6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91"/>
                <a:gd name="T172" fmla="*/ 0 h 669"/>
                <a:gd name="T173" fmla="*/ 791 w 791"/>
                <a:gd name="T174" fmla="*/ 669 h 6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91" h="669">
                  <a:moveTo>
                    <a:pt x="239" y="27"/>
                  </a:moveTo>
                  <a:lnTo>
                    <a:pt x="232" y="27"/>
                  </a:lnTo>
                  <a:lnTo>
                    <a:pt x="227" y="22"/>
                  </a:lnTo>
                  <a:lnTo>
                    <a:pt x="222" y="19"/>
                  </a:lnTo>
                  <a:lnTo>
                    <a:pt x="220" y="14"/>
                  </a:lnTo>
                  <a:lnTo>
                    <a:pt x="214" y="12"/>
                  </a:lnTo>
                  <a:lnTo>
                    <a:pt x="212" y="12"/>
                  </a:lnTo>
                  <a:lnTo>
                    <a:pt x="207" y="14"/>
                  </a:lnTo>
                  <a:lnTo>
                    <a:pt x="202" y="12"/>
                  </a:lnTo>
                  <a:lnTo>
                    <a:pt x="197" y="9"/>
                  </a:lnTo>
                  <a:lnTo>
                    <a:pt x="193" y="9"/>
                  </a:lnTo>
                  <a:lnTo>
                    <a:pt x="190" y="12"/>
                  </a:lnTo>
                  <a:lnTo>
                    <a:pt x="185" y="7"/>
                  </a:lnTo>
                  <a:lnTo>
                    <a:pt x="181" y="0"/>
                  </a:lnTo>
                  <a:lnTo>
                    <a:pt x="178" y="0"/>
                  </a:lnTo>
                  <a:lnTo>
                    <a:pt x="180" y="17"/>
                  </a:lnTo>
                  <a:lnTo>
                    <a:pt x="178" y="26"/>
                  </a:lnTo>
                  <a:lnTo>
                    <a:pt x="168" y="34"/>
                  </a:lnTo>
                  <a:lnTo>
                    <a:pt x="173" y="43"/>
                  </a:lnTo>
                  <a:lnTo>
                    <a:pt x="168" y="48"/>
                  </a:lnTo>
                  <a:lnTo>
                    <a:pt x="161" y="63"/>
                  </a:lnTo>
                  <a:lnTo>
                    <a:pt x="164" y="73"/>
                  </a:lnTo>
                  <a:lnTo>
                    <a:pt x="156" y="88"/>
                  </a:lnTo>
                  <a:lnTo>
                    <a:pt x="134" y="147"/>
                  </a:lnTo>
                  <a:lnTo>
                    <a:pt x="119" y="169"/>
                  </a:lnTo>
                  <a:lnTo>
                    <a:pt x="119" y="176"/>
                  </a:lnTo>
                  <a:lnTo>
                    <a:pt x="102" y="222"/>
                  </a:lnTo>
                  <a:lnTo>
                    <a:pt x="104" y="222"/>
                  </a:lnTo>
                  <a:lnTo>
                    <a:pt x="104" y="220"/>
                  </a:lnTo>
                  <a:lnTo>
                    <a:pt x="102" y="222"/>
                  </a:lnTo>
                  <a:lnTo>
                    <a:pt x="95" y="239"/>
                  </a:lnTo>
                  <a:lnTo>
                    <a:pt x="90" y="254"/>
                  </a:lnTo>
                  <a:lnTo>
                    <a:pt x="83" y="268"/>
                  </a:lnTo>
                  <a:lnTo>
                    <a:pt x="76" y="279"/>
                  </a:lnTo>
                  <a:lnTo>
                    <a:pt x="71" y="290"/>
                  </a:lnTo>
                  <a:lnTo>
                    <a:pt x="66" y="300"/>
                  </a:lnTo>
                  <a:lnTo>
                    <a:pt x="61" y="308"/>
                  </a:lnTo>
                  <a:lnTo>
                    <a:pt x="56" y="315"/>
                  </a:lnTo>
                  <a:lnTo>
                    <a:pt x="53" y="322"/>
                  </a:lnTo>
                  <a:lnTo>
                    <a:pt x="49" y="327"/>
                  </a:lnTo>
                  <a:lnTo>
                    <a:pt x="46" y="332"/>
                  </a:lnTo>
                  <a:lnTo>
                    <a:pt x="43" y="335"/>
                  </a:lnTo>
                  <a:lnTo>
                    <a:pt x="41" y="337"/>
                  </a:lnTo>
                  <a:lnTo>
                    <a:pt x="39" y="339"/>
                  </a:lnTo>
                  <a:lnTo>
                    <a:pt x="39" y="340"/>
                  </a:lnTo>
                  <a:lnTo>
                    <a:pt x="39" y="344"/>
                  </a:lnTo>
                  <a:lnTo>
                    <a:pt x="38" y="345"/>
                  </a:lnTo>
                  <a:lnTo>
                    <a:pt x="34" y="351"/>
                  </a:lnTo>
                  <a:lnTo>
                    <a:pt x="31" y="359"/>
                  </a:lnTo>
                  <a:lnTo>
                    <a:pt x="24" y="367"/>
                  </a:lnTo>
                  <a:lnTo>
                    <a:pt x="19" y="378"/>
                  </a:lnTo>
                  <a:lnTo>
                    <a:pt x="14" y="386"/>
                  </a:lnTo>
                  <a:lnTo>
                    <a:pt x="10" y="393"/>
                  </a:lnTo>
                  <a:lnTo>
                    <a:pt x="9" y="396"/>
                  </a:lnTo>
                  <a:lnTo>
                    <a:pt x="10" y="401"/>
                  </a:lnTo>
                  <a:lnTo>
                    <a:pt x="12" y="406"/>
                  </a:lnTo>
                  <a:lnTo>
                    <a:pt x="12" y="411"/>
                  </a:lnTo>
                  <a:lnTo>
                    <a:pt x="12" y="417"/>
                  </a:lnTo>
                  <a:lnTo>
                    <a:pt x="12" y="420"/>
                  </a:lnTo>
                  <a:lnTo>
                    <a:pt x="12" y="423"/>
                  </a:lnTo>
                  <a:lnTo>
                    <a:pt x="12" y="427"/>
                  </a:lnTo>
                  <a:lnTo>
                    <a:pt x="12" y="428"/>
                  </a:lnTo>
                  <a:lnTo>
                    <a:pt x="9" y="432"/>
                  </a:lnTo>
                  <a:lnTo>
                    <a:pt x="7" y="437"/>
                  </a:lnTo>
                  <a:lnTo>
                    <a:pt x="5" y="442"/>
                  </a:lnTo>
                  <a:lnTo>
                    <a:pt x="4" y="447"/>
                  </a:lnTo>
                  <a:lnTo>
                    <a:pt x="2" y="452"/>
                  </a:lnTo>
                  <a:lnTo>
                    <a:pt x="2" y="457"/>
                  </a:lnTo>
                  <a:lnTo>
                    <a:pt x="0" y="462"/>
                  </a:lnTo>
                  <a:lnTo>
                    <a:pt x="0" y="466"/>
                  </a:lnTo>
                  <a:lnTo>
                    <a:pt x="0" y="471"/>
                  </a:lnTo>
                  <a:lnTo>
                    <a:pt x="0" y="474"/>
                  </a:lnTo>
                  <a:lnTo>
                    <a:pt x="0" y="477"/>
                  </a:lnTo>
                  <a:lnTo>
                    <a:pt x="2" y="481"/>
                  </a:lnTo>
                  <a:lnTo>
                    <a:pt x="2" y="484"/>
                  </a:lnTo>
                  <a:lnTo>
                    <a:pt x="2" y="486"/>
                  </a:lnTo>
                  <a:lnTo>
                    <a:pt x="2" y="488"/>
                  </a:lnTo>
                  <a:lnTo>
                    <a:pt x="2" y="489"/>
                  </a:lnTo>
                  <a:lnTo>
                    <a:pt x="4" y="491"/>
                  </a:lnTo>
                  <a:lnTo>
                    <a:pt x="4" y="494"/>
                  </a:lnTo>
                  <a:lnTo>
                    <a:pt x="5" y="496"/>
                  </a:lnTo>
                  <a:lnTo>
                    <a:pt x="5" y="498"/>
                  </a:lnTo>
                  <a:lnTo>
                    <a:pt x="7" y="499"/>
                  </a:lnTo>
                  <a:lnTo>
                    <a:pt x="7" y="501"/>
                  </a:lnTo>
                  <a:lnTo>
                    <a:pt x="10" y="503"/>
                  </a:lnTo>
                  <a:lnTo>
                    <a:pt x="16" y="503"/>
                  </a:lnTo>
                  <a:lnTo>
                    <a:pt x="21" y="506"/>
                  </a:lnTo>
                  <a:lnTo>
                    <a:pt x="26" y="508"/>
                  </a:lnTo>
                  <a:lnTo>
                    <a:pt x="32" y="510"/>
                  </a:lnTo>
                  <a:lnTo>
                    <a:pt x="39" y="511"/>
                  </a:lnTo>
                  <a:lnTo>
                    <a:pt x="48" y="515"/>
                  </a:lnTo>
                  <a:lnTo>
                    <a:pt x="56" y="516"/>
                  </a:lnTo>
                  <a:lnTo>
                    <a:pt x="66" y="520"/>
                  </a:lnTo>
                  <a:lnTo>
                    <a:pt x="76" y="521"/>
                  </a:lnTo>
                  <a:lnTo>
                    <a:pt x="87" y="525"/>
                  </a:lnTo>
                  <a:lnTo>
                    <a:pt x="97" y="528"/>
                  </a:lnTo>
                  <a:lnTo>
                    <a:pt x="109" y="532"/>
                  </a:lnTo>
                  <a:lnTo>
                    <a:pt x="120" y="535"/>
                  </a:lnTo>
                  <a:lnTo>
                    <a:pt x="132" y="538"/>
                  </a:lnTo>
                  <a:lnTo>
                    <a:pt x="146" y="542"/>
                  </a:lnTo>
                  <a:lnTo>
                    <a:pt x="159" y="545"/>
                  </a:lnTo>
                  <a:lnTo>
                    <a:pt x="173" y="549"/>
                  </a:lnTo>
                  <a:lnTo>
                    <a:pt x="186" y="552"/>
                  </a:lnTo>
                  <a:lnTo>
                    <a:pt x="200" y="555"/>
                  </a:lnTo>
                  <a:lnTo>
                    <a:pt x="214" y="560"/>
                  </a:lnTo>
                  <a:lnTo>
                    <a:pt x="229" y="564"/>
                  </a:lnTo>
                  <a:lnTo>
                    <a:pt x="244" y="567"/>
                  </a:lnTo>
                  <a:lnTo>
                    <a:pt x="259" y="572"/>
                  </a:lnTo>
                  <a:lnTo>
                    <a:pt x="274" y="576"/>
                  </a:lnTo>
                  <a:lnTo>
                    <a:pt x="288" y="579"/>
                  </a:lnTo>
                  <a:lnTo>
                    <a:pt x="305" y="584"/>
                  </a:lnTo>
                  <a:lnTo>
                    <a:pt x="318" y="587"/>
                  </a:lnTo>
                  <a:lnTo>
                    <a:pt x="335" y="591"/>
                  </a:lnTo>
                  <a:lnTo>
                    <a:pt x="349" y="594"/>
                  </a:lnTo>
                  <a:lnTo>
                    <a:pt x="366" y="599"/>
                  </a:lnTo>
                  <a:lnTo>
                    <a:pt x="379" y="603"/>
                  </a:lnTo>
                  <a:lnTo>
                    <a:pt x="393" y="606"/>
                  </a:lnTo>
                  <a:lnTo>
                    <a:pt x="406" y="609"/>
                  </a:lnTo>
                  <a:lnTo>
                    <a:pt x="418" y="613"/>
                  </a:lnTo>
                  <a:lnTo>
                    <a:pt x="432" y="616"/>
                  </a:lnTo>
                  <a:lnTo>
                    <a:pt x="444" y="620"/>
                  </a:lnTo>
                  <a:lnTo>
                    <a:pt x="456" y="621"/>
                  </a:lnTo>
                  <a:lnTo>
                    <a:pt x="469" y="625"/>
                  </a:lnTo>
                  <a:lnTo>
                    <a:pt x="479" y="628"/>
                  </a:lnTo>
                  <a:lnTo>
                    <a:pt x="491" y="631"/>
                  </a:lnTo>
                  <a:lnTo>
                    <a:pt x="503" y="633"/>
                  </a:lnTo>
                  <a:lnTo>
                    <a:pt x="515" y="637"/>
                  </a:lnTo>
                  <a:lnTo>
                    <a:pt x="525" y="640"/>
                  </a:lnTo>
                  <a:lnTo>
                    <a:pt x="535" y="642"/>
                  </a:lnTo>
                  <a:lnTo>
                    <a:pt x="545" y="645"/>
                  </a:lnTo>
                  <a:lnTo>
                    <a:pt x="555" y="647"/>
                  </a:lnTo>
                  <a:lnTo>
                    <a:pt x="564" y="650"/>
                  </a:lnTo>
                  <a:lnTo>
                    <a:pt x="574" y="652"/>
                  </a:lnTo>
                  <a:lnTo>
                    <a:pt x="582" y="653"/>
                  </a:lnTo>
                  <a:lnTo>
                    <a:pt x="589" y="655"/>
                  </a:lnTo>
                  <a:lnTo>
                    <a:pt x="598" y="657"/>
                  </a:lnTo>
                  <a:lnTo>
                    <a:pt x="604" y="659"/>
                  </a:lnTo>
                  <a:lnTo>
                    <a:pt x="611" y="660"/>
                  </a:lnTo>
                  <a:lnTo>
                    <a:pt x="616" y="662"/>
                  </a:lnTo>
                  <a:lnTo>
                    <a:pt x="623" y="664"/>
                  </a:lnTo>
                  <a:lnTo>
                    <a:pt x="626" y="665"/>
                  </a:lnTo>
                  <a:lnTo>
                    <a:pt x="632" y="667"/>
                  </a:lnTo>
                  <a:lnTo>
                    <a:pt x="635" y="667"/>
                  </a:lnTo>
                  <a:lnTo>
                    <a:pt x="638" y="667"/>
                  </a:lnTo>
                  <a:lnTo>
                    <a:pt x="640" y="669"/>
                  </a:lnTo>
                  <a:lnTo>
                    <a:pt x="643" y="669"/>
                  </a:lnTo>
                  <a:lnTo>
                    <a:pt x="689" y="474"/>
                  </a:lnTo>
                  <a:lnTo>
                    <a:pt x="687" y="461"/>
                  </a:lnTo>
                  <a:lnTo>
                    <a:pt x="706" y="428"/>
                  </a:lnTo>
                  <a:lnTo>
                    <a:pt x="706" y="418"/>
                  </a:lnTo>
                  <a:lnTo>
                    <a:pt x="711" y="411"/>
                  </a:lnTo>
                  <a:lnTo>
                    <a:pt x="714" y="403"/>
                  </a:lnTo>
                  <a:lnTo>
                    <a:pt x="709" y="398"/>
                  </a:lnTo>
                  <a:lnTo>
                    <a:pt x="691" y="386"/>
                  </a:lnTo>
                  <a:lnTo>
                    <a:pt x="692" y="378"/>
                  </a:lnTo>
                  <a:lnTo>
                    <a:pt x="692" y="376"/>
                  </a:lnTo>
                  <a:lnTo>
                    <a:pt x="692" y="374"/>
                  </a:lnTo>
                  <a:lnTo>
                    <a:pt x="694" y="373"/>
                  </a:lnTo>
                  <a:lnTo>
                    <a:pt x="694" y="371"/>
                  </a:lnTo>
                  <a:lnTo>
                    <a:pt x="696" y="369"/>
                  </a:lnTo>
                  <a:lnTo>
                    <a:pt x="696" y="367"/>
                  </a:lnTo>
                  <a:lnTo>
                    <a:pt x="696" y="366"/>
                  </a:lnTo>
                  <a:lnTo>
                    <a:pt x="701" y="356"/>
                  </a:lnTo>
                  <a:lnTo>
                    <a:pt x="706" y="347"/>
                  </a:lnTo>
                  <a:lnTo>
                    <a:pt x="714" y="339"/>
                  </a:lnTo>
                  <a:lnTo>
                    <a:pt x="721" y="330"/>
                  </a:lnTo>
                  <a:lnTo>
                    <a:pt x="730" y="323"/>
                  </a:lnTo>
                  <a:lnTo>
                    <a:pt x="736" y="318"/>
                  </a:lnTo>
                  <a:lnTo>
                    <a:pt x="740" y="315"/>
                  </a:lnTo>
                  <a:lnTo>
                    <a:pt x="742" y="313"/>
                  </a:lnTo>
                  <a:lnTo>
                    <a:pt x="742" y="305"/>
                  </a:lnTo>
                  <a:lnTo>
                    <a:pt x="789" y="239"/>
                  </a:lnTo>
                  <a:lnTo>
                    <a:pt x="791" y="230"/>
                  </a:lnTo>
                  <a:lnTo>
                    <a:pt x="784" y="217"/>
                  </a:lnTo>
                  <a:lnTo>
                    <a:pt x="774" y="208"/>
                  </a:lnTo>
                  <a:lnTo>
                    <a:pt x="762" y="185"/>
                  </a:lnTo>
                  <a:lnTo>
                    <a:pt x="764" y="186"/>
                  </a:lnTo>
                  <a:lnTo>
                    <a:pt x="596" y="144"/>
                  </a:lnTo>
                  <a:lnTo>
                    <a:pt x="594" y="144"/>
                  </a:lnTo>
                  <a:lnTo>
                    <a:pt x="593" y="144"/>
                  </a:lnTo>
                  <a:lnTo>
                    <a:pt x="589" y="144"/>
                  </a:lnTo>
                  <a:lnTo>
                    <a:pt x="586" y="144"/>
                  </a:lnTo>
                  <a:lnTo>
                    <a:pt x="582" y="146"/>
                  </a:lnTo>
                  <a:lnTo>
                    <a:pt x="577" y="146"/>
                  </a:lnTo>
                  <a:lnTo>
                    <a:pt x="574" y="146"/>
                  </a:lnTo>
                  <a:lnTo>
                    <a:pt x="569" y="146"/>
                  </a:lnTo>
                  <a:lnTo>
                    <a:pt x="564" y="146"/>
                  </a:lnTo>
                  <a:lnTo>
                    <a:pt x="559" y="146"/>
                  </a:lnTo>
                  <a:lnTo>
                    <a:pt x="554" y="144"/>
                  </a:lnTo>
                  <a:lnTo>
                    <a:pt x="549" y="144"/>
                  </a:lnTo>
                  <a:lnTo>
                    <a:pt x="544" y="142"/>
                  </a:lnTo>
                  <a:lnTo>
                    <a:pt x="538" y="141"/>
                  </a:lnTo>
                  <a:lnTo>
                    <a:pt x="533" y="139"/>
                  </a:lnTo>
                  <a:lnTo>
                    <a:pt x="532" y="139"/>
                  </a:lnTo>
                  <a:lnTo>
                    <a:pt x="530" y="139"/>
                  </a:lnTo>
                  <a:lnTo>
                    <a:pt x="528" y="139"/>
                  </a:lnTo>
                  <a:lnTo>
                    <a:pt x="527" y="141"/>
                  </a:lnTo>
                  <a:lnTo>
                    <a:pt x="523" y="142"/>
                  </a:lnTo>
                  <a:lnTo>
                    <a:pt x="522" y="144"/>
                  </a:lnTo>
                  <a:lnTo>
                    <a:pt x="520" y="144"/>
                  </a:lnTo>
                  <a:lnTo>
                    <a:pt x="498" y="144"/>
                  </a:lnTo>
                  <a:lnTo>
                    <a:pt x="496" y="144"/>
                  </a:lnTo>
                  <a:lnTo>
                    <a:pt x="491" y="144"/>
                  </a:lnTo>
                  <a:lnTo>
                    <a:pt x="483" y="146"/>
                  </a:lnTo>
                  <a:lnTo>
                    <a:pt x="472" y="147"/>
                  </a:lnTo>
                  <a:lnTo>
                    <a:pt x="464" y="147"/>
                  </a:lnTo>
                  <a:lnTo>
                    <a:pt x="454" y="147"/>
                  </a:lnTo>
                  <a:lnTo>
                    <a:pt x="447" y="144"/>
                  </a:lnTo>
                  <a:lnTo>
                    <a:pt x="440" y="141"/>
                  </a:lnTo>
                  <a:lnTo>
                    <a:pt x="437" y="141"/>
                  </a:lnTo>
                  <a:lnTo>
                    <a:pt x="434" y="141"/>
                  </a:lnTo>
                  <a:lnTo>
                    <a:pt x="428" y="141"/>
                  </a:lnTo>
                  <a:lnTo>
                    <a:pt x="423" y="141"/>
                  </a:lnTo>
                  <a:lnTo>
                    <a:pt x="420" y="142"/>
                  </a:lnTo>
                  <a:lnTo>
                    <a:pt x="417" y="142"/>
                  </a:lnTo>
                  <a:lnTo>
                    <a:pt x="408" y="141"/>
                  </a:lnTo>
                  <a:lnTo>
                    <a:pt x="395" y="144"/>
                  </a:lnTo>
                  <a:lnTo>
                    <a:pt x="395" y="142"/>
                  </a:lnTo>
                  <a:lnTo>
                    <a:pt x="390" y="139"/>
                  </a:lnTo>
                  <a:lnTo>
                    <a:pt x="384" y="134"/>
                  </a:lnTo>
                  <a:lnTo>
                    <a:pt x="376" y="129"/>
                  </a:lnTo>
                  <a:lnTo>
                    <a:pt x="369" y="124"/>
                  </a:lnTo>
                  <a:lnTo>
                    <a:pt x="361" y="120"/>
                  </a:lnTo>
                  <a:lnTo>
                    <a:pt x="352" y="117"/>
                  </a:lnTo>
                  <a:lnTo>
                    <a:pt x="346" y="117"/>
                  </a:lnTo>
                  <a:lnTo>
                    <a:pt x="344" y="117"/>
                  </a:lnTo>
                  <a:lnTo>
                    <a:pt x="342" y="117"/>
                  </a:lnTo>
                  <a:lnTo>
                    <a:pt x="339" y="119"/>
                  </a:lnTo>
                  <a:lnTo>
                    <a:pt x="335" y="119"/>
                  </a:lnTo>
                  <a:lnTo>
                    <a:pt x="332" y="120"/>
                  </a:lnTo>
                  <a:lnTo>
                    <a:pt x="327" y="120"/>
                  </a:lnTo>
                  <a:lnTo>
                    <a:pt x="320" y="122"/>
                  </a:lnTo>
                  <a:lnTo>
                    <a:pt x="315" y="122"/>
                  </a:lnTo>
                  <a:lnTo>
                    <a:pt x="310" y="122"/>
                  </a:lnTo>
                  <a:lnTo>
                    <a:pt x="303" y="122"/>
                  </a:lnTo>
                  <a:lnTo>
                    <a:pt x="298" y="122"/>
                  </a:lnTo>
                  <a:lnTo>
                    <a:pt x="293" y="122"/>
                  </a:lnTo>
                  <a:lnTo>
                    <a:pt x="288" y="120"/>
                  </a:lnTo>
                  <a:lnTo>
                    <a:pt x="283" y="119"/>
                  </a:lnTo>
                  <a:lnTo>
                    <a:pt x="280" y="117"/>
                  </a:lnTo>
                  <a:lnTo>
                    <a:pt x="278" y="114"/>
                  </a:lnTo>
                  <a:lnTo>
                    <a:pt x="276" y="112"/>
                  </a:lnTo>
                  <a:lnTo>
                    <a:pt x="274" y="112"/>
                  </a:lnTo>
                  <a:lnTo>
                    <a:pt x="273" y="110"/>
                  </a:lnTo>
                  <a:lnTo>
                    <a:pt x="269" y="107"/>
                  </a:lnTo>
                  <a:lnTo>
                    <a:pt x="268" y="105"/>
                  </a:lnTo>
                  <a:lnTo>
                    <a:pt x="266" y="103"/>
                  </a:lnTo>
                  <a:lnTo>
                    <a:pt x="264" y="103"/>
                  </a:lnTo>
                  <a:lnTo>
                    <a:pt x="259" y="92"/>
                  </a:lnTo>
                  <a:lnTo>
                    <a:pt x="259" y="90"/>
                  </a:lnTo>
                  <a:lnTo>
                    <a:pt x="261" y="87"/>
                  </a:lnTo>
                  <a:lnTo>
                    <a:pt x="261" y="83"/>
                  </a:lnTo>
                  <a:lnTo>
                    <a:pt x="263" y="78"/>
                  </a:lnTo>
                  <a:lnTo>
                    <a:pt x="263" y="73"/>
                  </a:lnTo>
                  <a:lnTo>
                    <a:pt x="263" y="68"/>
                  </a:lnTo>
                  <a:lnTo>
                    <a:pt x="263" y="63"/>
                  </a:lnTo>
                  <a:lnTo>
                    <a:pt x="263" y="56"/>
                  </a:lnTo>
                  <a:lnTo>
                    <a:pt x="261" y="51"/>
                  </a:lnTo>
                  <a:lnTo>
                    <a:pt x="261" y="46"/>
                  </a:lnTo>
                  <a:lnTo>
                    <a:pt x="258" y="41"/>
                  </a:lnTo>
                  <a:lnTo>
                    <a:pt x="254" y="36"/>
                  </a:lnTo>
                  <a:lnTo>
                    <a:pt x="251" y="32"/>
                  </a:lnTo>
                  <a:lnTo>
                    <a:pt x="246" y="29"/>
                  </a:lnTo>
                  <a:lnTo>
                    <a:pt x="239" y="27"/>
                  </a:lnTo>
                  <a:lnTo>
                    <a:pt x="237" y="27"/>
                  </a:lnTo>
                  <a:lnTo>
                    <a:pt x="236" y="27"/>
                  </a:lnTo>
                  <a:lnTo>
                    <a:pt x="232" y="26"/>
                  </a:lnTo>
                  <a:lnTo>
                    <a:pt x="230" y="26"/>
                  </a:lnTo>
                  <a:lnTo>
                    <a:pt x="229" y="26"/>
                  </a:lnTo>
                  <a:lnTo>
                    <a:pt x="227" y="26"/>
                  </a:lnTo>
                  <a:lnTo>
                    <a:pt x="239" y="27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8" name="Freeform 121"/>
            <p:cNvSpPr>
              <a:spLocks/>
            </p:cNvSpPr>
            <p:nvPr/>
          </p:nvSpPr>
          <p:spPr bwMode="auto">
            <a:xfrm>
              <a:off x="5675313" y="3179763"/>
              <a:ext cx="587375" cy="852487"/>
            </a:xfrm>
            <a:custGeom>
              <a:avLst/>
              <a:gdLst>
                <a:gd name="T0" fmla="*/ 197 w 586"/>
                <a:gd name="T1" fmla="*/ 145 h 958"/>
                <a:gd name="T2" fmla="*/ 204 w 586"/>
                <a:gd name="T3" fmla="*/ 166 h 958"/>
                <a:gd name="T4" fmla="*/ 204 w 586"/>
                <a:gd name="T5" fmla="*/ 172 h 958"/>
                <a:gd name="T6" fmla="*/ 213 w 586"/>
                <a:gd name="T7" fmla="*/ 176 h 958"/>
                <a:gd name="T8" fmla="*/ 224 w 586"/>
                <a:gd name="T9" fmla="*/ 194 h 958"/>
                <a:gd name="T10" fmla="*/ 232 w 586"/>
                <a:gd name="T11" fmla="*/ 216 h 958"/>
                <a:gd name="T12" fmla="*/ 239 w 586"/>
                <a:gd name="T13" fmla="*/ 227 h 958"/>
                <a:gd name="T14" fmla="*/ 254 w 586"/>
                <a:gd name="T15" fmla="*/ 245 h 958"/>
                <a:gd name="T16" fmla="*/ 260 w 586"/>
                <a:gd name="T17" fmla="*/ 273 h 958"/>
                <a:gd name="T18" fmla="*/ 248 w 586"/>
                <a:gd name="T19" fmla="*/ 298 h 958"/>
                <a:gd name="T20" fmla="*/ 248 w 586"/>
                <a:gd name="T21" fmla="*/ 316 h 958"/>
                <a:gd name="T22" fmla="*/ 237 w 586"/>
                <a:gd name="T23" fmla="*/ 329 h 958"/>
                <a:gd name="T24" fmla="*/ 235 w 586"/>
                <a:gd name="T25" fmla="*/ 343 h 958"/>
                <a:gd name="T26" fmla="*/ 276 w 586"/>
                <a:gd name="T27" fmla="*/ 338 h 958"/>
                <a:gd name="T28" fmla="*/ 279 w 586"/>
                <a:gd name="T29" fmla="*/ 337 h 958"/>
                <a:gd name="T30" fmla="*/ 283 w 586"/>
                <a:gd name="T31" fmla="*/ 370 h 958"/>
                <a:gd name="T32" fmla="*/ 289 w 586"/>
                <a:gd name="T33" fmla="*/ 391 h 958"/>
                <a:gd name="T34" fmla="*/ 295 w 586"/>
                <a:gd name="T35" fmla="*/ 406 h 958"/>
                <a:gd name="T36" fmla="*/ 292 w 586"/>
                <a:gd name="T37" fmla="*/ 415 h 958"/>
                <a:gd name="T38" fmla="*/ 302 w 586"/>
                <a:gd name="T39" fmla="*/ 425 h 958"/>
                <a:gd name="T40" fmla="*/ 315 w 586"/>
                <a:gd name="T41" fmla="*/ 444 h 958"/>
                <a:gd name="T42" fmla="*/ 317 w 586"/>
                <a:gd name="T43" fmla="*/ 467 h 958"/>
                <a:gd name="T44" fmla="*/ 326 w 586"/>
                <a:gd name="T45" fmla="*/ 472 h 958"/>
                <a:gd name="T46" fmla="*/ 329 w 586"/>
                <a:gd name="T47" fmla="*/ 463 h 958"/>
                <a:gd name="T48" fmla="*/ 344 w 586"/>
                <a:gd name="T49" fmla="*/ 465 h 958"/>
                <a:gd name="T50" fmla="*/ 358 w 586"/>
                <a:gd name="T51" fmla="*/ 469 h 958"/>
                <a:gd name="T52" fmla="*/ 365 w 586"/>
                <a:gd name="T53" fmla="*/ 460 h 958"/>
                <a:gd name="T54" fmla="*/ 373 w 586"/>
                <a:gd name="T55" fmla="*/ 463 h 958"/>
                <a:gd name="T56" fmla="*/ 393 w 586"/>
                <a:gd name="T57" fmla="*/ 465 h 958"/>
                <a:gd name="T58" fmla="*/ 431 w 586"/>
                <a:gd name="T59" fmla="*/ 454 h 958"/>
                <a:gd name="T60" fmla="*/ 204 w 586"/>
                <a:gd name="T61" fmla="*/ 675 h 958"/>
                <a:gd name="T62" fmla="*/ 196 w 586"/>
                <a:gd name="T63" fmla="*/ 674 h 958"/>
                <a:gd name="T64" fmla="*/ 174 w 586"/>
                <a:gd name="T65" fmla="*/ 670 h 958"/>
                <a:gd name="T66" fmla="*/ 140 w 586"/>
                <a:gd name="T67" fmla="*/ 662 h 958"/>
                <a:gd name="T68" fmla="*/ 101 w 586"/>
                <a:gd name="T69" fmla="*/ 653 h 958"/>
                <a:gd name="T70" fmla="*/ 57 w 586"/>
                <a:gd name="T71" fmla="*/ 644 h 958"/>
                <a:gd name="T72" fmla="*/ 18 w 586"/>
                <a:gd name="T73" fmla="*/ 635 h 958"/>
                <a:gd name="T74" fmla="*/ 48 w 586"/>
                <a:gd name="T75" fmla="*/ 454 h 958"/>
                <a:gd name="T76" fmla="*/ 38 w 586"/>
                <a:gd name="T77" fmla="*/ 422 h 958"/>
                <a:gd name="T78" fmla="*/ 41 w 586"/>
                <a:gd name="T79" fmla="*/ 414 h 958"/>
                <a:gd name="T80" fmla="*/ 46 w 586"/>
                <a:gd name="T81" fmla="*/ 401 h 958"/>
                <a:gd name="T82" fmla="*/ 72 w 586"/>
                <a:gd name="T83" fmla="*/ 372 h 958"/>
                <a:gd name="T84" fmla="*/ 113 w 586"/>
                <a:gd name="T85" fmla="*/ 307 h 958"/>
                <a:gd name="T86" fmla="*/ 92 w 586"/>
                <a:gd name="T87" fmla="*/ 256 h 958"/>
                <a:gd name="T88" fmla="*/ 92 w 586"/>
                <a:gd name="T89" fmla="*/ 222 h 958"/>
                <a:gd name="T90" fmla="*/ 100 w 586"/>
                <a:gd name="T91" fmla="*/ 198 h 958"/>
                <a:gd name="T92" fmla="*/ 110 w 586"/>
                <a:gd name="T93" fmla="*/ 153 h 958"/>
                <a:gd name="T94" fmla="*/ 121 w 586"/>
                <a:gd name="T95" fmla="*/ 103 h 958"/>
                <a:gd name="T96" fmla="*/ 131 w 586"/>
                <a:gd name="T97" fmla="*/ 50 h 958"/>
                <a:gd name="T98" fmla="*/ 140 w 586"/>
                <a:gd name="T99" fmla="*/ 17 h 958"/>
                <a:gd name="T100" fmla="*/ 143 w 586"/>
                <a:gd name="T101" fmla="*/ 0 h 9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6"/>
                <a:gd name="T154" fmla="*/ 0 h 958"/>
                <a:gd name="T155" fmla="*/ 586 w 586"/>
                <a:gd name="T156" fmla="*/ 958 h 9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6" h="958">
                  <a:moveTo>
                    <a:pt x="266" y="17"/>
                  </a:moveTo>
                  <a:lnTo>
                    <a:pt x="241" y="139"/>
                  </a:lnTo>
                  <a:lnTo>
                    <a:pt x="249" y="158"/>
                  </a:lnTo>
                  <a:lnTo>
                    <a:pt x="261" y="185"/>
                  </a:lnTo>
                  <a:lnTo>
                    <a:pt x="261" y="195"/>
                  </a:lnTo>
                  <a:lnTo>
                    <a:pt x="254" y="200"/>
                  </a:lnTo>
                  <a:lnTo>
                    <a:pt x="263" y="207"/>
                  </a:lnTo>
                  <a:lnTo>
                    <a:pt x="256" y="212"/>
                  </a:lnTo>
                  <a:lnTo>
                    <a:pt x="256" y="219"/>
                  </a:lnTo>
                  <a:lnTo>
                    <a:pt x="269" y="222"/>
                  </a:lnTo>
                  <a:lnTo>
                    <a:pt x="269" y="224"/>
                  </a:lnTo>
                  <a:lnTo>
                    <a:pt x="269" y="226"/>
                  </a:lnTo>
                  <a:lnTo>
                    <a:pt x="269" y="227"/>
                  </a:lnTo>
                  <a:lnTo>
                    <a:pt x="269" y="229"/>
                  </a:lnTo>
                  <a:lnTo>
                    <a:pt x="269" y="231"/>
                  </a:lnTo>
                  <a:lnTo>
                    <a:pt x="269" y="232"/>
                  </a:lnTo>
                  <a:lnTo>
                    <a:pt x="271" y="234"/>
                  </a:lnTo>
                  <a:lnTo>
                    <a:pt x="276" y="236"/>
                  </a:lnTo>
                  <a:lnTo>
                    <a:pt x="280" y="237"/>
                  </a:lnTo>
                  <a:lnTo>
                    <a:pt x="283" y="241"/>
                  </a:lnTo>
                  <a:lnTo>
                    <a:pt x="286" y="244"/>
                  </a:lnTo>
                  <a:lnTo>
                    <a:pt x="290" y="249"/>
                  </a:lnTo>
                  <a:lnTo>
                    <a:pt x="293" y="256"/>
                  </a:lnTo>
                  <a:lnTo>
                    <a:pt x="295" y="261"/>
                  </a:lnTo>
                  <a:lnTo>
                    <a:pt x="298" y="268"/>
                  </a:lnTo>
                  <a:lnTo>
                    <a:pt x="300" y="275"/>
                  </a:lnTo>
                  <a:lnTo>
                    <a:pt x="302" y="280"/>
                  </a:lnTo>
                  <a:lnTo>
                    <a:pt x="303" y="286"/>
                  </a:lnTo>
                  <a:lnTo>
                    <a:pt x="305" y="292"/>
                  </a:lnTo>
                  <a:lnTo>
                    <a:pt x="305" y="295"/>
                  </a:lnTo>
                  <a:lnTo>
                    <a:pt x="307" y="298"/>
                  </a:lnTo>
                  <a:lnTo>
                    <a:pt x="307" y="300"/>
                  </a:lnTo>
                  <a:lnTo>
                    <a:pt x="307" y="302"/>
                  </a:lnTo>
                  <a:lnTo>
                    <a:pt x="315" y="305"/>
                  </a:lnTo>
                  <a:lnTo>
                    <a:pt x="315" y="317"/>
                  </a:lnTo>
                  <a:lnTo>
                    <a:pt x="327" y="317"/>
                  </a:lnTo>
                  <a:lnTo>
                    <a:pt x="329" y="330"/>
                  </a:lnTo>
                  <a:lnTo>
                    <a:pt x="335" y="330"/>
                  </a:lnTo>
                  <a:lnTo>
                    <a:pt x="354" y="330"/>
                  </a:lnTo>
                  <a:lnTo>
                    <a:pt x="354" y="332"/>
                  </a:lnTo>
                  <a:lnTo>
                    <a:pt x="342" y="354"/>
                  </a:lnTo>
                  <a:lnTo>
                    <a:pt x="342" y="366"/>
                  </a:lnTo>
                  <a:lnTo>
                    <a:pt x="334" y="376"/>
                  </a:lnTo>
                  <a:lnTo>
                    <a:pt x="335" y="376"/>
                  </a:lnTo>
                  <a:lnTo>
                    <a:pt x="335" y="385"/>
                  </a:lnTo>
                  <a:lnTo>
                    <a:pt x="329" y="390"/>
                  </a:lnTo>
                  <a:lnTo>
                    <a:pt x="327" y="400"/>
                  </a:lnTo>
                  <a:lnTo>
                    <a:pt x="330" y="418"/>
                  </a:lnTo>
                  <a:lnTo>
                    <a:pt x="330" y="420"/>
                  </a:lnTo>
                  <a:lnTo>
                    <a:pt x="329" y="422"/>
                  </a:lnTo>
                  <a:lnTo>
                    <a:pt x="327" y="425"/>
                  </a:lnTo>
                  <a:lnTo>
                    <a:pt x="320" y="427"/>
                  </a:lnTo>
                  <a:lnTo>
                    <a:pt x="317" y="430"/>
                  </a:lnTo>
                  <a:lnTo>
                    <a:pt x="315" y="434"/>
                  </a:lnTo>
                  <a:lnTo>
                    <a:pt x="313" y="439"/>
                  </a:lnTo>
                  <a:lnTo>
                    <a:pt x="313" y="444"/>
                  </a:lnTo>
                  <a:lnTo>
                    <a:pt x="315" y="447"/>
                  </a:lnTo>
                  <a:lnTo>
                    <a:pt x="315" y="451"/>
                  </a:lnTo>
                  <a:lnTo>
                    <a:pt x="315" y="452"/>
                  </a:lnTo>
                  <a:lnTo>
                    <a:pt x="310" y="454"/>
                  </a:lnTo>
                  <a:lnTo>
                    <a:pt x="310" y="462"/>
                  </a:lnTo>
                  <a:lnTo>
                    <a:pt x="319" y="466"/>
                  </a:lnTo>
                  <a:lnTo>
                    <a:pt x="327" y="474"/>
                  </a:lnTo>
                  <a:lnTo>
                    <a:pt x="342" y="469"/>
                  </a:lnTo>
                  <a:lnTo>
                    <a:pt x="357" y="456"/>
                  </a:lnTo>
                  <a:lnTo>
                    <a:pt x="364" y="454"/>
                  </a:lnTo>
                  <a:lnTo>
                    <a:pt x="366" y="452"/>
                  </a:lnTo>
                  <a:lnTo>
                    <a:pt x="366" y="451"/>
                  </a:lnTo>
                  <a:lnTo>
                    <a:pt x="368" y="451"/>
                  </a:lnTo>
                  <a:lnTo>
                    <a:pt x="369" y="452"/>
                  </a:lnTo>
                  <a:lnTo>
                    <a:pt x="371" y="456"/>
                  </a:lnTo>
                  <a:lnTo>
                    <a:pt x="373" y="464"/>
                  </a:lnTo>
                  <a:lnTo>
                    <a:pt x="373" y="474"/>
                  </a:lnTo>
                  <a:lnTo>
                    <a:pt x="373" y="488"/>
                  </a:lnTo>
                  <a:lnTo>
                    <a:pt x="373" y="498"/>
                  </a:lnTo>
                  <a:lnTo>
                    <a:pt x="374" y="506"/>
                  </a:lnTo>
                  <a:lnTo>
                    <a:pt x="376" y="513"/>
                  </a:lnTo>
                  <a:lnTo>
                    <a:pt x="378" y="520"/>
                  </a:lnTo>
                  <a:lnTo>
                    <a:pt x="379" y="523"/>
                  </a:lnTo>
                  <a:lnTo>
                    <a:pt x="381" y="525"/>
                  </a:lnTo>
                  <a:lnTo>
                    <a:pt x="383" y="527"/>
                  </a:lnTo>
                  <a:lnTo>
                    <a:pt x="386" y="535"/>
                  </a:lnTo>
                  <a:lnTo>
                    <a:pt x="388" y="540"/>
                  </a:lnTo>
                  <a:lnTo>
                    <a:pt x="390" y="545"/>
                  </a:lnTo>
                  <a:lnTo>
                    <a:pt x="390" y="547"/>
                  </a:lnTo>
                  <a:lnTo>
                    <a:pt x="388" y="550"/>
                  </a:lnTo>
                  <a:lnTo>
                    <a:pt x="388" y="552"/>
                  </a:lnTo>
                  <a:lnTo>
                    <a:pt x="386" y="554"/>
                  </a:lnTo>
                  <a:lnTo>
                    <a:pt x="385" y="559"/>
                  </a:lnTo>
                  <a:lnTo>
                    <a:pt x="386" y="562"/>
                  </a:lnTo>
                  <a:lnTo>
                    <a:pt x="388" y="566"/>
                  </a:lnTo>
                  <a:lnTo>
                    <a:pt x="391" y="569"/>
                  </a:lnTo>
                  <a:lnTo>
                    <a:pt x="395" y="571"/>
                  </a:lnTo>
                  <a:lnTo>
                    <a:pt x="398" y="572"/>
                  </a:lnTo>
                  <a:lnTo>
                    <a:pt x="400" y="572"/>
                  </a:lnTo>
                  <a:lnTo>
                    <a:pt x="401" y="572"/>
                  </a:lnTo>
                  <a:lnTo>
                    <a:pt x="413" y="591"/>
                  </a:lnTo>
                  <a:lnTo>
                    <a:pt x="413" y="593"/>
                  </a:lnTo>
                  <a:lnTo>
                    <a:pt x="415" y="596"/>
                  </a:lnTo>
                  <a:lnTo>
                    <a:pt x="415" y="603"/>
                  </a:lnTo>
                  <a:lnTo>
                    <a:pt x="415" y="610"/>
                  </a:lnTo>
                  <a:lnTo>
                    <a:pt x="417" y="616"/>
                  </a:lnTo>
                  <a:lnTo>
                    <a:pt x="417" y="622"/>
                  </a:lnTo>
                  <a:lnTo>
                    <a:pt x="418" y="627"/>
                  </a:lnTo>
                  <a:lnTo>
                    <a:pt x="418" y="628"/>
                  </a:lnTo>
                  <a:lnTo>
                    <a:pt x="422" y="633"/>
                  </a:lnTo>
                  <a:lnTo>
                    <a:pt x="425" y="637"/>
                  </a:lnTo>
                  <a:lnTo>
                    <a:pt x="427" y="637"/>
                  </a:lnTo>
                  <a:lnTo>
                    <a:pt x="429" y="637"/>
                  </a:lnTo>
                  <a:lnTo>
                    <a:pt x="430" y="633"/>
                  </a:lnTo>
                  <a:lnTo>
                    <a:pt x="432" y="632"/>
                  </a:lnTo>
                  <a:lnTo>
                    <a:pt x="432" y="630"/>
                  </a:lnTo>
                  <a:lnTo>
                    <a:pt x="432" y="628"/>
                  </a:lnTo>
                  <a:lnTo>
                    <a:pt x="435" y="623"/>
                  </a:lnTo>
                  <a:lnTo>
                    <a:pt x="440" y="622"/>
                  </a:lnTo>
                  <a:lnTo>
                    <a:pt x="444" y="622"/>
                  </a:lnTo>
                  <a:lnTo>
                    <a:pt x="447" y="622"/>
                  </a:lnTo>
                  <a:lnTo>
                    <a:pt x="452" y="623"/>
                  </a:lnTo>
                  <a:lnTo>
                    <a:pt x="454" y="625"/>
                  </a:lnTo>
                  <a:lnTo>
                    <a:pt x="457" y="627"/>
                  </a:lnTo>
                  <a:lnTo>
                    <a:pt x="459" y="628"/>
                  </a:lnTo>
                  <a:lnTo>
                    <a:pt x="464" y="632"/>
                  </a:lnTo>
                  <a:lnTo>
                    <a:pt x="469" y="632"/>
                  </a:lnTo>
                  <a:lnTo>
                    <a:pt x="473" y="630"/>
                  </a:lnTo>
                  <a:lnTo>
                    <a:pt x="476" y="628"/>
                  </a:lnTo>
                  <a:lnTo>
                    <a:pt x="478" y="625"/>
                  </a:lnTo>
                  <a:lnTo>
                    <a:pt x="479" y="623"/>
                  </a:lnTo>
                  <a:lnTo>
                    <a:pt x="479" y="620"/>
                  </a:lnTo>
                  <a:lnTo>
                    <a:pt x="481" y="620"/>
                  </a:lnTo>
                  <a:lnTo>
                    <a:pt x="484" y="618"/>
                  </a:lnTo>
                  <a:lnTo>
                    <a:pt x="486" y="618"/>
                  </a:lnTo>
                  <a:lnTo>
                    <a:pt x="488" y="620"/>
                  </a:lnTo>
                  <a:lnTo>
                    <a:pt x="489" y="622"/>
                  </a:lnTo>
                  <a:lnTo>
                    <a:pt x="491" y="623"/>
                  </a:lnTo>
                  <a:lnTo>
                    <a:pt x="491" y="625"/>
                  </a:lnTo>
                  <a:lnTo>
                    <a:pt x="493" y="627"/>
                  </a:lnTo>
                  <a:lnTo>
                    <a:pt x="493" y="628"/>
                  </a:lnTo>
                  <a:lnTo>
                    <a:pt x="498" y="628"/>
                  </a:lnTo>
                  <a:lnTo>
                    <a:pt x="518" y="625"/>
                  </a:lnTo>
                  <a:lnTo>
                    <a:pt x="525" y="630"/>
                  </a:lnTo>
                  <a:lnTo>
                    <a:pt x="537" y="630"/>
                  </a:lnTo>
                  <a:lnTo>
                    <a:pt x="552" y="628"/>
                  </a:lnTo>
                  <a:lnTo>
                    <a:pt x="559" y="611"/>
                  </a:lnTo>
                  <a:lnTo>
                    <a:pt x="569" y="611"/>
                  </a:lnTo>
                  <a:lnTo>
                    <a:pt x="576" y="632"/>
                  </a:lnTo>
                  <a:lnTo>
                    <a:pt x="586" y="647"/>
                  </a:lnTo>
                  <a:lnTo>
                    <a:pt x="540" y="958"/>
                  </a:lnTo>
                  <a:lnTo>
                    <a:pt x="269" y="909"/>
                  </a:lnTo>
                  <a:lnTo>
                    <a:pt x="268" y="909"/>
                  </a:lnTo>
                  <a:lnTo>
                    <a:pt x="266" y="909"/>
                  </a:lnTo>
                  <a:lnTo>
                    <a:pt x="263" y="908"/>
                  </a:lnTo>
                  <a:lnTo>
                    <a:pt x="259" y="908"/>
                  </a:lnTo>
                  <a:lnTo>
                    <a:pt x="254" y="906"/>
                  </a:lnTo>
                  <a:lnTo>
                    <a:pt x="249" y="904"/>
                  </a:lnTo>
                  <a:lnTo>
                    <a:pt x="242" y="904"/>
                  </a:lnTo>
                  <a:lnTo>
                    <a:pt x="236" y="902"/>
                  </a:lnTo>
                  <a:lnTo>
                    <a:pt x="229" y="901"/>
                  </a:lnTo>
                  <a:lnTo>
                    <a:pt x="220" y="899"/>
                  </a:lnTo>
                  <a:lnTo>
                    <a:pt x="212" y="897"/>
                  </a:lnTo>
                  <a:lnTo>
                    <a:pt x="203" y="896"/>
                  </a:lnTo>
                  <a:lnTo>
                    <a:pt x="193" y="894"/>
                  </a:lnTo>
                  <a:lnTo>
                    <a:pt x="185" y="891"/>
                  </a:lnTo>
                  <a:lnTo>
                    <a:pt x="175" y="889"/>
                  </a:lnTo>
                  <a:lnTo>
                    <a:pt x="165" y="887"/>
                  </a:lnTo>
                  <a:lnTo>
                    <a:pt x="154" y="884"/>
                  </a:lnTo>
                  <a:lnTo>
                    <a:pt x="143" y="882"/>
                  </a:lnTo>
                  <a:lnTo>
                    <a:pt x="132" y="880"/>
                  </a:lnTo>
                  <a:lnTo>
                    <a:pt x="121" y="877"/>
                  </a:lnTo>
                  <a:lnTo>
                    <a:pt x="110" y="875"/>
                  </a:lnTo>
                  <a:lnTo>
                    <a:pt x="99" y="872"/>
                  </a:lnTo>
                  <a:lnTo>
                    <a:pt x="87" y="870"/>
                  </a:lnTo>
                  <a:lnTo>
                    <a:pt x="77" y="867"/>
                  </a:lnTo>
                  <a:lnTo>
                    <a:pt x="65" y="865"/>
                  </a:lnTo>
                  <a:lnTo>
                    <a:pt x="53" y="862"/>
                  </a:lnTo>
                  <a:lnTo>
                    <a:pt x="43" y="860"/>
                  </a:lnTo>
                  <a:lnTo>
                    <a:pt x="33" y="858"/>
                  </a:lnTo>
                  <a:lnTo>
                    <a:pt x="21" y="855"/>
                  </a:lnTo>
                  <a:lnTo>
                    <a:pt x="11" y="853"/>
                  </a:lnTo>
                  <a:lnTo>
                    <a:pt x="0" y="852"/>
                  </a:lnTo>
                  <a:lnTo>
                    <a:pt x="46" y="657"/>
                  </a:lnTo>
                  <a:lnTo>
                    <a:pt x="44" y="644"/>
                  </a:lnTo>
                  <a:lnTo>
                    <a:pt x="63" y="611"/>
                  </a:lnTo>
                  <a:lnTo>
                    <a:pt x="63" y="601"/>
                  </a:lnTo>
                  <a:lnTo>
                    <a:pt x="68" y="594"/>
                  </a:lnTo>
                  <a:lnTo>
                    <a:pt x="71" y="586"/>
                  </a:lnTo>
                  <a:lnTo>
                    <a:pt x="66" y="581"/>
                  </a:lnTo>
                  <a:lnTo>
                    <a:pt x="48" y="569"/>
                  </a:lnTo>
                  <a:lnTo>
                    <a:pt x="49" y="561"/>
                  </a:lnTo>
                  <a:lnTo>
                    <a:pt x="49" y="559"/>
                  </a:lnTo>
                  <a:lnTo>
                    <a:pt x="49" y="557"/>
                  </a:lnTo>
                  <a:lnTo>
                    <a:pt x="51" y="556"/>
                  </a:lnTo>
                  <a:lnTo>
                    <a:pt x="51" y="554"/>
                  </a:lnTo>
                  <a:lnTo>
                    <a:pt x="53" y="552"/>
                  </a:lnTo>
                  <a:lnTo>
                    <a:pt x="53" y="550"/>
                  </a:lnTo>
                  <a:lnTo>
                    <a:pt x="53" y="549"/>
                  </a:lnTo>
                  <a:lnTo>
                    <a:pt x="58" y="539"/>
                  </a:lnTo>
                  <a:lnTo>
                    <a:pt x="63" y="530"/>
                  </a:lnTo>
                  <a:lnTo>
                    <a:pt x="71" y="522"/>
                  </a:lnTo>
                  <a:lnTo>
                    <a:pt x="78" y="513"/>
                  </a:lnTo>
                  <a:lnTo>
                    <a:pt x="87" y="506"/>
                  </a:lnTo>
                  <a:lnTo>
                    <a:pt x="93" y="501"/>
                  </a:lnTo>
                  <a:lnTo>
                    <a:pt x="97" y="498"/>
                  </a:lnTo>
                  <a:lnTo>
                    <a:pt x="99" y="496"/>
                  </a:lnTo>
                  <a:lnTo>
                    <a:pt x="99" y="488"/>
                  </a:lnTo>
                  <a:lnTo>
                    <a:pt x="146" y="422"/>
                  </a:lnTo>
                  <a:lnTo>
                    <a:pt x="148" y="413"/>
                  </a:lnTo>
                  <a:lnTo>
                    <a:pt x="141" y="400"/>
                  </a:lnTo>
                  <a:lnTo>
                    <a:pt x="131" y="391"/>
                  </a:lnTo>
                  <a:lnTo>
                    <a:pt x="119" y="368"/>
                  </a:lnTo>
                  <a:lnTo>
                    <a:pt x="119" y="358"/>
                  </a:lnTo>
                  <a:lnTo>
                    <a:pt x="122" y="344"/>
                  </a:lnTo>
                  <a:lnTo>
                    <a:pt x="122" y="332"/>
                  </a:lnTo>
                  <a:lnTo>
                    <a:pt x="117" y="320"/>
                  </a:lnTo>
                  <a:lnTo>
                    <a:pt x="122" y="303"/>
                  </a:lnTo>
                  <a:lnTo>
                    <a:pt x="122" y="302"/>
                  </a:lnTo>
                  <a:lnTo>
                    <a:pt x="122" y="300"/>
                  </a:lnTo>
                  <a:lnTo>
                    <a:pt x="124" y="297"/>
                  </a:lnTo>
                  <a:lnTo>
                    <a:pt x="126" y="290"/>
                  </a:lnTo>
                  <a:lnTo>
                    <a:pt x="127" y="283"/>
                  </a:lnTo>
                  <a:lnTo>
                    <a:pt x="129" y="275"/>
                  </a:lnTo>
                  <a:lnTo>
                    <a:pt x="131" y="266"/>
                  </a:lnTo>
                  <a:lnTo>
                    <a:pt x="132" y="256"/>
                  </a:lnTo>
                  <a:lnTo>
                    <a:pt x="136" y="244"/>
                  </a:lnTo>
                  <a:lnTo>
                    <a:pt x="137" y="232"/>
                  </a:lnTo>
                  <a:lnTo>
                    <a:pt x="141" y="220"/>
                  </a:lnTo>
                  <a:lnTo>
                    <a:pt x="144" y="207"/>
                  </a:lnTo>
                  <a:lnTo>
                    <a:pt x="146" y="193"/>
                  </a:lnTo>
                  <a:lnTo>
                    <a:pt x="149" y="180"/>
                  </a:lnTo>
                  <a:lnTo>
                    <a:pt x="153" y="166"/>
                  </a:lnTo>
                  <a:lnTo>
                    <a:pt x="156" y="151"/>
                  </a:lnTo>
                  <a:lnTo>
                    <a:pt x="159" y="138"/>
                  </a:lnTo>
                  <a:lnTo>
                    <a:pt x="161" y="122"/>
                  </a:lnTo>
                  <a:lnTo>
                    <a:pt x="165" y="109"/>
                  </a:lnTo>
                  <a:lnTo>
                    <a:pt x="168" y="95"/>
                  </a:lnTo>
                  <a:lnTo>
                    <a:pt x="171" y="82"/>
                  </a:lnTo>
                  <a:lnTo>
                    <a:pt x="173" y="70"/>
                  </a:lnTo>
                  <a:lnTo>
                    <a:pt x="176" y="58"/>
                  </a:lnTo>
                  <a:lnTo>
                    <a:pt x="178" y="48"/>
                  </a:lnTo>
                  <a:lnTo>
                    <a:pt x="181" y="38"/>
                  </a:lnTo>
                  <a:lnTo>
                    <a:pt x="183" y="28"/>
                  </a:lnTo>
                  <a:lnTo>
                    <a:pt x="185" y="19"/>
                  </a:lnTo>
                  <a:lnTo>
                    <a:pt x="187" y="12"/>
                  </a:lnTo>
                  <a:lnTo>
                    <a:pt x="188" y="7"/>
                  </a:lnTo>
                  <a:lnTo>
                    <a:pt x="188" y="4"/>
                  </a:lnTo>
                  <a:lnTo>
                    <a:pt x="188" y="0"/>
                  </a:lnTo>
                  <a:lnTo>
                    <a:pt x="266" y="17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9" name="Freeform 122"/>
            <p:cNvSpPr>
              <a:spLocks/>
            </p:cNvSpPr>
            <p:nvPr/>
          </p:nvSpPr>
          <p:spPr bwMode="auto">
            <a:xfrm>
              <a:off x="5916613" y="3195638"/>
              <a:ext cx="1008062" cy="568325"/>
            </a:xfrm>
            <a:custGeom>
              <a:avLst/>
              <a:gdLst>
                <a:gd name="T0" fmla="*/ 323 w 1007"/>
                <a:gd name="T1" fmla="*/ 430 h 640"/>
                <a:gd name="T2" fmla="*/ 399 w 1007"/>
                <a:gd name="T3" fmla="*/ 439 h 640"/>
                <a:gd name="T4" fmla="*/ 475 w 1007"/>
                <a:gd name="T5" fmla="*/ 449 h 640"/>
                <a:gd name="T6" fmla="*/ 547 w 1007"/>
                <a:gd name="T7" fmla="*/ 458 h 640"/>
                <a:gd name="T8" fmla="*/ 616 w 1007"/>
                <a:gd name="T9" fmla="*/ 463 h 640"/>
                <a:gd name="T10" fmla="*/ 672 w 1007"/>
                <a:gd name="T11" fmla="*/ 468 h 640"/>
                <a:gd name="T12" fmla="*/ 711 w 1007"/>
                <a:gd name="T13" fmla="*/ 472 h 640"/>
                <a:gd name="T14" fmla="*/ 729 w 1007"/>
                <a:gd name="T15" fmla="*/ 474 h 640"/>
                <a:gd name="T16" fmla="*/ 711 w 1007"/>
                <a:gd name="T17" fmla="*/ 105 h 640"/>
                <a:gd name="T18" fmla="*/ 598 w 1007"/>
                <a:gd name="T19" fmla="*/ 94 h 640"/>
                <a:gd name="T20" fmla="*/ 477 w 1007"/>
                <a:gd name="T21" fmla="*/ 78 h 640"/>
                <a:gd name="T22" fmla="*/ 355 w 1007"/>
                <a:gd name="T23" fmla="*/ 62 h 640"/>
                <a:gd name="T24" fmla="*/ 240 w 1007"/>
                <a:gd name="T25" fmla="*/ 43 h 640"/>
                <a:gd name="T26" fmla="*/ 142 w 1007"/>
                <a:gd name="T27" fmla="*/ 21 h 640"/>
                <a:gd name="T28" fmla="*/ 68 w 1007"/>
                <a:gd name="T29" fmla="*/ 12 h 640"/>
                <a:gd name="T30" fmla="*/ 24 w 1007"/>
                <a:gd name="T31" fmla="*/ 2 h 640"/>
                <a:gd name="T32" fmla="*/ 0 w 1007"/>
                <a:gd name="T33" fmla="*/ 90 h 640"/>
                <a:gd name="T34" fmla="*/ 13 w 1007"/>
                <a:gd name="T35" fmla="*/ 136 h 640"/>
                <a:gd name="T36" fmla="*/ 18 w 1007"/>
                <a:gd name="T37" fmla="*/ 151 h 640"/>
                <a:gd name="T38" fmla="*/ 18 w 1007"/>
                <a:gd name="T39" fmla="*/ 157 h 640"/>
                <a:gd name="T40" fmla="*/ 20 w 1007"/>
                <a:gd name="T41" fmla="*/ 161 h 640"/>
                <a:gd name="T42" fmla="*/ 35 w 1007"/>
                <a:gd name="T43" fmla="*/ 168 h 640"/>
                <a:gd name="T44" fmla="*/ 45 w 1007"/>
                <a:gd name="T45" fmla="*/ 186 h 640"/>
                <a:gd name="T46" fmla="*/ 48 w 1007"/>
                <a:gd name="T47" fmla="*/ 204 h 640"/>
                <a:gd name="T48" fmla="*/ 49 w 1007"/>
                <a:gd name="T49" fmla="*/ 211 h 640"/>
                <a:gd name="T50" fmla="*/ 68 w 1007"/>
                <a:gd name="T51" fmla="*/ 232 h 640"/>
                <a:gd name="T52" fmla="*/ 85 w 1007"/>
                <a:gd name="T53" fmla="*/ 233 h 640"/>
                <a:gd name="T54" fmla="*/ 71 w 1007"/>
                <a:gd name="T55" fmla="*/ 266 h 640"/>
                <a:gd name="T56" fmla="*/ 66 w 1007"/>
                <a:gd name="T57" fmla="*/ 284 h 640"/>
                <a:gd name="T58" fmla="*/ 66 w 1007"/>
                <a:gd name="T59" fmla="*/ 302 h 640"/>
                <a:gd name="T60" fmla="*/ 54 w 1007"/>
                <a:gd name="T61" fmla="*/ 309 h 640"/>
                <a:gd name="T62" fmla="*/ 54 w 1007"/>
                <a:gd name="T63" fmla="*/ 322 h 640"/>
                <a:gd name="T64" fmla="*/ 58 w 1007"/>
                <a:gd name="T65" fmla="*/ 333 h 640"/>
                <a:gd name="T66" fmla="*/ 93 w 1007"/>
                <a:gd name="T67" fmla="*/ 323 h 640"/>
                <a:gd name="T68" fmla="*/ 96 w 1007"/>
                <a:gd name="T69" fmla="*/ 322 h 640"/>
                <a:gd name="T70" fmla="*/ 100 w 1007"/>
                <a:gd name="T71" fmla="*/ 338 h 640"/>
                <a:gd name="T72" fmla="*/ 102 w 1007"/>
                <a:gd name="T73" fmla="*/ 367 h 640"/>
                <a:gd name="T74" fmla="*/ 107 w 1007"/>
                <a:gd name="T75" fmla="*/ 377 h 640"/>
                <a:gd name="T76" fmla="*/ 113 w 1007"/>
                <a:gd name="T77" fmla="*/ 392 h 640"/>
                <a:gd name="T78" fmla="*/ 110 w 1007"/>
                <a:gd name="T79" fmla="*/ 397 h 640"/>
                <a:gd name="T80" fmla="*/ 113 w 1007"/>
                <a:gd name="T81" fmla="*/ 409 h 640"/>
                <a:gd name="T82" fmla="*/ 121 w 1007"/>
                <a:gd name="T83" fmla="*/ 410 h 640"/>
                <a:gd name="T84" fmla="*/ 131 w 1007"/>
                <a:gd name="T85" fmla="*/ 434 h 640"/>
                <a:gd name="T86" fmla="*/ 133 w 1007"/>
                <a:gd name="T87" fmla="*/ 450 h 640"/>
                <a:gd name="T88" fmla="*/ 141 w 1007"/>
                <a:gd name="T89" fmla="*/ 460 h 640"/>
                <a:gd name="T90" fmla="*/ 145 w 1007"/>
                <a:gd name="T91" fmla="*/ 453 h 640"/>
                <a:gd name="T92" fmla="*/ 153 w 1007"/>
                <a:gd name="T93" fmla="*/ 448 h 640"/>
                <a:gd name="T94" fmla="*/ 162 w 1007"/>
                <a:gd name="T95" fmla="*/ 450 h 640"/>
                <a:gd name="T96" fmla="*/ 176 w 1007"/>
                <a:gd name="T97" fmla="*/ 453 h 640"/>
                <a:gd name="T98" fmla="*/ 180 w 1007"/>
                <a:gd name="T99" fmla="*/ 446 h 640"/>
                <a:gd name="T100" fmla="*/ 187 w 1007"/>
                <a:gd name="T101" fmla="*/ 446 h 640"/>
                <a:gd name="T102" fmla="*/ 190 w 1007"/>
                <a:gd name="T103" fmla="*/ 450 h 640"/>
                <a:gd name="T104" fmla="*/ 215 w 1007"/>
                <a:gd name="T105" fmla="*/ 453 h 640"/>
                <a:gd name="T106" fmla="*/ 248 w 1007"/>
                <a:gd name="T107" fmla="*/ 439 h 6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07"/>
                <a:gd name="T163" fmla="*/ 0 h 640"/>
                <a:gd name="T164" fmla="*/ 1007 w 1007"/>
                <a:gd name="T165" fmla="*/ 640 h 6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07" h="640">
                  <a:moveTo>
                    <a:pt x="358" y="569"/>
                  </a:moveTo>
                  <a:lnTo>
                    <a:pt x="380" y="572"/>
                  </a:lnTo>
                  <a:lnTo>
                    <a:pt x="404" y="576"/>
                  </a:lnTo>
                  <a:lnTo>
                    <a:pt x="428" y="581"/>
                  </a:lnTo>
                  <a:lnTo>
                    <a:pt x="453" y="584"/>
                  </a:lnTo>
                  <a:lnTo>
                    <a:pt x="477" y="588"/>
                  </a:lnTo>
                  <a:lnTo>
                    <a:pt x="502" y="591"/>
                  </a:lnTo>
                  <a:lnTo>
                    <a:pt x="528" y="594"/>
                  </a:lnTo>
                  <a:lnTo>
                    <a:pt x="553" y="598"/>
                  </a:lnTo>
                  <a:lnTo>
                    <a:pt x="578" y="601"/>
                  </a:lnTo>
                  <a:lnTo>
                    <a:pt x="605" y="603"/>
                  </a:lnTo>
                  <a:lnTo>
                    <a:pt x="631" y="606"/>
                  </a:lnTo>
                  <a:lnTo>
                    <a:pt x="655" y="610"/>
                  </a:lnTo>
                  <a:lnTo>
                    <a:pt x="680" y="613"/>
                  </a:lnTo>
                  <a:lnTo>
                    <a:pt x="704" y="615"/>
                  </a:lnTo>
                  <a:lnTo>
                    <a:pt x="727" y="618"/>
                  </a:lnTo>
                  <a:lnTo>
                    <a:pt x="751" y="620"/>
                  </a:lnTo>
                  <a:lnTo>
                    <a:pt x="775" y="621"/>
                  </a:lnTo>
                  <a:lnTo>
                    <a:pt x="797" y="625"/>
                  </a:lnTo>
                  <a:lnTo>
                    <a:pt x="817" y="627"/>
                  </a:lnTo>
                  <a:lnTo>
                    <a:pt x="837" y="628"/>
                  </a:lnTo>
                  <a:lnTo>
                    <a:pt x="856" y="630"/>
                  </a:lnTo>
                  <a:lnTo>
                    <a:pt x="873" y="632"/>
                  </a:lnTo>
                  <a:lnTo>
                    <a:pt x="890" y="633"/>
                  </a:lnTo>
                  <a:lnTo>
                    <a:pt x="905" y="635"/>
                  </a:lnTo>
                  <a:lnTo>
                    <a:pt x="919" y="635"/>
                  </a:lnTo>
                  <a:lnTo>
                    <a:pt x="930" y="637"/>
                  </a:lnTo>
                  <a:lnTo>
                    <a:pt x="941" y="637"/>
                  </a:lnTo>
                  <a:lnTo>
                    <a:pt x="949" y="638"/>
                  </a:lnTo>
                  <a:lnTo>
                    <a:pt x="957" y="638"/>
                  </a:lnTo>
                  <a:lnTo>
                    <a:pt x="963" y="638"/>
                  </a:lnTo>
                  <a:lnTo>
                    <a:pt x="966" y="640"/>
                  </a:lnTo>
                  <a:lnTo>
                    <a:pt x="1007" y="144"/>
                  </a:lnTo>
                  <a:lnTo>
                    <a:pt x="974" y="143"/>
                  </a:lnTo>
                  <a:lnTo>
                    <a:pt x="941" y="141"/>
                  </a:lnTo>
                  <a:lnTo>
                    <a:pt x="905" y="139"/>
                  </a:lnTo>
                  <a:lnTo>
                    <a:pt x="869" y="136"/>
                  </a:lnTo>
                  <a:lnTo>
                    <a:pt x="832" y="131"/>
                  </a:lnTo>
                  <a:lnTo>
                    <a:pt x="793" y="127"/>
                  </a:lnTo>
                  <a:lnTo>
                    <a:pt x="754" y="122"/>
                  </a:lnTo>
                  <a:lnTo>
                    <a:pt x="714" y="117"/>
                  </a:lnTo>
                  <a:lnTo>
                    <a:pt x="673" y="112"/>
                  </a:lnTo>
                  <a:lnTo>
                    <a:pt x="633" y="105"/>
                  </a:lnTo>
                  <a:lnTo>
                    <a:pt x="592" y="100"/>
                  </a:lnTo>
                  <a:lnTo>
                    <a:pt x="551" y="93"/>
                  </a:lnTo>
                  <a:lnTo>
                    <a:pt x="511" y="88"/>
                  </a:lnTo>
                  <a:lnTo>
                    <a:pt x="470" y="82"/>
                  </a:lnTo>
                  <a:lnTo>
                    <a:pt x="431" y="75"/>
                  </a:lnTo>
                  <a:lnTo>
                    <a:pt x="392" y="68"/>
                  </a:lnTo>
                  <a:lnTo>
                    <a:pt x="355" y="61"/>
                  </a:lnTo>
                  <a:lnTo>
                    <a:pt x="318" y="56"/>
                  </a:lnTo>
                  <a:lnTo>
                    <a:pt x="282" y="49"/>
                  </a:lnTo>
                  <a:lnTo>
                    <a:pt x="248" y="43"/>
                  </a:lnTo>
                  <a:lnTo>
                    <a:pt x="216" y="38"/>
                  </a:lnTo>
                  <a:lnTo>
                    <a:pt x="188" y="31"/>
                  </a:lnTo>
                  <a:lnTo>
                    <a:pt x="159" y="26"/>
                  </a:lnTo>
                  <a:lnTo>
                    <a:pt x="133" y="21"/>
                  </a:lnTo>
                  <a:lnTo>
                    <a:pt x="108" y="17"/>
                  </a:lnTo>
                  <a:lnTo>
                    <a:pt x="88" y="12"/>
                  </a:lnTo>
                  <a:lnTo>
                    <a:pt x="69" y="9"/>
                  </a:lnTo>
                  <a:lnTo>
                    <a:pt x="54" y="5"/>
                  </a:lnTo>
                  <a:lnTo>
                    <a:pt x="42" y="4"/>
                  </a:lnTo>
                  <a:lnTo>
                    <a:pt x="34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0" y="122"/>
                  </a:lnTo>
                  <a:lnTo>
                    <a:pt x="8" y="141"/>
                  </a:lnTo>
                  <a:lnTo>
                    <a:pt x="20" y="168"/>
                  </a:lnTo>
                  <a:lnTo>
                    <a:pt x="20" y="178"/>
                  </a:lnTo>
                  <a:lnTo>
                    <a:pt x="13" y="183"/>
                  </a:lnTo>
                  <a:lnTo>
                    <a:pt x="22" y="190"/>
                  </a:lnTo>
                  <a:lnTo>
                    <a:pt x="15" y="195"/>
                  </a:lnTo>
                  <a:lnTo>
                    <a:pt x="15" y="202"/>
                  </a:lnTo>
                  <a:lnTo>
                    <a:pt x="28" y="205"/>
                  </a:lnTo>
                  <a:lnTo>
                    <a:pt x="28" y="207"/>
                  </a:lnTo>
                  <a:lnTo>
                    <a:pt x="28" y="209"/>
                  </a:lnTo>
                  <a:lnTo>
                    <a:pt x="28" y="210"/>
                  </a:lnTo>
                  <a:lnTo>
                    <a:pt x="28" y="212"/>
                  </a:lnTo>
                  <a:lnTo>
                    <a:pt x="28" y="214"/>
                  </a:lnTo>
                  <a:lnTo>
                    <a:pt x="28" y="215"/>
                  </a:lnTo>
                  <a:lnTo>
                    <a:pt x="30" y="217"/>
                  </a:lnTo>
                  <a:lnTo>
                    <a:pt x="35" y="219"/>
                  </a:lnTo>
                  <a:lnTo>
                    <a:pt x="39" y="220"/>
                  </a:lnTo>
                  <a:lnTo>
                    <a:pt x="42" y="224"/>
                  </a:lnTo>
                  <a:lnTo>
                    <a:pt x="45" y="227"/>
                  </a:lnTo>
                  <a:lnTo>
                    <a:pt x="49" y="232"/>
                  </a:lnTo>
                  <a:lnTo>
                    <a:pt x="52" y="239"/>
                  </a:lnTo>
                  <a:lnTo>
                    <a:pt x="54" y="244"/>
                  </a:lnTo>
                  <a:lnTo>
                    <a:pt x="57" y="251"/>
                  </a:lnTo>
                  <a:lnTo>
                    <a:pt x="59" y="258"/>
                  </a:lnTo>
                  <a:lnTo>
                    <a:pt x="61" y="263"/>
                  </a:lnTo>
                  <a:lnTo>
                    <a:pt x="62" y="269"/>
                  </a:lnTo>
                  <a:lnTo>
                    <a:pt x="64" y="275"/>
                  </a:lnTo>
                  <a:lnTo>
                    <a:pt x="64" y="278"/>
                  </a:lnTo>
                  <a:lnTo>
                    <a:pt x="66" y="281"/>
                  </a:lnTo>
                  <a:lnTo>
                    <a:pt x="66" y="283"/>
                  </a:lnTo>
                  <a:lnTo>
                    <a:pt x="66" y="285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86" y="300"/>
                  </a:lnTo>
                  <a:lnTo>
                    <a:pt x="88" y="313"/>
                  </a:lnTo>
                  <a:lnTo>
                    <a:pt x="94" y="313"/>
                  </a:lnTo>
                  <a:lnTo>
                    <a:pt x="113" y="313"/>
                  </a:lnTo>
                  <a:lnTo>
                    <a:pt x="113" y="315"/>
                  </a:lnTo>
                  <a:lnTo>
                    <a:pt x="101" y="337"/>
                  </a:lnTo>
                  <a:lnTo>
                    <a:pt x="101" y="349"/>
                  </a:lnTo>
                  <a:lnTo>
                    <a:pt x="93" y="359"/>
                  </a:lnTo>
                  <a:lnTo>
                    <a:pt x="94" y="359"/>
                  </a:lnTo>
                  <a:lnTo>
                    <a:pt x="94" y="368"/>
                  </a:lnTo>
                  <a:lnTo>
                    <a:pt x="88" y="373"/>
                  </a:lnTo>
                  <a:lnTo>
                    <a:pt x="86" y="383"/>
                  </a:lnTo>
                  <a:lnTo>
                    <a:pt x="89" y="401"/>
                  </a:lnTo>
                  <a:lnTo>
                    <a:pt x="89" y="403"/>
                  </a:lnTo>
                  <a:lnTo>
                    <a:pt x="88" y="405"/>
                  </a:lnTo>
                  <a:lnTo>
                    <a:pt x="86" y="408"/>
                  </a:lnTo>
                  <a:lnTo>
                    <a:pt x="79" y="410"/>
                  </a:lnTo>
                  <a:lnTo>
                    <a:pt x="76" y="413"/>
                  </a:lnTo>
                  <a:lnTo>
                    <a:pt x="74" y="417"/>
                  </a:lnTo>
                  <a:lnTo>
                    <a:pt x="72" y="422"/>
                  </a:lnTo>
                  <a:lnTo>
                    <a:pt x="72" y="427"/>
                  </a:lnTo>
                  <a:lnTo>
                    <a:pt x="74" y="430"/>
                  </a:lnTo>
                  <a:lnTo>
                    <a:pt x="74" y="434"/>
                  </a:lnTo>
                  <a:lnTo>
                    <a:pt x="74" y="435"/>
                  </a:lnTo>
                  <a:lnTo>
                    <a:pt x="69" y="437"/>
                  </a:lnTo>
                  <a:lnTo>
                    <a:pt x="69" y="445"/>
                  </a:lnTo>
                  <a:lnTo>
                    <a:pt x="78" y="449"/>
                  </a:lnTo>
                  <a:lnTo>
                    <a:pt x="86" y="457"/>
                  </a:lnTo>
                  <a:lnTo>
                    <a:pt x="101" y="452"/>
                  </a:lnTo>
                  <a:lnTo>
                    <a:pt x="116" y="439"/>
                  </a:lnTo>
                  <a:lnTo>
                    <a:pt x="123" y="437"/>
                  </a:lnTo>
                  <a:lnTo>
                    <a:pt x="125" y="435"/>
                  </a:lnTo>
                  <a:lnTo>
                    <a:pt x="125" y="434"/>
                  </a:lnTo>
                  <a:lnTo>
                    <a:pt x="127" y="434"/>
                  </a:lnTo>
                  <a:lnTo>
                    <a:pt x="128" y="435"/>
                  </a:lnTo>
                  <a:lnTo>
                    <a:pt x="130" y="439"/>
                  </a:lnTo>
                  <a:lnTo>
                    <a:pt x="132" y="447"/>
                  </a:lnTo>
                  <a:lnTo>
                    <a:pt x="132" y="457"/>
                  </a:lnTo>
                  <a:lnTo>
                    <a:pt x="132" y="471"/>
                  </a:lnTo>
                  <a:lnTo>
                    <a:pt x="132" y="481"/>
                  </a:lnTo>
                  <a:lnTo>
                    <a:pt x="133" y="489"/>
                  </a:lnTo>
                  <a:lnTo>
                    <a:pt x="135" y="496"/>
                  </a:lnTo>
                  <a:lnTo>
                    <a:pt x="137" y="503"/>
                  </a:lnTo>
                  <a:lnTo>
                    <a:pt x="138" y="506"/>
                  </a:lnTo>
                  <a:lnTo>
                    <a:pt x="140" y="508"/>
                  </a:lnTo>
                  <a:lnTo>
                    <a:pt x="142" y="510"/>
                  </a:lnTo>
                  <a:lnTo>
                    <a:pt x="145" y="518"/>
                  </a:lnTo>
                  <a:lnTo>
                    <a:pt x="147" y="523"/>
                  </a:lnTo>
                  <a:lnTo>
                    <a:pt x="149" y="528"/>
                  </a:lnTo>
                  <a:lnTo>
                    <a:pt x="149" y="530"/>
                  </a:lnTo>
                  <a:lnTo>
                    <a:pt x="147" y="533"/>
                  </a:lnTo>
                  <a:lnTo>
                    <a:pt x="147" y="535"/>
                  </a:lnTo>
                  <a:lnTo>
                    <a:pt x="145" y="537"/>
                  </a:lnTo>
                  <a:lnTo>
                    <a:pt x="144" y="542"/>
                  </a:lnTo>
                  <a:lnTo>
                    <a:pt x="145" y="545"/>
                  </a:lnTo>
                  <a:lnTo>
                    <a:pt x="147" y="549"/>
                  </a:lnTo>
                  <a:lnTo>
                    <a:pt x="150" y="552"/>
                  </a:lnTo>
                  <a:lnTo>
                    <a:pt x="154" y="554"/>
                  </a:lnTo>
                  <a:lnTo>
                    <a:pt x="157" y="555"/>
                  </a:lnTo>
                  <a:lnTo>
                    <a:pt x="159" y="555"/>
                  </a:lnTo>
                  <a:lnTo>
                    <a:pt x="160" y="555"/>
                  </a:lnTo>
                  <a:lnTo>
                    <a:pt x="172" y="574"/>
                  </a:lnTo>
                  <a:lnTo>
                    <a:pt x="172" y="576"/>
                  </a:lnTo>
                  <a:lnTo>
                    <a:pt x="174" y="579"/>
                  </a:lnTo>
                  <a:lnTo>
                    <a:pt x="174" y="586"/>
                  </a:lnTo>
                  <a:lnTo>
                    <a:pt x="174" y="593"/>
                  </a:lnTo>
                  <a:lnTo>
                    <a:pt x="176" y="599"/>
                  </a:lnTo>
                  <a:lnTo>
                    <a:pt x="176" y="605"/>
                  </a:lnTo>
                  <a:lnTo>
                    <a:pt x="177" y="610"/>
                  </a:lnTo>
                  <a:lnTo>
                    <a:pt x="177" y="611"/>
                  </a:lnTo>
                  <a:lnTo>
                    <a:pt x="181" y="616"/>
                  </a:lnTo>
                  <a:lnTo>
                    <a:pt x="184" y="620"/>
                  </a:lnTo>
                  <a:lnTo>
                    <a:pt x="186" y="620"/>
                  </a:lnTo>
                  <a:lnTo>
                    <a:pt x="188" y="620"/>
                  </a:lnTo>
                  <a:lnTo>
                    <a:pt x="189" y="616"/>
                  </a:lnTo>
                  <a:lnTo>
                    <a:pt x="191" y="615"/>
                  </a:lnTo>
                  <a:lnTo>
                    <a:pt x="191" y="613"/>
                  </a:lnTo>
                  <a:lnTo>
                    <a:pt x="191" y="611"/>
                  </a:lnTo>
                  <a:lnTo>
                    <a:pt x="194" y="606"/>
                  </a:lnTo>
                  <a:lnTo>
                    <a:pt x="199" y="605"/>
                  </a:lnTo>
                  <a:lnTo>
                    <a:pt x="203" y="605"/>
                  </a:lnTo>
                  <a:lnTo>
                    <a:pt x="206" y="605"/>
                  </a:lnTo>
                  <a:lnTo>
                    <a:pt x="211" y="606"/>
                  </a:lnTo>
                  <a:lnTo>
                    <a:pt x="213" y="608"/>
                  </a:lnTo>
                  <a:lnTo>
                    <a:pt x="216" y="610"/>
                  </a:lnTo>
                  <a:lnTo>
                    <a:pt x="218" y="611"/>
                  </a:lnTo>
                  <a:lnTo>
                    <a:pt x="223" y="615"/>
                  </a:lnTo>
                  <a:lnTo>
                    <a:pt x="228" y="615"/>
                  </a:lnTo>
                  <a:lnTo>
                    <a:pt x="232" y="613"/>
                  </a:lnTo>
                  <a:lnTo>
                    <a:pt x="235" y="611"/>
                  </a:lnTo>
                  <a:lnTo>
                    <a:pt x="237" y="608"/>
                  </a:lnTo>
                  <a:lnTo>
                    <a:pt x="238" y="606"/>
                  </a:lnTo>
                  <a:lnTo>
                    <a:pt x="238" y="603"/>
                  </a:lnTo>
                  <a:lnTo>
                    <a:pt x="240" y="603"/>
                  </a:lnTo>
                  <a:lnTo>
                    <a:pt x="243" y="601"/>
                  </a:lnTo>
                  <a:lnTo>
                    <a:pt x="245" y="601"/>
                  </a:lnTo>
                  <a:lnTo>
                    <a:pt x="247" y="603"/>
                  </a:lnTo>
                  <a:lnTo>
                    <a:pt x="248" y="605"/>
                  </a:lnTo>
                  <a:lnTo>
                    <a:pt x="250" y="606"/>
                  </a:lnTo>
                  <a:lnTo>
                    <a:pt x="250" y="608"/>
                  </a:lnTo>
                  <a:lnTo>
                    <a:pt x="252" y="610"/>
                  </a:lnTo>
                  <a:lnTo>
                    <a:pt x="252" y="611"/>
                  </a:lnTo>
                  <a:lnTo>
                    <a:pt x="257" y="611"/>
                  </a:lnTo>
                  <a:lnTo>
                    <a:pt x="277" y="608"/>
                  </a:lnTo>
                  <a:lnTo>
                    <a:pt x="284" y="613"/>
                  </a:lnTo>
                  <a:lnTo>
                    <a:pt x="296" y="613"/>
                  </a:lnTo>
                  <a:lnTo>
                    <a:pt x="311" y="611"/>
                  </a:lnTo>
                  <a:lnTo>
                    <a:pt x="318" y="594"/>
                  </a:lnTo>
                  <a:lnTo>
                    <a:pt x="328" y="594"/>
                  </a:lnTo>
                  <a:lnTo>
                    <a:pt x="335" y="615"/>
                  </a:lnTo>
                  <a:lnTo>
                    <a:pt x="345" y="630"/>
                  </a:lnTo>
                  <a:lnTo>
                    <a:pt x="358" y="569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0" name="Freeform 123"/>
            <p:cNvSpPr>
              <a:spLocks/>
            </p:cNvSpPr>
            <p:nvPr/>
          </p:nvSpPr>
          <p:spPr bwMode="auto">
            <a:xfrm>
              <a:off x="5318125" y="3876675"/>
              <a:ext cx="627063" cy="862013"/>
            </a:xfrm>
            <a:custGeom>
              <a:avLst/>
              <a:gdLst>
                <a:gd name="T0" fmla="*/ 0 w 626"/>
                <a:gd name="T1" fmla="*/ 273 h 970"/>
                <a:gd name="T2" fmla="*/ 72 w 626"/>
                <a:gd name="T3" fmla="*/ 2 h 970"/>
                <a:gd name="T4" fmla="*/ 90 w 626"/>
                <a:gd name="T5" fmla="*/ 8 h 970"/>
                <a:gd name="T6" fmla="*/ 111 w 626"/>
                <a:gd name="T7" fmla="*/ 15 h 970"/>
                <a:gd name="T8" fmla="*/ 129 w 626"/>
                <a:gd name="T9" fmla="*/ 17 h 970"/>
                <a:gd name="T10" fmla="*/ 147 w 626"/>
                <a:gd name="T11" fmla="*/ 17 h 970"/>
                <a:gd name="T12" fmla="*/ 164 w 626"/>
                <a:gd name="T13" fmla="*/ 22 h 970"/>
                <a:gd name="T14" fmla="*/ 182 w 626"/>
                <a:gd name="T15" fmla="*/ 29 h 970"/>
                <a:gd name="T16" fmla="*/ 197 w 626"/>
                <a:gd name="T17" fmla="*/ 34 h 970"/>
                <a:gd name="T18" fmla="*/ 211 w 626"/>
                <a:gd name="T19" fmla="*/ 39 h 970"/>
                <a:gd name="T20" fmla="*/ 225 w 626"/>
                <a:gd name="T21" fmla="*/ 41 h 970"/>
                <a:gd name="T22" fmla="*/ 237 w 626"/>
                <a:gd name="T23" fmla="*/ 43 h 970"/>
                <a:gd name="T24" fmla="*/ 247 w 626"/>
                <a:gd name="T25" fmla="*/ 45 h 970"/>
                <a:gd name="T26" fmla="*/ 256 w 626"/>
                <a:gd name="T27" fmla="*/ 47 h 970"/>
                <a:gd name="T28" fmla="*/ 263 w 626"/>
                <a:gd name="T29" fmla="*/ 48 h 970"/>
                <a:gd name="T30" fmla="*/ 267 w 626"/>
                <a:gd name="T31" fmla="*/ 48 h 970"/>
                <a:gd name="T32" fmla="*/ 271 w 626"/>
                <a:gd name="T33" fmla="*/ 49 h 970"/>
                <a:gd name="T34" fmla="*/ 271 w 626"/>
                <a:gd name="T35" fmla="*/ 49 h 970"/>
                <a:gd name="T36" fmla="*/ 475 w 626"/>
                <a:gd name="T37" fmla="*/ 94 h 970"/>
                <a:gd name="T38" fmla="*/ 373 w 626"/>
                <a:gd name="T39" fmla="*/ 620 h 970"/>
                <a:gd name="T40" fmla="*/ 371 w 626"/>
                <a:gd name="T41" fmla="*/ 624 h 970"/>
                <a:gd name="T42" fmla="*/ 368 w 626"/>
                <a:gd name="T43" fmla="*/ 634 h 970"/>
                <a:gd name="T44" fmla="*/ 361 w 626"/>
                <a:gd name="T45" fmla="*/ 640 h 970"/>
                <a:gd name="T46" fmla="*/ 352 w 626"/>
                <a:gd name="T47" fmla="*/ 636 h 970"/>
                <a:gd name="T48" fmla="*/ 350 w 626"/>
                <a:gd name="T49" fmla="*/ 634 h 970"/>
                <a:gd name="T50" fmla="*/ 350 w 626"/>
                <a:gd name="T51" fmla="*/ 632 h 970"/>
                <a:gd name="T52" fmla="*/ 347 w 626"/>
                <a:gd name="T53" fmla="*/ 627 h 970"/>
                <a:gd name="T54" fmla="*/ 340 w 626"/>
                <a:gd name="T55" fmla="*/ 625 h 970"/>
                <a:gd name="T56" fmla="*/ 338 w 626"/>
                <a:gd name="T57" fmla="*/ 625 h 970"/>
                <a:gd name="T58" fmla="*/ 337 w 626"/>
                <a:gd name="T59" fmla="*/ 622 h 970"/>
                <a:gd name="T60" fmla="*/ 333 w 626"/>
                <a:gd name="T61" fmla="*/ 622 h 970"/>
                <a:gd name="T62" fmla="*/ 331 w 626"/>
                <a:gd name="T63" fmla="*/ 624 h 970"/>
                <a:gd name="T64" fmla="*/ 328 w 626"/>
                <a:gd name="T65" fmla="*/ 625 h 970"/>
                <a:gd name="T66" fmla="*/ 322 w 626"/>
                <a:gd name="T67" fmla="*/ 625 h 970"/>
                <a:gd name="T68" fmla="*/ 319 w 626"/>
                <a:gd name="T69" fmla="*/ 625 h 970"/>
                <a:gd name="T70" fmla="*/ 318 w 626"/>
                <a:gd name="T71" fmla="*/ 629 h 970"/>
                <a:gd name="T72" fmla="*/ 318 w 626"/>
                <a:gd name="T73" fmla="*/ 632 h 970"/>
                <a:gd name="T74" fmla="*/ 319 w 626"/>
                <a:gd name="T75" fmla="*/ 636 h 970"/>
                <a:gd name="T76" fmla="*/ 319 w 626"/>
                <a:gd name="T77" fmla="*/ 643 h 970"/>
                <a:gd name="T78" fmla="*/ 319 w 626"/>
                <a:gd name="T79" fmla="*/ 652 h 970"/>
                <a:gd name="T80" fmla="*/ 321 w 626"/>
                <a:gd name="T81" fmla="*/ 660 h 970"/>
                <a:gd name="T82" fmla="*/ 319 w 626"/>
                <a:gd name="T83" fmla="*/ 670 h 970"/>
                <a:gd name="T84" fmla="*/ 318 w 626"/>
                <a:gd name="T85" fmla="*/ 677 h 970"/>
                <a:gd name="T86" fmla="*/ 315 w 626"/>
                <a:gd name="T87" fmla="*/ 683 h 970"/>
                <a:gd name="T88" fmla="*/ 315 w 626"/>
                <a:gd name="T89" fmla="*/ 688 h 970"/>
                <a:gd name="T90" fmla="*/ 315 w 626"/>
                <a:gd name="T91" fmla="*/ 697 h 970"/>
                <a:gd name="T92" fmla="*/ 315 w 626"/>
                <a:gd name="T93" fmla="*/ 707 h 970"/>
                <a:gd name="T94" fmla="*/ 313 w 626"/>
                <a:gd name="T95" fmla="*/ 716 h 970"/>
                <a:gd name="T96" fmla="*/ 311 w 626"/>
                <a:gd name="T97" fmla="*/ 717 h 970"/>
                <a:gd name="T98" fmla="*/ 308 w 626"/>
                <a:gd name="T99" fmla="*/ 720 h 970"/>
                <a:gd name="T100" fmla="*/ 305 w 626"/>
                <a:gd name="T101" fmla="*/ 723 h 970"/>
                <a:gd name="T102" fmla="*/ 304 w 626"/>
                <a:gd name="T103" fmla="*/ 724 h 9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26"/>
                <a:gd name="T157" fmla="*/ 0 h 970"/>
                <a:gd name="T158" fmla="*/ 626 w 626"/>
                <a:gd name="T159" fmla="*/ 970 h 9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26" h="970">
                  <a:moveTo>
                    <a:pt x="400" y="970"/>
                  </a:moveTo>
                  <a:lnTo>
                    <a:pt x="0" y="366"/>
                  </a:lnTo>
                  <a:lnTo>
                    <a:pt x="95" y="0"/>
                  </a:lnTo>
                  <a:lnTo>
                    <a:pt x="93" y="2"/>
                  </a:lnTo>
                  <a:lnTo>
                    <a:pt x="107" y="5"/>
                  </a:lnTo>
                  <a:lnTo>
                    <a:pt x="120" y="8"/>
                  </a:lnTo>
                  <a:lnTo>
                    <a:pt x="132" y="12"/>
                  </a:lnTo>
                  <a:lnTo>
                    <a:pt x="146" y="15"/>
                  </a:lnTo>
                  <a:lnTo>
                    <a:pt x="158" y="19"/>
                  </a:lnTo>
                  <a:lnTo>
                    <a:pt x="170" y="20"/>
                  </a:lnTo>
                  <a:lnTo>
                    <a:pt x="183" y="24"/>
                  </a:lnTo>
                  <a:lnTo>
                    <a:pt x="193" y="27"/>
                  </a:lnTo>
                  <a:lnTo>
                    <a:pt x="205" y="30"/>
                  </a:lnTo>
                  <a:lnTo>
                    <a:pt x="217" y="32"/>
                  </a:lnTo>
                  <a:lnTo>
                    <a:pt x="229" y="36"/>
                  </a:lnTo>
                  <a:lnTo>
                    <a:pt x="239" y="39"/>
                  </a:lnTo>
                  <a:lnTo>
                    <a:pt x="249" y="41"/>
                  </a:lnTo>
                  <a:lnTo>
                    <a:pt x="259" y="44"/>
                  </a:lnTo>
                  <a:lnTo>
                    <a:pt x="269" y="46"/>
                  </a:lnTo>
                  <a:lnTo>
                    <a:pt x="278" y="49"/>
                  </a:lnTo>
                  <a:lnTo>
                    <a:pt x="288" y="51"/>
                  </a:lnTo>
                  <a:lnTo>
                    <a:pt x="296" y="52"/>
                  </a:lnTo>
                  <a:lnTo>
                    <a:pt x="303" y="54"/>
                  </a:lnTo>
                  <a:lnTo>
                    <a:pt x="312" y="56"/>
                  </a:lnTo>
                  <a:lnTo>
                    <a:pt x="318" y="58"/>
                  </a:lnTo>
                  <a:lnTo>
                    <a:pt x="325" y="59"/>
                  </a:lnTo>
                  <a:lnTo>
                    <a:pt x="330" y="61"/>
                  </a:lnTo>
                  <a:lnTo>
                    <a:pt x="337" y="63"/>
                  </a:lnTo>
                  <a:lnTo>
                    <a:pt x="340" y="64"/>
                  </a:lnTo>
                  <a:lnTo>
                    <a:pt x="346" y="66"/>
                  </a:lnTo>
                  <a:lnTo>
                    <a:pt x="349" y="66"/>
                  </a:lnTo>
                  <a:lnTo>
                    <a:pt x="352" y="66"/>
                  </a:lnTo>
                  <a:lnTo>
                    <a:pt x="354" y="68"/>
                  </a:lnTo>
                  <a:lnTo>
                    <a:pt x="357" y="68"/>
                  </a:lnTo>
                  <a:lnTo>
                    <a:pt x="626" y="125"/>
                  </a:lnTo>
                  <a:lnTo>
                    <a:pt x="508" y="741"/>
                  </a:lnTo>
                  <a:lnTo>
                    <a:pt x="491" y="831"/>
                  </a:lnTo>
                  <a:lnTo>
                    <a:pt x="491" y="833"/>
                  </a:lnTo>
                  <a:lnTo>
                    <a:pt x="489" y="836"/>
                  </a:lnTo>
                  <a:lnTo>
                    <a:pt x="488" y="843"/>
                  </a:lnTo>
                  <a:lnTo>
                    <a:pt x="484" y="850"/>
                  </a:lnTo>
                  <a:lnTo>
                    <a:pt x="481" y="855"/>
                  </a:lnTo>
                  <a:lnTo>
                    <a:pt x="476" y="858"/>
                  </a:lnTo>
                  <a:lnTo>
                    <a:pt x="471" y="858"/>
                  </a:lnTo>
                  <a:lnTo>
                    <a:pt x="464" y="853"/>
                  </a:lnTo>
                  <a:lnTo>
                    <a:pt x="464" y="851"/>
                  </a:lnTo>
                  <a:lnTo>
                    <a:pt x="462" y="850"/>
                  </a:lnTo>
                  <a:lnTo>
                    <a:pt x="462" y="848"/>
                  </a:lnTo>
                  <a:lnTo>
                    <a:pt x="462" y="846"/>
                  </a:lnTo>
                  <a:lnTo>
                    <a:pt x="461" y="844"/>
                  </a:lnTo>
                  <a:lnTo>
                    <a:pt x="457" y="841"/>
                  </a:lnTo>
                  <a:lnTo>
                    <a:pt x="454" y="841"/>
                  </a:lnTo>
                  <a:lnTo>
                    <a:pt x="449" y="839"/>
                  </a:lnTo>
                  <a:lnTo>
                    <a:pt x="447" y="839"/>
                  </a:lnTo>
                  <a:lnTo>
                    <a:pt x="445" y="838"/>
                  </a:lnTo>
                  <a:lnTo>
                    <a:pt x="445" y="836"/>
                  </a:lnTo>
                  <a:lnTo>
                    <a:pt x="444" y="834"/>
                  </a:lnTo>
                  <a:lnTo>
                    <a:pt x="440" y="833"/>
                  </a:lnTo>
                  <a:lnTo>
                    <a:pt x="439" y="833"/>
                  </a:lnTo>
                  <a:lnTo>
                    <a:pt x="437" y="833"/>
                  </a:lnTo>
                  <a:lnTo>
                    <a:pt x="435" y="836"/>
                  </a:lnTo>
                  <a:lnTo>
                    <a:pt x="434" y="836"/>
                  </a:lnTo>
                  <a:lnTo>
                    <a:pt x="432" y="838"/>
                  </a:lnTo>
                  <a:lnTo>
                    <a:pt x="428" y="838"/>
                  </a:lnTo>
                  <a:lnTo>
                    <a:pt x="425" y="838"/>
                  </a:lnTo>
                  <a:lnTo>
                    <a:pt x="423" y="838"/>
                  </a:lnTo>
                  <a:lnTo>
                    <a:pt x="420" y="839"/>
                  </a:lnTo>
                  <a:lnTo>
                    <a:pt x="420" y="841"/>
                  </a:lnTo>
                  <a:lnTo>
                    <a:pt x="418" y="843"/>
                  </a:lnTo>
                  <a:lnTo>
                    <a:pt x="418" y="844"/>
                  </a:lnTo>
                  <a:lnTo>
                    <a:pt x="418" y="846"/>
                  </a:lnTo>
                  <a:lnTo>
                    <a:pt x="420" y="850"/>
                  </a:lnTo>
                  <a:lnTo>
                    <a:pt x="420" y="853"/>
                  </a:lnTo>
                  <a:lnTo>
                    <a:pt x="420" y="856"/>
                  </a:lnTo>
                  <a:lnTo>
                    <a:pt x="420" y="861"/>
                  </a:lnTo>
                  <a:lnTo>
                    <a:pt x="420" y="866"/>
                  </a:lnTo>
                  <a:lnTo>
                    <a:pt x="420" y="873"/>
                  </a:lnTo>
                  <a:lnTo>
                    <a:pt x="422" y="878"/>
                  </a:lnTo>
                  <a:lnTo>
                    <a:pt x="422" y="885"/>
                  </a:lnTo>
                  <a:lnTo>
                    <a:pt x="420" y="890"/>
                  </a:lnTo>
                  <a:lnTo>
                    <a:pt x="420" y="897"/>
                  </a:lnTo>
                  <a:lnTo>
                    <a:pt x="420" y="902"/>
                  </a:lnTo>
                  <a:lnTo>
                    <a:pt x="418" y="907"/>
                  </a:lnTo>
                  <a:lnTo>
                    <a:pt x="417" y="912"/>
                  </a:lnTo>
                  <a:lnTo>
                    <a:pt x="415" y="916"/>
                  </a:lnTo>
                  <a:lnTo>
                    <a:pt x="415" y="919"/>
                  </a:lnTo>
                  <a:lnTo>
                    <a:pt x="415" y="922"/>
                  </a:lnTo>
                  <a:lnTo>
                    <a:pt x="415" y="927"/>
                  </a:lnTo>
                  <a:lnTo>
                    <a:pt x="415" y="934"/>
                  </a:lnTo>
                  <a:lnTo>
                    <a:pt x="415" y="941"/>
                  </a:lnTo>
                  <a:lnTo>
                    <a:pt x="415" y="948"/>
                  </a:lnTo>
                  <a:lnTo>
                    <a:pt x="415" y="954"/>
                  </a:lnTo>
                  <a:lnTo>
                    <a:pt x="413" y="960"/>
                  </a:lnTo>
                  <a:lnTo>
                    <a:pt x="412" y="960"/>
                  </a:lnTo>
                  <a:lnTo>
                    <a:pt x="410" y="961"/>
                  </a:lnTo>
                  <a:lnTo>
                    <a:pt x="408" y="963"/>
                  </a:lnTo>
                  <a:lnTo>
                    <a:pt x="406" y="965"/>
                  </a:lnTo>
                  <a:lnTo>
                    <a:pt x="403" y="966"/>
                  </a:lnTo>
                  <a:lnTo>
                    <a:pt x="401" y="968"/>
                  </a:lnTo>
                  <a:lnTo>
                    <a:pt x="400" y="970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1" name="Freeform 124"/>
            <p:cNvSpPr>
              <a:spLocks/>
            </p:cNvSpPr>
            <p:nvPr/>
          </p:nvSpPr>
          <p:spPr bwMode="auto">
            <a:xfrm>
              <a:off x="5645150" y="4535488"/>
              <a:ext cx="668338" cy="692150"/>
            </a:xfrm>
            <a:custGeom>
              <a:avLst/>
              <a:gdLst>
                <a:gd name="T0" fmla="*/ 19 w 667"/>
                <a:gd name="T1" fmla="*/ 380 h 780"/>
                <a:gd name="T2" fmla="*/ 29 w 667"/>
                <a:gd name="T3" fmla="*/ 376 h 780"/>
                <a:gd name="T4" fmla="*/ 32 w 667"/>
                <a:gd name="T5" fmla="*/ 368 h 780"/>
                <a:gd name="T6" fmla="*/ 32 w 667"/>
                <a:gd name="T7" fmla="*/ 360 h 780"/>
                <a:gd name="T8" fmla="*/ 31 w 667"/>
                <a:gd name="T9" fmla="*/ 357 h 780"/>
                <a:gd name="T10" fmla="*/ 19 w 667"/>
                <a:gd name="T11" fmla="*/ 337 h 780"/>
                <a:gd name="T12" fmla="*/ 20 w 667"/>
                <a:gd name="T13" fmla="*/ 321 h 780"/>
                <a:gd name="T14" fmla="*/ 22 w 667"/>
                <a:gd name="T15" fmla="*/ 320 h 780"/>
                <a:gd name="T16" fmla="*/ 27 w 667"/>
                <a:gd name="T17" fmla="*/ 316 h 780"/>
                <a:gd name="T18" fmla="*/ 32 w 667"/>
                <a:gd name="T19" fmla="*/ 314 h 780"/>
                <a:gd name="T20" fmla="*/ 36 w 667"/>
                <a:gd name="T21" fmla="*/ 312 h 780"/>
                <a:gd name="T22" fmla="*/ 45 w 667"/>
                <a:gd name="T23" fmla="*/ 304 h 780"/>
                <a:gd name="T24" fmla="*/ 47 w 667"/>
                <a:gd name="T25" fmla="*/ 294 h 780"/>
                <a:gd name="T26" fmla="*/ 48 w 667"/>
                <a:gd name="T27" fmla="*/ 285 h 780"/>
                <a:gd name="T28" fmla="*/ 48 w 667"/>
                <a:gd name="T29" fmla="*/ 280 h 780"/>
                <a:gd name="T30" fmla="*/ 50 w 667"/>
                <a:gd name="T31" fmla="*/ 268 h 780"/>
                <a:gd name="T32" fmla="*/ 61 w 667"/>
                <a:gd name="T33" fmla="*/ 259 h 780"/>
                <a:gd name="T34" fmla="*/ 74 w 667"/>
                <a:gd name="T35" fmla="*/ 255 h 780"/>
                <a:gd name="T36" fmla="*/ 78 w 667"/>
                <a:gd name="T37" fmla="*/ 254 h 780"/>
                <a:gd name="T38" fmla="*/ 82 w 667"/>
                <a:gd name="T39" fmla="*/ 241 h 780"/>
                <a:gd name="T40" fmla="*/ 72 w 667"/>
                <a:gd name="T41" fmla="*/ 210 h 780"/>
                <a:gd name="T42" fmla="*/ 56 w 667"/>
                <a:gd name="T43" fmla="*/ 181 h 780"/>
                <a:gd name="T44" fmla="*/ 54 w 667"/>
                <a:gd name="T45" fmla="*/ 170 h 780"/>
                <a:gd name="T46" fmla="*/ 56 w 667"/>
                <a:gd name="T47" fmla="*/ 167 h 780"/>
                <a:gd name="T48" fmla="*/ 61 w 667"/>
                <a:gd name="T49" fmla="*/ 165 h 780"/>
                <a:gd name="T50" fmla="*/ 65 w 667"/>
                <a:gd name="T51" fmla="*/ 163 h 780"/>
                <a:gd name="T52" fmla="*/ 68 w 667"/>
                <a:gd name="T53" fmla="*/ 158 h 780"/>
                <a:gd name="T54" fmla="*/ 68 w 667"/>
                <a:gd name="T55" fmla="*/ 148 h 780"/>
                <a:gd name="T56" fmla="*/ 68 w 667"/>
                <a:gd name="T57" fmla="*/ 139 h 780"/>
                <a:gd name="T58" fmla="*/ 68 w 667"/>
                <a:gd name="T59" fmla="*/ 132 h 780"/>
                <a:gd name="T60" fmla="*/ 70 w 667"/>
                <a:gd name="T61" fmla="*/ 127 h 780"/>
                <a:gd name="T62" fmla="*/ 72 w 667"/>
                <a:gd name="T63" fmla="*/ 119 h 780"/>
                <a:gd name="T64" fmla="*/ 72 w 667"/>
                <a:gd name="T65" fmla="*/ 111 h 780"/>
                <a:gd name="T66" fmla="*/ 74 w 667"/>
                <a:gd name="T67" fmla="*/ 102 h 780"/>
                <a:gd name="T68" fmla="*/ 72 w 667"/>
                <a:gd name="T69" fmla="*/ 93 h 780"/>
                <a:gd name="T70" fmla="*/ 72 w 667"/>
                <a:gd name="T71" fmla="*/ 85 h 780"/>
                <a:gd name="T72" fmla="*/ 72 w 667"/>
                <a:gd name="T73" fmla="*/ 80 h 780"/>
                <a:gd name="T74" fmla="*/ 71 w 667"/>
                <a:gd name="T75" fmla="*/ 76 h 780"/>
                <a:gd name="T76" fmla="*/ 72 w 667"/>
                <a:gd name="T77" fmla="*/ 74 h 780"/>
                <a:gd name="T78" fmla="*/ 74 w 667"/>
                <a:gd name="T79" fmla="*/ 72 h 780"/>
                <a:gd name="T80" fmla="*/ 78 w 667"/>
                <a:gd name="T81" fmla="*/ 72 h 780"/>
                <a:gd name="T82" fmla="*/ 82 w 667"/>
                <a:gd name="T83" fmla="*/ 71 h 780"/>
                <a:gd name="T84" fmla="*/ 84 w 667"/>
                <a:gd name="T85" fmla="*/ 69 h 780"/>
                <a:gd name="T86" fmla="*/ 86 w 667"/>
                <a:gd name="T87" fmla="*/ 69 h 780"/>
                <a:gd name="T88" fmla="*/ 89 w 667"/>
                <a:gd name="T89" fmla="*/ 71 h 780"/>
                <a:gd name="T90" fmla="*/ 90 w 667"/>
                <a:gd name="T91" fmla="*/ 73 h 780"/>
                <a:gd name="T92" fmla="*/ 97 w 667"/>
                <a:gd name="T93" fmla="*/ 74 h 780"/>
                <a:gd name="T94" fmla="*/ 102 w 667"/>
                <a:gd name="T95" fmla="*/ 76 h 780"/>
                <a:gd name="T96" fmla="*/ 103 w 667"/>
                <a:gd name="T97" fmla="*/ 79 h 780"/>
                <a:gd name="T98" fmla="*/ 105 w 667"/>
                <a:gd name="T99" fmla="*/ 81 h 780"/>
                <a:gd name="T100" fmla="*/ 110 w 667"/>
                <a:gd name="T101" fmla="*/ 87 h 780"/>
                <a:gd name="T102" fmla="*/ 117 w 667"/>
                <a:gd name="T103" fmla="*/ 84 h 780"/>
                <a:gd name="T104" fmla="*/ 123 w 667"/>
                <a:gd name="T105" fmla="*/ 76 h 780"/>
                <a:gd name="T106" fmla="*/ 125 w 667"/>
                <a:gd name="T107" fmla="*/ 69 h 780"/>
                <a:gd name="T108" fmla="*/ 138 w 667"/>
                <a:gd name="T109" fmla="*/ 0 h 780"/>
                <a:gd name="T110" fmla="*/ 507 w 667"/>
                <a:gd name="T111" fmla="*/ 61 h 780"/>
                <a:gd name="T112" fmla="*/ 275 w 667"/>
                <a:gd name="T113" fmla="*/ 558 h 780"/>
                <a:gd name="T114" fmla="*/ 13 w 667"/>
                <a:gd name="T115" fmla="*/ 380 h 78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67"/>
                <a:gd name="T175" fmla="*/ 0 h 780"/>
                <a:gd name="T176" fmla="*/ 667 w 667"/>
                <a:gd name="T177" fmla="*/ 780 h 78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67" h="780">
                  <a:moveTo>
                    <a:pt x="13" y="513"/>
                  </a:moveTo>
                  <a:lnTo>
                    <a:pt x="29" y="513"/>
                  </a:lnTo>
                  <a:lnTo>
                    <a:pt x="34" y="511"/>
                  </a:lnTo>
                  <a:lnTo>
                    <a:pt x="39" y="508"/>
                  </a:lnTo>
                  <a:lnTo>
                    <a:pt x="41" y="503"/>
                  </a:lnTo>
                  <a:lnTo>
                    <a:pt x="42" y="496"/>
                  </a:lnTo>
                  <a:lnTo>
                    <a:pt x="42" y="491"/>
                  </a:lnTo>
                  <a:lnTo>
                    <a:pt x="42" y="486"/>
                  </a:lnTo>
                  <a:lnTo>
                    <a:pt x="42" y="483"/>
                  </a:lnTo>
                  <a:lnTo>
                    <a:pt x="41" y="481"/>
                  </a:lnTo>
                  <a:lnTo>
                    <a:pt x="24" y="472"/>
                  </a:lnTo>
                  <a:lnTo>
                    <a:pt x="29" y="455"/>
                  </a:lnTo>
                  <a:lnTo>
                    <a:pt x="27" y="444"/>
                  </a:lnTo>
                  <a:lnTo>
                    <a:pt x="30" y="433"/>
                  </a:lnTo>
                  <a:lnTo>
                    <a:pt x="32" y="432"/>
                  </a:lnTo>
                  <a:lnTo>
                    <a:pt x="35" y="430"/>
                  </a:lnTo>
                  <a:lnTo>
                    <a:pt x="37" y="427"/>
                  </a:lnTo>
                  <a:lnTo>
                    <a:pt x="41" y="425"/>
                  </a:lnTo>
                  <a:lnTo>
                    <a:pt x="42" y="423"/>
                  </a:lnTo>
                  <a:lnTo>
                    <a:pt x="44" y="422"/>
                  </a:lnTo>
                  <a:lnTo>
                    <a:pt x="46" y="420"/>
                  </a:lnTo>
                  <a:lnTo>
                    <a:pt x="51" y="415"/>
                  </a:lnTo>
                  <a:lnTo>
                    <a:pt x="56" y="410"/>
                  </a:lnTo>
                  <a:lnTo>
                    <a:pt x="57" y="403"/>
                  </a:lnTo>
                  <a:lnTo>
                    <a:pt x="59" y="396"/>
                  </a:lnTo>
                  <a:lnTo>
                    <a:pt x="61" y="389"/>
                  </a:lnTo>
                  <a:lnTo>
                    <a:pt x="61" y="384"/>
                  </a:lnTo>
                  <a:lnTo>
                    <a:pt x="61" y="379"/>
                  </a:lnTo>
                  <a:lnTo>
                    <a:pt x="61" y="378"/>
                  </a:lnTo>
                  <a:lnTo>
                    <a:pt x="63" y="369"/>
                  </a:lnTo>
                  <a:lnTo>
                    <a:pt x="66" y="361"/>
                  </a:lnTo>
                  <a:lnTo>
                    <a:pt x="73" y="354"/>
                  </a:lnTo>
                  <a:lnTo>
                    <a:pt x="81" y="349"/>
                  </a:lnTo>
                  <a:lnTo>
                    <a:pt x="88" y="345"/>
                  </a:lnTo>
                  <a:lnTo>
                    <a:pt x="95" y="344"/>
                  </a:lnTo>
                  <a:lnTo>
                    <a:pt x="100" y="344"/>
                  </a:lnTo>
                  <a:lnTo>
                    <a:pt x="101" y="342"/>
                  </a:lnTo>
                  <a:lnTo>
                    <a:pt x="108" y="334"/>
                  </a:lnTo>
                  <a:lnTo>
                    <a:pt x="108" y="325"/>
                  </a:lnTo>
                  <a:lnTo>
                    <a:pt x="91" y="301"/>
                  </a:lnTo>
                  <a:lnTo>
                    <a:pt x="93" y="283"/>
                  </a:lnTo>
                  <a:lnTo>
                    <a:pt x="81" y="257"/>
                  </a:lnTo>
                  <a:lnTo>
                    <a:pt x="76" y="244"/>
                  </a:lnTo>
                  <a:lnTo>
                    <a:pt x="73" y="229"/>
                  </a:lnTo>
                  <a:lnTo>
                    <a:pt x="74" y="227"/>
                  </a:lnTo>
                  <a:lnTo>
                    <a:pt x="76" y="225"/>
                  </a:lnTo>
                  <a:lnTo>
                    <a:pt x="79" y="224"/>
                  </a:lnTo>
                  <a:lnTo>
                    <a:pt x="81" y="222"/>
                  </a:lnTo>
                  <a:lnTo>
                    <a:pt x="83" y="220"/>
                  </a:lnTo>
                  <a:lnTo>
                    <a:pt x="85" y="219"/>
                  </a:lnTo>
                  <a:lnTo>
                    <a:pt x="86" y="219"/>
                  </a:lnTo>
                  <a:lnTo>
                    <a:pt x="88" y="213"/>
                  </a:lnTo>
                  <a:lnTo>
                    <a:pt x="88" y="207"/>
                  </a:lnTo>
                  <a:lnTo>
                    <a:pt x="88" y="200"/>
                  </a:lnTo>
                  <a:lnTo>
                    <a:pt x="88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8"/>
                  </a:lnTo>
                  <a:lnTo>
                    <a:pt x="88" y="175"/>
                  </a:lnTo>
                  <a:lnTo>
                    <a:pt x="90" y="171"/>
                  </a:lnTo>
                  <a:lnTo>
                    <a:pt x="91" y="166"/>
                  </a:lnTo>
                  <a:lnTo>
                    <a:pt x="93" y="161"/>
                  </a:lnTo>
                  <a:lnTo>
                    <a:pt x="93" y="156"/>
                  </a:lnTo>
                  <a:lnTo>
                    <a:pt x="93" y="149"/>
                  </a:lnTo>
                  <a:lnTo>
                    <a:pt x="95" y="144"/>
                  </a:lnTo>
                  <a:lnTo>
                    <a:pt x="95" y="137"/>
                  </a:lnTo>
                  <a:lnTo>
                    <a:pt x="93" y="132"/>
                  </a:lnTo>
                  <a:lnTo>
                    <a:pt x="93" y="125"/>
                  </a:lnTo>
                  <a:lnTo>
                    <a:pt x="93" y="120"/>
                  </a:lnTo>
                  <a:lnTo>
                    <a:pt x="93" y="115"/>
                  </a:lnTo>
                  <a:lnTo>
                    <a:pt x="93" y="112"/>
                  </a:lnTo>
                  <a:lnTo>
                    <a:pt x="93" y="109"/>
                  </a:lnTo>
                  <a:lnTo>
                    <a:pt x="91" y="105"/>
                  </a:lnTo>
                  <a:lnTo>
                    <a:pt x="91" y="103"/>
                  </a:lnTo>
                  <a:lnTo>
                    <a:pt x="91" y="102"/>
                  </a:lnTo>
                  <a:lnTo>
                    <a:pt x="93" y="100"/>
                  </a:lnTo>
                  <a:lnTo>
                    <a:pt x="93" y="98"/>
                  </a:lnTo>
                  <a:lnTo>
                    <a:pt x="96" y="97"/>
                  </a:lnTo>
                  <a:lnTo>
                    <a:pt x="98" y="97"/>
                  </a:lnTo>
                  <a:lnTo>
                    <a:pt x="101" y="97"/>
                  </a:lnTo>
                  <a:lnTo>
                    <a:pt x="105" y="97"/>
                  </a:lnTo>
                  <a:lnTo>
                    <a:pt x="107" y="95"/>
                  </a:lnTo>
                  <a:lnTo>
                    <a:pt x="108" y="95"/>
                  </a:lnTo>
                  <a:lnTo>
                    <a:pt x="110" y="92"/>
                  </a:lnTo>
                  <a:lnTo>
                    <a:pt x="112" y="92"/>
                  </a:lnTo>
                  <a:lnTo>
                    <a:pt x="113" y="92"/>
                  </a:lnTo>
                  <a:lnTo>
                    <a:pt x="117" y="93"/>
                  </a:lnTo>
                  <a:lnTo>
                    <a:pt x="118" y="95"/>
                  </a:lnTo>
                  <a:lnTo>
                    <a:pt x="118" y="97"/>
                  </a:lnTo>
                  <a:lnTo>
                    <a:pt x="120" y="98"/>
                  </a:lnTo>
                  <a:lnTo>
                    <a:pt x="122" y="98"/>
                  </a:lnTo>
                  <a:lnTo>
                    <a:pt x="127" y="100"/>
                  </a:lnTo>
                  <a:lnTo>
                    <a:pt x="130" y="100"/>
                  </a:lnTo>
                  <a:lnTo>
                    <a:pt x="134" y="103"/>
                  </a:lnTo>
                  <a:lnTo>
                    <a:pt x="135" y="105"/>
                  </a:lnTo>
                  <a:lnTo>
                    <a:pt x="135" y="107"/>
                  </a:lnTo>
                  <a:lnTo>
                    <a:pt x="135" y="109"/>
                  </a:lnTo>
                  <a:lnTo>
                    <a:pt x="137" y="110"/>
                  </a:lnTo>
                  <a:lnTo>
                    <a:pt x="137" y="112"/>
                  </a:lnTo>
                  <a:lnTo>
                    <a:pt x="144" y="117"/>
                  </a:lnTo>
                  <a:lnTo>
                    <a:pt x="149" y="117"/>
                  </a:lnTo>
                  <a:lnTo>
                    <a:pt x="154" y="114"/>
                  </a:lnTo>
                  <a:lnTo>
                    <a:pt x="157" y="109"/>
                  </a:lnTo>
                  <a:lnTo>
                    <a:pt x="161" y="102"/>
                  </a:lnTo>
                  <a:lnTo>
                    <a:pt x="162" y="95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81" y="0"/>
                  </a:lnTo>
                  <a:lnTo>
                    <a:pt x="667" y="81"/>
                  </a:lnTo>
                  <a:lnTo>
                    <a:pt x="570" y="780"/>
                  </a:lnTo>
                  <a:lnTo>
                    <a:pt x="362" y="753"/>
                  </a:lnTo>
                  <a:lnTo>
                    <a:pt x="0" y="542"/>
                  </a:lnTo>
                  <a:lnTo>
                    <a:pt x="13" y="513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" name="Freeform 125"/>
            <p:cNvSpPr>
              <a:spLocks/>
            </p:cNvSpPr>
            <p:nvPr/>
          </p:nvSpPr>
          <p:spPr bwMode="auto">
            <a:xfrm>
              <a:off x="6313488" y="4160838"/>
              <a:ext cx="717550" cy="504825"/>
            </a:xfrm>
            <a:custGeom>
              <a:avLst/>
              <a:gdLst>
                <a:gd name="T0" fmla="*/ 433 w 717"/>
                <a:gd name="T1" fmla="*/ 422 h 568"/>
                <a:gd name="T2" fmla="*/ 412 w 717"/>
                <a:gd name="T3" fmla="*/ 421 h 568"/>
                <a:gd name="T4" fmla="*/ 384 w 717"/>
                <a:gd name="T5" fmla="*/ 419 h 568"/>
                <a:gd name="T6" fmla="*/ 353 w 717"/>
                <a:gd name="T7" fmla="*/ 417 h 568"/>
                <a:gd name="T8" fmla="*/ 319 w 717"/>
                <a:gd name="T9" fmla="*/ 414 h 568"/>
                <a:gd name="T10" fmla="*/ 282 w 717"/>
                <a:gd name="T11" fmla="*/ 409 h 568"/>
                <a:gd name="T12" fmla="*/ 245 w 717"/>
                <a:gd name="T13" fmla="*/ 406 h 568"/>
                <a:gd name="T14" fmla="*/ 207 w 717"/>
                <a:gd name="T15" fmla="*/ 402 h 568"/>
                <a:gd name="T16" fmla="*/ 170 w 717"/>
                <a:gd name="T17" fmla="*/ 397 h 568"/>
                <a:gd name="T18" fmla="*/ 133 w 717"/>
                <a:gd name="T19" fmla="*/ 393 h 568"/>
                <a:gd name="T20" fmla="*/ 101 w 717"/>
                <a:gd name="T21" fmla="*/ 389 h 568"/>
                <a:gd name="T22" fmla="*/ 71 w 717"/>
                <a:gd name="T23" fmla="*/ 386 h 568"/>
                <a:gd name="T24" fmla="*/ 46 w 717"/>
                <a:gd name="T25" fmla="*/ 383 h 568"/>
                <a:gd name="T26" fmla="*/ 20 w 717"/>
                <a:gd name="T27" fmla="*/ 381 h 568"/>
                <a:gd name="T28" fmla="*/ 11 w 717"/>
                <a:gd name="T29" fmla="*/ 377 h 568"/>
                <a:gd name="T30" fmla="*/ 1 w 717"/>
                <a:gd name="T31" fmla="*/ 377 h 568"/>
                <a:gd name="T32" fmla="*/ 49 w 717"/>
                <a:gd name="T33" fmla="*/ 0 h 568"/>
                <a:gd name="T34" fmla="*/ 54 w 717"/>
                <a:gd name="T35" fmla="*/ 2 h 568"/>
                <a:gd name="T36" fmla="*/ 71 w 717"/>
                <a:gd name="T37" fmla="*/ 5 h 568"/>
                <a:gd name="T38" fmla="*/ 87 w 717"/>
                <a:gd name="T39" fmla="*/ 7 h 568"/>
                <a:gd name="T40" fmla="*/ 111 w 717"/>
                <a:gd name="T41" fmla="*/ 10 h 568"/>
                <a:gd name="T42" fmla="*/ 137 w 717"/>
                <a:gd name="T43" fmla="*/ 15 h 568"/>
                <a:gd name="T44" fmla="*/ 167 w 717"/>
                <a:gd name="T45" fmla="*/ 17 h 568"/>
                <a:gd name="T46" fmla="*/ 197 w 717"/>
                <a:gd name="T47" fmla="*/ 17 h 568"/>
                <a:gd name="T48" fmla="*/ 229 w 717"/>
                <a:gd name="T49" fmla="*/ 19 h 568"/>
                <a:gd name="T50" fmla="*/ 261 w 717"/>
                <a:gd name="T51" fmla="*/ 24 h 568"/>
                <a:gd name="T52" fmla="*/ 292 w 717"/>
                <a:gd name="T53" fmla="*/ 27 h 568"/>
                <a:gd name="T54" fmla="*/ 320 w 717"/>
                <a:gd name="T55" fmla="*/ 30 h 568"/>
                <a:gd name="T56" fmla="*/ 345 w 717"/>
                <a:gd name="T57" fmla="*/ 36 h 568"/>
                <a:gd name="T58" fmla="*/ 366 w 717"/>
                <a:gd name="T59" fmla="*/ 37 h 568"/>
                <a:gd name="T60" fmla="*/ 382 w 717"/>
                <a:gd name="T61" fmla="*/ 41 h 568"/>
                <a:gd name="T62" fmla="*/ 392 w 717"/>
                <a:gd name="T63" fmla="*/ 42 h 568"/>
                <a:gd name="T64" fmla="*/ 397 w 717"/>
                <a:gd name="T65" fmla="*/ 42 h 568"/>
                <a:gd name="T66" fmla="*/ 541 w 717"/>
                <a:gd name="T67" fmla="*/ 48 h 568"/>
                <a:gd name="T68" fmla="*/ 514 w 717"/>
                <a:gd name="T69" fmla="*/ 427 h 5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17"/>
                <a:gd name="T106" fmla="*/ 0 h 568"/>
                <a:gd name="T107" fmla="*/ 717 w 717"/>
                <a:gd name="T108" fmla="*/ 568 h 5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17" h="568">
                  <a:moveTo>
                    <a:pt x="587" y="562"/>
                  </a:moveTo>
                  <a:lnTo>
                    <a:pt x="575" y="562"/>
                  </a:lnTo>
                  <a:lnTo>
                    <a:pt x="561" y="562"/>
                  </a:lnTo>
                  <a:lnTo>
                    <a:pt x="546" y="560"/>
                  </a:lnTo>
                  <a:lnTo>
                    <a:pt x="528" y="560"/>
                  </a:lnTo>
                  <a:lnTo>
                    <a:pt x="509" y="558"/>
                  </a:lnTo>
                  <a:lnTo>
                    <a:pt x="489" y="557"/>
                  </a:lnTo>
                  <a:lnTo>
                    <a:pt x="468" y="555"/>
                  </a:lnTo>
                  <a:lnTo>
                    <a:pt x="446" y="552"/>
                  </a:lnTo>
                  <a:lnTo>
                    <a:pt x="423" y="550"/>
                  </a:lnTo>
                  <a:lnTo>
                    <a:pt x="399" y="548"/>
                  </a:lnTo>
                  <a:lnTo>
                    <a:pt x="374" y="545"/>
                  </a:lnTo>
                  <a:lnTo>
                    <a:pt x="350" y="543"/>
                  </a:lnTo>
                  <a:lnTo>
                    <a:pt x="325" y="540"/>
                  </a:lnTo>
                  <a:lnTo>
                    <a:pt x="299" y="538"/>
                  </a:lnTo>
                  <a:lnTo>
                    <a:pt x="274" y="535"/>
                  </a:lnTo>
                  <a:lnTo>
                    <a:pt x="250" y="531"/>
                  </a:lnTo>
                  <a:lnTo>
                    <a:pt x="225" y="530"/>
                  </a:lnTo>
                  <a:lnTo>
                    <a:pt x="201" y="526"/>
                  </a:lnTo>
                  <a:lnTo>
                    <a:pt x="177" y="523"/>
                  </a:lnTo>
                  <a:lnTo>
                    <a:pt x="155" y="521"/>
                  </a:lnTo>
                  <a:lnTo>
                    <a:pt x="133" y="518"/>
                  </a:lnTo>
                  <a:lnTo>
                    <a:pt x="113" y="516"/>
                  </a:lnTo>
                  <a:lnTo>
                    <a:pt x="93" y="513"/>
                  </a:lnTo>
                  <a:lnTo>
                    <a:pt x="74" y="511"/>
                  </a:lnTo>
                  <a:lnTo>
                    <a:pt x="59" y="509"/>
                  </a:lnTo>
                  <a:lnTo>
                    <a:pt x="44" y="508"/>
                  </a:lnTo>
                  <a:lnTo>
                    <a:pt x="30" y="506"/>
                  </a:lnTo>
                  <a:lnTo>
                    <a:pt x="20" y="504"/>
                  </a:lnTo>
                  <a:lnTo>
                    <a:pt x="11" y="502"/>
                  </a:lnTo>
                  <a:lnTo>
                    <a:pt x="5" y="502"/>
                  </a:lnTo>
                  <a:lnTo>
                    <a:pt x="1" y="502"/>
                  </a:lnTo>
                  <a:lnTo>
                    <a:pt x="0" y="502"/>
                  </a:lnTo>
                  <a:lnTo>
                    <a:pt x="66" y="0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83" y="3"/>
                  </a:lnTo>
                  <a:lnTo>
                    <a:pt x="93" y="5"/>
                  </a:lnTo>
                  <a:lnTo>
                    <a:pt x="103" y="5"/>
                  </a:lnTo>
                  <a:lnTo>
                    <a:pt x="116" y="7"/>
                  </a:lnTo>
                  <a:lnTo>
                    <a:pt x="132" y="8"/>
                  </a:lnTo>
                  <a:lnTo>
                    <a:pt x="147" y="10"/>
                  </a:lnTo>
                  <a:lnTo>
                    <a:pt x="164" y="13"/>
                  </a:lnTo>
                  <a:lnTo>
                    <a:pt x="182" y="15"/>
                  </a:lnTo>
                  <a:lnTo>
                    <a:pt x="201" y="17"/>
                  </a:lnTo>
                  <a:lnTo>
                    <a:pt x="221" y="18"/>
                  </a:lnTo>
                  <a:lnTo>
                    <a:pt x="242" y="22"/>
                  </a:lnTo>
                  <a:lnTo>
                    <a:pt x="262" y="24"/>
                  </a:lnTo>
                  <a:lnTo>
                    <a:pt x="282" y="27"/>
                  </a:lnTo>
                  <a:lnTo>
                    <a:pt x="304" y="29"/>
                  </a:lnTo>
                  <a:lnTo>
                    <a:pt x="325" y="30"/>
                  </a:lnTo>
                  <a:lnTo>
                    <a:pt x="347" y="34"/>
                  </a:lnTo>
                  <a:lnTo>
                    <a:pt x="367" y="35"/>
                  </a:lnTo>
                  <a:lnTo>
                    <a:pt x="387" y="37"/>
                  </a:lnTo>
                  <a:lnTo>
                    <a:pt x="406" y="39"/>
                  </a:lnTo>
                  <a:lnTo>
                    <a:pt x="424" y="40"/>
                  </a:lnTo>
                  <a:lnTo>
                    <a:pt x="441" y="44"/>
                  </a:lnTo>
                  <a:lnTo>
                    <a:pt x="457" y="46"/>
                  </a:lnTo>
                  <a:lnTo>
                    <a:pt x="472" y="47"/>
                  </a:lnTo>
                  <a:lnTo>
                    <a:pt x="485" y="47"/>
                  </a:lnTo>
                  <a:lnTo>
                    <a:pt x="497" y="49"/>
                  </a:lnTo>
                  <a:lnTo>
                    <a:pt x="507" y="51"/>
                  </a:lnTo>
                  <a:lnTo>
                    <a:pt x="516" y="51"/>
                  </a:lnTo>
                  <a:lnTo>
                    <a:pt x="521" y="52"/>
                  </a:lnTo>
                  <a:lnTo>
                    <a:pt x="526" y="52"/>
                  </a:lnTo>
                  <a:lnTo>
                    <a:pt x="524" y="52"/>
                  </a:lnTo>
                  <a:lnTo>
                    <a:pt x="717" y="64"/>
                  </a:lnTo>
                  <a:lnTo>
                    <a:pt x="710" y="189"/>
                  </a:lnTo>
                  <a:lnTo>
                    <a:pt x="683" y="568"/>
                  </a:lnTo>
                  <a:lnTo>
                    <a:pt x="587" y="562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" name="Freeform 126"/>
            <p:cNvSpPr>
              <a:spLocks/>
            </p:cNvSpPr>
            <p:nvPr/>
          </p:nvSpPr>
          <p:spPr bwMode="auto">
            <a:xfrm>
              <a:off x="6216650" y="4606925"/>
              <a:ext cx="685800" cy="635000"/>
            </a:xfrm>
            <a:custGeom>
              <a:avLst/>
              <a:gdLst>
                <a:gd name="T0" fmla="*/ 68 w 684"/>
                <a:gd name="T1" fmla="*/ 530 h 715"/>
                <a:gd name="T2" fmla="*/ 73 w 684"/>
                <a:gd name="T3" fmla="*/ 487 h 715"/>
                <a:gd name="T4" fmla="*/ 203 w 684"/>
                <a:gd name="T5" fmla="*/ 506 h 715"/>
                <a:gd name="T6" fmla="*/ 197 w 684"/>
                <a:gd name="T7" fmla="*/ 495 h 715"/>
                <a:gd name="T8" fmla="*/ 197 w 684"/>
                <a:gd name="T9" fmla="*/ 482 h 715"/>
                <a:gd name="T10" fmla="*/ 477 w 684"/>
                <a:gd name="T11" fmla="*/ 510 h 715"/>
                <a:gd name="T12" fmla="*/ 513 w 684"/>
                <a:gd name="T13" fmla="*/ 90 h 715"/>
                <a:gd name="T14" fmla="*/ 516 w 684"/>
                <a:gd name="T15" fmla="*/ 45 h 715"/>
                <a:gd name="T16" fmla="*/ 507 w 684"/>
                <a:gd name="T17" fmla="*/ 45 h 715"/>
                <a:gd name="T18" fmla="*/ 497 w 684"/>
                <a:gd name="T19" fmla="*/ 45 h 715"/>
                <a:gd name="T20" fmla="*/ 485 w 684"/>
                <a:gd name="T21" fmla="*/ 44 h 715"/>
                <a:gd name="T22" fmla="*/ 472 w 684"/>
                <a:gd name="T23" fmla="*/ 44 h 715"/>
                <a:gd name="T24" fmla="*/ 458 w 684"/>
                <a:gd name="T25" fmla="*/ 43 h 715"/>
                <a:gd name="T26" fmla="*/ 442 w 684"/>
                <a:gd name="T27" fmla="*/ 43 h 715"/>
                <a:gd name="T28" fmla="*/ 426 w 684"/>
                <a:gd name="T29" fmla="*/ 42 h 715"/>
                <a:gd name="T30" fmla="*/ 410 w 684"/>
                <a:gd name="T31" fmla="*/ 40 h 715"/>
                <a:gd name="T32" fmla="*/ 392 w 684"/>
                <a:gd name="T33" fmla="*/ 38 h 715"/>
                <a:gd name="T34" fmla="*/ 374 w 684"/>
                <a:gd name="T35" fmla="*/ 36 h 715"/>
                <a:gd name="T36" fmla="*/ 356 w 684"/>
                <a:gd name="T37" fmla="*/ 33 h 715"/>
                <a:gd name="T38" fmla="*/ 337 w 684"/>
                <a:gd name="T39" fmla="*/ 31 h 715"/>
                <a:gd name="T40" fmla="*/ 319 w 684"/>
                <a:gd name="T41" fmla="*/ 28 h 715"/>
                <a:gd name="T42" fmla="*/ 298 w 684"/>
                <a:gd name="T43" fmla="*/ 26 h 715"/>
                <a:gd name="T44" fmla="*/ 281 w 684"/>
                <a:gd name="T45" fmla="*/ 23 h 715"/>
                <a:gd name="T46" fmla="*/ 262 w 684"/>
                <a:gd name="T47" fmla="*/ 19 h 715"/>
                <a:gd name="T48" fmla="*/ 243 w 684"/>
                <a:gd name="T49" fmla="*/ 18 h 715"/>
                <a:gd name="T50" fmla="*/ 225 w 684"/>
                <a:gd name="T51" fmla="*/ 17 h 715"/>
                <a:gd name="T52" fmla="*/ 207 w 684"/>
                <a:gd name="T53" fmla="*/ 17 h 715"/>
                <a:gd name="T54" fmla="*/ 190 w 684"/>
                <a:gd name="T55" fmla="*/ 17 h 715"/>
                <a:gd name="T56" fmla="*/ 174 w 684"/>
                <a:gd name="T57" fmla="*/ 16 h 715"/>
                <a:gd name="T58" fmla="*/ 158 w 684"/>
                <a:gd name="T59" fmla="*/ 14 h 715"/>
                <a:gd name="T60" fmla="*/ 144 w 684"/>
                <a:gd name="T61" fmla="*/ 11 h 715"/>
                <a:gd name="T62" fmla="*/ 129 w 684"/>
                <a:gd name="T63" fmla="*/ 9 h 715"/>
                <a:gd name="T64" fmla="*/ 118 w 684"/>
                <a:gd name="T65" fmla="*/ 7 h 715"/>
                <a:gd name="T66" fmla="*/ 107 w 684"/>
                <a:gd name="T67" fmla="*/ 6 h 715"/>
                <a:gd name="T68" fmla="*/ 96 w 684"/>
                <a:gd name="T69" fmla="*/ 4 h 715"/>
                <a:gd name="T70" fmla="*/ 87 w 684"/>
                <a:gd name="T71" fmla="*/ 2 h 715"/>
                <a:gd name="T72" fmla="*/ 81 w 684"/>
                <a:gd name="T73" fmla="*/ 0 h 715"/>
                <a:gd name="T74" fmla="*/ 77 w 684"/>
                <a:gd name="T75" fmla="*/ 0 h 715"/>
                <a:gd name="T76" fmla="*/ 75 w 684"/>
                <a:gd name="T77" fmla="*/ 0 h 715"/>
                <a:gd name="T78" fmla="*/ 74 w 684"/>
                <a:gd name="T79" fmla="*/ 0 h 715"/>
                <a:gd name="T80" fmla="*/ 74 w 684"/>
                <a:gd name="T81" fmla="*/ 0 h 715"/>
                <a:gd name="T82" fmla="*/ 74 w 684"/>
                <a:gd name="T83" fmla="*/ 0 h 715"/>
                <a:gd name="T84" fmla="*/ 0 w 684"/>
                <a:gd name="T85" fmla="*/ 518 h 715"/>
                <a:gd name="T86" fmla="*/ 68 w 684"/>
                <a:gd name="T87" fmla="*/ 530 h 7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84"/>
                <a:gd name="T133" fmla="*/ 0 h 715"/>
                <a:gd name="T134" fmla="*/ 684 w 684"/>
                <a:gd name="T135" fmla="*/ 715 h 7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84" h="715">
                  <a:moveTo>
                    <a:pt x="88" y="715"/>
                  </a:moveTo>
                  <a:lnTo>
                    <a:pt x="95" y="657"/>
                  </a:lnTo>
                  <a:lnTo>
                    <a:pt x="268" y="681"/>
                  </a:lnTo>
                  <a:lnTo>
                    <a:pt x="262" y="666"/>
                  </a:lnTo>
                  <a:lnTo>
                    <a:pt x="262" y="649"/>
                  </a:lnTo>
                  <a:lnTo>
                    <a:pt x="633" y="686"/>
                  </a:lnTo>
                  <a:lnTo>
                    <a:pt x="679" y="121"/>
                  </a:lnTo>
                  <a:lnTo>
                    <a:pt x="684" y="60"/>
                  </a:lnTo>
                  <a:lnTo>
                    <a:pt x="672" y="60"/>
                  </a:lnTo>
                  <a:lnTo>
                    <a:pt x="658" y="60"/>
                  </a:lnTo>
                  <a:lnTo>
                    <a:pt x="643" y="58"/>
                  </a:lnTo>
                  <a:lnTo>
                    <a:pt x="625" y="58"/>
                  </a:lnTo>
                  <a:lnTo>
                    <a:pt x="606" y="56"/>
                  </a:lnTo>
                  <a:lnTo>
                    <a:pt x="586" y="55"/>
                  </a:lnTo>
                  <a:lnTo>
                    <a:pt x="565" y="53"/>
                  </a:lnTo>
                  <a:lnTo>
                    <a:pt x="543" y="50"/>
                  </a:lnTo>
                  <a:lnTo>
                    <a:pt x="520" y="48"/>
                  </a:lnTo>
                  <a:lnTo>
                    <a:pt x="496" y="46"/>
                  </a:lnTo>
                  <a:lnTo>
                    <a:pt x="471" y="43"/>
                  </a:lnTo>
                  <a:lnTo>
                    <a:pt x="447" y="41"/>
                  </a:lnTo>
                  <a:lnTo>
                    <a:pt x="422" y="38"/>
                  </a:lnTo>
                  <a:lnTo>
                    <a:pt x="396" y="36"/>
                  </a:lnTo>
                  <a:lnTo>
                    <a:pt x="371" y="33"/>
                  </a:lnTo>
                  <a:lnTo>
                    <a:pt x="347" y="29"/>
                  </a:lnTo>
                  <a:lnTo>
                    <a:pt x="322" y="28"/>
                  </a:lnTo>
                  <a:lnTo>
                    <a:pt x="298" y="24"/>
                  </a:lnTo>
                  <a:lnTo>
                    <a:pt x="274" y="21"/>
                  </a:lnTo>
                  <a:lnTo>
                    <a:pt x="252" y="19"/>
                  </a:lnTo>
                  <a:lnTo>
                    <a:pt x="230" y="16"/>
                  </a:lnTo>
                  <a:lnTo>
                    <a:pt x="210" y="14"/>
                  </a:lnTo>
                  <a:lnTo>
                    <a:pt x="190" y="11"/>
                  </a:lnTo>
                  <a:lnTo>
                    <a:pt x="171" y="9"/>
                  </a:lnTo>
                  <a:lnTo>
                    <a:pt x="156" y="7"/>
                  </a:lnTo>
                  <a:lnTo>
                    <a:pt x="141" y="6"/>
                  </a:lnTo>
                  <a:lnTo>
                    <a:pt x="127" y="4"/>
                  </a:lnTo>
                  <a:lnTo>
                    <a:pt x="117" y="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8" y="0"/>
                  </a:lnTo>
                  <a:lnTo>
                    <a:pt x="97" y="0"/>
                  </a:lnTo>
                  <a:lnTo>
                    <a:pt x="0" y="699"/>
                  </a:lnTo>
                  <a:lnTo>
                    <a:pt x="88" y="715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" name="Freeform 127"/>
            <p:cNvSpPr>
              <a:spLocks/>
            </p:cNvSpPr>
            <p:nvPr/>
          </p:nvSpPr>
          <p:spPr bwMode="auto">
            <a:xfrm>
              <a:off x="6896100" y="4660900"/>
              <a:ext cx="852488" cy="390525"/>
            </a:xfrm>
            <a:custGeom>
              <a:avLst/>
              <a:gdLst>
                <a:gd name="T0" fmla="*/ 227 w 851"/>
                <a:gd name="T1" fmla="*/ 239 h 441"/>
                <a:gd name="T2" fmla="*/ 262 w 851"/>
                <a:gd name="T3" fmla="*/ 257 h 441"/>
                <a:gd name="T4" fmla="*/ 298 w 851"/>
                <a:gd name="T5" fmla="*/ 273 h 441"/>
                <a:gd name="T6" fmla="*/ 304 w 851"/>
                <a:gd name="T7" fmla="*/ 276 h 441"/>
                <a:gd name="T8" fmla="*/ 311 w 851"/>
                <a:gd name="T9" fmla="*/ 280 h 441"/>
                <a:gd name="T10" fmla="*/ 320 w 851"/>
                <a:gd name="T11" fmla="*/ 278 h 441"/>
                <a:gd name="T12" fmla="*/ 333 w 851"/>
                <a:gd name="T13" fmla="*/ 280 h 441"/>
                <a:gd name="T14" fmla="*/ 340 w 851"/>
                <a:gd name="T15" fmla="*/ 287 h 441"/>
                <a:gd name="T16" fmla="*/ 353 w 851"/>
                <a:gd name="T17" fmla="*/ 283 h 441"/>
                <a:gd name="T18" fmla="*/ 373 w 851"/>
                <a:gd name="T19" fmla="*/ 290 h 441"/>
                <a:gd name="T20" fmla="*/ 389 w 851"/>
                <a:gd name="T21" fmla="*/ 298 h 441"/>
                <a:gd name="T22" fmla="*/ 412 w 851"/>
                <a:gd name="T23" fmla="*/ 305 h 441"/>
                <a:gd name="T24" fmla="*/ 412 w 851"/>
                <a:gd name="T25" fmla="*/ 308 h 441"/>
                <a:gd name="T26" fmla="*/ 414 w 851"/>
                <a:gd name="T27" fmla="*/ 313 h 441"/>
                <a:gd name="T28" fmla="*/ 426 w 851"/>
                <a:gd name="T29" fmla="*/ 305 h 441"/>
                <a:gd name="T30" fmla="*/ 430 w 851"/>
                <a:gd name="T31" fmla="*/ 299 h 441"/>
                <a:gd name="T32" fmla="*/ 431 w 851"/>
                <a:gd name="T33" fmla="*/ 307 h 441"/>
                <a:gd name="T34" fmla="*/ 436 w 851"/>
                <a:gd name="T35" fmla="*/ 319 h 441"/>
                <a:gd name="T36" fmla="*/ 439 w 851"/>
                <a:gd name="T37" fmla="*/ 316 h 441"/>
                <a:gd name="T38" fmla="*/ 439 w 851"/>
                <a:gd name="T39" fmla="*/ 311 h 441"/>
                <a:gd name="T40" fmla="*/ 476 w 851"/>
                <a:gd name="T41" fmla="*/ 303 h 441"/>
                <a:gd name="T42" fmla="*/ 474 w 851"/>
                <a:gd name="T43" fmla="*/ 304 h 441"/>
                <a:gd name="T44" fmla="*/ 476 w 851"/>
                <a:gd name="T45" fmla="*/ 310 h 441"/>
                <a:gd name="T46" fmla="*/ 491 w 851"/>
                <a:gd name="T47" fmla="*/ 316 h 441"/>
                <a:gd name="T48" fmla="*/ 500 w 851"/>
                <a:gd name="T49" fmla="*/ 323 h 441"/>
                <a:gd name="T50" fmla="*/ 507 w 851"/>
                <a:gd name="T51" fmla="*/ 318 h 441"/>
                <a:gd name="T52" fmla="*/ 522 w 851"/>
                <a:gd name="T53" fmla="*/ 307 h 441"/>
                <a:gd name="T54" fmla="*/ 534 w 851"/>
                <a:gd name="T55" fmla="*/ 308 h 441"/>
                <a:gd name="T56" fmla="*/ 537 w 851"/>
                <a:gd name="T57" fmla="*/ 314 h 441"/>
                <a:gd name="T58" fmla="*/ 537 w 851"/>
                <a:gd name="T59" fmla="*/ 314 h 441"/>
                <a:gd name="T60" fmla="*/ 537 w 851"/>
                <a:gd name="T61" fmla="*/ 311 h 441"/>
                <a:gd name="T62" fmla="*/ 546 w 851"/>
                <a:gd name="T63" fmla="*/ 303 h 441"/>
                <a:gd name="T64" fmla="*/ 548 w 851"/>
                <a:gd name="T65" fmla="*/ 298 h 441"/>
                <a:gd name="T66" fmla="*/ 552 w 851"/>
                <a:gd name="T67" fmla="*/ 303 h 441"/>
                <a:gd name="T68" fmla="*/ 565 w 851"/>
                <a:gd name="T69" fmla="*/ 313 h 441"/>
                <a:gd name="T70" fmla="*/ 568 w 851"/>
                <a:gd name="T71" fmla="*/ 315 h 441"/>
                <a:gd name="T72" fmla="*/ 571 w 851"/>
                <a:gd name="T73" fmla="*/ 307 h 441"/>
                <a:gd name="T74" fmla="*/ 583 w 851"/>
                <a:gd name="T75" fmla="*/ 301 h 441"/>
                <a:gd name="T76" fmla="*/ 591 w 851"/>
                <a:gd name="T77" fmla="*/ 303 h 441"/>
                <a:gd name="T78" fmla="*/ 612 w 851"/>
                <a:gd name="T79" fmla="*/ 321 h 441"/>
                <a:gd name="T80" fmla="*/ 639 w 851"/>
                <a:gd name="T81" fmla="*/ 166 h 441"/>
                <a:gd name="T82" fmla="*/ 623 w 851"/>
                <a:gd name="T83" fmla="*/ 16 h 441"/>
                <a:gd name="T84" fmla="*/ 612 w 851"/>
                <a:gd name="T85" fmla="*/ 16 h 441"/>
                <a:gd name="T86" fmla="*/ 581 w 851"/>
                <a:gd name="T87" fmla="*/ 16 h 441"/>
                <a:gd name="T88" fmla="*/ 535 w 851"/>
                <a:gd name="T89" fmla="*/ 16 h 441"/>
                <a:gd name="T90" fmla="*/ 478 w 851"/>
                <a:gd name="T91" fmla="*/ 16 h 441"/>
                <a:gd name="T92" fmla="*/ 413 w 851"/>
                <a:gd name="T93" fmla="*/ 16 h 441"/>
                <a:gd name="T94" fmla="*/ 343 w 851"/>
                <a:gd name="T95" fmla="*/ 16 h 441"/>
                <a:gd name="T96" fmla="*/ 274 w 851"/>
                <a:gd name="T97" fmla="*/ 15 h 441"/>
                <a:gd name="T98" fmla="*/ 207 w 851"/>
                <a:gd name="T99" fmla="*/ 13 h 441"/>
                <a:gd name="T100" fmla="*/ 149 w 851"/>
                <a:gd name="T101" fmla="*/ 12 h 441"/>
                <a:gd name="T102" fmla="*/ 100 w 851"/>
                <a:gd name="T103" fmla="*/ 8 h 441"/>
                <a:gd name="T104" fmla="*/ 5 w 851"/>
                <a:gd name="T105" fmla="*/ 0 h 4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51"/>
                <a:gd name="T160" fmla="*/ 0 h 441"/>
                <a:gd name="T161" fmla="*/ 851 w 851"/>
                <a:gd name="T162" fmla="*/ 441 h 4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51" h="441">
                  <a:moveTo>
                    <a:pt x="303" y="79"/>
                  </a:moveTo>
                  <a:lnTo>
                    <a:pt x="294" y="320"/>
                  </a:lnTo>
                  <a:lnTo>
                    <a:pt x="303" y="321"/>
                  </a:lnTo>
                  <a:lnTo>
                    <a:pt x="326" y="345"/>
                  </a:lnTo>
                  <a:lnTo>
                    <a:pt x="335" y="338"/>
                  </a:lnTo>
                  <a:lnTo>
                    <a:pt x="350" y="347"/>
                  </a:lnTo>
                  <a:lnTo>
                    <a:pt x="359" y="335"/>
                  </a:lnTo>
                  <a:lnTo>
                    <a:pt x="379" y="369"/>
                  </a:lnTo>
                  <a:lnTo>
                    <a:pt x="397" y="369"/>
                  </a:lnTo>
                  <a:lnTo>
                    <a:pt x="399" y="369"/>
                  </a:lnTo>
                  <a:lnTo>
                    <a:pt x="401" y="370"/>
                  </a:lnTo>
                  <a:lnTo>
                    <a:pt x="404" y="372"/>
                  </a:lnTo>
                  <a:lnTo>
                    <a:pt x="408" y="374"/>
                  </a:lnTo>
                  <a:lnTo>
                    <a:pt x="411" y="375"/>
                  </a:lnTo>
                  <a:lnTo>
                    <a:pt x="414" y="377"/>
                  </a:lnTo>
                  <a:lnTo>
                    <a:pt x="418" y="379"/>
                  </a:lnTo>
                  <a:lnTo>
                    <a:pt x="419" y="379"/>
                  </a:lnTo>
                  <a:lnTo>
                    <a:pt x="426" y="374"/>
                  </a:lnTo>
                  <a:lnTo>
                    <a:pt x="431" y="372"/>
                  </a:lnTo>
                  <a:lnTo>
                    <a:pt x="438" y="374"/>
                  </a:lnTo>
                  <a:lnTo>
                    <a:pt x="443" y="377"/>
                  </a:lnTo>
                  <a:lnTo>
                    <a:pt x="447" y="380"/>
                  </a:lnTo>
                  <a:lnTo>
                    <a:pt x="450" y="386"/>
                  </a:lnTo>
                  <a:lnTo>
                    <a:pt x="452" y="387"/>
                  </a:lnTo>
                  <a:lnTo>
                    <a:pt x="453" y="389"/>
                  </a:lnTo>
                  <a:lnTo>
                    <a:pt x="458" y="379"/>
                  </a:lnTo>
                  <a:lnTo>
                    <a:pt x="469" y="382"/>
                  </a:lnTo>
                  <a:lnTo>
                    <a:pt x="484" y="377"/>
                  </a:lnTo>
                  <a:lnTo>
                    <a:pt x="484" y="391"/>
                  </a:lnTo>
                  <a:lnTo>
                    <a:pt x="496" y="392"/>
                  </a:lnTo>
                  <a:lnTo>
                    <a:pt x="499" y="406"/>
                  </a:lnTo>
                  <a:lnTo>
                    <a:pt x="511" y="411"/>
                  </a:lnTo>
                  <a:lnTo>
                    <a:pt x="518" y="401"/>
                  </a:lnTo>
                  <a:lnTo>
                    <a:pt x="529" y="397"/>
                  </a:lnTo>
                  <a:lnTo>
                    <a:pt x="540" y="408"/>
                  </a:lnTo>
                  <a:lnTo>
                    <a:pt x="548" y="411"/>
                  </a:lnTo>
                  <a:lnTo>
                    <a:pt x="548" y="413"/>
                  </a:lnTo>
                  <a:lnTo>
                    <a:pt x="548" y="414"/>
                  </a:lnTo>
                  <a:lnTo>
                    <a:pt x="548" y="416"/>
                  </a:lnTo>
                  <a:lnTo>
                    <a:pt x="548" y="418"/>
                  </a:lnTo>
                  <a:lnTo>
                    <a:pt x="550" y="419"/>
                  </a:lnTo>
                  <a:lnTo>
                    <a:pt x="551" y="421"/>
                  </a:lnTo>
                  <a:lnTo>
                    <a:pt x="555" y="419"/>
                  </a:lnTo>
                  <a:lnTo>
                    <a:pt x="562" y="416"/>
                  </a:lnTo>
                  <a:lnTo>
                    <a:pt x="567" y="411"/>
                  </a:lnTo>
                  <a:lnTo>
                    <a:pt x="570" y="408"/>
                  </a:lnTo>
                  <a:lnTo>
                    <a:pt x="572" y="406"/>
                  </a:lnTo>
                  <a:lnTo>
                    <a:pt x="572" y="404"/>
                  </a:lnTo>
                  <a:lnTo>
                    <a:pt x="572" y="408"/>
                  </a:lnTo>
                  <a:lnTo>
                    <a:pt x="573" y="413"/>
                  </a:lnTo>
                  <a:lnTo>
                    <a:pt x="575" y="419"/>
                  </a:lnTo>
                  <a:lnTo>
                    <a:pt x="579" y="428"/>
                  </a:lnTo>
                  <a:lnTo>
                    <a:pt x="580" y="431"/>
                  </a:lnTo>
                  <a:lnTo>
                    <a:pt x="584" y="431"/>
                  </a:lnTo>
                  <a:lnTo>
                    <a:pt x="584" y="430"/>
                  </a:lnTo>
                  <a:lnTo>
                    <a:pt x="585" y="426"/>
                  </a:lnTo>
                  <a:lnTo>
                    <a:pt x="585" y="424"/>
                  </a:lnTo>
                  <a:lnTo>
                    <a:pt x="585" y="421"/>
                  </a:lnTo>
                  <a:lnTo>
                    <a:pt x="585" y="419"/>
                  </a:lnTo>
                  <a:lnTo>
                    <a:pt x="602" y="406"/>
                  </a:lnTo>
                  <a:lnTo>
                    <a:pt x="616" y="416"/>
                  </a:lnTo>
                  <a:lnTo>
                    <a:pt x="633" y="408"/>
                  </a:lnTo>
                  <a:lnTo>
                    <a:pt x="631" y="409"/>
                  </a:lnTo>
                  <a:lnTo>
                    <a:pt x="631" y="413"/>
                  </a:lnTo>
                  <a:lnTo>
                    <a:pt x="633" y="414"/>
                  </a:lnTo>
                  <a:lnTo>
                    <a:pt x="634" y="418"/>
                  </a:lnTo>
                  <a:lnTo>
                    <a:pt x="639" y="421"/>
                  </a:lnTo>
                  <a:lnTo>
                    <a:pt x="646" y="424"/>
                  </a:lnTo>
                  <a:lnTo>
                    <a:pt x="653" y="428"/>
                  </a:lnTo>
                  <a:lnTo>
                    <a:pt x="658" y="431"/>
                  </a:lnTo>
                  <a:lnTo>
                    <a:pt x="661" y="433"/>
                  </a:lnTo>
                  <a:lnTo>
                    <a:pt x="665" y="435"/>
                  </a:lnTo>
                  <a:lnTo>
                    <a:pt x="667" y="435"/>
                  </a:lnTo>
                  <a:lnTo>
                    <a:pt x="670" y="433"/>
                  </a:lnTo>
                  <a:lnTo>
                    <a:pt x="675" y="430"/>
                  </a:lnTo>
                  <a:lnTo>
                    <a:pt x="682" y="423"/>
                  </a:lnTo>
                  <a:lnTo>
                    <a:pt x="690" y="416"/>
                  </a:lnTo>
                  <a:lnTo>
                    <a:pt x="697" y="413"/>
                  </a:lnTo>
                  <a:lnTo>
                    <a:pt x="702" y="413"/>
                  </a:lnTo>
                  <a:lnTo>
                    <a:pt x="707" y="414"/>
                  </a:lnTo>
                  <a:lnTo>
                    <a:pt x="709" y="416"/>
                  </a:lnTo>
                  <a:lnTo>
                    <a:pt x="712" y="419"/>
                  </a:lnTo>
                  <a:lnTo>
                    <a:pt x="714" y="421"/>
                  </a:lnTo>
                  <a:lnTo>
                    <a:pt x="714" y="423"/>
                  </a:lnTo>
                  <a:lnTo>
                    <a:pt x="716" y="423"/>
                  </a:lnTo>
                  <a:lnTo>
                    <a:pt x="716" y="421"/>
                  </a:lnTo>
                  <a:lnTo>
                    <a:pt x="717" y="419"/>
                  </a:lnTo>
                  <a:lnTo>
                    <a:pt x="721" y="416"/>
                  </a:lnTo>
                  <a:lnTo>
                    <a:pt x="724" y="411"/>
                  </a:lnTo>
                  <a:lnTo>
                    <a:pt x="727" y="408"/>
                  </a:lnTo>
                  <a:lnTo>
                    <a:pt x="727" y="404"/>
                  </a:lnTo>
                  <a:lnTo>
                    <a:pt x="727" y="401"/>
                  </a:lnTo>
                  <a:lnTo>
                    <a:pt x="729" y="401"/>
                  </a:lnTo>
                  <a:lnTo>
                    <a:pt x="731" y="404"/>
                  </a:lnTo>
                  <a:lnTo>
                    <a:pt x="734" y="408"/>
                  </a:lnTo>
                  <a:lnTo>
                    <a:pt x="741" y="411"/>
                  </a:lnTo>
                  <a:lnTo>
                    <a:pt x="746" y="416"/>
                  </a:lnTo>
                  <a:lnTo>
                    <a:pt x="751" y="421"/>
                  </a:lnTo>
                  <a:lnTo>
                    <a:pt x="753" y="423"/>
                  </a:lnTo>
                  <a:lnTo>
                    <a:pt x="755" y="424"/>
                  </a:lnTo>
                  <a:lnTo>
                    <a:pt x="756" y="423"/>
                  </a:lnTo>
                  <a:lnTo>
                    <a:pt x="758" y="419"/>
                  </a:lnTo>
                  <a:lnTo>
                    <a:pt x="761" y="414"/>
                  </a:lnTo>
                  <a:lnTo>
                    <a:pt x="766" y="409"/>
                  </a:lnTo>
                  <a:lnTo>
                    <a:pt x="771" y="406"/>
                  </a:lnTo>
                  <a:lnTo>
                    <a:pt x="775" y="406"/>
                  </a:lnTo>
                  <a:lnTo>
                    <a:pt x="780" y="406"/>
                  </a:lnTo>
                  <a:lnTo>
                    <a:pt x="783" y="408"/>
                  </a:lnTo>
                  <a:lnTo>
                    <a:pt x="787" y="408"/>
                  </a:lnTo>
                  <a:lnTo>
                    <a:pt x="788" y="409"/>
                  </a:lnTo>
                  <a:lnTo>
                    <a:pt x="815" y="433"/>
                  </a:lnTo>
                  <a:lnTo>
                    <a:pt x="831" y="435"/>
                  </a:lnTo>
                  <a:lnTo>
                    <a:pt x="849" y="441"/>
                  </a:lnTo>
                  <a:lnTo>
                    <a:pt x="851" y="223"/>
                  </a:lnTo>
                  <a:lnTo>
                    <a:pt x="831" y="84"/>
                  </a:lnTo>
                  <a:lnTo>
                    <a:pt x="829" y="20"/>
                  </a:lnTo>
                  <a:lnTo>
                    <a:pt x="827" y="20"/>
                  </a:lnTo>
                  <a:lnTo>
                    <a:pt x="822" y="20"/>
                  </a:lnTo>
                  <a:lnTo>
                    <a:pt x="814" y="20"/>
                  </a:lnTo>
                  <a:lnTo>
                    <a:pt x="804" y="20"/>
                  </a:lnTo>
                  <a:lnTo>
                    <a:pt x="790" y="20"/>
                  </a:lnTo>
                  <a:lnTo>
                    <a:pt x="773" y="20"/>
                  </a:lnTo>
                  <a:lnTo>
                    <a:pt x="755" y="20"/>
                  </a:lnTo>
                  <a:lnTo>
                    <a:pt x="736" y="20"/>
                  </a:lnTo>
                  <a:lnTo>
                    <a:pt x="712" y="20"/>
                  </a:lnTo>
                  <a:lnTo>
                    <a:pt x="689" y="20"/>
                  </a:lnTo>
                  <a:lnTo>
                    <a:pt x="663" y="20"/>
                  </a:lnTo>
                  <a:lnTo>
                    <a:pt x="636" y="20"/>
                  </a:lnTo>
                  <a:lnTo>
                    <a:pt x="609" y="20"/>
                  </a:lnTo>
                  <a:lnTo>
                    <a:pt x="579" y="18"/>
                  </a:lnTo>
                  <a:lnTo>
                    <a:pt x="550" y="18"/>
                  </a:lnTo>
                  <a:lnTo>
                    <a:pt x="519" y="18"/>
                  </a:lnTo>
                  <a:lnTo>
                    <a:pt x="489" y="18"/>
                  </a:lnTo>
                  <a:lnTo>
                    <a:pt x="457" y="17"/>
                  </a:lnTo>
                  <a:lnTo>
                    <a:pt x="426" y="17"/>
                  </a:lnTo>
                  <a:lnTo>
                    <a:pt x="396" y="17"/>
                  </a:lnTo>
                  <a:lnTo>
                    <a:pt x="364" y="15"/>
                  </a:lnTo>
                  <a:lnTo>
                    <a:pt x="335" y="15"/>
                  </a:lnTo>
                  <a:lnTo>
                    <a:pt x="304" y="15"/>
                  </a:lnTo>
                  <a:lnTo>
                    <a:pt x="276" y="13"/>
                  </a:lnTo>
                  <a:lnTo>
                    <a:pt x="249" y="13"/>
                  </a:lnTo>
                  <a:lnTo>
                    <a:pt x="221" y="12"/>
                  </a:lnTo>
                  <a:lnTo>
                    <a:pt x="198" y="12"/>
                  </a:lnTo>
                  <a:lnTo>
                    <a:pt x="174" y="10"/>
                  </a:lnTo>
                  <a:lnTo>
                    <a:pt x="152" y="10"/>
                  </a:lnTo>
                  <a:lnTo>
                    <a:pt x="133" y="8"/>
                  </a:lnTo>
                  <a:lnTo>
                    <a:pt x="117" y="6"/>
                  </a:lnTo>
                  <a:lnTo>
                    <a:pt x="101" y="6"/>
                  </a:lnTo>
                  <a:lnTo>
                    <a:pt x="5" y="0"/>
                  </a:lnTo>
                  <a:lnTo>
                    <a:pt x="0" y="61"/>
                  </a:lnTo>
                  <a:lnTo>
                    <a:pt x="303" y="79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" name="Freeform 128"/>
            <p:cNvSpPr>
              <a:spLocks/>
            </p:cNvSpPr>
            <p:nvPr/>
          </p:nvSpPr>
          <p:spPr bwMode="auto">
            <a:xfrm>
              <a:off x="6481763" y="4695825"/>
              <a:ext cx="1373187" cy="1203325"/>
            </a:xfrm>
            <a:custGeom>
              <a:avLst/>
              <a:gdLst>
                <a:gd name="T0" fmla="*/ 582 w 1371"/>
                <a:gd name="T1" fmla="*/ 213 h 1355"/>
                <a:gd name="T2" fmla="*/ 635 w 1371"/>
                <a:gd name="T3" fmla="*/ 238 h 1355"/>
                <a:gd name="T4" fmla="*/ 685 w 1371"/>
                <a:gd name="T5" fmla="*/ 236 h 1355"/>
                <a:gd name="T6" fmla="*/ 734 w 1371"/>
                <a:gd name="T7" fmla="*/ 265 h 1355"/>
                <a:gd name="T8" fmla="*/ 752 w 1371"/>
                <a:gd name="T9" fmla="*/ 259 h 1355"/>
                <a:gd name="T10" fmla="*/ 775 w 1371"/>
                <a:gd name="T11" fmla="*/ 257 h 1355"/>
                <a:gd name="T12" fmla="*/ 813 w 1371"/>
                <a:gd name="T13" fmla="*/ 274 h 1355"/>
                <a:gd name="T14" fmla="*/ 855 w 1371"/>
                <a:gd name="T15" fmla="*/ 263 h 1355"/>
                <a:gd name="T16" fmla="*/ 865 w 1371"/>
                <a:gd name="T17" fmla="*/ 265 h 1355"/>
                <a:gd name="T18" fmla="*/ 888 w 1371"/>
                <a:gd name="T19" fmla="*/ 270 h 1355"/>
                <a:gd name="T20" fmla="*/ 913 w 1371"/>
                <a:gd name="T21" fmla="*/ 259 h 1355"/>
                <a:gd name="T22" fmla="*/ 998 w 1371"/>
                <a:gd name="T23" fmla="*/ 340 h 1355"/>
                <a:gd name="T24" fmla="*/ 1039 w 1371"/>
                <a:gd name="T25" fmla="*/ 515 h 1355"/>
                <a:gd name="T26" fmla="*/ 1030 w 1371"/>
                <a:gd name="T27" fmla="*/ 562 h 1355"/>
                <a:gd name="T28" fmla="*/ 1032 w 1371"/>
                <a:gd name="T29" fmla="*/ 599 h 1355"/>
                <a:gd name="T30" fmla="*/ 1018 w 1371"/>
                <a:gd name="T31" fmla="*/ 646 h 1355"/>
                <a:gd name="T32" fmla="*/ 998 w 1371"/>
                <a:gd name="T33" fmla="*/ 657 h 1355"/>
                <a:gd name="T34" fmla="*/ 967 w 1371"/>
                <a:gd name="T35" fmla="*/ 666 h 1355"/>
                <a:gd name="T36" fmla="*/ 952 w 1371"/>
                <a:gd name="T37" fmla="*/ 668 h 1355"/>
                <a:gd name="T38" fmla="*/ 952 w 1371"/>
                <a:gd name="T39" fmla="*/ 655 h 1355"/>
                <a:gd name="T40" fmla="*/ 938 w 1371"/>
                <a:gd name="T41" fmla="*/ 651 h 1355"/>
                <a:gd name="T42" fmla="*/ 929 w 1371"/>
                <a:gd name="T43" fmla="*/ 654 h 1355"/>
                <a:gd name="T44" fmla="*/ 925 w 1371"/>
                <a:gd name="T45" fmla="*/ 664 h 1355"/>
                <a:gd name="T46" fmla="*/ 937 w 1371"/>
                <a:gd name="T47" fmla="*/ 686 h 1355"/>
                <a:gd name="T48" fmla="*/ 905 w 1371"/>
                <a:gd name="T49" fmla="*/ 724 h 1355"/>
                <a:gd name="T50" fmla="*/ 862 w 1371"/>
                <a:gd name="T51" fmla="*/ 749 h 1355"/>
                <a:gd name="T52" fmla="*/ 824 w 1371"/>
                <a:gd name="T53" fmla="*/ 772 h 1355"/>
                <a:gd name="T54" fmla="*/ 859 w 1371"/>
                <a:gd name="T55" fmla="*/ 748 h 1355"/>
                <a:gd name="T56" fmla="*/ 838 w 1371"/>
                <a:gd name="T57" fmla="*/ 755 h 1355"/>
                <a:gd name="T58" fmla="*/ 834 w 1371"/>
                <a:gd name="T59" fmla="*/ 745 h 1355"/>
                <a:gd name="T60" fmla="*/ 803 w 1371"/>
                <a:gd name="T61" fmla="*/ 749 h 1355"/>
                <a:gd name="T62" fmla="*/ 813 w 1371"/>
                <a:gd name="T63" fmla="*/ 768 h 1355"/>
                <a:gd name="T64" fmla="*/ 799 w 1371"/>
                <a:gd name="T65" fmla="*/ 780 h 1355"/>
                <a:gd name="T66" fmla="*/ 786 w 1371"/>
                <a:gd name="T67" fmla="*/ 766 h 1355"/>
                <a:gd name="T68" fmla="*/ 775 w 1371"/>
                <a:gd name="T69" fmla="*/ 789 h 1355"/>
                <a:gd name="T70" fmla="*/ 764 w 1371"/>
                <a:gd name="T71" fmla="*/ 807 h 1355"/>
                <a:gd name="T72" fmla="*/ 747 w 1371"/>
                <a:gd name="T73" fmla="*/ 824 h 1355"/>
                <a:gd name="T74" fmla="*/ 730 w 1371"/>
                <a:gd name="T75" fmla="*/ 875 h 1355"/>
                <a:gd name="T76" fmla="*/ 720 w 1371"/>
                <a:gd name="T77" fmla="*/ 864 h 1355"/>
                <a:gd name="T78" fmla="*/ 729 w 1371"/>
                <a:gd name="T79" fmla="*/ 894 h 1355"/>
                <a:gd name="T80" fmla="*/ 730 w 1371"/>
                <a:gd name="T81" fmla="*/ 1008 h 1355"/>
                <a:gd name="T82" fmla="*/ 695 w 1371"/>
                <a:gd name="T83" fmla="*/ 990 h 1355"/>
                <a:gd name="T84" fmla="*/ 663 w 1371"/>
                <a:gd name="T85" fmla="*/ 991 h 1355"/>
                <a:gd name="T86" fmla="*/ 597 w 1371"/>
                <a:gd name="T87" fmla="*/ 959 h 1355"/>
                <a:gd name="T88" fmla="*/ 582 w 1371"/>
                <a:gd name="T89" fmla="*/ 945 h 1355"/>
                <a:gd name="T90" fmla="*/ 568 w 1371"/>
                <a:gd name="T91" fmla="*/ 906 h 1355"/>
                <a:gd name="T92" fmla="*/ 562 w 1371"/>
                <a:gd name="T93" fmla="*/ 878 h 1355"/>
                <a:gd name="T94" fmla="*/ 544 w 1371"/>
                <a:gd name="T95" fmla="*/ 840 h 1355"/>
                <a:gd name="T96" fmla="*/ 517 w 1371"/>
                <a:gd name="T97" fmla="*/ 807 h 1355"/>
                <a:gd name="T98" fmla="*/ 495 w 1371"/>
                <a:gd name="T99" fmla="*/ 779 h 1355"/>
                <a:gd name="T100" fmla="*/ 403 w 1371"/>
                <a:gd name="T101" fmla="*/ 639 h 1355"/>
                <a:gd name="T102" fmla="*/ 360 w 1371"/>
                <a:gd name="T103" fmla="*/ 633 h 1355"/>
                <a:gd name="T104" fmla="*/ 331 w 1371"/>
                <a:gd name="T105" fmla="*/ 625 h 1355"/>
                <a:gd name="T106" fmla="*/ 314 w 1371"/>
                <a:gd name="T107" fmla="*/ 632 h 1355"/>
                <a:gd name="T108" fmla="*/ 280 w 1371"/>
                <a:gd name="T109" fmla="*/ 674 h 1355"/>
                <a:gd name="T110" fmla="*/ 266 w 1371"/>
                <a:gd name="T111" fmla="*/ 690 h 1355"/>
                <a:gd name="T112" fmla="*/ 239 w 1371"/>
                <a:gd name="T113" fmla="*/ 695 h 1355"/>
                <a:gd name="T114" fmla="*/ 197 w 1371"/>
                <a:gd name="T115" fmla="*/ 668 h 1355"/>
                <a:gd name="T116" fmla="*/ 159 w 1371"/>
                <a:gd name="T117" fmla="*/ 637 h 1355"/>
                <a:gd name="T118" fmla="*/ 139 w 1371"/>
                <a:gd name="T119" fmla="*/ 574 h 1355"/>
                <a:gd name="T120" fmla="*/ 99 w 1371"/>
                <a:gd name="T121" fmla="*/ 515 h 1355"/>
                <a:gd name="T122" fmla="*/ 6 w 1371"/>
                <a:gd name="T123" fmla="*/ 418 h 13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1"/>
                <a:gd name="T187" fmla="*/ 0 h 1355"/>
                <a:gd name="T188" fmla="*/ 1371 w 1371"/>
                <a:gd name="T189" fmla="*/ 1355 h 135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1" h="1355">
                  <a:moveTo>
                    <a:pt x="6" y="560"/>
                  </a:moveTo>
                  <a:lnTo>
                    <a:pt x="0" y="545"/>
                  </a:lnTo>
                  <a:lnTo>
                    <a:pt x="0" y="528"/>
                  </a:lnTo>
                  <a:lnTo>
                    <a:pt x="371" y="565"/>
                  </a:lnTo>
                  <a:lnTo>
                    <a:pt x="417" y="0"/>
                  </a:lnTo>
                  <a:lnTo>
                    <a:pt x="720" y="18"/>
                  </a:lnTo>
                  <a:lnTo>
                    <a:pt x="711" y="259"/>
                  </a:lnTo>
                  <a:lnTo>
                    <a:pt x="720" y="260"/>
                  </a:lnTo>
                  <a:lnTo>
                    <a:pt x="743" y="284"/>
                  </a:lnTo>
                  <a:lnTo>
                    <a:pt x="752" y="277"/>
                  </a:lnTo>
                  <a:lnTo>
                    <a:pt x="767" y="286"/>
                  </a:lnTo>
                  <a:lnTo>
                    <a:pt x="776" y="274"/>
                  </a:lnTo>
                  <a:lnTo>
                    <a:pt x="796" y="308"/>
                  </a:lnTo>
                  <a:lnTo>
                    <a:pt x="814" y="308"/>
                  </a:lnTo>
                  <a:lnTo>
                    <a:pt x="816" y="308"/>
                  </a:lnTo>
                  <a:lnTo>
                    <a:pt x="818" y="309"/>
                  </a:lnTo>
                  <a:lnTo>
                    <a:pt x="821" y="311"/>
                  </a:lnTo>
                  <a:lnTo>
                    <a:pt x="825" y="313"/>
                  </a:lnTo>
                  <a:lnTo>
                    <a:pt x="828" y="314"/>
                  </a:lnTo>
                  <a:lnTo>
                    <a:pt x="831" y="316"/>
                  </a:lnTo>
                  <a:lnTo>
                    <a:pt x="835" y="318"/>
                  </a:lnTo>
                  <a:lnTo>
                    <a:pt x="836" y="318"/>
                  </a:lnTo>
                  <a:lnTo>
                    <a:pt x="843" y="313"/>
                  </a:lnTo>
                  <a:lnTo>
                    <a:pt x="848" y="311"/>
                  </a:lnTo>
                  <a:lnTo>
                    <a:pt x="855" y="313"/>
                  </a:lnTo>
                  <a:lnTo>
                    <a:pt x="860" y="316"/>
                  </a:lnTo>
                  <a:lnTo>
                    <a:pt x="864" y="319"/>
                  </a:lnTo>
                  <a:lnTo>
                    <a:pt x="867" y="325"/>
                  </a:lnTo>
                  <a:lnTo>
                    <a:pt x="869" y="326"/>
                  </a:lnTo>
                  <a:lnTo>
                    <a:pt x="870" y="328"/>
                  </a:lnTo>
                  <a:lnTo>
                    <a:pt x="875" y="318"/>
                  </a:lnTo>
                  <a:lnTo>
                    <a:pt x="886" y="321"/>
                  </a:lnTo>
                  <a:lnTo>
                    <a:pt x="901" y="316"/>
                  </a:lnTo>
                  <a:lnTo>
                    <a:pt x="901" y="330"/>
                  </a:lnTo>
                  <a:lnTo>
                    <a:pt x="913" y="331"/>
                  </a:lnTo>
                  <a:lnTo>
                    <a:pt x="916" y="345"/>
                  </a:lnTo>
                  <a:lnTo>
                    <a:pt x="928" y="350"/>
                  </a:lnTo>
                  <a:lnTo>
                    <a:pt x="935" y="340"/>
                  </a:lnTo>
                  <a:lnTo>
                    <a:pt x="946" y="336"/>
                  </a:lnTo>
                  <a:lnTo>
                    <a:pt x="957" y="347"/>
                  </a:lnTo>
                  <a:lnTo>
                    <a:pt x="965" y="350"/>
                  </a:lnTo>
                  <a:lnTo>
                    <a:pt x="965" y="352"/>
                  </a:lnTo>
                  <a:lnTo>
                    <a:pt x="965" y="353"/>
                  </a:lnTo>
                  <a:lnTo>
                    <a:pt x="965" y="355"/>
                  </a:lnTo>
                  <a:lnTo>
                    <a:pt x="965" y="357"/>
                  </a:lnTo>
                  <a:lnTo>
                    <a:pt x="967" y="358"/>
                  </a:lnTo>
                  <a:lnTo>
                    <a:pt x="968" y="360"/>
                  </a:lnTo>
                  <a:lnTo>
                    <a:pt x="972" y="358"/>
                  </a:lnTo>
                  <a:lnTo>
                    <a:pt x="979" y="355"/>
                  </a:lnTo>
                  <a:lnTo>
                    <a:pt x="984" y="350"/>
                  </a:lnTo>
                  <a:lnTo>
                    <a:pt x="987" y="347"/>
                  </a:lnTo>
                  <a:lnTo>
                    <a:pt x="989" y="345"/>
                  </a:lnTo>
                  <a:lnTo>
                    <a:pt x="989" y="343"/>
                  </a:lnTo>
                  <a:lnTo>
                    <a:pt x="989" y="347"/>
                  </a:lnTo>
                  <a:lnTo>
                    <a:pt x="990" y="352"/>
                  </a:lnTo>
                  <a:lnTo>
                    <a:pt x="992" y="358"/>
                  </a:lnTo>
                  <a:lnTo>
                    <a:pt x="996" y="367"/>
                  </a:lnTo>
                  <a:lnTo>
                    <a:pt x="997" y="370"/>
                  </a:lnTo>
                  <a:lnTo>
                    <a:pt x="1001" y="370"/>
                  </a:lnTo>
                  <a:lnTo>
                    <a:pt x="1001" y="369"/>
                  </a:lnTo>
                  <a:lnTo>
                    <a:pt x="1002" y="365"/>
                  </a:lnTo>
                  <a:lnTo>
                    <a:pt x="1002" y="363"/>
                  </a:lnTo>
                  <a:lnTo>
                    <a:pt x="1002" y="360"/>
                  </a:lnTo>
                  <a:lnTo>
                    <a:pt x="1002" y="358"/>
                  </a:lnTo>
                  <a:lnTo>
                    <a:pt x="1019" y="345"/>
                  </a:lnTo>
                  <a:lnTo>
                    <a:pt x="1033" y="355"/>
                  </a:lnTo>
                  <a:lnTo>
                    <a:pt x="1050" y="347"/>
                  </a:lnTo>
                  <a:lnTo>
                    <a:pt x="1048" y="348"/>
                  </a:lnTo>
                  <a:lnTo>
                    <a:pt x="1048" y="352"/>
                  </a:lnTo>
                  <a:lnTo>
                    <a:pt x="1050" y="353"/>
                  </a:lnTo>
                  <a:lnTo>
                    <a:pt x="1051" y="357"/>
                  </a:lnTo>
                  <a:lnTo>
                    <a:pt x="1056" y="360"/>
                  </a:lnTo>
                  <a:lnTo>
                    <a:pt x="1063" y="363"/>
                  </a:lnTo>
                  <a:lnTo>
                    <a:pt x="1070" y="367"/>
                  </a:lnTo>
                  <a:lnTo>
                    <a:pt x="1075" y="370"/>
                  </a:lnTo>
                  <a:lnTo>
                    <a:pt x="1078" y="372"/>
                  </a:lnTo>
                  <a:lnTo>
                    <a:pt x="1082" y="374"/>
                  </a:lnTo>
                  <a:lnTo>
                    <a:pt x="1084" y="374"/>
                  </a:lnTo>
                  <a:lnTo>
                    <a:pt x="1087" y="372"/>
                  </a:lnTo>
                  <a:lnTo>
                    <a:pt x="1092" y="369"/>
                  </a:lnTo>
                  <a:lnTo>
                    <a:pt x="1099" y="362"/>
                  </a:lnTo>
                  <a:lnTo>
                    <a:pt x="1107" y="355"/>
                  </a:lnTo>
                  <a:lnTo>
                    <a:pt x="1114" y="352"/>
                  </a:lnTo>
                  <a:lnTo>
                    <a:pt x="1119" y="352"/>
                  </a:lnTo>
                  <a:lnTo>
                    <a:pt x="1124" y="353"/>
                  </a:lnTo>
                  <a:lnTo>
                    <a:pt x="1126" y="355"/>
                  </a:lnTo>
                  <a:lnTo>
                    <a:pt x="1129" y="358"/>
                  </a:lnTo>
                  <a:lnTo>
                    <a:pt x="1131" y="360"/>
                  </a:lnTo>
                  <a:lnTo>
                    <a:pt x="1131" y="362"/>
                  </a:lnTo>
                  <a:lnTo>
                    <a:pt x="1133" y="362"/>
                  </a:lnTo>
                  <a:lnTo>
                    <a:pt x="1133" y="360"/>
                  </a:lnTo>
                  <a:lnTo>
                    <a:pt x="1134" y="358"/>
                  </a:lnTo>
                  <a:lnTo>
                    <a:pt x="1138" y="355"/>
                  </a:lnTo>
                  <a:lnTo>
                    <a:pt x="1141" y="350"/>
                  </a:lnTo>
                  <a:lnTo>
                    <a:pt x="1144" y="347"/>
                  </a:lnTo>
                  <a:lnTo>
                    <a:pt x="1144" y="343"/>
                  </a:lnTo>
                  <a:lnTo>
                    <a:pt x="1144" y="340"/>
                  </a:lnTo>
                  <a:lnTo>
                    <a:pt x="1146" y="340"/>
                  </a:lnTo>
                  <a:lnTo>
                    <a:pt x="1148" y="343"/>
                  </a:lnTo>
                  <a:lnTo>
                    <a:pt x="1151" y="347"/>
                  </a:lnTo>
                  <a:lnTo>
                    <a:pt x="1158" y="350"/>
                  </a:lnTo>
                  <a:lnTo>
                    <a:pt x="1163" y="355"/>
                  </a:lnTo>
                  <a:lnTo>
                    <a:pt x="1168" y="360"/>
                  </a:lnTo>
                  <a:lnTo>
                    <a:pt x="1170" y="362"/>
                  </a:lnTo>
                  <a:lnTo>
                    <a:pt x="1172" y="363"/>
                  </a:lnTo>
                  <a:lnTo>
                    <a:pt x="1173" y="362"/>
                  </a:lnTo>
                  <a:lnTo>
                    <a:pt x="1175" y="358"/>
                  </a:lnTo>
                  <a:lnTo>
                    <a:pt x="1178" y="353"/>
                  </a:lnTo>
                  <a:lnTo>
                    <a:pt x="1183" y="348"/>
                  </a:lnTo>
                  <a:lnTo>
                    <a:pt x="1188" y="345"/>
                  </a:lnTo>
                  <a:lnTo>
                    <a:pt x="1192" y="345"/>
                  </a:lnTo>
                  <a:lnTo>
                    <a:pt x="1197" y="345"/>
                  </a:lnTo>
                  <a:lnTo>
                    <a:pt x="1200" y="347"/>
                  </a:lnTo>
                  <a:lnTo>
                    <a:pt x="1204" y="347"/>
                  </a:lnTo>
                  <a:lnTo>
                    <a:pt x="1205" y="348"/>
                  </a:lnTo>
                  <a:lnTo>
                    <a:pt x="1232" y="372"/>
                  </a:lnTo>
                  <a:lnTo>
                    <a:pt x="1248" y="374"/>
                  </a:lnTo>
                  <a:lnTo>
                    <a:pt x="1266" y="380"/>
                  </a:lnTo>
                  <a:lnTo>
                    <a:pt x="1265" y="377"/>
                  </a:lnTo>
                  <a:lnTo>
                    <a:pt x="1276" y="392"/>
                  </a:lnTo>
                  <a:lnTo>
                    <a:pt x="1302" y="389"/>
                  </a:lnTo>
                  <a:lnTo>
                    <a:pt x="1312" y="391"/>
                  </a:lnTo>
                  <a:lnTo>
                    <a:pt x="1312" y="455"/>
                  </a:lnTo>
                  <a:lnTo>
                    <a:pt x="1317" y="580"/>
                  </a:lnTo>
                  <a:lnTo>
                    <a:pt x="1341" y="611"/>
                  </a:lnTo>
                  <a:lnTo>
                    <a:pt x="1341" y="641"/>
                  </a:lnTo>
                  <a:lnTo>
                    <a:pt x="1354" y="655"/>
                  </a:lnTo>
                  <a:lnTo>
                    <a:pt x="1361" y="675"/>
                  </a:lnTo>
                  <a:lnTo>
                    <a:pt x="1361" y="677"/>
                  </a:lnTo>
                  <a:lnTo>
                    <a:pt x="1363" y="678"/>
                  </a:lnTo>
                  <a:lnTo>
                    <a:pt x="1364" y="682"/>
                  </a:lnTo>
                  <a:lnTo>
                    <a:pt x="1366" y="687"/>
                  </a:lnTo>
                  <a:lnTo>
                    <a:pt x="1366" y="690"/>
                  </a:lnTo>
                  <a:lnTo>
                    <a:pt x="1368" y="695"/>
                  </a:lnTo>
                  <a:lnTo>
                    <a:pt x="1370" y="700"/>
                  </a:lnTo>
                  <a:lnTo>
                    <a:pt x="1371" y="705"/>
                  </a:lnTo>
                  <a:lnTo>
                    <a:pt x="1371" y="710"/>
                  </a:lnTo>
                  <a:lnTo>
                    <a:pt x="1371" y="717"/>
                  </a:lnTo>
                  <a:lnTo>
                    <a:pt x="1371" y="722"/>
                  </a:lnTo>
                  <a:lnTo>
                    <a:pt x="1370" y="727"/>
                  </a:lnTo>
                  <a:lnTo>
                    <a:pt x="1368" y="734"/>
                  </a:lnTo>
                  <a:lnTo>
                    <a:pt x="1366" y="739"/>
                  </a:lnTo>
                  <a:lnTo>
                    <a:pt x="1363" y="744"/>
                  </a:lnTo>
                  <a:lnTo>
                    <a:pt x="1356" y="753"/>
                  </a:lnTo>
                  <a:lnTo>
                    <a:pt x="1353" y="759"/>
                  </a:lnTo>
                  <a:lnTo>
                    <a:pt x="1351" y="765"/>
                  </a:lnTo>
                  <a:lnTo>
                    <a:pt x="1351" y="768"/>
                  </a:lnTo>
                  <a:lnTo>
                    <a:pt x="1353" y="771"/>
                  </a:lnTo>
                  <a:lnTo>
                    <a:pt x="1354" y="773"/>
                  </a:lnTo>
                  <a:lnTo>
                    <a:pt x="1356" y="775"/>
                  </a:lnTo>
                  <a:lnTo>
                    <a:pt x="1353" y="797"/>
                  </a:lnTo>
                  <a:lnTo>
                    <a:pt x="1356" y="798"/>
                  </a:lnTo>
                  <a:lnTo>
                    <a:pt x="1358" y="802"/>
                  </a:lnTo>
                  <a:lnTo>
                    <a:pt x="1361" y="807"/>
                  </a:lnTo>
                  <a:lnTo>
                    <a:pt x="1363" y="812"/>
                  </a:lnTo>
                  <a:lnTo>
                    <a:pt x="1363" y="819"/>
                  </a:lnTo>
                  <a:lnTo>
                    <a:pt x="1359" y="827"/>
                  </a:lnTo>
                  <a:lnTo>
                    <a:pt x="1353" y="836"/>
                  </a:lnTo>
                  <a:lnTo>
                    <a:pt x="1351" y="837"/>
                  </a:lnTo>
                  <a:lnTo>
                    <a:pt x="1348" y="836"/>
                  </a:lnTo>
                  <a:lnTo>
                    <a:pt x="1346" y="836"/>
                  </a:lnTo>
                  <a:lnTo>
                    <a:pt x="1329" y="854"/>
                  </a:lnTo>
                  <a:lnTo>
                    <a:pt x="1337" y="866"/>
                  </a:lnTo>
                  <a:lnTo>
                    <a:pt x="1339" y="875"/>
                  </a:lnTo>
                  <a:lnTo>
                    <a:pt x="1337" y="875"/>
                  </a:lnTo>
                  <a:lnTo>
                    <a:pt x="1334" y="875"/>
                  </a:lnTo>
                  <a:lnTo>
                    <a:pt x="1332" y="875"/>
                  </a:lnTo>
                  <a:lnTo>
                    <a:pt x="1329" y="875"/>
                  </a:lnTo>
                  <a:lnTo>
                    <a:pt x="1324" y="876"/>
                  </a:lnTo>
                  <a:lnTo>
                    <a:pt x="1319" y="878"/>
                  </a:lnTo>
                  <a:lnTo>
                    <a:pt x="1312" y="880"/>
                  </a:lnTo>
                  <a:lnTo>
                    <a:pt x="1305" y="883"/>
                  </a:lnTo>
                  <a:lnTo>
                    <a:pt x="1295" y="888"/>
                  </a:lnTo>
                  <a:lnTo>
                    <a:pt x="1285" y="893"/>
                  </a:lnTo>
                  <a:lnTo>
                    <a:pt x="1273" y="898"/>
                  </a:lnTo>
                  <a:lnTo>
                    <a:pt x="1260" y="905"/>
                  </a:lnTo>
                  <a:lnTo>
                    <a:pt x="1246" y="913"/>
                  </a:lnTo>
                  <a:lnTo>
                    <a:pt x="1251" y="905"/>
                  </a:lnTo>
                  <a:lnTo>
                    <a:pt x="1256" y="902"/>
                  </a:lnTo>
                  <a:lnTo>
                    <a:pt x="1268" y="895"/>
                  </a:lnTo>
                  <a:lnTo>
                    <a:pt x="1270" y="895"/>
                  </a:lnTo>
                  <a:lnTo>
                    <a:pt x="1271" y="893"/>
                  </a:lnTo>
                  <a:lnTo>
                    <a:pt x="1271" y="891"/>
                  </a:lnTo>
                  <a:lnTo>
                    <a:pt x="1268" y="890"/>
                  </a:lnTo>
                  <a:lnTo>
                    <a:pt x="1266" y="890"/>
                  </a:lnTo>
                  <a:lnTo>
                    <a:pt x="1263" y="890"/>
                  </a:lnTo>
                  <a:lnTo>
                    <a:pt x="1261" y="890"/>
                  </a:lnTo>
                  <a:lnTo>
                    <a:pt x="1260" y="890"/>
                  </a:lnTo>
                  <a:lnTo>
                    <a:pt x="1258" y="891"/>
                  </a:lnTo>
                  <a:lnTo>
                    <a:pt x="1256" y="891"/>
                  </a:lnTo>
                  <a:lnTo>
                    <a:pt x="1251" y="895"/>
                  </a:lnTo>
                  <a:lnTo>
                    <a:pt x="1249" y="895"/>
                  </a:lnTo>
                  <a:lnTo>
                    <a:pt x="1248" y="895"/>
                  </a:lnTo>
                  <a:lnTo>
                    <a:pt x="1246" y="895"/>
                  </a:lnTo>
                  <a:lnTo>
                    <a:pt x="1244" y="895"/>
                  </a:lnTo>
                  <a:lnTo>
                    <a:pt x="1243" y="893"/>
                  </a:lnTo>
                  <a:lnTo>
                    <a:pt x="1244" y="890"/>
                  </a:lnTo>
                  <a:lnTo>
                    <a:pt x="1246" y="886"/>
                  </a:lnTo>
                  <a:lnTo>
                    <a:pt x="1248" y="881"/>
                  </a:lnTo>
                  <a:lnTo>
                    <a:pt x="1249" y="878"/>
                  </a:lnTo>
                  <a:lnTo>
                    <a:pt x="1251" y="876"/>
                  </a:lnTo>
                  <a:lnTo>
                    <a:pt x="1253" y="875"/>
                  </a:lnTo>
                  <a:lnTo>
                    <a:pt x="1254" y="873"/>
                  </a:lnTo>
                  <a:lnTo>
                    <a:pt x="1254" y="871"/>
                  </a:lnTo>
                  <a:lnTo>
                    <a:pt x="1254" y="869"/>
                  </a:lnTo>
                  <a:lnTo>
                    <a:pt x="1253" y="868"/>
                  </a:lnTo>
                  <a:lnTo>
                    <a:pt x="1251" y="864"/>
                  </a:lnTo>
                  <a:lnTo>
                    <a:pt x="1249" y="864"/>
                  </a:lnTo>
                  <a:lnTo>
                    <a:pt x="1248" y="864"/>
                  </a:lnTo>
                  <a:lnTo>
                    <a:pt x="1243" y="868"/>
                  </a:lnTo>
                  <a:lnTo>
                    <a:pt x="1238" y="869"/>
                  </a:lnTo>
                  <a:lnTo>
                    <a:pt x="1234" y="871"/>
                  </a:lnTo>
                  <a:lnTo>
                    <a:pt x="1232" y="873"/>
                  </a:lnTo>
                  <a:lnTo>
                    <a:pt x="1232" y="875"/>
                  </a:lnTo>
                  <a:lnTo>
                    <a:pt x="1232" y="876"/>
                  </a:lnTo>
                  <a:lnTo>
                    <a:pt x="1232" y="878"/>
                  </a:lnTo>
                  <a:lnTo>
                    <a:pt x="1231" y="880"/>
                  </a:lnTo>
                  <a:lnTo>
                    <a:pt x="1229" y="880"/>
                  </a:lnTo>
                  <a:lnTo>
                    <a:pt x="1227" y="880"/>
                  </a:lnTo>
                  <a:lnTo>
                    <a:pt x="1224" y="878"/>
                  </a:lnTo>
                  <a:lnTo>
                    <a:pt x="1222" y="875"/>
                  </a:lnTo>
                  <a:lnTo>
                    <a:pt x="1219" y="873"/>
                  </a:lnTo>
                  <a:lnTo>
                    <a:pt x="1217" y="871"/>
                  </a:lnTo>
                  <a:lnTo>
                    <a:pt x="1216" y="869"/>
                  </a:lnTo>
                  <a:lnTo>
                    <a:pt x="1216" y="871"/>
                  </a:lnTo>
                  <a:lnTo>
                    <a:pt x="1217" y="875"/>
                  </a:lnTo>
                  <a:lnTo>
                    <a:pt x="1219" y="878"/>
                  </a:lnTo>
                  <a:lnTo>
                    <a:pt x="1219" y="881"/>
                  </a:lnTo>
                  <a:lnTo>
                    <a:pt x="1219" y="885"/>
                  </a:lnTo>
                  <a:lnTo>
                    <a:pt x="1217" y="886"/>
                  </a:lnTo>
                  <a:lnTo>
                    <a:pt x="1216" y="890"/>
                  </a:lnTo>
                  <a:lnTo>
                    <a:pt x="1216" y="891"/>
                  </a:lnTo>
                  <a:lnTo>
                    <a:pt x="1217" y="895"/>
                  </a:lnTo>
                  <a:lnTo>
                    <a:pt x="1221" y="898"/>
                  </a:lnTo>
                  <a:lnTo>
                    <a:pt x="1226" y="903"/>
                  </a:lnTo>
                  <a:lnTo>
                    <a:pt x="1231" y="907"/>
                  </a:lnTo>
                  <a:lnTo>
                    <a:pt x="1234" y="910"/>
                  </a:lnTo>
                  <a:lnTo>
                    <a:pt x="1236" y="913"/>
                  </a:lnTo>
                  <a:lnTo>
                    <a:pt x="1234" y="915"/>
                  </a:lnTo>
                  <a:lnTo>
                    <a:pt x="1234" y="917"/>
                  </a:lnTo>
                  <a:lnTo>
                    <a:pt x="1232" y="919"/>
                  </a:lnTo>
                  <a:lnTo>
                    <a:pt x="1231" y="919"/>
                  </a:lnTo>
                  <a:lnTo>
                    <a:pt x="1212" y="939"/>
                  </a:lnTo>
                  <a:lnTo>
                    <a:pt x="1202" y="937"/>
                  </a:lnTo>
                  <a:lnTo>
                    <a:pt x="1192" y="959"/>
                  </a:lnTo>
                  <a:lnTo>
                    <a:pt x="1202" y="957"/>
                  </a:lnTo>
                  <a:lnTo>
                    <a:pt x="1200" y="959"/>
                  </a:lnTo>
                  <a:lnTo>
                    <a:pt x="1199" y="961"/>
                  </a:lnTo>
                  <a:lnTo>
                    <a:pt x="1197" y="964"/>
                  </a:lnTo>
                  <a:lnTo>
                    <a:pt x="1194" y="966"/>
                  </a:lnTo>
                  <a:lnTo>
                    <a:pt x="1190" y="969"/>
                  </a:lnTo>
                  <a:lnTo>
                    <a:pt x="1185" y="973"/>
                  </a:lnTo>
                  <a:lnTo>
                    <a:pt x="1180" y="976"/>
                  </a:lnTo>
                  <a:lnTo>
                    <a:pt x="1177" y="981"/>
                  </a:lnTo>
                  <a:lnTo>
                    <a:pt x="1172" y="985"/>
                  </a:lnTo>
                  <a:lnTo>
                    <a:pt x="1165" y="988"/>
                  </a:lnTo>
                  <a:lnTo>
                    <a:pt x="1160" y="991"/>
                  </a:lnTo>
                  <a:lnTo>
                    <a:pt x="1155" y="995"/>
                  </a:lnTo>
                  <a:lnTo>
                    <a:pt x="1148" y="998"/>
                  </a:lnTo>
                  <a:lnTo>
                    <a:pt x="1143" y="1000"/>
                  </a:lnTo>
                  <a:lnTo>
                    <a:pt x="1136" y="1001"/>
                  </a:lnTo>
                  <a:lnTo>
                    <a:pt x="1134" y="1003"/>
                  </a:lnTo>
                  <a:lnTo>
                    <a:pt x="1129" y="1007"/>
                  </a:lnTo>
                  <a:lnTo>
                    <a:pt x="1124" y="1010"/>
                  </a:lnTo>
                  <a:lnTo>
                    <a:pt x="1117" y="1013"/>
                  </a:lnTo>
                  <a:lnTo>
                    <a:pt x="1111" y="1018"/>
                  </a:lnTo>
                  <a:lnTo>
                    <a:pt x="1106" y="1022"/>
                  </a:lnTo>
                  <a:lnTo>
                    <a:pt x="1102" y="1023"/>
                  </a:lnTo>
                  <a:lnTo>
                    <a:pt x="1100" y="1025"/>
                  </a:lnTo>
                  <a:lnTo>
                    <a:pt x="1099" y="1025"/>
                  </a:lnTo>
                  <a:lnTo>
                    <a:pt x="1094" y="1029"/>
                  </a:lnTo>
                  <a:lnTo>
                    <a:pt x="1089" y="1032"/>
                  </a:lnTo>
                  <a:lnTo>
                    <a:pt x="1084" y="1034"/>
                  </a:lnTo>
                  <a:lnTo>
                    <a:pt x="1078" y="1034"/>
                  </a:lnTo>
                  <a:lnTo>
                    <a:pt x="1080" y="1034"/>
                  </a:lnTo>
                  <a:lnTo>
                    <a:pt x="1085" y="1029"/>
                  </a:lnTo>
                  <a:lnTo>
                    <a:pt x="1099" y="1020"/>
                  </a:lnTo>
                  <a:lnTo>
                    <a:pt x="1100" y="1018"/>
                  </a:lnTo>
                  <a:lnTo>
                    <a:pt x="1102" y="1017"/>
                  </a:lnTo>
                  <a:lnTo>
                    <a:pt x="1107" y="1015"/>
                  </a:lnTo>
                  <a:lnTo>
                    <a:pt x="1112" y="1012"/>
                  </a:lnTo>
                  <a:lnTo>
                    <a:pt x="1119" y="1008"/>
                  </a:lnTo>
                  <a:lnTo>
                    <a:pt x="1124" y="1005"/>
                  </a:lnTo>
                  <a:lnTo>
                    <a:pt x="1131" y="1001"/>
                  </a:lnTo>
                  <a:lnTo>
                    <a:pt x="1136" y="998"/>
                  </a:lnTo>
                  <a:lnTo>
                    <a:pt x="1139" y="995"/>
                  </a:lnTo>
                  <a:lnTo>
                    <a:pt x="1141" y="993"/>
                  </a:lnTo>
                  <a:lnTo>
                    <a:pt x="1143" y="993"/>
                  </a:lnTo>
                  <a:lnTo>
                    <a:pt x="1141" y="993"/>
                  </a:lnTo>
                  <a:lnTo>
                    <a:pt x="1138" y="993"/>
                  </a:lnTo>
                  <a:lnTo>
                    <a:pt x="1131" y="996"/>
                  </a:lnTo>
                  <a:lnTo>
                    <a:pt x="1119" y="1001"/>
                  </a:lnTo>
                  <a:lnTo>
                    <a:pt x="1106" y="1008"/>
                  </a:lnTo>
                  <a:lnTo>
                    <a:pt x="1104" y="1008"/>
                  </a:lnTo>
                  <a:lnTo>
                    <a:pt x="1102" y="1010"/>
                  </a:lnTo>
                  <a:lnTo>
                    <a:pt x="1099" y="1012"/>
                  </a:lnTo>
                  <a:lnTo>
                    <a:pt x="1097" y="1013"/>
                  </a:lnTo>
                  <a:lnTo>
                    <a:pt x="1094" y="1015"/>
                  </a:lnTo>
                  <a:lnTo>
                    <a:pt x="1092" y="1015"/>
                  </a:lnTo>
                  <a:lnTo>
                    <a:pt x="1092" y="1012"/>
                  </a:lnTo>
                  <a:lnTo>
                    <a:pt x="1094" y="1008"/>
                  </a:lnTo>
                  <a:lnTo>
                    <a:pt x="1094" y="1007"/>
                  </a:lnTo>
                  <a:lnTo>
                    <a:pt x="1095" y="1005"/>
                  </a:lnTo>
                  <a:lnTo>
                    <a:pt x="1095" y="1003"/>
                  </a:lnTo>
                  <a:lnTo>
                    <a:pt x="1097" y="1000"/>
                  </a:lnTo>
                  <a:lnTo>
                    <a:pt x="1097" y="998"/>
                  </a:lnTo>
                  <a:lnTo>
                    <a:pt x="1099" y="995"/>
                  </a:lnTo>
                  <a:lnTo>
                    <a:pt x="1099" y="993"/>
                  </a:lnTo>
                  <a:lnTo>
                    <a:pt x="1087" y="1005"/>
                  </a:lnTo>
                  <a:lnTo>
                    <a:pt x="1078" y="1007"/>
                  </a:lnTo>
                  <a:lnTo>
                    <a:pt x="1075" y="1001"/>
                  </a:lnTo>
                  <a:lnTo>
                    <a:pt x="1077" y="1012"/>
                  </a:lnTo>
                  <a:lnTo>
                    <a:pt x="1067" y="1015"/>
                  </a:lnTo>
                  <a:lnTo>
                    <a:pt x="1065" y="1013"/>
                  </a:lnTo>
                  <a:lnTo>
                    <a:pt x="1062" y="1008"/>
                  </a:lnTo>
                  <a:lnTo>
                    <a:pt x="1056" y="1003"/>
                  </a:lnTo>
                  <a:lnTo>
                    <a:pt x="1051" y="1000"/>
                  </a:lnTo>
                  <a:lnTo>
                    <a:pt x="1048" y="998"/>
                  </a:lnTo>
                  <a:lnTo>
                    <a:pt x="1048" y="1000"/>
                  </a:lnTo>
                  <a:lnTo>
                    <a:pt x="1050" y="1007"/>
                  </a:lnTo>
                  <a:lnTo>
                    <a:pt x="1058" y="1020"/>
                  </a:lnTo>
                  <a:lnTo>
                    <a:pt x="1060" y="1020"/>
                  </a:lnTo>
                  <a:lnTo>
                    <a:pt x="1063" y="1023"/>
                  </a:lnTo>
                  <a:lnTo>
                    <a:pt x="1067" y="1023"/>
                  </a:lnTo>
                  <a:lnTo>
                    <a:pt x="1068" y="1025"/>
                  </a:lnTo>
                  <a:lnTo>
                    <a:pt x="1070" y="1029"/>
                  </a:lnTo>
                  <a:lnTo>
                    <a:pt x="1070" y="1032"/>
                  </a:lnTo>
                  <a:lnTo>
                    <a:pt x="1067" y="1035"/>
                  </a:lnTo>
                  <a:lnTo>
                    <a:pt x="1063" y="1037"/>
                  </a:lnTo>
                  <a:lnTo>
                    <a:pt x="1062" y="1039"/>
                  </a:lnTo>
                  <a:lnTo>
                    <a:pt x="1058" y="1040"/>
                  </a:lnTo>
                  <a:lnTo>
                    <a:pt x="1056" y="1042"/>
                  </a:lnTo>
                  <a:lnTo>
                    <a:pt x="1053" y="1044"/>
                  </a:lnTo>
                  <a:lnTo>
                    <a:pt x="1051" y="1045"/>
                  </a:lnTo>
                  <a:lnTo>
                    <a:pt x="1050" y="1045"/>
                  </a:lnTo>
                  <a:lnTo>
                    <a:pt x="1050" y="1047"/>
                  </a:lnTo>
                  <a:lnTo>
                    <a:pt x="1048" y="1047"/>
                  </a:lnTo>
                  <a:lnTo>
                    <a:pt x="1046" y="1047"/>
                  </a:lnTo>
                  <a:lnTo>
                    <a:pt x="1045" y="1047"/>
                  </a:lnTo>
                  <a:lnTo>
                    <a:pt x="1043" y="1045"/>
                  </a:lnTo>
                  <a:lnTo>
                    <a:pt x="1041" y="1044"/>
                  </a:lnTo>
                  <a:lnTo>
                    <a:pt x="1040" y="1039"/>
                  </a:lnTo>
                  <a:lnTo>
                    <a:pt x="1040" y="1034"/>
                  </a:lnTo>
                  <a:lnTo>
                    <a:pt x="1036" y="1030"/>
                  </a:lnTo>
                  <a:lnTo>
                    <a:pt x="1036" y="1027"/>
                  </a:lnTo>
                  <a:lnTo>
                    <a:pt x="1033" y="1027"/>
                  </a:lnTo>
                  <a:lnTo>
                    <a:pt x="1033" y="1025"/>
                  </a:lnTo>
                  <a:lnTo>
                    <a:pt x="1031" y="1025"/>
                  </a:lnTo>
                  <a:lnTo>
                    <a:pt x="1029" y="1025"/>
                  </a:lnTo>
                  <a:lnTo>
                    <a:pt x="1019" y="1013"/>
                  </a:lnTo>
                  <a:lnTo>
                    <a:pt x="1023" y="1027"/>
                  </a:lnTo>
                  <a:lnTo>
                    <a:pt x="1031" y="1037"/>
                  </a:lnTo>
                  <a:lnTo>
                    <a:pt x="1028" y="1040"/>
                  </a:lnTo>
                  <a:lnTo>
                    <a:pt x="1031" y="1056"/>
                  </a:lnTo>
                  <a:lnTo>
                    <a:pt x="1019" y="1069"/>
                  </a:lnTo>
                  <a:lnTo>
                    <a:pt x="1018" y="1057"/>
                  </a:lnTo>
                  <a:lnTo>
                    <a:pt x="1011" y="1067"/>
                  </a:lnTo>
                  <a:lnTo>
                    <a:pt x="1006" y="1064"/>
                  </a:lnTo>
                  <a:lnTo>
                    <a:pt x="984" y="1078"/>
                  </a:lnTo>
                  <a:lnTo>
                    <a:pt x="992" y="1086"/>
                  </a:lnTo>
                  <a:lnTo>
                    <a:pt x="996" y="1083"/>
                  </a:lnTo>
                  <a:lnTo>
                    <a:pt x="997" y="1081"/>
                  </a:lnTo>
                  <a:lnTo>
                    <a:pt x="1001" y="1078"/>
                  </a:lnTo>
                  <a:lnTo>
                    <a:pt x="1002" y="1076"/>
                  </a:lnTo>
                  <a:lnTo>
                    <a:pt x="1004" y="1078"/>
                  </a:lnTo>
                  <a:lnTo>
                    <a:pt x="1004" y="1081"/>
                  </a:lnTo>
                  <a:lnTo>
                    <a:pt x="1001" y="1089"/>
                  </a:lnTo>
                  <a:lnTo>
                    <a:pt x="999" y="1091"/>
                  </a:lnTo>
                  <a:lnTo>
                    <a:pt x="997" y="1095"/>
                  </a:lnTo>
                  <a:lnTo>
                    <a:pt x="996" y="1098"/>
                  </a:lnTo>
                  <a:lnTo>
                    <a:pt x="994" y="1100"/>
                  </a:lnTo>
                  <a:lnTo>
                    <a:pt x="992" y="1103"/>
                  </a:lnTo>
                  <a:lnTo>
                    <a:pt x="992" y="1105"/>
                  </a:lnTo>
                  <a:lnTo>
                    <a:pt x="985" y="1110"/>
                  </a:lnTo>
                  <a:lnTo>
                    <a:pt x="982" y="1103"/>
                  </a:lnTo>
                  <a:lnTo>
                    <a:pt x="952" y="1103"/>
                  </a:lnTo>
                  <a:lnTo>
                    <a:pt x="957" y="1110"/>
                  </a:lnTo>
                  <a:lnTo>
                    <a:pt x="962" y="1111"/>
                  </a:lnTo>
                  <a:lnTo>
                    <a:pt x="965" y="1120"/>
                  </a:lnTo>
                  <a:lnTo>
                    <a:pt x="972" y="1125"/>
                  </a:lnTo>
                  <a:lnTo>
                    <a:pt x="977" y="1123"/>
                  </a:lnTo>
                  <a:lnTo>
                    <a:pt x="963" y="1167"/>
                  </a:lnTo>
                  <a:lnTo>
                    <a:pt x="963" y="1169"/>
                  </a:lnTo>
                  <a:lnTo>
                    <a:pt x="962" y="1171"/>
                  </a:lnTo>
                  <a:lnTo>
                    <a:pt x="962" y="1172"/>
                  </a:lnTo>
                  <a:lnTo>
                    <a:pt x="960" y="1172"/>
                  </a:lnTo>
                  <a:lnTo>
                    <a:pt x="958" y="1174"/>
                  </a:lnTo>
                  <a:lnTo>
                    <a:pt x="957" y="1172"/>
                  </a:lnTo>
                  <a:lnTo>
                    <a:pt x="955" y="1169"/>
                  </a:lnTo>
                  <a:lnTo>
                    <a:pt x="955" y="1162"/>
                  </a:lnTo>
                  <a:lnTo>
                    <a:pt x="953" y="1159"/>
                  </a:lnTo>
                  <a:lnTo>
                    <a:pt x="953" y="1155"/>
                  </a:lnTo>
                  <a:lnTo>
                    <a:pt x="952" y="1154"/>
                  </a:lnTo>
                  <a:lnTo>
                    <a:pt x="950" y="1152"/>
                  </a:lnTo>
                  <a:lnTo>
                    <a:pt x="948" y="1154"/>
                  </a:lnTo>
                  <a:lnTo>
                    <a:pt x="948" y="1157"/>
                  </a:lnTo>
                  <a:lnTo>
                    <a:pt x="948" y="1164"/>
                  </a:lnTo>
                  <a:lnTo>
                    <a:pt x="946" y="1166"/>
                  </a:lnTo>
                  <a:lnTo>
                    <a:pt x="945" y="1169"/>
                  </a:lnTo>
                  <a:lnTo>
                    <a:pt x="941" y="1172"/>
                  </a:lnTo>
                  <a:lnTo>
                    <a:pt x="940" y="1172"/>
                  </a:lnTo>
                  <a:lnTo>
                    <a:pt x="930" y="1166"/>
                  </a:lnTo>
                  <a:lnTo>
                    <a:pt x="931" y="1174"/>
                  </a:lnTo>
                  <a:lnTo>
                    <a:pt x="928" y="1179"/>
                  </a:lnTo>
                  <a:lnTo>
                    <a:pt x="938" y="1184"/>
                  </a:lnTo>
                  <a:lnTo>
                    <a:pt x="957" y="1181"/>
                  </a:lnTo>
                  <a:lnTo>
                    <a:pt x="958" y="1198"/>
                  </a:lnTo>
                  <a:lnTo>
                    <a:pt x="948" y="1223"/>
                  </a:lnTo>
                  <a:lnTo>
                    <a:pt x="948" y="1233"/>
                  </a:lnTo>
                  <a:lnTo>
                    <a:pt x="962" y="1269"/>
                  </a:lnTo>
                  <a:lnTo>
                    <a:pt x="960" y="1291"/>
                  </a:lnTo>
                  <a:lnTo>
                    <a:pt x="970" y="1304"/>
                  </a:lnTo>
                  <a:lnTo>
                    <a:pt x="975" y="1325"/>
                  </a:lnTo>
                  <a:lnTo>
                    <a:pt x="982" y="1337"/>
                  </a:lnTo>
                  <a:lnTo>
                    <a:pt x="968" y="1347"/>
                  </a:lnTo>
                  <a:lnTo>
                    <a:pt x="962" y="1355"/>
                  </a:lnTo>
                  <a:lnTo>
                    <a:pt x="960" y="1353"/>
                  </a:lnTo>
                  <a:lnTo>
                    <a:pt x="958" y="1352"/>
                  </a:lnTo>
                  <a:lnTo>
                    <a:pt x="957" y="1350"/>
                  </a:lnTo>
                  <a:lnTo>
                    <a:pt x="953" y="1347"/>
                  </a:lnTo>
                  <a:lnTo>
                    <a:pt x="950" y="1343"/>
                  </a:lnTo>
                  <a:lnTo>
                    <a:pt x="946" y="1340"/>
                  </a:lnTo>
                  <a:lnTo>
                    <a:pt x="943" y="1338"/>
                  </a:lnTo>
                  <a:lnTo>
                    <a:pt x="938" y="1335"/>
                  </a:lnTo>
                  <a:lnTo>
                    <a:pt x="933" y="1331"/>
                  </a:lnTo>
                  <a:lnTo>
                    <a:pt x="926" y="1330"/>
                  </a:lnTo>
                  <a:lnTo>
                    <a:pt x="919" y="1326"/>
                  </a:lnTo>
                  <a:lnTo>
                    <a:pt x="913" y="1325"/>
                  </a:lnTo>
                  <a:lnTo>
                    <a:pt x="904" y="1325"/>
                  </a:lnTo>
                  <a:lnTo>
                    <a:pt x="896" y="1325"/>
                  </a:lnTo>
                  <a:lnTo>
                    <a:pt x="887" y="1325"/>
                  </a:lnTo>
                  <a:lnTo>
                    <a:pt x="886" y="1325"/>
                  </a:lnTo>
                  <a:lnTo>
                    <a:pt x="884" y="1325"/>
                  </a:lnTo>
                  <a:lnTo>
                    <a:pt x="882" y="1325"/>
                  </a:lnTo>
                  <a:lnTo>
                    <a:pt x="879" y="1325"/>
                  </a:lnTo>
                  <a:lnTo>
                    <a:pt x="877" y="1325"/>
                  </a:lnTo>
                  <a:lnTo>
                    <a:pt x="875" y="1326"/>
                  </a:lnTo>
                  <a:lnTo>
                    <a:pt x="874" y="1326"/>
                  </a:lnTo>
                  <a:lnTo>
                    <a:pt x="872" y="1326"/>
                  </a:lnTo>
                  <a:lnTo>
                    <a:pt x="836" y="1304"/>
                  </a:lnTo>
                  <a:lnTo>
                    <a:pt x="821" y="1304"/>
                  </a:lnTo>
                  <a:lnTo>
                    <a:pt x="821" y="1303"/>
                  </a:lnTo>
                  <a:lnTo>
                    <a:pt x="820" y="1301"/>
                  </a:lnTo>
                  <a:lnTo>
                    <a:pt x="820" y="1298"/>
                  </a:lnTo>
                  <a:lnTo>
                    <a:pt x="816" y="1294"/>
                  </a:lnTo>
                  <a:lnTo>
                    <a:pt x="811" y="1291"/>
                  </a:lnTo>
                  <a:lnTo>
                    <a:pt x="806" y="1287"/>
                  </a:lnTo>
                  <a:lnTo>
                    <a:pt x="798" y="1284"/>
                  </a:lnTo>
                  <a:lnTo>
                    <a:pt x="787" y="1284"/>
                  </a:lnTo>
                  <a:lnTo>
                    <a:pt x="786" y="1284"/>
                  </a:lnTo>
                  <a:lnTo>
                    <a:pt x="784" y="1284"/>
                  </a:lnTo>
                  <a:lnTo>
                    <a:pt x="781" y="1284"/>
                  </a:lnTo>
                  <a:lnTo>
                    <a:pt x="779" y="1284"/>
                  </a:lnTo>
                  <a:lnTo>
                    <a:pt x="777" y="1284"/>
                  </a:lnTo>
                  <a:lnTo>
                    <a:pt x="776" y="1284"/>
                  </a:lnTo>
                  <a:lnTo>
                    <a:pt x="774" y="1284"/>
                  </a:lnTo>
                  <a:lnTo>
                    <a:pt x="774" y="1269"/>
                  </a:lnTo>
                  <a:lnTo>
                    <a:pt x="767" y="1267"/>
                  </a:lnTo>
                  <a:lnTo>
                    <a:pt x="767" y="1265"/>
                  </a:lnTo>
                  <a:lnTo>
                    <a:pt x="767" y="1262"/>
                  </a:lnTo>
                  <a:lnTo>
                    <a:pt x="765" y="1257"/>
                  </a:lnTo>
                  <a:lnTo>
                    <a:pt x="764" y="1252"/>
                  </a:lnTo>
                  <a:lnTo>
                    <a:pt x="764" y="1247"/>
                  </a:lnTo>
                  <a:lnTo>
                    <a:pt x="762" y="1242"/>
                  </a:lnTo>
                  <a:lnTo>
                    <a:pt x="759" y="1237"/>
                  </a:lnTo>
                  <a:lnTo>
                    <a:pt x="757" y="1230"/>
                  </a:lnTo>
                  <a:lnTo>
                    <a:pt x="755" y="1225"/>
                  </a:lnTo>
                  <a:lnTo>
                    <a:pt x="754" y="1220"/>
                  </a:lnTo>
                  <a:lnTo>
                    <a:pt x="750" y="1216"/>
                  </a:lnTo>
                  <a:lnTo>
                    <a:pt x="748" y="1213"/>
                  </a:lnTo>
                  <a:lnTo>
                    <a:pt x="745" y="1210"/>
                  </a:lnTo>
                  <a:lnTo>
                    <a:pt x="743" y="1208"/>
                  </a:lnTo>
                  <a:lnTo>
                    <a:pt x="740" y="1208"/>
                  </a:lnTo>
                  <a:lnTo>
                    <a:pt x="738" y="1208"/>
                  </a:lnTo>
                  <a:lnTo>
                    <a:pt x="738" y="1205"/>
                  </a:lnTo>
                  <a:lnTo>
                    <a:pt x="738" y="1199"/>
                  </a:lnTo>
                  <a:lnTo>
                    <a:pt x="738" y="1193"/>
                  </a:lnTo>
                  <a:lnTo>
                    <a:pt x="738" y="1188"/>
                  </a:lnTo>
                  <a:lnTo>
                    <a:pt x="738" y="1181"/>
                  </a:lnTo>
                  <a:lnTo>
                    <a:pt x="738" y="1177"/>
                  </a:lnTo>
                  <a:lnTo>
                    <a:pt x="738" y="1176"/>
                  </a:lnTo>
                  <a:lnTo>
                    <a:pt x="728" y="1166"/>
                  </a:lnTo>
                  <a:lnTo>
                    <a:pt x="728" y="1164"/>
                  </a:lnTo>
                  <a:lnTo>
                    <a:pt x="728" y="1161"/>
                  </a:lnTo>
                  <a:lnTo>
                    <a:pt x="730" y="1154"/>
                  </a:lnTo>
                  <a:lnTo>
                    <a:pt x="730" y="1147"/>
                  </a:lnTo>
                  <a:lnTo>
                    <a:pt x="728" y="1140"/>
                  </a:lnTo>
                  <a:lnTo>
                    <a:pt x="726" y="1133"/>
                  </a:lnTo>
                  <a:lnTo>
                    <a:pt x="725" y="1128"/>
                  </a:lnTo>
                  <a:lnTo>
                    <a:pt x="720" y="1127"/>
                  </a:lnTo>
                  <a:lnTo>
                    <a:pt x="718" y="1127"/>
                  </a:lnTo>
                  <a:lnTo>
                    <a:pt x="715" y="1125"/>
                  </a:lnTo>
                  <a:lnTo>
                    <a:pt x="711" y="1123"/>
                  </a:lnTo>
                  <a:lnTo>
                    <a:pt x="708" y="1122"/>
                  </a:lnTo>
                  <a:lnTo>
                    <a:pt x="706" y="1118"/>
                  </a:lnTo>
                  <a:lnTo>
                    <a:pt x="703" y="1115"/>
                  </a:lnTo>
                  <a:lnTo>
                    <a:pt x="699" y="1111"/>
                  </a:lnTo>
                  <a:lnTo>
                    <a:pt x="696" y="1106"/>
                  </a:lnTo>
                  <a:lnTo>
                    <a:pt x="693" y="1103"/>
                  </a:lnTo>
                  <a:lnTo>
                    <a:pt x="689" y="1098"/>
                  </a:lnTo>
                  <a:lnTo>
                    <a:pt x="686" y="1091"/>
                  </a:lnTo>
                  <a:lnTo>
                    <a:pt x="682" y="1086"/>
                  </a:lnTo>
                  <a:lnTo>
                    <a:pt x="679" y="1081"/>
                  </a:lnTo>
                  <a:lnTo>
                    <a:pt x="676" y="1074"/>
                  </a:lnTo>
                  <a:lnTo>
                    <a:pt x="672" y="1069"/>
                  </a:lnTo>
                  <a:lnTo>
                    <a:pt x="669" y="1062"/>
                  </a:lnTo>
                  <a:lnTo>
                    <a:pt x="667" y="1061"/>
                  </a:lnTo>
                  <a:lnTo>
                    <a:pt x="666" y="1059"/>
                  </a:lnTo>
                  <a:lnTo>
                    <a:pt x="662" y="1056"/>
                  </a:lnTo>
                  <a:lnTo>
                    <a:pt x="660" y="1051"/>
                  </a:lnTo>
                  <a:lnTo>
                    <a:pt x="657" y="1047"/>
                  </a:lnTo>
                  <a:lnTo>
                    <a:pt x="654" y="1045"/>
                  </a:lnTo>
                  <a:lnTo>
                    <a:pt x="652" y="1044"/>
                  </a:lnTo>
                  <a:lnTo>
                    <a:pt x="652" y="1042"/>
                  </a:lnTo>
                  <a:lnTo>
                    <a:pt x="610" y="949"/>
                  </a:lnTo>
                  <a:lnTo>
                    <a:pt x="605" y="935"/>
                  </a:lnTo>
                  <a:lnTo>
                    <a:pt x="591" y="915"/>
                  </a:lnTo>
                  <a:lnTo>
                    <a:pt x="564" y="891"/>
                  </a:lnTo>
                  <a:lnTo>
                    <a:pt x="562" y="890"/>
                  </a:lnTo>
                  <a:lnTo>
                    <a:pt x="561" y="885"/>
                  </a:lnTo>
                  <a:lnTo>
                    <a:pt x="554" y="880"/>
                  </a:lnTo>
                  <a:lnTo>
                    <a:pt x="549" y="873"/>
                  </a:lnTo>
                  <a:lnTo>
                    <a:pt x="542" y="866"/>
                  </a:lnTo>
                  <a:lnTo>
                    <a:pt x="535" y="861"/>
                  </a:lnTo>
                  <a:lnTo>
                    <a:pt x="528" y="856"/>
                  </a:lnTo>
                  <a:lnTo>
                    <a:pt x="522" y="854"/>
                  </a:lnTo>
                  <a:lnTo>
                    <a:pt x="520" y="854"/>
                  </a:lnTo>
                  <a:lnTo>
                    <a:pt x="515" y="854"/>
                  </a:lnTo>
                  <a:lnTo>
                    <a:pt x="512" y="853"/>
                  </a:lnTo>
                  <a:lnTo>
                    <a:pt x="506" y="853"/>
                  </a:lnTo>
                  <a:lnTo>
                    <a:pt x="501" y="853"/>
                  </a:lnTo>
                  <a:lnTo>
                    <a:pt x="496" y="851"/>
                  </a:lnTo>
                  <a:lnTo>
                    <a:pt x="490" y="851"/>
                  </a:lnTo>
                  <a:lnTo>
                    <a:pt x="484" y="849"/>
                  </a:lnTo>
                  <a:lnTo>
                    <a:pt x="478" y="849"/>
                  </a:lnTo>
                  <a:lnTo>
                    <a:pt x="473" y="847"/>
                  </a:lnTo>
                  <a:lnTo>
                    <a:pt x="468" y="846"/>
                  </a:lnTo>
                  <a:lnTo>
                    <a:pt x="461" y="844"/>
                  </a:lnTo>
                  <a:lnTo>
                    <a:pt x="457" y="844"/>
                  </a:lnTo>
                  <a:lnTo>
                    <a:pt x="452" y="841"/>
                  </a:lnTo>
                  <a:lnTo>
                    <a:pt x="449" y="839"/>
                  </a:lnTo>
                  <a:lnTo>
                    <a:pt x="446" y="837"/>
                  </a:lnTo>
                  <a:lnTo>
                    <a:pt x="442" y="836"/>
                  </a:lnTo>
                  <a:lnTo>
                    <a:pt x="440" y="834"/>
                  </a:lnTo>
                  <a:lnTo>
                    <a:pt x="439" y="834"/>
                  </a:lnTo>
                  <a:lnTo>
                    <a:pt x="435" y="836"/>
                  </a:lnTo>
                  <a:lnTo>
                    <a:pt x="434" y="837"/>
                  </a:lnTo>
                  <a:lnTo>
                    <a:pt x="432" y="839"/>
                  </a:lnTo>
                  <a:lnTo>
                    <a:pt x="429" y="842"/>
                  </a:lnTo>
                  <a:lnTo>
                    <a:pt x="427" y="846"/>
                  </a:lnTo>
                  <a:lnTo>
                    <a:pt x="424" y="847"/>
                  </a:lnTo>
                  <a:lnTo>
                    <a:pt x="420" y="849"/>
                  </a:lnTo>
                  <a:lnTo>
                    <a:pt x="418" y="849"/>
                  </a:lnTo>
                  <a:lnTo>
                    <a:pt x="417" y="849"/>
                  </a:lnTo>
                  <a:lnTo>
                    <a:pt x="415" y="847"/>
                  </a:lnTo>
                  <a:lnTo>
                    <a:pt x="413" y="846"/>
                  </a:lnTo>
                  <a:lnTo>
                    <a:pt x="412" y="844"/>
                  </a:lnTo>
                  <a:lnTo>
                    <a:pt x="408" y="844"/>
                  </a:lnTo>
                  <a:lnTo>
                    <a:pt x="405" y="846"/>
                  </a:lnTo>
                  <a:lnTo>
                    <a:pt x="398" y="847"/>
                  </a:lnTo>
                  <a:lnTo>
                    <a:pt x="391" y="853"/>
                  </a:lnTo>
                  <a:lnTo>
                    <a:pt x="386" y="863"/>
                  </a:lnTo>
                  <a:lnTo>
                    <a:pt x="380" y="875"/>
                  </a:lnTo>
                  <a:lnTo>
                    <a:pt x="374" y="891"/>
                  </a:lnTo>
                  <a:lnTo>
                    <a:pt x="368" y="902"/>
                  </a:lnTo>
                  <a:lnTo>
                    <a:pt x="368" y="903"/>
                  </a:lnTo>
                  <a:lnTo>
                    <a:pt x="366" y="903"/>
                  </a:lnTo>
                  <a:lnTo>
                    <a:pt x="366" y="905"/>
                  </a:lnTo>
                  <a:lnTo>
                    <a:pt x="364" y="908"/>
                  </a:lnTo>
                  <a:lnTo>
                    <a:pt x="361" y="912"/>
                  </a:lnTo>
                  <a:lnTo>
                    <a:pt x="358" y="915"/>
                  </a:lnTo>
                  <a:lnTo>
                    <a:pt x="356" y="915"/>
                  </a:lnTo>
                  <a:lnTo>
                    <a:pt x="356" y="917"/>
                  </a:lnTo>
                  <a:lnTo>
                    <a:pt x="352" y="919"/>
                  </a:lnTo>
                  <a:lnTo>
                    <a:pt x="351" y="922"/>
                  </a:lnTo>
                  <a:lnTo>
                    <a:pt x="349" y="924"/>
                  </a:lnTo>
                  <a:lnTo>
                    <a:pt x="347" y="925"/>
                  </a:lnTo>
                  <a:lnTo>
                    <a:pt x="346" y="927"/>
                  </a:lnTo>
                  <a:lnTo>
                    <a:pt x="346" y="930"/>
                  </a:lnTo>
                  <a:lnTo>
                    <a:pt x="344" y="932"/>
                  </a:lnTo>
                  <a:lnTo>
                    <a:pt x="342" y="935"/>
                  </a:lnTo>
                  <a:lnTo>
                    <a:pt x="339" y="937"/>
                  </a:lnTo>
                  <a:lnTo>
                    <a:pt x="334" y="937"/>
                  </a:lnTo>
                  <a:lnTo>
                    <a:pt x="325" y="937"/>
                  </a:lnTo>
                  <a:lnTo>
                    <a:pt x="314" y="932"/>
                  </a:lnTo>
                  <a:lnTo>
                    <a:pt x="312" y="930"/>
                  </a:lnTo>
                  <a:lnTo>
                    <a:pt x="308" y="927"/>
                  </a:lnTo>
                  <a:lnTo>
                    <a:pt x="303" y="924"/>
                  </a:lnTo>
                  <a:lnTo>
                    <a:pt x="297" y="919"/>
                  </a:lnTo>
                  <a:lnTo>
                    <a:pt x="288" y="912"/>
                  </a:lnTo>
                  <a:lnTo>
                    <a:pt x="280" y="907"/>
                  </a:lnTo>
                  <a:lnTo>
                    <a:pt x="271" y="902"/>
                  </a:lnTo>
                  <a:lnTo>
                    <a:pt x="263" y="895"/>
                  </a:lnTo>
                  <a:lnTo>
                    <a:pt x="261" y="895"/>
                  </a:lnTo>
                  <a:lnTo>
                    <a:pt x="259" y="895"/>
                  </a:lnTo>
                  <a:lnTo>
                    <a:pt x="256" y="895"/>
                  </a:lnTo>
                  <a:lnTo>
                    <a:pt x="251" y="893"/>
                  </a:lnTo>
                  <a:lnTo>
                    <a:pt x="246" y="890"/>
                  </a:lnTo>
                  <a:lnTo>
                    <a:pt x="239" y="885"/>
                  </a:lnTo>
                  <a:lnTo>
                    <a:pt x="234" y="880"/>
                  </a:lnTo>
                  <a:lnTo>
                    <a:pt x="227" y="869"/>
                  </a:lnTo>
                  <a:lnTo>
                    <a:pt x="224" y="866"/>
                  </a:lnTo>
                  <a:lnTo>
                    <a:pt x="220" y="864"/>
                  </a:lnTo>
                  <a:lnTo>
                    <a:pt x="217" y="863"/>
                  </a:lnTo>
                  <a:lnTo>
                    <a:pt x="214" y="859"/>
                  </a:lnTo>
                  <a:lnTo>
                    <a:pt x="209" y="854"/>
                  </a:lnTo>
                  <a:lnTo>
                    <a:pt x="204" y="846"/>
                  </a:lnTo>
                  <a:lnTo>
                    <a:pt x="195" y="834"/>
                  </a:lnTo>
                  <a:lnTo>
                    <a:pt x="187" y="819"/>
                  </a:lnTo>
                  <a:lnTo>
                    <a:pt x="187" y="815"/>
                  </a:lnTo>
                  <a:lnTo>
                    <a:pt x="185" y="809"/>
                  </a:lnTo>
                  <a:lnTo>
                    <a:pt x="185" y="800"/>
                  </a:lnTo>
                  <a:lnTo>
                    <a:pt x="185" y="792"/>
                  </a:lnTo>
                  <a:lnTo>
                    <a:pt x="183" y="783"/>
                  </a:lnTo>
                  <a:lnTo>
                    <a:pt x="183" y="776"/>
                  </a:lnTo>
                  <a:lnTo>
                    <a:pt x="183" y="771"/>
                  </a:lnTo>
                  <a:lnTo>
                    <a:pt x="183" y="770"/>
                  </a:lnTo>
                  <a:lnTo>
                    <a:pt x="171" y="753"/>
                  </a:lnTo>
                  <a:lnTo>
                    <a:pt x="171" y="751"/>
                  </a:lnTo>
                  <a:lnTo>
                    <a:pt x="171" y="749"/>
                  </a:lnTo>
                  <a:lnTo>
                    <a:pt x="171" y="746"/>
                  </a:lnTo>
                  <a:lnTo>
                    <a:pt x="170" y="741"/>
                  </a:lnTo>
                  <a:lnTo>
                    <a:pt x="166" y="732"/>
                  </a:lnTo>
                  <a:lnTo>
                    <a:pt x="160" y="722"/>
                  </a:lnTo>
                  <a:lnTo>
                    <a:pt x="149" y="710"/>
                  </a:lnTo>
                  <a:lnTo>
                    <a:pt x="134" y="695"/>
                  </a:lnTo>
                  <a:lnTo>
                    <a:pt x="132" y="693"/>
                  </a:lnTo>
                  <a:lnTo>
                    <a:pt x="129" y="690"/>
                  </a:lnTo>
                  <a:lnTo>
                    <a:pt x="124" y="685"/>
                  </a:lnTo>
                  <a:lnTo>
                    <a:pt x="119" y="680"/>
                  </a:lnTo>
                  <a:lnTo>
                    <a:pt x="114" y="677"/>
                  </a:lnTo>
                  <a:lnTo>
                    <a:pt x="109" y="671"/>
                  </a:lnTo>
                  <a:lnTo>
                    <a:pt x="105" y="670"/>
                  </a:lnTo>
                  <a:lnTo>
                    <a:pt x="104" y="668"/>
                  </a:lnTo>
                  <a:lnTo>
                    <a:pt x="92" y="648"/>
                  </a:lnTo>
                  <a:lnTo>
                    <a:pt x="60" y="609"/>
                  </a:lnTo>
                  <a:lnTo>
                    <a:pt x="43" y="605"/>
                  </a:lnTo>
                  <a:lnTo>
                    <a:pt x="19" y="561"/>
                  </a:lnTo>
                  <a:lnTo>
                    <a:pt x="6" y="560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" name="Freeform 129"/>
            <p:cNvSpPr>
              <a:spLocks/>
            </p:cNvSpPr>
            <p:nvPr/>
          </p:nvSpPr>
          <p:spPr bwMode="auto">
            <a:xfrm>
              <a:off x="6837363" y="3984625"/>
              <a:ext cx="812800" cy="358775"/>
            </a:xfrm>
            <a:custGeom>
              <a:avLst/>
              <a:gdLst>
                <a:gd name="T0" fmla="*/ 595 w 811"/>
                <a:gd name="T1" fmla="*/ 270 h 404"/>
                <a:gd name="T2" fmla="*/ 593 w 811"/>
                <a:gd name="T3" fmla="*/ 258 h 404"/>
                <a:gd name="T4" fmla="*/ 590 w 811"/>
                <a:gd name="T5" fmla="*/ 249 h 404"/>
                <a:gd name="T6" fmla="*/ 587 w 811"/>
                <a:gd name="T7" fmla="*/ 244 h 404"/>
                <a:gd name="T8" fmla="*/ 580 w 811"/>
                <a:gd name="T9" fmla="*/ 236 h 404"/>
                <a:gd name="T10" fmla="*/ 578 w 811"/>
                <a:gd name="T11" fmla="*/ 224 h 404"/>
                <a:gd name="T12" fmla="*/ 580 w 811"/>
                <a:gd name="T13" fmla="*/ 212 h 404"/>
                <a:gd name="T14" fmla="*/ 580 w 811"/>
                <a:gd name="T15" fmla="*/ 201 h 404"/>
                <a:gd name="T16" fmla="*/ 582 w 811"/>
                <a:gd name="T17" fmla="*/ 195 h 404"/>
                <a:gd name="T18" fmla="*/ 576 w 811"/>
                <a:gd name="T19" fmla="*/ 165 h 404"/>
                <a:gd name="T20" fmla="*/ 567 w 811"/>
                <a:gd name="T21" fmla="*/ 155 h 404"/>
                <a:gd name="T22" fmla="*/ 563 w 811"/>
                <a:gd name="T23" fmla="*/ 143 h 404"/>
                <a:gd name="T24" fmla="*/ 565 w 811"/>
                <a:gd name="T25" fmla="*/ 138 h 404"/>
                <a:gd name="T26" fmla="*/ 562 w 811"/>
                <a:gd name="T27" fmla="*/ 121 h 404"/>
                <a:gd name="T28" fmla="*/ 559 w 811"/>
                <a:gd name="T29" fmla="*/ 114 h 404"/>
                <a:gd name="T30" fmla="*/ 551 w 811"/>
                <a:gd name="T31" fmla="*/ 109 h 404"/>
                <a:gd name="T32" fmla="*/ 547 w 811"/>
                <a:gd name="T33" fmla="*/ 99 h 404"/>
                <a:gd name="T34" fmla="*/ 546 w 811"/>
                <a:gd name="T35" fmla="*/ 91 h 404"/>
                <a:gd name="T36" fmla="*/ 543 w 811"/>
                <a:gd name="T37" fmla="*/ 81 h 404"/>
                <a:gd name="T38" fmla="*/ 541 w 811"/>
                <a:gd name="T39" fmla="*/ 78 h 404"/>
                <a:gd name="T40" fmla="*/ 533 w 811"/>
                <a:gd name="T41" fmla="*/ 71 h 404"/>
                <a:gd name="T42" fmla="*/ 529 w 811"/>
                <a:gd name="T43" fmla="*/ 66 h 404"/>
                <a:gd name="T44" fmla="*/ 523 w 811"/>
                <a:gd name="T45" fmla="*/ 54 h 404"/>
                <a:gd name="T46" fmla="*/ 513 w 811"/>
                <a:gd name="T47" fmla="*/ 45 h 404"/>
                <a:gd name="T48" fmla="*/ 503 w 811"/>
                <a:gd name="T49" fmla="*/ 43 h 404"/>
                <a:gd name="T50" fmla="*/ 492 w 811"/>
                <a:gd name="T51" fmla="*/ 42 h 404"/>
                <a:gd name="T52" fmla="*/ 444 w 811"/>
                <a:gd name="T53" fmla="*/ 36 h 404"/>
                <a:gd name="T54" fmla="*/ 437 w 811"/>
                <a:gd name="T55" fmla="*/ 41 h 404"/>
                <a:gd name="T56" fmla="*/ 429 w 811"/>
                <a:gd name="T57" fmla="*/ 42 h 404"/>
                <a:gd name="T58" fmla="*/ 422 w 811"/>
                <a:gd name="T59" fmla="*/ 36 h 404"/>
                <a:gd name="T60" fmla="*/ 406 w 811"/>
                <a:gd name="T61" fmla="*/ 22 h 404"/>
                <a:gd name="T62" fmla="*/ 396 w 811"/>
                <a:gd name="T63" fmla="*/ 16 h 404"/>
                <a:gd name="T64" fmla="*/ 389 w 811"/>
                <a:gd name="T65" fmla="*/ 16 h 404"/>
                <a:gd name="T66" fmla="*/ 366 w 811"/>
                <a:gd name="T67" fmla="*/ 16 h 404"/>
                <a:gd name="T68" fmla="*/ 329 w 811"/>
                <a:gd name="T69" fmla="*/ 16 h 404"/>
                <a:gd name="T70" fmla="*/ 288 w 811"/>
                <a:gd name="T71" fmla="*/ 16 h 404"/>
                <a:gd name="T72" fmla="*/ 238 w 811"/>
                <a:gd name="T73" fmla="*/ 16 h 404"/>
                <a:gd name="T74" fmla="*/ 187 w 811"/>
                <a:gd name="T75" fmla="*/ 13 h 404"/>
                <a:gd name="T76" fmla="*/ 137 w 811"/>
                <a:gd name="T77" fmla="*/ 12 h 404"/>
                <a:gd name="T78" fmla="*/ 92 w 811"/>
                <a:gd name="T79" fmla="*/ 8 h 404"/>
                <a:gd name="T80" fmla="*/ 54 w 811"/>
                <a:gd name="T81" fmla="*/ 5 h 404"/>
                <a:gd name="T82" fmla="*/ 27 w 811"/>
                <a:gd name="T83" fmla="*/ 2 h 404"/>
                <a:gd name="T84" fmla="*/ 2 w 811"/>
                <a:gd name="T85" fmla="*/ 185 h 404"/>
                <a:gd name="T86" fmla="*/ 141 w 811"/>
                <a:gd name="T87" fmla="*/ 286 h 404"/>
                <a:gd name="T88" fmla="*/ 170 w 811"/>
                <a:gd name="T89" fmla="*/ 290 h 404"/>
                <a:gd name="T90" fmla="*/ 211 w 811"/>
                <a:gd name="T91" fmla="*/ 293 h 404"/>
                <a:gd name="T92" fmla="*/ 262 w 811"/>
                <a:gd name="T93" fmla="*/ 295 h 404"/>
                <a:gd name="T94" fmla="*/ 322 w 811"/>
                <a:gd name="T95" fmla="*/ 295 h 404"/>
                <a:gd name="T96" fmla="*/ 383 w 811"/>
                <a:gd name="T97" fmla="*/ 296 h 404"/>
                <a:gd name="T98" fmla="*/ 446 w 811"/>
                <a:gd name="T99" fmla="*/ 298 h 404"/>
                <a:gd name="T100" fmla="*/ 502 w 811"/>
                <a:gd name="T101" fmla="*/ 298 h 404"/>
                <a:gd name="T102" fmla="*/ 550 w 811"/>
                <a:gd name="T103" fmla="*/ 299 h 404"/>
                <a:gd name="T104" fmla="*/ 590 w 811"/>
                <a:gd name="T105" fmla="*/ 299 h 404"/>
                <a:gd name="T106" fmla="*/ 611 w 811"/>
                <a:gd name="T107" fmla="*/ 299 h 40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1"/>
                <a:gd name="T163" fmla="*/ 0 h 404"/>
                <a:gd name="T164" fmla="*/ 811 w 811"/>
                <a:gd name="T165" fmla="*/ 404 h 40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1" h="404">
                  <a:moveTo>
                    <a:pt x="811" y="404"/>
                  </a:moveTo>
                  <a:lnTo>
                    <a:pt x="799" y="376"/>
                  </a:lnTo>
                  <a:lnTo>
                    <a:pt x="785" y="364"/>
                  </a:lnTo>
                  <a:lnTo>
                    <a:pt x="782" y="352"/>
                  </a:lnTo>
                  <a:lnTo>
                    <a:pt x="782" y="350"/>
                  </a:lnTo>
                  <a:lnTo>
                    <a:pt x="780" y="348"/>
                  </a:lnTo>
                  <a:lnTo>
                    <a:pt x="779" y="345"/>
                  </a:lnTo>
                  <a:lnTo>
                    <a:pt x="777" y="342"/>
                  </a:lnTo>
                  <a:lnTo>
                    <a:pt x="775" y="337"/>
                  </a:lnTo>
                  <a:lnTo>
                    <a:pt x="774" y="333"/>
                  </a:lnTo>
                  <a:lnTo>
                    <a:pt x="772" y="330"/>
                  </a:lnTo>
                  <a:lnTo>
                    <a:pt x="769" y="326"/>
                  </a:lnTo>
                  <a:lnTo>
                    <a:pt x="767" y="323"/>
                  </a:lnTo>
                  <a:lnTo>
                    <a:pt x="765" y="318"/>
                  </a:lnTo>
                  <a:lnTo>
                    <a:pt x="765" y="313"/>
                  </a:lnTo>
                  <a:lnTo>
                    <a:pt x="763" y="308"/>
                  </a:lnTo>
                  <a:lnTo>
                    <a:pt x="763" y="303"/>
                  </a:lnTo>
                  <a:lnTo>
                    <a:pt x="763" y="298"/>
                  </a:lnTo>
                  <a:lnTo>
                    <a:pt x="763" y="291"/>
                  </a:lnTo>
                  <a:lnTo>
                    <a:pt x="765" y="286"/>
                  </a:lnTo>
                  <a:lnTo>
                    <a:pt x="765" y="281"/>
                  </a:lnTo>
                  <a:lnTo>
                    <a:pt x="765" y="276"/>
                  </a:lnTo>
                  <a:lnTo>
                    <a:pt x="765" y="272"/>
                  </a:lnTo>
                  <a:lnTo>
                    <a:pt x="767" y="269"/>
                  </a:lnTo>
                  <a:lnTo>
                    <a:pt x="767" y="266"/>
                  </a:lnTo>
                  <a:lnTo>
                    <a:pt x="767" y="264"/>
                  </a:lnTo>
                  <a:lnTo>
                    <a:pt x="760" y="255"/>
                  </a:lnTo>
                  <a:lnTo>
                    <a:pt x="758" y="223"/>
                  </a:lnTo>
                  <a:lnTo>
                    <a:pt x="755" y="218"/>
                  </a:lnTo>
                  <a:lnTo>
                    <a:pt x="750" y="215"/>
                  </a:lnTo>
                  <a:lnTo>
                    <a:pt x="747" y="210"/>
                  </a:lnTo>
                  <a:lnTo>
                    <a:pt x="743" y="205"/>
                  </a:lnTo>
                  <a:lnTo>
                    <a:pt x="743" y="200"/>
                  </a:lnTo>
                  <a:lnTo>
                    <a:pt x="743" y="194"/>
                  </a:lnTo>
                  <a:lnTo>
                    <a:pt x="743" y="191"/>
                  </a:lnTo>
                  <a:lnTo>
                    <a:pt x="743" y="188"/>
                  </a:lnTo>
                  <a:lnTo>
                    <a:pt x="745" y="186"/>
                  </a:lnTo>
                  <a:lnTo>
                    <a:pt x="743" y="178"/>
                  </a:lnTo>
                  <a:lnTo>
                    <a:pt x="743" y="169"/>
                  </a:lnTo>
                  <a:lnTo>
                    <a:pt x="741" y="164"/>
                  </a:lnTo>
                  <a:lnTo>
                    <a:pt x="738" y="159"/>
                  </a:lnTo>
                  <a:lnTo>
                    <a:pt x="736" y="156"/>
                  </a:lnTo>
                  <a:lnTo>
                    <a:pt x="735" y="154"/>
                  </a:lnTo>
                  <a:lnTo>
                    <a:pt x="733" y="152"/>
                  </a:lnTo>
                  <a:lnTo>
                    <a:pt x="731" y="150"/>
                  </a:lnTo>
                  <a:lnTo>
                    <a:pt x="726" y="147"/>
                  </a:lnTo>
                  <a:lnTo>
                    <a:pt x="725" y="144"/>
                  </a:lnTo>
                  <a:lnTo>
                    <a:pt x="721" y="139"/>
                  </a:lnTo>
                  <a:lnTo>
                    <a:pt x="721" y="134"/>
                  </a:lnTo>
                  <a:lnTo>
                    <a:pt x="719" y="130"/>
                  </a:lnTo>
                  <a:lnTo>
                    <a:pt x="719" y="125"/>
                  </a:lnTo>
                  <a:lnTo>
                    <a:pt x="719" y="123"/>
                  </a:lnTo>
                  <a:lnTo>
                    <a:pt x="714" y="110"/>
                  </a:lnTo>
                  <a:lnTo>
                    <a:pt x="713" y="108"/>
                  </a:lnTo>
                  <a:lnTo>
                    <a:pt x="711" y="105"/>
                  </a:lnTo>
                  <a:lnTo>
                    <a:pt x="708" y="103"/>
                  </a:lnTo>
                  <a:lnTo>
                    <a:pt x="706" y="100"/>
                  </a:lnTo>
                  <a:lnTo>
                    <a:pt x="703" y="95"/>
                  </a:lnTo>
                  <a:lnTo>
                    <a:pt x="699" y="93"/>
                  </a:lnTo>
                  <a:lnTo>
                    <a:pt x="697" y="90"/>
                  </a:lnTo>
                  <a:lnTo>
                    <a:pt x="696" y="88"/>
                  </a:lnTo>
                  <a:lnTo>
                    <a:pt x="694" y="84"/>
                  </a:lnTo>
                  <a:lnTo>
                    <a:pt x="692" y="79"/>
                  </a:lnTo>
                  <a:lnTo>
                    <a:pt x="689" y="74"/>
                  </a:lnTo>
                  <a:lnTo>
                    <a:pt x="686" y="69"/>
                  </a:lnTo>
                  <a:lnTo>
                    <a:pt x="681" y="64"/>
                  </a:lnTo>
                  <a:lnTo>
                    <a:pt x="675" y="61"/>
                  </a:lnTo>
                  <a:lnTo>
                    <a:pt x="667" y="59"/>
                  </a:lnTo>
                  <a:lnTo>
                    <a:pt x="665" y="59"/>
                  </a:lnTo>
                  <a:lnTo>
                    <a:pt x="662" y="57"/>
                  </a:lnTo>
                  <a:lnTo>
                    <a:pt x="659" y="56"/>
                  </a:lnTo>
                  <a:lnTo>
                    <a:pt x="659" y="54"/>
                  </a:lnTo>
                  <a:lnTo>
                    <a:pt x="648" y="54"/>
                  </a:lnTo>
                  <a:lnTo>
                    <a:pt x="637" y="44"/>
                  </a:lnTo>
                  <a:lnTo>
                    <a:pt x="584" y="44"/>
                  </a:lnTo>
                  <a:lnTo>
                    <a:pt x="584" y="46"/>
                  </a:lnTo>
                  <a:lnTo>
                    <a:pt x="582" y="47"/>
                  </a:lnTo>
                  <a:lnTo>
                    <a:pt x="579" y="51"/>
                  </a:lnTo>
                  <a:lnTo>
                    <a:pt x="576" y="52"/>
                  </a:lnTo>
                  <a:lnTo>
                    <a:pt x="572" y="56"/>
                  </a:lnTo>
                  <a:lnTo>
                    <a:pt x="569" y="56"/>
                  </a:lnTo>
                  <a:lnTo>
                    <a:pt x="565" y="54"/>
                  </a:lnTo>
                  <a:lnTo>
                    <a:pt x="562" y="51"/>
                  </a:lnTo>
                  <a:lnTo>
                    <a:pt x="560" y="49"/>
                  </a:lnTo>
                  <a:lnTo>
                    <a:pt x="555" y="46"/>
                  </a:lnTo>
                  <a:lnTo>
                    <a:pt x="549" y="42"/>
                  </a:lnTo>
                  <a:lnTo>
                    <a:pt x="542" y="37"/>
                  </a:lnTo>
                  <a:lnTo>
                    <a:pt x="535" y="32"/>
                  </a:lnTo>
                  <a:lnTo>
                    <a:pt x="528" y="29"/>
                  </a:lnTo>
                  <a:lnTo>
                    <a:pt x="523" y="25"/>
                  </a:lnTo>
                  <a:lnTo>
                    <a:pt x="521" y="25"/>
                  </a:lnTo>
                  <a:lnTo>
                    <a:pt x="520" y="25"/>
                  </a:lnTo>
                  <a:lnTo>
                    <a:pt x="516" y="25"/>
                  </a:lnTo>
                  <a:lnTo>
                    <a:pt x="511" y="24"/>
                  </a:lnTo>
                  <a:lnTo>
                    <a:pt x="503" y="24"/>
                  </a:lnTo>
                  <a:lnTo>
                    <a:pt x="493" y="24"/>
                  </a:lnTo>
                  <a:lnTo>
                    <a:pt x="481" y="24"/>
                  </a:lnTo>
                  <a:lnTo>
                    <a:pt x="467" y="24"/>
                  </a:lnTo>
                  <a:lnTo>
                    <a:pt x="450" y="22"/>
                  </a:lnTo>
                  <a:lnTo>
                    <a:pt x="433" y="22"/>
                  </a:lnTo>
                  <a:lnTo>
                    <a:pt x="417" y="20"/>
                  </a:lnTo>
                  <a:lnTo>
                    <a:pt x="398" y="20"/>
                  </a:lnTo>
                  <a:lnTo>
                    <a:pt x="378" y="20"/>
                  </a:lnTo>
                  <a:lnTo>
                    <a:pt x="357" y="18"/>
                  </a:lnTo>
                  <a:lnTo>
                    <a:pt x="335" y="18"/>
                  </a:lnTo>
                  <a:lnTo>
                    <a:pt x="313" y="17"/>
                  </a:lnTo>
                  <a:lnTo>
                    <a:pt x="291" y="15"/>
                  </a:lnTo>
                  <a:lnTo>
                    <a:pt x="269" y="15"/>
                  </a:lnTo>
                  <a:lnTo>
                    <a:pt x="247" y="13"/>
                  </a:lnTo>
                  <a:lnTo>
                    <a:pt x="225" y="13"/>
                  </a:lnTo>
                  <a:lnTo>
                    <a:pt x="203" y="12"/>
                  </a:lnTo>
                  <a:lnTo>
                    <a:pt x="181" y="12"/>
                  </a:lnTo>
                  <a:lnTo>
                    <a:pt x="161" y="10"/>
                  </a:lnTo>
                  <a:lnTo>
                    <a:pt x="142" y="8"/>
                  </a:lnTo>
                  <a:lnTo>
                    <a:pt x="122" y="8"/>
                  </a:lnTo>
                  <a:lnTo>
                    <a:pt x="105" y="7"/>
                  </a:lnTo>
                  <a:lnTo>
                    <a:pt x="88" y="7"/>
                  </a:lnTo>
                  <a:lnTo>
                    <a:pt x="73" y="5"/>
                  </a:lnTo>
                  <a:lnTo>
                    <a:pt x="59" y="3"/>
                  </a:lnTo>
                  <a:lnTo>
                    <a:pt x="48" y="3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24" y="0"/>
                  </a:lnTo>
                  <a:lnTo>
                    <a:pt x="2" y="250"/>
                  </a:lnTo>
                  <a:lnTo>
                    <a:pt x="0" y="250"/>
                  </a:lnTo>
                  <a:lnTo>
                    <a:pt x="193" y="262"/>
                  </a:lnTo>
                  <a:lnTo>
                    <a:pt x="186" y="387"/>
                  </a:lnTo>
                  <a:lnTo>
                    <a:pt x="197" y="389"/>
                  </a:lnTo>
                  <a:lnTo>
                    <a:pt x="208" y="391"/>
                  </a:lnTo>
                  <a:lnTo>
                    <a:pt x="224" y="392"/>
                  </a:lnTo>
                  <a:lnTo>
                    <a:pt x="239" y="392"/>
                  </a:lnTo>
                  <a:lnTo>
                    <a:pt x="257" y="394"/>
                  </a:lnTo>
                  <a:lnTo>
                    <a:pt x="278" y="396"/>
                  </a:lnTo>
                  <a:lnTo>
                    <a:pt x="298" y="396"/>
                  </a:lnTo>
                  <a:lnTo>
                    <a:pt x="322" y="398"/>
                  </a:lnTo>
                  <a:lnTo>
                    <a:pt x="345" y="398"/>
                  </a:lnTo>
                  <a:lnTo>
                    <a:pt x="371" y="399"/>
                  </a:lnTo>
                  <a:lnTo>
                    <a:pt x="396" y="399"/>
                  </a:lnTo>
                  <a:lnTo>
                    <a:pt x="423" y="399"/>
                  </a:lnTo>
                  <a:lnTo>
                    <a:pt x="450" y="401"/>
                  </a:lnTo>
                  <a:lnTo>
                    <a:pt x="477" y="401"/>
                  </a:lnTo>
                  <a:lnTo>
                    <a:pt x="505" y="401"/>
                  </a:lnTo>
                  <a:lnTo>
                    <a:pt x="532" y="401"/>
                  </a:lnTo>
                  <a:lnTo>
                    <a:pt x="559" y="403"/>
                  </a:lnTo>
                  <a:lnTo>
                    <a:pt x="586" y="403"/>
                  </a:lnTo>
                  <a:lnTo>
                    <a:pt x="611" y="403"/>
                  </a:lnTo>
                  <a:lnTo>
                    <a:pt x="637" y="403"/>
                  </a:lnTo>
                  <a:lnTo>
                    <a:pt x="660" y="403"/>
                  </a:lnTo>
                  <a:lnTo>
                    <a:pt x="684" y="403"/>
                  </a:lnTo>
                  <a:lnTo>
                    <a:pt x="704" y="404"/>
                  </a:lnTo>
                  <a:lnTo>
                    <a:pt x="725" y="404"/>
                  </a:lnTo>
                  <a:lnTo>
                    <a:pt x="743" y="404"/>
                  </a:lnTo>
                  <a:lnTo>
                    <a:pt x="760" y="404"/>
                  </a:lnTo>
                  <a:lnTo>
                    <a:pt x="775" y="404"/>
                  </a:lnTo>
                  <a:lnTo>
                    <a:pt x="787" y="404"/>
                  </a:lnTo>
                  <a:lnTo>
                    <a:pt x="797" y="404"/>
                  </a:lnTo>
                  <a:lnTo>
                    <a:pt x="804" y="404"/>
                  </a:lnTo>
                  <a:lnTo>
                    <a:pt x="809" y="404"/>
                  </a:lnTo>
                  <a:lnTo>
                    <a:pt x="811" y="404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" name="Freeform 130"/>
            <p:cNvSpPr>
              <a:spLocks/>
            </p:cNvSpPr>
            <p:nvPr/>
          </p:nvSpPr>
          <p:spPr bwMode="auto">
            <a:xfrm>
              <a:off x="6199188" y="3700463"/>
              <a:ext cx="685800" cy="506412"/>
            </a:xfrm>
            <a:custGeom>
              <a:avLst/>
              <a:gdLst>
                <a:gd name="T0" fmla="*/ 133 w 684"/>
                <a:gd name="T1" fmla="*/ 383 h 570"/>
                <a:gd name="T2" fmla="*/ 120 w 684"/>
                <a:gd name="T3" fmla="*/ 380 h 570"/>
                <a:gd name="T4" fmla="*/ 101 w 684"/>
                <a:gd name="T5" fmla="*/ 376 h 570"/>
                <a:gd name="T6" fmla="*/ 77 w 684"/>
                <a:gd name="T7" fmla="*/ 372 h 570"/>
                <a:gd name="T8" fmla="*/ 51 w 684"/>
                <a:gd name="T9" fmla="*/ 369 h 570"/>
                <a:gd name="T10" fmla="*/ 29 w 684"/>
                <a:gd name="T11" fmla="*/ 366 h 570"/>
                <a:gd name="T12" fmla="*/ 16 w 684"/>
                <a:gd name="T13" fmla="*/ 363 h 570"/>
                <a:gd name="T14" fmla="*/ 2 w 684"/>
                <a:gd name="T15" fmla="*/ 361 h 570"/>
                <a:gd name="T16" fmla="*/ 17 w 684"/>
                <a:gd name="T17" fmla="*/ 275 h 570"/>
                <a:gd name="T18" fmla="*/ 56 w 684"/>
                <a:gd name="T19" fmla="*/ 0 h 570"/>
                <a:gd name="T20" fmla="*/ 92 w 684"/>
                <a:gd name="T21" fmla="*/ 7 h 570"/>
                <a:gd name="T22" fmla="*/ 129 w 684"/>
                <a:gd name="T23" fmla="*/ 15 h 570"/>
                <a:gd name="T24" fmla="*/ 166 w 684"/>
                <a:gd name="T25" fmla="*/ 16 h 570"/>
                <a:gd name="T26" fmla="*/ 204 w 684"/>
                <a:gd name="T27" fmla="*/ 19 h 570"/>
                <a:gd name="T28" fmla="*/ 244 w 684"/>
                <a:gd name="T29" fmla="*/ 24 h 570"/>
                <a:gd name="T30" fmla="*/ 282 w 684"/>
                <a:gd name="T31" fmla="*/ 31 h 570"/>
                <a:gd name="T32" fmla="*/ 319 w 684"/>
                <a:gd name="T33" fmla="*/ 36 h 570"/>
                <a:gd name="T34" fmla="*/ 354 w 684"/>
                <a:gd name="T35" fmla="*/ 40 h 570"/>
                <a:gd name="T36" fmla="*/ 389 w 684"/>
                <a:gd name="T37" fmla="*/ 43 h 570"/>
                <a:gd name="T38" fmla="*/ 419 w 684"/>
                <a:gd name="T39" fmla="*/ 44 h 570"/>
                <a:gd name="T40" fmla="*/ 446 w 684"/>
                <a:gd name="T41" fmla="*/ 46 h 570"/>
                <a:gd name="T42" fmla="*/ 471 w 684"/>
                <a:gd name="T43" fmla="*/ 48 h 570"/>
                <a:gd name="T44" fmla="*/ 489 w 684"/>
                <a:gd name="T45" fmla="*/ 49 h 570"/>
                <a:gd name="T46" fmla="*/ 503 w 684"/>
                <a:gd name="T47" fmla="*/ 49 h 570"/>
                <a:gd name="T48" fmla="*/ 514 w 684"/>
                <a:gd name="T49" fmla="*/ 49 h 570"/>
                <a:gd name="T50" fmla="*/ 516 w 684"/>
                <a:gd name="T51" fmla="*/ 51 h 570"/>
                <a:gd name="T52" fmla="*/ 500 w 684"/>
                <a:gd name="T53" fmla="*/ 237 h 570"/>
                <a:gd name="T54" fmla="*/ 483 w 684"/>
                <a:gd name="T55" fmla="*/ 421 h 570"/>
                <a:gd name="T56" fmla="*/ 475 w 684"/>
                <a:gd name="T57" fmla="*/ 420 h 570"/>
                <a:gd name="T58" fmla="*/ 461 w 684"/>
                <a:gd name="T59" fmla="*/ 419 h 570"/>
                <a:gd name="T60" fmla="*/ 442 w 684"/>
                <a:gd name="T61" fmla="*/ 418 h 570"/>
                <a:gd name="T62" fmla="*/ 419 w 684"/>
                <a:gd name="T63" fmla="*/ 415 h 570"/>
                <a:gd name="T64" fmla="*/ 392 w 684"/>
                <a:gd name="T65" fmla="*/ 411 h 570"/>
                <a:gd name="T66" fmla="*/ 363 w 684"/>
                <a:gd name="T67" fmla="*/ 408 h 570"/>
                <a:gd name="T68" fmla="*/ 331 w 684"/>
                <a:gd name="T69" fmla="*/ 406 h 570"/>
                <a:gd name="T70" fmla="*/ 298 w 684"/>
                <a:gd name="T71" fmla="*/ 403 h 570"/>
                <a:gd name="T72" fmla="*/ 268 w 684"/>
                <a:gd name="T73" fmla="*/ 399 h 570"/>
                <a:gd name="T74" fmla="*/ 238 w 684"/>
                <a:gd name="T75" fmla="*/ 395 h 570"/>
                <a:gd name="T76" fmla="*/ 210 w 684"/>
                <a:gd name="T77" fmla="*/ 393 h 570"/>
                <a:gd name="T78" fmla="*/ 186 w 684"/>
                <a:gd name="T79" fmla="*/ 389 h 570"/>
                <a:gd name="T80" fmla="*/ 163 w 684"/>
                <a:gd name="T81" fmla="*/ 386 h 570"/>
                <a:gd name="T82" fmla="*/ 150 w 684"/>
                <a:gd name="T83" fmla="*/ 384 h 570"/>
                <a:gd name="T84" fmla="*/ 138 w 684"/>
                <a:gd name="T85" fmla="*/ 383 h 5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84"/>
                <a:gd name="T130" fmla="*/ 0 h 570"/>
                <a:gd name="T131" fmla="*/ 684 w 684"/>
                <a:gd name="T132" fmla="*/ 570 h 5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84" h="570">
                  <a:moveTo>
                    <a:pt x="180" y="518"/>
                  </a:moveTo>
                  <a:lnTo>
                    <a:pt x="176" y="518"/>
                  </a:lnTo>
                  <a:lnTo>
                    <a:pt x="169" y="516"/>
                  </a:lnTo>
                  <a:lnTo>
                    <a:pt x="159" y="514"/>
                  </a:lnTo>
                  <a:lnTo>
                    <a:pt x="147" y="513"/>
                  </a:lnTo>
                  <a:lnTo>
                    <a:pt x="134" y="509"/>
                  </a:lnTo>
                  <a:lnTo>
                    <a:pt x="119" y="508"/>
                  </a:lnTo>
                  <a:lnTo>
                    <a:pt x="102" y="504"/>
                  </a:lnTo>
                  <a:lnTo>
                    <a:pt x="87" y="503"/>
                  </a:lnTo>
                  <a:lnTo>
                    <a:pt x="70" y="499"/>
                  </a:lnTo>
                  <a:lnTo>
                    <a:pt x="54" y="498"/>
                  </a:lnTo>
                  <a:lnTo>
                    <a:pt x="39" y="496"/>
                  </a:lnTo>
                  <a:lnTo>
                    <a:pt x="27" y="492"/>
                  </a:lnTo>
                  <a:lnTo>
                    <a:pt x="16" y="491"/>
                  </a:lnTo>
                  <a:lnTo>
                    <a:pt x="9" y="489"/>
                  </a:lnTo>
                  <a:lnTo>
                    <a:pt x="2" y="489"/>
                  </a:lnTo>
                  <a:lnTo>
                    <a:pt x="0" y="489"/>
                  </a:lnTo>
                  <a:lnTo>
                    <a:pt x="17" y="372"/>
                  </a:lnTo>
                  <a:lnTo>
                    <a:pt x="63" y="61"/>
                  </a:lnTo>
                  <a:lnTo>
                    <a:pt x="76" y="0"/>
                  </a:lnTo>
                  <a:lnTo>
                    <a:pt x="98" y="3"/>
                  </a:lnTo>
                  <a:lnTo>
                    <a:pt x="122" y="7"/>
                  </a:lnTo>
                  <a:lnTo>
                    <a:pt x="146" y="12"/>
                  </a:lnTo>
                  <a:lnTo>
                    <a:pt x="171" y="15"/>
                  </a:lnTo>
                  <a:lnTo>
                    <a:pt x="195" y="19"/>
                  </a:lnTo>
                  <a:lnTo>
                    <a:pt x="220" y="22"/>
                  </a:lnTo>
                  <a:lnTo>
                    <a:pt x="246" y="25"/>
                  </a:lnTo>
                  <a:lnTo>
                    <a:pt x="271" y="29"/>
                  </a:lnTo>
                  <a:lnTo>
                    <a:pt x="296" y="32"/>
                  </a:lnTo>
                  <a:lnTo>
                    <a:pt x="323" y="34"/>
                  </a:lnTo>
                  <a:lnTo>
                    <a:pt x="349" y="37"/>
                  </a:lnTo>
                  <a:lnTo>
                    <a:pt x="373" y="41"/>
                  </a:lnTo>
                  <a:lnTo>
                    <a:pt x="398" y="44"/>
                  </a:lnTo>
                  <a:lnTo>
                    <a:pt x="422" y="46"/>
                  </a:lnTo>
                  <a:lnTo>
                    <a:pt x="445" y="49"/>
                  </a:lnTo>
                  <a:lnTo>
                    <a:pt x="469" y="51"/>
                  </a:lnTo>
                  <a:lnTo>
                    <a:pt x="493" y="52"/>
                  </a:lnTo>
                  <a:lnTo>
                    <a:pt x="515" y="56"/>
                  </a:lnTo>
                  <a:lnTo>
                    <a:pt x="535" y="58"/>
                  </a:lnTo>
                  <a:lnTo>
                    <a:pt x="555" y="59"/>
                  </a:lnTo>
                  <a:lnTo>
                    <a:pt x="574" y="61"/>
                  </a:lnTo>
                  <a:lnTo>
                    <a:pt x="591" y="63"/>
                  </a:lnTo>
                  <a:lnTo>
                    <a:pt x="608" y="64"/>
                  </a:lnTo>
                  <a:lnTo>
                    <a:pt x="623" y="66"/>
                  </a:lnTo>
                  <a:lnTo>
                    <a:pt x="637" y="66"/>
                  </a:lnTo>
                  <a:lnTo>
                    <a:pt x="648" y="68"/>
                  </a:lnTo>
                  <a:lnTo>
                    <a:pt x="659" y="68"/>
                  </a:lnTo>
                  <a:lnTo>
                    <a:pt x="667" y="69"/>
                  </a:lnTo>
                  <a:lnTo>
                    <a:pt x="675" y="69"/>
                  </a:lnTo>
                  <a:lnTo>
                    <a:pt x="681" y="69"/>
                  </a:lnTo>
                  <a:lnTo>
                    <a:pt x="684" y="71"/>
                  </a:lnTo>
                  <a:lnTo>
                    <a:pt x="662" y="320"/>
                  </a:lnTo>
                  <a:lnTo>
                    <a:pt x="640" y="570"/>
                  </a:lnTo>
                  <a:lnTo>
                    <a:pt x="635" y="570"/>
                  </a:lnTo>
                  <a:lnTo>
                    <a:pt x="630" y="569"/>
                  </a:lnTo>
                  <a:lnTo>
                    <a:pt x="621" y="569"/>
                  </a:lnTo>
                  <a:lnTo>
                    <a:pt x="611" y="567"/>
                  </a:lnTo>
                  <a:lnTo>
                    <a:pt x="599" y="565"/>
                  </a:lnTo>
                  <a:lnTo>
                    <a:pt x="586" y="565"/>
                  </a:lnTo>
                  <a:lnTo>
                    <a:pt x="571" y="564"/>
                  </a:lnTo>
                  <a:lnTo>
                    <a:pt x="555" y="562"/>
                  </a:lnTo>
                  <a:lnTo>
                    <a:pt x="538" y="558"/>
                  </a:lnTo>
                  <a:lnTo>
                    <a:pt x="520" y="557"/>
                  </a:lnTo>
                  <a:lnTo>
                    <a:pt x="501" y="555"/>
                  </a:lnTo>
                  <a:lnTo>
                    <a:pt x="481" y="553"/>
                  </a:lnTo>
                  <a:lnTo>
                    <a:pt x="461" y="552"/>
                  </a:lnTo>
                  <a:lnTo>
                    <a:pt x="439" y="548"/>
                  </a:lnTo>
                  <a:lnTo>
                    <a:pt x="418" y="547"/>
                  </a:lnTo>
                  <a:lnTo>
                    <a:pt x="396" y="545"/>
                  </a:lnTo>
                  <a:lnTo>
                    <a:pt x="376" y="542"/>
                  </a:lnTo>
                  <a:lnTo>
                    <a:pt x="356" y="540"/>
                  </a:lnTo>
                  <a:lnTo>
                    <a:pt x="335" y="536"/>
                  </a:lnTo>
                  <a:lnTo>
                    <a:pt x="315" y="535"/>
                  </a:lnTo>
                  <a:lnTo>
                    <a:pt x="296" y="533"/>
                  </a:lnTo>
                  <a:lnTo>
                    <a:pt x="278" y="531"/>
                  </a:lnTo>
                  <a:lnTo>
                    <a:pt x="261" y="528"/>
                  </a:lnTo>
                  <a:lnTo>
                    <a:pt x="246" y="526"/>
                  </a:lnTo>
                  <a:lnTo>
                    <a:pt x="230" y="525"/>
                  </a:lnTo>
                  <a:lnTo>
                    <a:pt x="217" y="523"/>
                  </a:lnTo>
                  <a:lnTo>
                    <a:pt x="207" y="523"/>
                  </a:lnTo>
                  <a:lnTo>
                    <a:pt x="197" y="521"/>
                  </a:lnTo>
                  <a:lnTo>
                    <a:pt x="188" y="520"/>
                  </a:lnTo>
                  <a:lnTo>
                    <a:pt x="183" y="520"/>
                  </a:lnTo>
                  <a:lnTo>
                    <a:pt x="180" y="518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91" name="Group 131"/>
            <p:cNvGrpSpPr>
              <a:grpSpLocks/>
            </p:cNvGrpSpPr>
            <p:nvPr/>
          </p:nvGrpSpPr>
          <p:grpSpPr bwMode="auto">
            <a:xfrm>
              <a:off x="8048625" y="3482975"/>
              <a:ext cx="742950" cy="623888"/>
              <a:chOff x="3132" y="1095"/>
              <a:chExt cx="724" cy="681"/>
            </a:xfrm>
          </p:grpSpPr>
          <p:sp>
            <p:nvSpPr>
              <p:cNvPr id="519" name="Freeform 132"/>
              <p:cNvSpPr>
                <a:spLocks/>
              </p:cNvSpPr>
              <p:nvPr/>
            </p:nvSpPr>
            <p:spPr bwMode="auto">
              <a:xfrm>
                <a:off x="3132" y="1095"/>
                <a:ext cx="548" cy="284"/>
              </a:xfrm>
              <a:custGeom>
                <a:avLst/>
                <a:gdLst>
                  <a:gd name="T0" fmla="*/ 12 w 564"/>
                  <a:gd name="T1" fmla="*/ 95 h 293"/>
                  <a:gd name="T2" fmla="*/ 21 w 564"/>
                  <a:gd name="T3" fmla="*/ 110 h 293"/>
                  <a:gd name="T4" fmla="*/ 31 w 564"/>
                  <a:gd name="T5" fmla="*/ 118 h 293"/>
                  <a:gd name="T6" fmla="*/ 49 w 564"/>
                  <a:gd name="T7" fmla="*/ 118 h 293"/>
                  <a:gd name="T8" fmla="*/ 87 w 564"/>
                  <a:gd name="T9" fmla="*/ 128 h 293"/>
                  <a:gd name="T10" fmla="*/ 116 w 564"/>
                  <a:gd name="T11" fmla="*/ 138 h 293"/>
                  <a:gd name="T12" fmla="*/ 153 w 564"/>
                  <a:gd name="T13" fmla="*/ 141 h 293"/>
                  <a:gd name="T14" fmla="*/ 167 w 564"/>
                  <a:gd name="T15" fmla="*/ 155 h 293"/>
                  <a:gd name="T16" fmla="*/ 176 w 564"/>
                  <a:gd name="T17" fmla="*/ 181 h 293"/>
                  <a:gd name="T18" fmla="*/ 173 w 564"/>
                  <a:gd name="T19" fmla="*/ 195 h 293"/>
                  <a:gd name="T20" fmla="*/ 188 w 564"/>
                  <a:gd name="T21" fmla="*/ 208 h 293"/>
                  <a:gd name="T22" fmla="*/ 199 w 564"/>
                  <a:gd name="T23" fmla="*/ 205 h 293"/>
                  <a:gd name="T24" fmla="*/ 204 w 564"/>
                  <a:gd name="T25" fmla="*/ 195 h 293"/>
                  <a:gd name="T26" fmla="*/ 217 w 564"/>
                  <a:gd name="T27" fmla="*/ 171 h 293"/>
                  <a:gd name="T28" fmla="*/ 224 w 564"/>
                  <a:gd name="T29" fmla="*/ 158 h 293"/>
                  <a:gd name="T30" fmla="*/ 231 w 564"/>
                  <a:gd name="T31" fmla="*/ 138 h 293"/>
                  <a:gd name="T32" fmla="*/ 231 w 564"/>
                  <a:gd name="T33" fmla="*/ 149 h 293"/>
                  <a:gd name="T34" fmla="*/ 245 w 564"/>
                  <a:gd name="T35" fmla="*/ 141 h 293"/>
                  <a:gd name="T36" fmla="*/ 257 w 564"/>
                  <a:gd name="T37" fmla="*/ 143 h 293"/>
                  <a:gd name="T38" fmla="*/ 252 w 564"/>
                  <a:gd name="T39" fmla="*/ 158 h 293"/>
                  <a:gd name="T40" fmla="*/ 257 w 564"/>
                  <a:gd name="T41" fmla="*/ 155 h 293"/>
                  <a:gd name="T42" fmla="*/ 274 w 564"/>
                  <a:gd name="T43" fmla="*/ 141 h 293"/>
                  <a:gd name="T44" fmla="*/ 280 w 564"/>
                  <a:gd name="T45" fmla="*/ 127 h 293"/>
                  <a:gd name="T46" fmla="*/ 322 w 564"/>
                  <a:gd name="T47" fmla="*/ 110 h 293"/>
                  <a:gd name="T48" fmla="*/ 353 w 564"/>
                  <a:gd name="T49" fmla="*/ 114 h 293"/>
                  <a:gd name="T50" fmla="*/ 376 w 564"/>
                  <a:gd name="T51" fmla="*/ 130 h 293"/>
                  <a:gd name="T52" fmla="*/ 375 w 564"/>
                  <a:gd name="T53" fmla="*/ 114 h 293"/>
                  <a:gd name="T54" fmla="*/ 383 w 564"/>
                  <a:gd name="T55" fmla="*/ 109 h 293"/>
                  <a:gd name="T56" fmla="*/ 394 w 564"/>
                  <a:gd name="T57" fmla="*/ 110 h 293"/>
                  <a:gd name="T58" fmla="*/ 419 w 564"/>
                  <a:gd name="T59" fmla="*/ 106 h 293"/>
                  <a:gd name="T60" fmla="*/ 403 w 564"/>
                  <a:gd name="T61" fmla="*/ 91 h 293"/>
                  <a:gd name="T62" fmla="*/ 400 w 564"/>
                  <a:gd name="T63" fmla="*/ 73 h 293"/>
                  <a:gd name="T64" fmla="*/ 389 w 564"/>
                  <a:gd name="T65" fmla="*/ 71 h 293"/>
                  <a:gd name="T66" fmla="*/ 372 w 564"/>
                  <a:gd name="T67" fmla="*/ 72 h 293"/>
                  <a:gd name="T68" fmla="*/ 347 w 564"/>
                  <a:gd name="T69" fmla="*/ 53 h 293"/>
                  <a:gd name="T70" fmla="*/ 341 w 564"/>
                  <a:gd name="T71" fmla="*/ 46 h 293"/>
                  <a:gd name="T72" fmla="*/ 325 w 564"/>
                  <a:gd name="T73" fmla="*/ 53 h 293"/>
                  <a:gd name="T74" fmla="*/ 296 w 564"/>
                  <a:gd name="T75" fmla="*/ 61 h 293"/>
                  <a:gd name="T76" fmla="*/ 277 w 564"/>
                  <a:gd name="T77" fmla="*/ 62 h 293"/>
                  <a:gd name="T78" fmla="*/ 238 w 564"/>
                  <a:gd name="T79" fmla="*/ 86 h 293"/>
                  <a:gd name="T80" fmla="*/ 227 w 564"/>
                  <a:gd name="T81" fmla="*/ 80 h 293"/>
                  <a:gd name="T82" fmla="*/ 214 w 564"/>
                  <a:gd name="T83" fmla="*/ 84 h 293"/>
                  <a:gd name="T84" fmla="*/ 190 w 564"/>
                  <a:gd name="T85" fmla="*/ 73 h 293"/>
                  <a:gd name="T86" fmla="*/ 170 w 564"/>
                  <a:gd name="T87" fmla="*/ 51 h 293"/>
                  <a:gd name="T88" fmla="*/ 143 w 564"/>
                  <a:gd name="T89" fmla="*/ 60 h 293"/>
                  <a:gd name="T90" fmla="*/ 146 w 564"/>
                  <a:gd name="T91" fmla="*/ 48 h 293"/>
                  <a:gd name="T92" fmla="*/ 132 w 564"/>
                  <a:gd name="T93" fmla="*/ 60 h 293"/>
                  <a:gd name="T94" fmla="*/ 126 w 564"/>
                  <a:gd name="T95" fmla="*/ 46 h 293"/>
                  <a:gd name="T96" fmla="*/ 120 w 564"/>
                  <a:gd name="T97" fmla="*/ 44 h 293"/>
                  <a:gd name="T98" fmla="*/ 124 w 564"/>
                  <a:gd name="T99" fmla="*/ 39 h 293"/>
                  <a:gd name="T100" fmla="*/ 126 w 564"/>
                  <a:gd name="T101" fmla="*/ 39 h 293"/>
                  <a:gd name="T102" fmla="*/ 127 w 564"/>
                  <a:gd name="T103" fmla="*/ 43 h 293"/>
                  <a:gd name="T104" fmla="*/ 132 w 564"/>
                  <a:gd name="T105" fmla="*/ 41 h 293"/>
                  <a:gd name="T106" fmla="*/ 158 w 564"/>
                  <a:gd name="T107" fmla="*/ 8 h 293"/>
                  <a:gd name="T108" fmla="*/ 171 w 564"/>
                  <a:gd name="T109" fmla="*/ 3 h 293"/>
                  <a:gd name="T110" fmla="*/ 148 w 564"/>
                  <a:gd name="T111" fmla="*/ 2 h 293"/>
                  <a:gd name="T112" fmla="*/ 116 w 564"/>
                  <a:gd name="T113" fmla="*/ 24 h 293"/>
                  <a:gd name="T114" fmla="*/ 99 w 564"/>
                  <a:gd name="T115" fmla="*/ 42 h 293"/>
                  <a:gd name="T116" fmla="*/ 82 w 564"/>
                  <a:gd name="T117" fmla="*/ 53 h 293"/>
                  <a:gd name="T118" fmla="*/ 63 w 564"/>
                  <a:gd name="T119" fmla="*/ 67 h 293"/>
                  <a:gd name="T120" fmla="*/ 46 w 564"/>
                  <a:gd name="T121" fmla="*/ 69 h 293"/>
                  <a:gd name="T122" fmla="*/ 19 w 564"/>
                  <a:gd name="T123" fmla="*/ 86 h 29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64"/>
                  <a:gd name="T187" fmla="*/ 0 h 293"/>
                  <a:gd name="T188" fmla="*/ 564 w 564"/>
                  <a:gd name="T189" fmla="*/ 293 h 29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64" h="293">
                    <a:moveTo>
                      <a:pt x="0" y="129"/>
                    </a:moveTo>
                    <a:lnTo>
                      <a:pt x="2" y="129"/>
                    </a:lnTo>
                    <a:lnTo>
                      <a:pt x="4" y="129"/>
                    </a:lnTo>
                    <a:lnTo>
                      <a:pt x="6" y="129"/>
                    </a:lnTo>
                    <a:lnTo>
                      <a:pt x="9" y="129"/>
                    </a:lnTo>
                    <a:lnTo>
                      <a:pt x="12" y="129"/>
                    </a:lnTo>
                    <a:lnTo>
                      <a:pt x="17" y="130"/>
                    </a:lnTo>
                    <a:lnTo>
                      <a:pt x="21" y="135"/>
                    </a:lnTo>
                    <a:lnTo>
                      <a:pt x="26" y="140"/>
                    </a:lnTo>
                    <a:lnTo>
                      <a:pt x="29" y="149"/>
                    </a:lnTo>
                    <a:lnTo>
                      <a:pt x="31" y="151"/>
                    </a:lnTo>
                    <a:lnTo>
                      <a:pt x="31" y="152"/>
                    </a:lnTo>
                    <a:lnTo>
                      <a:pt x="34" y="154"/>
                    </a:lnTo>
                    <a:lnTo>
                      <a:pt x="36" y="156"/>
                    </a:lnTo>
                    <a:lnTo>
                      <a:pt x="38" y="157"/>
                    </a:lnTo>
                    <a:lnTo>
                      <a:pt x="39" y="159"/>
                    </a:lnTo>
                    <a:lnTo>
                      <a:pt x="41" y="159"/>
                    </a:lnTo>
                    <a:lnTo>
                      <a:pt x="41" y="161"/>
                    </a:lnTo>
                    <a:lnTo>
                      <a:pt x="44" y="161"/>
                    </a:lnTo>
                    <a:lnTo>
                      <a:pt x="48" y="161"/>
                    </a:lnTo>
                    <a:lnTo>
                      <a:pt x="53" y="161"/>
                    </a:lnTo>
                    <a:lnTo>
                      <a:pt x="60" y="162"/>
                    </a:lnTo>
                    <a:lnTo>
                      <a:pt x="66" y="162"/>
                    </a:lnTo>
                    <a:lnTo>
                      <a:pt x="75" y="164"/>
                    </a:lnTo>
                    <a:lnTo>
                      <a:pt x="83" y="166"/>
                    </a:lnTo>
                    <a:lnTo>
                      <a:pt x="92" y="168"/>
                    </a:lnTo>
                    <a:lnTo>
                      <a:pt x="100" y="169"/>
                    </a:lnTo>
                    <a:lnTo>
                      <a:pt x="109" y="171"/>
                    </a:lnTo>
                    <a:lnTo>
                      <a:pt x="117" y="174"/>
                    </a:lnTo>
                    <a:lnTo>
                      <a:pt x="126" y="176"/>
                    </a:lnTo>
                    <a:lnTo>
                      <a:pt x="132" y="179"/>
                    </a:lnTo>
                    <a:lnTo>
                      <a:pt x="139" y="183"/>
                    </a:lnTo>
                    <a:lnTo>
                      <a:pt x="146" y="186"/>
                    </a:lnTo>
                    <a:lnTo>
                      <a:pt x="148" y="186"/>
                    </a:lnTo>
                    <a:lnTo>
                      <a:pt x="154" y="188"/>
                    </a:lnTo>
                    <a:lnTo>
                      <a:pt x="165" y="190"/>
                    </a:lnTo>
                    <a:lnTo>
                      <a:pt x="175" y="190"/>
                    </a:lnTo>
                    <a:lnTo>
                      <a:pt x="185" y="191"/>
                    </a:lnTo>
                    <a:lnTo>
                      <a:pt x="193" y="193"/>
                    </a:lnTo>
                    <a:lnTo>
                      <a:pt x="200" y="193"/>
                    </a:lnTo>
                    <a:lnTo>
                      <a:pt x="204" y="193"/>
                    </a:lnTo>
                    <a:lnTo>
                      <a:pt x="207" y="198"/>
                    </a:lnTo>
                    <a:lnTo>
                      <a:pt x="210" y="210"/>
                    </a:lnTo>
                    <a:lnTo>
                      <a:pt x="212" y="210"/>
                    </a:lnTo>
                    <a:lnTo>
                      <a:pt x="214" y="210"/>
                    </a:lnTo>
                    <a:lnTo>
                      <a:pt x="219" y="210"/>
                    </a:lnTo>
                    <a:lnTo>
                      <a:pt x="222" y="212"/>
                    </a:lnTo>
                    <a:lnTo>
                      <a:pt x="227" y="215"/>
                    </a:lnTo>
                    <a:lnTo>
                      <a:pt x="231" y="222"/>
                    </a:lnTo>
                    <a:lnTo>
                      <a:pt x="234" y="230"/>
                    </a:lnTo>
                    <a:lnTo>
                      <a:pt x="236" y="242"/>
                    </a:lnTo>
                    <a:lnTo>
                      <a:pt x="236" y="244"/>
                    </a:lnTo>
                    <a:lnTo>
                      <a:pt x="234" y="247"/>
                    </a:lnTo>
                    <a:lnTo>
                      <a:pt x="234" y="250"/>
                    </a:lnTo>
                    <a:lnTo>
                      <a:pt x="234" y="256"/>
                    </a:lnTo>
                    <a:lnTo>
                      <a:pt x="232" y="259"/>
                    </a:lnTo>
                    <a:lnTo>
                      <a:pt x="232" y="262"/>
                    </a:lnTo>
                    <a:lnTo>
                      <a:pt x="231" y="266"/>
                    </a:lnTo>
                    <a:lnTo>
                      <a:pt x="253" y="266"/>
                    </a:lnTo>
                    <a:lnTo>
                      <a:pt x="253" y="267"/>
                    </a:lnTo>
                    <a:lnTo>
                      <a:pt x="251" y="269"/>
                    </a:lnTo>
                    <a:lnTo>
                      <a:pt x="251" y="274"/>
                    </a:lnTo>
                    <a:lnTo>
                      <a:pt x="251" y="279"/>
                    </a:lnTo>
                    <a:lnTo>
                      <a:pt x="251" y="284"/>
                    </a:lnTo>
                    <a:lnTo>
                      <a:pt x="253" y="288"/>
                    </a:lnTo>
                    <a:lnTo>
                      <a:pt x="256" y="291"/>
                    </a:lnTo>
                    <a:lnTo>
                      <a:pt x="261" y="293"/>
                    </a:lnTo>
                    <a:lnTo>
                      <a:pt x="266" y="279"/>
                    </a:lnTo>
                    <a:lnTo>
                      <a:pt x="266" y="281"/>
                    </a:lnTo>
                    <a:lnTo>
                      <a:pt x="266" y="279"/>
                    </a:lnTo>
                    <a:lnTo>
                      <a:pt x="266" y="278"/>
                    </a:lnTo>
                    <a:lnTo>
                      <a:pt x="268" y="274"/>
                    </a:lnTo>
                    <a:lnTo>
                      <a:pt x="270" y="271"/>
                    </a:lnTo>
                    <a:lnTo>
                      <a:pt x="271" y="266"/>
                    </a:lnTo>
                    <a:lnTo>
                      <a:pt x="275" y="261"/>
                    </a:lnTo>
                    <a:lnTo>
                      <a:pt x="276" y="256"/>
                    </a:lnTo>
                    <a:lnTo>
                      <a:pt x="280" y="250"/>
                    </a:lnTo>
                    <a:lnTo>
                      <a:pt x="283" y="245"/>
                    </a:lnTo>
                    <a:lnTo>
                      <a:pt x="286" y="239"/>
                    </a:lnTo>
                    <a:lnTo>
                      <a:pt x="288" y="234"/>
                    </a:lnTo>
                    <a:lnTo>
                      <a:pt x="292" y="228"/>
                    </a:lnTo>
                    <a:lnTo>
                      <a:pt x="293" y="225"/>
                    </a:lnTo>
                    <a:lnTo>
                      <a:pt x="297" y="220"/>
                    </a:lnTo>
                    <a:lnTo>
                      <a:pt x="298" y="218"/>
                    </a:lnTo>
                    <a:lnTo>
                      <a:pt x="298" y="217"/>
                    </a:lnTo>
                    <a:lnTo>
                      <a:pt x="300" y="215"/>
                    </a:lnTo>
                    <a:lnTo>
                      <a:pt x="300" y="206"/>
                    </a:lnTo>
                    <a:lnTo>
                      <a:pt x="302" y="198"/>
                    </a:lnTo>
                    <a:lnTo>
                      <a:pt x="303" y="193"/>
                    </a:lnTo>
                    <a:lnTo>
                      <a:pt x="305" y="191"/>
                    </a:lnTo>
                    <a:lnTo>
                      <a:pt x="307" y="188"/>
                    </a:lnTo>
                    <a:lnTo>
                      <a:pt x="308" y="188"/>
                    </a:lnTo>
                    <a:lnTo>
                      <a:pt x="310" y="188"/>
                    </a:lnTo>
                    <a:lnTo>
                      <a:pt x="308" y="191"/>
                    </a:lnTo>
                    <a:lnTo>
                      <a:pt x="308" y="195"/>
                    </a:lnTo>
                    <a:lnTo>
                      <a:pt x="308" y="198"/>
                    </a:lnTo>
                    <a:lnTo>
                      <a:pt x="308" y="203"/>
                    </a:lnTo>
                    <a:lnTo>
                      <a:pt x="308" y="206"/>
                    </a:lnTo>
                    <a:lnTo>
                      <a:pt x="308" y="210"/>
                    </a:lnTo>
                    <a:lnTo>
                      <a:pt x="310" y="213"/>
                    </a:lnTo>
                    <a:lnTo>
                      <a:pt x="327" y="201"/>
                    </a:lnTo>
                    <a:lnTo>
                      <a:pt x="327" y="193"/>
                    </a:lnTo>
                    <a:lnTo>
                      <a:pt x="336" y="191"/>
                    </a:lnTo>
                    <a:lnTo>
                      <a:pt x="341" y="186"/>
                    </a:lnTo>
                    <a:lnTo>
                      <a:pt x="346" y="191"/>
                    </a:lnTo>
                    <a:lnTo>
                      <a:pt x="344" y="191"/>
                    </a:lnTo>
                    <a:lnTo>
                      <a:pt x="344" y="193"/>
                    </a:lnTo>
                    <a:lnTo>
                      <a:pt x="342" y="196"/>
                    </a:lnTo>
                    <a:lnTo>
                      <a:pt x="341" y="198"/>
                    </a:lnTo>
                    <a:lnTo>
                      <a:pt x="339" y="201"/>
                    </a:lnTo>
                    <a:lnTo>
                      <a:pt x="336" y="205"/>
                    </a:lnTo>
                    <a:lnTo>
                      <a:pt x="336" y="208"/>
                    </a:lnTo>
                    <a:lnTo>
                      <a:pt x="336" y="210"/>
                    </a:lnTo>
                    <a:lnTo>
                      <a:pt x="336" y="215"/>
                    </a:lnTo>
                    <a:lnTo>
                      <a:pt x="336" y="218"/>
                    </a:lnTo>
                    <a:lnTo>
                      <a:pt x="337" y="218"/>
                    </a:lnTo>
                    <a:lnTo>
                      <a:pt x="339" y="217"/>
                    </a:lnTo>
                    <a:lnTo>
                      <a:pt x="341" y="215"/>
                    </a:lnTo>
                    <a:lnTo>
                      <a:pt x="342" y="213"/>
                    </a:lnTo>
                    <a:lnTo>
                      <a:pt x="342" y="212"/>
                    </a:lnTo>
                    <a:lnTo>
                      <a:pt x="344" y="210"/>
                    </a:lnTo>
                    <a:lnTo>
                      <a:pt x="354" y="198"/>
                    </a:lnTo>
                    <a:lnTo>
                      <a:pt x="356" y="198"/>
                    </a:lnTo>
                    <a:lnTo>
                      <a:pt x="359" y="196"/>
                    </a:lnTo>
                    <a:lnTo>
                      <a:pt x="363" y="193"/>
                    </a:lnTo>
                    <a:lnTo>
                      <a:pt x="364" y="193"/>
                    </a:lnTo>
                    <a:lnTo>
                      <a:pt x="363" y="188"/>
                    </a:lnTo>
                    <a:lnTo>
                      <a:pt x="363" y="183"/>
                    </a:lnTo>
                    <a:lnTo>
                      <a:pt x="364" y="179"/>
                    </a:lnTo>
                    <a:lnTo>
                      <a:pt x="366" y="176"/>
                    </a:lnTo>
                    <a:lnTo>
                      <a:pt x="369" y="174"/>
                    </a:lnTo>
                    <a:lnTo>
                      <a:pt x="373" y="173"/>
                    </a:lnTo>
                    <a:lnTo>
                      <a:pt x="374" y="173"/>
                    </a:lnTo>
                    <a:lnTo>
                      <a:pt x="376" y="171"/>
                    </a:lnTo>
                    <a:lnTo>
                      <a:pt x="400" y="173"/>
                    </a:lnTo>
                    <a:lnTo>
                      <a:pt x="400" y="168"/>
                    </a:lnTo>
                    <a:lnTo>
                      <a:pt x="417" y="168"/>
                    </a:lnTo>
                    <a:lnTo>
                      <a:pt x="429" y="151"/>
                    </a:lnTo>
                    <a:lnTo>
                      <a:pt x="468" y="154"/>
                    </a:lnTo>
                    <a:lnTo>
                      <a:pt x="471" y="157"/>
                    </a:lnTo>
                    <a:lnTo>
                      <a:pt x="474" y="159"/>
                    </a:lnTo>
                    <a:lnTo>
                      <a:pt x="479" y="162"/>
                    </a:lnTo>
                    <a:lnTo>
                      <a:pt x="486" y="168"/>
                    </a:lnTo>
                    <a:lnTo>
                      <a:pt x="493" y="171"/>
                    </a:lnTo>
                    <a:lnTo>
                      <a:pt x="498" y="174"/>
                    </a:lnTo>
                    <a:lnTo>
                      <a:pt x="501" y="176"/>
                    </a:lnTo>
                    <a:lnTo>
                      <a:pt x="503" y="174"/>
                    </a:lnTo>
                    <a:lnTo>
                      <a:pt x="503" y="173"/>
                    </a:lnTo>
                    <a:lnTo>
                      <a:pt x="501" y="171"/>
                    </a:lnTo>
                    <a:lnTo>
                      <a:pt x="501" y="166"/>
                    </a:lnTo>
                    <a:lnTo>
                      <a:pt x="500" y="162"/>
                    </a:lnTo>
                    <a:lnTo>
                      <a:pt x="500" y="157"/>
                    </a:lnTo>
                    <a:lnTo>
                      <a:pt x="501" y="154"/>
                    </a:lnTo>
                    <a:lnTo>
                      <a:pt x="501" y="152"/>
                    </a:lnTo>
                    <a:lnTo>
                      <a:pt x="505" y="151"/>
                    </a:lnTo>
                    <a:lnTo>
                      <a:pt x="506" y="149"/>
                    </a:lnTo>
                    <a:lnTo>
                      <a:pt x="508" y="149"/>
                    </a:lnTo>
                    <a:lnTo>
                      <a:pt x="510" y="149"/>
                    </a:lnTo>
                    <a:lnTo>
                      <a:pt x="510" y="152"/>
                    </a:lnTo>
                    <a:lnTo>
                      <a:pt x="513" y="154"/>
                    </a:lnTo>
                    <a:lnTo>
                      <a:pt x="517" y="154"/>
                    </a:lnTo>
                    <a:lnTo>
                      <a:pt x="520" y="154"/>
                    </a:lnTo>
                    <a:lnTo>
                      <a:pt x="525" y="152"/>
                    </a:lnTo>
                    <a:lnTo>
                      <a:pt x="528" y="151"/>
                    </a:lnTo>
                    <a:lnTo>
                      <a:pt x="532" y="151"/>
                    </a:lnTo>
                    <a:lnTo>
                      <a:pt x="532" y="149"/>
                    </a:lnTo>
                    <a:lnTo>
                      <a:pt x="562" y="149"/>
                    </a:lnTo>
                    <a:lnTo>
                      <a:pt x="564" y="144"/>
                    </a:lnTo>
                    <a:lnTo>
                      <a:pt x="559" y="144"/>
                    </a:lnTo>
                    <a:lnTo>
                      <a:pt x="550" y="129"/>
                    </a:lnTo>
                    <a:lnTo>
                      <a:pt x="537" y="129"/>
                    </a:lnTo>
                    <a:lnTo>
                      <a:pt x="537" y="127"/>
                    </a:lnTo>
                    <a:lnTo>
                      <a:pt x="537" y="125"/>
                    </a:lnTo>
                    <a:lnTo>
                      <a:pt x="537" y="124"/>
                    </a:lnTo>
                    <a:lnTo>
                      <a:pt x="535" y="120"/>
                    </a:lnTo>
                    <a:lnTo>
                      <a:pt x="535" y="118"/>
                    </a:lnTo>
                    <a:lnTo>
                      <a:pt x="535" y="117"/>
                    </a:lnTo>
                    <a:lnTo>
                      <a:pt x="535" y="115"/>
                    </a:lnTo>
                    <a:lnTo>
                      <a:pt x="535" y="105"/>
                    </a:lnTo>
                    <a:lnTo>
                      <a:pt x="534" y="100"/>
                    </a:lnTo>
                    <a:lnTo>
                      <a:pt x="530" y="96"/>
                    </a:lnTo>
                    <a:lnTo>
                      <a:pt x="527" y="95"/>
                    </a:lnTo>
                    <a:lnTo>
                      <a:pt x="523" y="95"/>
                    </a:lnTo>
                    <a:lnTo>
                      <a:pt x="520" y="95"/>
                    </a:lnTo>
                    <a:lnTo>
                      <a:pt x="518" y="96"/>
                    </a:lnTo>
                    <a:lnTo>
                      <a:pt x="513" y="102"/>
                    </a:lnTo>
                    <a:lnTo>
                      <a:pt x="508" y="102"/>
                    </a:lnTo>
                    <a:lnTo>
                      <a:pt x="505" y="102"/>
                    </a:lnTo>
                    <a:lnTo>
                      <a:pt x="501" y="102"/>
                    </a:lnTo>
                    <a:lnTo>
                      <a:pt x="500" y="100"/>
                    </a:lnTo>
                    <a:lnTo>
                      <a:pt x="496" y="98"/>
                    </a:lnTo>
                    <a:lnTo>
                      <a:pt x="496" y="96"/>
                    </a:lnTo>
                    <a:lnTo>
                      <a:pt x="496" y="95"/>
                    </a:lnTo>
                    <a:lnTo>
                      <a:pt x="490" y="102"/>
                    </a:lnTo>
                    <a:lnTo>
                      <a:pt x="468" y="100"/>
                    </a:lnTo>
                    <a:lnTo>
                      <a:pt x="466" y="95"/>
                    </a:lnTo>
                    <a:lnTo>
                      <a:pt x="462" y="73"/>
                    </a:lnTo>
                    <a:lnTo>
                      <a:pt x="466" y="68"/>
                    </a:lnTo>
                    <a:lnTo>
                      <a:pt x="464" y="61"/>
                    </a:lnTo>
                    <a:lnTo>
                      <a:pt x="462" y="63"/>
                    </a:lnTo>
                    <a:lnTo>
                      <a:pt x="459" y="63"/>
                    </a:lnTo>
                    <a:lnTo>
                      <a:pt x="456" y="64"/>
                    </a:lnTo>
                    <a:lnTo>
                      <a:pt x="452" y="66"/>
                    </a:lnTo>
                    <a:lnTo>
                      <a:pt x="449" y="66"/>
                    </a:lnTo>
                    <a:lnTo>
                      <a:pt x="447" y="68"/>
                    </a:lnTo>
                    <a:lnTo>
                      <a:pt x="440" y="71"/>
                    </a:lnTo>
                    <a:lnTo>
                      <a:pt x="434" y="73"/>
                    </a:lnTo>
                    <a:lnTo>
                      <a:pt x="427" y="74"/>
                    </a:lnTo>
                    <a:lnTo>
                      <a:pt x="420" y="78"/>
                    </a:lnTo>
                    <a:lnTo>
                      <a:pt x="413" y="78"/>
                    </a:lnTo>
                    <a:lnTo>
                      <a:pt x="407" y="80"/>
                    </a:lnTo>
                    <a:lnTo>
                      <a:pt x="402" y="81"/>
                    </a:lnTo>
                    <a:lnTo>
                      <a:pt x="395" y="81"/>
                    </a:lnTo>
                    <a:lnTo>
                      <a:pt x="390" y="83"/>
                    </a:lnTo>
                    <a:lnTo>
                      <a:pt x="383" y="83"/>
                    </a:lnTo>
                    <a:lnTo>
                      <a:pt x="380" y="83"/>
                    </a:lnTo>
                    <a:lnTo>
                      <a:pt x="374" y="83"/>
                    </a:lnTo>
                    <a:lnTo>
                      <a:pt x="371" y="83"/>
                    </a:lnTo>
                    <a:lnTo>
                      <a:pt x="369" y="83"/>
                    </a:lnTo>
                    <a:lnTo>
                      <a:pt x="368" y="83"/>
                    </a:lnTo>
                    <a:lnTo>
                      <a:pt x="330" y="118"/>
                    </a:lnTo>
                    <a:lnTo>
                      <a:pt x="324" y="117"/>
                    </a:lnTo>
                    <a:lnTo>
                      <a:pt x="317" y="117"/>
                    </a:lnTo>
                    <a:lnTo>
                      <a:pt x="315" y="117"/>
                    </a:lnTo>
                    <a:lnTo>
                      <a:pt x="312" y="117"/>
                    </a:lnTo>
                    <a:lnTo>
                      <a:pt x="308" y="117"/>
                    </a:lnTo>
                    <a:lnTo>
                      <a:pt x="307" y="117"/>
                    </a:lnTo>
                    <a:lnTo>
                      <a:pt x="305" y="112"/>
                    </a:lnTo>
                    <a:lnTo>
                      <a:pt x="303" y="110"/>
                    </a:lnTo>
                    <a:lnTo>
                      <a:pt x="300" y="108"/>
                    </a:lnTo>
                    <a:lnTo>
                      <a:pt x="297" y="110"/>
                    </a:lnTo>
                    <a:lnTo>
                      <a:pt x="292" y="112"/>
                    </a:lnTo>
                    <a:lnTo>
                      <a:pt x="288" y="113"/>
                    </a:lnTo>
                    <a:lnTo>
                      <a:pt x="286" y="115"/>
                    </a:lnTo>
                    <a:lnTo>
                      <a:pt x="285" y="115"/>
                    </a:lnTo>
                    <a:lnTo>
                      <a:pt x="266" y="115"/>
                    </a:lnTo>
                    <a:lnTo>
                      <a:pt x="263" y="108"/>
                    </a:lnTo>
                    <a:lnTo>
                      <a:pt x="263" y="107"/>
                    </a:lnTo>
                    <a:lnTo>
                      <a:pt x="261" y="105"/>
                    </a:lnTo>
                    <a:lnTo>
                      <a:pt x="258" y="102"/>
                    </a:lnTo>
                    <a:lnTo>
                      <a:pt x="254" y="100"/>
                    </a:lnTo>
                    <a:lnTo>
                      <a:pt x="253" y="96"/>
                    </a:lnTo>
                    <a:lnTo>
                      <a:pt x="249" y="93"/>
                    </a:lnTo>
                    <a:lnTo>
                      <a:pt x="246" y="90"/>
                    </a:lnTo>
                    <a:lnTo>
                      <a:pt x="244" y="88"/>
                    </a:lnTo>
                    <a:lnTo>
                      <a:pt x="236" y="78"/>
                    </a:lnTo>
                    <a:lnTo>
                      <a:pt x="226" y="71"/>
                    </a:lnTo>
                    <a:lnTo>
                      <a:pt x="217" y="69"/>
                    </a:lnTo>
                    <a:lnTo>
                      <a:pt x="209" y="69"/>
                    </a:lnTo>
                    <a:lnTo>
                      <a:pt x="200" y="73"/>
                    </a:lnTo>
                    <a:lnTo>
                      <a:pt x="195" y="76"/>
                    </a:lnTo>
                    <a:lnTo>
                      <a:pt x="192" y="78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2" y="74"/>
                    </a:lnTo>
                    <a:lnTo>
                      <a:pt x="192" y="73"/>
                    </a:lnTo>
                    <a:lnTo>
                      <a:pt x="193" y="71"/>
                    </a:lnTo>
                    <a:lnTo>
                      <a:pt x="193" y="68"/>
                    </a:lnTo>
                    <a:lnTo>
                      <a:pt x="193" y="66"/>
                    </a:lnTo>
                    <a:lnTo>
                      <a:pt x="188" y="68"/>
                    </a:lnTo>
                    <a:lnTo>
                      <a:pt x="183" y="69"/>
                    </a:lnTo>
                    <a:lnTo>
                      <a:pt x="180" y="74"/>
                    </a:lnTo>
                    <a:lnTo>
                      <a:pt x="176" y="80"/>
                    </a:lnTo>
                    <a:lnTo>
                      <a:pt x="173" y="85"/>
                    </a:lnTo>
                    <a:lnTo>
                      <a:pt x="171" y="88"/>
                    </a:lnTo>
                    <a:lnTo>
                      <a:pt x="170" y="91"/>
                    </a:lnTo>
                    <a:lnTo>
                      <a:pt x="168" y="64"/>
                    </a:lnTo>
                    <a:lnTo>
                      <a:pt x="168" y="66"/>
                    </a:lnTo>
                    <a:lnTo>
                      <a:pt x="166" y="66"/>
                    </a:lnTo>
                    <a:lnTo>
                      <a:pt x="165" y="66"/>
                    </a:lnTo>
                    <a:lnTo>
                      <a:pt x="163" y="64"/>
                    </a:lnTo>
                    <a:lnTo>
                      <a:pt x="163" y="63"/>
                    </a:lnTo>
                    <a:lnTo>
                      <a:pt x="161" y="61"/>
                    </a:lnTo>
                    <a:lnTo>
                      <a:pt x="163" y="56"/>
                    </a:lnTo>
                    <a:lnTo>
                      <a:pt x="163" y="52"/>
                    </a:lnTo>
                    <a:lnTo>
                      <a:pt x="165" y="49"/>
                    </a:lnTo>
                    <a:lnTo>
                      <a:pt x="166" y="49"/>
                    </a:lnTo>
                    <a:lnTo>
                      <a:pt x="166" y="51"/>
                    </a:lnTo>
                    <a:lnTo>
                      <a:pt x="168" y="52"/>
                    </a:lnTo>
                    <a:lnTo>
                      <a:pt x="168" y="54"/>
                    </a:lnTo>
                    <a:lnTo>
                      <a:pt x="168" y="52"/>
                    </a:lnTo>
                    <a:lnTo>
                      <a:pt x="168" y="51"/>
                    </a:lnTo>
                    <a:lnTo>
                      <a:pt x="168" y="49"/>
                    </a:lnTo>
                    <a:lnTo>
                      <a:pt x="166" y="47"/>
                    </a:lnTo>
                    <a:lnTo>
                      <a:pt x="168" y="49"/>
                    </a:lnTo>
                    <a:lnTo>
                      <a:pt x="168" y="54"/>
                    </a:lnTo>
                    <a:lnTo>
                      <a:pt x="170" y="59"/>
                    </a:lnTo>
                    <a:lnTo>
                      <a:pt x="171" y="61"/>
                    </a:lnTo>
                    <a:lnTo>
                      <a:pt x="173" y="61"/>
                    </a:lnTo>
                    <a:lnTo>
                      <a:pt x="175" y="61"/>
                    </a:lnTo>
                    <a:lnTo>
                      <a:pt x="175" y="58"/>
                    </a:lnTo>
                    <a:lnTo>
                      <a:pt x="176" y="56"/>
                    </a:lnTo>
                    <a:lnTo>
                      <a:pt x="176" y="54"/>
                    </a:lnTo>
                    <a:lnTo>
                      <a:pt x="185" y="46"/>
                    </a:lnTo>
                    <a:lnTo>
                      <a:pt x="187" y="37"/>
                    </a:lnTo>
                    <a:lnTo>
                      <a:pt x="207" y="19"/>
                    </a:lnTo>
                    <a:lnTo>
                      <a:pt x="214" y="8"/>
                    </a:lnTo>
                    <a:lnTo>
                      <a:pt x="212" y="8"/>
                    </a:lnTo>
                    <a:lnTo>
                      <a:pt x="212" y="10"/>
                    </a:lnTo>
                    <a:lnTo>
                      <a:pt x="214" y="10"/>
                    </a:lnTo>
                    <a:lnTo>
                      <a:pt x="222" y="7"/>
                    </a:lnTo>
                    <a:lnTo>
                      <a:pt x="226" y="5"/>
                    </a:lnTo>
                    <a:lnTo>
                      <a:pt x="227" y="3"/>
                    </a:lnTo>
                    <a:lnTo>
                      <a:pt x="224" y="2"/>
                    </a:lnTo>
                    <a:lnTo>
                      <a:pt x="219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9" y="0"/>
                    </a:lnTo>
                    <a:lnTo>
                      <a:pt x="197" y="2"/>
                    </a:lnTo>
                    <a:lnTo>
                      <a:pt x="185" y="5"/>
                    </a:lnTo>
                    <a:lnTo>
                      <a:pt x="176" y="12"/>
                    </a:lnTo>
                    <a:lnTo>
                      <a:pt x="168" y="19"/>
                    </a:lnTo>
                    <a:lnTo>
                      <a:pt x="163" y="25"/>
                    </a:lnTo>
                    <a:lnTo>
                      <a:pt x="158" y="30"/>
                    </a:lnTo>
                    <a:lnTo>
                      <a:pt x="154" y="34"/>
                    </a:lnTo>
                    <a:lnTo>
                      <a:pt x="154" y="36"/>
                    </a:lnTo>
                    <a:lnTo>
                      <a:pt x="146" y="37"/>
                    </a:lnTo>
                    <a:lnTo>
                      <a:pt x="141" y="41"/>
                    </a:lnTo>
                    <a:lnTo>
                      <a:pt x="136" y="46"/>
                    </a:lnTo>
                    <a:lnTo>
                      <a:pt x="132" y="51"/>
                    </a:lnTo>
                    <a:lnTo>
                      <a:pt x="131" y="56"/>
                    </a:lnTo>
                    <a:lnTo>
                      <a:pt x="127" y="61"/>
                    </a:lnTo>
                    <a:lnTo>
                      <a:pt x="126" y="64"/>
                    </a:lnTo>
                    <a:lnTo>
                      <a:pt x="122" y="66"/>
                    </a:lnTo>
                    <a:lnTo>
                      <a:pt x="119" y="68"/>
                    </a:lnTo>
                    <a:lnTo>
                      <a:pt x="114" y="69"/>
                    </a:lnTo>
                    <a:lnTo>
                      <a:pt x="109" y="73"/>
                    </a:lnTo>
                    <a:lnTo>
                      <a:pt x="104" y="78"/>
                    </a:lnTo>
                    <a:lnTo>
                      <a:pt x="99" y="81"/>
                    </a:lnTo>
                    <a:lnTo>
                      <a:pt x="95" y="85"/>
                    </a:lnTo>
                    <a:lnTo>
                      <a:pt x="92" y="88"/>
                    </a:lnTo>
                    <a:lnTo>
                      <a:pt x="92" y="90"/>
                    </a:lnTo>
                    <a:lnTo>
                      <a:pt x="83" y="90"/>
                    </a:lnTo>
                    <a:lnTo>
                      <a:pt x="73" y="90"/>
                    </a:lnTo>
                    <a:lnTo>
                      <a:pt x="73" y="91"/>
                    </a:lnTo>
                    <a:lnTo>
                      <a:pt x="70" y="91"/>
                    </a:lnTo>
                    <a:lnTo>
                      <a:pt x="66" y="91"/>
                    </a:lnTo>
                    <a:lnTo>
                      <a:pt x="65" y="93"/>
                    </a:lnTo>
                    <a:lnTo>
                      <a:pt x="60" y="93"/>
                    </a:lnTo>
                    <a:lnTo>
                      <a:pt x="56" y="95"/>
                    </a:lnTo>
                    <a:lnTo>
                      <a:pt x="55" y="96"/>
                    </a:lnTo>
                    <a:lnTo>
                      <a:pt x="53" y="96"/>
                    </a:lnTo>
                    <a:lnTo>
                      <a:pt x="46" y="105"/>
                    </a:lnTo>
                    <a:lnTo>
                      <a:pt x="38" y="112"/>
                    </a:lnTo>
                    <a:lnTo>
                      <a:pt x="29" y="117"/>
                    </a:lnTo>
                    <a:lnTo>
                      <a:pt x="21" y="120"/>
                    </a:lnTo>
                    <a:lnTo>
                      <a:pt x="12" y="124"/>
                    </a:lnTo>
                    <a:lnTo>
                      <a:pt x="7" y="127"/>
                    </a:lnTo>
                    <a:lnTo>
                      <a:pt x="2" y="127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0" name="Freeform 133"/>
              <p:cNvSpPr>
                <a:spLocks/>
              </p:cNvSpPr>
              <p:nvPr/>
            </p:nvSpPr>
            <p:spPr bwMode="auto">
              <a:xfrm>
                <a:off x="3489" y="1273"/>
                <a:ext cx="367" cy="503"/>
              </a:xfrm>
              <a:custGeom>
                <a:avLst/>
                <a:gdLst>
                  <a:gd name="T0" fmla="*/ 238 w 377"/>
                  <a:gd name="T1" fmla="*/ 335 h 519"/>
                  <a:gd name="T2" fmla="*/ 244 w 377"/>
                  <a:gd name="T3" fmla="*/ 308 h 519"/>
                  <a:gd name="T4" fmla="*/ 259 w 377"/>
                  <a:gd name="T5" fmla="*/ 290 h 519"/>
                  <a:gd name="T6" fmla="*/ 265 w 377"/>
                  <a:gd name="T7" fmla="*/ 273 h 519"/>
                  <a:gd name="T8" fmla="*/ 267 w 377"/>
                  <a:gd name="T9" fmla="*/ 264 h 519"/>
                  <a:gd name="T10" fmla="*/ 275 w 377"/>
                  <a:gd name="T11" fmla="*/ 267 h 519"/>
                  <a:gd name="T12" fmla="*/ 279 w 377"/>
                  <a:gd name="T13" fmla="*/ 264 h 519"/>
                  <a:gd name="T14" fmla="*/ 281 w 377"/>
                  <a:gd name="T15" fmla="*/ 231 h 519"/>
                  <a:gd name="T16" fmla="*/ 257 w 377"/>
                  <a:gd name="T17" fmla="*/ 158 h 519"/>
                  <a:gd name="T18" fmla="*/ 241 w 377"/>
                  <a:gd name="T19" fmla="*/ 138 h 519"/>
                  <a:gd name="T20" fmla="*/ 229 w 377"/>
                  <a:gd name="T21" fmla="*/ 144 h 519"/>
                  <a:gd name="T22" fmla="*/ 216 w 377"/>
                  <a:gd name="T23" fmla="*/ 151 h 519"/>
                  <a:gd name="T24" fmla="*/ 210 w 377"/>
                  <a:gd name="T25" fmla="*/ 168 h 519"/>
                  <a:gd name="T26" fmla="*/ 198 w 377"/>
                  <a:gd name="T27" fmla="*/ 183 h 519"/>
                  <a:gd name="T28" fmla="*/ 193 w 377"/>
                  <a:gd name="T29" fmla="*/ 190 h 519"/>
                  <a:gd name="T30" fmla="*/ 186 w 377"/>
                  <a:gd name="T31" fmla="*/ 188 h 519"/>
                  <a:gd name="T32" fmla="*/ 173 w 377"/>
                  <a:gd name="T33" fmla="*/ 175 h 519"/>
                  <a:gd name="T34" fmla="*/ 176 w 377"/>
                  <a:gd name="T35" fmla="*/ 158 h 519"/>
                  <a:gd name="T36" fmla="*/ 184 w 377"/>
                  <a:gd name="T37" fmla="*/ 153 h 519"/>
                  <a:gd name="T38" fmla="*/ 205 w 377"/>
                  <a:gd name="T39" fmla="*/ 110 h 519"/>
                  <a:gd name="T40" fmla="*/ 205 w 377"/>
                  <a:gd name="T41" fmla="*/ 86 h 519"/>
                  <a:gd name="T42" fmla="*/ 195 w 377"/>
                  <a:gd name="T43" fmla="*/ 67 h 519"/>
                  <a:gd name="T44" fmla="*/ 190 w 377"/>
                  <a:gd name="T45" fmla="*/ 54 h 519"/>
                  <a:gd name="T46" fmla="*/ 201 w 377"/>
                  <a:gd name="T47" fmla="*/ 56 h 519"/>
                  <a:gd name="T48" fmla="*/ 184 w 377"/>
                  <a:gd name="T49" fmla="*/ 30 h 519"/>
                  <a:gd name="T50" fmla="*/ 157 w 377"/>
                  <a:gd name="T51" fmla="*/ 19 h 519"/>
                  <a:gd name="T52" fmla="*/ 103 w 377"/>
                  <a:gd name="T53" fmla="*/ 0 h 519"/>
                  <a:gd name="T54" fmla="*/ 85 w 377"/>
                  <a:gd name="T55" fmla="*/ 10 h 519"/>
                  <a:gd name="T56" fmla="*/ 79 w 377"/>
                  <a:gd name="T57" fmla="*/ 27 h 519"/>
                  <a:gd name="T58" fmla="*/ 89 w 377"/>
                  <a:gd name="T59" fmla="*/ 37 h 519"/>
                  <a:gd name="T60" fmla="*/ 80 w 377"/>
                  <a:gd name="T61" fmla="*/ 41 h 519"/>
                  <a:gd name="T62" fmla="*/ 65 w 377"/>
                  <a:gd name="T63" fmla="*/ 53 h 519"/>
                  <a:gd name="T64" fmla="*/ 67 w 377"/>
                  <a:gd name="T65" fmla="*/ 74 h 519"/>
                  <a:gd name="T66" fmla="*/ 63 w 377"/>
                  <a:gd name="T67" fmla="*/ 93 h 519"/>
                  <a:gd name="T68" fmla="*/ 52 w 377"/>
                  <a:gd name="T69" fmla="*/ 97 h 519"/>
                  <a:gd name="T70" fmla="*/ 51 w 377"/>
                  <a:gd name="T71" fmla="*/ 77 h 519"/>
                  <a:gd name="T72" fmla="*/ 48 w 377"/>
                  <a:gd name="T73" fmla="*/ 61 h 519"/>
                  <a:gd name="T74" fmla="*/ 46 w 377"/>
                  <a:gd name="T75" fmla="*/ 67 h 519"/>
                  <a:gd name="T76" fmla="*/ 40 w 377"/>
                  <a:gd name="T77" fmla="*/ 83 h 519"/>
                  <a:gd name="T78" fmla="*/ 29 w 377"/>
                  <a:gd name="T79" fmla="*/ 84 h 519"/>
                  <a:gd name="T80" fmla="*/ 22 w 377"/>
                  <a:gd name="T81" fmla="*/ 89 h 519"/>
                  <a:gd name="T82" fmla="*/ 20 w 377"/>
                  <a:gd name="T83" fmla="*/ 103 h 519"/>
                  <a:gd name="T84" fmla="*/ 17 w 377"/>
                  <a:gd name="T85" fmla="*/ 116 h 519"/>
                  <a:gd name="T86" fmla="*/ 17 w 377"/>
                  <a:gd name="T87" fmla="*/ 133 h 519"/>
                  <a:gd name="T88" fmla="*/ 10 w 377"/>
                  <a:gd name="T89" fmla="*/ 158 h 519"/>
                  <a:gd name="T90" fmla="*/ 3 w 377"/>
                  <a:gd name="T91" fmla="*/ 170 h 519"/>
                  <a:gd name="T92" fmla="*/ 10 w 377"/>
                  <a:gd name="T93" fmla="*/ 193 h 519"/>
                  <a:gd name="T94" fmla="*/ 3 w 377"/>
                  <a:gd name="T95" fmla="*/ 202 h 519"/>
                  <a:gd name="T96" fmla="*/ 17 w 377"/>
                  <a:gd name="T97" fmla="*/ 228 h 519"/>
                  <a:gd name="T98" fmla="*/ 20 w 377"/>
                  <a:gd name="T99" fmla="*/ 243 h 519"/>
                  <a:gd name="T100" fmla="*/ 34 w 377"/>
                  <a:gd name="T101" fmla="*/ 279 h 519"/>
                  <a:gd name="T102" fmla="*/ 32 w 377"/>
                  <a:gd name="T103" fmla="*/ 320 h 519"/>
                  <a:gd name="T104" fmla="*/ 17 w 377"/>
                  <a:gd name="T105" fmla="*/ 347 h 519"/>
                  <a:gd name="T106" fmla="*/ 17 w 377"/>
                  <a:gd name="T107" fmla="*/ 362 h 519"/>
                  <a:gd name="T108" fmla="*/ 3 w 377"/>
                  <a:gd name="T109" fmla="*/ 379 h 519"/>
                  <a:gd name="T110" fmla="*/ 226 w 377"/>
                  <a:gd name="T111" fmla="*/ 362 h 51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7"/>
                  <a:gd name="T169" fmla="*/ 0 h 519"/>
                  <a:gd name="T170" fmla="*/ 377 w 377"/>
                  <a:gd name="T171" fmla="*/ 519 h 51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7" h="519">
                    <a:moveTo>
                      <a:pt x="304" y="496"/>
                    </a:moveTo>
                    <a:lnTo>
                      <a:pt x="304" y="489"/>
                    </a:lnTo>
                    <a:lnTo>
                      <a:pt x="308" y="480"/>
                    </a:lnTo>
                    <a:lnTo>
                      <a:pt x="311" y="472"/>
                    </a:lnTo>
                    <a:lnTo>
                      <a:pt x="314" y="465"/>
                    </a:lnTo>
                    <a:lnTo>
                      <a:pt x="320" y="458"/>
                    </a:lnTo>
                    <a:lnTo>
                      <a:pt x="325" y="453"/>
                    </a:lnTo>
                    <a:lnTo>
                      <a:pt x="326" y="450"/>
                    </a:lnTo>
                    <a:lnTo>
                      <a:pt x="328" y="448"/>
                    </a:lnTo>
                    <a:lnTo>
                      <a:pt x="326" y="438"/>
                    </a:lnTo>
                    <a:lnTo>
                      <a:pt x="326" y="430"/>
                    </a:lnTo>
                    <a:lnTo>
                      <a:pt x="328" y="421"/>
                    </a:lnTo>
                    <a:lnTo>
                      <a:pt x="330" y="416"/>
                    </a:lnTo>
                    <a:lnTo>
                      <a:pt x="333" y="411"/>
                    </a:lnTo>
                    <a:lnTo>
                      <a:pt x="336" y="408"/>
                    </a:lnTo>
                    <a:lnTo>
                      <a:pt x="338" y="406"/>
                    </a:lnTo>
                    <a:lnTo>
                      <a:pt x="340" y="406"/>
                    </a:lnTo>
                    <a:lnTo>
                      <a:pt x="348" y="396"/>
                    </a:lnTo>
                    <a:lnTo>
                      <a:pt x="350" y="386"/>
                    </a:lnTo>
                    <a:lnTo>
                      <a:pt x="350" y="384"/>
                    </a:lnTo>
                    <a:lnTo>
                      <a:pt x="350" y="382"/>
                    </a:lnTo>
                    <a:lnTo>
                      <a:pt x="352" y="381"/>
                    </a:lnTo>
                    <a:lnTo>
                      <a:pt x="352" y="379"/>
                    </a:lnTo>
                    <a:lnTo>
                      <a:pt x="355" y="375"/>
                    </a:lnTo>
                    <a:lnTo>
                      <a:pt x="355" y="372"/>
                    </a:lnTo>
                    <a:lnTo>
                      <a:pt x="353" y="370"/>
                    </a:lnTo>
                    <a:lnTo>
                      <a:pt x="355" y="365"/>
                    </a:lnTo>
                    <a:lnTo>
                      <a:pt x="355" y="362"/>
                    </a:lnTo>
                    <a:lnTo>
                      <a:pt x="358" y="360"/>
                    </a:lnTo>
                    <a:lnTo>
                      <a:pt x="360" y="360"/>
                    </a:lnTo>
                    <a:lnTo>
                      <a:pt x="364" y="359"/>
                    </a:lnTo>
                    <a:lnTo>
                      <a:pt x="365" y="360"/>
                    </a:lnTo>
                    <a:lnTo>
                      <a:pt x="367" y="360"/>
                    </a:lnTo>
                    <a:lnTo>
                      <a:pt x="369" y="360"/>
                    </a:lnTo>
                    <a:lnTo>
                      <a:pt x="369" y="365"/>
                    </a:lnTo>
                    <a:lnTo>
                      <a:pt x="370" y="367"/>
                    </a:lnTo>
                    <a:lnTo>
                      <a:pt x="372" y="367"/>
                    </a:lnTo>
                    <a:lnTo>
                      <a:pt x="372" y="365"/>
                    </a:lnTo>
                    <a:lnTo>
                      <a:pt x="374" y="364"/>
                    </a:lnTo>
                    <a:lnTo>
                      <a:pt x="374" y="362"/>
                    </a:lnTo>
                    <a:lnTo>
                      <a:pt x="375" y="360"/>
                    </a:lnTo>
                    <a:lnTo>
                      <a:pt x="377" y="316"/>
                    </a:lnTo>
                    <a:lnTo>
                      <a:pt x="377" y="318"/>
                    </a:lnTo>
                    <a:lnTo>
                      <a:pt x="377" y="316"/>
                    </a:lnTo>
                    <a:lnTo>
                      <a:pt x="372" y="293"/>
                    </a:lnTo>
                    <a:lnTo>
                      <a:pt x="365" y="271"/>
                    </a:lnTo>
                    <a:lnTo>
                      <a:pt x="360" y="254"/>
                    </a:lnTo>
                    <a:lnTo>
                      <a:pt x="355" y="237"/>
                    </a:lnTo>
                    <a:lnTo>
                      <a:pt x="350" y="225"/>
                    </a:lnTo>
                    <a:lnTo>
                      <a:pt x="345" y="215"/>
                    </a:lnTo>
                    <a:lnTo>
                      <a:pt x="340" y="206"/>
                    </a:lnTo>
                    <a:lnTo>
                      <a:pt x="336" y="199"/>
                    </a:lnTo>
                    <a:lnTo>
                      <a:pt x="333" y="196"/>
                    </a:lnTo>
                    <a:lnTo>
                      <a:pt x="330" y="193"/>
                    </a:lnTo>
                    <a:lnTo>
                      <a:pt x="326" y="191"/>
                    </a:lnTo>
                    <a:lnTo>
                      <a:pt x="323" y="189"/>
                    </a:lnTo>
                    <a:lnTo>
                      <a:pt x="321" y="189"/>
                    </a:lnTo>
                    <a:lnTo>
                      <a:pt x="318" y="191"/>
                    </a:lnTo>
                    <a:lnTo>
                      <a:pt x="316" y="191"/>
                    </a:lnTo>
                    <a:lnTo>
                      <a:pt x="314" y="193"/>
                    </a:lnTo>
                    <a:lnTo>
                      <a:pt x="311" y="194"/>
                    </a:lnTo>
                    <a:lnTo>
                      <a:pt x="308" y="198"/>
                    </a:lnTo>
                    <a:lnTo>
                      <a:pt x="303" y="199"/>
                    </a:lnTo>
                    <a:lnTo>
                      <a:pt x="299" y="201"/>
                    </a:lnTo>
                    <a:lnTo>
                      <a:pt x="296" y="203"/>
                    </a:lnTo>
                    <a:lnTo>
                      <a:pt x="294" y="205"/>
                    </a:lnTo>
                    <a:lnTo>
                      <a:pt x="292" y="205"/>
                    </a:lnTo>
                    <a:lnTo>
                      <a:pt x="292" y="206"/>
                    </a:lnTo>
                    <a:lnTo>
                      <a:pt x="287" y="210"/>
                    </a:lnTo>
                    <a:lnTo>
                      <a:pt x="284" y="218"/>
                    </a:lnTo>
                    <a:lnTo>
                      <a:pt x="284" y="221"/>
                    </a:lnTo>
                    <a:lnTo>
                      <a:pt x="282" y="225"/>
                    </a:lnTo>
                    <a:lnTo>
                      <a:pt x="281" y="230"/>
                    </a:lnTo>
                    <a:lnTo>
                      <a:pt x="277" y="233"/>
                    </a:lnTo>
                    <a:lnTo>
                      <a:pt x="276" y="238"/>
                    </a:lnTo>
                    <a:lnTo>
                      <a:pt x="272" y="242"/>
                    </a:lnTo>
                    <a:lnTo>
                      <a:pt x="269" y="242"/>
                    </a:lnTo>
                    <a:lnTo>
                      <a:pt x="269" y="247"/>
                    </a:lnTo>
                    <a:lnTo>
                      <a:pt x="267" y="250"/>
                    </a:lnTo>
                    <a:lnTo>
                      <a:pt x="265" y="254"/>
                    </a:lnTo>
                    <a:lnTo>
                      <a:pt x="264" y="255"/>
                    </a:lnTo>
                    <a:lnTo>
                      <a:pt x="262" y="257"/>
                    </a:lnTo>
                    <a:lnTo>
                      <a:pt x="260" y="259"/>
                    </a:lnTo>
                    <a:lnTo>
                      <a:pt x="259" y="259"/>
                    </a:lnTo>
                    <a:lnTo>
                      <a:pt x="255" y="259"/>
                    </a:lnTo>
                    <a:lnTo>
                      <a:pt x="254" y="257"/>
                    </a:lnTo>
                    <a:lnTo>
                      <a:pt x="252" y="257"/>
                    </a:lnTo>
                    <a:lnTo>
                      <a:pt x="250" y="257"/>
                    </a:lnTo>
                    <a:lnTo>
                      <a:pt x="247" y="255"/>
                    </a:lnTo>
                    <a:lnTo>
                      <a:pt x="238" y="255"/>
                    </a:lnTo>
                    <a:lnTo>
                      <a:pt x="235" y="250"/>
                    </a:lnTo>
                    <a:lnTo>
                      <a:pt x="232" y="245"/>
                    </a:lnTo>
                    <a:lnTo>
                      <a:pt x="232" y="240"/>
                    </a:lnTo>
                    <a:lnTo>
                      <a:pt x="232" y="233"/>
                    </a:lnTo>
                    <a:lnTo>
                      <a:pt x="233" y="228"/>
                    </a:lnTo>
                    <a:lnTo>
                      <a:pt x="233" y="225"/>
                    </a:lnTo>
                    <a:lnTo>
                      <a:pt x="235" y="223"/>
                    </a:lnTo>
                    <a:lnTo>
                      <a:pt x="235" y="218"/>
                    </a:lnTo>
                    <a:lnTo>
                      <a:pt x="237" y="215"/>
                    </a:lnTo>
                    <a:lnTo>
                      <a:pt x="238" y="213"/>
                    </a:lnTo>
                    <a:lnTo>
                      <a:pt x="242" y="211"/>
                    </a:lnTo>
                    <a:lnTo>
                      <a:pt x="243" y="210"/>
                    </a:lnTo>
                    <a:lnTo>
                      <a:pt x="247" y="210"/>
                    </a:lnTo>
                    <a:lnTo>
                      <a:pt x="248" y="208"/>
                    </a:lnTo>
                    <a:lnTo>
                      <a:pt x="259" y="198"/>
                    </a:lnTo>
                    <a:lnTo>
                      <a:pt x="262" y="176"/>
                    </a:lnTo>
                    <a:lnTo>
                      <a:pt x="276" y="164"/>
                    </a:lnTo>
                    <a:lnTo>
                      <a:pt x="276" y="162"/>
                    </a:lnTo>
                    <a:lnTo>
                      <a:pt x="276" y="159"/>
                    </a:lnTo>
                    <a:lnTo>
                      <a:pt x="276" y="152"/>
                    </a:lnTo>
                    <a:lnTo>
                      <a:pt x="276" y="147"/>
                    </a:lnTo>
                    <a:lnTo>
                      <a:pt x="276" y="140"/>
                    </a:lnTo>
                    <a:lnTo>
                      <a:pt x="276" y="133"/>
                    </a:lnTo>
                    <a:lnTo>
                      <a:pt x="276" y="128"/>
                    </a:lnTo>
                    <a:lnTo>
                      <a:pt x="276" y="127"/>
                    </a:lnTo>
                    <a:lnTo>
                      <a:pt x="276" y="118"/>
                    </a:lnTo>
                    <a:lnTo>
                      <a:pt x="274" y="110"/>
                    </a:lnTo>
                    <a:lnTo>
                      <a:pt x="272" y="105"/>
                    </a:lnTo>
                    <a:lnTo>
                      <a:pt x="269" y="100"/>
                    </a:lnTo>
                    <a:lnTo>
                      <a:pt x="267" y="96"/>
                    </a:lnTo>
                    <a:lnTo>
                      <a:pt x="264" y="93"/>
                    </a:lnTo>
                    <a:lnTo>
                      <a:pt x="262" y="91"/>
                    </a:lnTo>
                    <a:lnTo>
                      <a:pt x="260" y="89"/>
                    </a:lnTo>
                    <a:lnTo>
                      <a:pt x="255" y="86"/>
                    </a:lnTo>
                    <a:lnTo>
                      <a:pt x="254" y="83"/>
                    </a:lnTo>
                    <a:lnTo>
                      <a:pt x="254" y="79"/>
                    </a:lnTo>
                    <a:lnTo>
                      <a:pt x="254" y="76"/>
                    </a:lnTo>
                    <a:lnTo>
                      <a:pt x="255" y="74"/>
                    </a:lnTo>
                    <a:lnTo>
                      <a:pt x="257" y="73"/>
                    </a:lnTo>
                    <a:lnTo>
                      <a:pt x="259" y="71"/>
                    </a:lnTo>
                    <a:lnTo>
                      <a:pt x="260" y="71"/>
                    </a:lnTo>
                    <a:lnTo>
                      <a:pt x="265" y="76"/>
                    </a:lnTo>
                    <a:lnTo>
                      <a:pt x="269" y="76"/>
                    </a:lnTo>
                    <a:lnTo>
                      <a:pt x="270" y="76"/>
                    </a:lnTo>
                    <a:lnTo>
                      <a:pt x="270" y="74"/>
                    </a:lnTo>
                    <a:lnTo>
                      <a:pt x="270" y="73"/>
                    </a:lnTo>
                    <a:lnTo>
                      <a:pt x="269" y="71"/>
                    </a:lnTo>
                    <a:lnTo>
                      <a:pt x="269" y="69"/>
                    </a:lnTo>
                    <a:lnTo>
                      <a:pt x="267" y="67"/>
                    </a:lnTo>
                    <a:lnTo>
                      <a:pt x="248" y="40"/>
                    </a:lnTo>
                    <a:lnTo>
                      <a:pt x="240" y="39"/>
                    </a:lnTo>
                    <a:lnTo>
                      <a:pt x="232" y="37"/>
                    </a:lnTo>
                    <a:lnTo>
                      <a:pt x="225" y="35"/>
                    </a:lnTo>
                    <a:lnTo>
                      <a:pt x="220" y="34"/>
                    </a:lnTo>
                    <a:lnTo>
                      <a:pt x="215" y="32"/>
                    </a:lnTo>
                    <a:lnTo>
                      <a:pt x="211" y="29"/>
                    </a:lnTo>
                    <a:lnTo>
                      <a:pt x="210" y="27"/>
                    </a:lnTo>
                    <a:lnTo>
                      <a:pt x="208" y="27"/>
                    </a:lnTo>
                    <a:lnTo>
                      <a:pt x="193" y="27"/>
                    </a:lnTo>
                    <a:lnTo>
                      <a:pt x="179" y="12"/>
                    </a:lnTo>
                    <a:lnTo>
                      <a:pt x="152" y="10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25" y="3"/>
                    </a:lnTo>
                    <a:lnTo>
                      <a:pt x="115" y="1"/>
                    </a:lnTo>
                    <a:lnTo>
                      <a:pt x="115" y="3"/>
                    </a:lnTo>
                    <a:lnTo>
                      <a:pt x="115" y="7"/>
                    </a:lnTo>
                    <a:lnTo>
                      <a:pt x="115" y="10"/>
                    </a:lnTo>
                    <a:lnTo>
                      <a:pt x="115" y="12"/>
                    </a:lnTo>
                    <a:lnTo>
                      <a:pt x="108" y="17"/>
                    </a:lnTo>
                    <a:lnTo>
                      <a:pt x="105" y="22"/>
                    </a:lnTo>
                    <a:lnTo>
                      <a:pt x="103" y="27"/>
                    </a:lnTo>
                    <a:lnTo>
                      <a:pt x="105" y="32"/>
                    </a:lnTo>
                    <a:lnTo>
                      <a:pt x="106" y="37"/>
                    </a:lnTo>
                    <a:lnTo>
                      <a:pt x="110" y="40"/>
                    </a:lnTo>
                    <a:lnTo>
                      <a:pt x="111" y="42"/>
                    </a:lnTo>
                    <a:lnTo>
                      <a:pt x="113" y="44"/>
                    </a:lnTo>
                    <a:lnTo>
                      <a:pt x="116" y="44"/>
                    </a:lnTo>
                    <a:lnTo>
                      <a:pt x="120" y="45"/>
                    </a:lnTo>
                    <a:lnTo>
                      <a:pt x="120" y="47"/>
                    </a:lnTo>
                    <a:lnTo>
                      <a:pt x="120" y="49"/>
                    </a:lnTo>
                    <a:lnTo>
                      <a:pt x="120" y="51"/>
                    </a:lnTo>
                    <a:lnTo>
                      <a:pt x="118" y="52"/>
                    </a:lnTo>
                    <a:lnTo>
                      <a:pt x="116" y="52"/>
                    </a:lnTo>
                    <a:lnTo>
                      <a:pt x="116" y="54"/>
                    </a:lnTo>
                    <a:lnTo>
                      <a:pt x="108" y="54"/>
                    </a:lnTo>
                    <a:lnTo>
                      <a:pt x="101" y="56"/>
                    </a:lnTo>
                    <a:lnTo>
                      <a:pt x="96" y="59"/>
                    </a:lnTo>
                    <a:lnTo>
                      <a:pt x="91" y="62"/>
                    </a:lnTo>
                    <a:lnTo>
                      <a:pt x="89" y="67"/>
                    </a:lnTo>
                    <a:lnTo>
                      <a:pt x="86" y="71"/>
                    </a:lnTo>
                    <a:lnTo>
                      <a:pt x="86" y="73"/>
                    </a:lnTo>
                    <a:lnTo>
                      <a:pt x="86" y="74"/>
                    </a:lnTo>
                    <a:lnTo>
                      <a:pt x="88" y="79"/>
                    </a:lnTo>
                    <a:lnTo>
                      <a:pt x="88" y="86"/>
                    </a:lnTo>
                    <a:lnTo>
                      <a:pt x="89" y="91"/>
                    </a:lnTo>
                    <a:lnTo>
                      <a:pt x="89" y="96"/>
                    </a:lnTo>
                    <a:lnTo>
                      <a:pt x="89" y="101"/>
                    </a:lnTo>
                    <a:lnTo>
                      <a:pt x="89" y="106"/>
                    </a:lnTo>
                    <a:lnTo>
                      <a:pt x="88" y="110"/>
                    </a:lnTo>
                    <a:lnTo>
                      <a:pt x="86" y="115"/>
                    </a:lnTo>
                    <a:lnTo>
                      <a:pt x="86" y="118"/>
                    </a:lnTo>
                    <a:lnTo>
                      <a:pt x="84" y="123"/>
                    </a:lnTo>
                    <a:lnTo>
                      <a:pt x="83" y="127"/>
                    </a:lnTo>
                    <a:lnTo>
                      <a:pt x="83" y="128"/>
                    </a:lnTo>
                    <a:lnTo>
                      <a:pt x="81" y="132"/>
                    </a:lnTo>
                    <a:lnTo>
                      <a:pt x="79" y="133"/>
                    </a:lnTo>
                    <a:lnTo>
                      <a:pt x="72" y="132"/>
                    </a:lnTo>
                    <a:lnTo>
                      <a:pt x="66" y="130"/>
                    </a:lnTo>
                    <a:lnTo>
                      <a:pt x="66" y="128"/>
                    </a:lnTo>
                    <a:lnTo>
                      <a:pt x="67" y="125"/>
                    </a:lnTo>
                    <a:lnTo>
                      <a:pt x="67" y="118"/>
                    </a:lnTo>
                    <a:lnTo>
                      <a:pt x="69" y="113"/>
                    </a:lnTo>
                    <a:lnTo>
                      <a:pt x="71" y="106"/>
                    </a:lnTo>
                    <a:lnTo>
                      <a:pt x="71" y="100"/>
                    </a:lnTo>
                    <a:lnTo>
                      <a:pt x="71" y="95"/>
                    </a:lnTo>
                    <a:lnTo>
                      <a:pt x="71" y="93"/>
                    </a:lnTo>
                    <a:lnTo>
                      <a:pt x="69" y="86"/>
                    </a:lnTo>
                    <a:lnTo>
                      <a:pt x="67" y="83"/>
                    </a:lnTo>
                    <a:lnTo>
                      <a:pt x="66" y="81"/>
                    </a:lnTo>
                    <a:lnTo>
                      <a:pt x="64" y="83"/>
                    </a:lnTo>
                    <a:lnTo>
                      <a:pt x="64" y="84"/>
                    </a:lnTo>
                    <a:lnTo>
                      <a:pt x="62" y="88"/>
                    </a:lnTo>
                    <a:lnTo>
                      <a:pt x="62" y="89"/>
                    </a:lnTo>
                    <a:lnTo>
                      <a:pt x="61" y="91"/>
                    </a:lnTo>
                    <a:lnTo>
                      <a:pt x="61" y="93"/>
                    </a:lnTo>
                    <a:lnTo>
                      <a:pt x="59" y="98"/>
                    </a:lnTo>
                    <a:lnTo>
                      <a:pt x="56" y="101"/>
                    </a:lnTo>
                    <a:lnTo>
                      <a:pt x="54" y="106"/>
                    </a:lnTo>
                    <a:lnTo>
                      <a:pt x="52" y="110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4" y="111"/>
                    </a:lnTo>
                    <a:lnTo>
                      <a:pt x="40" y="111"/>
                    </a:lnTo>
                    <a:lnTo>
                      <a:pt x="39" y="113"/>
                    </a:lnTo>
                    <a:lnTo>
                      <a:pt x="39" y="115"/>
                    </a:lnTo>
                    <a:lnTo>
                      <a:pt x="39" y="117"/>
                    </a:lnTo>
                    <a:lnTo>
                      <a:pt x="32" y="120"/>
                    </a:lnTo>
                    <a:lnTo>
                      <a:pt x="32" y="122"/>
                    </a:lnTo>
                    <a:lnTo>
                      <a:pt x="32" y="125"/>
                    </a:lnTo>
                    <a:lnTo>
                      <a:pt x="30" y="128"/>
                    </a:lnTo>
                    <a:lnTo>
                      <a:pt x="30" y="133"/>
                    </a:lnTo>
                    <a:lnTo>
                      <a:pt x="30" y="137"/>
                    </a:lnTo>
                    <a:lnTo>
                      <a:pt x="30" y="139"/>
                    </a:lnTo>
                    <a:lnTo>
                      <a:pt x="30" y="140"/>
                    </a:lnTo>
                    <a:lnTo>
                      <a:pt x="23" y="144"/>
                    </a:lnTo>
                    <a:lnTo>
                      <a:pt x="20" y="147"/>
                    </a:lnTo>
                    <a:lnTo>
                      <a:pt x="18" y="150"/>
                    </a:lnTo>
                    <a:lnTo>
                      <a:pt x="17" y="152"/>
                    </a:lnTo>
                    <a:lnTo>
                      <a:pt x="15" y="155"/>
                    </a:lnTo>
                    <a:lnTo>
                      <a:pt x="17" y="159"/>
                    </a:lnTo>
                    <a:lnTo>
                      <a:pt x="17" y="161"/>
                    </a:lnTo>
                    <a:lnTo>
                      <a:pt x="18" y="162"/>
                    </a:lnTo>
                    <a:lnTo>
                      <a:pt x="20" y="166"/>
                    </a:lnTo>
                    <a:lnTo>
                      <a:pt x="20" y="171"/>
                    </a:lnTo>
                    <a:lnTo>
                      <a:pt x="20" y="176"/>
                    </a:lnTo>
                    <a:lnTo>
                      <a:pt x="20" y="181"/>
                    </a:lnTo>
                    <a:lnTo>
                      <a:pt x="18" y="186"/>
                    </a:lnTo>
                    <a:lnTo>
                      <a:pt x="17" y="193"/>
                    </a:lnTo>
                    <a:lnTo>
                      <a:pt x="15" y="198"/>
                    </a:lnTo>
                    <a:lnTo>
                      <a:pt x="13" y="203"/>
                    </a:lnTo>
                    <a:lnTo>
                      <a:pt x="12" y="210"/>
                    </a:lnTo>
                    <a:lnTo>
                      <a:pt x="10" y="215"/>
                    </a:lnTo>
                    <a:lnTo>
                      <a:pt x="8" y="220"/>
                    </a:lnTo>
                    <a:lnTo>
                      <a:pt x="6" y="225"/>
                    </a:lnTo>
                    <a:lnTo>
                      <a:pt x="5" y="228"/>
                    </a:lnTo>
                    <a:lnTo>
                      <a:pt x="3" y="232"/>
                    </a:lnTo>
                    <a:lnTo>
                      <a:pt x="3" y="233"/>
                    </a:lnTo>
                    <a:lnTo>
                      <a:pt x="5" y="238"/>
                    </a:lnTo>
                    <a:lnTo>
                      <a:pt x="6" y="245"/>
                    </a:lnTo>
                    <a:lnTo>
                      <a:pt x="8" y="250"/>
                    </a:lnTo>
                    <a:lnTo>
                      <a:pt x="8" y="255"/>
                    </a:lnTo>
                    <a:lnTo>
                      <a:pt x="10" y="260"/>
                    </a:lnTo>
                    <a:lnTo>
                      <a:pt x="10" y="264"/>
                    </a:lnTo>
                    <a:lnTo>
                      <a:pt x="10" y="267"/>
                    </a:lnTo>
                    <a:lnTo>
                      <a:pt x="6" y="269"/>
                    </a:lnTo>
                    <a:lnTo>
                      <a:pt x="5" y="271"/>
                    </a:lnTo>
                    <a:lnTo>
                      <a:pt x="3" y="274"/>
                    </a:lnTo>
                    <a:lnTo>
                      <a:pt x="3" y="277"/>
                    </a:lnTo>
                    <a:lnTo>
                      <a:pt x="5" y="282"/>
                    </a:lnTo>
                    <a:lnTo>
                      <a:pt x="6" y="287"/>
                    </a:lnTo>
                    <a:lnTo>
                      <a:pt x="8" y="294"/>
                    </a:lnTo>
                    <a:lnTo>
                      <a:pt x="12" y="299"/>
                    </a:lnTo>
                    <a:lnTo>
                      <a:pt x="15" y="306"/>
                    </a:lnTo>
                    <a:lnTo>
                      <a:pt x="17" y="311"/>
                    </a:lnTo>
                    <a:lnTo>
                      <a:pt x="20" y="318"/>
                    </a:lnTo>
                    <a:lnTo>
                      <a:pt x="23" y="323"/>
                    </a:lnTo>
                    <a:lnTo>
                      <a:pt x="25" y="326"/>
                    </a:lnTo>
                    <a:lnTo>
                      <a:pt x="27" y="330"/>
                    </a:lnTo>
                    <a:lnTo>
                      <a:pt x="28" y="333"/>
                    </a:lnTo>
                    <a:lnTo>
                      <a:pt x="30" y="333"/>
                    </a:lnTo>
                    <a:lnTo>
                      <a:pt x="34" y="338"/>
                    </a:lnTo>
                    <a:lnTo>
                      <a:pt x="37" y="345"/>
                    </a:lnTo>
                    <a:lnTo>
                      <a:pt x="39" y="353"/>
                    </a:lnTo>
                    <a:lnTo>
                      <a:pt x="42" y="362"/>
                    </a:lnTo>
                    <a:lnTo>
                      <a:pt x="42" y="370"/>
                    </a:lnTo>
                    <a:lnTo>
                      <a:pt x="44" y="381"/>
                    </a:lnTo>
                    <a:lnTo>
                      <a:pt x="44" y="391"/>
                    </a:lnTo>
                    <a:lnTo>
                      <a:pt x="44" y="401"/>
                    </a:lnTo>
                    <a:lnTo>
                      <a:pt x="44" y="411"/>
                    </a:lnTo>
                    <a:lnTo>
                      <a:pt x="44" y="419"/>
                    </a:lnTo>
                    <a:lnTo>
                      <a:pt x="44" y="428"/>
                    </a:lnTo>
                    <a:lnTo>
                      <a:pt x="42" y="436"/>
                    </a:lnTo>
                    <a:lnTo>
                      <a:pt x="42" y="441"/>
                    </a:lnTo>
                    <a:lnTo>
                      <a:pt x="40" y="447"/>
                    </a:lnTo>
                    <a:lnTo>
                      <a:pt x="40" y="450"/>
                    </a:lnTo>
                    <a:lnTo>
                      <a:pt x="40" y="452"/>
                    </a:lnTo>
                    <a:lnTo>
                      <a:pt x="32" y="463"/>
                    </a:lnTo>
                    <a:lnTo>
                      <a:pt x="27" y="474"/>
                    </a:lnTo>
                    <a:lnTo>
                      <a:pt x="23" y="480"/>
                    </a:lnTo>
                    <a:lnTo>
                      <a:pt x="23" y="487"/>
                    </a:lnTo>
                    <a:lnTo>
                      <a:pt x="23" y="491"/>
                    </a:lnTo>
                    <a:lnTo>
                      <a:pt x="23" y="494"/>
                    </a:lnTo>
                    <a:lnTo>
                      <a:pt x="23" y="496"/>
                    </a:lnTo>
                    <a:lnTo>
                      <a:pt x="18" y="502"/>
                    </a:lnTo>
                    <a:lnTo>
                      <a:pt x="15" y="506"/>
                    </a:lnTo>
                    <a:lnTo>
                      <a:pt x="12" y="511"/>
                    </a:lnTo>
                    <a:lnTo>
                      <a:pt x="8" y="513"/>
                    </a:lnTo>
                    <a:lnTo>
                      <a:pt x="6" y="516"/>
                    </a:lnTo>
                    <a:lnTo>
                      <a:pt x="3" y="518"/>
                    </a:lnTo>
                    <a:lnTo>
                      <a:pt x="3" y="519"/>
                    </a:lnTo>
                    <a:lnTo>
                      <a:pt x="1" y="519"/>
                    </a:lnTo>
                    <a:lnTo>
                      <a:pt x="0" y="519"/>
                    </a:lnTo>
                    <a:lnTo>
                      <a:pt x="184" y="497"/>
                    </a:lnTo>
                    <a:lnTo>
                      <a:pt x="188" y="514"/>
                    </a:lnTo>
                    <a:lnTo>
                      <a:pt x="304" y="496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21" name="Freeform 134"/>
            <p:cNvSpPr>
              <a:spLocks/>
            </p:cNvSpPr>
            <p:nvPr/>
          </p:nvSpPr>
          <p:spPr bwMode="auto">
            <a:xfrm>
              <a:off x="9493250" y="4171950"/>
              <a:ext cx="104775" cy="155575"/>
            </a:xfrm>
            <a:custGeom>
              <a:avLst/>
              <a:gdLst>
                <a:gd name="T0" fmla="*/ 17 w 105"/>
                <a:gd name="T1" fmla="*/ 16 h 175"/>
                <a:gd name="T2" fmla="*/ 17 w 105"/>
                <a:gd name="T3" fmla="*/ 17 h 175"/>
                <a:gd name="T4" fmla="*/ 17 w 105"/>
                <a:gd name="T5" fmla="*/ 19 h 175"/>
                <a:gd name="T6" fmla="*/ 17 w 105"/>
                <a:gd name="T7" fmla="*/ 24 h 175"/>
                <a:gd name="T8" fmla="*/ 17 w 105"/>
                <a:gd name="T9" fmla="*/ 26 h 175"/>
                <a:gd name="T10" fmla="*/ 17 w 105"/>
                <a:gd name="T11" fmla="*/ 28 h 175"/>
                <a:gd name="T12" fmla="*/ 17 w 105"/>
                <a:gd name="T13" fmla="*/ 36 h 175"/>
                <a:gd name="T14" fmla="*/ 19 w 105"/>
                <a:gd name="T15" fmla="*/ 43 h 175"/>
                <a:gd name="T16" fmla="*/ 24 w 105"/>
                <a:gd name="T17" fmla="*/ 46 h 175"/>
                <a:gd name="T18" fmla="*/ 27 w 105"/>
                <a:gd name="T19" fmla="*/ 46 h 175"/>
                <a:gd name="T20" fmla="*/ 29 w 105"/>
                <a:gd name="T21" fmla="*/ 47 h 175"/>
                <a:gd name="T22" fmla="*/ 34 w 105"/>
                <a:gd name="T23" fmla="*/ 49 h 175"/>
                <a:gd name="T24" fmla="*/ 39 w 105"/>
                <a:gd name="T25" fmla="*/ 53 h 175"/>
                <a:gd name="T26" fmla="*/ 39 w 105"/>
                <a:gd name="T27" fmla="*/ 62 h 175"/>
                <a:gd name="T28" fmla="*/ 39 w 105"/>
                <a:gd name="T29" fmla="*/ 67 h 175"/>
                <a:gd name="T30" fmla="*/ 39 w 105"/>
                <a:gd name="T31" fmla="*/ 67 h 175"/>
                <a:gd name="T32" fmla="*/ 43 w 105"/>
                <a:gd name="T33" fmla="*/ 71 h 175"/>
                <a:gd name="T34" fmla="*/ 45 w 105"/>
                <a:gd name="T35" fmla="*/ 75 h 175"/>
                <a:gd name="T36" fmla="*/ 47 w 105"/>
                <a:gd name="T37" fmla="*/ 78 h 175"/>
                <a:gd name="T38" fmla="*/ 47 w 105"/>
                <a:gd name="T39" fmla="*/ 79 h 175"/>
                <a:gd name="T40" fmla="*/ 48 w 105"/>
                <a:gd name="T41" fmla="*/ 79 h 175"/>
                <a:gd name="T42" fmla="*/ 49 w 105"/>
                <a:gd name="T43" fmla="*/ 82 h 175"/>
                <a:gd name="T44" fmla="*/ 49 w 105"/>
                <a:gd name="T45" fmla="*/ 83 h 175"/>
                <a:gd name="T46" fmla="*/ 54 w 105"/>
                <a:gd name="T47" fmla="*/ 89 h 175"/>
                <a:gd name="T48" fmla="*/ 63 w 105"/>
                <a:gd name="T49" fmla="*/ 92 h 175"/>
                <a:gd name="T50" fmla="*/ 67 w 105"/>
                <a:gd name="T51" fmla="*/ 92 h 175"/>
                <a:gd name="T52" fmla="*/ 69 w 105"/>
                <a:gd name="T53" fmla="*/ 92 h 175"/>
                <a:gd name="T54" fmla="*/ 71 w 105"/>
                <a:gd name="T55" fmla="*/ 102 h 175"/>
                <a:gd name="T56" fmla="*/ 66 w 105"/>
                <a:gd name="T57" fmla="*/ 106 h 175"/>
                <a:gd name="T58" fmla="*/ 66 w 105"/>
                <a:gd name="T59" fmla="*/ 106 h 175"/>
                <a:gd name="T60" fmla="*/ 65 w 105"/>
                <a:gd name="T61" fmla="*/ 107 h 175"/>
                <a:gd name="T62" fmla="*/ 65 w 105"/>
                <a:gd name="T63" fmla="*/ 108 h 175"/>
                <a:gd name="T64" fmla="*/ 61 w 105"/>
                <a:gd name="T65" fmla="*/ 111 h 175"/>
                <a:gd name="T66" fmla="*/ 65 w 105"/>
                <a:gd name="T67" fmla="*/ 112 h 175"/>
                <a:gd name="T68" fmla="*/ 69 w 105"/>
                <a:gd name="T69" fmla="*/ 111 h 175"/>
                <a:gd name="T70" fmla="*/ 71 w 105"/>
                <a:gd name="T71" fmla="*/ 110 h 175"/>
                <a:gd name="T72" fmla="*/ 74 w 105"/>
                <a:gd name="T73" fmla="*/ 108 h 175"/>
                <a:gd name="T74" fmla="*/ 77 w 105"/>
                <a:gd name="T75" fmla="*/ 111 h 175"/>
                <a:gd name="T76" fmla="*/ 77 w 105"/>
                <a:gd name="T77" fmla="*/ 116 h 175"/>
                <a:gd name="T78" fmla="*/ 77 w 105"/>
                <a:gd name="T79" fmla="*/ 121 h 175"/>
                <a:gd name="T80" fmla="*/ 0 w 105"/>
                <a:gd name="T81" fmla="*/ 17 h 175"/>
                <a:gd name="T82" fmla="*/ 0 w 105"/>
                <a:gd name="T83" fmla="*/ 17 h 175"/>
                <a:gd name="T84" fmla="*/ 5 w 105"/>
                <a:gd name="T85" fmla="*/ 7 h 175"/>
                <a:gd name="T86" fmla="*/ 15 w 105"/>
                <a:gd name="T87" fmla="*/ 0 h 175"/>
                <a:gd name="T88" fmla="*/ 17 w 105"/>
                <a:gd name="T89" fmla="*/ 0 h 175"/>
                <a:gd name="T90" fmla="*/ 22 w 105"/>
                <a:gd name="T91" fmla="*/ 2 h 1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5"/>
                <a:gd name="T139" fmla="*/ 0 h 175"/>
                <a:gd name="T140" fmla="*/ 105 w 105"/>
                <a:gd name="T141" fmla="*/ 175 h 1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5" h="175">
                  <a:moveTo>
                    <a:pt x="27" y="7"/>
                  </a:moveTo>
                  <a:lnTo>
                    <a:pt x="24" y="16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5" y="46"/>
                  </a:lnTo>
                  <a:lnTo>
                    <a:pt x="27" y="49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4" y="60"/>
                  </a:lnTo>
                  <a:lnTo>
                    <a:pt x="36" y="61"/>
                  </a:lnTo>
                  <a:lnTo>
                    <a:pt x="37" y="61"/>
                  </a:lnTo>
                  <a:lnTo>
                    <a:pt x="39" y="63"/>
                  </a:lnTo>
                  <a:lnTo>
                    <a:pt x="44" y="66"/>
                  </a:lnTo>
                  <a:lnTo>
                    <a:pt x="47" y="70"/>
                  </a:lnTo>
                  <a:lnTo>
                    <a:pt x="49" y="73"/>
                  </a:lnTo>
                  <a:lnTo>
                    <a:pt x="49" y="78"/>
                  </a:lnTo>
                  <a:lnTo>
                    <a:pt x="49" y="82"/>
                  </a:lnTo>
                  <a:lnTo>
                    <a:pt x="49" y="85"/>
                  </a:lnTo>
                  <a:lnTo>
                    <a:pt x="49" y="88"/>
                  </a:lnTo>
                  <a:lnTo>
                    <a:pt x="51" y="92"/>
                  </a:lnTo>
                  <a:lnTo>
                    <a:pt x="54" y="93"/>
                  </a:lnTo>
                  <a:lnTo>
                    <a:pt x="56" y="97"/>
                  </a:lnTo>
                  <a:lnTo>
                    <a:pt x="59" y="99"/>
                  </a:lnTo>
                  <a:lnTo>
                    <a:pt x="61" y="102"/>
                  </a:lnTo>
                  <a:lnTo>
                    <a:pt x="63" y="104"/>
                  </a:lnTo>
                  <a:lnTo>
                    <a:pt x="63" y="105"/>
                  </a:lnTo>
                  <a:lnTo>
                    <a:pt x="64" y="105"/>
                  </a:lnTo>
                  <a:lnTo>
                    <a:pt x="64" y="109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71" y="115"/>
                  </a:lnTo>
                  <a:lnTo>
                    <a:pt x="74" y="119"/>
                  </a:lnTo>
                  <a:lnTo>
                    <a:pt x="80" y="121"/>
                  </a:lnTo>
                  <a:lnTo>
                    <a:pt x="83" y="122"/>
                  </a:lnTo>
                  <a:lnTo>
                    <a:pt x="86" y="122"/>
                  </a:lnTo>
                  <a:lnTo>
                    <a:pt x="88" y="122"/>
                  </a:lnTo>
                  <a:lnTo>
                    <a:pt x="90" y="122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86" y="136"/>
                  </a:lnTo>
                  <a:lnTo>
                    <a:pt x="86" y="141"/>
                  </a:lnTo>
                  <a:lnTo>
                    <a:pt x="86" y="143"/>
                  </a:lnTo>
                  <a:lnTo>
                    <a:pt x="85" y="143"/>
                  </a:lnTo>
                  <a:lnTo>
                    <a:pt x="85" y="144"/>
                  </a:lnTo>
                  <a:lnTo>
                    <a:pt x="83" y="146"/>
                  </a:lnTo>
                  <a:lnTo>
                    <a:pt x="81" y="148"/>
                  </a:lnTo>
                  <a:lnTo>
                    <a:pt x="83" y="149"/>
                  </a:lnTo>
                  <a:lnTo>
                    <a:pt x="85" y="149"/>
                  </a:lnTo>
                  <a:lnTo>
                    <a:pt x="88" y="149"/>
                  </a:lnTo>
                  <a:lnTo>
                    <a:pt x="90" y="148"/>
                  </a:lnTo>
                  <a:lnTo>
                    <a:pt x="91" y="148"/>
                  </a:lnTo>
                  <a:lnTo>
                    <a:pt x="93" y="146"/>
                  </a:lnTo>
                  <a:lnTo>
                    <a:pt x="98" y="144"/>
                  </a:lnTo>
                  <a:lnTo>
                    <a:pt x="100" y="144"/>
                  </a:lnTo>
                  <a:lnTo>
                    <a:pt x="102" y="148"/>
                  </a:lnTo>
                  <a:lnTo>
                    <a:pt x="102" y="149"/>
                  </a:lnTo>
                  <a:lnTo>
                    <a:pt x="102" y="154"/>
                  </a:lnTo>
                  <a:lnTo>
                    <a:pt x="105" y="158"/>
                  </a:lnTo>
                  <a:lnTo>
                    <a:pt x="103" y="163"/>
                  </a:lnTo>
                  <a:lnTo>
                    <a:pt x="41" y="17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5" y="7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27" y="7"/>
                  </a:lnTo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93" name="Group 135"/>
            <p:cNvGrpSpPr>
              <a:grpSpLocks/>
            </p:cNvGrpSpPr>
            <p:nvPr/>
          </p:nvGrpSpPr>
          <p:grpSpPr bwMode="auto">
            <a:xfrm>
              <a:off x="8872538" y="4776788"/>
              <a:ext cx="492125" cy="333375"/>
              <a:chOff x="3916" y="2758"/>
              <a:chExt cx="478" cy="363"/>
            </a:xfrm>
          </p:grpSpPr>
          <p:sp>
            <p:nvSpPr>
              <p:cNvPr id="523" name="Freeform 136"/>
              <p:cNvSpPr>
                <a:spLocks/>
              </p:cNvSpPr>
              <p:nvPr/>
            </p:nvSpPr>
            <p:spPr bwMode="auto">
              <a:xfrm>
                <a:off x="4221" y="3073"/>
                <a:ext cx="15" cy="16"/>
              </a:xfrm>
              <a:custGeom>
                <a:avLst/>
                <a:gdLst>
                  <a:gd name="T0" fmla="*/ 1 w 15"/>
                  <a:gd name="T1" fmla="*/ 5 h 17"/>
                  <a:gd name="T2" fmla="*/ 5 w 15"/>
                  <a:gd name="T3" fmla="*/ 2 h 17"/>
                  <a:gd name="T4" fmla="*/ 6 w 15"/>
                  <a:gd name="T5" fmla="*/ 0 h 17"/>
                  <a:gd name="T6" fmla="*/ 10 w 15"/>
                  <a:gd name="T7" fmla="*/ 0 h 17"/>
                  <a:gd name="T8" fmla="*/ 12 w 15"/>
                  <a:gd name="T9" fmla="*/ 0 h 17"/>
                  <a:gd name="T10" fmla="*/ 13 w 15"/>
                  <a:gd name="T11" fmla="*/ 2 h 17"/>
                  <a:gd name="T12" fmla="*/ 13 w 15"/>
                  <a:gd name="T13" fmla="*/ 2 h 17"/>
                  <a:gd name="T14" fmla="*/ 15 w 15"/>
                  <a:gd name="T15" fmla="*/ 3 h 17"/>
                  <a:gd name="T16" fmla="*/ 15 w 15"/>
                  <a:gd name="T17" fmla="*/ 5 h 17"/>
                  <a:gd name="T18" fmla="*/ 15 w 15"/>
                  <a:gd name="T19" fmla="*/ 7 h 17"/>
                  <a:gd name="T20" fmla="*/ 13 w 15"/>
                  <a:gd name="T21" fmla="*/ 8 h 17"/>
                  <a:gd name="T22" fmla="*/ 13 w 15"/>
                  <a:gd name="T23" fmla="*/ 8 h 17"/>
                  <a:gd name="T24" fmla="*/ 12 w 15"/>
                  <a:gd name="T25" fmla="*/ 8 h 17"/>
                  <a:gd name="T26" fmla="*/ 10 w 15"/>
                  <a:gd name="T27" fmla="*/ 8 h 17"/>
                  <a:gd name="T28" fmla="*/ 6 w 15"/>
                  <a:gd name="T29" fmla="*/ 8 h 17"/>
                  <a:gd name="T30" fmla="*/ 3 w 15"/>
                  <a:gd name="T31" fmla="*/ 8 h 17"/>
                  <a:gd name="T32" fmla="*/ 1 w 15"/>
                  <a:gd name="T33" fmla="*/ 8 h 17"/>
                  <a:gd name="T34" fmla="*/ 1 w 15"/>
                  <a:gd name="T35" fmla="*/ 8 h 17"/>
                  <a:gd name="T36" fmla="*/ 0 w 15"/>
                  <a:gd name="T37" fmla="*/ 8 h 17"/>
                  <a:gd name="T38" fmla="*/ 0 w 15"/>
                  <a:gd name="T39" fmla="*/ 8 h 17"/>
                  <a:gd name="T40" fmla="*/ 0 w 15"/>
                  <a:gd name="T41" fmla="*/ 8 h 17"/>
                  <a:gd name="T42" fmla="*/ 0 w 15"/>
                  <a:gd name="T43" fmla="*/ 8 h 17"/>
                  <a:gd name="T44" fmla="*/ 0 w 15"/>
                  <a:gd name="T45" fmla="*/ 8 h 17"/>
                  <a:gd name="T46" fmla="*/ 1 w 15"/>
                  <a:gd name="T47" fmla="*/ 7 h 17"/>
                  <a:gd name="T48" fmla="*/ 1 w 15"/>
                  <a:gd name="T49" fmla="*/ 5 h 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5"/>
                  <a:gd name="T76" fmla="*/ 0 h 17"/>
                  <a:gd name="T77" fmla="*/ 15 w 15"/>
                  <a:gd name="T78" fmla="*/ 17 h 1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5" h="17">
                    <a:moveTo>
                      <a:pt x="1" y="5"/>
                    </a:move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0"/>
                    </a:lnTo>
                    <a:lnTo>
                      <a:pt x="12" y="12"/>
                    </a:lnTo>
                    <a:lnTo>
                      <a:pt x="10" y="15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4" name="Freeform 137"/>
              <p:cNvSpPr>
                <a:spLocks/>
              </p:cNvSpPr>
              <p:nvPr/>
            </p:nvSpPr>
            <p:spPr bwMode="auto">
              <a:xfrm>
                <a:off x="4206" y="3073"/>
                <a:ext cx="11" cy="12"/>
              </a:xfrm>
              <a:custGeom>
                <a:avLst/>
                <a:gdLst>
                  <a:gd name="T0" fmla="*/ 0 w 11"/>
                  <a:gd name="T1" fmla="*/ 6 h 13"/>
                  <a:gd name="T2" fmla="*/ 0 w 11"/>
                  <a:gd name="T3" fmla="*/ 3 h 13"/>
                  <a:gd name="T4" fmla="*/ 2 w 11"/>
                  <a:gd name="T5" fmla="*/ 2 h 13"/>
                  <a:gd name="T6" fmla="*/ 4 w 11"/>
                  <a:gd name="T7" fmla="*/ 0 h 13"/>
                  <a:gd name="T8" fmla="*/ 6 w 11"/>
                  <a:gd name="T9" fmla="*/ 0 h 13"/>
                  <a:gd name="T10" fmla="*/ 7 w 11"/>
                  <a:gd name="T11" fmla="*/ 0 h 13"/>
                  <a:gd name="T12" fmla="*/ 9 w 11"/>
                  <a:gd name="T13" fmla="*/ 2 h 13"/>
                  <a:gd name="T14" fmla="*/ 11 w 11"/>
                  <a:gd name="T15" fmla="*/ 3 h 13"/>
                  <a:gd name="T16" fmla="*/ 11 w 11"/>
                  <a:gd name="T17" fmla="*/ 6 h 13"/>
                  <a:gd name="T18" fmla="*/ 11 w 11"/>
                  <a:gd name="T19" fmla="*/ 6 h 13"/>
                  <a:gd name="T20" fmla="*/ 9 w 11"/>
                  <a:gd name="T21" fmla="*/ 6 h 13"/>
                  <a:gd name="T22" fmla="*/ 7 w 11"/>
                  <a:gd name="T23" fmla="*/ 6 h 13"/>
                  <a:gd name="T24" fmla="*/ 6 w 11"/>
                  <a:gd name="T25" fmla="*/ 6 h 13"/>
                  <a:gd name="T26" fmla="*/ 4 w 11"/>
                  <a:gd name="T27" fmla="*/ 6 h 13"/>
                  <a:gd name="T28" fmla="*/ 2 w 11"/>
                  <a:gd name="T29" fmla="*/ 6 h 13"/>
                  <a:gd name="T30" fmla="*/ 0 w 11"/>
                  <a:gd name="T31" fmla="*/ 6 h 13"/>
                  <a:gd name="T32" fmla="*/ 0 w 11"/>
                  <a:gd name="T33" fmla="*/ 6 h 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13"/>
                  <a:gd name="T53" fmla="*/ 11 w 11"/>
                  <a:gd name="T54" fmla="*/ 13 h 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13">
                    <a:moveTo>
                      <a:pt x="0" y="7"/>
                    </a:move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10"/>
                    </a:lnTo>
                    <a:lnTo>
                      <a:pt x="9" y="12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5" name="Freeform 138"/>
              <p:cNvSpPr>
                <a:spLocks/>
              </p:cNvSpPr>
              <p:nvPr/>
            </p:nvSpPr>
            <p:spPr bwMode="auto">
              <a:xfrm>
                <a:off x="4212" y="3099"/>
                <a:ext cx="12" cy="17"/>
              </a:xfrm>
              <a:custGeom>
                <a:avLst/>
                <a:gdLst>
                  <a:gd name="T0" fmla="*/ 1 w 13"/>
                  <a:gd name="T1" fmla="*/ 5 h 17"/>
                  <a:gd name="T2" fmla="*/ 3 w 13"/>
                  <a:gd name="T3" fmla="*/ 2 h 17"/>
                  <a:gd name="T4" fmla="*/ 6 w 13"/>
                  <a:gd name="T5" fmla="*/ 0 h 17"/>
                  <a:gd name="T6" fmla="*/ 8 w 13"/>
                  <a:gd name="T7" fmla="*/ 0 h 17"/>
                  <a:gd name="T8" fmla="*/ 11 w 13"/>
                  <a:gd name="T9" fmla="*/ 0 h 17"/>
                  <a:gd name="T10" fmla="*/ 13 w 13"/>
                  <a:gd name="T11" fmla="*/ 0 h 17"/>
                  <a:gd name="T12" fmla="*/ 13 w 13"/>
                  <a:gd name="T13" fmla="*/ 2 h 17"/>
                  <a:gd name="T14" fmla="*/ 13 w 13"/>
                  <a:gd name="T15" fmla="*/ 3 h 17"/>
                  <a:gd name="T16" fmla="*/ 13 w 13"/>
                  <a:gd name="T17" fmla="*/ 5 h 17"/>
                  <a:gd name="T18" fmla="*/ 13 w 13"/>
                  <a:gd name="T19" fmla="*/ 5 h 17"/>
                  <a:gd name="T20" fmla="*/ 13 w 13"/>
                  <a:gd name="T21" fmla="*/ 8 h 17"/>
                  <a:gd name="T22" fmla="*/ 13 w 13"/>
                  <a:gd name="T23" fmla="*/ 8 h 17"/>
                  <a:gd name="T24" fmla="*/ 11 w 13"/>
                  <a:gd name="T25" fmla="*/ 8 h 17"/>
                  <a:gd name="T26" fmla="*/ 10 w 13"/>
                  <a:gd name="T27" fmla="*/ 8 h 17"/>
                  <a:gd name="T28" fmla="*/ 6 w 13"/>
                  <a:gd name="T29" fmla="*/ 8 h 17"/>
                  <a:gd name="T30" fmla="*/ 5 w 13"/>
                  <a:gd name="T31" fmla="*/ 8 h 17"/>
                  <a:gd name="T32" fmla="*/ 1 w 13"/>
                  <a:gd name="T33" fmla="*/ 8 h 17"/>
                  <a:gd name="T34" fmla="*/ 1 w 13"/>
                  <a:gd name="T35" fmla="*/ 8 h 17"/>
                  <a:gd name="T36" fmla="*/ 0 w 13"/>
                  <a:gd name="T37" fmla="*/ 8 h 17"/>
                  <a:gd name="T38" fmla="*/ 0 w 13"/>
                  <a:gd name="T39" fmla="*/ 8 h 17"/>
                  <a:gd name="T40" fmla="*/ 0 w 13"/>
                  <a:gd name="T41" fmla="*/ 8 h 17"/>
                  <a:gd name="T42" fmla="*/ 0 w 13"/>
                  <a:gd name="T43" fmla="*/ 8 h 17"/>
                  <a:gd name="T44" fmla="*/ 0 w 13"/>
                  <a:gd name="T45" fmla="*/ 8 h 17"/>
                  <a:gd name="T46" fmla="*/ 0 w 13"/>
                  <a:gd name="T47" fmla="*/ 7 h 17"/>
                  <a:gd name="T48" fmla="*/ 1 w 13"/>
                  <a:gd name="T49" fmla="*/ 5 h 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"/>
                  <a:gd name="T76" fmla="*/ 0 h 17"/>
                  <a:gd name="T77" fmla="*/ 13 w 13"/>
                  <a:gd name="T78" fmla="*/ 17 h 1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" h="17">
                    <a:moveTo>
                      <a:pt x="1" y="5"/>
                    </a:moveTo>
                    <a:lnTo>
                      <a:pt x="3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8"/>
                    </a:lnTo>
                    <a:lnTo>
                      <a:pt x="11" y="10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6" name="Freeform 139"/>
              <p:cNvSpPr>
                <a:spLocks/>
              </p:cNvSpPr>
              <p:nvPr/>
            </p:nvSpPr>
            <p:spPr bwMode="auto">
              <a:xfrm>
                <a:off x="3916" y="2758"/>
                <a:ext cx="478" cy="363"/>
              </a:xfrm>
              <a:custGeom>
                <a:avLst/>
                <a:gdLst>
                  <a:gd name="T0" fmla="*/ 200 w 492"/>
                  <a:gd name="T1" fmla="*/ 274 h 374"/>
                  <a:gd name="T2" fmla="*/ 200 w 492"/>
                  <a:gd name="T3" fmla="*/ 271 h 374"/>
                  <a:gd name="T4" fmla="*/ 199 w 492"/>
                  <a:gd name="T5" fmla="*/ 258 h 374"/>
                  <a:gd name="T6" fmla="*/ 182 w 492"/>
                  <a:gd name="T7" fmla="*/ 235 h 374"/>
                  <a:gd name="T8" fmla="*/ 173 w 492"/>
                  <a:gd name="T9" fmla="*/ 228 h 374"/>
                  <a:gd name="T10" fmla="*/ 158 w 492"/>
                  <a:gd name="T11" fmla="*/ 200 h 374"/>
                  <a:gd name="T12" fmla="*/ 146 w 492"/>
                  <a:gd name="T13" fmla="*/ 195 h 374"/>
                  <a:gd name="T14" fmla="*/ 138 w 492"/>
                  <a:gd name="T15" fmla="*/ 189 h 374"/>
                  <a:gd name="T16" fmla="*/ 125 w 492"/>
                  <a:gd name="T17" fmla="*/ 176 h 374"/>
                  <a:gd name="T18" fmla="*/ 118 w 492"/>
                  <a:gd name="T19" fmla="*/ 162 h 374"/>
                  <a:gd name="T20" fmla="*/ 107 w 492"/>
                  <a:gd name="T21" fmla="*/ 156 h 374"/>
                  <a:gd name="T22" fmla="*/ 103 w 492"/>
                  <a:gd name="T23" fmla="*/ 154 h 374"/>
                  <a:gd name="T24" fmla="*/ 98 w 492"/>
                  <a:gd name="T25" fmla="*/ 148 h 374"/>
                  <a:gd name="T26" fmla="*/ 87 w 492"/>
                  <a:gd name="T27" fmla="*/ 136 h 374"/>
                  <a:gd name="T28" fmla="*/ 81 w 492"/>
                  <a:gd name="T29" fmla="*/ 136 h 374"/>
                  <a:gd name="T30" fmla="*/ 71 w 492"/>
                  <a:gd name="T31" fmla="*/ 129 h 374"/>
                  <a:gd name="T32" fmla="*/ 63 w 492"/>
                  <a:gd name="T33" fmla="*/ 116 h 374"/>
                  <a:gd name="T34" fmla="*/ 51 w 492"/>
                  <a:gd name="T35" fmla="*/ 108 h 374"/>
                  <a:gd name="T36" fmla="*/ 44 w 492"/>
                  <a:gd name="T37" fmla="*/ 88 h 374"/>
                  <a:gd name="T38" fmla="*/ 42 w 492"/>
                  <a:gd name="T39" fmla="*/ 82 h 374"/>
                  <a:gd name="T40" fmla="*/ 36 w 492"/>
                  <a:gd name="T41" fmla="*/ 81 h 374"/>
                  <a:gd name="T42" fmla="*/ 17 w 492"/>
                  <a:gd name="T43" fmla="*/ 78 h 374"/>
                  <a:gd name="T44" fmla="*/ 17 w 492"/>
                  <a:gd name="T45" fmla="*/ 75 h 374"/>
                  <a:gd name="T46" fmla="*/ 0 w 492"/>
                  <a:gd name="T47" fmla="*/ 64 h 374"/>
                  <a:gd name="T48" fmla="*/ 17 w 492"/>
                  <a:gd name="T49" fmla="*/ 41 h 374"/>
                  <a:gd name="T50" fmla="*/ 17 w 492"/>
                  <a:gd name="T51" fmla="*/ 41 h 374"/>
                  <a:gd name="T52" fmla="*/ 20 w 492"/>
                  <a:gd name="T53" fmla="*/ 32 h 374"/>
                  <a:gd name="T54" fmla="*/ 42 w 492"/>
                  <a:gd name="T55" fmla="*/ 18 h 374"/>
                  <a:gd name="T56" fmla="*/ 65 w 492"/>
                  <a:gd name="T57" fmla="*/ 15 h 374"/>
                  <a:gd name="T58" fmla="*/ 154 w 492"/>
                  <a:gd name="T59" fmla="*/ 1 h 374"/>
                  <a:gd name="T60" fmla="*/ 161 w 492"/>
                  <a:gd name="T61" fmla="*/ 0 h 374"/>
                  <a:gd name="T62" fmla="*/ 182 w 492"/>
                  <a:gd name="T63" fmla="*/ 12 h 374"/>
                  <a:gd name="T64" fmla="*/ 369 w 492"/>
                  <a:gd name="T65" fmla="*/ 85 h 374"/>
                  <a:gd name="T66" fmla="*/ 366 w 492"/>
                  <a:gd name="T67" fmla="*/ 88 h 374"/>
                  <a:gd name="T68" fmla="*/ 356 w 492"/>
                  <a:gd name="T69" fmla="*/ 97 h 374"/>
                  <a:gd name="T70" fmla="*/ 344 w 492"/>
                  <a:gd name="T71" fmla="*/ 112 h 374"/>
                  <a:gd name="T72" fmla="*/ 331 w 492"/>
                  <a:gd name="T73" fmla="*/ 136 h 374"/>
                  <a:gd name="T74" fmla="*/ 328 w 492"/>
                  <a:gd name="T75" fmla="*/ 141 h 374"/>
                  <a:gd name="T76" fmla="*/ 324 w 492"/>
                  <a:gd name="T77" fmla="*/ 139 h 374"/>
                  <a:gd name="T78" fmla="*/ 323 w 492"/>
                  <a:gd name="T79" fmla="*/ 147 h 374"/>
                  <a:gd name="T80" fmla="*/ 329 w 492"/>
                  <a:gd name="T81" fmla="*/ 150 h 374"/>
                  <a:gd name="T82" fmla="*/ 331 w 492"/>
                  <a:gd name="T83" fmla="*/ 156 h 374"/>
                  <a:gd name="T84" fmla="*/ 323 w 492"/>
                  <a:gd name="T85" fmla="*/ 167 h 374"/>
                  <a:gd name="T86" fmla="*/ 317 w 492"/>
                  <a:gd name="T87" fmla="*/ 169 h 374"/>
                  <a:gd name="T88" fmla="*/ 302 w 492"/>
                  <a:gd name="T89" fmla="*/ 184 h 374"/>
                  <a:gd name="T90" fmla="*/ 297 w 492"/>
                  <a:gd name="T91" fmla="*/ 193 h 374"/>
                  <a:gd name="T92" fmla="*/ 291 w 492"/>
                  <a:gd name="T93" fmla="*/ 200 h 374"/>
                  <a:gd name="T94" fmla="*/ 282 w 492"/>
                  <a:gd name="T95" fmla="*/ 206 h 374"/>
                  <a:gd name="T96" fmla="*/ 261 w 492"/>
                  <a:gd name="T97" fmla="*/ 221 h 374"/>
                  <a:gd name="T98" fmla="*/ 240 w 492"/>
                  <a:gd name="T99" fmla="*/ 233 h 374"/>
                  <a:gd name="T100" fmla="*/ 227 w 492"/>
                  <a:gd name="T101" fmla="*/ 258 h 37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92"/>
                  <a:gd name="T154" fmla="*/ 0 h 374"/>
                  <a:gd name="T155" fmla="*/ 492 w 492"/>
                  <a:gd name="T156" fmla="*/ 374 h 37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92" h="374">
                    <a:moveTo>
                      <a:pt x="269" y="374"/>
                    </a:moveTo>
                    <a:lnTo>
                      <a:pt x="269" y="374"/>
                    </a:lnTo>
                    <a:lnTo>
                      <a:pt x="269" y="372"/>
                    </a:lnTo>
                    <a:lnTo>
                      <a:pt x="267" y="370"/>
                    </a:lnTo>
                    <a:lnTo>
                      <a:pt x="267" y="369"/>
                    </a:lnTo>
                    <a:lnTo>
                      <a:pt x="267" y="367"/>
                    </a:lnTo>
                    <a:lnTo>
                      <a:pt x="267" y="365"/>
                    </a:lnTo>
                    <a:lnTo>
                      <a:pt x="267" y="364"/>
                    </a:lnTo>
                    <a:lnTo>
                      <a:pt x="267" y="362"/>
                    </a:lnTo>
                    <a:lnTo>
                      <a:pt x="266" y="348"/>
                    </a:lnTo>
                    <a:lnTo>
                      <a:pt x="261" y="338"/>
                    </a:lnTo>
                    <a:lnTo>
                      <a:pt x="255" y="330"/>
                    </a:lnTo>
                    <a:lnTo>
                      <a:pt x="249" y="321"/>
                    </a:lnTo>
                    <a:lnTo>
                      <a:pt x="242" y="316"/>
                    </a:lnTo>
                    <a:lnTo>
                      <a:pt x="235" y="313"/>
                    </a:lnTo>
                    <a:lnTo>
                      <a:pt x="232" y="309"/>
                    </a:lnTo>
                    <a:lnTo>
                      <a:pt x="230" y="308"/>
                    </a:lnTo>
                    <a:lnTo>
                      <a:pt x="228" y="292"/>
                    </a:lnTo>
                    <a:lnTo>
                      <a:pt x="225" y="282"/>
                    </a:lnTo>
                    <a:lnTo>
                      <a:pt x="218" y="274"/>
                    </a:lnTo>
                    <a:lnTo>
                      <a:pt x="211" y="269"/>
                    </a:lnTo>
                    <a:lnTo>
                      <a:pt x="205" y="265"/>
                    </a:lnTo>
                    <a:lnTo>
                      <a:pt x="200" y="264"/>
                    </a:lnTo>
                    <a:lnTo>
                      <a:pt x="195" y="262"/>
                    </a:lnTo>
                    <a:lnTo>
                      <a:pt x="193" y="262"/>
                    </a:lnTo>
                    <a:lnTo>
                      <a:pt x="193" y="260"/>
                    </a:lnTo>
                    <a:lnTo>
                      <a:pt x="189" y="259"/>
                    </a:lnTo>
                    <a:lnTo>
                      <a:pt x="184" y="254"/>
                    </a:lnTo>
                    <a:lnTo>
                      <a:pt x="179" y="250"/>
                    </a:lnTo>
                    <a:lnTo>
                      <a:pt x="174" y="245"/>
                    </a:lnTo>
                    <a:lnTo>
                      <a:pt x="171" y="240"/>
                    </a:lnTo>
                    <a:lnTo>
                      <a:pt x="167" y="237"/>
                    </a:lnTo>
                    <a:lnTo>
                      <a:pt x="166" y="233"/>
                    </a:lnTo>
                    <a:lnTo>
                      <a:pt x="162" y="225"/>
                    </a:lnTo>
                    <a:lnTo>
                      <a:pt x="157" y="218"/>
                    </a:lnTo>
                    <a:lnTo>
                      <a:pt x="154" y="213"/>
                    </a:lnTo>
                    <a:lnTo>
                      <a:pt x="149" y="211"/>
                    </a:lnTo>
                    <a:lnTo>
                      <a:pt x="145" y="210"/>
                    </a:lnTo>
                    <a:lnTo>
                      <a:pt x="142" y="210"/>
                    </a:lnTo>
                    <a:lnTo>
                      <a:pt x="139" y="210"/>
                    </a:lnTo>
                    <a:lnTo>
                      <a:pt x="137" y="208"/>
                    </a:lnTo>
                    <a:lnTo>
                      <a:pt x="135" y="204"/>
                    </a:lnTo>
                    <a:lnTo>
                      <a:pt x="132" y="203"/>
                    </a:lnTo>
                    <a:lnTo>
                      <a:pt x="130" y="199"/>
                    </a:lnTo>
                    <a:lnTo>
                      <a:pt x="127" y="193"/>
                    </a:lnTo>
                    <a:lnTo>
                      <a:pt x="123" y="188"/>
                    </a:lnTo>
                    <a:lnTo>
                      <a:pt x="120" y="184"/>
                    </a:lnTo>
                    <a:lnTo>
                      <a:pt x="117" y="182"/>
                    </a:lnTo>
                    <a:lnTo>
                      <a:pt x="113" y="181"/>
                    </a:lnTo>
                    <a:lnTo>
                      <a:pt x="112" y="182"/>
                    </a:lnTo>
                    <a:lnTo>
                      <a:pt x="108" y="182"/>
                    </a:lnTo>
                    <a:lnTo>
                      <a:pt x="101" y="181"/>
                    </a:lnTo>
                    <a:lnTo>
                      <a:pt x="96" y="179"/>
                    </a:lnTo>
                    <a:lnTo>
                      <a:pt x="93" y="174"/>
                    </a:lnTo>
                    <a:lnTo>
                      <a:pt x="90" y="169"/>
                    </a:lnTo>
                    <a:lnTo>
                      <a:pt x="86" y="164"/>
                    </a:lnTo>
                    <a:lnTo>
                      <a:pt x="85" y="160"/>
                    </a:lnTo>
                    <a:lnTo>
                      <a:pt x="83" y="157"/>
                    </a:lnTo>
                    <a:lnTo>
                      <a:pt x="83" y="155"/>
                    </a:lnTo>
                    <a:lnTo>
                      <a:pt x="78" y="152"/>
                    </a:lnTo>
                    <a:lnTo>
                      <a:pt x="71" y="145"/>
                    </a:lnTo>
                    <a:lnTo>
                      <a:pt x="66" y="138"/>
                    </a:lnTo>
                    <a:lnTo>
                      <a:pt x="61" y="132"/>
                    </a:lnTo>
                    <a:lnTo>
                      <a:pt x="57" y="125"/>
                    </a:lnTo>
                    <a:lnTo>
                      <a:pt x="56" y="118"/>
                    </a:lnTo>
                    <a:lnTo>
                      <a:pt x="52" y="115"/>
                    </a:lnTo>
                    <a:lnTo>
                      <a:pt x="52" y="113"/>
                    </a:lnTo>
                    <a:lnTo>
                      <a:pt x="52" y="111"/>
                    </a:lnTo>
                    <a:lnTo>
                      <a:pt x="49" y="111"/>
                    </a:lnTo>
                    <a:lnTo>
                      <a:pt x="47" y="111"/>
                    </a:lnTo>
                    <a:lnTo>
                      <a:pt x="46" y="110"/>
                    </a:lnTo>
                    <a:lnTo>
                      <a:pt x="39" y="110"/>
                    </a:lnTo>
                    <a:lnTo>
                      <a:pt x="32" y="108"/>
                    </a:lnTo>
                    <a:lnTo>
                      <a:pt x="27" y="106"/>
                    </a:lnTo>
                    <a:lnTo>
                      <a:pt x="24" y="105"/>
                    </a:lnTo>
                    <a:lnTo>
                      <a:pt x="20" y="103"/>
                    </a:lnTo>
                    <a:lnTo>
                      <a:pt x="19" y="101"/>
                    </a:lnTo>
                    <a:lnTo>
                      <a:pt x="17" y="100"/>
                    </a:lnTo>
                    <a:lnTo>
                      <a:pt x="5" y="98"/>
                    </a:lnTo>
                    <a:lnTo>
                      <a:pt x="0" y="93"/>
                    </a:lnTo>
                    <a:lnTo>
                      <a:pt x="0" y="84"/>
                    </a:lnTo>
                    <a:lnTo>
                      <a:pt x="2" y="74"/>
                    </a:lnTo>
                    <a:lnTo>
                      <a:pt x="7" y="66"/>
                    </a:lnTo>
                    <a:lnTo>
                      <a:pt x="13" y="57"/>
                    </a:lnTo>
                    <a:lnTo>
                      <a:pt x="17" y="52"/>
                    </a:lnTo>
                    <a:lnTo>
                      <a:pt x="19" y="50"/>
                    </a:lnTo>
                    <a:lnTo>
                      <a:pt x="20" y="52"/>
                    </a:lnTo>
                    <a:lnTo>
                      <a:pt x="22" y="50"/>
                    </a:lnTo>
                    <a:lnTo>
                      <a:pt x="24" y="49"/>
                    </a:lnTo>
                    <a:lnTo>
                      <a:pt x="27" y="45"/>
                    </a:lnTo>
                    <a:lnTo>
                      <a:pt x="30" y="42"/>
                    </a:lnTo>
                    <a:lnTo>
                      <a:pt x="35" y="39"/>
                    </a:lnTo>
                    <a:lnTo>
                      <a:pt x="41" y="35"/>
                    </a:lnTo>
                    <a:lnTo>
                      <a:pt x="47" y="32"/>
                    </a:lnTo>
                    <a:lnTo>
                      <a:pt x="52" y="28"/>
                    </a:lnTo>
                    <a:lnTo>
                      <a:pt x="61" y="23"/>
                    </a:lnTo>
                    <a:lnTo>
                      <a:pt x="68" y="20"/>
                    </a:lnTo>
                    <a:lnTo>
                      <a:pt x="76" y="17"/>
                    </a:lnTo>
                    <a:lnTo>
                      <a:pt x="85" y="15"/>
                    </a:lnTo>
                    <a:lnTo>
                      <a:pt x="95" y="13"/>
                    </a:lnTo>
                    <a:lnTo>
                      <a:pt x="105" y="10"/>
                    </a:lnTo>
                    <a:lnTo>
                      <a:pt x="113" y="10"/>
                    </a:lnTo>
                    <a:lnTo>
                      <a:pt x="206" y="1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5" y="0"/>
                    </a:lnTo>
                    <a:lnTo>
                      <a:pt x="222" y="0"/>
                    </a:lnTo>
                    <a:lnTo>
                      <a:pt x="228" y="1"/>
                    </a:lnTo>
                    <a:lnTo>
                      <a:pt x="235" y="5"/>
                    </a:lnTo>
                    <a:lnTo>
                      <a:pt x="242" y="12"/>
                    </a:lnTo>
                    <a:lnTo>
                      <a:pt x="250" y="23"/>
                    </a:lnTo>
                    <a:lnTo>
                      <a:pt x="254" y="37"/>
                    </a:lnTo>
                    <a:lnTo>
                      <a:pt x="362" y="20"/>
                    </a:lnTo>
                    <a:lnTo>
                      <a:pt x="492" y="115"/>
                    </a:lnTo>
                    <a:lnTo>
                      <a:pt x="491" y="115"/>
                    </a:lnTo>
                    <a:lnTo>
                      <a:pt x="489" y="118"/>
                    </a:lnTo>
                    <a:lnTo>
                      <a:pt x="486" y="120"/>
                    </a:lnTo>
                    <a:lnTo>
                      <a:pt x="484" y="122"/>
                    </a:lnTo>
                    <a:lnTo>
                      <a:pt x="481" y="125"/>
                    </a:lnTo>
                    <a:lnTo>
                      <a:pt x="475" y="130"/>
                    </a:lnTo>
                    <a:lnTo>
                      <a:pt x="472" y="133"/>
                    </a:lnTo>
                    <a:lnTo>
                      <a:pt x="467" y="140"/>
                    </a:lnTo>
                    <a:lnTo>
                      <a:pt x="464" y="145"/>
                    </a:lnTo>
                    <a:lnTo>
                      <a:pt x="459" y="150"/>
                    </a:lnTo>
                    <a:lnTo>
                      <a:pt x="455" y="159"/>
                    </a:lnTo>
                    <a:lnTo>
                      <a:pt x="450" y="166"/>
                    </a:lnTo>
                    <a:lnTo>
                      <a:pt x="447" y="174"/>
                    </a:lnTo>
                    <a:lnTo>
                      <a:pt x="443" y="182"/>
                    </a:lnTo>
                    <a:lnTo>
                      <a:pt x="440" y="191"/>
                    </a:lnTo>
                    <a:lnTo>
                      <a:pt x="437" y="189"/>
                    </a:lnTo>
                    <a:lnTo>
                      <a:pt x="435" y="188"/>
                    </a:lnTo>
                    <a:lnTo>
                      <a:pt x="435" y="186"/>
                    </a:lnTo>
                    <a:lnTo>
                      <a:pt x="433" y="186"/>
                    </a:lnTo>
                    <a:lnTo>
                      <a:pt x="433" y="188"/>
                    </a:lnTo>
                    <a:lnTo>
                      <a:pt x="431" y="191"/>
                    </a:lnTo>
                    <a:lnTo>
                      <a:pt x="431" y="194"/>
                    </a:lnTo>
                    <a:lnTo>
                      <a:pt x="431" y="198"/>
                    </a:lnTo>
                    <a:lnTo>
                      <a:pt x="433" y="199"/>
                    </a:lnTo>
                    <a:lnTo>
                      <a:pt x="435" y="201"/>
                    </a:lnTo>
                    <a:lnTo>
                      <a:pt x="440" y="203"/>
                    </a:lnTo>
                    <a:lnTo>
                      <a:pt x="442" y="203"/>
                    </a:lnTo>
                    <a:lnTo>
                      <a:pt x="442" y="204"/>
                    </a:lnTo>
                    <a:lnTo>
                      <a:pt x="443" y="206"/>
                    </a:lnTo>
                    <a:lnTo>
                      <a:pt x="443" y="210"/>
                    </a:lnTo>
                    <a:lnTo>
                      <a:pt x="443" y="213"/>
                    </a:lnTo>
                    <a:lnTo>
                      <a:pt x="440" y="216"/>
                    </a:lnTo>
                    <a:lnTo>
                      <a:pt x="437" y="221"/>
                    </a:lnTo>
                    <a:lnTo>
                      <a:pt x="431" y="225"/>
                    </a:lnTo>
                    <a:lnTo>
                      <a:pt x="430" y="225"/>
                    </a:lnTo>
                    <a:lnTo>
                      <a:pt x="428" y="225"/>
                    </a:lnTo>
                    <a:lnTo>
                      <a:pt x="423" y="228"/>
                    </a:lnTo>
                    <a:lnTo>
                      <a:pt x="418" y="230"/>
                    </a:lnTo>
                    <a:lnTo>
                      <a:pt x="413" y="235"/>
                    </a:lnTo>
                    <a:lnTo>
                      <a:pt x="408" y="240"/>
                    </a:lnTo>
                    <a:lnTo>
                      <a:pt x="403" y="248"/>
                    </a:lnTo>
                    <a:lnTo>
                      <a:pt x="398" y="259"/>
                    </a:lnTo>
                    <a:lnTo>
                      <a:pt x="396" y="260"/>
                    </a:lnTo>
                    <a:lnTo>
                      <a:pt x="394" y="262"/>
                    </a:lnTo>
                    <a:lnTo>
                      <a:pt x="393" y="265"/>
                    </a:lnTo>
                    <a:lnTo>
                      <a:pt x="391" y="267"/>
                    </a:lnTo>
                    <a:lnTo>
                      <a:pt x="389" y="269"/>
                    </a:lnTo>
                    <a:lnTo>
                      <a:pt x="387" y="270"/>
                    </a:lnTo>
                    <a:lnTo>
                      <a:pt x="376" y="272"/>
                    </a:lnTo>
                    <a:lnTo>
                      <a:pt x="376" y="277"/>
                    </a:lnTo>
                    <a:lnTo>
                      <a:pt x="384" y="279"/>
                    </a:lnTo>
                    <a:lnTo>
                      <a:pt x="359" y="299"/>
                    </a:lnTo>
                    <a:lnTo>
                      <a:pt x="354" y="291"/>
                    </a:lnTo>
                    <a:lnTo>
                      <a:pt x="349" y="299"/>
                    </a:lnTo>
                    <a:lnTo>
                      <a:pt x="354" y="304"/>
                    </a:lnTo>
                    <a:lnTo>
                      <a:pt x="343" y="316"/>
                    </a:lnTo>
                    <a:lnTo>
                      <a:pt x="335" y="314"/>
                    </a:lnTo>
                    <a:lnTo>
                      <a:pt x="320" y="314"/>
                    </a:lnTo>
                    <a:lnTo>
                      <a:pt x="305" y="316"/>
                    </a:lnTo>
                    <a:lnTo>
                      <a:pt x="296" y="320"/>
                    </a:lnTo>
                    <a:lnTo>
                      <a:pt x="291" y="336"/>
                    </a:lnTo>
                    <a:lnTo>
                      <a:pt x="303" y="348"/>
                    </a:lnTo>
                    <a:lnTo>
                      <a:pt x="289" y="374"/>
                    </a:lnTo>
                    <a:lnTo>
                      <a:pt x="281" y="372"/>
                    </a:lnTo>
                    <a:lnTo>
                      <a:pt x="269" y="374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7" name="Freeform 140"/>
              <p:cNvSpPr>
                <a:spLocks/>
              </p:cNvSpPr>
              <p:nvPr/>
            </p:nvSpPr>
            <p:spPr bwMode="auto">
              <a:xfrm>
                <a:off x="4221" y="3073"/>
                <a:ext cx="15" cy="16"/>
              </a:xfrm>
              <a:custGeom>
                <a:avLst/>
                <a:gdLst>
                  <a:gd name="T0" fmla="*/ 1 w 15"/>
                  <a:gd name="T1" fmla="*/ 5 h 17"/>
                  <a:gd name="T2" fmla="*/ 1 w 15"/>
                  <a:gd name="T3" fmla="*/ 5 h 17"/>
                  <a:gd name="T4" fmla="*/ 5 w 15"/>
                  <a:gd name="T5" fmla="*/ 2 h 17"/>
                  <a:gd name="T6" fmla="*/ 6 w 15"/>
                  <a:gd name="T7" fmla="*/ 0 h 17"/>
                  <a:gd name="T8" fmla="*/ 10 w 15"/>
                  <a:gd name="T9" fmla="*/ 0 h 17"/>
                  <a:gd name="T10" fmla="*/ 12 w 15"/>
                  <a:gd name="T11" fmla="*/ 0 h 17"/>
                  <a:gd name="T12" fmla="*/ 12 w 15"/>
                  <a:gd name="T13" fmla="*/ 0 h 17"/>
                  <a:gd name="T14" fmla="*/ 13 w 15"/>
                  <a:gd name="T15" fmla="*/ 2 h 17"/>
                  <a:gd name="T16" fmla="*/ 13 w 15"/>
                  <a:gd name="T17" fmla="*/ 2 h 17"/>
                  <a:gd name="T18" fmla="*/ 15 w 15"/>
                  <a:gd name="T19" fmla="*/ 3 h 17"/>
                  <a:gd name="T20" fmla="*/ 15 w 15"/>
                  <a:gd name="T21" fmla="*/ 5 h 17"/>
                  <a:gd name="T22" fmla="*/ 15 w 15"/>
                  <a:gd name="T23" fmla="*/ 7 h 17"/>
                  <a:gd name="T24" fmla="*/ 13 w 15"/>
                  <a:gd name="T25" fmla="*/ 8 h 17"/>
                  <a:gd name="T26" fmla="*/ 13 w 15"/>
                  <a:gd name="T27" fmla="*/ 8 h 17"/>
                  <a:gd name="T28" fmla="*/ 12 w 15"/>
                  <a:gd name="T29" fmla="*/ 8 h 17"/>
                  <a:gd name="T30" fmla="*/ 12 w 15"/>
                  <a:gd name="T31" fmla="*/ 8 h 17"/>
                  <a:gd name="T32" fmla="*/ 10 w 15"/>
                  <a:gd name="T33" fmla="*/ 8 h 17"/>
                  <a:gd name="T34" fmla="*/ 6 w 15"/>
                  <a:gd name="T35" fmla="*/ 8 h 17"/>
                  <a:gd name="T36" fmla="*/ 3 w 15"/>
                  <a:gd name="T37" fmla="*/ 8 h 17"/>
                  <a:gd name="T38" fmla="*/ 1 w 15"/>
                  <a:gd name="T39" fmla="*/ 8 h 17"/>
                  <a:gd name="T40" fmla="*/ 1 w 15"/>
                  <a:gd name="T41" fmla="*/ 8 h 17"/>
                  <a:gd name="T42" fmla="*/ 1 w 15"/>
                  <a:gd name="T43" fmla="*/ 8 h 17"/>
                  <a:gd name="T44" fmla="*/ 0 w 15"/>
                  <a:gd name="T45" fmla="*/ 8 h 17"/>
                  <a:gd name="T46" fmla="*/ 0 w 15"/>
                  <a:gd name="T47" fmla="*/ 8 h 17"/>
                  <a:gd name="T48" fmla="*/ 0 w 15"/>
                  <a:gd name="T49" fmla="*/ 8 h 17"/>
                  <a:gd name="T50" fmla="*/ 0 w 15"/>
                  <a:gd name="T51" fmla="*/ 8 h 17"/>
                  <a:gd name="T52" fmla="*/ 0 w 15"/>
                  <a:gd name="T53" fmla="*/ 8 h 17"/>
                  <a:gd name="T54" fmla="*/ 1 w 15"/>
                  <a:gd name="T55" fmla="*/ 7 h 17"/>
                  <a:gd name="T56" fmla="*/ 1 w 15"/>
                  <a:gd name="T57" fmla="*/ 5 h 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5"/>
                  <a:gd name="T88" fmla="*/ 0 h 17"/>
                  <a:gd name="T89" fmla="*/ 15 w 15"/>
                  <a:gd name="T90" fmla="*/ 17 h 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5" h="17">
                    <a:moveTo>
                      <a:pt x="1" y="5"/>
                    </a:moveTo>
                    <a:lnTo>
                      <a:pt x="1" y="5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0"/>
                    </a:lnTo>
                    <a:lnTo>
                      <a:pt x="12" y="12"/>
                    </a:lnTo>
                    <a:lnTo>
                      <a:pt x="10" y="15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8" name="Freeform 141"/>
              <p:cNvSpPr>
                <a:spLocks/>
              </p:cNvSpPr>
              <p:nvPr/>
            </p:nvSpPr>
            <p:spPr bwMode="auto">
              <a:xfrm>
                <a:off x="4206" y="3073"/>
                <a:ext cx="11" cy="12"/>
              </a:xfrm>
              <a:custGeom>
                <a:avLst/>
                <a:gdLst>
                  <a:gd name="T0" fmla="*/ 0 w 11"/>
                  <a:gd name="T1" fmla="*/ 6 h 13"/>
                  <a:gd name="T2" fmla="*/ 0 w 11"/>
                  <a:gd name="T3" fmla="*/ 6 h 13"/>
                  <a:gd name="T4" fmla="*/ 0 w 11"/>
                  <a:gd name="T5" fmla="*/ 3 h 13"/>
                  <a:gd name="T6" fmla="*/ 2 w 11"/>
                  <a:gd name="T7" fmla="*/ 2 h 13"/>
                  <a:gd name="T8" fmla="*/ 4 w 11"/>
                  <a:gd name="T9" fmla="*/ 0 h 13"/>
                  <a:gd name="T10" fmla="*/ 6 w 11"/>
                  <a:gd name="T11" fmla="*/ 0 h 13"/>
                  <a:gd name="T12" fmla="*/ 6 w 11"/>
                  <a:gd name="T13" fmla="*/ 0 h 13"/>
                  <a:gd name="T14" fmla="*/ 7 w 11"/>
                  <a:gd name="T15" fmla="*/ 0 h 13"/>
                  <a:gd name="T16" fmla="*/ 9 w 11"/>
                  <a:gd name="T17" fmla="*/ 2 h 13"/>
                  <a:gd name="T18" fmla="*/ 11 w 11"/>
                  <a:gd name="T19" fmla="*/ 3 h 13"/>
                  <a:gd name="T20" fmla="*/ 11 w 11"/>
                  <a:gd name="T21" fmla="*/ 6 h 13"/>
                  <a:gd name="T22" fmla="*/ 11 w 11"/>
                  <a:gd name="T23" fmla="*/ 6 h 13"/>
                  <a:gd name="T24" fmla="*/ 11 w 11"/>
                  <a:gd name="T25" fmla="*/ 6 h 13"/>
                  <a:gd name="T26" fmla="*/ 9 w 11"/>
                  <a:gd name="T27" fmla="*/ 6 h 13"/>
                  <a:gd name="T28" fmla="*/ 7 w 11"/>
                  <a:gd name="T29" fmla="*/ 6 h 13"/>
                  <a:gd name="T30" fmla="*/ 6 w 11"/>
                  <a:gd name="T31" fmla="*/ 6 h 13"/>
                  <a:gd name="T32" fmla="*/ 6 w 11"/>
                  <a:gd name="T33" fmla="*/ 6 h 13"/>
                  <a:gd name="T34" fmla="*/ 4 w 11"/>
                  <a:gd name="T35" fmla="*/ 6 h 13"/>
                  <a:gd name="T36" fmla="*/ 2 w 11"/>
                  <a:gd name="T37" fmla="*/ 6 h 13"/>
                  <a:gd name="T38" fmla="*/ 0 w 11"/>
                  <a:gd name="T39" fmla="*/ 6 h 13"/>
                  <a:gd name="T40" fmla="*/ 0 w 11"/>
                  <a:gd name="T41" fmla="*/ 6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13"/>
                  <a:gd name="T65" fmla="*/ 11 w 11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13">
                    <a:moveTo>
                      <a:pt x="0" y="7"/>
                    </a:moveTo>
                    <a:lnTo>
                      <a:pt x="0" y="7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10"/>
                    </a:lnTo>
                    <a:lnTo>
                      <a:pt x="9" y="12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9" name="Freeform 142"/>
              <p:cNvSpPr>
                <a:spLocks/>
              </p:cNvSpPr>
              <p:nvPr/>
            </p:nvSpPr>
            <p:spPr bwMode="auto">
              <a:xfrm>
                <a:off x="4212" y="3099"/>
                <a:ext cx="12" cy="17"/>
              </a:xfrm>
              <a:custGeom>
                <a:avLst/>
                <a:gdLst>
                  <a:gd name="T0" fmla="*/ 1 w 13"/>
                  <a:gd name="T1" fmla="*/ 5 h 17"/>
                  <a:gd name="T2" fmla="*/ 1 w 13"/>
                  <a:gd name="T3" fmla="*/ 5 h 17"/>
                  <a:gd name="T4" fmla="*/ 3 w 13"/>
                  <a:gd name="T5" fmla="*/ 2 h 17"/>
                  <a:gd name="T6" fmla="*/ 6 w 13"/>
                  <a:gd name="T7" fmla="*/ 0 h 17"/>
                  <a:gd name="T8" fmla="*/ 8 w 13"/>
                  <a:gd name="T9" fmla="*/ 0 h 17"/>
                  <a:gd name="T10" fmla="*/ 11 w 13"/>
                  <a:gd name="T11" fmla="*/ 0 h 17"/>
                  <a:gd name="T12" fmla="*/ 11 w 13"/>
                  <a:gd name="T13" fmla="*/ 0 h 17"/>
                  <a:gd name="T14" fmla="*/ 13 w 13"/>
                  <a:gd name="T15" fmla="*/ 0 h 17"/>
                  <a:gd name="T16" fmla="*/ 13 w 13"/>
                  <a:gd name="T17" fmla="*/ 2 h 17"/>
                  <a:gd name="T18" fmla="*/ 13 w 13"/>
                  <a:gd name="T19" fmla="*/ 3 h 17"/>
                  <a:gd name="T20" fmla="*/ 13 w 13"/>
                  <a:gd name="T21" fmla="*/ 5 h 17"/>
                  <a:gd name="T22" fmla="*/ 13 w 13"/>
                  <a:gd name="T23" fmla="*/ 5 h 17"/>
                  <a:gd name="T24" fmla="*/ 13 w 13"/>
                  <a:gd name="T25" fmla="*/ 8 h 17"/>
                  <a:gd name="T26" fmla="*/ 13 w 13"/>
                  <a:gd name="T27" fmla="*/ 8 h 17"/>
                  <a:gd name="T28" fmla="*/ 11 w 13"/>
                  <a:gd name="T29" fmla="*/ 8 h 17"/>
                  <a:gd name="T30" fmla="*/ 11 w 13"/>
                  <a:gd name="T31" fmla="*/ 8 h 17"/>
                  <a:gd name="T32" fmla="*/ 10 w 13"/>
                  <a:gd name="T33" fmla="*/ 8 h 17"/>
                  <a:gd name="T34" fmla="*/ 6 w 13"/>
                  <a:gd name="T35" fmla="*/ 8 h 17"/>
                  <a:gd name="T36" fmla="*/ 5 w 13"/>
                  <a:gd name="T37" fmla="*/ 8 h 17"/>
                  <a:gd name="T38" fmla="*/ 1 w 13"/>
                  <a:gd name="T39" fmla="*/ 8 h 17"/>
                  <a:gd name="T40" fmla="*/ 1 w 13"/>
                  <a:gd name="T41" fmla="*/ 8 h 17"/>
                  <a:gd name="T42" fmla="*/ 1 w 13"/>
                  <a:gd name="T43" fmla="*/ 8 h 17"/>
                  <a:gd name="T44" fmla="*/ 0 w 13"/>
                  <a:gd name="T45" fmla="*/ 8 h 17"/>
                  <a:gd name="T46" fmla="*/ 0 w 13"/>
                  <a:gd name="T47" fmla="*/ 8 h 17"/>
                  <a:gd name="T48" fmla="*/ 0 w 13"/>
                  <a:gd name="T49" fmla="*/ 8 h 17"/>
                  <a:gd name="T50" fmla="*/ 0 w 13"/>
                  <a:gd name="T51" fmla="*/ 8 h 17"/>
                  <a:gd name="T52" fmla="*/ 0 w 13"/>
                  <a:gd name="T53" fmla="*/ 8 h 17"/>
                  <a:gd name="T54" fmla="*/ 0 w 13"/>
                  <a:gd name="T55" fmla="*/ 7 h 17"/>
                  <a:gd name="T56" fmla="*/ 1 w 13"/>
                  <a:gd name="T57" fmla="*/ 5 h 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"/>
                  <a:gd name="T88" fmla="*/ 0 h 17"/>
                  <a:gd name="T89" fmla="*/ 13 w 13"/>
                  <a:gd name="T90" fmla="*/ 17 h 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" h="17">
                    <a:moveTo>
                      <a:pt x="1" y="5"/>
                    </a:move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8"/>
                    </a:lnTo>
                    <a:lnTo>
                      <a:pt x="11" y="10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94" name="Group 143"/>
            <p:cNvGrpSpPr>
              <a:grpSpLocks/>
            </p:cNvGrpSpPr>
            <p:nvPr/>
          </p:nvGrpSpPr>
          <p:grpSpPr bwMode="auto">
            <a:xfrm>
              <a:off x="5981700" y="5776913"/>
              <a:ext cx="277813" cy="165100"/>
              <a:chOff x="1338" y="3375"/>
              <a:chExt cx="282" cy="181"/>
            </a:xfrm>
          </p:grpSpPr>
          <p:sp>
            <p:nvSpPr>
              <p:cNvPr id="531" name="Freeform 144"/>
              <p:cNvSpPr>
                <a:spLocks/>
              </p:cNvSpPr>
              <p:nvPr/>
            </p:nvSpPr>
            <p:spPr bwMode="auto">
              <a:xfrm>
                <a:off x="1361" y="3375"/>
                <a:ext cx="26" cy="17"/>
              </a:xfrm>
              <a:custGeom>
                <a:avLst/>
                <a:gdLst>
                  <a:gd name="T0" fmla="*/ 0 w 26"/>
                  <a:gd name="T1" fmla="*/ 8 h 18"/>
                  <a:gd name="T2" fmla="*/ 0 w 26"/>
                  <a:gd name="T3" fmla="*/ 8 h 18"/>
                  <a:gd name="T4" fmla="*/ 2 w 26"/>
                  <a:gd name="T5" fmla="*/ 6 h 18"/>
                  <a:gd name="T6" fmla="*/ 2 w 26"/>
                  <a:gd name="T7" fmla="*/ 6 h 18"/>
                  <a:gd name="T8" fmla="*/ 5 w 26"/>
                  <a:gd name="T9" fmla="*/ 3 h 18"/>
                  <a:gd name="T10" fmla="*/ 9 w 26"/>
                  <a:gd name="T11" fmla="*/ 3 h 18"/>
                  <a:gd name="T12" fmla="*/ 12 w 26"/>
                  <a:gd name="T13" fmla="*/ 1 h 18"/>
                  <a:gd name="T14" fmla="*/ 17 w 26"/>
                  <a:gd name="T15" fmla="*/ 0 h 18"/>
                  <a:gd name="T16" fmla="*/ 22 w 26"/>
                  <a:gd name="T17" fmla="*/ 0 h 18"/>
                  <a:gd name="T18" fmla="*/ 24 w 26"/>
                  <a:gd name="T19" fmla="*/ 0 h 18"/>
                  <a:gd name="T20" fmla="*/ 24 w 26"/>
                  <a:gd name="T21" fmla="*/ 3 h 18"/>
                  <a:gd name="T22" fmla="*/ 24 w 26"/>
                  <a:gd name="T23" fmla="*/ 6 h 18"/>
                  <a:gd name="T24" fmla="*/ 26 w 26"/>
                  <a:gd name="T25" fmla="*/ 6 h 18"/>
                  <a:gd name="T26" fmla="*/ 21 w 26"/>
                  <a:gd name="T27" fmla="*/ 18 h 18"/>
                  <a:gd name="T28" fmla="*/ 4 w 26"/>
                  <a:gd name="T29" fmla="*/ 13 h 18"/>
                  <a:gd name="T30" fmla="*/ 0 w 26"/>
                  <a:gd name="T31" fmla="*/ 8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"/>
                  <a:gd name="T49" fmla="*/ 0 h 18"/>
                  <a:gd name="T50" fmla="*/ 26 w 26"/>
                  <a:gd name="T51" fmla="*/ 18 h 1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3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1" y="18"/>
                    </a:lnTo>
                    <a:lnTo>
                      <a:pt x="4" y="13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2" name="Freeform 145"/>
              <p:cNvSpPr>
                <a:spLocks/>
              </p:cNvSpPr>
              <p:nvPr/>
            </p:nvSpPr>
            <p:spPr bwMode="auto">
              <a:xfrm>
                <a:off x="1361" y="3375"/>
                <a:ext cx="26" cy="17"/>
              </a:xfrm>
              <a:custGeom>
                <a:avLst/>
                <a:gdLst>
                  <a:gd name="T0" fmla="*/ 0 w 26"/>
                  <a:gd name="T1" fmla="*/ 8 h 18"/>
                  <a:gd name="T2" fmla="*/ 0 w 26"/>
                  <a:gd name="T3" fmla="*/ 8 h 18"/>
                  <a:gd name="T4" fmla="*/ 0 w 26"/>
                  <a:gd name="T5" fmla="*/ 8 h 18"/>
                  <a:gd name="T6" fmla="*/ 2 w 26"/>
                  <a:gd name="T7" fmla="*/ 6 h 18"/>
                  <a:gd name="T8" fmla="*/ 2 w 26"/>
                  <a:gd name="T9" fmla="*/ 6 h 18"/>
                  <a:gd name="T10" fmla="*/ 5 w 26"/>
                  <a:gd name="T11" fmla="*/ 3 h 18"/>
                  <a:gd name="T12" fmla="*/ 9 w 26"/>
                  <a:gd name="T13" fmla="*/ 3 h 18"/>
                  <a:gd name="T14" fmla="*/ 12 w 26"/>
                  <a:gd name="T15" fmla="*/ 1 h 18"/>
                  <a:gd name="T16" fmla="*/ 17 w 26"/>
                  <a:gd name="T17" fmla="*/ 0 h 18"/>
                  <a:gd name="T18" fmla="*/ 22 w 26"/>
                  <a:gd name="T19" fmla="*/ 0 h 18"/>
                  <a:gd name="T20" fmla="*/ 22 w 26"/>
                  <a:gd name="T21" fmla="*/ 0 h 18"/>
                  <a:gd name="T22" fmla="*/ 24 w 26"/>
                  <a:gd name="T23" fmla="*/ 0 h 18"/>
                  <a:gd name="T24" fmla="*/ 24 w 26"/>
                  <a:gd name="T25" fmla="*/ 3 h 18"/>
                  <a:gd name="T26" fmla="*/ 24 w 26"/>
                  <a:gd name="T27" fmla="*/ 6 h 18"/>
                  <a:gd name="T28" fmla="*/ 26 w 26"/>
                  <a:gd name="T29" fmla="*/ 6 h 18"/>
                  <a:gd name="T30" fmla="*/ 21 w 26"/>
                  <a:gd name="T31" fmla="*/ 18 h 18"/>
                  <a:gd name="T32" fmla="*/ 4 w 26"/>
                  <a:gd name="T33" fmla="*/ 13 h 18"/>
                  <a:gd name="T34" fmla="*/ 0 w 26"/>
                  <a:gd name="T35" fmla="*/ 8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6"/>
                  <a:gd name="T55" fmla="*/ 0 h 18"/>
                  <a:gd name="T56" fmla="*/ 26 w 26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6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3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1" y="18"/>
                    </a:lnTo>
                    <a:lnTo>
                      <a:pt x="4" y="13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3" name="Freeform 146"/>
              <p:cNvSpPr>
                <a:spLocks/>
              </p:cNvSpPr>
              <p:nvPr/>
            </p:nvSpPr>
            <p:spPr bwMode="auto">
              <a:xfrm>
                <a:off x="1441" y="3403"/>
                <a:ext cx="31" cy="24"/>
              </a:xfrm>
              <a:custGeom>
                <a:avLst/>
                <a:gdLst>
                  <a:gd name="T0" fmla="*/ 0 w 30"/>
                  <a:gd name="T1" fmla="*/ 5 h 24"/>
                  <a:gd name="T2" fmla="*/ 8 w 30"/>
                  <a:gd name="T3" fmla="*/ 5 h 24"/>
                  <a:gd name="T4" fmla="*/ 8 w 30"/>
                  <a:gd name="T5" fmla="*/ 5 h 24"/>
                  <a:gd name="T6" fmla="*/ 8 w 30"/>
                  <a:gd name="T7" fmla="*/ 4 h 24"/>
                  <a:gd name="T8" fmla="*/ 8 w 30"/>
                  <a:gd name="T9" fmla="*/ 2 h 24"/>
                  <a:gd name="T10" fmla="*/ 10 w 30"/>
                  <a:gd name="T11" fmla="*/ 0 h 24"/>
                  <a:gd name="T12" fmla="*/ 10 w 30"/>
                  <a:gd name="T13" fmla="*/ 0 h 24"/>
                  <a:gd name="T14" fmla="*/ 12 w 30"/>
                  <a:gd name="T15" fmla="*/ 0 h 24"/>
                  <a:gd name="T16" fmla="*/ 13 w 30"/>
                  <a:gd name="T17" fmla="*/ 2 h 24"/>
                  <a:gd name="T18" fmla="*/ 17 w 30"/>
                  <a:gd name="T19" fmla="*/ 5 h 24"/>
                  <a:gd name="T20" fmla="*/ 17 w 30"/>
                  <a:gd name="T21" fmla="*/ 7 h 24"/>
                  <a:gd name="T22" fmla="*/ 18 w 30"/>
                  <a:gd name="T23" fmla="*/ 9 h 24"/>
                  <a:gd name="T24" fmla="*/ 22 w 30"/>
                  <a:gd name="T25" fmla="*/ 12 h 24"/>
                  <a:gd name="T26" fmla="*/ 27 w 30"/>
                  <a:gd name="T27" fmla="*/ 16 h 24"/>
                  <a:gd name="T28" fmla="*/ 27 w 30"/>
                  <a:gd name="T29" fmla="*/ 17 h 24"/>
                  <a:gd name="T30" fmla="*/ 29 w 30"/>
                  <a:gd name="T31" fmla="*/ 19 h 24"/>
                  <a:gd name="T32" fmla="*/ 30 w 30"/>
                  <a:gd name="T33" fmla="*/ 21 h 24"/>
                  <a:gd name="T34" fmla="*/ 30 w 30"/>
                  <a:gd name="T35" fmla="*/ 22 h 24"/>
                  <a:gd name="T36" fmla="*/ 30 w 30"/>
                  <a:gd name="T37" fmla="*/ 24 h 24"/>
                  <a:gd name="T38" fmla="*/ 27 w 30"/>
                  <a:gd name="T39" fmla="*/ 24 h 24"/>
                  <a:gd name="T40" fmla="*/ 22 w 30"/>
                  <a:gd name="T41" fmla="*/ 24 h 24"/>
                  <a:gd name="T42" fmla="*/ 15 w 30"/>
                  <a:gd name="T43" fmla="*/ 21 h 24"/>
                  <a:gd name="T44" fmla="*/ 13 w 30"/>
                  <a:gd name="T45" fmla="*/ 21 h 24"/>
                  <a:gd name="T46" fmla="*/ 10 w 30"/>
                  <a:gd name="T47" fmla="*/ 21 h 24"/>
                  <a:gd name="T48" fmla="*/ 8 w 30"/>
                  <a:gd name="T49" fmla="*/ 22 h 24"/>
                  <a:gd name="T50" fmla="*/ 8 w 30"/>
                  <a:gd name="T51" fmla="*/ 22 h 24"/>
                  <a:gd name="T52" fmla="*/ 1 w 30"/>
                  <a:gd name="T53" fmla="*/ 14 h 24"/>
                  <a:gd name="T54" fmla="*/ 0 w 30"/>
                  <a:gd name="T55" fmla="*/ 5 h 2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0"/>
                  <a:gd name="T85" fmla="*/ 0 h 24"/>
                  <a:gd name="T86" fmla="*/ 30 w 30"/>
                  <a:gd name="T87" fmla="*/ 24 h 2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0" h="24">
                    <a:moveTo>
                      <a:pt x="0" y="5"/>
                    </a:moveTo>
                    <a:lnTo>
                      <a:pt x="8" y="5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8" y="9"/>
                    </a:lnTo>
                    <a:lnTo>
                      <a:pt x="22" y="12"/>
                    </a:lnTo>
                    <a:lnTo>
                      <a:pt x="27" y="16"/>
                    </a:lnTo>
                    <a:lnTo>
                      <a:pt x="27" y="17"/>
                    </a:lnTo>
                    <a:lnTo>
                      <a:pt x="29" y="19"/>
                    </a:lnTo>
                    <a:lnTo>
                      <a:pt x="30" y="21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27" y="24"/>
                    </a:lnTo>
                    <a:lnTo>
                      <a:pt x="22" y="24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0" y="21"/>
                    </a:lnTo>
                    <a:lnTo>
                      <a:pt x="8" y="22"/>
                    </a:lnTo>
                    <a:lnTo>
                      <a:pt x="1" y="1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4" name="Freeform 147"/>
              <p:cNvSpPr>
                <a:spLocks/>
              </p:cNvSpPr>
              <p:nvPr/>
            </p:nvSpPr>
            <p:spPr bwMode="auto">
              <a:xfrm>
                <a:off x="1441" y="3403"/>
                <a:ext cx="31" cy="24"/>
              </a:xfrm>
              <a:custGeom>
                <a:avLst/>
                <a:gdLst>
                  <a:gd name="T0" fmla="*/ 0 w 30"/>
                  <a:gd name="T1" fmla="*/ 5 h 24"/>
                  <a:gd name="T2" fmla="*/ 8 w 30"/>
                  <a:gd name="T3" fmla="*/ 5 h 24"/>
                  <a:gd name="T4" fmla="*/ 8 w 30"/>
                  <a:gd name="T5" fmla="*/ 5 h 24"/>
                  <a:gd name="T6" fmla="*/ 8 w 30"/>
                  <a:gd name="T7" fmla="*/ 5 h 24"/>
                  <a:gd name="T8" fmla="*/ 8 w 30"/>
                  <a:gd name="T9" fmla="*/ 4 h 24"/>
                  <a:gd name="T10" fmla="*/ 8 w 30"/>
                  <a:gd name="T11" fmla="*/ 2 h 24"/>
                  <a:gd name="T12" fmla="*/ 10 w 30"/>
                  <a:gd name="T13" fmla="*/ 0 h 24"/>
                  <a:gd name="T14" fmla="*/ 10 w 30"/>
                  <a:gd name="T15" fmla="*/ 0 h 24"/>
                  <a:gd name="T16" fmla="*/ 12 w 30"/>
                  <a:gd name="T17" fmla="*/ 0 h 24"/>
                  <a:gd name="T18" fmla="*/ 13 w 30"/>
                  <a:gd name="T19" fmla="*/ 2 h 24"/>
                  <a:gd name="T20" fmla="*/ 17 w 30"/>
                  <a:gd name="T21" fmla="*/ 5 h 24"/>
                  <a:gd name="T22" fmla="*/ 17 w 30"/>
                  <a:gd name="T23" fmla="*/ 5 h 24"/>
                  <a:gd name="T24" fmla="*/ 17 w 30"/>
                  <a:gd name="T25" fmla="*/ 7 h 24"/>
                  <a:gd name="T26" fmla="*/ 18 w 30"/>
                  <a:gd name="T27" fmla="*/ 9 h 24"/>
                  <a:gd name="T28" fmla="*/ 22 w 30"/>
                  <a:gd name="T29" fmla="*/ 12 h 24"/>
                  <a:gd name="T30" fmla="*/ 27 w 30"/>
                  <a:gd name="T31" fmla="*/ 16 h 24"/>
                  <a:gd name="T32" fmla="*/ 27 w 30"/>
                  <a:gd name="T33" fmla="*/ 16 h 24"/>
                  <a:gd name="T34" fmla="*/ 27 w 30"/>
                  <a:gd name="T35" fmla="*/ 17 h 24"/>
                  <a:gd name="T36" fmla="*/ 29 w 30"/>
                  <a:gd name="T37" fmla="*/ 19 h 24"/>
                  <a:gd name="T38" fmla="*/ 30 w 30"/>
                  <a:gd name="T39" fmla="*/ 21 h 24"/>
                  <a:gd name="T40" fmla="*/ 30 w 30"/>
                  <a:gd name="T41" fmla="*/ 22 h 24"/>
                  <a:gd name="T42" fmla="*/ 30 w 30"/>
                  <a:gd name="T43" fmla="*/ 24 h 24"/>
                  <a:gd name="T44" fmla="*/ 27 w 30"/>
                  <a:gd name="T45" fmla="*/ 24 h 24"/>
                  <a:gd name="T46" fmla="*/ 22 w 30"/>
                  <a:gd name="T47" fmla="*/ 24 h 24"/>
                  <a:gd name="T48" fmla="*/ 15 w 30"/>
                  <a:gd name="T49" fmla="*/ 21 h 24"/>
                  <a:gd name="T50" fmla="*/ 15 w 30"/>
                  <a:gd name="T51" fmla="*/ 21 h 24"/>
                  <a:gd name="T52" fmla="*/ 13 w 30"/>
                  <a:gd name="T53" fmla="*/ 21 h 24"/>
                  <a:gd name="T54" fmla="*/ 10 w 30"/>
                  <a:gd name="T55" fmla="*/ 21 h 24"/>
                  <a:gd name="T56" fmla="*/ 8 w 30"/>
                  <a:gd name="T57" fmla="*/ 22 h 24"/>
                  <a:gd name="T58" fmla="*/ 8 w 30"/>
                  <a:gd name="T59" fmla="*/ 22 h 24"/>
                  <a:gd name="T60" fmla="*/ 1 w 30"/>
                  <a:gd name="T61" fmla="*/ 14 h 24"/>
                  <a:gd name="T62" fmla="*/ 0 w 30"/>
                  <a:gd name="T63" fmla="*/ 5 h 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0"/>
                  <a:gd name="T97" fmla="*/ 0 h 24"/>
                  <a:gd name="T98" fmla="*/ 30 w 30"/>
                  <a:gd name="T99" fmla="*/ 24 h 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0" h="24">
                    <a:moveTo>
                      <a:pt x="0" y="5"/>
                    </a:moveTo>
                    <a:lnTo>
                      <a:pt x="8" y="5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8" y="9"/>
                    </a:lnTo>
                    <a:lnTo>
                      <a:pt x="22" y="12"/>
                    </a:lnTo>
                    <a:lnTo>
                      <a:pt x="27" y="16"/>
                    </a:lnTo>
                    <a:lnTo>
                      <a:pt x="27" y="17"/>
                    </a:lnTo>
                    <a:lnTo>
                      <a:pt x="29" y="19"/>
                    </a:lnTo>
                    <a:lnTo>
                      <a:pt x="30" y="21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27" y="24"/>
                    </a:lnTo>
                    <a:lnTo>
                      <a:pt x="22" y="24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0" y="21"/>
                    </a:lnTo>
                    <a:lnTo>
                      <a:pt x="8" y="22"/>
                    </a:lnTo>
                    <a:lnTo>
                      <a:pt x="1" y="14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5" name="Freeform 148"/>
              <p:cNvSpPr>
                <a:spLocks/>
              </p:cNvSpPr>
              <p:nvPr/>
            </p:nvSpPr>
            <p:spPr bwMode="auto">
              <a:xfrm>
                <a:off x="1493" y="3427"/>
                <a:ext cx="26" cy="12"/>
              </a:xfrm>
              <a:custGeom>
                <a:avLst/>
                <a:gdLst>
                  <a:gd name="T0" fmla="*/ 1 w 27"/>
                  <a:gd name="T1" fmla="*/ 0 h 12"/>
                  <a:gd name="T2" fmla="*/ 0 w 27"/>
                  <a:gd name="T3" fmla="*/ 9 h 12"/>
                  <a:gd name="T4" fmla="*/ 18 w 27"/>
                  <a:gd name="T5" fmla="*/ 12 h 12"/>
                  <a:gd name="T6" fmla="*/ 18 w 27"/>
                  <a:gd name="T7" fmla="*/ 12 h 12"/>
                  <a:gd name="T8" fmla="*/ 20 w 27"/>
                  <a:gd name="T9" fmla="*/ 10 h 12"/>
                  <a:gd name="T10" fmla="*/ 23 w 27"/>
                  <a:gd name="T11" fmla="*/ 9 h 12"/>
                  <a:gd name="T12" fmla="*/ 27 w 27"/>
                  <a:gd name="T13" fmla="*/ 7 h 12"/>
                  <a:gd name="T14" fmla="*/ 27 w 27"/>
                  <a:gd name="T15" fmla="*/ 5 h 12"/>
                  <a:gd name="T16" fmla="*/ 27 w 27"/>
                  <a:gd name="T17" fmla="*/ 3 h 12"/>
                  <a:gd name="T18" fmla="*/ 23 w 27"/>
                  <a:gd name="T19" fmla="*/ 3 h 12"/>
                  <a:gd name="T20" fmla="*/ 18 w 27"/>
                  <a:gd name="T21" fmla="*/ 3 h 12"/>
                  <a:gd name="T22" fmla="*/ 16 w 27"/>
                  <a:gd name="T23" fmla="*/ 3 h 12"/>
                  <a:gd name="T24" fmla="*/ 13 w 27"/>
                  <a:gd name="T25" fmla="*/ 2 h 12"/>
                  <a:gd name="T26" fmla="*/ 11 w 27"/>
                  <a:gd name="T27" fmla="*/ 2 h 12"/>
                  <a:gd name="T28" fmla="*/ 8 w 27"/>
                  <a:gd name="T29" fmla="*/ 2 h 12"/>
                  <a:gd name="T30" fmla="*/ 6 w 27"/>
                  <a:gd name="T31" fmla="*/ 2 h 12"/>
                  <a:gd name="T32" fmla="*/ 3 w 27"/>
                  <a:gd name="T33" fmla="*/ 0 h 12"/>
                  <a:gd name="T34" fmla="*/ 3 w 27"/>
                  <a:gd name="T35" fmla="*/ 0 h 12"/>
                  <a:gd name="T36" fmla="*/ 1 w 27"/>
                  <a:gd name="T37" fmla="*/ 0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"/>
                  <a:gd name="T58" fmla="*/ 0 h 12"/>
                  <a:gd name="T59" fmla="*/ 27 w 27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" h="12">
                    <a:moveTo>
                      <a:pt x="1" y="0"/>
                    </a:moveTo>
                    <a:lnTo>
                      <a:pt x="0" y="9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3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7" y="3"/>
                    </a:lnTo>
                    <a:lnTo>
                      <a:pt x="23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6" name="Freeform 149"/>
              <p:cNvSpPr>
                <a:spLocks/>
              </p:cNvSpPr>
              <p:nvPr/>
            </p:nvSpPr>
            <p:spPr bwMode="auto">
              <a:xfrm>
                <a:off x="1493" y="3427"/>
                <a:ext cx="26" cy="12"/>
              </a:xfrm>
              <a:custGeom>
                <a:avLst/>
                <a:gdLst>
                  <a:gd name="T0" fmla="*/ 1 w 27"/>
                  <a:gd name="T1" fmla="*/ 0 h 12"/>
                  <a:gd name="T2" fmla="*/ 0 w 27"/>
                  <a:gd name="T3" fmla="*/ 9 h 12"/>
                  <a:gd name="T4" fmla="*/ 18 w 27"/>
                  <a:gd name="T5" fmla="*/ 12 h 12"/>
                  <a:gd name="T6" fmla="*/ 18 w 27"/>
                  <a:gd name="T7" fmla="*/ 12 h 12"/>
                  <a:gd name="T8" fmla="*/ 18 w 27"/>
                  <a:gd name="T9" fmla="*/ 12 h 12"/>
                  <a:gd name="T10" fmla="*/ 20 w 27"/>
                  <a:gd name="T11" fmla="*/ 10 h 12"/>
                  <a:gd name="T12" fmla="*/ 23 w 27"/>
                  <a:gd name="T13" fmla="*/ 9 h 12"/>
                  <a:gd name="T14" fmla="*/ 27 w 27"/>
                  <a:gd name="T15" fmla="*/ 7 h 12"/>
                  <a:gd name="T16" fmla="*/ 27 w 27"/>
                  <a:gd name="T17" fmla="*/ 5 h 12"/>
                  <a:gd name="T18" fmla="*/ 27 w 27"/>
                  <a:gd name="T19" fmla="*/ 3 h 12"/>
                  <a:gd name="T20" fmla="*/ 23 w 27"/>
                  <a:gd name="T21" fmla="*/ 3 h 12"/>
                  <a:gd name="T22" fmla="*/ 18 w 27"/>
                  <a:gd name="T23" fmla="*/ 3 h 12"/>
                  <a:gd name="T24" fmla="*/ 18 w 27"/>
                  <a:gd name="T25" fmla="*/ 3 h 12"/>
                  <a:gd name="T26" fmla="*/ 16 w 27"/>
                  <a:gd name="T27" fmla="*/ 3 h 12"/>
                  <a:gd name="T28" fmla="*/ 13 w 27"/>
                  <a:gd name="T29" fmla="*/ 2 h 12"/>
                  <a:gd name="T30" fmla="*/ 11 w 27"/>
                  <a:gd name="T31" fmla="*/ 2 h 12"/>
                  <a:gd name="T32" fmla="*/ 8 w 27"/>
                  <a:gd name="T33" fmla="*/ 2 h 12"/>
                  <a:gd name="T34" fmla="*/ 6 w 27"/>
                  <a:gd name="T35" fmla="*/ 2 h 12"/>
                  <a:gd name="T36" fmla="*/ 3 w 27"/>
                  <a:gd name="T37" fmla="*/ 0 h 12"/>
                  <a:gd name="T38" fmla="*/ 3 w 27"/>
                  <a:gd name="T39" fmla="*/ 0 h 12"/>
                  <a:gd name="T40" fmla="*/ 1 w 27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"/>
                  <a:gd name="T64" fmla="*/ 0 h 12"/>
                  <a:gd name="T65" fmla="*/ 27 w 27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" h="12">
                    <a:moveTo>
                      <a:pt x="1" y="0"/>
                    </a:moveTo>
                    <a:lnTo>
                      <a:pt x="0" y="9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3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7" y="3"/>
                    </a:lnTo>
                    <a:lnTo>
                      <a:pt x="23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7" name="Freeform 150"/>
              <p:cNvSpPr>
                <a:spLocks/>
              </p:cNvSpPr>
              <p:nvPr/>
            </p:nvSpPr>
            <p:spPr bwMode="auto">
              <a:xfrm>
                <a:off x="1523" y="3441"/>
                <a:ext cx="35" cy="24"/>
              </a:xfrm>
              <a:custGeom>
                <a:avLst/>
                <a:gdLst>
                  <a:gd name="T0" fmla="*/ 1 w 35"/>
                  <a:gd name="T1" fmla="*/ 8 h 25"/>
                  <a:gd name="T2" fmla="*/ 1 w 35"/>
                  <a:gd name="T3" fmla="*/ 8 h 25"/>
                  <a:gd name="T4" fmla="*/ 0 w 35"/>
                  <a:gd name="T5" fmla="*/ 6 h 25"/>
                  <a:gd name="T6" fmla="*/ 0 w 35"/>
                  <a:gd name="T7" fmla="*/ 5 h 25"/>
                  <a:gd name="T8" fmla="*/ 0 w 35"/>
                  <a:gd name="T9" fmla="*/ 3 h 25"/>
                  <a:gd name="T10" fmla="*/ 0 w 35"/>
                  <a:gd name="T11" fmla="*/ 1 h 25"/>
                  <a:gd name="T12" fmla="*/ 1 w 35"/>
                  <a:gd name="T13" fmla="*/ 0 h 25"/>
                  <a:gd name="T14" fmla="*/ 5 w 35"/>
                  <a:gd name="T15" fmla="*/ 1 h 25"/>
                  <a:gd name="T16" fmla="*/ 8 w 35"/>
                  <a:gd name="T17" fmla="*/ 3 h 25"/>
                  <a:gd name="T18" fmla="*/ 10 w 35"/>
                  <a:gd name="T19" fmla="*/ 3 h 25"/>
                  <a:gd name="T20" fmla="*/ 13 w 35"/>
                  <a:gd name="T21" fmla="*/ 3 h 25"/>
                  <a:gd name="T22" fmla="*/ 13 w 35"/>
                  <a:gd name="T23" fmla="*/ 5 h 25"/>
                  <a:gd name="T24" fmla="*/ 15 w 35"/>
                  <a:gd name="T25" fmla="*/ 5 h 25"/>
                  <a:gd name="T26" fmla="*/ 22 w 35"/>
                  <a:gd name="T27" fmla="*/ 5 h 25"/>
                  <a:gd name="T28" fmla="*/ 30 w 35"/>
                  <a:gd name="T29" fmla="*/ 10 h 25"/>
                  <a:gd name="T30" fmla="*/ 30 w 35"/>
                  <a:gd name="T31" fmla="*/ 10 h 25"/>
                  <a:gd name="T32" fmla="*/ 32 w 35"/>
                  <a:gd name="T33" fmla="*/ 11 h 25"/>
                  <a:gd name="T34" fmla="*/ 34 w 35"/>
                  <a:gd name="T35" fmla="*/ 13 h 25"/>
                  <a:gd name="T36" fmla="*/ 35 w 35"/>
                  <a:gd name="T37" fmla="*/ 15 h 25"/>
                  <a:gd name="T38" fmla="*/ 35 w 35"/>
                  <a:gd name="T39" fmla="*/ 17 h 25"/>
                  <a:gd name="T40" fmla="*/ 34 w 35"/>
                  <a:gd name="T41" fmla="*/ 20 h 25"/>
                  <a:gd name="T42" fmla="*/ 30 w 35"/>
                  <a:gd name="T43" fmla="*/ 20 h 25"/>
                  <a:gd name="T44" fmla="*/ 25 w 35"/>
                  <a:gd name="T45" fmla="*/ 22 h 25"/>
                  <a:gd name="T46" fmla="*/ 23 w 35"/>
                  <a:gd name="T47" fmla="*/ 22 h 25"/>
                  <a:gd name="T48" fmla="*/ 23 w 35"/>
                  <a:gd name="T49" fmla="*/ 23 h 25"/>
                  <a:gd name="T50" fmla="*/ 22 w 35"/>
                  <a:gd name="T51" fmla="*/ 23 h 25"/>
                  <a:gd name="T52" fmla="*/ 20 w 35"/>
                  <a:gd name="T53" fmla="*/ 25 h 25"/>
                  <a:gd name="T54" fmla="*/ 18 w 35"/>
                  <a:gd name="T55" fmla="*/ 25 h 25"/>
                  <a:gd name="T56" fmla="*/ 15 w 35"/>
                  <a:gd name="T57" fmla="*/ 23 h 25"/>
                  <a:gd name="T58" fmla="*/ 13 w 35"/>
                  <a:gd name="T59" fmla="*/ 20 h 25"/>
                  <a:gd name="T60" fmla="*/ 12 w 35"/>
                  <a:gd name="T61" fmla="*/ 17 h 25"/>
                  <a:gd name="T62" fmla="*/ 10 w 35"/>
                  <a:gd name="T63" fmla="*/ 15 h 25"/>
                  <a:gd name="T64" fmla="*/ 6 w 35"/>
                  <a:gd name="T65" fmla="*/ 11 h 25"/>
                  <a:gd name="T66" fmla="*/ 3 w 35"/>
                  <a:gd name="T67" fmla="*/ 10 h 25"/>
                  <a:gd name="T68" fmla="*/ 1 w 35"/>
                  <a:gd name="T69" fmla="*/ 8 h 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"/>
                  <a:gd name="T106" fmla="*/ 0 h 25"/>
                  <a:gd name="T107" fmla="*/ 35 w 35"/>
                  <a:gd name="T108" fmla="*/ 25 h 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" h="25">
                    <a:moveTo>
                      <a:pt x="1" y="8"/>
                    </a:move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5" y="1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30" y="10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5" y="15"/>
                    </a:lnTo>
                    <a:lnTo>
                      <a:pt x="35" y="17"/>
                    </a:lnTo>
                    <a:lnTo>
                      <a:pt x="34" y="20"/>
                    </a:lnTo>
                    <a:lnTo>
                      <a:pt x="30" y="20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3" y="23"/>
                    </a:lnTo>
                    <a:lnTo>
                      <a:pt x="22" y="23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5" y="23"/>
                    </a:lnTo>
                    <a:lnTo>
                      <a:pt x="13" y="20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8" name="Freeform 151"/>
              <p:cNvSpPr>
                <a:spLocks/>
              </p:cNvSpPr>
              <p:nvPr/>
            </p:nvSpPr>
            <p:spPr bwMode="auto">
              <a:xfrm>
                <a:off x="1523" y="3441"/>
                <a:ext cx="35" cy="24"/>
              </a:xfrm>
              <a:custGeom>
                <a:avLst/>
                <a:gdLst>
                  <a:gd name="T0" fmla="*/ 1 w 35"/>
                  <a:gd name="T1" fmla="*/ 8 h 25"/>
                  <a:gd name="T2" fmla="*/ 1 w 35"/>
                  <a:gd name="T3" fmla="*/ 8 h 25"/>
                  <a:gd name="T4" fmla="*/ 1 w 35"/>
                  <a:gd name="T5" fmla="*/ 8 h 25"/>
                  <a:gd name="T6" fmla="*/ 0 w 35"/>
                  <a:gd name="T7" fmla="*/ 6 h 25"/>
                  <a:gd name="T8" fmla="*/ 0 w 35"/>
                  <a:gd name="T9" fmla="*/ 5 h 25"/>
                  <a:gd name="T10" fmla="*/ 0 w 35"/>
                  <a:gd name="T11" fmla="*/ 3 h 25"/>
                  <a:gd name="T12" fmla="*/ 0 w 35"/>
                  <a:gd name="T13" fmla="*/ 1 h 25"/>
                  <a:gd name="T14" fmla="*/ 1 w 35"/>
                  <a:gd name="T15" fmla="*/ 0 h 25"/>
                  <a:gd name="T16" fmla="*/ 5 w 35"/>
                  <a:gd name="T17" fmla="*/ 1 h 25"/>
                  <a:gd name="T18" fmla="*/ 8 w 35"/>
                  <a:gd name="T19" fmla="*/ 3 h 25"/>
                  <a:gd name="T20" fmla="*/ 8 w 35"/>
                  <a:gd name="T21" fmla="*/ 3 h 25"/>
                  <a:gd name="T22" fmla="*/ 10 w 35"/>
                  <a:gd name="T23" fmla="*/ 3 h 25"/>
                  <a:gd name="T24" fmla="*/ 13 w 35"/>
                  <a:gd name="T25" fmla="*/ 3 h 25"/>
                  <a:gd name="T26" fmla="*/ 13 w 35"/>
                  <a:gd name="T27" fmla="*/ 5 h 25"/>
                  <a:gd name="T28" fmla="*/ 15 w 35"/>
                  <a:gd name="T29" fmla="*/ 5 h 25"/>
                  <a:gd name="T30" fmla="*/ 22 w 35"/>
                  <a:gd name="T31" fmla="*/ 5 h 25"/>
                  <a:gd name="T32" fmla="*/ 30 w 35"/>
                  <a:gd name="T33" fmla="*/ 10 h 25"/>
                  <a:gd name="T34" fmla="*/ 30 w 35"/>
                  <a:gd name="T35" fmla="*/ 10 h 25"/>
                  <a:gd name="T36" fmla="*/ 30 w 35"/>
                  <a:gd name="T37" fmla="*/ 10 h 25"/>
                  <a:gd name="T38" fmla="*/ 32 w 35"/>
                  <a:gd name="T39" fmla="*/ 11 h 25"/>
                  <a:gd name="T40" fmla="*/ 34 w 35"/>
                  <a:gd name="T41" fmla="*/ 13 h 25"/>
                  <a:gd name="T42" fmla="*/ 35 w 35"/>
                  <a:gd name="T43" fmla="*/ 15 h 25"/>
                  <a:gd name="T44" fmla="*/ 35 w 35"/>
                  <a:gd name="T45" fmla="*/ 17 h 25"/>
                  <a:gd name="T46" fmla="*/ 34 w 35"/>
                  <a:gd name="T47" fmla="*/ 20 h 25"/>
                  <a:gd name="T48" fmla="*/ 30 w 35"/>
                  <a:gd name="T49" fmla="*/ 20 h 25"/>
                  <a:gd name="T50" fmla="*/ 25 w 35"/>
                  <a:gd name="T51" fmla="*/ 22 h 25"/>
                  <a:gd name="T52" fmla="*/ 25 w 35"/>
                  <a:gd name="T53" fmla="*/ 22 h 25"/>
                  <a:gd name="T54" fmla="*/ 23 w 35"/>
                  <a:gd name="T55" fmla="*/ 22 h 25"/>
                  <a:gd name="T56" fmla="*/ 23 w 35"/>
                  <a:gd name="T57" fmla="*/ 23 h 25"/>
                  <a:gd name="T58" fmla="*/ 22 w 35"/>
                  <a:gd name="T59" fmla="*/ 23 h 25"/>
                  <a:gd name="T60" fmla="*/ 20 w 35"/>
                  <a:gd name="T61" fmla="*/ 25 h 25"/>
                  <a:gd name="T62" fmla="*/ 18 w 35"/>
                  <a:gd name="T63" fmla="*/ 25 h 25"/>
                  <a:gd name="T64" fmla="*/ 15 w 35"/>
                  <a:gd name="T65" fmla="*/ 23 h 25"/>
                  <a:gd name="T66" fmla="*/ 13 w 35"/>
                  <a:gd name="T67" fmla="*/ 20 h 25"/>
                  <a:gd name="T68" fmla="*/ 12 w 35"/>
                  <a:gd name="T69" fmla="*/ 17 h 25"/>
                  <a:gd name="T70" fmla="*/ 12 w 35"/>
                  <a:gd name="T71" fmla="*/ 17 h 25"/>
                  <a:gd name="T72" fmla="*/ 10 w 35"/>
                  <a:gd name="T73" fmla="*/ 15 h 25"/>
                  <a:gd name="T74" fmla="*/ 6 w 35"/>
                  <a:gd name="T75" fmla="*/ 11 h 25"/>
                  <a:gd name="T76" fmla="*/ 3 w 35"/>
                  <a:gd name="T77" fmla="*/ 10 h 25"/>
                  <a:gd name="T78" fmla="*/ 1 w 35"/>
                  <a:gd name="T79" fmla="*/ 8 h 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"/>
                  <a:gd name="T121" fmla="*/ 0 h 25"/>
                  <a:gd name="T122" fmla="*/ 35 w 35"/>
                  <a:gd name="T123" fmla="*/ 25 h 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" h="25">
                    <a:moveTo>
                      <a:pt x="1" y="8"/>
                    </a:move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5" y="1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30" y="10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5" y="15"/>
                    </a:lnTo>
                    <a:lnTo>
                      <a:pt x="35" y="17"/>
                    </a:lnTo>
                    <a:lnTo>
                      <a:pt x="34" y="20"/>
                    </a:lnTo>
                    <a:lnTo>
                      <a:pt x="30" y="20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3" y="23"/>
                    </a:lnTo>
                    <a:lnTo>
                      <a:pt x="22" y="23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5" y="23"/>
                    </a:lnTo>
                    <a:lnTo>
                      <a:pt x="13" y="20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9" name="Freeform 152"/>
              <p:cNvSpPr>
                <a:spLocks/>
              </p:cNvSpPr>
              <p:nvPr/>
            </p:nvSpPr>
            <p:spPr bwMode="auto">
              <a:xfrm>
                <a:off x="1554" y="3479"/>
                <a:ext cx="66" cy="77"/>
              </a:xfrm>
              <a:custGeom>
                <a:avLst/>
                <a:gdLst>
                  <a:gd name="T0" fmla="*/ 10 w 66"/>
                  <a:gd name="T1" fmla="*/ 5 h 76"/>
                  <a:gd name="T2" fmla="*/ 14 w 66"/>
                  <a:gd name="T3" fmla="*/ 0 h 76"/>
                  <a:gd name="T4" fmla="*/ 22 w 66"/>
                  <a:gd name="T5" fmla="*/ 6 h 76"/>
                  <a:gd name="T6" fmla="*/ 46 w 66"/>
                  <a:gd name="T7" fmla="*/ 18 h 76"/>
                  <a:gd name="T8" fmla="*/ 54 w 66"/>
                  <a:gd name="T9" fmla="*/ 22 h 76"/>
                  <a:gd name="T10" fmla="*/ 54 w 66"/>
                  <a:gd name="T11" fmla="*/ 28 h 76"/>
                  <a:gd name="T12" fmla="*/ 61 w 66"/>
                  <a:gd name="T13" fmla="*/ 38 h 76"/>
                  <a:gd name="T14" fmla="*/ 61 w 66"/>
                  <a:gd name="T15" fmla="*/ 38 h 76"/>
                  <a:gd name="T16" fmla="*/ 63 w 66"/>
                  <a:gd name="T17" fmla="*/ 38 h 76"/>
                  <a:gd name="T18" fmla="*/ 64 w 66"/>
                  <a:gd name="T19" fmla="*/ 40 h 76"/>
                  <a:gd name="T20" fmla="*/ 66 w 66"/>
                  <a:gd name="T21" fmla="*/ 42 h 76"/>
                  <a:gd name="T22" fmla="*/ 66 w 66"/>
                  <a:gd name="T23" fmla="*/ 44 h 76"/>
                  <a:gd name="T24" fmla="*/ 66 w 66"/>
                  <a:gd name="T25" fmla="*/ 45 h 76"/>
                  <a:gd name="T26" fmla="*/ 63 w 66"/>
                  <a:gd name="T27" fmla="*/ 49 h 76"/>
                  <a:gd name="T28" fmla="*/ 58 w 66"/>
                  <a:gd name="T29" fmla="*/ 52 h 76"/>
                  <a:gd name="T30" fmla="*/ 56 w 66"/>
                  <a:gd name="T31" fmla="*/ 52 h 76"/>
                  <a:gd name="T32" fmla="*/ 54 w 66"/>
                  <a:gd name="T33" fmla="*/ 52 h 76"/>
                  <a:gd name="T34" fmla="*/ 49 w 66"/>
                  <a:gd name="T35" fmla="*/ 54 h 76"/>
                  <a:gd name="T36" fmla="*/ 44 w 66"/>
                  <a:gd name="T37" fmla="*/ 55 h 76"/>
                  <a:gd name="T38" fmla="*/ 37 w 66"/>
                  <a:gd name="T39" fmla="*/ 59 h 76"/>
                  <a:gd name="T40" fmla="*/ 32 w 66"/>
                  <a:gd name="T41" fmla="*/ 62 h 76"/>
                  <a:gd name="T42" fmla="*/ 27 w 66"/>
                  <a:gd name="T43" fmla="*/ 67 h 76"/>
                  <a:gd name="T44" fmla="*/ 24 w 66"/>
                  <a:gd name="T45" fmla="*/ 76 h 76"/>
                  <a:gd name="T46" fmla="*/ 22 w 66"/>
                  <a:gd name="T47" fmla="*/ 76 h 76"/>
                  <a:gd name="T48" fmla="*/ 22 w 66"/>
                  <a:gd name="T49" fmla="*/ 74 h 76"/>
                  <a:gd name="T50" fmla="*/ 19 w 66"/>
                  <a:gd name="T51" fmla="*/ 74 h 76"/>
                  <a:gd name="T52" fmla="*/ 15 w 66"/>
                  <a:gd name="T53" fmla="*/ 71 h 76"/>
                  <a:gd name="T54" fmla="*/ 14 w 66"/>
                  <a:gd name="T55" fmla="*/ 69 h 76"/>
                  <a:gd name="T56" fmla="*/ 10 w 66"/>
                  <a:gd name="T57" fmla="*/ 66 h 76"/>
                  <a:gd name="T58" fmla="*/ 10 w 66"/>
                  <a:gd name="T59" fmla="*/ 60 h 76"/>
                  <a:gd name="T60" fmla="*/ 9 w 66"/>
                  <a:gd name="T61" fmla="*/ 54 h 76"/>
                  <a:gd name="T62" fmla="*/ 9 w 66"/>
                  <a:gd name="T63" fmla="*/ 54 h 76"/>
                  <a:gd name="T64" fmla="*/ 9 w 66"/>
                  <a:gd name="T65" fmla="*/ 52 h 76"/>
                  <a:gd name="T66" fmla="*/ 10 w 66"/>
                  <a:gd name="T67" fmla="*/ 50 h 76"/>
                  <a:gd name="T68" fmla="*/ 10 w 66"/>
                  <a:gd name="T69" fmla="*/ 49 h 76"/>
                  <a:gd name="T70" fmla="*/ 9 w 66"/>
                  <a:gd name="T71" fmla="*/ 47 h 76"/>
                  <a:gd name="T72" fmla="*/ 9 w 66"/>
                  <a:gd name="T73" fmla="*/ 44 h 76"/>
                  <a:gd name="T74" fmla="*/ 7 w 66"/>
                  <a:gd name="T75" fmla="*/ 40 h 76"/>
                  <a:gd name="T76" fmla="*/ 4 w 66"/>
                  <a:gd name="T77" fmla="*/ 37 h 76"/>
                  <a:gd name="T78" fmla="*/ 4 w 66"/>
                  <a:gd name="T79" fmla="*/ 35 h 76"/>
                  <a:gd name="T80" fmla="*/ 2 w 66"/>
                  <a:gd name="T81" fmla="*/ 33 h 76"/>
                  <a:gd name="T82" fmla="*/ 2 w 66"/>
                  <a:gd name="T83" fmla="*/ 32 h 76"/>
                  <a:gd name="T84" fmla="*/ 0 w 66"/>
                  <a:gd name="T85" fmla="*/ 30 h 76"/>
                  <a:gd name="T86" fmla="*/ 0 w 66"/>
                  <a:gd name="T87" fmla="*/ 28 h 76"/>
                  <a:gd name="T88" fmla="*/ 2 w 66"/>
                  <a:gd name="T89" fmla="*/ 25 h 76"/>
                  <a:gd name="T90" fmla="*/ 4 w 66"/>
                  <a:gd name="T91" fmla="*/ 25 h 76"/>
                  <a:gd name="T92" fmla="*/ 7 w 66"/>
                  <a:gd name="T93" fmla="*/ 23 h 76"/>
                  <a:gd name="T94" fmla="*/ 9 w 66"/>
                  <a:gd name="T95" fmla="*/ 25 h 76"/>
                  <a:gd name="T96" fmla="*/ 9 w 66"/>
                  <a:gd name="T97" fmla="*/ 25 h 76"/>
                  <a:gd name="T98" fmla="*/ 10 w 66"/>
                  <a:gd name="T99" fmla="*/ 25 h 76"/>
                  <a:gd name="T100" fmla="*/ 10 w 66"/>
                  <a:gd name="T101" fmla="*/ 25 h 76"/>
                  <a:gd name="T102" fmla="*/ 10 w 66"/>
                  <a:gd name="T103" fmla="*/ 23 h 76"/>
                  <a:gd name="T104" fmla="*/ 12 w 66"/>
                  <a:gd name="T105" fmla="*/ 22 h 76"/>
                  <a:gd name="T106" fmla="*/ 12 w 66"/>
                  <a:gd name="T107" fmla="*/ 16 h 76"/>
                  <a:gd name="T108" fmla="*/ 12 w 66"/>
                  <a:gd name="T109" fmla="*/ 10 h 76"/>
                  <a:gd name="T110" fmla="*/ 12 w 66"/>
                  <a:gd name="T111" fmla="*/ 8 h 76"/>
                  <a:gd name="T112" fmla="*/ 10 w 66"/>
                  <a:gd name="T113" fmla="*/ 6 h 76"/>
                  <a:gd name="T114" fmla="*/ 10 w 66"/>
                  <a:gd name="T115" fmla="*/ 6 h 76"/>
                  <a:gd name="T116" fmla="*/ 10 w 66"/>
                  <a:gd name="T117" fmla="*/ 5 h 7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6"/>
                  <a:gd name="T178" fmla="*/ 0 h 76"/>
                  <a:gd name="T179" fmla="*/ 66 w 66"/>
                  <a:gd name="T180" fmla="*/ 76 h 7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6" h="76">
                    <a:moveTo>
                      <a:pt x="10" y="5"/>
                    </a:moveTo>
                    <a:lnTo>
                      <a:pt x="14" y="0"/>
                    </a:lnTo>
                    <a:lnTo>
                      <a:pt x="22" y="6"/>
                    </a:lnTo>
                    <a:lnTo>
                      <a:pt x="46" y="18"/>
                    </a:lnTo>
                    <a:lnTo>
                      <a:pt x="54" y="22"/>
                    </a:lnTo>
                    <a:lnTo>
                      <a:pt x="54" y="28"/>
                    </a:lnTo>
                    <a:lnTo>
                      <a:pt x="61" y="38"/>
                    </a:lnTo>
                    <a:lnTo>
                      <a:pt x="63" y="38"/>
                    </a:lnTo>
                    <a:lnTo>
                      <a:pt x="64" y="40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66" y="45"/>
                    </a:lnTo>
                    <a:lnTo>
                      <a:pt x="63" y="49"/>
                    </a:lnTo>
                    <a:lnTo>
                      <a:pt x="58" y="52"/>
                    </a:lnTo>
                    <a:lnTo>
                      <a:pt x="56" y="52"/>
                    </a:lnTo>
                    <a:lnTo>
                      <a:pt x="54" y="52"/>
                    </a:lnTo>
                    <a:lnTo>
                      <a:pt x="49" y="54"/>
                    </a:lnTo>
                    <a:lnTo>
                      <a:pt x="44" y="55"/>
                    </a:lnTo>
                    <a:lnTo>
                      <a:pt x="37" y="59"/>
                    </a:lnTo>
                    <a:lnTo>
                      <a:pt x="32" y="62"/>
                    </a:lnTo>
                    <a:lnTo>
                      <a:pt x="27" y="67"/>
                    </a:lnTo>
                    <a:lnTo>
                      <a:pt x="24" y="76"/>
                    </a:lnTo>
                    <a:lnTo>
                      <a:pt x="22" y="76"/>
                    </a:lnTo>
                    <a:lnTo>
                      <a:pt x="22" y="74"/>
                    </a:lnTo>
                    <a:lnTo>
                      <a:pt x="19" y="74"/>
                    </a:lnTo>
                    <a:lnTo>
                      <a:pt x="15" y="71"/>
                    </a:lnTo>
                    <a:lnTo>
                      <a:pt x="14" y="69"/>
                    </a:lnTo>
                    <a:lnTo>
                      <a:pt x="10" y="66"/>
                    </a:lnTo>
                    <a:lnTo>
                      <a:pt x="10" y="60"/>
                    </a:lnTo>
                    <a:lnTo>
                      <a:pt x="9" y="54"/>
                    </a:lnTo>
                    <a:lnTo>
                      <a:pt x="9" y="52"/>
                    </a:lnTo>
                    <a:lnTo>
                      <a:pt x="10" y="50"/>
                    </a:lnTo>
                    <a:lnTo>
                      <a:pt x="10" y="49"/>
                    </a:lnTo>
                    <a:lnTo>
                      <a:pt x="9" y="47"/>
                    </a:lnTo>
                    <a:lnTo>
                      <a:pt x="9" y="44"/>
                    </a:lnTo>
                    <a:lnTo>
                      <a:pt x="7" y="40"/>
                    </a:lnTo>
                    <a:lnTo>
                      <a:pt x="4" y="37"/>
                    </a:lnTo>
                    <a:lnTo>
                      <a:pt x="4" y="35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0" y="23"/>
                    </a:lnTo>
                    <a:lnTo>
                      <a:pt x="12" y="22"/>
                    </a:lnTo>
                    <a:lnTo>
                      <a:pt x="12" y="16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0" name="Freeform 153"/>
              <p:cNvSpPr>
                <a:spLocks/>
              </p:cNvSpPr>
              <p:nvPr/>
            </p:nvSpPr>
            <p:spPr bwMode="auto">
              <a:xfrm>
                <a:off x="1554" y="3479"/>
                <a:ext cx="66" cy="77"/>
              </a:xfrm>
              <a:custGeom>
                <a:avLst/>
                <a:gdLst>
                  <a:gd name="T0" fmla="*/ 14 w 66"/>
                  <a:gd name="T1" fmla="*/ 0 h 76"/>
                  <a:gd name="T2" fmla="*/ 46 w 66"/>
                  <a:gd name="T3" fmla="*/ 18 h 76"/>
                  <a:gd name="T4" fmla="*/ 54 w 66"/>
                  <a:gd name="T5" fmla="*/ 28 h 76"/>
                  <a:gd name="T6" fmla="*/ 61 w 66"/>
                  <a:gd name="T7" fmla="*/ 38 h 76"/>
                  <a:gd name="T8" fmla="*/ 63 w 66"/>
                  <a:gd name="T9" fmla="*/ 38 h 76"/>
                  <a:gd name="T10" fmla="*/ 66 w 66"/>
                  <a:gd name="T11" fmla="*/ 42 h 76"/>
                  <a:gd name="T12" fmla="*/ 66 w 66"/>
                  <a:gd name="T13" fmla="*/ 45 h 76"/>
                  <a:gd name="T14" fmla="*/ 58 w 66"/>
                  <a:gd name="T15" fmla="*/ 52 h 76"/>
                  <a:gd name="T16" fmla="*/ 56 w 66"/>
                  <a:gd name="T17" fmla="*/ 52 h 76"/>
                  <a:gd name="T18" fmla="*/ 49 w 66"/>
                  <a:gd name="T19" fmla="*/ 54 h 76"/>
                  <a:gd name="T20" fmla="*/ 37 w 66"/>
                  <a:gd name="T21" fmla="*/ 59 h 76"/>
                  <a:gd name="T22" fmla="*/ 27 w 66"/>
                  <a:gd name="T23" fmla="*/ 67 h 76"/>
                  <a:gd name="T24" fmla="*/ 24 w 66"/>
                  <a:gd name="T25" fmla="*/ 76 h 76"/>
                  <a:gd name="T26" fmla="*/ 22 w 66"/>
                  <a:gd name="T27" fmla="*/ 74 h 76"/>
                  <a:gd name="T28" fmla="*/ 15 w 66"/>
                  <a:gd name="T29" fmla="*/ 71 h 76"/>
                  <a:gd name="T30" fmla="*/ 10 w 66"/>
                  <a:gd name="T31" fmla="*/ 66 h 76"/>
                  <a:gd name="T32" fmla="*/ 9 w 66"/>
                  <a:gd name="T33" fmla="*/ 54 h 76"/>
                  <a:gd name="T34" fmla="*/ 9 w 66"/>
                  <a:gd name="T35" fmla="*/ 54 h 76"/>
                  <a:gd name="T36" fmla="*/ 10 w 66"/>
                  <a:gd name="T37" fmla="*/ 50 h 76"/>
                  <a:gd name="T38" fmla="*/ 9 w 66"/>
                  <a:gd name="T39" fmla="*/ 47 h 76"/>
                  <a:gd name="T40" fmla="*/ 7 w 66"/>
                  <a:gd name="T41" fmla="*/ 40 h 76"/>
                  <a:gd name="T42" fmla="*/ 4 w 66"/>
                  <a:gd name="T43" fmla="*/ 37 h 76"/>
                  <a:gd name="T44" fmla="*/ 2 w 66"/>
                  <a:gd name="T45" fmla="*/ 33 h 76"/>
                  <a:gd name="T46" fmla="*/ 0 w 66"/>
                  <a:gd name="T47" fmla="*/ 30 h 76"/>
                  <a:gd name="T48" fmla="*/ 2 w 66"/>
                  <a:gd name="T49" fmla="*/ 25 h 76"/>
                  <a:gd name="T50" fmla="*/ 7 w 66"/>
                  <a:gd name="T51" fmla="*/ 23 h 76"/>
                  <a:gd name="T52" fmla="*/ 9 w 66"/>
                  <a:gd name="T53" fmla="*/ 25 h 76"/>
                  <a:gd name="T54" fmla="*/ 10 w 66"/>
                  <a:gd name="T55" fmla="*/ 25 h 76"/>
                  <a:gd name="T56" fmla="*/ 10 w 66"/>
                  <a:gd name="T57" fmla="*/ 23 h 76"/>
                  <a:gd name="T58" fmla="*/ 12 w 66"/>
                  <a:gd name="T59" fmla="*/ 16 h 76"/>
                  <a:gd name="T60" fmla="*/ 12 w 66"/>
                  <a:gd name="T61" fmla="*/ 10 h 76"/>
                  <a:gd name="T62" fmla="*/ 10 w 66"/>
                  <a:gd name="T63" fmla="*/ 6 h 76"/>
                  <a:gd name="T64" fmla="*/ 10 w 66"/>
                  <a:gd name="T65" fmla="*/ 5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6"/>
                  <a:gd name="T100" fmla="*/ 0 h 76"/>
                  <a:gd name="T101" fmla="*/ 66 w 66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6" h="76">
                    <a:moveTo>
                      <a:pt x="10" y="5"/>
                    </a:moveTo>
                    <a:lnTo>
                      <a:pt x="14" y="0"/>
                    </a:lnTo>
                    <a:lnTo>
                      <a:pt x="22" y="6"/>
                    </a:lnTo>
                    <a:lnTo>
                      <a:pt x="46" y="18"/>
                    </a:lnTo>
                    <a:lnTo>
                      <a:pt x="54" y="22"/>
                    </a:lnTo>
                    <a:lnTo>
                      <a:pt x="54" y="28"/>
                    </a:lnTo>
                    <a:lnTo>
                      <a:pt x="61" y="38"/>
                    </a:lnTo>
                    <a:lnTo>
                      <a:pt x="63" y="38"/>
                    </a:lnTo>
                    <a:lnTo>
                      <a:pt x="64" y="40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66" y="45"/>
                    </a:lnTo>
                    <a:lnTo>
                      <a:pt x="63" y="49"/>
                    </a:lnTo>
                    <a:lnTo>
                      <a:pt x="58" y="52"/>
                    </a:lnTo>
                    <a:lnTo>
                      <a:pt x="56" y="52"/>
                    </a:lnTo>
                    <a:lnTo>
                      <a:pt x="54" y="52"/>
                    </a:lnTo>
                    <a:lnTo>
                      <a:pt x="49" y="54"/>
                    </a:lnTo>
                    <a:lnTo>
                      <a:pt x="44" y="55"/>
                    </a:lnTo>
                    <a:lnTo>
                      <a:pt x="37" y="59"/>
                    </a:lnTo>
                    <a:lnTo>
                      <a:pt x="32" y="62"/>
                    </a:lnTo>
                    <a:lnTo>
                      <a:pt x="27" y="67"/>
                    </a:lnTo>
                    <a:lnTo>
                      <a:pt x="24" y="76"/>
                    </a:lnTo>
                    <a:lnTo>
                      <a:pt x="22" y="76"/>
                    </a:lnTo>
                    <a:lnTo>
                      <a:pt x="22" y="74"/>
                    </a:lnTo>
                    <a:lnTo>
                      <a:pt x="19" y="74"/>
                    </a:lnTo>
                    <a:lnTo>
                      <a:pt x="15" y="71"/>
                    </a:lnTo>
                    <a:lnTo>
                      <a:pt x="14" y="69"/>
                    </a:lnTo>
                    <a:lnTo>
                      <a:pt x="10" y="66"/>
                    </a:lnTo>
                    <a:lnTo>
                      <a:pt x="10" y="60"/>
                    </a:lnTo>
                    <a:lnTo>
                      <a:pt x="9" y="54"/>
                    </a:lnTo>
                    <a:lnTo>
                      <a:pt x="9" y="52"/>
                    </a:lnTo>
                    <a:lnTo>
                      <a:pt x="10" y="50"/>
                    </a:lnTo>
                    <a:lnTo>
                      <a:pt x="10" y="49"/>
                    </a:lnTo>
                    <a:lnTo>
                      <a:pt x="9" y="47"/>
                    </a:lnTo>
                    <a:lnTo>
                      <a:pt x="9" y="44"/>
                    </a:lnTo>
                    <a:lnTo>
                      <a:pt x="7" y="40"/>
                    </a:lnTo>
                    <a:lnTo>
                      <a:pt x="4" y="37"/>
                    </a:lnTo>
                    <a:lnTo>
                      <a:pt x="4" y="35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0" y="23"/>
                    </a:lnTo>
                    <a:lnTo>
                      <a:pt x="12" y="22"/>
                    </a:lnTo>
                    <a:lnTo>
                      <a:pt x="12" y="16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10" y="5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1" name="Freeform 154"/>
              <p:cNvSpPr>
                <a:spLocks/>
              </p:cNvSpPr>
              <p:nvPr/>
            </p:nvSpPr>
            <p:spPr bwMode="auto">
              <a:xfrm>
                <a:off x="1506" y="3446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7 w 10"/>
                  <a:gd name="T3" fmla="*/ 0 h 10"/>
                  <a:gd name="T4" fmla="*/ 10 w 10"/>
                  <a:gd name="T5" fmla="*/ 6 h 10"/>
                  <a:gd name="T6" fmla="*/ 5 w 10"/>
                  <a:gd name="T7" fmla="*/ 10 h 10"/>
                  <a:gd name="T8" fmla="*/ 2 w 10"/>
                  <a:gd name="T9" fmla="*/ 8 h 10"/>
                  <a:gd name="T10" fmla="*/ 0 w 10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10"/>
                  <a:gd name="T20" fmla="*/ 10 w 10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10">
                    <a:moveTo>
                      <a:pt x="0" y="0"/>
                    </a:moveTo>
                    <a:lnTo>
                      <a:pt x="7" y="0"/>
                    </a:lnTo>
                    <a:lnTo>
                      <a:pt x="10" y="6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" name="Freeform 155"/>
              <p:cNvSpPr>
                <a:spLocks/>
              </p:cNvSpPr>
              <p:nvPr/>
            </p:nvSpPr>
            <p:spPr bwMode="auto">
              <a:xfrm>
                <a:off x="1506" y="3446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7 w 10"/>
                  <a:gd name="T3" fmla="*/ 0 h 10"/>
                  <a:gd name="T4" fmla="*/ 10 w 10"/>
                  <a:gd name="T5" fmla="*/ 6 h 10"/>
                  <a:gd name="T6" fmla="*/ 5 w 10"/>
                  <a:gd name="T7" fmla="*/ 10 h 10"/>
                  <a:gd name="T8" fmla="*/ 2 w 10"/>
                  <a:gd name="T9" fmla="*/ 8 h 10"/>
                  <a:gd name="T10" fmla="*/ 0 w 10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10"/>
                  <a:gd name="T20" fmla="*/ 10 w 10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10">
                    <a:moveTo>
                      <a:pt x="0" y="0"/>
                    </a:moveTo>
                    <a:lnTo>
                      <a:pt x="7" y="0"/>
                    </a:lnTo>
                    <a:lnTo>
                      <a:pt x="10" y="6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3" name="Freeform 156"/>
              <p:cNvSpPr>
                <a:spLocks/>
              </p:cNvSpPr>
              <p:nvPr/>
            </p:nvSpPr>
            <p:spPr bwMode="auto">
              <a:xfrm>
                <a:off x="1523" y="3464"/>
                <a:ext cx="6" cy="7"/>
              </a:xfrm>
              <a:custGeom>
                <a:avLst/>
                <a:gdLst>
                  <a:gd name="T0" fmla="*/ 0 w 6"/>
                  <a:gd name="T1" fmla="*/ 5 h 8"/>
                  <a:gd name="T2" fmla="*/ 0 w 6"/>
                  <a:gd name="T3" fmla="*/ 3 h 8"/>
                  <a:gd name="T4" fmla="*/ 0 w 6"/>
                  <a:gd name="T5" fmla="*/ 1 h 8"/>
                  <a:gd name="T6" fmla="*/ 1 w 6"/>
                  <a:gd name="T7" fmla="*/ 1 h 8"/>
                  <a:gd name="T8" fmla="*/ 3 w 6"/>
                  <a:gd name="T9" fmla="*/ 0 h 8"/>
                  <a:gd name="T10" fmla="*/ 5 w 6"/>
                  <a:gd name="T11" fmla="*/ 1 h 8"/>
                  <a:gd name="T12" fmla="*/ 6 w 6"/>
                  <a:gd name="T13" fmla="*/ 1 h 8"/>
                  <a:gd name="T14" fmla="*/ 6 w 6"/>
                  <a:gd name="T15" fmla="*/ 3 h 8"/>
                  <a:gd name="T16" fmla="*/ 6 w 6"/>
                  <a:gd name="T17" fmla="*/ 5 h 8"/>
                  <a:gd name="T18" fmla="*/ 6 w 6"/>
                  <a:gd name="T19" fmla="*/ 6 h 8"/>
                  <a:gd name="T20" fmla="*/ 6 w 6"/>
                  <a:gd name="T21" fmla="*/ 8 h 8"/>
                  <a:gd name="T22" fmla="*/ 5 w 6"/>
                  <a:gd name="T23" fmla="*/ 8 h 8"/>
                  <a:gd name="T24" fmla="*/ 3 w 6"/>
                  <a:gd name="T25" fmla="*/ 8 h 8"/>
                  <a:gd name="T26" fmla="*/ 1 w 6"/>
                  <a:gd name="T27" fmla="*/ 8 h 8"/>
                  <a:gd name="T28" fmla="*/ 0 w 6"/>
                  <a:gd name="T29" fmla="*/ 8 h 8"/>
                  <a:gd name="T30" fmla="*/ 0 w 6"/>
                  <a:gd name="T31" fmla="*/ 6 h 8"/>
                  <a:gd name="T32" fmla="*/ 0 w 6"/>
                  <a:gd name="T33" fmla="*/ 5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8"/>
                  <a:gd name="T53" fmla="*/ 6 w 6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8">
                    <a:moveTo>
                      <a:pt x="0" y="5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4" name="Freeform 157"/>
              <p:cNvSpPr>
                <a:spLocks/>
              </p:cNvSpPr>
              <p:nvPr/>
            </p:nvSpPr>
            <p:spPr bwMode="auto">
              <a:xfrm>
                <a:off x="1523" y="3464"/>
                <a:ext cx="6" cy="7"/>
              </a:xfrm>
              <a:custGeom>
                <a:avLst/>
                <a:gdLst>
                  <a:gd name="T0" fmla="*/ 0 w 6"/>
                  <a:gd name="T1" fmla="*/ 5 h 8"/>
                  <a:gd name="T2" fmla="*/ 0 w 6"/>
                  <a:gd name="T3" fmla="*/ 5 h 8"/>
                  <a:gd name="T4" fmla="*/ 0 w 6"/>
                  <a:gd name="T5" fmla="*/ 3 h 8"/>
                  <a:gd name="T6" fmla="*/ 0 w 6"/>
                  <a:gd name="T7" fmla="*/ 1 h 8"/>
                  <a:gd name="T8" fmla="*/ 1 w 6"/>
                  <a:gd name="T9" fmla="*/ 1 h 8"/>
                  <a:gd name="T10" fmla="*/ 3 w 6"/>
                  <a:gd name="T11" fmla="*/ 0 h 8"/>
                  <a:gd name="T12" fmla="*/ 3 w 6"/>
                  <a:gd name="T13" fmla="*/ 0 h 8"/>
                  <a:gd name="T14" fmla="*/ 5 w 6"/>
                  <a:gd name="T15" fmla="*/ 1 h 8"/>
                  <a:gd name="T16" fmla="*/ 6 w 6"/>
                  <a:gd name="T17" fmla="*/ 1 h 8"/>
                  <a:gd name="T18" fmla="*/ 6 w 6"/>
                  <a:gd name="T19" fmla="*/ 3 h 8"/>
                  <a:gd name="T20" fmla="*/ 6 w 6"/>
                  <a:gd name="T21" fmla="*/ 5 h 8"/>
                  <a:gd name="T22" fmla="*/ 6 w 6"/>
                  <a:gd name="T23" fmla="*/ 5 h 8"/>
                  <a:gd name="T24" fmla="*/ 6 w 6"/>
                  <a:gd name="T25" fmla="*/ 6 h 8"/>
                  <a:gd name="T26" fmla="*/ 6 w 6"/>
                  <a:gd name="T27" fmla="*/ 8 h 8"/>
                  <a:gd name="T28" fmla="*/ 5 w 6"/>
                  <a:gd name="T29" fmla="*/ 8 h 8"/>
                  <a:gd name="T30" fmla="*/ 3 w 6"/>
                  <a:gd name="T31" fmla="*/ 8 h 8"/>
                  <a:gd name="T32" fmla="*/ 3 w 6"/>
                  <a:gd name="T33" fmla="*/ 8 h 8"/>
                  <a:gd name="T34" fmla="*/ 1 w 6"/>
                  <a:gd name="T35" fmla="*/ 8 h 8"/>
                  <a:gd name="T36" fmla="*/ 0 w 6"/>
                  <a:gd name="T37" fmla="*/ 8 h 8"/>
                  <a:gd name="T38" fmla="*/ 0 w 6"/>
                  <a:gd name="T39" fmla="*/ 6 h 8"/>
                  <a:gd name="T40" fmla="*/ 0 w 6"/>
                  <a:gd name="T41" fmla="*/ 5 h 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"/>
                  <a:gd name="T64" fmla="*/ 0 h 8"/>
                  <a:gd name="T65" fmla="*/ 6 w 6"/>
                  <a:gd name="T66" fmla="*/ 8 h 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" h="8">
                    <a:moveTo>
                      <a:pt x="0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5" name="Freeform 158"/>
              <p:cNvSpPr>
                <a:spLocks/>
              </p:cNvSpPr>
              <p:nvPr/>
            </p:nvSpPr>
            <p:spPr bwMode="auto">
              <a:xfrm>
                <a:off x="1338" y="3387"/>
                <a:ext cx="11" cy="10"/>
              </a:xfrm>
              <a:custGeom>
                <a:avLst/>
                <a:gdLst>
                  <a:gd name="T0" fmla="*/ 0 w 11"/>
                  <a:gd name="T1" fmla="*/ 4 h 9"/>
                  <a:gd name="T2" fmla="*/ 0 w 11"/>
                  <a:gd name="T3" fmla="*/ 2 h 9"/>
                  <a:gd name="T4" fmla="*/ 1 w 11"/>
                  <a:gd name="T5" fmla="*/ 2 h 9"/>
                  <a:gd name="T6" fmla="*/ 3 w 11"/>
                  <a:gd name="T7" fmla="*/ 0 h 9"/>
                  <a:gd name="T8" fmla="*/ 6 w 11"/>
                  <a:gd name="T9" fmla="*/ 0 h 9"/>
                  <a:gd name="T10" fmla="*/ 8 w 11"/>
                  <a:gd name="T11" fmla="*/ 0 h 9"/>
                  <a:gd name="T12" fmla="*/ 10 w 11"/>
                  <a:gd name="T13" fmla="*/ 2 h 9"/>
                  <a:gd name="T14" fmla="*/ 11 w 11"/>
                  <a:gd name="T15" fmla="*/ 2 h 9"/>
                  <a:gd name="T16" fmla="*/ 11 w 11"/>
                  <a:gd name="T17" fmla="*/ 4 h 9"/>
                  <a:gd name="T18" fmla="*/ 11 w 11"/>
                  <a:gd name="T19" fmla="*/ 5 h 9"/>
                  <a:gd name="T20" fmla="*/ 10 w 11"/>
                  <a:gd name="T21" fmla="*/ 7 h 9"/>
                  <a:gd name="T22" fmla="*/ 8 w 11"/>
                  <a:gd name="T23" fmla="*/ 9 h 9"/>
                  <a:gd name="T24" fmla="*/ 6 w 11"/>
                  <a:gd name="T25" fmla="*/ 9 h 9"/>
                  <a:gd name="T26" fmla="*/ 3 w 11"/>
                  <a:gd name="T27" fmla="*/ 9 h 9"/>
                  <a:gd name="T28" fmla="*/ 1 w 11"/>
                  <a:gd name="T29" fmla="*/ 7 h 9"/>
                  <a:gd name="T30" fmla="*/ 0 w 11"/>
                  <a:gd name="T31" fmla="*/ 5 h 9"/>
                  <a:gd name="T32" fmla="*/ 0 w 11"/>
                  <a:gd name="T33" fmla="*/ 4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0" y="4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6" name="Freeform 159"/>
              <p:cNvSpPr>
                <a:spLocks/>
              </p:cNvSpPr>
              <p:nvPr/>
            </p:nvSpPr>
            <p:spPr bwMode="auto">
              <a:xfrm>
                <a:off x="1338" y="3387"/>
                <a:ext cx="11" cy="10"/>
              </a:xfrm>
              <a:custGeom>
                <a:avLst/>
                <a:gdLst>
                  <a:gd name="T0" fmla="*/ 0 w 11"/>
                  <a:gd name="T1" fmla="*/ 4 h 9"/>
                  <a:gd name="T2" fmla="*/ 0 w 11"/>
                  <a:gd name="T3" fmla="*/ 4 h 9"/>
                  <a:gd name="T4" fmla="*/ 0 w 11"/>
                  <a:gd name="T5" fmla="*/ 2 h 9"/>
                  <a:gd name="T6" fmla="*/ 1 w 11"/>
                  <a:gd name="T7" fmla="*/ 2 h 9"/>
                  <a:gd name="T8" fmla="*/ 3 w 11"/>
                  <a:gd name="T9" fmla="*/ 0 h 9"/>
                  <a:gd name="T10" fmla="*/ 6 w 11"/>
                  <a:gd name="T11" fmla="*/ 0 h 9"/>
                  <a:gd name="T12" fmla="*/ 6 w 11"/>
                  <a:gd name="T13" fmla="*/ 0 h 9"/>
                  <a:gd name="T14" fmla="*/ 8 w 11"/>
                  <a:gd name="T15" fmla="*/ 0 h 9"/>
                  <a:gd name="T16" fmla="*/ 10 w 11"/>
                  <a:gd name="T17" fmla="*/ 2 h 9"/>
                  <a:gd name="T18" fmla="*/ 11 w 11"/>
                  <a:gd name="T19" fmla="*/ 2 h 9"/>
                  <a:gd name="T20" fmla="*/ 11 w 11"/>
                  <a:gd name="T21" fmla="*/ 4 h 9"/>
                  <a:gd name="T22" fmla="*/ 11 w 11"/>
                  <a:gd name="T23" fmla="*/ 4 h 9"/>
                  <a:gd name="T24" fmla="*/ 11 w 11"/>
                  <a:gd name="T25" fmla="*/ 5 h 9"/>
                  <a:gd name="T26" fmla="*/ 10 w 11"/>
                  <a:gd name="T27" fmla="*/ 7 h 9"/>
                  <a:gd name="T28" fmla="*/ 8 w 11"/>
                  <a:gd name="T29" fmla="*/ 9 h 9"/>
                  <a:gd name="T30" fmla="*/ 6 w 11"/>
                  <a:gd name="T31" fmla="*/ 9 h 9"/>
                  <a:gd name="T32" fmla="*/ 6 w 11"/>
                  <a:gd name="T33" fmla="*/ 9 h 9"/>
                  <a:gd name="T34" fmla="*/ 3 w 11"/>
                  <a:gd name="T35" fmla="*/ 9 h 9"/>
                  <a:gd name="T36" fmla="*/ 1 w 11"/>
                  <a:gd name="T37" fmla="*/ 7 h 9"/>
                  <a:gd name="T38" fmla="*/ 0 w 11"/>
                  <a:gd name="T39" fmla="*/ 5 h 9"/>
                  <a:gd name="T40" fmla="*/ 0 w 11"/>
                  <a:gd name="T41" fmla="*/ 4 h 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9"/>
                  <a:gd name="T65" fmla="*/ 11 w 11"/>
                  <a:gd name="T66" fmla="*/ 9 h 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9">
                    <a:moveTo>
                      <a:pt x="0" y="4"/>
                    </a:move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7" name="Freeform 160"/>
            <p:cNvSpPr>
              <a:spLocks/>
            </p:cNvSpPr>
            <p:nvPr/>
          </p:nvSpPr>
          <p:spPr bwMode="auto">
            <a:xfrm>
              <a:off x="5826125" y="3987800"/>
              <a:ext cx="554038" cy="619125"/>
            </a:xfrm>
            <a:custGeom>
              <a:avLst/>
              <a:gdLst>
                <a:gd name="T0" fmla="*/ 369 w 552"/>
                <a:gd name="T1" fmla="*/ 522 h 697"/>
                <a:gd name="T2" fmla="*/ 419 w 552"/>
                <a:gd name="T3" fmla="*/ 146 h 697"/>
                <a:gd name="T4" fmla="*/ 282 w 552"/>
                <a:gd name="T5" fmla="*/ 124 h 697"/>
                <a:gd name="T6" fmla="*/ 296 w 552"/>
                <a:gd name="T7" fmla="*/ 39 h 697"/>
                <a:gd name="T8" fmla="*/ 89 w 552"/>
                <a:gd name="T9" fmla="*/ 0 h 697"/>
                <a:gd name="T10" fmla="*/ 89 w 552"/>
                <a:gd name="T11" fmla="*/ 0 h 697"/>
                <a:gd name="T12" fmla="*/ 0 w 552"/>
                <a:gd name="T13" fmla="*/ 460 h 697"/>
                <a:gd name="T14" fmla="*/ 369 w 552"/>
                <a:gd name="T15" fmla="*/ 522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2"/>
                <a:gd name="T25" fmla="*/ 0 h 697"/>
                <a:gd name="T26" fmla="*/ 552 w 552"/>
                <a:gd name="T27" fmla="*/ 697 h 6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2" h="697">
                  <a:moveTo>
                    <a:pt x="486" y="697"/>
                  </a:moveTo>
                  <a:lnTo>
                    <a:pt x="552" y="195"/>
                  </a:lnTo>
                  <a:lnTo>
                    <a:pt x="372" y="166"/>
                  </a:lnTo>
                  <a:lnTo>
                    <a:pt x="389" y="49"/>
                  </a:lnTo>
                  <a:lnTo>
                    <a:pt x="118" y="0"/>
                  </a:lnTo>
                  <a:lnTo>
                    <a:pt x="0" y="616"/>
                  </a:lnTo>
                  <a:lnTo>
                    <a:pt x="486" y="697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8" name="Freeform 161"/>
            <p:cNvSpPr>
              <a:spLocks/>
            </p:cNvSpPr>
            <p:nvPr/>
          </p:nvSpPr>
          <p:spPr bwMode="auto">
            <a:xfrm>
              <a:off x="6997700" y="4329113"/>
              <a:ext cx="728663" cy="349250"/>
            </a:xfrm>
            <a:custGeom>
              <a:avLst/>
              <a:gdLst>
                <a:gd name="T0" fmla="*/ 18 w 728"/>
                <a:gd name="T1" fmla="*/ 0 h 393"/>
                <a:gd name="T2" fmla="*/ 39 w 728"/>
                <a:gd name="T3" fmla="*/ 4 h 393"/>
                <a:gd name="T4" fmla="*/ 60 w 728"/>
                <a:gd name="T5" fmla="*/ 5 h 393"/>
                <a:gd name="T6" fmla="*/ 89 w 728"/>
                <a:gd name="T7" fmla="*/ 9 h 393"/>
                <a:gd name="T8" fmla="*/ 124 w 728"/>
                <a:gd name="T9" fmla="*/ 11 h 393"/>
                <a:gd name="T10" fmla="*/ 160 w 728"/>
                <a:gd name="T11" fmla="*/ 12 h 393"/>
                <a:gd name="T12" fmla="*/ 200 w 728"/>
                <a:gd name="T13" fmla="*/ 12 h 393"/>
                <a:gd name="T14" fmla="*/ 241 w 728"/>
                <a:gd name="T15" fmla="*/ 14 h 393"/>
                <a:gd name="T16" fmla="*/ 283 w 728"/>
                <a:gd name="T17" fmla="*/ 14 h 393"/>
                <a:gd name="T18" fmla="*/ 324 w 728"/>
                <a:gd name="T19" fmla="*/ 16 h 393"/>
                <a:gd name="T20" fmla="*/ 362 w 728"/>
                <a:gd name="T21" fmla="*/ 16 h 393"/>
                <a:gd name="T22" fmla="*/ 397 w 728"/>
                <a:gd name="T23" fmla="*/ 16 h 393"/>
                <a:gd name="T24" fmla="*/ 428 w 728"/>
                <a:gd name="T25" fmla="*/ 16 h 393"/>
                <a:gd name="T26" fmla="*/ 454 w 728"/>
                <a:gd name="T27" fmla="*/ 16 h 393"/>
                <a:gd name="T28" fmla="*/ 476 w 728"/>
                <a:gd name="T29" fmla="*/ 16 h 393"/>
                <a:gd name="T30" fmla="*/ 488 w 728"/>
                <a:gd name="T31" fmla="*/ 16 h 393"/>
                <a:gd name="T32" fmla="*/ 494 w 728"/>
                <a:gd name="T33" fmla="*/ 16 h 393"/>
                <a:gd name="T34" fmla="*/ 501 w 728"/>
                <a:gd name="T35" fmla="*/ 16 h 393"/>
                <a:gd name="T36" fmla="*/ 518 w 728"/>
                <a:gd name="T37" fmla="*/ 21 h 393"/>
                <a:gd name="T38" fmla="*/ 520 w 728"/>
                <a:gd name="T39" fmla="*/ 23 h 393"/>
                <a:gd name="T40" fmla="*/ 524 w 728"/>
                <a:gd name="T41" fmla="*/ 26 h 393"/>
                <a:gd name="T42" fmla="*/ 528 w 728"/>
                <a:gd name="T43" fmla="*/ 31 h 393"/>
                <a:gd name="T44" fmla="*/ 524 w 728"/>
                <a:gd name="T45" fmla="*/ 40 h 393"/>
                <a:gd name="T46" fmla="*/ 513 w 728"/>
                <a:gd name="T47" fmla="*/ 58 h 393"/>
                <a:gd name="T48" fmla="*/ 526 w 728"/>
                <a:gd name="T49" fmla="*/ 70 h 393"/>
                <a:gd name="T50" fmla="*/ 537 w 728"/>
                <a:gd name="T51" fmla="*/ 89 h 393"/>
                <a:gd name="T52" fmla="*/ 552 w 728"/>
                <a:gd name="T53" fmla="*/ 288 h 393"/>
                <a:gd name="T54" fmla="*/ 546 w 728"/>
                <a:gd name="T55" fmla="*/ 288 h 393"/>
                <a:gd name="T56" fmla="*/ 533 w 728"/>
                <a:gd name="T57" fmla="*/ 288 h 393"/>
                <a:gd name="T58" fmla="*/ 509 w 728"/>
                <a:gd name="T59" fmla="*/ 288 h 393"/>
                <a:gd name="T60" fmla="*/ 480 w 728"/>
                <a:gd name="T61" fmla="*/ 288 h 393"/>
                <a:gd name="T62" fmla="*/ 445 w 728"/>
                <a:gd name="T63" fmla="*/ 288 h 393"/>
                <a:gd name="T64" fmla="*/ 405 w 728"/>
                <a:gd name="T65" fmla="*/ 288 h 393"/>
                <a:gd name="T66" fmla="*/ 362 w 728"/>
                <a:gd name="T67" fmla="*/ 286 h 393"/>
                <a:gd name="T68" fmla="*/ 317 w 728"/>
                <a:gd name="T69" fmla="*/ 286 h 393"/>
                <a:gd name="T70" fmla="*/ 269 w 728"/>
                <a:gd name="T71" fmla="*/ 285 h 393"/>
                <a:gd name="T72" fmla="*/ 224 w 728"/>
                <a:gd name="T73" fmla="*/ 285 h 393"/>
                <a:gd name="T74" fmla="*/ 178 w 728"/>
                <a:gd name="T75" fmla="*/ 285 h 393"/>
                <a:gd name="T76" fmla="*/ 132 w 728"/>
                <a:gd name="T77" fmla="*/ 284 h 393"/>
                <a:gd name="T78" fmla="*/ 90 w 728"/>
                <a:gd name="T79" fmla="*/ 283 h 393"/>
                <a:gd name="T80" fmla="*/ 53 w 728"/>
                <a:gd name="T81" fmla="*/ 281 h 393"/>
                <a:gd name="T82" fmla="*/ 22 w 728"/>
                <a:gd name="T83" fmla="*/ 279 h 393"/>
                <a:gd name="T84" fmla="*/ 0 w 728"/>
                <a:gd name="T85" fmla="*/ 277 h 3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8"/>
                <a:gd name="T130" fmla="*/ 0 h 393"/>
                <a:gd name="T131" fmla="*/ 728 w 728"/>
                <a:gd name="T132" fmla="*/ 393 h 3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8" h="393">
                  <a:moveTo>
                    <a:pt x="0" y="379"/>
                  </a:moveTo>
                  <a:lnTo>
                    <a:pt x="27" y="0"/>
                  </a:lnTo>
                  <a:lnTo>
                    <a:pt x="38" y="2"/>
                  </a:lnTo>
                  <a:lnTo>
                    <a:pt x="49" y="4"/>
                  </a:lnTo>
                  <a:lnTo>
                    <a:pt x="65" y="5"/>
                  </a:lnTo>
                  <a:lnTo>
                    <a:pt x="80" y="5"/>
                  </a:lnTo>
                  <a:lnTo>
                    <a:pt x="98" y="7"/>
                  </a:lnTo>
                  <a:lnTo>
                    <a:pt x="119" y="9"/>
                  </a:lnTo>
                  <a:lnTo>
                    <a:pt x="139" y="9"/>
                  </a:lnTo>
                  <a:lnTo>
                    <a:pt x="163" y="11"/>
                  </a:lnTo>
                  <a:lnTo>
                    <a:pt x="186" y="11"/>
                  </a:lnTo>
                  <a:lnTo>
                    <a:pt x="212" y="12"/>
                  </a:lnTo>
                  <a:lnTo>
                    <a:pt x="237" y="12"/>
                  </a:lnTo>
                  <a:lnTo>
                    <a:pt x="264" y="12"/>
                  </a:lnTo>
                  <a:lnTo>
                    <a:pt x="291" y="14"/>
                  </a:lnTo>
                  <a:lnTo>
                    <a:pt x="318" y="14"/>
                  </a:lnTo>
                  <a:lnTo>
                    <a:pt x="346" y="14"/>
                  </a:lnTo>
                  <a:lnTo>
                    <a:pt x="373" y="14"/>
                  </a:lnTo>
                  <a:lnTo>
                    <a:pt x="400" y="16"/>
                  </a:lnTo>
                  <a:lnTo>
                    <a:pt x="427" y="16"/>
                  </a:lnTo>
                  <a:lnTo>
                    <a:pt x="452" y="16"/>
                  </a:lnTo>
                  <a:lnTo>
                    <a:pt x="478" y="16"/>
                  </a:lnTo>
                  <a:lnTo>
                    <a:pt x="501" y="16"/>
                  </a:lnTo>
                  <a:lnTo>
                    <a:pt x="525" y="16"/>
                  </a:lnTo>
                  <a:lnTo>
                    <a:pt x="545" y="17"/>
                  </a:lnTo>
                  <a:lnTo>
                    <a:pt x="566" y="17"/>
                  </a:lnTo>
                  <a:lnTo>
                    <a:pt x="584" y="17"/>
                  </a:lnTo>
                  <a:lnTo>
                    <a:pt x="601" y="17"/>
                  </a:lnTo>
                  <a:lnTo>
                    <a:pt x="616" y="17"/>
                  </a:lnTo>
                  <a:lnTo>
                    <a:pt x="628" y="17"/>
                  </a:lnTo>
                  <a:lnTo>
                    <a:pt x="638" y="17"/>
                  </a:lnTo>
                  <a:lnTo>
                    <a:pt x="645" y="17"/>
                  </a:lnTo>
                  <a:lnTo>
                    <a:pt x="650" y="17"/>
                  </a:lnTo>
                  <a:lnTo>
                    <a:pt x="652" y="17"/>
                  </a:lnTo>
                  <a:lnTo>
                    <a:pt x="650" y="16"/>
                  </a:lnTo>
                  <a:lnTo>
                    <a:pt x="662" y="22"/>
                  </a:lnTo>
                  <a:lnTo>
                    <a:pt x="674" y="33"/>
                  </a:lnTo>
                  <a:lnTo>
                    <a:pt x="684" y="31"/>
                  </a:lnTo>
                  <a:lnTo>
                    <a:pt x="686" y="33"/>
                  </a:lnTo>
                  <a:lnTo>
                    <a:pt x="687" y="33"/>
                  </a:lnTo>
                  <a:lnTo>
                    <a:pt x="691" y="34"/>
                  </a:lnTo>
                  <a:lnTo>
                    <a:pt x="694" y="36"/>
                  </a:lnTo>
                  <a:lnTo>
                    <a:pt x="696" y="38"/>
                  </a:lnTo>
                  <a:lnTo>
                    <a:pt x="698" y="41"/>
                  </a:lnTo>
                  <a:lnTo>
                    <a:pt x="696" y="46"/>
                  </a:lnTo>
                  <a:lnTo>
                    <a:pt x="692" y="51"/>
                  </a:lnTo>
                  <a:lnTo>
                    <a:pt x="679" y="70"/>
                  </a:lnTo>
                  <a:lnTo>
                    <a:pt x="679" y="78"/>
                  </a:lnTo>
                  <a:lnTo>
                    <a:pt x="692" y="88"/>
                  </a:lnTo>
                  <a:lnTo>
                    <a:pt x="696" y="95"/>
                  </a:lnTo>
                  <a:lnTo>
                    <a:pt x="698" y="107"/>
                  </a:lnTo>
                  <a:lnTo>
                    <a:pt x="709" y="121"/>
                  </a:lnTo>
                  <a:lnTo>
                    <a:pt x="726" y="121"/>
                  </a:lnTo>
                  <a:lnTo>
                    <a:pt x="728" y="393"/>
                  </a:lnTo>
                  <a:lnTo>
                    <a:pt x="726" y="393"/>
                  </a:lnTo>
                  <a:lnTo>
                    <a:pt x="721" y="393"/>
                  </a:lnTo>
                  <a:lnTo>
                    <a:pt x="713" y="393"/>
                  </a:lnTo>
                  <a:lnTo>
                    <a:pt x="703" y="393"/>
                  </a:lnTo>
                  <a:lnTo>
                    <a:pt x="689" y="393"/>
                  </a:lnTo>
                  <a:lnTo>
                    <a:pt x="672" y="393"/>
                  </a:lnTo>
                  <a:lnTo>
                    <a:pt x="654" y="393"/>
                  </a:lnTo>
                  <a:lnTo>
                    <a:pt x="635" y="393"/>
                  </a:lnTo>
                  <a:lnTo>
                    <a:pt x="611" y="393"/>
                  </a:lnTo>
                  <a:lnTo>
                    <a:pt x="588" y="393"/>
                  </a:lnTo>
                  <a:lnTo>
                    <a:pt x="562" y="393"/>
                  </a:lnTo>
                  <a:lnTo>
                    <a:pt x="535" y="393"/>
                  </a:lnTo>
                  <a:lnTo>
                    <a:pt x="508" y="393"/>
                  </a:lnTo>
                  <a:lnTo>
                    <a:pt x="478" y="391"/>
                  </a:lnTo>
                  <a:lnTo>
                    <a:pt x="449" y="391"/>
                  </a:lnTo>
                  <a:lnTo>
                    <a:pt x="418" y="391"/>
                  </a:lnTo>
                  <a:lnTo>
                    <a:pt x="388" y="391"/>
                  </a:lnTo>
                  <a:lnTo>
                    <a:pt x="356" y="390"/>
                  </a:lnTo>
                  <a:lnTo>
                    <a:pt x="325" y="390"/>
                  </a:lnTo>
                  <a:lnTo>
                    <a:pt x="295" y="390"/>
                  </a:lnTo>
                  <a:lnTo>
                    <a:pt x="263" y="388"/>
                  </a:lnTo>
                  <a:lnTo>
                    <a:pt x="234" y="388"/>
                  </a:lnTo>
                  <a:lnTo>
                    <a:pt x="203" y="388"/>
                  </a:lnTo>
                  <a:lnTo>
                    <a:pt x="175" y="386"/>
                  </a:lnTo>
                  <a:lnTo>
                    <a:pt x="148" y="386"/>
                  </a:lnTo>
                  <a:lnTo>
                    <a:pt x="120" y="385"/>
                  </a:lnTo>
                  <a:lnTo>
                    <a:pt x="97" y="385"/>
                  </a:lnTo>
                  <a:lnTo>
                    <a:pt x="73" y="383"/>
                  </a:lnTo>
                  <a:lnTo>
                    <a:pt x="51" y="383"/>
                  </a:lnTo>
                  <a:lnTo>
                    <a:pt x="32" y="381"/>
                  </a:lnTo>
                  <a:lnTo>
                    <a:pt x="16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9" name="Freeform 162"/>
            <p:cNvSpPr>
              <a:spLocks/>
            </p:cNvSpPr>
            <p:nvPr/>
          </p:nvSpPr>
          <p:spPr bwMode="auto">
            <a:xfrm>
              <a:off x="7489825" y="3303588"/>
              <a:ext cx="641350" cy="649287"/>
            </a:xfrm>
            <a:custGeom>
              <a:avLst/>
              <a:gdLst>
                <a:gd name="T0" fmla="*/ 391 w 641"/>
                <a:gd name="T1" fmla="*/ 501 h 731"/>
                <a:gd name="T2" fmla="*/ 361 w 641"/>
                <a:gd name="T3" fmla="*/ 475 h 731"/>
                <a:gd name="T4" fmla="*/ 321 w 641"/>
                <a:gd name="T5" fmla="*/ 442 h 731"/>
                <a:gd name="T6" fmla="*/ 317 w 641"/>
                <a:gd name="T7" fmla="*/ 435 h 731"/>
                <a:gd name="T8" fmla="*/ 299 w 641"/>
                <a:gd name="T9" fmla="*/ 432 h 731"/>
                <a:gd name="T10" fmla="*/ 290 w 641"/>
                <a:gd name="T11" fmla="*/ 409 h 731"/>
                <a:gd name="T12" fmla="*/ 288 w 641"/>
                <a:gd name="T13" fmla="*/ 391 h 731"/>
                <a:gd name="T14" fmla="*/ 289 w 641"/>
                <a:gd name="T15" fmla="*/ 363 h 731"/>
                <a:gd name="T16" fmla="*/ 277 w 641"/>
                <a:gd name="T17" fmla="*/ 329 h 731"/>
                <a:gd name="T18" fmla="*/ 281 w 641"/>
                <a:gd name="T19" fmla="*/ 326 h 731"/>
                <a:gd name="T20" fmla="*/ 299 w 641"/>
                <a:gd name="T21" fmla="*/ 306 h 731"/>
                <a:gd name="T22" fmla="*/ 313 w 641"/>
                <a:gd name="T23" fmla="*/ 244 h 731"/>
                <a:gd name="T24" fmla="*/ 318 w 641"/>
                <a:gd name="T25" fmla="*/ 237 h 731"/>
                <a:gd name="T26" fmla="*/ 344 w 641"/>
                <a:gd name="T27" fmla="*/ 215 h 731"/>
                <a:gd name="T28" fmla="*/ 373 w 641"/>
                <a:gd name="T29" fmla="*/ 189 h 731"/>
                <a:gd name="T30" fmla="*/ 389 w 641"/>
                <a:gd name="T31" fmla="*/ 169 h 731"/>
                <a:gd name="T32" fmla="*/ 404 w 641"/>
                <a:gd name="T33" fmla="*/ 152 h 731"/>
                <a:gd name="T34" fmla="*/ 425 w 641"/>
                <a:gd name="T35" fmla="*/ 140 h 731"/>
                <a:gd name="T36" fmla="*/ 445 w 641"/>
                <a:gd name="T37" fmla="*/ 134 h 731"/>
                <a:gd name="T38" fmla="*/ 468 w 641"/>
                <a:gd name="T39" fmla="*/ 121 h 731"/>
                <a:gd name="T40" fmla="*/ 482 w 641"/>
                <a:gd name="T41" fmla="*/ 111 h 731"/>
                <a:gd name="T42" fmla="*/ 481 w 641"/>
                <a:gd name="T43" fmla="*/ 110 h 731"/>
                <a:gd name="T44" fmla="*/ 455 w 641"/>
                <a:gd name="T45" fmla="*/ 113 h 731"/>
                <a:gd name="T46" fmla="*/ 398 w 641"/>
                <a:gd name="T47" fmla="*/ 107 h 731"/>
                <a:gd name="T48" fmla="*/ 394 w 641"/>
                <a:gd name="T49" fmla="*/ 97 h 731"/>
                <a:gd name="T50" fmla="*/ 372 w 641"/>
                <a:gd name="T51" fmla="*/ 110 h 731"/>
                <a:gd name="T52" fmla="*/ 347 w 641"/>
                <a:gd name="T53" fmla="*/ 110 h 731"/>
                <a:gd name="T54" fmla="*/ 338 w 641"/>
                <a:gd name="T55" fmla="*/ 101 h 731"/>
                <a:gd name="T56" fmla="*/ 329 w 641"/>
                <a:gd name="T57" fmla="*/ 99 h 731"/>
                <a:gd name="T58" fmla="*/ 322 w 641"/>
                <a:gd name="T59" fmla="*/ 89 h 731"/>
                <a:gd name="T60" fmla="*/ 305 w 641"/>
                <a:gd name="T61" fmla="*/ 98 h 731"/>
                <a:gd name="T62" fmla="*/ 295 w 641"/>
                <a:gd name="T63" fmla="*/ 85 h 731"/>
                <a:gd name="T64" fmla="*/ 283 w 641"/>
                <a:gd name="T65" fmla="*/ 74 h 731"/>
                <a:gd name="T66" fmla="*/ 286 w 641"/>
                <a:gd name="T67" fmla="*/ 73 h 731"/>
                <a:gd name="T68" fmla="*/ 261 w 641"/>
                <a:gd name="T69" fmla="*/ 69 h 731"/>
                <a:gd name="T70" fmla="*/ 237 w 641"/>
                <a:gd name="T71" fmla="*/ 67 h 731"/>
                <a:gd name="T72" fmla="*/ 215 w 641"/>
                <a:gd name="T73" fmla="*/ 77 h 731"/>
                <a:gd name="T74" fmla="*/ 180 w 641"/>
                <a:gd name="T75" fmla="*/ 63 h 731"/>
                <a:gd name="T76" fmla="*/ 156 w 641"/>
                <a:gd name="T77" fmla="*/ 53 h 731"/>
                <a:gd name="T78" fmla="*/ 127 w 641"/>
                <a:gd name="T79" fmla="*/ 27 h 731"/>
                <a:gd name="T80" fmla="*/ 7 w 641"/>
                <a:gd name="T81" fmla="*/ 66 h 731"/>
                <a:gd name="T82" fmla="*/ 5 w 641"/>
                <a:gd name="T83" fmla="*/ 98 h 731"/>
                <a:gd name="T84" fmla="*/ 14 w 641"/>
                <a:gd name="T85" fmla="*/ 137 h 731"/>
                <a:gd name="T86" fmla="*/ 17 w 641"/>
                <a:gd name="T87" fmla="*/ 160 h 731"/>
                <a:gd name="T88" fmla="*/ 21 w 641"/>
                <a:gd name="T89" fmla="*/ 195 h 731"/>
                <a:gd name="T90" fmla="*/ 21 w 641"/>
                <a:gd name="T91" fmla="*/ 218 h 731"/>
                <a:gd name="T92" fmla="*/ 43 w 641"/>
                <a:gd name="T93" fmla="*/ 315 h 731"/>
                <a:gd name="T94" fmla="*/ 21 w 641"/>
                <a:gd name="T95" fmla="*/ 343 h 731"/>
                <a:gd name="T96" fmla="*/ 29 w 641"/>
                <a:gd name="T97" fmla="*/ 357 h 731"/>
                <a:gd name="T98" fmla="*/ 48 w 641"/>
                <a:gd name="T99" fmla="*/ 371 h 731"/>
                <a:gd name="T100" fmla="*/ 48 w 641"/>
                <a:gd name="T101" fmla="*/ 425 h 731"/>
                <a:gd name="T102" fmla="*/ 47 w 641"/>
                <a:gd name="T103" fmla="*/ 513 h 731"/>
                <a:gd name="T104" fmla="*/ 49 w 641"/>
                <a:gd name="T105" fmla="*/ 538 h 731"/>
                <a:gd name="T106" fmla="*/ 96 w 641"/>
                <a:gd name="T107" fmla="*/ 538 h 731"/>
                <a:gd name="T108" fmla="*/ 177 w 641"/>
                <a:gd name="T109" fmla="*/ 536 h 731"/>
                <a:gd name="T110" fmla="*/ 269 w 641"/>
                <a:gd name="T111" fmla="*/ 534 h 731"/>
                <a:gd name="T112" fmla="*/ 350 w 641"/>
                <a:gd name="T113" fmla="*/ 533 h 731"/>
                <a:gd name="T114" fmla="*/ 396 w 641"/>
                <a:gd name="T115" fmla="*/ 529 h 7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1"/>
                <a:gd name="T175" fmla="*/ 0 h 731"/>
                <a:gd name="T176" fmla="*/ 641 w 641"/>
                <a:gd name="T177" fmla="*/ 731 h 7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1" h="731">
                  <a:moveTo>
                    <a:pt x="526" y="718"/>
                  </a:moveTo>
                  <a:lnTo>
                    <a:pt x="528" y="716"/>
                  </a:lnTo>
                  <a:lnTo>
                    <a:pt x="528" y="709"/>
                  </a:lnTo>
                  <a:lnTo>
                    <a:pt x="525" y="701"/>
                  </a:lnTo>
                  <a:lnTo>
                    <a:pt x="523" y="691"/>
                  </a:lnTo>
                  <a:lnTo>
                    <a:pt x="520" y="682"/>
                  </a:lnTo>
                  <a:lnTo>
                    <a:pt x="518" y="674"/>
                  </a:lnTo>
                  <a:lnTo>
                    <a:pt x="515" y="667"/>
                  </a:lnTo>
                  <a:lnTo>
                    <a:pt x="513" y="665"/>
                  </a:lnTo>
                  <a:lnTo>
                    <a:pt x="499" y="660"/>
                  </a:lnTo>
                  <a:lnTo>
                    <a:pt x="487" y="653"/>
                  </a:lnTo>
                  <a:lnTo>
                    <a:pt x="479" y="645"/>
                  </a:lnTo>
                  <a:lnTo>
                    <a:pt x="471" y="637"/>
                  </a:lnTo>
                  <a:lnTo>
                    <a:pt x="465" y="628"/>
                  </a:lnTo>
                  <a:lnTo>
                    <a:pt x="460" y="620"/>
                  </a:lnTo>
                  <a:lnTo>
                    <a:pt x="457" y="616"/>
                  </a:lnTo>
                  <a:lnTo>
                    <a:pt x="457" y="613"/>
                  </a:lnTo>
                  <a:lnTo>
                    <a:pt x="427" y="601"/>
                  </a:lnTo>
                  <a:lnTo>
                    <a:pt x="425" y="593"/>
                  </a:lnTo>
                  <a:lnTo>
                    <a:pt x="423" y="593"/>
                  </a:lnTo>
                  <a:lnTo>
                    <a:pt x="423" y="591"/>
                  </a:lnTo>
                  <a:lnTo>
                    <a:pt x="421" y="591"/>
                  </a:lnTo>
                  <a:lnTo>
                    <a:pt x="418" y="591"/>
                  </a:lnTo>
                  <a:lnTo>
                    <a:pt x="416" y="591"/>
                  </a:lnTo>
                  <a:lnTo>
                    <a:pt x="413" y="593"/>
                  </a:lnTo>
                  <a:lnTo>
                    <a:pt x="410" y="591"/>
                  </a:lnTo>
                  <a:lnTo>
                    <a:pt x="405" y="589"/>
                  </a:lnTo>
                  <a:lnTo>
                    <a:pt x="398" y="587"/>
                  </a:lnTo>
                  <a:lnTo>
                    <a:pt x="393" y="582"/>
                  </a:lnTo>
                  <a:lnTo>
                    <a:pt x="388" y="577"/>
                  </a:lnTo>
                  <a:lnTo>
                    <a:pt x="384" y="574"/>
                  </a:lnTo>
                  <a:lnTo>
                    <a:pt x="383" y="569"/>
                  </a:lnTo>
                  <a:lnTo>
                    <a:pt x="383" y="564"/>
                  </a:lnTo>
                  <a:lnTo>
                    <a:pt x="386" y="555"/>
                  </a:lnTo>
                  <a:lnTo>
                    <a:pt x="388" y="550"/>
                  </a:lnTo>
                  <a:lnTo>
                    <a:pt x="388" y="545"/>
                  </a:lnTo>
                  <a:lnTo>
                    <a:pt x="388" y="542"/>
                  </a:lnTo>
                  <a:lnTo>
                    <a:pt x="386" y="538"/>
                  </a:lnTo>
                  <a:lnTo>
                    <a:pt x="384" y="535"/>
                  </a:lnTo>
                  <a:lnTo>
                    <a:pt x="383" y="532"/>
                  </a:lnTo>
                  <a:lnTo>
                    <a:pt x="379" y="528"/>
                  </a:lnTo>
                  <a:lnTo>
                    <a:pt x="379" y="523"/>
                  </a:lnTo>
                  <a:lnTo>
                    <a:pt x="379" y="515"/>
                  </a:lnTo>
                  <a:lnTo>
                    <a:pt x="379" y="508"/>
                  </a:lnTo>
                  <a:lnTo>
                    <a:pt x="383" y="499"/>
                  </a:lnTo>
                  <a:lnTo>
                    <a:pt x="384" y="493"/>
                  </a:lnTo>
                  <a:lnTo>
                    <a:pt x="388" y="486"/>
                  </a:lnTo>
                  <a:lnTo>
                    <a:pt x="388" y="481"/>
                  </a:lnTo>
                  <a:lnTo>
                    <a:pt x="389" y="481"/>
                  </a:lnTo>
                  <a:lnTo>
                    <a:pt x="381" y="467"/>
                  </a:lnTo>
                  <a:lnTo>
                    <a:pt x="367" y="467"/>
                  </a:lnTo>
                  <a:lnTo>
                    <a:pt x="367" y="447"/>
                  </a:lnTo>
                  <a:lnTo>
                    <a:pt x="369" y="447"/>
                  </a:lnTo>
                  <a:lnTo>
                    <a:pt x="371" y="445"/>
                  </a:lnTo>
                  <a:lnTo>
                    <a:pt x="372" y="445"/>
                  </a:lnTo>
                  <a:lnTo>
                    <a:pt x="374" y="442"/>
                  </a:lnTo>
                  <a:lnTo>
                    <a:pt x="374" y="440"/>
                  </a:lnTo>
                  <a:lnTo>
                    <a:pt x="376" y="437"/>
                  </a:lnTo>
                  <a:lnTo>
                    <a:pt x="377" y="432"/>
                  </a:lnTo>
                  <a:lnTo>
                    <a:pt x="384" y="427"/>
                  </a:lnTo>
                  <a:lnTo>
                    <a:pt x="389" y="422"/>
                  </a:lnTo>
                  <a:lnTo>
                    <a:pt x="398" y="415"/>
                  </a:lnTo>
                  <a:lnTo>
                    <a:pt x="405" y="410"/>
                  </a:lnTo>
                  <a:lnTo>
                    <a:pt x="411" y="406"/>
                  </a:lnTo>
                  <a:lnTo>
                    <a:pt x="415" y="403"/>
                  </a:lnTo>
                  <a:lnTo>
                    <a:pt x="418" y="403"/>
                  </a:lnTo>
                  <a:lnTo>
                    <a:pt x="416" y="332"/>
                  </a:lnTo>
                  <a:lnTo>
                    <a:pt x="415" y="332"/>
                  </a:lnTo>
                  <a:lnTo>
                    <a:pt x="415" y="330"/>
                  </a:lnTo>
                  <a:lnTo>
                    <a:pt x="416" y="329"/>
                  </a:lnTo>
                  <a:lnTo>
                    <a:pt x="418" y="325"/>
                  </a:lnTo>
                  <a:lnTo>
                    <a:pt x="423" y="322"/>
                  </a:lnTo>
                  <a:lnTo>
                    <a:pt x="430" y="317"/>
                  </a:lnTo>
                  <a:lnTo>
                    <a:pt x="435" y="313"/>
                  </a:lnTo>
                  <a:lnTo>
                    <a:pt x="440" y="308"/>
                  </a:lnTo>
                  <a:lnTo>
                    <a:pt x="445" y="303"/>
                  </a:lnTo>
                  <a:lnTo>
                    <a:pt x="450" y="298"/>
                  </a:lnTo>
                  <a:lnTo>
                    <a:pt x="457" y="293"/>
                  </a:lnTo>
                  <a:lnTo>
                    <a:pt x="464" y="286"/>
                  </a:lnTo>
                  <a:lnTo>
                    <a:pt x="471" y="279"/>
                  </a:lnTo>
                  <a:lnTo>
                    <a:pt x="477" y="274"/>
                  </a:lnTo>
                  <a:lnTo>
                    <a:pt x="484" y="268"/>
                  </a:lnTo>
                  <a:lnTo>
                    <a:pt x="491" y="261"/>
                  </a:lnTo>
                  <a:lnTo>
                    <a:pt x="496" y="256"/>
                  </a:lnTo>
                  <a:lnTo>
                    <a:pt x="503" y="249"/>
                  </a:lnTo>
                  <a:lnTo>
                    <a:pt x="506" y="244"/>
                  </a:lnTo>
                  <a:lnTo>
                    <a:pt x="511" y="239"/>
                  </a:lnTo>
                  <a:lnTo>
                    <a:pt x="515" y="235"/>
                  </a:lnTo>
                  <a:lnTo>
                    <a:pt x="516" y="232"/>
                  </a:lnTo>
                  <a:lnTo>
                    <a:pt x="518" y="229"/>
                  </a:lnTo>
                  <a:lnTo>
                    <a:pt x="520" y="224"/>
                  </a:lnTo>
                  <a:lnTo>
                    <a:pt x="523" y="220"/>
                  </a:lnTo>
                  <a:lnTo>
                    <a:pt x="525" y="217"/>
                  </a:lnTo>
                  <a:lnTo>
                    <a:pt x="528" y="213"/>
                  </a:lnTo>
                  <a:lnTo>
                    <a:pt x="533" y="210"/>
                  </a:lnTo>
                  <a:lnTo>
                    <a:pt x="537" y="207"/>
                  </a:lnTo>
                  <a:lnTo>
                    <a:pt x="542" y="203"/>
                  </a:lnTo>
                  <a:lnTo>
                    <a:pt x="547" y="200"/>
                  </a:lnTo>
                  <a:lnTo>
                    <a:pt x="550" y="198"/>
                  </a:lnTo>
                  <a:lnTo>
                    <a:pt x="555" y="195"/>
                  </a:lnTo>
                  <a:lnTo>
                    <a:pt x="560" y="193"/>
                  </a:lnTo>
                  <a:lnTo>
                    <a:pt x="565" y="190"/>
                  </a:lnTo>
                  <a:lnTo>
                    <a:pt x="570" y="188"/>
                  </a:lnTo>
                  <a:lnTo>
                    <a:pt x="574" y="188"/>
                  </a:lnTo>
                  <a:lnTo>
                    <a:pt x="579" y="186"/>
                  </a:lnTo>
                  <a:lnTo>
                    <a:pt x="582" y="185"/>
                  </a:lnTo>
                  <a:lnTo>
                    <a:pt x="587" y="183"/>
                  </a:lnTo>
                  <a:lnTo>
                    <a:pt x="592" y="181"/>
                  </a:lnTo>
                  <a:lnTo>
                    <a:pt x="597" y="180"/>
                  </a:lnTo>
                  <a:lnTo>
                    <a:pt x="603" y="176"/>
                  </a:lnTo>
                  <a:lnTo>
                    <a:pt x="608" y="173"/>
                  </a:lnTo>
                  <a:lnTo>
                    <a:pt x="613" y="169"/>
                  </a:lnTo>
                  <a:lnTo>
                    <a:pt x="618" y="166"/>
                  </a:lnTo>
                  <a:lnTo>
                    <a:pt x="623" y="164"/>
                  </a:lnTo>
                  <a:lnTo>
                    <a:pt x="628" y="161"/>
                  </a:lnTo>
                  <a:lnTo>
                    <a:pt x="631" y="158"/>
                  </a:lnTo>
                  <a:lnTo>
                    <a:pt x="635" y="156"/>
                  </a:lnTo>
                  <a:lnTo>
                    <a:pt x="638" y="154"/>
                  </a:lnTo>
                  <a:lnTo>
                    <a:pt x="640" y="153"/>
                  </a:lnTo>
                  <a:lnTo>
                    <a:pt x="641" y="151"/>
                  </a:lnTo>
                  <a:lnTo>
                    <a:pt x="641" y="149"/>
                  </a:lnTo>
                  <a:lnTo>
                    <a:pt x="640" y="149"/>
                  </a:lnTo>
                  <a:lnTo>
                    <a:pt x="638" y="149"/>
                  </a:lnTo>
                  <a:lnTo>
                    <a:pt x="633" y="149"/>
                  </a:lnTo>
                  <a:lnTo>
                    <a:pt x="625" y="153"/>
                  </a:lnTo>
                  <a:lnTo>
                    <a:pt x="618" y="153"/>
                  </a:lnTo>
                  <a:lnTo>
                    <a:pt x="611" y="153"/>
                  </a:lnTo>
                  <a:lnTo>
                    <a:pt x="606" y="153"/>
                  </a:lnTo>
                  <a:lnTo>
                    <a:pt x="603" y="149"/>
                  </a:lnTo>
                  <a:lnTo>
                    <a:pt x="599" y="147"/>
                  </a:lnTo>
                  <a:lnTo>
                    <a:pt x="597" y="146"/>
                  </a:lnTo>
                  <a:lnTo>
                    <a:pt x="596" y="144"/>
                  </a:lnTo>
                  <a:lnTo>
                    <a:pt x="530" y="144"/>
                  </a:lnTo>
                  <a:lnTo>
                    <a:pt x="530" y="131"/>
                  </a:lnTo>
                  <a:lnTo>
                    <a:pt x="528" y="131"/>
                  </a:lnTo>
                  <a:lnTo>
                    <a:pt x="526" y="131"/>
                  </a:lnTo>
                  <a:lnTo>
                    <a:pt x="525" y="131"/>
                  </a:lnTo>
                  <a:lnTo>
                    <a:pt x="523" y="131"/>
                  </a:lnTo>
                  <a:lnTo>
                    <a:pt x="521" y="131"/>
                  </a:lnTo>
                  <a:lnTo>
                    <a:pt x="520" y="131"/>
                  </a:lnTo>
                  <a:lnTo>
                    <a:pt x="518" y="131"/>
                  </a:lnTo>
                  <a:lnTo>
                    <a:pt x="509" y="139"/>
                  </a:lnTo>
                  <a:lnTo>
                    <a:pt x="501" y="146"/>
                  </a:lnTo>
                  <a:lnTo>
                    <a:pt x="494" y="149"/>
                  </a:lnTo>
                  <a:lnTo>
                    <a:pt x="487" y="153"/>
                  </a:lnTo>
                  <a:lnTo>
                    <a:pt x="481" y="154"/>
                  </a:lnTo>
                  <a:lnTo>
                    <a:pt x="476" y="154"/>
                  </a:lnTo>
                  <a:lnTo>
                    <a:pt x="471" y="153"/>
                  </a:lnTo>
                  <a:lnTo>
                    <a:pt x="465" y="153"/>
                  </a:lnTo>
                  <a:lnTo>
                    <a:pt x="462" y="149"/>
                  </a:lnTo>
                  <a:lnTo>
                    <a:pt x="459" y="147"/>
                  </a:lnTo>
                  <a:lnTo>
                    <a:pt x="455" y="144"/>
                  </a:lnTo>
                  <a:lnTo>
                    <a:pt x="454" y="142"/>
                  </a:lnTo>
                  <a:lnTo>
                    <a:pt x="452" y="141"/>
                  </a:lnTo>
                  <a:lnTo>
                    <a:pt x="450" y="139"/>
                  </a:lnTo>
                  <a:lnTo>
                    <a:pt x="450" y="137"/>
                  </a:lnTo>
                  <a:lnTo>
                    <a:pt x="450" y="136"/>
                  </a:lnTo>
                  <a:lnTo>
                    <a:pt x="449" y="136"/>
                  </a:lnTo>
                  <a:lnTo>
                    <a:pt x="447" y="136"/>
                  </a:lnTo>
                  <a:lnTo>
                    <a:pt x="443" y="136"/>
                  </a:lnTo>
                  <a:lnTo>
                    <a:pt x="440" y="136"/>
                  </a:lnTo>
                  <a:lnTo>
                    <a:pt x="437" y="134"/>
                  </a:lnTo>
                  <a:lnTo>
                    <a:pt x="435" y="132"/>
                  </a:lnTo>
                  <a:lnTo>
                    <a:pt x="433" y="131"/>
                  </a:lnTo>
                  <a:lnTo>
                    <a:pt x="432" y="127"/>
                  </a:lnTo>
                  <a:lnTo>
                    <a:pt x="432" y="125"/>
                  </a:lnTo>
                  <a:lnTo>
                    <a:pt x="430" y="124"/>
                  </a:lnTo>
                  <a:lnTo>
                    <a:pt x="428" y="120"/>
                  </a:lnTo>
                  <a:lnTo>
                    <a:pt x="427" y="117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5" y="119"/>
                  </a:lnTo>
                  <a:lnTo>
                    <a:pt x="411" y="122"/>
                  </a:lnTo>
                  <a:lnTo>
                    <a:pt x="405" y="132"/>
                  </a:lnTo>
                  <a:lnTo>
                    <a:pt x="399" y="136"/>
                  </a:lnTo>
                  <a:lnTo>
                    <a:pt x="396" y="134"/>
                  </a:lnTo>
                  <a:lnTo>
                    <a:pt x="396" y="131"/>
                  </a:lnTo>
                  <a:lnTo>
                    <a:pt x="394" y="125"/>
                  </a:lnTo>
                  <a:lnTo>
                    <a:pt x="393" y="120"/>
                  </a:lnTo>
                  <a:lnTo>
                    <a:pt x="393" y="115"/>
                  </a:lnTo>
                  <a:lnTo>
                    <a:pt x="389" y="112"/>
                  </a:lnTo>
                  <a:lnTo>
                    <a:pt x="381" y="109"/>
                  </a:lnTo>
                  <a:lnTo>
                    <a:pt x="377" y="105"/>
                  </a:lnTo>
                  <a:lnTo>
                    <a:pt x="376" y="103"/>
                  </a:lnTo>
                  <a:lnTo>
                    <a:pt x="376" y="102"/>
                  </a:lnTo>
                  <a:lnTo>
                    <a:pt x="376" y="100"/>
                  </a:lnTo>
                  <a:lnTo>
                    <a:pt x="377" y="100"/>
                  </a:lnTo>
                  <a:lnTo>
                    <a:pt x="379" y="98"/>
                  </a:lnTo>
                  <a:lnTo>
                    <a:pt x="377" y="98"/>
                  </a:lnTo>
                  <a:lnTo>
                    <a:pt x="374" y="97"/>
                  </a:lnTo>
                  <a:lnTo>
                    <a:pt x="371" y="97"/>
                  </a:lnTo>
                  <a:lnTo>
                    <a:pt x="364" y="97"/>
                  </a:lnTo>
                  <a:lnTo>
                    <a:pt x="355" y="95"/>
                  </a:lnTo>
                  <a:lnTo>
                    <a:pt x="347" y="93"/>
                  </a:lnTo>
                  <a:lnTo>
                    <a:pt x="339" y="92"/>
                  </a:lnTo>
                  <a:lnTo>
                    <a:pt x="332" y="90"/>
                  </a:lnTo>
                  <a:lnTo>
                    <a:pt x="327" y="88"/>
                  </a:lnTo>
                  <a:lnTo>
                    <a:pt x="322" y="88"/>
                  </a:lnTo>
                  <a:lnTo>
                    <a:pt x="318" y="88"/>
                  </a:lnTo>
                  <a:lnTo>
                    <a:pt x="315" y="90"/>
                  </a:lnTo>
                  <a:lnTo>
                    <a:pt x="311" y="92"/>
                  </a:lnTo>
                  <a:lnTo>
                    <a:pt x="306" y="98"/>
                  </a:lnTo>
                  <a:lnTo>
                    <a:pt x="301" y="102"/>
                  </a:lnTo>
                  <a:lnTo>
                    <a:pt x="296" y="105"/>
                  </a:lnTo>
                  <a:lnTo>
                    <a:pt x="289" y="105"/>
                  </a:lnTo>
                  <a:lnTo>
                    <a:pt x="286" y="105"/>
                  </a:lnTo>
                  <a:lnTo>
                    <a:pt x="283" y="105"/>
                  </a:lnTo>
                  <a:lnTo>
                    <a:pt x="279" y="105"/>
                  </a:lnTo>
                  <a:lnTo>
                    <a:pt x="278" y="105"/>
                  </a:lnTo>
                  <a:lnTo>
                    <a:pt x="276" y="92"/>
                  </a:lnTo>
                  <a:lnTo>
                    <a:pt x="242" y="92"/>
                  </a:lnTo>
                  <a:lnTo>
                    <a:pt x="240" y="83"/>
                  </a:lnTo>
                  <a:lnTo>
                    <a:pt x="229" y="85"/>
                  </a:lnTo>
                  <a:lnTo>
                    <a:pt x="222" y="85"/>
                  </a:lnTo>
                  <a:lnTo>
                    <a:pt x="215" y="83"/>
                  </a:lnTo>
                  <a:lnTo>
                    <a:pt x="212" y="80"/>
                  </a:lnTo>
                  <a:lnTo>
                    <a:pt x="208" y="76"/>
                  </a:lnTo>
                  <a:lnTo>
                    <a:pt x="207" y="73"/>
                  </a:lnTo>
                  <a:lnTo>
                    <a:pt x="205" y="71"/>
                  </a:lnTo>
                  <a:lnTo>
                    <a:pt x="205" y="70"/>
                  </a:lnTo>
                  <a:lnTo>
                    <a:pt x="205" y="26"/>
                  </a:lnTo>
                  <a:lnTo>
                    <a:pt x="181" y="2"/>
                  </a:lnTo>
                  <a:lnTo>
                    <a:pt x="168" y="0"/>
                  </a:lnTo>
                  <a:lnTo>
                    <a:pt x="169" y="37"/>
                  </a:lnTo>
                  <a:lnTo>
                    <a:pt x="159" y="46"/>
                  </a:lnTo>
                  <a:lnTo>
                    <a:pt x="0" y="48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93"/>
                  </a:lnTo>
                  <a:lnTo>
                    <a:pt x="5" y="100"/>
                  </a:lnTo>
                  <a:lnTo>
                    <a:pt x="5" y="107"/>
                  </a:lnTo>
                  <a:lnTo>
                    <a:pt x="5" y="114"/>
                  </a:lnTo>
                  <a:lnTo>
                    <a:pt x="5" y="124"/>
                  </a:lnTo>
                  <a:lnTo>
                    <a:pt x="5" y="132"/>
                  </a:lnTo>
                  <a:lnTo>
                    <a:pt x="5" y="142"/>
                  </a:lnTo>
                  <a:lnTo>
                    <a:pt x="7" y="153"/>
                  </a:lnTo>
                  <a:lnTo>
                    <a:pt x="7" y="161"/>
                  </a:lnTo>
                  <a:lnTo>
                    <a:pt x="9" y="169"/>
                  </a:lnTo>
                  <a:lnTo>
                    <a:pt x="10" y="178"/>
                  </a:lnTo>
                  <a:lnTo>
                    <a:pt x="14" y="186"/>
                  </a:lnTo>
                  <a:lnTo>
                    <a:pt x="17" y="193"/>
                  </a:lnTo>
                  <a:lnTo>
                    <a:pt x="22" y="198"/>
                  </a:lnTo>
                  <a:lnTo>
                    <a:pt x="22" y="200"/>
                  </a:lnTo>
                  <a:lnTo>
                    <a:pt x="22" y="203"/>
                  </a:lnTo>
                  <a:lnTo>
                    <a:pt x="24" y="208"/>
                  </a:lnTo>
                  <a:lnTo>
                    <a:pt x="25" y="217"/>
                  </a:lnTo>
                  <a:lnTo>
                    <a:pt x="27" y="225"/>
                  </a:lnTo>
                  <a:lnTo>
                    <a:pt x="29" y="235"/>
                  </a:lnTo>
                  <a:lnTo>
                    <a:pt x="29" y="246"/>
                  </a:lnTo>
                  <a:lnTo>
                    <a:pt x="31" y="256"/>
                  </a:lnTo>
                  <a:lnTo>
                    <a:pt x="31" y="259"/>
                  </a:lnTo>
                  <a:lnTo>
                    <a:pt x="31" y="264"/>
                  </a:lnTo>
                  <a:lnTo>
                    <a:pt x="31" y="271"/>
                  </a:lnTo>
                  <a:lnTo>
                    <a:pt x="31" y="278"/>
                  </a:lnTo>
                  <a:lnTo>
                    <a:pt x="31" y="285"/>
                  </a:lnTo>
                  <a:lnTo>
                    <a:pt x="31" y="290"/>
                  </a:lnTo>
                  <a:lnTo>
                    <a:pt x="31" y="295"/>
                  </a:lnTo>
                  <a:lnTo>
                    <a:pt x="31" y="296"/>
                  </a:lnTo>
                  <a:lnTo>
                    <a:pt x="39" y="310"/>
                  </a:lnTo>
                  <a:lnTo>
                    <a:pt x="36" y="332"/>
                  </a:lnTo>
                  <a:lnTo>
                    <a:pt x="39" y="362"/>
                  </a:lnTo>
                  <a:lnTo>
                    <a:pt x="49" y="376"/>
                  </a:lnTo>
                  <a:lnTo>
                    <a:pt x="54" y="389"/>
                  </a:lnTo>
                  <a:lnTo>
                    <a:pt x="53" y="427"/>
                  </a:lnTo>
                  <a:lnTo>
                    <a:pt x="53" y="437"/>
                  </a:lnTo>
                  <a:lnTo>
                    <a:pt x="37" y="455"/>
                  </a:lnTo>
                  <a:lnTo>
                    <a:pt x="36" y="457"/>
                  </a:lnTo>
                  <a:lnTo>
                    <a:pt x="34" y="459"/>
                  </a:lnTo>
                  <a:lnTo>
                    <a:pt x="32" y="462"/>
                  </a:lnTo>
                  <a:lnTo>
                    <a:pt x="31" y="466"/>
                  </a:lnTo>
                  <a:lnTo>
                    <a:pt x="29" y="469"/>
                  </a:lnTo>
                  <a:lnTo>
                    <a:pt x="29" y="474"/>
                  </a:lnTo>
                  <a:lnTo>
                    <a:pt x="31" y="477"/>
                  </a:lnTo>
                  <a:lnTo>
                    <a:pt x="34" y="481"/>
                  </a:lnTo>
                  <a:lnTo>
                    <a:pt x="36" y="481"/>
                  </a:lnTo>
                  <a:lnTo>
                    <a:pt x="39" y="484"/>
                  </a:lnTo>
                  <a:lnTo>
                    <a:pt x="44" y="488"/>
                  </a:lnTo>
                  <a:lnTo>
                    <a:pt x="49" y="491"/>
                  </a:lnTo>
                  <a:lnTo>
                    <a:pt x="54" y="496"/>
                  </a:lnTo>
                  <a:lnTo>
                    <a:pt x="59" y="499"/>
                  </a:lnTo>
                  <a:lnTo>
                    <a:pt x="61" y="501"/>
                  </a:lnTo>
                  <a:lnTo>
                    <a:pt x="63" y="503"/>
                  </a:lnTo>
                  <a:lnTo>
                    <a:pt x="63" y="505"/>
                  </a:lnTo>
                  <a:lnTo>
                    <a:pt x="63" y="511"/>
                  </a:lnTo>
                  <a:lnTo>
                    <a:pt x="63" y="523"/>
                  </a:lnTo>
                  <a:lnTo>
                    <a:pt x="63" y="538"/>
                  </a:lnTo>
                  <a:lnTo>
                    <a:pt x="63" y="555"/>
                  </a:lnTo>
                  <a:lnTo>
                    <a:pt x="63" y="576"/>
                  </a:lnTo>
                  <a:lnTo>
                    <a:pt x="63" y="596"/>
                  </a:lnTo>
                  <a:lnTo>
                    <a:pt x="63" y="618"/>
                  </a:lnTo>
                  <a:lnTo>
                    <a:pt x="63" y="638"/>
                  </a:lnTo>
                  <a:lnTo>
                    <a:pt x="61" y="660"/>
                  </a:lnTo>
                  <a:lnTo>
                    <a:pt x="61" y="679"/>
                  </a:lnTo>
                  <a:lnTo>
                    <a:pt x="61" y="696"/>
                  </a:lnTo>
                  <a:lnTo>
                    <a:pt x="61" y="711"/>
                  </a:lnTo>
                  <a:lnTo>
                    <a:pt x="61" y="721"/>
                  </a:lnTo>
                  <a:lnTo>
                    <a:pt x="63" y="728"/>
                  </a:lnTo>
                  <a:lnTo>
                    <a:pt x="63" y="731"/>
                  </a:lnTo>
                  <a:lnTo>
                    <a:pt x="63" y="730"/>
                  </a:lnTo>
                  <a:lnTo>
                    <a:pt x="66" y="730"/>
                  </a:lnTo>
                  <a:lnTo>
                    <a:pt x="73" y="730"/>
                  </a:lnTo>
                  <a:lnTo>
                    <a:pt x="80" y="730"/>
                  </a:lnTo>
                  <a:lnTo>
                    <a:pt x="90" y="730"/>
                  </a:lnTo>
                  <a:lnTo>
                    <a:pt x="100" y="730"/>
                  </a:lnTo>
                  <a:lnTo>
                    <a:pt x="113" y="730"/>
                  </a:lnTo>
                  <a:lnTo>
                    <a:pt x="127" y="730"/>
                  </a:lnTo>
                  <a:lnTo>
                    <a:pt x="144" y="730"/>
                  </a:lnTo>
                  <a:lnTo>
                    <a:pt x="159" y="730"/>
                  </a:lnTo>
                  <a:lnTo>
                    <a:pt x="178" y="730"/>
                  </a:lnTo>
                  <a:lnTo>
                    <a:pt x="196" y="730"/>
                  </a:lnTo>
                  <a:lnTo>
                    <a:pt x="215" y="730"/>
                  </a:lnTo>
                  <a:lnTo>
                    <a:pt x="235" y="728"/>
                  </a:lnTo>
                  <a:lnTo>
                    <a:pt x="254" y="728"/>
                  </a:lnTo>
                  <a:lnTo>
                    <a:pt x="274" y="728"/>
                  </a:lnTo>
                  <a:lnTo>
                    <a:pt x="296" y="728"/>
                  </a:lnTo>
                  <a:lnTo>
                    <a:pt x="317" y="728"/>
                  </a:lnTo>
                  <a:lnTo>
                    <a:pt x="337" y="728"/>
                  </a:lnTo>
                  <a:lnTo>
                    <a:pt x="357" y="726"/>
                  </a:lnTo>
                  <a:lnTo>
                    <a:pt x="376" y="726"/>
                  </a:lnTo>
                  <a:lnTo>
                    <a:pt x="396" y="726"/>
                  </a:lnTo>
                  <a:lnTo>
                    <a:pt x="415" y="726"/>
                  </a:lnTo>
                  <a:lnTo>
                    <a:pt x="432" y="725"/>
                  </a:lnTo>
                  <a:lnTo>
                    <a:pt x="449" y="725"/>
                  </a:lnTo>
                  <a:lnTo>
                    <a:pt x="465" y="725"/>
                  </a:lnTo>
                  <a:lnTo>
                    <a:pt x="479" y="723"/>
                  </a:lnTo>
                  <a:lnTo>
                    <a:pt x="493" y="723"/>
                  </a:lnTo>
                  <a:lnTo>
                    <a:pt x="503" y="721"/>
                  </a:lnTo>
                  <a:lnTo>
                    <a:pt x="513" y="721"/>
                  </a:lnTo>
                  <a:lnTo>
                    <a:pt x="521" y="719"/>
                  </a:lnTo>
                  <a:lnTo>
                    <a:pt x="526" y="718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798" name="Group 163"/>
            <p:cNvGrpSpPr>
              <a:grpSpLocks/>
            </p:cNvGrpSpPr>
            <p:nvPr/>
          </p:nvGrpSpPr>
          <p:grpSpPr bwMode="auto">
            <a:xfrm>
              <a:off x="8621713" y="4019550"/>
              <a:ext cx="412750" cy="415925"/>
              <a:chOff x="3961" y="1493"/>
              <a:chExt cx="412" cy="469"/>
            </a:xfrm>
          </p:grpSpPr>
          <p:sp>
            <p:nvSpPr>
              <p:cNvPr id="551" name="Freeform 164"/>
              <p:cNvSpPr>
                <a:spLocks/>
              </p:cNvSpPr>
              <p:nvPr/>
            </p:nvSpPr>
            <p:spPr bwMode="auto">
              <a:xfrm>
                <a:off x="3961" y="1493"/>
                <a:ext cx="412" cy="469"/>
              </a:xfrm>
              <a:custGeom>
                <a:avLst/>
                <a:gdLst>
                  <a:gd name="T0" fmla="*/ 121 w 412"/>
                  <a:gd name="T1" fmla="*/ 76 h 469"/>
                  <a:gd name="T2" fmla="*/ 130 w 412"/>
                  <a:gd name="T3" fmla="*/ 73 h 469"/>
                  <a:gd name="T4" fmla="*/ 152 w 412"/>
                  <a:gd name="T5" fmla="*/ 78 h 469"/>
                  <a:gd name="T6" fmla="*/ 181 w 412"/>
                  <a:gd name="T7" fmla="*/ 79 h 469"/>
                  <a:gd name="T8" fmla="*/ 169 w 412"/>
                  <a:gd name="T9" fmla="*/ 100 h 469"/>
                  <a:gd name="T10" fmla="*/ 182 w 412"/>
                  <a:gd name="T11" fmla="*/ 100 h 469"/>
                  <a:gd name="T12" fmla="*/ 196 w 412"/>
                  <a:gd name="T13" fmla="*/ 93 h 469"/>
                  <a:gd name="T14" fmla="*/ 209 w 412"/>
                  <a:gd name="T15" fmla="*/ 98 h 469"/>
                  <a:gd name="T16" fmla="*/ 226 w 412"/>
                  <a:gd name="T17" fmla="*/ 91 h 469"/>
                  <a:gd name="T18" fmla="*/ 240 w 412"/>
                  <a:gd name="T19" fmla="*/ 86 h 469"/>
                  <a:gd name="T20" fmla="*/ 255 w 412"/>
                  <a:gd name="T21" fmla="*/ 78 h 469"/>
                  <a:gd name="T22" fmla="*/ 270 w 412"/>
                  <a:gd name="T23" fmla="*/ 76 h 469"/>
                  <a:gd name="T24" fmla="*/ 277 w 412"/>
                  <a:gd name="T25" fmla="*/ 76 h 469"/>
                  <a:gd name="T26" fmla="*/ 291 w 412"/>
                  <a:gd name="T27" fmla="*/ 62 h 469"/>
                  <a:gd name="T28" fmla="*/ 318 w 412"/>
                  <a:gd name="T29" fmla="*/ 37 h 469"/>
                  <a:gd name="T30" fmla="*/ 353 w 412"/>
                  <a:gd name="T31" fmla="*/ 12 h 469"/>
                  <a:gd name="T32" fmla="*/ 380 w 412"/>
                  <a:gd name="T33" fmla="*/ 0 h 469"/>
                  <a:gd name="T34" fmla="*/ 404 w 412"/>
                  <a:gd name="T35" fmla="*/ 176 h 469"/>
                  <a:gd name="T36" fmla="*/ 409 w 412"/>
                  <a:gd name="T37" fmla="*/ 206 h 469"/>
                  <a:gd name="T38" fmla="*/ 404 w 412"/>
                  <a:gd name="T39" fmla="*/ 227 h 469"/>
                  <a:gd name="T40" fmla="*/ 399 w 412"/>
                  <a:gd name="T41" fmla="*/ 262 h 469"/>
                  <a:gd name="T42" fmla="*/ 399 w 412"/>
                  <a:gd name="T43" fmla="*/ 274 h 469"/>
                  <a:gd name="T44" fmla="*/ 399 w 412"/>
                  <a:gd name="T45" fmla="*/ 291 h 469"/>
                  <a:gd name="T46" fmla="*/ 387 w 412"/>
                  <a:gd name="T47" fmla="*/ 308 h 469"/>
                  <a:gd name="T48" fmla="*/ 370 w 412"/>
                  <a:gd name="T49" fmla="*/ 326 h 469"/>
                  <a:gd name="T50" fmla="*/ 365 w 412"/>
                  <a:gd name="T51" fmla="*/ 333 h 469"/>
                  <a:gd name="T52" fmla="*/ 351 w 412"/>
                  <a:gd name="T53" fmla="*/ 337 h 469"/>
                  <a:gd name="T54" fmla="*/ 326 w 412"/>
                  <a:gd name="T55" fmla="*/ 382 h 469"/>
                  <a:gd name="T56" fmla="*/ 323 w 412"/>
                  <a:gd name="T57" fmla="*/ 396 h 469"/>
                  <a:gd name="T58" fmla="*/ 311 w 412"/>
                  <a:gd name="T59" fmla="*/ 391 h 469"/>
                  <a:gd name="T60" fmla="*/ 302 w 412"/>
                  <a:gd name="T61" fmla="*/ 387 h 469"/>
                  <a:gd name="T62" fmla="*/ 296 w 412"/>
                  <a:gd name="T63" fmla="*/ 404 h 469"/>
                  <a:gd name="T64" fmla="*/ 292 w 412"/>
                  <a:gd name="T65" fmla="*/ 413 h 469"/>
                  <a:gd name="T66" fmla="*/ 289 w 412"/>
                  <a:gd name="T67" fmla="*/ 419 h 469"/>
                  <a:gd name="T68" fmla="*/ 285 w 412"/>
                  <a:gd name="T69" fmla="*/ 453 h 469"/>
                  <a:gd name="T70" fmla="*/ 263 w 412"/>
                  <a:gd name="T71" fmla="*/ 469 h 469"/>
                  <a:gd name="T72" fmla="*/ 253 w 412"/>
                  <a:gd name="T73" fmla="*/ 458 h 469"/>
                  <a:gd name="T74" fmla="*/ 236 w 412"/>
                  <a:gd name="T75" fmla="*/ 450 h 469"/>
                  <a:gd name="T76" fmla="*/ 231 w 412"/>
                  <a:gd name="T77" fmla="*/ 443 h 469"/>
                  <a:gd name="T78" fmla="*/ 214 w 412"/>
                  <a:gd name="T79" fmla="*/ 436 h 469"/>
                  <a:gd name="T80" fmla="*/ 198 w 412"/>
                  <a:gd name="T81" fmla="*/ 452 h 469"/>
                  <a:gd name="T82" fmla="*/ 177 w 412"/>
                  <a:gd name="T83" fmla="*/ 453 h 469"/>
                  <a:gd name="T84" fmla="*/ 169 w 412"/>
                  <a:gd name="T85" fmla="*/ 448 h 469"/>
                  <a:gd name="T86" fmla="*/ 157 w 412"/>
                  <a:gd name="T87" fmla="*/ 452 h 469"/>
                  <a:gd name="T88" fmla="*/ 143 w 412"/>
                  <a:gd name="T89" fmla="*/ 455 h 469"/>
                  <a:gd name="T90" fmla="*/ 98 w 412"/>
                  <a:gd name="T91" fmla="*/ 440 h 469"/>
                  <a:gd name="T92" fmla="*/ 89 w 412"/>
                  <a:gd name="T93" fmla="*/ 423 h 469"/>
                  <a:gd name="T94" fmla="*/ 59 w 412"/>
                  <a:gd name="T95" fmla="*/ 414 h 469"/>
                  <a:gd name="T96" fmla="*/ 42 w 412"/>
                  <a:gd name="T97" fmla="*/ 414 h 469"/>
                  <a:gd name="T98" fmla="*/ 0 w 412"/>
                  <a:gd name="T99" fmla="*/ 96 h 4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12"/>
                  <a:gd name="T151" fmla="*/ 0 h 469"/>
                  <a:gd name="T152" fmla="*/ 412 w 412"/>
                  <a:gd name="T153" fmla="*/ 469 h 46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12" h="469">
                    <a:moveTo>
                      <a:pt x="0" y="96"/>
                    </a:moveTo>
                    <a:lnTo>
                      <a:pt x="116" y="78"/>
                    </a:lnTo>
                    <a:lnTo>
                      <a:pt x="118" y="78"/>
                    </a:lnTo>
                    <a:lnTo>
                      <a:pt x="121" y="76"/>
                    </a:lnTo>
                    <a:lnTo>
                      <a:pt x="125" y="74"/>
                    </a:lnTo>
                    <a:lnTo>
                      <a:pt x="126" y="73"/>
                    </a:lnTo>
                    <a:lnTo>
                      <a:pt x="128" y="73"/>
                    </a:lnTo>
                    <a:lnTo>
                      <a:pt x="130" y="73"/>
                    </a:lnTo>
                    <a:lnTo>
                      <a:pt x="135" y="73"/>
                    </a:lnTo>
                    <a:lnTo>
                      <a:pt x="140" y="73"/>
                    </a:lnTo>
                    <a:lnTo>
                      <a:pt x="145" y="74"/>
                    </a:lnTo>
                    <a:lnTo>
                      <a:pt x="152" y="78"/>
                    </a:lnTo>
                    <a:lnTo>
                      <a:pt x="159" y="81"/>
                    </a:lnTo>
                    <a:lnTo>
                      <a:pt x="164" y="86"/>
                    </a:lnTo>
                    <a:lnTo>
                      <a:pt x="174" y="86"/>
                    </a:lnTo>
                    <a:lnTo>
                      <a:pt x="181" y="79"/>
                    </a:lnTo>
                    <a:lnTo>
                      <a:pt x="191" y="84"/>
                    </a:lnTo>
                    <a:lnTo>
                      <a:pt x="177" y="91"/>
                    </a:lnTo>
                    <a:lnTo>
                      <a:pt x="169" y="100"/>
                    </a:lnTo>
                    <a:lnTo>
                      <a:pt x="170" y="100"/>
                    </a:lnTo>
                    <a:lnTo>
                      <a:pt x="174" y="100"/>
                    </a:lnTo>
                    <a:lnTo>
                      <a:pt x="177" y="100"/>
                    </a:lnTo>
                    <a:lnTo>
                      <a:pt x="182" y="100"/>
                    </a:lnTo>
                    <a:lnTo>
                      <a:pt x="186" y="98"/>
                    </a:lnTo>
                    <a:lnTo>
                      <a:pt x="191" y="95"/>
                    </a:lnTo>
                    <a:lnTo>
                      <a:pt x="196" y="91"/>
                    </a:lnTo>
                    <a:lnTo>
                      <a:pt x="196" y="93"/>
                    </a:lnTo>
                    <a:lnTo>
                      <a:pt x="198" y="93"/>
                    </a:lnTo>
                    <a:lnTo>
                      <a:pt x="201" y="95"/>
                    </a:lnTo>
                    <a:lnTo>
                      <a:pt x="206" y="96"/>
                    </a:lnTo>
                    <a:lnTo>
                      <a:pt x="209" y="98"/>
                    </a:lnTo>
                    <a:lnTo>
                      <a:pt x="214" y="98"/>
                    </a:lnTo>
                    <a:lnTo>
                      <a:pt x="219" y="96"/>
                    </a:lnTo>
                    <a:lnTo>
                      <a:pt x="226" y="91"/>
                    </a:lnTo>
                    <a:lnTo>
                      <a:pt x="230" y="91"/>
                    </a:lnTo>
                    <a:lnTo>
                      <a:pt x="231" y="89"/>
                    </a:lnTo>
                    <a:lnTo>
                      <a:pt x="236" y="88"/>
                    </a:lnTo>
                    <a:lnTo>
                      <a:pt x="240" y="86"/>
                    </a:lnTo>
                    <a:lnTo>
                      <a:pt x="245" y="84"/>
                    </a:lnTo>
                    <a:lnTo>
                      <a:pt x="250" y="81"/>
                    </a:lnTo>
                    <a:lnTo>
                      <a:pt x="253" y="78"/>
                    </a:lnTo>
                    <a:lnTo>
                      <a:pt x="255" y="78"/>
                    </a:lnTo>
                    <a:lnTo>
                      <a:pt x="258" y="78"/>
                    </a:lnTo>
                    <a:lnTo>
                      <a:pt x="262" y="78"/>
                    </a:lnTo>
                    <a:lnTo>
                      <a:pt x="265" y="76"/>
                    </a:lnTo>
                    <a:lnTo>
                      <a:pt x="270" y="76"/>
                    </a:lnTo>
                    <a:lnTo>
                      <a:pt x="274" y="76"/>
                    </a:lnTo>
                    <a:lnTo>
                      <a:pt x="275" y="76"/>
                    </a:lnTo>
                    <a:lnTo>
                      <a:pt x="277" y="76"/>
                    </a:lnTo>
                    <a:lnTo>
                      <a:pt x="279" y="74"/>
                    </a:lnTo>
                    <a:lnTo>
                      <a:pt x="282" y="71"/>
                    </a:lnTo>
                    <a:lnTo>
                      <a:pt x="285" y="67"/>
                    </a:lnTo>
                    <a:lnTo>
                      <a:pt x="291" y="62"/>
                    </a:lnTo>
                    <a:lnTo>
                      <a:pt x="297" y="56"/>
                    </a:lnTo>
                    <a:lnTo>
                      <a:pt x="302" y="51"/>
                    </a:lnTo>
                    <a:lnTo>
                      <a:pt x="311" y="44"/>
                    </a:lnTo>
                    <a:lnTo>
                      <a:pt x="318" y="37"/>
                    </a:lnTo>
                    <a:lnTo>
                      <a:pt x="326" y="32"/>
                    </a:lnTo>
                    <a:lnTo>
                      <a:pt x="335" y="25"/>
                    </a:lnTo>
                    <a:lnTo>
                      <a:pt x="345" y="18"/>
                    </a:lnTo>
                    <a:lnTo>
                      <a:pt x="353" y="12"/>
                    </a:lnTo>
                    <a:lnTo>
                      <a:pt x="363" y="7"/>
                    </a:lnTo>
                    <a:lnTo>
                      <a:pt x="372" y="3"/>
                    </a:lnTo>
                    <a:lnTo>
                      <a:pt x="382" y="0"/>
                    </a:lnTo>
                    <a:lnTo>
                      <a:pt x="380" y="0"/>
                    </a:lnTo>
                    <a:lnTo>
                      <a:pt x="412" y="166"/>
                    </a:lnTo>
                    <a:lnTo>
                      <a:pt x="401" y="169"/>
                    </a:lnTo>
                    <a:lnTo>
                      <a:pt x="402" y="171"/>
                    </a:lnTo>
                    <a:lnTo>
                      <a:pt x="404" y="176"/>
                    </a:lnTo>
                    <a:lnTo>
                      <a:pt x="406" y="181"/>
                    </a:lnTo>
                    <a:lnTo>
                      <a:pt x="407" y="189"/>
                    </a:lnTo>
                    <a:lnTo>
                      <a:pt x="409" y="198"/>
                    </a:lnTo>
                    <a:lnTo>
                      <a:pt x="409" y="206"/>
                    </a:lnTo>
                    <a:lnTo>
                      <a:pt x="409" y="213"/>
                    </a:lnTo>
                    <a:lnTo>
                      <a:pt x="406" y="218"/>
                    </a:lnTo>
                    <a:lnTo>
                      <a:pt x="404" y="221"/>
                    </a:lnTo>
                    <a:lnTo>
                      <a:pt x="404" y="227"/>
                    </a:lnTo>
                    <a:lnTo>
                      <a:pt x="402" y="235"/>
                    </a:lnTo>
                    <a:lnTo>
                      <a:pt x="401" y="245"/>
                    </a:lnTo>
                    <a:lnTo>
                      <a:pt x="401" y="255"/>
                    </a:lnTo>
                    <a:lnTo>
                      <a:pt x="399" y="262"/>
                    </a:lnTo>
                    <a:lnTo>
                      <a:pt x="399" y="269"/>
                    </a:lnTo>
                    <a:lnTo>
                      <a:pt x="399" y="271"/>
                    </a:lnTo>
                    <a:lnTo>
                      <a:pt x="399" y="272"/>
                    </a:lnTo>
                    <a:lnTo>
                      <a:pt x="399" y="274"/>
                    </a:lnTo>
                    <a:lnTo>
                      <a:pt x="401" y="277"/>
                    </a:lnTo>
                    <a:lnTo>
                      <a:pt x="401" y="281"/>
                    </a:lnTo>
                    <a:lnTo>
                      <a:pt x="401" y="286"/>
                    </a:lnTo>
                    <a:lnTo>
                      <a:pt x="399" y="291"/>
                    </a:lnTo>
                    <a:lnTo>
                      <a:pt x="395" y="296"/>
                    </a:lnTo>
                    <a:lnTo>
                      <a:pt x="390" y="303"/>
                    </a:lnTo>
                    <a:lnTo>
                      <a:pt x="389" y="304"/>
                    </a:lnTo>
                    <a:lnTo>
                      <a:pt x="387" y="308"/>
                    </a:lnTo>
                    <a:lnTo>
                      <a:pt x="382" y="313"/>
                    </a:lnTo>
                    <a:lnTo>
                      <a:pt x="379" y="316"/>
                    </a:lnTo>
                    <a:lnTo>
                      <a:pt x="375" y="321"/>
                    </a:lnTo>
                    <a:lnTo>
                      <a:pt x="370" y="326"/>
                    </a:lnTo>
                    <a:lnTo>
                      <a:pt x="368" y="330"/>
                    </a:lnTo>
                    <a:lnTo>
                      <a:pt x="367" y="330"/>
                    </a:lnTo>
                    <a:lnTo>
                      <a:pt x="367" y="331"/>
                    </a:lnTo>
                    <a:lnTo>
                      <a:pt x="365" y="333"/>
                    </a:lnTo>
                    <a:lnTo>
                      <a:pt x="362" y="335"/>
                    </a:lnTo>
                    <a:lnTo>
                      <a:pt x="358" y="335"/>
                    </a:lnTo>
                    <a:lnTo>
                      <a:pt x="355" y="337"/>
                    </a:lnTo>
                    <a:lnTo>
                      <a:pt x="351" y="337"/>
                    </a:lnTo>
                    <a:lnTo>
                      <a:pt x="350" y="335"/>
                    </a:lnTo>
                    <a:lnTo>
                      <a:pt x="350" y="333"/>
                    </a:lnTo>
                    <a:lnTo>
                      <a:pt x="328" y="355"/>
                    </a:lnTo>
                    <a:lnTo>
                      <a:pt x="326" y="382"/>
                    </a:lnTo>
                    <a:lnTo>
                      <a:pt x="324" y="382"/>
                    </a:lnTo>
                    <a:lnTo>
                      <a:pt x="324" y="387"/>
                    </a:lnTo>
                    <a:lnTo>
                      <a:pt x="324" y="391"/>
                    </a:lnTo>
                    <a:lnTo>
                      <a:pt x="323" y="396"/>
                    </a:lnTo>
                    <a:lnTo>
                      <a:pt x="319" y="399"/>
                    </a:lnTo>
                    <a:lnTo>
                      <a:pt x="318" y="401"/>
                    </a:lnTo>
                    <a:lnTo>
                      <a:pt x="314" y="399"/>
                    </a:lnTo>
                    <a:lnTo>
                      <a:pt x="311" y="391"/>
                    </a:lnTo>
                    <a:lnTo>
                      <a:pt x="309" y="389"/>
                    </a:lnTo>
                    <a:lnTo>
                      <a:pt x="307" y="387"/>
                    </a:lnTo>
                    <a:lnTo>
                      <a:pt x="306" y="387"/>
                    </a:lnTo>
                    <a:lnTo>
                      <a:pt x="302" y="387"/>
                    </a:lnTo>
                    <a:lnTo>
                      <a:pt x="301" y="387"/>
                    </a:lnTo>
                    <a:lnTo>
                      <a:pt x="297" y="391"/>
                    </a:lnTo>
                    <a:lnTo>
                      <a:pt x="297" y="396"/>
                    </a:lnTo>
                    <a:lnTo>
                      <a:pt x="296" y="404"/>
                    </a:lnTo>
                    <a:lnTo>
                      <a:pt x="296" y="408"/>
                    </a:lnTo>
                    <a:lnTo>
                      <a:pt x="294" y="409"/>
                    </a:lnTo>
                    <a:lnTo>
                      <a:pt x="292" y="413"/>
                    </a:lnTo>
                    <a:lnTo>
                      <a:pt x="291" y="416"/>
                    </a:lnTo>
                    <a:lnTo>
                      <a:pt x="291" y="418"/>
                    </a:lnTo>
                    <a:lnTo>
                      <a:pt x="289" y="419"/>
                    </a:lnTo>
                    <a:lnTo>
                      <a:pt x="292" y="441"/>
                    </a:lnTo>
                    <a:lnTo>
                      <a:pt x="291" y="443"/>
                    </a:lnTo>
                    <a:lnTo>
                      <a:pt x="289" y="447"/>
                    </a:lnTo>
                    <a:lnTo>
                      <a:pt x="285" y="453"/>
                    </a:lnTo>
                    <a:lnTo>
                      <a:pt x="280" y="458"/>
                    </a:lnTo>
                    <a:lnTo>
                      <a:pt x="275" y="463"/>
                    </a:lnTo>
                    <a:lnTo>
                      <a:pt x="270" y="467"/>
                    </a:lnTo>
                    <a:lnTo>
                      <a:pt x="263" y="469"/>
                    </a:lnTo>
                    <a:lnTo>
                      <a:pt x="260" y="465"/>
                    </a:lnTo>
                    <a:lnTo>
                      <a:pt x="258" y="463"/>
                    </a:lnTo>
                    <a:lnTo>
                      <a:pt x="257" y="462"/>
                    </a:lnTo>
                    <a:lnTo>
                      <a:pt x="253" y="458"/>
                    </a:lnTo>
                    <a:lnTo>
                      <a:pt x="250" y="455"/>
                    </a:lnTo>
                    <a:lnTo>
                      <a:pt x="245" y="452"/>
                    </a:lnTo>
                    <a:lnTo>
                      <a:pt x="241" y="450"/>
                    </a:lnTo>
                    <a:lnTo>
                      <a:pt x="236" y="450"/>
                    </a:lnTo>
                    <a:lnTo>
                      <a:pt x="233" y="453"/>
                    </a:lnTo>
                    <a:lnTo>
                      <a:pt x="231" y="452"/>
                    </a:lnTo>
                    <a:lnTo>
                      <a:pt x="231" y="448"/>
                    </a:lnTo>
                    <a:lnTo>
                      <a:pt x="231" y="443"/>
                    </a:lnTo>
                    <a:lnTo>
                      <a:pt x="230" y="438"/>
                    </a:lnTo>
                    <a:lnTo>
                      <a:pt x="226" y="435"/>
                    </a:lnTo>
                    <a:lnTo>
                      <a:pt x="221" y="433"/>
                    </a:lnTo>
                    <a:lnTo>
                      <a:pt x="214" y="436"/>
                    </a:lnTo>
                    <a:lnTo>
                      <a:pt x="204" y="445"/>
                    </a:lnTo>
                    <a:lnTo>
                      <a:pt x="203" y="447"/>
                    </a:lnTo>
                    <a:lnTo>
                      <a:pt x="201" y="448"/>
                    </a:lnTo>
                    <a:lnTo>
                      <a:pt x="198" y="452"/>
                    </a:lnTo>
                    <a:lnTo>
                      <a:pt x="194" y="453"/>
                    </a:lnTo>
                    <a:lnTo>
                      <a:pt x="189" y="455"/>
                    </a:lnTo>
                    <a:lnTo>
                      <a:pt x="184" y="457"/>
                    </a:lnTo>
                    <a:lnTo>
                      <a:pt x="177" y="453"/>
                    </a:lnTo>
                    <a:lnTo>
                      <a:pt x="172" y="450"/>
                    </a:lnTo>
                    <a:lnTo>
                      <a:pt x="170" y="448"/>
                    </a:lnTo>
                    <a:lnTo>
                      <a:pt x="169" y="448"/>
                    </a:lnTo>
                    <a:lnTo>
                      <a:pt x="167" y="447"/>
                    </a:lnTo>
                    <a:lnTo>
                      <a:pt x="164" y="448"/>
                    </a:lnTo>
                    <a:lnTo>
                      <a:pt x="160" y="448"/>
                    </a:lnTo>
                    <a:lnTo>
                      <a:pt x="157" y="452"/>
                    </a:lnTo>
                    <a:lnTo>
                      <a:pt x="152" y="457"/>
                    </a:lnTo>
                    <a:lnTo>
                      <a:pt x="150" y="457"/>
                    </a:lnTo>
                    <a:lnTo>
                      <a:pt x="147" y="455"/>
                    </a:lnTo>
                    <a:lnTo>
                      <a:pt x="143" y="455"/>
                    </a:lnTo>
                    <a:lnTo>
                      <a:pt x="142" y="455"/>
                    </a:lnTo>
                    <a:lnTo>
                      <a:pt x="128" y="443"/>
                    </a:lnTo>
                    <a:lnTo>
                      <a:pt x="98" y="441"/>
                    </a:lnTo>
                    <a:lnTo>
                      <a:pt x="98" y="440"/>
                    </a:lnTo>
                    <a:lnTo>
                      <a:pt x="98" y="436"/>
                    </a:lnTo>
                    <a:lnTo>
                      <a:pt x="96" y="433"/>
                    </a:lnTo>
                    <a:lnTo>
                      <a:pt x="94" y="428"/>
                    </a:lnTo>
                    <a:lnTo>
                      <a:pt x="89" y="423"/>
                    </a:lnTo>
                    <a:lnTo>
                      <a:pt x="82" y="418"/>
                    </a:lnTo>
                    <a:lnTo>
                      <a:pt x="72" y="416"/>
                    </a:lnTo>
                    <a:lnTo>
                      <a:pt x="60" y="414"/>
                    </a:lnTo>
                    <a:lnTo>
                      <a:pt x="59" y="414"/>
                    </a:lnTo>
                    <a:lnTo>
                      <a:pt x="55" y="414"/>
                    </a:lnTo>
                    <a:lnTo>
                      <a:pt x="52" y="414"/>
                    </a:lnTo>
                    <a:lnTo>
                      <a:pt x="47" y="414"/>
                    </a:lnTo>
                    <a:lnTo>
                      <a:pt x="42" y="414"/>
                    </a:lnTo>
                    <a:lnTo>
                      <a:pt x="38" y="414"/>
                    </a:lnTo>
                    <a:lnTo>
                      <a:pt x="37" y="414"/>
                    </a:lnTo>
                    <a:lnTo>
                      <a:pt x="35" y="41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2" name="Freeform 165"/>
              <p:cNvSpPr>
                <a:spLocks/>
              </p:cNvSpPr>
              <p:nvPr/>
            </p:nvSpPr>
            <p:spPr bwMode="auto">
              <a:xfrm>
                <a:off x="3961" y="1493"/>
                <a:ext cx="412" cy="469"/>
              </a:xfrm>
              <a:custGeom>
                <a:avLst/>
                <a:gdLst>
                  <a:gd name="T0" fmla="*/ 118 w 412"/>
                  <a:gd name="T1" fmla="*/ 78 h 469"/>
                  <a:gd name="T2" fmla="*/ 126 w 412"/>
                  <a:gd name="T3" fmla="*/ 73 h 469"/>
                  <a:gd name="T4" fmla="*/ 140 w 412"/>
                  <a:gd name="T5" fmla="*/ 73 h 469"/>
                  <a:gd name="T6" fmla="*/ 164 w 412"/>
                  <a:gd name="T7" fmla="*/ 86 h 469"/>
                  <a:gd name="T8" fmla="*/ 177 w 412"/>
                  <a:gd name="T9" fmla="*/ 91 h 469"/>
                  <a:gd name="T10" fmla="*/ 170 w 412"/>
                  <a:gd name="T11" fmla="*/ 100 h 469"/>
                  <a:gd name="T12" fmla="*/ 186 w 412"/>
                  <a:gd name="T13" fmla="*/ 98 h 469"/>
                  <a:gd name="T14" fmla="*/ 196 w 412"/>
                  <a:gd name="T15" fmla="*/ 93 h 469"/>
                  <a:gd name="T16" fmla="*/ 209 w 412"/>
                  <a:gd name="T17" fmla="*/ 98 h 469"/>
                  <a:gd name="T18" fmla="*/ 226 w 412"/>
                  <a:gd name="T19" fmla="*/ 91 h 469"/>
                  <a:gd name="T20" fmla="*/ 236 w 412"/>
                  <a:gd name="T21" fmla="*/ 88 h 469"/>
                  <a:gd name="T22" fmla="*/ 253 w 412"/>
                  <a:gd name="T23" fmla="*/ 78 h 469"/>
                  <a:gd name="T24" fmla="*/ 262 w 412"/>
                  <a:gd name="T25" fmla="*/ 78 h 469"/>
                  <a:gd name="T26" fmla="*/ 275 w 412"/>
                  <a:gd name="T27" fmla="*/ 76 h 469"/>
                  <a:gd name="T28" fmla="*/ 279 w 412"/>
                  <a:gd name="T29" fmla="*/ 74 h 469"/>
                  <a:gd name="T30" fmla="*/ 297 w 412"/>
                  <a:gd name="T31" fmla="*/ 56 h 469"/>
                  <a:gd name="T32" fmla="*/ 326 w 412"/>
                  <a:gd name="T33" fmla="*/ 32 h 469"/>
                  <a:gd name="T34" fmla="*/ 363 w 412"/>
                  <a:gd name="T35" fmla="*/ 7 h 469"/>
                  <a:gd name="T36" fmla="*/ 412 w 412"/>
                  <a:gd name="T37" fmla="*/ 166 h 469"/>
                  <a:gd name="T38" fmla="*/ 404 w 412"/>
                  <a:gd name="T39" fmla="*/ 176 h 469"/>
                  <a:gd name="T40" fmla="*/ 409 w 412"/>
                  <a:gd name="T41" fmla="*/ 206 h 469"/>
                  <a:gd name="T42" fmla="*/ 404 w 412"/>
                  <a:gd name="T43" fmla="*/ 221 h 469"/>
                  <a:gd name="T44" fmla="*/ 401 w 412"/>
                  <a:gd name="T45" fmla="*/ 255 h 469"/>
                  <a:gd name="T46" fmla="*/ 399 w 412"/>
                  <a:gd name="T47" fmla="*/ 271 h 469"/>
                  <a:gd name="T48" fmla="*/ 401 w 412"/>
                  <a:gd name="T49" fmla="*/ 281 h 469"/>
                  <a:gd name="T50" fmla="*/ 390 w 412"/>
                  <a:gd name="T51" fmla="*/ 303 h 469"/>
                  <a:gd name="T52" fmla="*/ 382 w 412"/>
                  <a:gd name="T53" fmla="*/ 313 h 469"/>
                  <a:gd name="T54" fmla="*/ 368 w 412"/>
                  <a:gd name="T55" fmla="*/ 330 h 469"/>
                  <a:gd name="T56" fmla="*/ 365 w 412"/>
                  <a:gd name="T57" fmla="*/ 333 h 469"/>
                  <a:gd name="T58" fmla="*/ 351 w 412"/>
                  <a:gd name="T59" fmla="*/ 337 h 469"/>
                  <a:gd name="T60" fmla="*/ 326 w 412"/>
                  <a:gd name="T61" fmla="*/ 382 h 469"/>
                  <a:gd name="T62" fmla="*/ 324 w 412"/>
                  <a:gd name="T63" fmla="*/ 391 h 469"/>
                  <a:gd name="T64" fmla="*/ 314 w 412"/>
                  <a:gd name="T65" fmla="*/ 399 h 469"/>
                  <a:gd name="T66" fmla="*/ 307 w 412"/>
                  <a:gd name="T67" fmla="*/ 387 h 469"/>
                  <a:gd name="T68" fmla="*/ 297 w 412"/>
                  <a:gd name="T69" fmla="*/ 391 h 469"/>
                  <a:gd name="T70" fmla="*/ 296 w 412"/>
                  <a:gd name="T71" fmla="*/ 404 h 469"/>
                  <a:gd name="T72" fmla="*/ 291 w 412"/>
                  <a:gd name="T73" fmla="*/ 416 h 469"/>
                  <a:gd name="T74" fmla="*/ 292 w 412"/>
                  <a:gd name="T75" fmla="*/ 441 h 469"/>
                  <a:gd name="T76" fmla="*/ 285 w 412"/>
                  <a:gd name="T77" fmla="*/ 453 h 469"/>
                  <a:gd name="T78" fmla="*/ 263 w 412"/>
                  <a:gd name="T79" fmla="*/ 469 h 469"/>
                  <a:gd name="T80" fmla="*/ 257 w 412"/>
                  <a:gd name="T81" fmla="*/ 462 h 469"/>
                  <a:gd name="T82" fmla="*/ 241 w 412"/>
                  <a:gd name="T83" fmla="*/ 450 h 469"/>
                  <a:gd name="T84" fmla="*/ 231 w 412"/>
                  <a:gd name="T85" fmla="*/ 452 h 469"/>
                  <a:gd name="T86" fmla="*/ 226 w 412"/>
                  <a:gd name="T87" fmla="*/ 435 h 469"/>
                  <a:gd name="T88" fmla="*/ 204 w 412"/>
                  <a:gd name="T89" fmla="*/ 445 h 469"/>
                  <a:gd name="T90" fmla="*/ 194 w 412"/>
                  <a:gd name="T91" fmla="*/ 453 h 469"/>
                  <a:gd name="T92" fmla="*/ 172 w 412"/>
                  <a:gd name="T93" fmla="*/ 450 h 469"/>
                  <a:gd name="T94" fmla="*/ 169 w 412"/>
                  <a:gd name="T95" fmla="*/ 448 h 469"/>
                  <a:gd name="T96" fmla="*/ 157 w 412"/>
                  <a:gd name="T97" fmla="*/ 452 h 469"/>
                  <a:gd name="T98" fmla="*/ 147 w 412"/>
                  <a:gd name="T99" fmla="*/ 455 h 469"/>
                  <a:gd name="T100" fmla="*/ 98 w 412"/>
                  <a:gd name="T101" fmla="*/ 441 h 469"/>
                  <a:gd name="T102" fmla="*/ 96 w 412"/>
                  <a:gd name="T103" fmla="*/ 433 h 469"/>
                  <a:gd name="T104" fmla="*/ 72 w 412"/>
                  <a:gd name="T105" fmla="*/ 416 h 469"/>
                  <a:gd name="T106" fmla="*/ 55 w 412"/>
                  <a:gd name="T107" fmla="*/ 414 h 469"/>
                  <a:gd name="T108" fmla="*/ 38 w 412"/>
                  <a:gd name="T109" fmla="*/ 414 h 46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12"/>
                  <a:gd name="T166" fmla="*/ 0 h 469"/>
                  <a:gd name="T167" fmla="*/ 412 w 412"/>
                  <a:gd name="T168" fmla="*/ 469 h 46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12" h="469">
                    <a:moveTo>
                      <a:pt x="0" y="96"/>
                    </a:moveTo>
                    <a:lnTo>
                      <a:pt x="116" y="78"/>
                    </a:lnTo>
                    <a:lnTo>
                      <a:pt x="118" y="78"/>
                    </a:lnTo>
                    <a:lnTo>
                      <a:pt x="121" y="76"/>
                    </a:lnTo>
                    <a:lnTo>
                      <a:pt x="125" y="74"/>
                    </a:lnTo>
                    <a:lnTo>
                      <a:pt x="126" y="73"/>
                    </a:lnTo>
                    <a:lnTo>
                      <a:pt x="128" y="73"/>
                    </a:lnTo>
                    <a:lnTo>
                      <a:pt x="130" y="73"/>
                    </a:lnTo>
                    <a:lnTo>
                      <a:pt x="135" y="73"/>
                    </a:lnTo>
                    <a:lnTo>
                      <a:pt x="140" y="73"/>
                    </a:lnTo>
                    <a:lnTo>
                      <a:pt x="145" y="74"/>
                    </a:lnTo>
                    <a:lnTo>
                      <a:pt x="152" y="78"/>
                    </a:lnTo>
                    <a:lnTo>
                      <a:pt x="159" y="81"/>
                    </a:lnTo>
                    <a:lnTo>
                      <a:pt x="164" y="86"/>
                    </a:lnTo>
                    <a:lnTo>
                      <a:pt x="174" y="86"/>
                    </a:lnTo>
                    <a:lnTo>
                      <a:pt x="181" y="79"/>
                    </a:lnTo>
                    <a:lnTo>
                      <a:pt x="191" y="84"/>
                    </a:lnTo>
                    <a:lnTo>
                      <a:pt x="177" y="91"/>
                    </a:lnTo>
                    <a:lnTo>
                      <a:pt x="169" y="100"/>
                    </a:lnTo>
                    <a:lnTo>
                      <a:pt x="170" y="100"/>
                    </a:lnTo>
                    <a:lnTo>
                      <a:pt x="174" y="100"/>
                    </a:lnTo>
                    <a:lnTo>
                      <a:pt x="177" y="100"/>
                    </a:lnTo>
                    <a:lnTo>
                      <a:pt x="182" y="100"/>
                    </a:lnTo>
                    <a:lnTo>
                      <a:pt x="186" y="98"/>
                    </a:lnTo>
                    <a:lnTo>
                      <a:pt x="191" y="95"/>
                    </a:lnTo>
                    <a:lnTo>
                      <a:pt x="196" y="91"/>
                    </a:lnTo>
                    <a:lnTo>
                      <a:pt x="196" y="93"/>
                    </a:lnTo>
                    <a:lnTo>
                      <a:pt x="198" y="93"/>
                    </a:lnTo>
                    <a:lnTo>
                      <a:pt x="201" y="95"/>
                    </a:lnTo>
                    <a:lnTo>
                      <a:pt x="206" y="96"/>
                    </a:lnTo>
                    <a:lnTo>
                      <a:pt x="209" y="98"/>
                    </a:lnTo>
                    <a:lnTo>
                      <a:pt x="214" y="98"/>
                    </a:lnTo>
                    <a:lnTo>
                      <a:pt x="219" y="96"/>
                    </a:lnTo>
                    <a:lnTo>
                      <a:pt x="226" y="91"/>
                    </a:lnTo>
                    <a:lnTo>
                      <a:pt x="230" y="91"/>
                    </a:lnTo>
                    <a:lnTo>
                      <a:pt x="231" y="89"/>
                    </a:lnTo>
                    <a:lnTo>
                      <a:pt x="236" y="88"/>
                    </a:lnTo>
                    <a:lnTo>
                      <a:pt x="240" y="86"/>
                    </a:lnTo>
                    <a:lnTo>
                      <a:pt x="245" y="84"/>
                    </a:lnTo>
                    <a:lnTo>
                      <a:pt x="250" y="81"/>
                    </a:lnTo>
                    <a:lnTo>
                      <a:pt x="253" y="78"/>
                    </a:lnTo>
                    <a:lnTo>
                      <a:pt x="255" y="78"/>
                    </a:lnTo>
                    <a:lnTo>
                      <a:pt x="258" y="78"/>
                    </a:lnTo>
                    <a:lnTo>
                      <a:pt x="262" y="78"/>
                    </a:lnTo>
                    <a:lnTo>
                      <a:pt x="265" y="76"/>
                    </a:lnTo>
                    <a:lnTo>
                      <a:pt x="270" y="76"/>
                    </a:lnTo>
                    <a:lnTo>
                      <a:pt x="274" y="76"/>
                    </a:lnTo>
                    <a:lnTo>
                      <a:pt x="275" y="76"/>
                    </a:lnTo>
                    <a:lnTo>
                      <a:pt x="277" y="76"/>
                    </a:lnTo>
                    <a:lnTo>
                      <a:pt x="279" y="74"/>
                    </a:lnTo>
                    <a:lnTo>
                      <a:pt x="282" y="71"/>
                    </a:lnTo>
                    <a:lnTo>
                      <a:pt x="285" y="67"/>
                    </a:lnTo>
                    <a:lnTo>
                      <a:pt x="291" y="62"/>
                    </a:lnTo>
                    <a:lnTo>
                      <a:pt x="297" y="56"/>
                    </a:lnTo>
                    <a:lnTo>
                      <a:pt x="302" y="51"/>
                    </a:lnTo>
                    <a:lnTo>
                      <a:pt x="311" y="44"/>
                    </a:lnTo>
                    <a:lnTo>
                      <a:pt x="318" y="37"/>
                    </a:lnTo>
                    <a:lnTo>
                      <a:pt x="326" y="32"/>
                    </a:lnTo>
                    <a:lnTo>
                      <a:pt x="335" y="25"/>
                    </a:lnTo>
                    <a:lnTo>
                      <a:pt x="345" y="18"/>
                    </a:lnTo>
                    <a:lnTo>
                      <a:pt x="353" y="12"/>
                    </a:lnTo>
                    <a:lnTo>
                      <a:pt x="363" y="7"/>
                    </a:lnTo>
                    <a:lnTo>
                      <a:pt x="372" y="3"/>
                    </a:lnTo>
                    <a:lnTo>
                      <a:pt x="382" y="0"/>
                    </a:lnTo>
                    <a:lnTo>
                      <a:pt x="380" y="0"/>
                    </a:lnTo>
                    <a:lnTo>
                      <a:pt x="412" y="166"/>
                    </a:lnTo>
                    <a:lnTo>
                      <a:pt x="401" y="169"/>
                    </a:lnTo>
                    <a:lnTo>
                      <a:pt x="402" y="171"/>
                    </a:lnTo>
                    <a:lnTo>
                      <a:pt x="404" y="176"/>
                    </a:lnTo>
                    <a:lnTo>
                      <a:pt x="406" y="181"/>
                    </a:lnTo>
                    <a:lnTo>
                      <a:pt x="407" y="189"/>
                    </a:lnTo>
                    <a:lnTo>
                      <a:pt x="409" y="198"/>
                    </a:lnTo>
                    <a:lnTo>
                      <a:pt x="409" y="206"/>
                    </a:lnTo>
                    <a:lnTo>
                      <a:pt x="409" y="213"/>
                    </a:lnTo>
                    <a:lnTo>
                      <a:pt x="406" y="218"/>
                    </a:lnTo>
                    <a:lnTo>
                      <a:pt x="404" y="221"/>
                    </a:lnTo>
                    <a:lnTo>
                      <a:pt x="404" y="227"/>
                    </a:lnTo>
                    <a:lnTo>
                      <a:pt x="402" y="235"/>
                    </a:lnTo>
                    <a:lnTo>
                      <a:pt x="401" y="245"/>
                    </a:lnTo>
                    <a:lnTo>
                      <a:pt x="401" y="255"/>
                    </a:lnTo>
                    <a:lnTo>
                      <a:pt x="399" y="262"/>
                    </a:lnTo>
                    <a:lnTo>
                      <a:pt x="399" y="269"/>
                    </a:lnTo>
                    <a:lnTo>
                      <a:pt x="399" y="271"/>
                    </a:lnTo>
                    <a:lnTo>
                      <a:pt x="399" y="272"/>
                    </a:lnTo>
                    <a:lnTo>
                      <a:pt x="399" y="274"/>
                    </a:lnTo>
                    <a:lnTo>
                      <a:pt x="401" y="277"/>
                    </a:lnTo>
                    <a:lnTo>
                      <a:pt x="401" y="281"/>
                    </a:lnTo>
                    <a:lnTo>
                      <a:pt x="401" y="286"/>
                    </a:lnTo>
                    <a:lnTo>
                      <a:pt x="399" y="291"/>
                    </a:lnTo>
                    <a:lnTo>
                      <a:pt x="395" y="296"/>
                    </a:lnTo>
                    <a:lnTo>
                      <a:pt x="390" y="303"/>
                    </a:lnTo>
                    <a:lnTo>
                      <a:pt x="389" y="304"/>
                    </a:lnTo>
                    <a:lnTo>
                      <a:pt x="387" y="308"/>
                    </a:lnTo>
                    <a:lnTo>
                      <a:pt x="382" y="313"/>
                    </a:lnTo>
                    <a:lnTo>
                      <a:pt x="379" y="316"/>
                    </a:lnTo>
                    <a:lnTo>
                      <a:pt x="375" y="321"/>
                    </a:lnTo>
                    <a:lnTo>
                      <a:pt x="370" y="326"/>
                    </a:lnTo>
                    <a:lnTo>
                      <a:pt x="368" y="330"/>
                    </a:lnTo>
                    <a:lnTo>
                      <a:pt x="367" y="330"/>
                    </a:lnTo>
                    <a:lnTo>
                      <a:pt x="367" y="331"/>
                    </a:lnTo>
                    <a:lnTo>
                      <a:pt x="365" y="333"/>
                    </a:lnTo>
                    <a:lnTo>
                      <a:pt x="362" y="335"/>
                    </a:lnTo>
                    <a:lnTo>
                      <a:pt x="358" y="335"/>
                    </a:lnTo>
                    <a:lnTo>
                      <a:pt x="355" y="337"/>
                    </a:lnTo>
                    <a:lnTo>
                      <a:pt x="351" y="337"/>
                    </a:lnTo>
                    <a:lnTo>
                      <a:pt x="350" y="335"/>
                    </a:lnTo>
                    <a:lnTo>
                      <a:pt x="350" y="333"/>
                    </a:lnTo>
                    <a:lnTo>
                      <a:pt x="328" y="355"/>
                    </a:lnTo>
                    <a:lnTo>
                      <a:pt x="326" y="382"/>
                    </a:lnTo>
                    <a:lnTo>
                      <a:pt x="324" y="382"/>
                    </a:lnTo>
                    <a:lnTo>
                      <a:pt x="324" y="387"/>
                    </a:lnTo>
                    <a:lnTo>
                      <a:pt x="324" y="391"/>
                    </a:lnTo>
                    <a:lnTo>
                      <a:pt x="323" y="396"/>
                    </a:lnTo>
                    <a:lnTo>
                      <a:pt x="319" y="399"/>
                    </a:lnTo>
                    <a:lnTo>
                      <a:pt x="318" y="401"/>
                    </a:lnTo>
                    <a:lnTo>
                      <a:pt x="314" y="399"/>
                    </a:lnTo>
                    <a:lnTo>
                      <a:pt x="311" y="391"/>
                    </a:lnTo>
                    <a:lnTo>
                      <a:pt x="309" y="389"/>
                    </a:lnTo>
                    <a:lnTo>
                      <a:pt x="307" y="387"/>
                    </a:lnTo>
                    <a:lnTo>
                      <a:pt x="306" y="387"/>
                    </a:lnTo>
                    <a:lnTo>
                      <a:pt x="302" y="387"/>
                    </a:lnTo>
                    <a:lnTo>
                      <a:pt x="301" y="387"/>
                    </a:lnTo>
                    <a:lnTo>
                      <a:pt x="297" y="391"/>
                    </a:lnTo>
                    <a:lnTo>
                      <a:pt x="297" y="396"/>
                    </a:lnTo>
                    <a:lnTo>
                      <a:pt x="296" y="404"/>
                    </a:lnTo>
                    <a:lnTo>
                      <a:pt x="296" y="408"/>
                    </a:lnTo>
                    <a:lnTo>
                      <a:pt x="294" y="409"/>
                    </a:lnTo>
                    <a:lnTo>
                      <a:pt x="292" y="413"/>
                    </a:lnTo>
                    <a:lnTo>
                      <a:pt x="291" y="416"/>
                    </a:lnTo>
                    <a:lnTo>
                      <a:pt x="291" y="418"/>
                    </a:lnTo>
                    <a:lnTo>
                      <a:pt x="289" y="419"/>
                    </a:lnTo>
                    <a:lnTo>
                      <a:pt x="292" y="441"/>
                    </a:lnTo>
                    <a:lnTo>
                      <a:pt x="291" y="443"/>
                    </a:lnTo>
                    <a:lnTo>
                      <a:pt x="289" y="447"/>
                    </a:lnTo>
                    <a:lnTo>
                      <a:pt x="285" y="453"/>
                    </a:lnTo>
                    <a:lnTo>
                      <a:pt x="280" y="458"/>
                    </a:lnTo>
                    <a:lnTo>
                      <a:pt x="275" y="463"/>
                    </a:lnTo>
                    <a:lnTo>
                      <a:pt x="270" y="467"/>
                    </a:lnTo>
                    <a:lnTo>
                      <a:pt x="263" y="469"/>
                    </a:lnTo>
                    <a:lnTo>
                      <a:pt x="260" y="465"/>
                    </a:lnTo>
                    <a:lnTo>
                      <a:pt x="258" y="463"/>
                    </a:lnTo>
                    <a:lnTo>
                      <a:pt x="257" y="462"/>
                    </a:lnTo>
                    <a:lnTo>
                      <a:pt x="253" y="458"/>
                    </a:lnTo>
                    <a:lnTo>
                      <a:pt x="250" y="455"/>
                    </a:lnTo>
                    <a:lnTo>
                      <a:pt x="245" y="452"/>
                    </a:lnTo>
                    <a:lnTo>
                      <a:pt x="241" y="450"/>
                    </a:lnTo>
                    <a:lnTo>
                      <a:pt x="236" y="450"/>
                    </a:lnTo>
                    <a:lnTo>
                      <a:pt x="233" y="453"/>
                    </a:lnTo>
                    <a:lnTo>
                      <a:pt x="231" y="452"/>
                    </a:lnTo>
                    <a:lnTo>
                      <a:pt x="231" y="448"/>
                    </a:lnTo>
                    <a:lnTo>
                      <a:pt x="231" y="443"/>
                    </a:lnTo>
                    <a:lnTo>
                      <a:pt x="230" y="438"/>
                    </a:lnTo>
                    <a:lnTo>
                      <a:pt x="226" y="435"/>
                    </a:lnTo>
                    <a:lnTo>
                      <a:pt x="221" y="433"/>
                    </a:lnTo>
                    <a:lnTo>
                      <a:pt x="214" y="436"/>
                    </a:lnTo>
                    <a:lnTo>
                      <a:pt x="204" y="445"/>
                    </a:lnTo>
                    <a:lnTo>
                      <a:pt x="203" y="447"/>
                    </a:lnTo>
                    <a:lnTo>
                      <a:pt x="201" y="448"/>
                    </a:lnTo>
                    <a:lnTo>
                      <a:pt x="198" y="452"/>
                    </a:lnTo>
                    <a:lnTo>
                      <a:pt x="194" y="453"/>
                    </a:lnTo>
                    <a:lnTo>
                      <a:pt x="189" y="455"/>
                    </a:lnTo>
                    <a:lnTo>
                      <a:pt x="184" y="457"/>
                    </a:lnTo>
                    <a:lnTo>
                      <a:pt x="177" y="453"/>
                    </a:lnTo>
                    <a:lnTo>
                      <a:pt x="172" y="450"/>
                    </a:lnTo>
                    <a:lnTo>
                      <a:pt x="170" y="448"/>
                    </a:lnTo>
                    <a:lnTo>
                      <a:pt x="169" y="448"/>
                    </a:lnTo>
                    <a:lnTo>
                      <a:pt x="167" y="447"/>
                    </a:lnTo>
                    <a:lnTo>
                      <a:pt x="164" y="448"/>
                    </a:lnTo>
                    <a:lnTo>
                      <a:pt x="160" y="448"/>
                    </a:lnTo>
                    <a:lnTo>
                      <a:pt x="157" y="452"/>
                    </a:lnTo>
                    <a:lnTo>
                      <a:pt x="152" y="457"/>
                    </a:lnTo>
                    <a:lnTo>
                      <a:pt x="150" y="457"/>
                    </a:lnTo>
                    <a:lnTo>
                      <a:pt x="147" y="455"/>
                    </a:lnTo>
                    <a:lnTo>
                      <a:pt x="143" y="455"/>
                    </a:lnTo>
                    <a:lnTo>
                      <a:pt x="142" y="455"/>
                    </a:lnTo>
                    <a:lnTo>
                      <a:pt x="128" y="443"/>
                    </a:lnTo>
                    <a:lnTo>
                      <a:pt x="98" y="441"/>
                    </a:lnTo>
                    <a:lnTo>
                      <a:pt x="98" y="440"/>
                    </a:lnTo>
                    <a:lnTo>
                      <a:pt x="98" y="436"/>
                    </a:lnTo>
                    <a:lnTo>
                      <a:pt x="96" y="433"/>
                    </a:lnTo>
                    <a:lnTo>
                      <a:pt x="94" y="428"/>
                    </a:lnTo>
                    <a:lnTo>
                      <a:pt x="89" y="423"/>
                    </a:lnTo>
                    <a:lnTo>
                      <a:pt x="82" y="418"/>
                    </a:lnTo>
                    <a:lnTo>
                      <a:pt x="72" y="416"/>
                    </a:lnTo>
                    <a:lnTo>
                      <a:pt x="60" y="414"/>
                    </a:lnTo>
                    <a:lnTo>
                      <a:pt x="59" y="414"/>
                    </a:lnTo>
                    <a:lnTo>
                      <a:pt x="55" y="414"/>
                    </a:lnTo>
                    <a:lnTo>
                      <a:pt x="52" y="414"/>
                    </a:lnTo>
                    <a:lnTo>
                      <a:pt x="47" y="414"/>
                    </a:lnTo>
                    <a:lnTo>
                      <a:pt x="42" y="414"/>
                    </a:lnTo>
                    <a:lnTo>
                      <a:pt x="38" y="414"/>
                    </a:lnTo>
                    <a:lnTo>
                      <a:pt x="37" y="414"/>
                    </a:lnTo>
                    <a:lnTo>
                      <a:pt x="35" y="414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99" name="Group 166"/>
            <p:cNvGrpSpPr>
              <a:grpSpLocks/>
            </p:cNvGrpSpPr>
            <p:nvPr/>
          </p:nvGrpSpPr>
          <p:grpSpPr bwMode="auto">
            <a:xfrm>
              <a:off x="8766175" y="4540250"/>
              <a:ext cx="873125" cy="339725"/>
              <a:chOff x="4106" y="2078"/>
              <a:chExt cx="870" cy="383"/>
            </a:xfrm>
          </p:grpSpPr>
          <p:sp>
            <p:nvSpPr>
              <p:cNvPr id="554" name="Freeform 167"/>
              <p:cNvSpPr>
                <a:spLocks/>
              </p:cNvSpPr>
              <p:nvPr/>
            </p:nvSpPr>
            <p:spPr bwMode="auto">
              <a:xfrm>
                <a:off x="4106" y="2082"/>
                <a:ext cx="834" cy="379"/>
              </a:xfrm>
              <a:custGeom>
                <a:avLst/>
                <a:gdLst>
                  <a:gd name="T0" fmla="*/ 650 w 834"/>
                  <a:gd name="T1" fmla="*/ 362 h 379"/>
                  <a:gd name="T2" fmla="*/ 658 w 834"/>
                  <a:gd name="T3" fmla="*/ 340 h 379"/>
                  <a:gd name="T4" fmla="*/ 663 w 834"/>
                  <a:gd name="T5" fmla="*/ 338 h 379"/>
                  <a:gd name="T6" fmla="*/ 685 w 834"/>
                  <a:gd name="T7" fmla="*/ 292 h 379"/>
                  <a:gd name="T8" fmla="*/ 701 w 834"/>
                  <a:gd name="T9" fmla="*/ 276 h 379"/>
                  <a:gd name="T10" fmla="*/ 714 w 834"/>
                  <a:gd name="T11" fmla="*/ 262 h 379"/>
                  <a:gd name="T12" fmla="*/ 758 w 834"/>
                  <a:gd name="T13" fmla="*/ 238 h 379"/>
                  <a:gd name="T14" fmla="*/ 768 w 834"/>
                  <a:gd name="T15" fmla="*/ 232 h 379"/>
                  <a:gd name="T16" fmla="*/ 780 w 834"/>
                  <a:gd name="T17" fmla="*/ 230 h 379"/>
                  <a:gd name="T18" fmla="*/ 792 w 834"/>
                  <a:gd name="T19" fmla="*/ 215 h 379"/>
                  <a:gd name="T20" fmla="*/ 794 w 834"/>
                  <a:gd name="T21" fmla="*/ 193 h 379"/>
                  <a:gd name="T22" fmla="*/ 785 w 834"/>
                  <a:gd name="T23" fmla="*/ 199 h 379"/>
                  <a:gd name="T24" fmla="*/ 780 w 834"/>
                  <a:gd name="T25" fmla="*/ 193 h 379"/>
                  <a:gd name="T26" fmla="*/ 726 w 834"/>
                  <a:gd name="T27" fmla="*/ 198 h 379"/>
                  <a:gd name="T28" fmla="*/ 758 w 834"/>
                  <a:gd name="T29" fmla="*/ 199 h 379"/>
                  <a:gd name="T30" fmla="*/ 768 w 834"/>
                  <a:gd name="T31" fmla="*/ 176 h 379"/>
                  <a:gd name="T32" fmla="*/ 740 w 834"/>
                  <a:gd name="T33" fmla="*/ 155 h 379"/>
                  <a:gd name="T34" fmla="*/ 728 w 834"/>
                  <a:gd name="T35" fmla="*/ 149 h 379"/>
                  <a:gd name="T36" fmla="*/ 748 w 834"/>
                  <a:gd name="T37" fmla="*/ 149 h 379"/>
                  <a:gd name="T38" fmla="*/ 768 w 834"/>
                  <a:gd name="T39" fmla="*/ 144 h 379"/>
                  <a:gd name="T40" fmla="*/ 784 w 834"/>
                  <a:gd name="T41" fmla="*/ 147 h 379"/>
                  <a:gd name="T42" fmla="*/ 804 w 834"/>
                  <a:gd name="T43" fmla="*/ 147 h 379"/>
                  <a:gd name="T44" fmla="*/ 828 w 834"/>
                  <a:gd name="T45" fmla="*/ 110 h 379"/>
                  <a:gd name="T46" fmla="*/ 834 w 834"/>
                  <a:gd name="T47" fmla="*/ 105 h 379"/>
                  <a:gd name="T48" fmla="*/ 824 w 834"/>
                  <a:gd name="T49" fmla="*/ 67 h 379"/>
                  <a:gd name="T50" fmla="*/ 809 w 834"/>
                  <a:gd name="T51" fmla="*/ 89 h 379"/>
                  <a:gd name="T52" fmla="*/ 806 w 834"/>
                  <a:gd name="T53" fmla="*/ 101 h 379"/>
                  <a:gd name="T54" fmla="*/ 800 w 834"/>
                  <a:gd name="T55" fmla="*/ 79 h 379"/>
                  <a:gd name="T56" fmla="*/ 778 w 834"/>
                  <a:gd name="T57" fmla="*/ 76 h 379"/>
                  <a:gd name="T58" fmla="*/ 753 w 834"/>
                  <a:gd name="T59" fmla="*/ 83 h 379"/>
                  <a:gd name="T60" fmla="*/ 724 w 834"/>
                  <a:gd name="T61" fmla="*/ 96 h 379"/>
                  <a:gd name="T62" fmla="*/ 731 w 834"/>
                  <a:gd name="T63" fmla="*/ 61 h 379"/>
                  <a:gd name="T64" fmla="*/ 762 w 834"/>
                  <a:gd name="T65" fmla="*/ 67 h 379"/>
                  <a:gd name="T66" fmla="*/ 758 w 834"/>
                  <a:gd name="T67" fmla="*/ 52 h 379"/>
                  <a:gd name="T68" fmla="*/ 789 w 834"/>
                  <a:gd name="T69" fmla="*/ 49 h 379"/>
                  <a:gd name="T70" fmla="*/ 784 w 834"/>
                  <a:gd name="T71" fmla="*/ 35 h 379"/>
                  <a:gd name="T72" fmla="*/ 802 w 834"/>
                  <a:gd name="T73" fmla="*/ 39 h 379"/>
                  <a:gd name="T74" fmla="*/ 809 w 834"/>
                  <a:gd name="T75" fmla="*/ 35 h 379"/>
                  <a:gd name="T76" fmla="*/ 692 w 834"/>
                  <a:gd name="T77" fmla="*/ 20 h 379"/>
                  <a:gd name="T78" fmla="*/ 509 w 834"/>
                  <a:gd name="T79" fmla="*/ 56 h 379"/>
                  <a:gd name="T80" fmla="*/ 366 w 834"/>
                  <a:gd name="T81" fmla="*/ 79 h 379"/>
                  <a:gd name="T82" fmla="*/ 271 w 834"/>
                  <a:gd name="T83" fmla="*/ 91 h 379"/>
                  <a:gd name="T84" fmla="*/ 230 w 834"/>
                  <a:gd name="T85" fmla="*/ 94 h 379"/>
                  <a:gd name="T86" fmla="*/ 234 w 834"/>
                  <a:gd name="T87" fmla="*/ 118 h 379"/>
                  <a:gd name="T88" fmla="*/ 212 w 834"/>
                  <a:gd name="T89" fmla="*/ 145 h 379"/>
                  <a:gd name="T90" fmla="*/ 183 w 834"/>
                  <a:gd name="T91" fmla="*/ 162 h 379"/>
                  <a:gd name="T92" fmla="*/ 149 w 834"/>
                  <a:gd name="T93" fmla="*/ 181 h 379"/>
                  <a:gd name="T94" fmla="*/ 129 w 834"/>
                  <a:gd name="T95" fmla="*/ 194 h 379"/>
                  <a:gd name="T96" fmla="*/ 117 w 834"/>
                  <a:gd name="T97" fmla="*/ 218 h 379"/>
                  <a:gd name="T98" fmla="*/ 68 w 834"/>
                  <a:gd name="T99" fmla="*/ 250 h 379"/>
                  <a:gd name="T100" fmla="*/ 27 w 834"/>
                  <a:gd name="T101" fmla="*/ 274 h 379"/>
                  <a:gd name="T102" fmla="*/ 9 w 834"/>
                  <a:gd name="T103" fmla="*/ 299 h 379"/>
                  <a:gd name="T104" fmla="*/ 125 w 834"/>
                  <a:gd name="T105" fmla="*/ 316 h 379"/>
                  <a:gd name="T106" fmla="*/ 152 w 834"/>
                  <a:gd name="T107" fmla="*/ 296 h 379"/>
                  <a:gd name="T108" fmla="*/ 210 w 834"/>
                  <a:gd name="T109" fmla="*/ 274 h 379"/>
                  <a:gd name="T110" fmla="*/ 333 w 834"/>
                  <a:gd name="T111" fmla="*/ 265 h 379"/>
                  <a:gd name="T112" fmla="*/ 597 w 834"/>
                  <a:gd name="T113" fmla="*/ 379 h 3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4"/>
                  <a:gd name="T172" fmla="*/ 0 h 379"/>
                  <a:gd name="T173" fmla="*/ 834 w 834"/>
                  <a:gd name="T174" fmla="*/ 379 h 3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4" h="379">
                    <a:moveTo>
                      <a:pt x="604" y="377"/>
                    </a:moveTo>
                    <a:lnTo>
                      <a:pt x="618" y="369"/>
                    </a:lnTo>
                    <a:lnTo>
                      <a:pt x="628" y="362"/>
                    </a:lnTo>
                    <a:lnTo>
                      <a:pt x="636" y="360"/>
                    </a:lnTo>
                    <a:lnTo>
                      <a:pt x="643" y="360"/>
                    </a:lnTo>
                    <a:lnTo>
                      <a:pt x="648" y="360"/>
                    </a:lnTo>
                    <a:lnTo>
                      <a:pt x="650" y="362"/>
                    </a:lnTo>
                    <a:lnTo>
                      <a:pt x="653" y="364"/>
                    </a:lnTo>
                    <a:lnTo>
                      <a:pt x="653" y="365"/>
                    </a:lnTo>
                    <a:lnTo>
                      <a:pt x="653" y="333"/>
                    </a:lnTo>
                    <a:lnTo>
                      <a:pt x="657" y="333"/>
                    </a:lnTo>
                    <a:lnTo>
                      <a:pt x="658" y="335"/>
                    </a:lnTo>
                    <a:lnTo>
                      <a:pt x="658" y="338"/>
                    </a:lnTo>
                    <a:lnTo>
                      <a:pt x="658" y="340"/>
                    </a:lnTo>
                    <a:lnTo>
                      <a:pt x="660" y="345"/>
                    </a:lnTo>
                    <a:lnTo>
                      <a:pt x="662" y="348"/>
                    </a:lnTo>
                    <a:lnTo>
                      <a:pt x="662" y="352"/>
                    </a:lnTo>
                    <a:lnTo>
                      <a:pt x="662" y="353"/>
                    </a:lnTo>
                    <a:lnTo>
                      <a:pt x="663" y="345"/>
                    </a:lnTo>
                    <a:lnTo>
                      <a:pt x="663" y="338"/>
                    </a:lnTo>
                    <a:lnTo>
                      <a:pt x="667" y="330"/>
                    </a:lnTo>
                    <a:lnTo>
                      <a:pt x="668" y="323"/>
                    </a:lnTo>
                    <a:lnTo>
                      <a:pt x="672" y="316"/>
                    </a:lnTo>
                    <a:lnTo>
                      <a:pt x="675" y="309"/>
                    </a:lnTo>
                    <a:lnTo>
                      <a:pt x="679" y="303"/>
                    </a:lnTo>
                    <a:lnTo>
                      <a:pt x="682" y="298"/>
                    </a:lnTo>
                    <a:lnTo>
                      <a:pt x="685" y="292"/>
                    </a:lnTo>
                    <a:lnTo>
                      <a:pt x="689" y="289"/>
                    </a:lnTo>
                    <a:lnTo>
                      <a:pt x="692" y="286"/>
                    </a:lnTo>
                    <a:lnTo>
                      <a:pt x="696" y="282"/>
                    </a:lnTo>
                    <a:lnTo>
                      <a:pt x="697" y="279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1" y="276"/>
                    </a:lnTo>
                    <a:lnTo>
                      <a:pt x="696" y="267"/>
                    </a:lnTo>
                    <a:lnTo>
                      <a:pt x="702" y="262"/>
                    </a:lnTo>
                    <a:lnTo>
                      <a:pt x="702" y="264"/>
                    </a:lnTo>
                    <a:lnTo>
                      <a:pt x="704" y="267"/>
                    </a:lnTo>
                    <a:lnTo>
                      <a:pt x="706" y="270"/>
                    </a:lnTo>
                    <a:lnTo>
                      <a:pt x="707" y="270"/>
                    </a:lnTo>
                    <a:lnTo>
                      <a:pt x="714" y="262"/>
                    </a:lnTo>
                    <a:lnTo>
                      <a:pt x="721" y="254"/>
                    </a:lnTo>
                    <a:lnTo>
                      <a:pt x="729" y="248"/>
                    </a:lnTo>
                    <a:lnTo>
                      <a:pt x="738" y="243"/>
                    </a:lnTo>
                    <a:lnTo>
                      <a:pt x="745" y="242"/>
                    </a:lnTo>
                    <a:lnTo>
                      <a:pt x="751" y="240"/>
                    </a:lnTo>
                    <a:lnTo>
                      <a:pt x="756" y="238"/>
                    </a:lnTo>
                    <a:lnTo>
                      <a:pt x="758" y="238"/>
                    </a:lnTo>
                    <a:lnTo>
                      <a:pt x="758" y="232"/>
                    </a:lnTo>
                    <a:lnTo>
                      <a:pt x="760" y="230"/>
                    </a:lnTo>
                    <a:lnTo>
                      <a:pt x="762" y="228"/>
                    </a:lnTo>
                    <a:lnTo>
                      <a:pt x="763" y="228"/>
                    </a:lnTo>
                    <a:lnTo>
                      <a:pt x="765" y="230"/>
                    </a:lnTo>
                    <a:lnTo>
                      <a:pt x="767" y="230"/>
                    </a:lnTo>
                    <a:lnTo>
                      <a:pt x="768" y="232"/>
                    </a:lnTo>
                    <a:lnTo>
                      <a:pt x="768" y="233"/>
                    </a:lnTo>
                    <a:lnTo>
                      <a:pt x="770" y="230"/>
                    </a:lnTo>
                    <a:lnTo>
                      <a:pt x="772" y="228"/>
                    </a:lnTo>
                    <a:lnTo>
                      <a:pt x="773" y="226"/>
                    </a:lnTo>
                    <a:lnTo>
                      <a:pt x="775" y="228"/>
                    </a:lnTo>
                    <a:lnTo>
                      <a:pt x="778" y="228"/>
                    </a:lnTo>
                    <a:lnTo>
                      <a:pt x="780" y="230"/>
                    </a:lnTo>
                    <a:lnTo>
                      <a:pt x="782" y="230"/>
                    </a:lnTo>
                    <a:lnTo>
                      <a:pt x="784" y="230"/>
                    </a:lnTo>
                    <a:lnTo>
                      <a:pt x="785" y="226"/>
                    </a:lnTo>
                    <a:lnTo>
                      <a:pt x="787" y="223"/>
                    </a:lnTo>
                    <a:lnTo>
                      <a:pt x="790" y="218"/>
                    </a:lnTo>
                    <a:lnTo>
                      <a:pt x="792" y="215"/>
                    </a:lnTo>
                    <a:lnTo>
                      <a:pt x="795" y="210"/>
                    </a:lnTo>
                    <a:lnTo>
                      <a:pt x="797" y="208"/>
                    </a:lnTo>
                    <a:lnTo>
                      <a:pt x="797" y="204"/>
                    </a:lnTo>
                    <a:lnTo>
                      <a:pt x="797" y="196"/>
                    </a:lnTo>
                    <a:lnTo>
                      <a:pt x="795" y="193"/>
                    </a:lnTo>
                    <a:lnTo>
                      <a:pt x="795" y="191"/>
                    </a:lnTo>
                    <a:lnTo>
                      <a:pt x="794" y="193"/>
                    </a:lnTo>
                    <a:lnTo>
                      <a:pt x="792" y="194"/>
                    </a:lnTo>
                    <a:lnTo>
                      <a:pt x="790" y="198"/>
                    </a:lnTo>
                    <a:lnTo>
                      <a:pt x="790" y="199"/>
                    </a:lnTo>
                    <a:lnTo>
                      <a:pt x="790" y="201"/>
                    </a:lnTo>
                    <a:lnTo>
                      <a:pt x="789" y="201"/>
                    </a:lnTo>
                    <a:lnTo>
                      <a:pt x="787" y="199"/>
                    </a:lnTo>
                    <a:lnTo>
                      <a:pt x="785" y="199"/>
                    </a:lnTo>
                    <a:lnTo>
                      <a:pt x="785" y="198"/>
                    </a:lnTo>
                    <a:lnTo>
                      <a:pt x="784" y="191"/>
                    </a:lnTo>
                    <a:lnTo>
                      <a:pt x="784" y="188"/>
                    </a:lnTo>
                    <a:lnTo>
                      <a:pt x="784" y="186"/>
                    </a:lnTo>
                    <a:lnTo>
                      <a:pt x="782" y="188"/>
                    </a:lnTo>
                    <a:lnTo>
                      <a:pt x="780" y="189"/>
                    </a:lnTo>
                    <a:lnTo>
                      <a:pt x="780" y="193"/>
                    </a:lnTo>
                    <a:lnTo>
                      <a:pt x="780" y="194"/>
                    </a:lnTo>
                    <a:lnTo>
                      <a:pt x="780" y="196"/>
                    </a:lnTo>
                    <a:lnTo>
                      <a:pt x="772" y="198"/>
                    </a:lnTo>
                    <a:lnTo>
                      <a:pt x="753" y="215"/>
                    </a:lnTo>
                    <a:lnTo>
                      <a:pt x="741" y="213"/>
                    </a:lnTo>
                    <a:lnTo>
                      <a:pt x="724" y="198"/>
                    </a:lnTo>
                    <a:lnTo>
                      <a:pt x="726" y="198"/>
                    </a:lnTo>
                    <a:lnTo>
                      <a:pt x="729" y="199"/>
                    </a:lnTo>
                    <a:lnTo>
                      <a:pt x="733" y="199"/>
                    </a:lnTo>
                    <a:lnTo>
                      <a:pt x="736" y="201"/>
                    </a:lnTo>
                    <a:lnTo>
                      <a:pt x="741" y="204"/>
                    </a:lnTo>
                    <a:lnTo>
                      <a:pt x="748" y="204"/>
                    </a:lnTo>
                    <a:lnTo>
                      <a:pt x="753" y="203"/>
                    </a:lnTo>
                    <a:lnTo>
                      <a:pt x="758" y="199"/>
                    </a:lnTo>
                    <a:lnTo>
                      <a:pt x="763" y="194"/>
                    </a:lnTo>
                    <a:lnTo>
                      <a:pt x="767" y="191"/>
                    </a:lnTo>
                    <a:lnTo>
                      <a:pt x="770" y="188"/>
                    </a:lnTo>
                    <a:lnTo>
                      <a:pt x="770" y="186"/>
                    </a:lnTo>
                    <a:lnTo>
                      <a:pt x="760" y="182"/>
                    </a:lnTo>
                    <a:lnTo>
                      <a:pt x="758" y="177"/>
                    </a:lnTo>
                    <a:lnTo>
                      <a:pt x="768" y="176"/>
                    </a:lnTo>
                    <a:lnTo>
                      <a:pt x="772" y="164"/>
                    </a:lnTo>
                    <a:lnTo>
                      <a:pt x="770" y="164"/>
                    </a:lnTo>
                    <a:lnTo>
                      <a:pt x="768" y="164"/>
                    </a:lnTo>
                    <a:lnTo>
                      <a:pt x="767" y="164"/>
                    </a:lnTo>
                    <a:lnTo>
                      <a:pt x="763" y="162"/>
                    </a:lnTo>
                    <a:lnTo>
                      <a:pt x="750" y="159"/>
                    </a:lnTo>
                    <a:lnTo>
                      <a:pt x="740" y="155"/>
                    </a:lnTo>
                    <a:lnTo>
                      <a:pt x="731" y="154"/>
                    </a:lnTo>
                    <a:lnTo>
                      <a:pt x="728" y="152"/>
                    </a:lnTo>
                    <a:lnTo>
                      <a:pt x="724" y="150"/>
                    </a:lnTo>
                    <a:lnTo>
                      <a:pt x="723" y="150"/>
                    </a:lnTo>
                    <a:lnTo>
                      <a:pt x="724" y="149"/>
                    </a:lnTo>
                    <a:lnTo>
                      <a:pt x="726" y="149"/>
                    </a:lnTo>
                    <a:lnTo>
                      <a:pt x="728" y="149"/>
                    </a:lnTo>
                    <a:lnTo>
                      <a:pt x="731" y="147"/>
                    </a:lnTo>
                    <a:lnTo>
                      <a:pt x="736" y="149"/>
                    </a:lnTo>
                    <a:lnTo>
                      <a:pt x="740" y="149"/>
                    </a:lnTo>
                    <a:lnTo>
                      <a:pt x="743" y="149"/>
                    </a:lnTo>
                    <a:lnTo>
                      <a:pt x="745" y="149"/>
                    </a:lnTo>
                    <a:lnTo>
                      <a:pt x="746" y="149"/>
                    </a:lnTo>
                    <a:lnTo>
                      <a:pt x="748" y="149"/>
                    </a:lnTo>
                    <a:lnTo>
                      <a:pt x="746" y="138"/>
                    </a:lnTo>
                    <a:lnTo>
                      <a:pt x="755" y="135"/>
                    </a:lnTo>
                    <a:lnTo>
                      <a:pt x="760" y="144"/>
                    </a:lnTo>
                    <a:lnTo>
                      <a:pt x="762" y="144"/>
                    </a:lnTo>
                    <a:lnTo>
                      <a:pt x="765" y="144"/>
                    </a:lnTo>
                    <a:lnTo>
                      <a:pt x="767" y="145"/>
                    </a:lnTo>
                    <a:lnTo>
                      <a:pt x="768" y="144"/>
                    </a:lnTo>
                    <a:lnTo>
                      <a:pt x="770" y="138"/>
                    </a:lnTo>
                    <a:lnTo>
                      <a:pt x="772" y="135"/>
                    </a:lnTo>
                    <a:lnTo>
                      <a:pt x="773" y="137"/>
                    </a:lnTo>
                    <a:lnTo>
                      <a:pt x="777" y="138"/>
                    </a:lnTo>
                    <a:lnTo>
                      <a:pt x="778" y="142"/>
                    </a:lnTo>
                    <a:lnTo>
                      <a:pt x="782" y="145"/>
                    </a:lnTo>
                    <a:lnTo>
                      <a:pt x="784" y="147"/>
                    </a:lnTo>
                    <a:lnTo>
                      <a:pt x="784" y="149"/>
                    </a:lnTo>
                    <a:lnTo>
                      <a:pt x="785" y="149"/>
                    </a:lnTo>
                    <a:lnTo>
                      <a:pt x="787" y="149"/>
                    </a:lnTo>
                    <a:lnTo>
                      <a:pt x="792" y="149"/>
                    </a:lnTo>
                    <a:lnTo>
                      <a:pt x="795" y="149"/>
                    </a:lnTo>
                    <a:lnTo>
                      <a:pt x="800" y="149"/>
                    </a:lnTo>
                    <a:lnTo>
                      <a:pt x="804" y="147"/>
                    </a:lnTo>
                    <a:lnTo>
                      <a:pt x="807" y="147"/>
                    </a:lnTo>
                    <a:lnTo>
                      <a:pt x="809" y="147"/>
                    </a:lnTo>
                    <a:lnTo>
                      <a:pt x="814" y="130"/>
                    </a:lnTo>
                    <a:lnTo>
                      <a:pt x="819" y="120"/>
                    </a:lnTo>
                    <a:lnTo>
                      <a:pt x="824" y="113"/>
                    </a:lnTo>
                    <a:lnTo>
                      <a:pt x="826" y="110"/>
                    </a:lnTo>
                    <a:lnTo>
                      <a:pt x="828" y="110"/>
                    </a:lnTo>
                    <a:lnTo>
                      <a:pt x="829" y="111"/>
                    </a:lnTo>
                    <a:lnTo>
                      <a:pt x="831" y="113"/>
                    </a:lnTo>
                    <a:lnTo>
                      <a:pt x="831" y="111"/>
                    </a:lnTo>
                    <a:lnTo>
                      <a:pt x="833" y="110"/>
                    </a:lnTo>
                    <a:lnTo>
                      <a:pt x="834" y="106"/>
                    </a:lnTo>
                    <a:lnTo>
                      <a:pt x="834" y="105"/>
                    </a:lnTo>
                    <a:lnTo>
                      <a:pt x="834" y="96"/>
                    </a:lnTo>
                    <a:lnTo>
                      <a:pt x="833" y="88"/>
                    </a:lnTo>
                    <a:lnTo>
                      <a:pt x="831" y="81"/>
                    </a:lnTo>
                    <a:lnTo>
                      <a:pt x="829" y="76"/>
                    </a:lnTo>
                    <a:lnTo>
                      <a:pt x="828" y="72"/>
                    </a:lnTo>
                    <a:lnTo>
                      <a:pt x="826" y="69"/>
                    </a:lnTo>
                    <a:lnTo>
                      <a:pt x="824" y="67"/>
                    </a:lnTo>
                    <a:lnTo>
                      <a:pt x="817" y="72"/>
                    </a:lnTo>
                    <a:lnTo>
                      <a:pt x="816" y="72"/>
                    </a:lnTo>
                    <a:lnTo>
                      <a:pt x="814" y="74"/>
                    </a:lnTo>
                    <a:lnTo>
                      <a:pt x="811" y="76"/>
                    </a:lnTo>
                    <a:lnTo>
                      <a:pt x="809" y="79"/>
                    </a:lnTo>
                    <a:lnTo>
                      <a:pt x="809" y="89"/>
                    </a:lnTo>
                    <a:lnTo>
                      <a:pt x="809" y="96"/>
                    </a:lnTo>
                    <a:lnTo>
                      <a:pt x="807" y="101"/>
                    </a:lnTo>
                    <a:lnTo>
                      <a:pt x="807" y="105"/>
                    </a:lnTo>
                    <a:lnTo>
                      <a:pt x="807" y="106"/>
                    </a:lnTo>
                    <a:lnTo>
                      <a:pt x="806" y="105"/>
                    </a:lnTo>
                    <a:lnTo>
                      <a:pt x="806" y="101"/>
                    </a:lnTo>
                    <a:lnTo>
                      <a:pt x="804" y="98"/>
                    </a:lnTo>
                    <a:lnTo>
                      <a:pt x="802" y="94"/>
                    </a:lnTo>
                    <a:lnTo>
                      <a:pt x="802" y="91"/>
                    </a:lnTo>
                    <a:lnTo>
                      <a:pt x="802" y="88"/>
                    </a:lnTo>
                    <a:lnTo>
                      <a:pt x="800" y="84"/>
                    </a:lnTo>
                    <a:lnTo>
                      <a:pt x="800" y="81"/>
                    </a:lnTo>
                    <a:lnTo>
                      <a:pt x="800" y="79"/>
                    </a:lnTo>
                    <a:lnTo>
                      <a:pt x="800" y="78"/>
                    </a:lnTo>
                    <a:lnTo>
                      <a:pt x="799" y="71"/>
                    </a:lnTo>
                    <a:lnTo>
                      <a:pt x="797" y="67"/>
                    </a:lnTo>
                    <a:lnTo>
                      <a:pt x="792" y="67"/>
                    </a:lnTo>
                    <a:lnTo>
                      <a:pt x="789" y="69"/>
                    </a:lnTo>
                    <a:lnTo>
                      <a:pt x="784" y="72"/>
                    </a:lnTo>
                    <a:lnTo>
                      <a:pt x="778" y="76"/>
                    </a:lnTo>
                    <a:lnTo>
                      <a:pt x="777" y="78"/>
                    </a:lnTo>
                    <a:lnTo>
                      <a:pt x="775" y="79"/>
                    </a:lnTo>
                    <a:lnTo>
                      <a:pt x="763" y="79"/>
                    </a:lnTo>
                    <a:lnTo>
                      <a:pt x="762" y="81"/>
                    </a:lnTo>
                    <a:lnTo>
                      <a:pt x="760" y="81"/>
                    </a:lnTo>
                    <a:lnTo>
                      <a:pt x="756" y="83"/>
                    </a:lnTo>
                    <a:lnTo>
                      <a:pt x="753" y="83"/>
                    </a:lnTo>
                    <a:lnTo>
                      <a:pt x="750" y="84"/>
                    </a:lnTo>
                    <a:lnTo>
                      <a:pt x="745" y="86"/>
                    </a:lnTo>
                    <a:lnTo>
                      <a:pt x="743" y="88"/>
                    </a:lnTo>
                    <a:lnTo>
                      <a:pt x="741" y="88"/>
                    </a:lnTo>
                    <a:lnTo>
                      <a:pt x="731" y="94"/>
                    </a:lnTo>
                    <a:lnTo>
                      <a:pt x="726" y="96"/>
                    </a:lnTo>
                    <a:lnTo>
                      <a:pt x="724" y="96"/>
                    </a:lnTo>
                    <a:lnTo>
                      <a:pt x="724" y="94"/>
                    </a:lnTo>
                    <a:lnTo>
                      <a:pt x="726" y="91"/>
                    </a:lnTo>
                    <a:lnTo>
                      <a:pt x="729" y="88"/>
                    </a:lnTo>
                    <a:lnTo>
                      <a:pt x="731" y="84"/>
                    </a:lnTo>
                    <a:lnTo>
                      <a:pt x="733" y="84"/>
                    </a:lnTo>
                    <a:lnTo>
                      <a:pt x="724" y="66"/>
                    </a:lnTo>
                    <a:lnTo>
                      <a:pt x="731" y="61"/>
                    </a:lnTo>
                    <a:lnTo>
                      <a:pt x="736" y="71"/>
                    </a:lnTo>
                    <a:lnTo>
                      <a:pt x="748" y="78"/>
                    </a:lnTo>
                    <a:lnTo>
                      <a:pt x="751" y="76"/>
                    </a:lnTo>
                    <a:lnTo>
                      <a:pt x="755" y="72"/>
                    </a:lnTo>
                    <a:lnTo>
                      <a:pt x="758" y="71"/>
                    </a:lnTo>
                    <a:lnTo>
                      <a:pt x="762" y="67"/>
                    </a:lnTo>
                    <a:lnTo>
                      <a:pt x="763" y="66"/>
                    </a:lnTo>
                    <a:lnTo>
                      <a:pt x="765" y="64"/>
                    </a:lnTo>
                    <a:lnTo>
                      <a:pt x="765" y="62"/>
                    </a:lnTo>
                    <a:lnTo>
                      <a:pt x="756" y="56"/>
                    </a:lnTo>
                    <a:lnTo>
                      <a:pt x="753" y="52"/>
                    </a:lnTo>
                    <a:lnTo>
                      <a:pt x="755" y="52"/>
                    </a:lnTo>
                    <a:lnTo>
                      <a:pt x="758" y="52"/>
                    </a:lnTo>
                    <a:lnTo>
                      <a:pt x="763" y="54"/>
                    </a:lnTo>
                    <a:lnTo>
                      <a:pt x="768" y="56"/>
                    </a:lnTo>
                    <a:lnTo>
                      <a:pt x="772" y="57"/>
                    </a:lnTo>
                    <a:lnTo>
                      <a:pt x="775" y="59"/>
                    </a:lnTo>
                    <a:lnTo>
                      <a:pt x="789" y="52"/>
                    </a:lnTo>
                    <a:lnTo>
                      <a:pt x="789" y="50"/>
                    </a:lnTo>
                    <a:lnTo>
                      <a:pt x="789" y="49"/>
                    </a:lnTo>
                    <a:lnTo>
                      <a:pt x="787" y="47"/>
                    </a:lnTo>
                    <a:lnTo>
                      <a:pt x="787" y="45"/>
                    </a:lnTo>
                    <a:lnTo>
                      <a:pt x="780" y="39"/>
                    </a:lnTo>
                    <a:lnTo>
                      <a:pt x="777" y="34"/>
                    </a:lnTo>
                    <a:lnTo>
                      <a:pt x="780" y="34"/>
                    </a:lnTo>
                    <a:lnTo>
                      <a:pt x="784" y="35"/>
                    </a:lnTo>
                    <a:lnTo>
                      <a:pt x="787" y="37"/>
                    </a:lnTo>
                    <a:lnTo>
                      <a:pt x="790" y="39"/>
                    </a:lnTo>
                    <a:lnTo>
                      <a:pt x="790" y="40"/>
                    </a:lnTo>
                    <a:lnTo>
                      <a:pt x="792" y="40"/>
                    </a:lnTo>
                    <a:lnTo>
                      <a:pt x="795" y="39"/>
                    </a:lnTo>
                    <a:lnTo>
                      <a:pt x="800" y="39"/>
                    </a:lnTo>
                    <a:lnTo>
                      <a:pt x="802" y="39"/>
                    </a:lnTo>
                    <a:lnTo>
                      <a:pt x="811" y="47"/>
                    </a:lnTo>
                    <a:lnTo>
                      <a:pt x="816" y="50"/>
                    </a:lnTo>
                    <a:lnTo>
                      <a:pt x="817" y="50"/>
                    </a:lnTo>
                    <a:lnTo>
                      <a:pt x="817" y="47"/>
                    </a:lnTo>
                    <a:lnTo>
                      <a:pt x="814" y="44"/>
                    </a:lnTo>
                    <a:lnTo>
                      <a:pt x="811" y="39"/>
                    </a:lnTo>
                    <a:lnTo>
                      <a:pt x="809" y="35"/>
                    </a:lnTo>
                    <a:lnTo>
                      <a:pt x="807" y="34"/>
                    </a:lnTo>
                    <a:lnTo>
                      <a:pt x="800" y="17"/>
                    </a:lnTo>
                    <a:lnTo>
                      <a:pt x="790" y="15"/>
                    </a:lnTo>
                    <a:lnTo>
                      <a:pt x="780" y="0"/>
                    </a:lnTo>
                    <a:lnTo>
                      <a:pt x="750" y="8"/>
                    </a:lnTo>
                    <a:lnTo>
                      <a:pt x="721" y="15"/>
                    </a:lnTo>
                    <a:lnTo>
                      <a:pt x="692" y="20"/>
                    </a:lnTo>
                    <a:lnTo>
                      <a:pt x="663" y="27"/>
                    </a:lnTo>
                    <a:lnTo>
                      <a:pt x="636" y="32"/>
                    </a:lnTo>
                    <a:lnTo>
                      <a:pt x="609" y="39"/>
                    </a:lnTo>
                    <a:lnTo>
                      <a:pt x="584" y="44"/>
                    </a:lnTo>
                    <a:lnTo>
                      <a:pt x="558" y="47"/>
                    </a:lnTo>
                    <a:lnTo>
                      <a:pt x="533" y="52"/>
                    </a:lnTo>
                    <a:lnTo>
                      <a:pt x="509" y="56"/>
                    </a:lnTo>
                    <a:lnTo>
                      <a:pt x="486" y="61"/>
                    </a:lnTo>
                    <a:lnTo>
                      <a:pt x="464" y="64"/>
                    </a:lnTo>
                    <a:lnTo>
                      <a:pt x="443" y="67"/>
                    </a:lnTo>
                    <a:lnTo>
                      <a:pt x="423" y="71"/>
                    </a:lnTo>
                    <a:lnTo>
                      <a:pt x="403" y="74"/>
                    </a:lnTo>
                    <a:lnTo>
                      <a:pt x="384" y="76"/>
                    </a:lnTo>
                    <a:lnTo>
                      <a:pt x="366" y="79"/>
                    </a:lnTo>
                    <a:lnTo>
                      <a:pt x="349" y="81"/>
                    </a:lnTo>
                    <a:lnTo>
                      <a:pt x="333" y="83"/>
                    </a:lnTo>
                    <a:lnTo>
                      <a:pt x="318" y="84"/>
                    </a:lnTo>
                    <a:lnTo>
                      <a:pt x="305" y="86"/>
                    </a:lnTo>
                    <a:lnTo>
                      <a:pt x="293" y="88"/>
                    </a:lnTo>
                    <a:lnTo>
                      <a:pt x="281" y="89"/>
                    </a:lnTo>
                    <a:lnTo>
                      <a:pt x="271" y="91"/>
                    </a:lnTo>
                    <a:lnTo>
                      <a:pt x="261" y="91"/>
                    </a:lnTo>
                    <a:lnTo>
                      <a:pt x="252" y="93"/>
                    </a:lnTo>
                    <a:lnTo>
                      <a:pt x="245" y="93"/>
                    </a:lnTo>
                    <a:lnTo>
                      <a:pt x="240" y="94"/>
                    </a:lnTo>
                    <a:lnTo>
                      <a:pt x="235" y="94"/>
                    </a:lnTo>
                    <a:lnTo>
                      <a:pt x="232" y="94"/>
                    </a:lnTo>
                    <a:lnTo>
                      <a:pt x="230" y="94"/>
                    </a:lnTo>
                    <a:lnTo>
                      <a:pt x="232" y="94"/>
                    </a:lnTo>
                    <a:lnTo>
                      <a:pt x="232" y="96"/>
                    </a:lnTo>
                    <a:lnTo>
                      <a:pt x="232" y="100"/>
                    </a:lnTo>
                    <a:lnTo>
                      <a:pt x="232" y="106"/>
                    </a:lnTo>
                    <a:lnTo>
                      <a:pt x="232" y="111"/>
                    </a:lnTo>
                    <a:lnTo>
                      <a:pt x="234" y="118"/>
                    </a:lnTo>
                    <a:lnTo>
                      <a:pt x="232" y="125"/>
                    </a:lnTo>
                    <a:lnTo>
                      <a:pt x="232" y="128"/>
                    </a:lnTo>
                    <a:lnTo>
                      <a:pt x="232" y="130"/>
                    </a:lnTo>
                    <a:lnTo>
                      <a:pt x="225" y="130"/>
                    </a:lnTo>
                    <a:lnTo>
                      <a:pt x="220" y="133"/>
                    </a:lnTo>
                    <a:lnTo>
                      <a:pt x="215" y="138"/>
                    </a:lnTo>
                    <a:lnTo>
                      <a:pt x="212" y="145"/>
                    </a:lnTo>
                    <a:lnTo>
                      <a:pt x="208" y="152"/>
                    </a:lnTo>
                    <a:lnTo>
                      <a:pt x="206" y="157"/>
                    </a:lnTo>
                    <a:lnTo>
                      <a:pt x="205" y="160"/>
                    </a:lnTo>
                    <a:lnTo>
                      <a:pt x="198" y="157"/>
                    </a:lnTo>
                    <a:lnTo>
                      <a:pt x="191" y="157"/>
                    </a:lnTo>
                    <a:lnTo>
                      <a:pt x="183" y="162"/>
                    </a:lnTo>
                    <a:lnTo>
                      <a:pt x="174" y="169"/>
                    </a:lnTo>
                    <a:lnTo>
                      <a:pt x="168" y="177"/>
                    </a:lnTo>
                    <a:lnTo>
                      <a:pt x="161" y="184"/>
                    </a:lnTo>
                    <a:lnTo>
                      <a:pt x="156" y="188"/>
                    </a:lnTo>
                    <a:lnTo>
                      <a:pt x="154" y="188"/>
                    </a:lnTo>
                    <a:lnTo>
                      <a:pt x="152" y="182"/>
                    </a:lnTo>
                    <a:lnTo>
                      <a:pt x="149" y="181"/>
                    </a:lnTo>
                    <a:lnTo>
                      <a:pt x="147" y="179"/>
                    </a:lnTo>
                    <a:lnTo>
                      <a:pt x="144" y="179"/>
                    </a:lnTo>
                    <a:lnTo>
                      <a:pt x="140" y="181"/>
                    </a:lnTo>
                    <a:lnTo>
                      <a:pt x="137" y="182"/>
                    </a:lnTo>
                    <a:lnTo>
                      <a:pt x="134" y="186"/>
                    </a:lnTo>
                    <a:lnTo>
                      <a:pt x="132" y="191"/>
                    </a:lnTo>
                    <a:lnTo>
                      <a:pt x="129" y="194"/>
                    </a:lnTo>
                    <a:lnTo>
                      <a:pt x="125" y="199"/>
                    </a:lnTo>
                    <a:lnTo>
                      <a:pt x="124" y="204"/>
                    </a:lnTo>
                    <a:lnTo>
                      <a:pt x="122" y="208"/>
                    </a:lnTo>
                    <a:lnTo>
                      <a:pt x="118" y="213"/>
                    </a:lnTo>
                    <a:lnTo>
                      <a:pt x="118" y="215"/>
                    </a:lnTo>
                    <a:lnTo>
                      <a:pt x="117" y="216"/>
                    </a:lnTo>
                    <a:lnTo>
                      <a:pt x="117" y="218"/>
                    </a:lnTo>
                    <a:lnTo>
                      <a:pt x="108" y="220"/>
                    </a:lnTo>
                    <a:lnTo>
                      <a:pt x="100" y="223"/>
                    </a:lnTo>
                    <a:lnTo>
                      <a:pt x="91" y="228"/>
                    </a:lnTo>
                    <a:lnTo>
                      <a:pt x="83" y="235"/>
                    </a:lnTo>
                    <a:lnTo>
                      <a:pt x="78" y="240"/>
                    </a:lnTo>
                    <a:lnTo>
                      <a:pt x="71" y="247"/>
                    </a:lnTo>
                    <a:lnTo>
                      <a:pt x="68" y="250"/>
                    </a:lnTo>
                    <a:lnTo>
                      <a:pt x="66" y="252"/>
                    </a:lnTo>
                    <a:lnTo>
                      <a:pt x="56" y="252"/>
                    </a:lnTo>
                    <a:lnTo>
                      <a:pt x="47" y="255"/>
                    </a:lnTo>
                    <a:lnTo>
                      <a:pt x="41" y="259"/>
                    </a:lnTo>
                    <a:lnTo>
                      <a:pt x="34" y="264"/>
                    </a:lnTo>
                    <a:lnTo>
                      <a:pt x="31" y="269"/>
                    </a:lnTo>
                    <a:lnTo>
                      <a:pt x="27" y="274"/>
                    </a:lnTo>
                    <a:lnTo>
                      <a:pt x="25" y="277"/>
                    </a:lnTo>
                    <a:lnTo>
                      <a:pt x="25" y="279"/>
                    </a:lnTo>
                    <a:lnTo>
                      <a:pt x="24" y="286"/>
                    </a:lnTo>
                    <a:lnTo>
                      <a:pt x="20" y="291"/>
                    </a:lnTo>
                    <a:lnTo>
                      <a:pt x="17" y="296"/>
                    </a:lnTo>
                    <a:lnTo>
                      <a:pt x="12" y="298"/>
                    </a:lnTo>
                    <a:lnTo>
                      <a:pt x="9" y="299"/>
                    </a:lnTo>
                    <a:lnTo>
                      <a:pt x="3" y="299"/>
                    </a:lnTo>
                    <a:lnTo>
                      <a:pt x="0" y="299"/>
                    </a:lnTo>
                    <a:lnTo>
                      <a:pt x="0" y="333"/>
                    </a:lnTo>
                    <a:lnTo>
                      <a:pt x="124" y="314"/>
                    </a:lnTo>
                    <a:lnTo>
                      <a:pt x="125" y="316"/>
                    </a:lnTo>
                    <a:lnTo>
                      <a:pt x="127" y="314"/>
                    </a:lnTo>
                    <a:lnTo>
                      <a:pt x="129" y="313"/>
                    </a:lnTo>
                    <a:lnTo>
                      <a:pt x="132" y="309"/>
                    </a:lnTo>
                    <a:lnTo>
                      <a:pt x="135" y="306"/>
                    </a:lnTo>
                    <a:lnTo>
                      <a:pt x="140" y="303"/>
                    </a:lnTo>
                    <a:lnTo>
                      <a:pt x="146" y="299"/>
                    </a:lnTo>
                    <a:lnTo>
                      <a:pt x="152" y="296"/>
                    </a:lnTo>
                    <a:lnTo>
                      <a:pt x="157" y="292"/>
                    </a:lnTo>
                    <a:lnTo>
                      <a:pt x="166" y="287"/>
                    </a:lnTo>
                    <a:lnTo>
                      <a:pt x="173" y="284"/>
                    </a:lnTo>
                    <a:lnTo>
                      <a:pt x="181" y="281"/>
                    </a:lnTo>
                    <a:lnTo>
                      <a:pt x="190" y="279"/>
                    </a:lnTo>
                    <a:lnTo>
                      <a:pt x="200" y="277"/>
                    </a:lnTo>
                    <a:lnTo>
                      <a:pt x="210" y="274"/>
                    </a:lnTo>
                    <a:lnTo>
                      <a:pt x="218" y="274"/>
                    </a:lnTo>
                    <a:lnTo>
                      <a:pt x="311" y="265"/>
                    </a:lnTo>
                    <a:lnTo>
                      <a:pt x="313" y="265"/>
                    </a:lnTo>
                    <a:lnTo>
                      <a:pt x="315" y="264"/>
                    </a:lnTo>
                    <a:lnTo>
                      <a:pt x="320" y="264"/>
                    </a:lnTo>
                    <a:lnTo>
                      <a:pt x="327" y="264"/>
                    </a:lnTo>
                    <a:lnTo>
                      <a:pt x="333" y="265"/>
                    </a:lnTo>
                    <a:lnTo>
                      <a:pt x="340" y="269"/>
                    </a:lnTo>
                    <a:lnTo>
                      <a:pt x="347" y="276"/>
                    </a:lnTo>
                    <a:lnTo>
                      <a:pt x="355" y="287"/>
                    </a:lnTo>
                    <a:lnTo>
                      <a:pt x="359" y="301"/>
                    </a:lnTo>
                    <a:lnTo>
                      <a:pt x="467" y="284"/>
                    </a:lnTo>
                    <a:lnTo>
                      <a:pt x="597" y="379"/>
                    </a:lnTo>
                    <a:lnTo>
                      <a:pt x="601" y="379"/>
                    </a:lnTo>
                    <a:lnTo>
                      <a:pt x="602" y="379"/>
                    </a:lnTo>
                    <a:lnTo>
                      <a:pt x="604" y="377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5" name="Freeform 168"/>
              <p:cNvSpPr>
                <a:spLocks/>
              </p:cNvSpPr>
              <p:nvPr/>
            </p:nvSpPr>
            <p:spPr bwMode="auto">
              <a:xfrm>
                <a:off x="4106" y="2082"/>
                <a:ext cx="834" cy="379"/>
              </a:xfrm>
              <a:custGeom>
                <a:avLst/>
                <a:gdLst>
                  <a:gd name="T0" fmla="*/ 648 w 834"/>
                  <a:gd name="T1" fmla="*/ 360 h 379"/>
                  <a:gd name="T2" fmla="*/ 658 w 834"/>
                  <a:gd name="T3" fmla="*/ 335 h 379"/>
                  <a:gd name="T4" fmla="*/ 662 w 834"/>
                  <a:gd name="T5" fmla="*/ 353 h 379"/>
                  <a:gd name="T6" fmla="*/ 675 w 834"/>
                  <a:gd name="T7" fmla="*/ 309 h 379"/>
                  <a:gd name="T8" fmla="*/ 697 w 834"/>
                  <a:gd name="T9" fmla="*/ 279 h 379"/>
                  <a:gd name="T10" fmla="*/ 702 w 834"/>
                  <a:gd name="T11" fmla="*/ 264 h 379"/>
                  <a:gd name="T12" fmla="*/ 729 w 834"/>
                  <a:gd name="T13" fmla="*/ 248 h 379"/>
                  <a:gd name="T14" fmla="*/ 758 w 834"/>
                  <a:gd name="T15" fmla="*/ 232 h 379"/>
                  <a:gd name="T16" fmla="*/ 768 w 834"/>
                  <a:gd name="T17" fmla="*/ 233 h 379"/>
                  <a:gd name="T18" fmla="*/ 780 w 834"/>
                  <a:gd name="T19" fmla="*/ 230 h 379"/>
                  <a:gd name="T20" fmla="*/ 790 w 834"/>
                  <a:gd name="T21" fmla="*/ 218 h 379"/>
                  <a:gd name="T22" fmla="*/ 795 w 834"/>
                  <a:gd name="T23" fmla="*/ 193 h 379"/>
                  <a:gd name="T24" fmla="*/ 790 w 834"/>
                  <a:gd name="T25" fmla="*/ 201 h 379"/>
                  <a:gd name="T26" fmla="*/ 784 w 834"/>
                  <a:gd name="T27" fmla="*/ 188 h 379"/>
                  <a:gd name="T28" fmla="*/ 772 w 834"/>
                  <a:gd name="T29" fmla="*/ 198 h 379"/>
                  <a:gd name="T30" fmla="*/ 733 w 834"/>
                  <a:gd name="T31" fmla="*/ 199 h 379"/>
                  <a:gd name="T32" fmla="*/ 763 w 834"/>
                  <a:gd name="T33" fmla="*/ 194 h 379"/>
                  <a:gd name="T34" fmla="*/ 772 w 834"/>
                  <a:gd name="T35" fmla="*/ 164 h 379"/>
                  <a:gd name="T36" fmla="*/ 750 w 834"/>
                  <a:gd name="T37" fmla="*/ 159 h 379"/>
                  <a:gd name="T38" fmla="*/ 726 w 834"/>
                  <a:gd name="T39" fmla="*/ 149 h 379"/>
                  <a:gd name="T40" fmla="*/ 746 w 834"/>
                  <a:gd name="T41" fmla="*/ 149 h 379"/>
                  <a:gd name="T42" fmla="*/ 765 w 834"/>
                  <a:gd name="T43" fmla="*/ 144 h 379"/>
                  <a:gd name="T44" fmla="*/ 777 w 834"/>
                  <a:gd name="T45" fmla="*/ 138 h 379"/>
                  <a:gd name="T46" fmla="*/ 787 w 834"/>
                  <a:gd name="T47" fmla="*/ 149 h 379"/>
                  <a:gd name="T48" fmla="*/ 809 w 834"/>
                  <a:gd name="T49" fmla="*/ 147 h 379"/>
                  <a:gd name="T50" fmla="*/ 831 w 834"/>
                  <a:gd name="T51" fmla="*/ 113 h 379"/>
                  <a:gd name="T52" fmla="*/ 834 w 834"/>
                  <a:gd name="T53" fmla="*/ 105 h 379"/>
                  <a:gd name="T54" fmla="*/ 824 w 834"/>
                  <a:gd name="T55" fmla="*/ 67 h 379"/>
                  <a:gd name="T56" fmla="*/ 809 w 834"/>
                  <a:gd name="T57" fmla="*/ 79 h 379"/>
                  <a:gd name="T58" fmla="*/ 806 w 834"/>
                  <a:gd name="T59" fmla="*/ 105 h 379"/>
                  <a:gd name="T60" fmla="*/ 800 w 834"/>
                  <a:gd name="T61" fmla="*/ 84 h 379"/>
                  <a:gd name="T62" fmla="*/ 792 w 834"/>
                  <a:gd name="T63" fmla="*/ 67 h 379"/>
                  <a:gd name="T64" fmla="*/ 763 w 834"/>
                  <a:gd name="T65" fmla="*/ 79 h 379"/>
                  <a:gd name="T66" fmla="*/ 743 w 834"/>
                  <a:gd name="T67" fmla="*/ 88 h 379"/>
                  <a:gd name="T68" fmla="*/ 726 w 834"/>
                  <a:gd name="T69" fmla="*/ 91 h 379"/>
                  <a:gd name="T70" fmla="*/ 748 w 834"/>
                  <a:gd name="T71" fmla="*/ 78 h 379"/>
                  <a:gd name="T72" fmla="*/ 763 w 834"/>
                  <a:gd name="T73" fmla="*/ 66 h 379"/>
                  <a:gd name="T74" fmla="*/ 758 w 834"/>
                  <a:gd name="T75" fmla="*/ 52 h 379"/>
                  <a:gd name="T76" fmla="*/ 789 w 834"/>
                  <a:gd name="T77" fmla="*/ 50 h 379"/>
                  <a:gd name="T78" fmla="*/ 777 w 834"/>
                  <a:gd name="T79" fmla="*/ 34 h 379"/>
                  <a:gd name="T80" fmla="*/ 792 w 834"/>
                  <a:gd name="T81" fmla="*/ 40 h 379"/>
                  <a:gd name="T82" fmla="*/ 817 w 834"/>
                  <a:gd name="T83" fmla="*/ 50 h 379"/>
                  <a:gd name="T84" fmla="*/ 790 w 834"/>
                  <a:gd name="T85" fmla="*/ 15 h 379"/>
                  <a:gd name="T86" fmla="*/ 636 w 834"/>
                  <a:gd name="T87" fmla="*/ 32 h 379"/>
                  <a:gd name="T88" fmla="*/ 464 w 834"/>
                  <a:gd name="T89" fmla="*/ 64 h 379"/>
                  <a:gd name="T90" fmla="*/ 333 w 834"/>
                  <a:gd name="T91" fmla="*/ 83 h 379"/>
                  <a:gd name="T92" fmla="*/ 252 w 834"/>
                  <a:gd name="T93" fmla="*/ 93 h 379"/>
                  <a:gd name="T94" fmla="*/ 232 w 834"/>
                  <a:gd name="T95" fmla="*/ 94 h 379"/>
                  <a:gd name="T96" fmla="*/ 232 w 834"/>
                  <a:gd name="T97" fmla="*/ 125 h 379"/>
                  <a:gd name="T98" fmla="*/ 212 w 834"/>
                  <a:gd name="T99" fmla="*/ 145 h 379"/>
                  <a:gd name="T100" fmla="*/ 191 w 834"/>
                  <a:gd name="T101" fmla="*/ 157 h 379"/>
                  <a:gd name="T102" fmla="*/ 154 w 834"/>
                  <a:gd name="T103" fmla="*/ 188 h 379"/>
                  <a:gd name="T104" fmla="*/ 134 w 834"/>
                  <a:gd name="T105" fmla="*/ 186 h 379"/>
                  <a:gd name="T106" fmla="*/ 118 w 834"/>
                  <a:gd name="T107" fmla="*/ 215 h 379"/>
                  <a:gd name="T108" fmla="*/ 83 w 834"/>
                  <a:gd name="T109" fmla="*/ 235 h 379"/>
                  <a:gd name="T110" fmla="*/ 47 w 834"/>
                  <a:gd name="T111" fmla="*/ 255 h 379"/>
                  <a:gd name="T112" fmla="*/ 25 w 834"/>
                  <a:gd name="T113" fmla="*/ 279 h 379"/>
                  <a:gd name="T114" fmla="*/ 0 w 834"/>
                  <a:gd name="T115" fmla="*/ 299 h 379"/>
                  <a:gd name="T116" fmla="*/ 127 w 834"/>
                  <a:gd name="T117" fmla="*/ 314 h 379"/>
                  <a:gd name="T118" fmla="*/ 157 w 834"/>
                  <a:gd name="T119" fmla="*/ 292 h 379"/>
                  <a:gd name="T120" fmla="*/ 218 w 834"/>
                  <a:gd name="T121" fmla="*/ 274 h 379"/>
                  <a:gd name="T122" fmla="*/ 333 w 834"/>
                  <a:gd name="T123" fmla="*/ 265 h 379"/>
                  <a:gd name="T124" fmla="*/ 597 w 834"/>
                  <a:gd name="T125" fmla="*/ 379 h 37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34"/>
                  <a:gd name="T190" fmla="*/ 0 h 379"/>
                  <a:gd name="T191" fmla="*/ 834 w 834"/>
                  <a:gd name="T192" fmla="*/ 379 h 37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34" h="379">
                    <a:moveTo>
                      <a:pt x="604" y="377"/>
                    </a:moveTo>
                    <a:lnTo>
                      <a:pt x="604" y="377"/>
                    </a:lnTo>
                    <a:lnTo>
                      <a:pt x="618" y="369"/>
                    </a:lnTo>
                    <a:lnTo>
                      <a:pt x="628" y="362"/>
                    </a:lnTo>
                    <a:lnTo>
                      <a:pt x="636" y="360"/>
                    </a:lnTo>
                    <a:lnTo>
                      <a:pt x="643" y="360"/>
                    </a:lnTo>
                    <a:lnTo>
                      <a:pt x="648" y="360"/>
                    </a:lnTo>
                    <a:lnTo>
                      <a:pt x="650" y="362"/>
                    </a:lnTo>
                    <a:lnTo>
                      <a:pt x="653" y="364"/>
                    </a:lnTo>
                    <a:lnTo>
                      <a:pt x="653" y="365"/>
                    </a:lnTo>
                    <a:lnTo>
                      <a:pt x="653" y="333"/>
                    </a:lnTo>
                    <a:lnTo>
                      <a:pt x="657" y="333"/>
                    </a:lnTo>
                    <a:lnTo>
                      <a:pt x="658" y="335"/>
                    </a:lnTo>
                    <a:lnTo>
                      <a:pt x="658" y="338"/>
                    </a:lnTo>
                    <a:lnTo>
                      <a:pt x="658" y="340"/>
                    </a:lnTo>
                    <a:lnTo>
                      <a:pt x="660" y="345"/>
                    </a:lnTo>
                    <a:lnTo>
                      <a:pt x="662" y="348"/>
                    </a:lnTo>
                    <a:lnTo>
                      <a:pt x="662" y="352"/>
                    </a:lnTo>
                    <a:lnTo>
                      <a:pt x="662" y="353"/>
                    </a:lnTo>
                    <a:lnTo>
                      <a:pt x="663" y="345"/>
                    </a:lnTo>
                    <a:lnTo>
                      <a:pt x="663" y="338"/>
                    </a:lnTo>
                    <a:lnTo>
                      <a:pt x="667" y="330"/>
                    </a:lnTo>
                    <a:lnTo>
                      <a:pt x="668" y="323"/>
                    </a:lnTo>
                    <a:lnTo>
                      <a:pt x="672" y="316"/>
                    </a:lnTo>
                    <a:lnTo>
                      <a:pt x="675" y="309"/>
                    </a:lnTo>
                    <a:lnTo>
                      <a:pt x="679" y="303"/>
                    </a:lnTo>
                    <a:lnTo>
                      <a:pt x="682" y="298"/>
                    </a:lnTo>
                    <a:lnTo>
                      <a:pt x="685" y="292"/>
                    </a:lnTo>
                    <a:lnTo>
                      <a:pt x="689" y="289"/>
                    </a:lnTo>
                    <a:lnTo>
                      <a:pt x="692" y="286"/>
                    </a:lnTo>
                    <a:lnTo>
                      <a:pt x="696" y="282"/>
                    </a:lnTo>
                    <a:lnTo>
                      <a:pt x="697" y="279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1" y="276"/>
                    </a:lnTo>
                    <a:lnTo>
                      <a:pt x="696" y="267"/>
                    </a:lnTo>
                    <a:lnTo>
                      <a:pt x="702" y="262"/>
                    </a:lnTo>
                    <a:lnTo>
                      <a:pt x="702" y="264"/>
                    </a:lnTo>
                    <a:lnTo>
                      <a:pt x="704" y="267"/>
                    </a:lnTo>
                    <a:lnTo>
                      <a:pt x="706" y="270"/>
                    </a:lnTo>
                    <a:lnTo>
                      <a:pt x="707" y="270"/>
                    </a:lnTo>
                    <a:lnTo>
                      <a:pt x="714" y="262"/>
                    </a:lnTo>
                    <a:lnTo>
                      <a:pt x="721" y="254"/>
                    </a:lnTo>
                    <a:lnTo>
                      <a:pt x="729" y="248"/>
                    </a:lnTo>
                    <a:lnTo>
                      <a:pt x="738" y="243"/>
                    </a:lnTo>
                    <a:lnTo>
                      <a:pt x="745" y="242"/>
                    </a:lnTo>
                    <a:lnTo>
                      <a:pt x="751" y="240"/>
                    </a:lnTo>
                    <a:lnTo>
                      <a:pt x="756" y="238"/>
                    </a:lnTo>
                    <a:lnTo>
                      <a:pt x="758" y="238"/>
                    </a:lnTo>
                    <a:lnTo>
                      <a:pt x="758" y="232"/>
                    </a:lnTo>
                    <a:lnTo>
                      <a:pt x="760" y="230"/>
                    </a:lnTo>
                    <a:lnTo>
                      <a:pt x="762" y="228"/>
                    </a:lnTo>
                    <a:lnTo>
                      <a:pt x="763" y="228"/>
                    </a:lnTo>
                    <a:lnTo>
                      <a:pt x="765" y="230"/>
                    </a:lnTo>
                    <a:lnTo>
                      <a:pt x="767" y="230"/>
                    </a:lnTo>
                    <a:lnTo>
                      <a:pt x="768" y="232"/>
                    </a:lnTo>
                    <a:lnTo>
                      <a:pt x="768" y="233"/>
                    </a:lnTo>
                    <a:lnTo>
                      <a:pt x="770" y="230"/>
                    </a:lnTo>
                    <a:lnTo>
                      <a:pt x="772" y="228"/>
                    </a:lnTo>
                    <a:lnTo>
                      <a:pt x="773" y="226"/>
                    </a:lnTo>
                    <a:lnTo>
                      <a:pt x="775" y="228"/>
                    </a:lnTo>
                    <a:lnTo>
                      <a:pt x="778" y="228"/>
                    </a:lnTo>
                    <a:lnTo>
                      <a:pt x="780" y="230"/>
                    </a:lnTo>
                    <a:lnTo>
                      <a:pt x="782" y="230"/>
                    </a:lnTo>
                    <a:lnTo>
                      <a:pt x="784" y="230"/>
                    </a:lnTo>
                    <a:lnTo>
                      <a:pt x="785" y="226"/>
                    </a:lnTo>
                    <a:lnTo>
                      <a:pt x="787" y="223"/>
                    </a:lnTo>
                    <a:lnTo>
                      <a:pt x="790" y="218"/>
                    </a:lnTo>
                    <a:lnTo>
                      <a:pt x="792" y="215"/>
                    </a:lnTo>
                    <a:lnTo>
                      <a:pt x="795" y="210"/>
                    </a:lnTo>
                    <a:lnTo>
                      <a:pt x="797" y="208"/>
                    </a:lnTo>
                    <a:lnTo>
                      <a:pt x="797" y="204"/>
                    </a:lnTo>
                    <a:lnTo>
                      <a:pt x="797" y="196"/>
                    </a:lnTo>
                    <a:lnTo>
                      <a:pt x="795" y="193"/>
                    </a:lnTo>
                    <a:lnTo>
                      <a:pt x="795" y="191"/>
                    </a:lnTo>
                    <a:lnTo>
                      <a:pt x="794" y="193"/>
                    </a:lnTo>
                    <a:lnTo>
                      <a:pt x="792" y="194"/>
                    </a:lnTo>
                    <a:lnTo>
                      <a:pt x="790" y="198"/>
                    </a:lnTo>
                    <a:lnTo>
                      <a:pt x="790" y="199"/>
                    </a:lnTo>
                    <a:lnTo>
                      <a:pt x="790" y="201"/>
                    </a:lnTo>
                    <a:lnTo>
                      <a:pt x="789" y="201"/>
                    </a:lnTo>
                    <a:lnTo>
                      <a:pt x="787" y="199"/>
                    </a:lnTo>
                    <a:lnTo>
                      <a:pt x="785" y="199"/>
                    </a:lnTo>
                    <a:lnTo>
                      <a:pt x="785" y="198"/>
                    </a:lnTo>
                    <a:lnTo>
                      <a:pt x="784" y="191"/>
                    </a:lnTo>
                    <a:lnTo>
                      <a:pt x="784" y="188"/>
                    </a:lnTo>
                    <a:lnTo>
                      <a:pt x="784" y="186"/>
                    </a:lnTo>
                    <a:lnTo>
                      <a:pt x="782" y="188"/>
                    </a:lnTo>
                    <a:lnTo>
                      <a:pt x="780" y="189"/>
                    </a:lnTo>
                    <a:lnTo>
                      <a:pt x="780" y="193"/>
                    </a:lnTo>
                    <a:lnTo>
                      <a:pt x="780" y="194"/>
                    </a:lnTo>
                    <a:lnTo>
                      <a:pt x="780" y="196"/>
                    </a:lnTo>
                    <a:lnTo>
                      <a:pt x="772" y="198"/>
                    </a:lnTo>
                    <a:lnTo>
                      <a:pt x="753" y="215"/>
                    </a:lnTo>
                    <a:lnTo>
                      <a:pt x="741" y="213"/>
                    </a:lnTo>
                    <a:lnTo>
                      <a:pt x="724" y="198"/>
                    </a:lnTo>
                    <a:lnTo>
                      <a:pt x="726" y="198"/>
                    </a:lnTo>
                    <a:lnTo>
                      <a:pt x="729" y="199"/>
                    </a:lnTo>
                    <a:lnTo>
                      <a:pt x="733" y="199"/>
                    </a:lnTo>
                    <a:lnTo>
                      <a:pt x="736" y="201"/>
                    </a:lnTo>
                    <a:lnTo>
                      <a:pt x="741" y="204"/>
                    </a:lnTo>
                    <a:lnTo>
                      <a:pt x="748" y="204"/>
                    </a:lnTo>
                    <a:lnTo>
                      <a:pt x="753" y="203"/>
                    </a:lnTo>
                    <a:lnTo>
                      <a:pt x="758" y="199"/>
                    </a:lnTo>
                    <a:lnTo>
                      <a:pt x="763" y="194"/>
                    </a:lnTo>
                    <a:lnTo>
                      <a:pt x="767" y="191"/>
                    </a:lnTo>
                    <a:lnTo>
                      <a:pt x="770" y="188"/>
                    </a:lnTo>
                    <a:lnTo>
                      <a:pt x="770" y="186"/>
                    </a:lnTo>
                    <a:lnTo>
                      <a:pt x="760" y="182"/>
                    </a:lnTo>
                    <a:lnTo>
                      <a:pt x="758" y="177"/>
                    </a:lnTo>
                    <a:lnTo>
                      <a:pt x="768" y="176"/>
                    </a:lnTo>
                    <a:lnTo>
                      <a:pt x="772" y="164"/>
                    </a:lnTo>
                    <a:lnTo>
                      <a:pt x="770" y="164"/>
                    </a:lnTo>
                    <a:lnTo>
                      <a:pt x="768" y="164"/>
                    </a:lnTo>
                    <a:lnTo>
                      <a:pt x="767" y="164"/>
                    </a:lnTo>
                    <a:lnTo>
                      <a:pt x="763" y="162"/>
                    </a:lnTo>
                    <a:lnTo>
                      <a:pt x="750" y="159"/>
                    </a:lnTo>
                    <a:lnTo>
                      <a:pt x="740" y="155"/>
                    </a:lnTo>
                    <a:lnTo>
                      <a:pt x="731" y="154"/>
                    </a:lnTo>
                    <a:lnTo>
                      <a:pt x="728" y="152"/>
                    </a:lnTo>
                    <a:lnTo>
                      <a:pt x="724" y="150"/>
                    </a:lnTo>
                    <a:lnTo>
                      <a:pt x="723" y="150"/>
                    </a:lnTo>
                    <a:lnTo>
                      <a:pt x="724" y="149"/>
                    </a:lnTo>
                    <a:lnTo>
                      <a:pt x="726" y="149"/>
                    </a:lnTo>
                    <a:lnTo>
                      <a:pt x="728" y="149"/>
                    </a:lnTo>
                    <a:lnTo>
                      <a:pt x="731" y="147"/>
                    </a:lnTo>
                    <a:lnTo>
                      <a:pt x="736" y="149"/>
                    </a:lnTo>
                    <a:lnTo>
                      <a:pt x="740" y="149"/>
                    </a:lnTo>
                    <a:lnTo>
                      <a:pt x="743" y="149"/>
                    </a:lnTo>
                    <a:lnTo>
                      <a:pt x="745" y="149"/>
                    </a:lnTo>
                    <a:lnTo>
                      <a:pt x="746" y="149"/>
                    </a:lnTo>
                    <a:lnTo>
                      <a:pt x="748" y="149"/>
                    </a:lnTo>
                    <a:lnTo>
                      <a:pt x="746" y="138"/>
                    </a:lnTo>
                    <a:lnTo>
                      <a:pt x="755" y="135"/>
                    </a:lnTo>
                    <a:lnTo>
                      <a:pt x="760" y="144"/>
                    </a:lnTo>
                    <a:lnTo>
                      <a:pt x="762" y="144"/>
                    </a:lnTo>
                    <a:lnTo>
                      <a:pt x="765" y="144"/>
                    </a:lnTo>
                    <a:lnTo>
                      <a:pt x="767" y="145"/>
                    </a:lnTo>
                    <a:lnTo>
                      <a:pt x="768" y="144"/>
                    </a:lnTo>
                    <a:lnTo>
                      <a:pt x="770" y="138"/>
                    </a:lnTo>
                    <a:lnTo>
                      <a:pt x="772" y="135"/>
                    </a:lnTo>
                    <a:lnTo>
                      <a:pt x="773" y="137"/>
                    </a:lnTo>
                    <a:lnTo>
                      <a:pt x="777" y="138"/>
                    </a:lnTo>
                    <a:lnTo>
                      <a:pt x="778" y="142"/>
                    </a:lnTo>
                    <a:lnTo>
                      <a:pt x="782" y="145"/>
                    </a:lnTo>
                    <a:lnTo>
                      <a:pt x="784" y="147"/>
                    </a:lnTo>
                    <a:lnTo>
                      <a:pt x="784" y="149"/>
                    </a:lnTo>
                    <a:lnTo>
                      <a:pt x="785" y="149"/>
                    </a:lnTo>
                    <a:lnTo>
                      <a:pt x="787" y="149"/>
                    </a:lnTo>
                    <a:lnTo>
                      <a:pt x="792" y="149"/>
                    </a:lnTo>
                    <a:lnTo>
                      <a:pt x="795" y="149"/>
                    </a:lnTo>
                    <a:lnTo>
                      <a:pt x="800" y="149"/>
                    </a:lnTo>
                    <a:lnTo>
                      <a:pt x="804" y="147"/>
                    </a:lnTo>
                    <a:lnTo>
                      <a:pt x="807" y="147"/>
                    </a:lnTo>
                    <a:lnTo>
                      <a:pt x="809" y="147"/>
                    </a:lnTo>
                    <a:lnTo>
                      <a:pt x="814" y="130"/>
                    </a:lnTo>
                    <a:lnTo>
                      <a:pt x="819" y="120"/>
                    </a:lnTo>
                    <a:lnTo>
                      <a:pt x="824" y="113"/>
                    </a:lnTo>
                    <a:lnTo>
                      <a:pt x="826" y="110"/>
                    </a:lnTo>
                    <a:lnTo>
                      <a:pt x="828" y="110"/>
                    </a:lnTo>
                    <a:lnTo>
                      <a:pt x="829" y="111"/>
                    </a:lnTo>
                    <a:lnTo>
                      <a:pt x="831" y="113"/>
                    </a:lnTo>
                    <a:lnTo>
                      <a:pt x="831" y="111"/>
                    </a:lnTo>
                    <a:lnTo>
                      <a:pt x="833" y="110"/>
                    </a:lnTo>
                    <a:lnTo>
                      <a:pt x="834" y="106"/>
                    </a:lnTo>
                    <a:lnTo>
                      <a:pt x="834" y="105"/>
                    </a:lnTo>
                    <a:lnTo>
                      <a:pt x="834" y="96"/>
                    </a:lnTo>
                    <a:lnTo>
                      <a:pt x="833" y="88"/>
                    </a:lnTo>
                    <a:lnTo>
                      <a:pt x="831" y="81"/>
                    </a:lnTo>
                    <a:lnTo>
                      <a:pt x="829" y="76"/>
                    </a:lnTo>
                    <a:lnTo>
                      <a:pt x="828" y="72"/>
                    </a:lnTo>
                    <a:lnTo>
                      <a:pt x="826" y="69"/>
                    </a:lnTo>
                    <a:lnTo>
                      <a:pt x="824" y="67"/>
                    </a:lnTo>
                    <a:lnTo>
                      <a:pt x="817" y="72"/>
                    </a:lnTo>
                    <a:lnTo>
                      <a:pt x="816" y="72"/>
                    </a:lnTo>
                    <a:lnTo>
                      <a:pt x="814" y="74"/>
                    </a:lnTo>
                    <a:lnTo>
                      <a:pt x="811" y="76"/>
                    </a:lnTo>
                    <a:lnTo>
                      <a:pt x="809" y="79"/>
                    </a:lnTo>
                    <a:lnTo>
                      <a:pt x="809" y="89"/>
                    </a:lnTo>
                    <a:lnTo>
                      <a:pt x="809" y="96"/>
                    </a:lnTo>
                    <a:lnTo>
                      <a:pt x="807" y="101"/>
                    </a:lnTo>
                    <a:lnTo>
                      <a:pt x="807" y="105"/>
                    </a:lnTo>
                    <a:lnTo>
                      <a:pt x="807" y="106"/>
                    </a:lnTo>
                    <a:lnTo>
                      <a:pt x="806" y="105"/>
                    </a:lnTo>
                    <a:lnTo>
                      <a:pt x="806" y="101"/>
                    </a:lnTo>
                    <a:lnTo>
                      <a:pt x="804" y="98"/>
                    </a:lnTo>
                    <a:lnTo>
                      <a:pt x="802" y="94"/>
                    </a:lnTo>
                    <a:lnTo>
                      <a:pt x="802" y="91"/>
                    </a:lnTo>
                    <a:lnTo>
                      <a:pt x="802" y="88"/>
                    </a:lnTo>
                    <a:lnTo>
                      <a:pt x="800" y="84"/>
                    </a:lnTo>
                    <a:lnTo>
                      <a:pt x="800" y="81"/>
                    </a:lnTo>
                    <a:lnTo>
                      <a:pt x="800" y="79"/>
                    </a:lnTo>
                    <a:lnTo>
                      <a:pt x="800" y="78"/>
                    </a:lnTo>
                    <a:lnTo>
                      <a:pt x="799" y="71"/>
                    </a:lnTo>
                    <a:lnTo>
                      <a:pt x="797" y="67"/>
                    </a:lnTo>
                    <a:lnTo>
                      <a:pt x="792" y="67"/>
                    </a:lnTo>
                    <a:lnTo>
                      <a:pt x="789" y="69"/>
                    </a:lnTo>
                    <a:lnTo>
                      <a:pt x="784" y="72"/>
                    </a:lnTo>
                    <a:lnTo>
                      <a:pt x="778" y="76"/>
                    </a:lnTo>
                    <a:lnTo>
                      <a:pt x="777" y="78"/>
                    </a:lnTo>
                    <a:lnTo>
                      <a:pt x="775" y="79"/>
                    </a:lnTo>
                    <a:lnTo>
                      <a:pt x="763" y="79"/>
                    </a:lnTo>
                    <a:lnTo>
                      <a:pt x="762" y="81"/>
                    </a:lnTo>
                    <a:lnTo>
                      <a:pt x="760" y="81"/>
                    </a:lnTo>
                    <a:lnTo>
                      <a:pt x="756" y="83"/>
                    </a:lnTo>
                    <a:lnTo>
                      <a:pt x="753" y="83"/>
                    </a:lnTo>
                    <a:lnTo>
                      <a:pt x="750" y="84"/>
                    </a:lnTo>
                    <a:lnTo>
                      <a:pt x="745" y="86"/>
                    </a:lnTo>
                    <a:lnTo>
                      <a:pt x="743" y="88"/>
                    </a:lnTo>
                    <a:lnTo>
                      <a:pt x="741" y="88"/>
                    </a:lnTo>
                    <a:lnTo>
                      <a:pt x="731" y="94"/>
                    </a:lnTo>
                    <a:lnTo>
                      <a:pt x="726" y="96"/>
                    </a:lnTo>
                    <a:lnTo>
                      <a:pt x="724" y="96"/>
                    </a:lnTo>
                    <a:lnTo>
                      <a:pt x="724" y="94"/>
                    </a:lnTo>
                    <a:lnTo>
                      <a:pt x="726" y="91"/>
                    </a:lnTo>
                    <a:lnTo>
                      <a:pt x="729" y="88"/>
                    </a:lnTo>
                    <a:lnTo>
                      <a:pt x="731" y="84"/>
                    </a:lnTo>
                    <a:lnTo>
                      <a:pt x="733" y="84"/>
                    </a:lnTo>
                    <a:lnTo>
                      <a:pt x="724" y="66"/>
                    </a:lnTo>
                    <a:lnTo>
                      <a:pt x="731" y="61"/>
                    </a:lnTo>
                    <a:lnTo>
                      <a:pt x="736" y="71"/>
                    </a:lnTo>
                    <a:lnTo>
                      <a:pt x="748" y="78"/>
                    </a:lnTo>
                    <a:lnTo>
                      <a:pt x="751" y="76"/>
                    </a:lnTo>
                    <a:lnTo>
                      <a:pt x="755" y="72"/>
                    </a:lnTo>
                    <a:lnTo>
                      <a:pt x="758" y="71"/>
                    </a:lnTo>
                    <a:lnTo>
                      <a:pt x="762" y="67"/>
                    </a:lnTo>
                    <a:lnTo>
                      <a:pt x="763" y="66"/>
                    </a:lnTo>
                    <a:lnTo>
                      <a:pt x="765" y="64"/>
                    </a:lnTo>
                    <a:lnTo>
                      <a:pt x="765" y="62"/>
                    </a:lnTo>
                    <a:lnTo>
                      <a:pt x="756" y="56"/>
                    </a:lnTo>
                    <a:lnTo>
                      <a:pt x="753" y="52"/>
                    </a:lnTo>
                    <a:lnTo>
                      <a:pt x="755" y="52"/>
                    </a:lnTo>
                    <a:lnTo>
                      <a:pt x="758" y="52"/>
                    </a:lnTo>
                    <a:lnTo>
                      <a:pt x="763" y="54"/>
                    </a:lnTo>
                    <a:lnTo>
                      <a:pt x="768" y="56"/>
                    </a:lnTo>
                    <a:lnTo>
                      <a:pt x="772" y="57"/>
                    </a:lnTo>
                    <a:lnTo>
                      <a:pt x="775" y="59"/>
                    </a:lnTo>
                    <a:lnTo>
                      <a:pt x="789" y="52"/>
                    </a:lnTo>
                    <a:lnTo>
                      <a:pt x="789" y="50"/>
                    </a:lnTo>
                    <a:lnTo>
                      <a:pt x="789" y="49"/>
                    </a:lnTo>
                    <a:lnTo>
                      <a:pt x="787" y="47"/>
                    </a:lnTo>
                    <a:lnTo>
                      <a:pt x="787" y="45"/>
                    </a:lnTo>
                    <a:lnTo>
                      <a:pt x="780" y="39"/>
                    </a:lnTo>
                    <a:lnTo>
                      <a:pt x="777" y="34"/>
                    </a:lnTo>
                    <a:lnTo>
                      <a:pt x="780" y="34"/>
                    </a:lnTo>
                    <a:lnTo>
                      <a:pt x="784" y="35"/>
                    </a:lnTo>
                    <a:lnTo>
                      <a:pt x="787" y="37"/>
                    </a:lnTo>
                    <a:lnTo>
                      <a:pt x="790" y="39"/>
                    </a:lnTo>
                    <a:lnTo>
                      <a:pt x="790" y="40"/>
                    </a:lnTo>
                    <a:lnTo>
                      <a:pt x="792" y="40"/>
                    </a:lnTo>
                    <a:lnTo>
                      <a:pt x="795" y="39"/>
                    </a:lnTo>
                    <a:lnTo>
                      <a:pt x="800" y="39"/>
                    </a:lnTo>
                    <a:lnTo>
                      <a:pt x="802" y="39"/>
                    </a:lnTo>
                    <a:lnTo>
                      <a:pt x="811" y="47"/>
                    </a:lnTo>
                    <a:lnTo>
                      <a:pt x="816" y="50"/>
                    </a:lnTo>
                    <a:lnTo>
                      <a:pt x="817" y="50"/>
                    </a:lnTo>
                    <a:lnTo>
                      <a:pt x="817" y="47"/>
                    </a:lnTo>
                    <a:lnTo>
                      <a:pt x="814" y="44"/>
                    </a:lnTo>
                    <a:lnTo>
                      <a:pt x="811" y="39"/>
                    </a:lnTo>
                    <a:lnTo>
                      <a:pt x="809" y="35"/>
                    </a:lnTo>
                    <a:lnTo>
                      <a:pt x="807" y="34"/>
                    </a:lnTo>
                    <a:lnTo>
                      <a:pt x="800" y="17"/>
                    </a:lnTo>
                    <a:lnTo>
                      <a:pt x="790" y="15"/>
                    </a:lnTo>
                    <a:lnTo>
                      <a:pt x="780" y="0"/>
                    </a:lnTo>
                    <a:lnTo>
                      <a:pt x="750" y="8"/>
                    </a:lnTo>
                    <a:lnTo>
                      <a:pt x="721" y="15"/>
                    </a:lnTo>
                    <a:lnTo>
                      <a:pt x="692" y="20"/>
                    </a:lnTo>
                    <a:lnTo>
                      <a:pt x="663" y="27"/>
                    </a:lnTo>
                    <a:lnTo>
                      <a:pt x="636" y="32"/>
                    </a:lnTo>
                    <a:lnTo>
                      <a:pt x="609" y="39"/>
                    </a:lnTo>
                    <a:lnTo>
                      <a:pt x="584" y="44"/>
                    </a:lnTo>
                    <a:lnTo>
                      <a:pt x="558" y="47"/>
                    </a:lnTo>
                    <a:lnTo>
                      <a:pt x="533" y="52"/>
                    </a:lnTo>
                    <a:lnTo>
                      <a:pt x="509" y="56"/>
                    </a:lnTo>
                    <a:lnTo>
                      <a:pt x="486" y="61"/>
                    </a:lnTo>
                    <a:lnTo>
                      <a:pt x="464" y="64"/>
                    </a:lnTo>
                    <a:lnTo>
                      <a:pt x="443" y="67"/>
                    </a:lnTo>
                    <a:lnTo>
                      <a:pt x="423" y="71"/>
                    </a:lnTo>
                    <a:lnTo>
                      <a:pt x="403" y="74"/>
                    </a:lnTo>
                    <a:lnTo>
                      <a:pt x="384" y="76"/>
                    </a:lnTo>
                    <a:lnTo>
                      <a:pt x="366" y="79"/>
                    </a:lnTo>
                    <a:lnTo>
                      <a:pt x="349" y="81"/>
                    </a:lnTo>
                    <a:lnTo>
                      <a:pt x="333" y="83"/>
                    </a:lnTo>
                    <a:lnTo>
                      <a:pt x="318" y="84"/>
                    </a:lnTo>
                    <a:lnTo>
                      <a:pt x="305" y="86"/>
                    </a:lnTo>
                    <a:lnTo>
                      <a:pt x="293" y="88"/>
                    </a:lnTo>
                    <a:lnTo>
                      <a:pt x="281" y="89"/>
                    </a:lnTo>
                    <a:lnTo>
                      <a:pt x="271" y="91"/>
                    </a:lnTo>
                    <a:lnTo>
                      <a:pt x="261" y="91"/>
                    </a:lnTo>
                    <a:lnTo>
                      <a:pt x="252" y="93"/>
                    </a:lnTo>
                    <a:lnTo>
                      <a:pt x="245" y="93"/>
                    </a:lnTo>
                    <a:lnTo>
                      <a:pt x="240" y="94"/>
                    </a:lnTo>
                    <a:lnTo>
                      <a:pt x="235" y="94"/>
                    </a:lnTo>
                    <a:lnTo>
                      <a:pt x="232" y="94"/>
                    </a:lnTo>
                    <a:lnTo>
                      <a:pt x="230" y="94"/>
                    </a:lnTo>
                    <a:lnTo>
                      <a:pt x="232" y="94"/>
                    </a:lnTo>
                    <a:lnTo>
                      <a:pt x="232" y="96"/>
                    </a:lnTo>
                    <a:lnTo>
                      <a:pt x="232" y="100"/>
                    </a:lnTo>
                    <a:lnTo>
                      <a:pt x="232" y="106"/>
                    </a:lnTo>
                    <a:lnTo>
                      <a:pt x="232" y="111"/>
                    </a:lnTo>
                    <a:lnTo>
                      <a:pt x="234" y="118"/>
                    </a:lnTo>
                    <a:lnTo>
                      <a:pt x="232" y="125"/>
                    </a:lnTo>
                    <a:lnTo>
                      <a:pt x="232" y="128"/>
                    </a:lnTo>
                    <a:lnTo>
                      <a:pt x="232" y="130"/>
                    </a:lnTo>
                    <a:lnTo>
                      <a:pt x="225" y="130"/>
                    </a:lnTo>
                    <a:lnTo>
                      <a:pt x="220" y="133"/>
                    </a:lnTo>
                    <a:lnTo>
                      <a:pt x="215" y="138"/>
                    </a:lnTo>
                    <a:lnTo>
                      <a:pt x="212" y="145"/>
                    </a:lnTo>
                    <a:lnTo>
                      <a:pt x="208" y="152"/>
                    </a:lnTo>
                    <a:lnTo>
                      <a:pt x="206" y="157"/>
                    </a:lnTo>
                    <a:lnTo>
                      <a:pt x="205" y="160"/>
                    </a:lnTo>
                    <a:lnTo>
                      <a:pt x="198" y="157"/>
                    </a:lnTo>
                    <a:lnTo>
                      <a:pt x="191" y="157"/>
                    </a:lnTo>
                    <a:lnTo>
                      <a:pt x="183" y="162"/>
                    </a:lnTo>
                    <a:lnTo>
                      <a:pt x="174" y="169"/>
                    </a:lnTo>
                    <a:lnTo>
                      <a:pt x="168" y="177"/>
                    </a:lnTo>
                    <a:lnTo>
                      <a:pt x="161" y="184"/>
                    </a:lnTo>
                    <a:lnTo>
                      <a:pt x="156" y="188"/>
                    </a:lnTo>
                    <a:lnTo>
                      <a:pt x="154" y="188"/>
                    </a:lnTo>
                    <a:lnTo>
                      <a:pt x="152" y="182"/>
                    </a:lnTo>
                    <a:lnTo>
                      <a:pt x="149" y="181"/>
                    </a:lnTo>
                    <a:lnTo>
                      <a:pt x="147" y="179"/>
                    </a:lnTo>
                    <a:lnTo>
                      <a:pt x="144" y="179"/>
                    </a:lnTo>
                    <a:lnTo>
                      <a:pt x="140" y="181"/>
                    </a:lnTo>
                    <a:lnTo>
                      <a:pt x="137" y="182"/>
                    </a:lnTo>
                    <a:lnTo>
                      <a:pt x="134" y="186"/>
                    </a:lnTo>
                    <a:lnTo>
                      <a:pt x="132" y="191"/>
                    </a:lnTo>
                    <a:lnTo>
                      <a:pt x="129" y="194"/>
                    </a:lnTo>
                    <a:lnTo>
                      <a:pt x="125" y="199"/>
                    </a:lnTo>
                    <a:lnTo>
                      <a:pt x="124" y="204"/>
                    </a:lnTo>
                    <a:lnTo>
                      <a:pt x="122" y="208"/>
                    </a:lnTo>
                    <a:lnTo>
                      <a:pt x="118" y="213"/>
                    </a:lnTo>
                    <a:lnTo>
                      <a:pt x="118" y="215"/>
                    </a:lnTo>
                    <a:lnTo>
                      <a:pt x="117" y="216"/>
                    </a:lnTo>
                    <a:lnTo>
                      <a:pt x="117" y="218"/>
                    </a:lnTo>
                    <a:lnTo>
                      <a:pt x="108" y="220"/>
                    </a:lnTo>
                    <a:lnTo>
                      <a:pt x="100" y="223"/>
                    </a:lnTo>
                    <a:lnTo>
                      <a:pt x="91" y="228"/>
                    </a:lnTo>
                    <a:lnTo>
                      <a:pt x="83" y="235"/>
                    </a:lnTo>
                    <a:lnTo>
                      <a:pt x="78" y="240"/>
                    </a:lnTo>
                    <a:lnTo>
                      <a:pt x="71" y="247"/>
                    </a:lnTo>
                    <a:lnTo>
                      <a:pt x="68" y="250"/>
                    </a:lnTo>
                    <a:lnTo>
                      <a:pt x="66" y="252"/>
                    </a:lnTo>
                    <a:lnTo>
                      <a:pt x="56" y="252"/>
                    </a:lnTo>
                    <a:lnTo>
                      <a:pt x="47" y="255"/>
                    </a:lnTo>
                    <a:lnTo>
                      <a:pt x="41" y="259"/>
                    </a:lnTo>
                    <a:lnTo>
                      <a:pt x="34" y="264"/>
                    </a:lnTo>
                    <a:lnTo>
                      <a:pt x="31" y="269"/>
                    </a:lnTo>
                    <a:lnTo>
                      <a:pt x="27" y="274"/>
                    </a:lnTo>
                    <a:lnTo>
                      <a:pt x="25" y="277"/>
                    </a:lnTo>
                    <a:lnTo>
                      <a:pt x="25" y="279"/>
                    </a:lnTo>
                    <a:lnTo>
                      <a:pt x="24" y="286"/>
                    </a:lnTo>
                    <a:lnTo>
                      <a:pt x="20" y="291"/>
                    </a:lnTo>
                    <a:lnTo>
                      <a:pt x="17" y="296"/>
                    </a:lnTo>
                    <a:lnTo>
                      <a:pt x="12" y="298"/>
                    </a:lnTo>
                    <a:lnTo>
                      <a:pt x="9" y="299"/>
                    </a:lnTo>
                    <a:lnTo>
                      <a:pt x="3" y="299"/>
                    </a:lnTo>
                    <a:lnTo>
                      <a:pt x="0" y="299"/>
                    </a:lnTo>
                    <a:lnTo>
                      <a:pt x="0" y="333"/>
                    </a:lnTo>
                    <a:lnTo>
                      <a:pt x="124" y="314"/>
                    </a:lnTo>
                    <a:lnTo>
                      <a:pt x="125" y="316"/>
                    </a:lnTo>
                    <a:lnTo>
                      <a:pt x="127" y="314"/>
                    </a:lnTo>
                    <a:lnTo>
                      <a:pt x="129" y="313"/>
                    </a:lnTo>
                    <a:lnTo>
                      <a:pt x="132" y="309"/>
                    </a:lnTo>
                    <a:lnTo>
                      <a:pt x="135" y="306"/>
                    </a:lnTo>
                    <a:lnTo>
                      <a:pt x="140" y="303"/>
                    </a:lnTo>
                    <a:lnTo>
                      <a:pt x="146" y="299"/>
                    </a:lnTo>
                    <a:lnTo>
                      <a:pt x="152" y="296"/>
                    </a:lnTo>
                    <a:lnTo>
                      <a:pt x="157" y="292"/>
                    </a:lnTo>
                    <a:lnTo>
                      <a:pt x="166" y="287"/>
                    </a:lnTo>
                    <a:lnTo>
                      <a:pt x="173" y="284"/>
                    </a:lnTo>
                    <a:lnTo>
                      <a:pt x="181" y="281"/>
                    </a:lnTo>
                    <a:lnTo>
                      <a:pt x="190" y="279"/>
                    </a:lnTo>
                    <a:lnTo>
                      <a:pt x="200" y="277"/>
                    </a:lnTo>
                    <a:lnTo>
                      <a:pt x="210" y="274"/>
                    </a:lnTo>
                    <a:lnTo>
                      <a:pt x="218" y="274"/>
                    </a:lnTo>
                    <a:lnTo>
                      <a:pt x="311" y="265"/>
                    </a:lnTo>
                    <a:lnTo>
                      <a:pt x="313" y="265"/>
                    </a:lnTo>
                    <a:lnTo>
                      <a:pt x="315" y="264"/>
                    </a:lnTo>
                    <a:lnTo>
                      <a:pt x="320" y="264"/>
                    </a:lnTo>
                    <a:lnTo>
                      <a:pt x="327" y="264"/>
                    </a:lnTo>
                    <a:lnTo>
                      <a:pt x="333" y="265"/>
                    </a:lnTo>
                    <a:lnTo>
                      <a:pt x="340" y="269"/>
                    </a:lnTo>
                    <a:lnTo>
                      <a:pt x="347" y="276"/>
                    </a:lnTo>
                    <a:lnTo>
                      <a:pt x="355" y="287"/>
                    </a:lnTo>
                    <a:lnTo>
                      <a:pt x="359" y="301"/>
                    </a:lnTo>
                    <a:lnTo>
                      <a:pt x="467" y="284"/>
                    </a:lnTo>
                    <a:lnTo>
                      <a:pt x="597" y="379"/>
                    </a:lnTo>
                    <a:lnTo>
                      <a:pt x="601" y="379"/>
                    </a:lnTo>
                    <a:lnTo>
                      <a:pt x="602" y="379"/>
                    </a:lnTo>
                    <a:lnTo>
                      <a:pt x="604" y="377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6" name="Freeform 169"/>
              <p:cNvSpPr>
                <a:spLocks/>
              </p:cNvSpPr>
              <p:nvPr/>
            </p:nvSpPr>
            <p:spPr bwMode="auto">
              <a:xfrm>
                <a:off x="4891" y="2262"/>
                <a:ext cx="41" cy="57"/>
              </a:xfrm>
              <a:custGeom>
                <a:avLst/>
                <a:gdLst>
                  <a:gd name="T0" fmla="*/ 0 w 39"/>
                  <a:gd name="T1" fmla="*/ 57 h 57"/>
                  <a:gd name="T2" fmla="*/ 2 w 39"/>
                  <a:gd name="T3" fmla="*/ 54 h 57"/>
                  <a:gd name="T4" fmla="*/ 4 w 39"/>
                  <a:gd name="T5" fmla="*/ 51 h 57"/>
                  <a:gd name="T6" fmla="*/ 7 w 39"/>
                  <a:gd name="T7" fmla="*/ 44 h 57"/>
                  <a:gd name="T8" fmla="*/ 10 w 39"/>
                  <a:gd name="T9" fmla="*/ 35 h 57"/>
                  <a:gd name="T10" fmla="*/ 15 w 39"/>
                  <a:gd name="T11" fmla="*/ 25 h 57"/>
                  <a:gd name="T12" fmla="*/ 21 w 39"/>
                  <a:gd name="T13" fmla="*/ 15 h 57"/>
                  <a:gd name="T14" fmla="*/ 27 w 39"/>
                  <a:gd name="T15" fmla="*/ 7 h 57"/>
                  <a:gd name="T16" fmla="*/ 32 w 39"/>
                  <a:gd name="T17" fmla="*/ 0 h 57"/>
                  <a:gd name="T18" fmla="*/ 39 w 39"/>
                  <a:gd name="T19" fmla="*/ 1 h 57"/>
                  <a:gd name="T20" fmla="*/ 39 w 39"/>
                  <a:gd name="T21" fmla="*/ 1 h 57"/>
                  <a:gd name="T22" fmla="*/ 36 w 39"/>
                  <a:gd name="T23" fmla="*/ 5 h 57"/>
                  <a:gd name="T24" fmla="*/ 32 w 39"/>
                  <a:gd name="T25" fmla="*/ 8 h 57"/>
                  <a:gd name="T26" fmla="*/ 29 w 39"/>
                  <a:gd name="T27" fmla="*/ 13 h 57"/>
                  <a:gd name="T28" fmla="*/ 24 w 39"/>
                  <a:gd name="T29" fmla="*/ 22 h 57"/>
                  <a:gd name="T30" fmla="*/ 19 w 39"/>
                  <a:gd name="T31" fmla="*/ 30 h 57"/>
                  <a:gd name="T32" fmla="*/ 12 w 39"/>
                  <a:gd name="T33" fmla="*/ 40 h 57"/>
                  <a:gd name="T34" fmla="*/ 7 w 39"/>
                  <a:gd name="T35" fmla="*/ 54 h 57"/>
                  <a:gd name="T36" fmla="*/ 5 w 39"/>
                  <a:gd name="T37" fmla="*/ 54 h 57"/>
                  <a:gd name="T38" fmla="*/ 4 w 39"/>
                  <a:gd name="T39" fmla="*/ 56 h 57"/>
                  <a:gd name="T40" fmla="*/ 2 w 39"/>
                  <a:gd name="T41" fmla="*/ 56 h 57"/>
                  <a:gd name="T42" fmla="*/ 0 w 39"/>
                  <a:gd name="T43" fmla="*/ 57 h 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"/>
                  <a:gd name="T67" fmla="*/ 0 h 57"/>
                  <a:gd name="T68" fmla="*/ 39 w 39"/>
                  <a:gd name="T69" fmla="*/ 57 h 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" h="57">
                    <a:moveTo>
                      <a:pt x="0" y="57"/>
                    </a:moveTo>
                    <a:lnTo>
                      <a:pt x="2" y="54"/>
                    </a:lnTo>
                    <a:lnTo>
                      <a:pt x="4" y="51"/>
                    </a:lnTo>
                    <a:lnTo>
                      <a:pt x="7" y="44"/>
                    </a:lnTo>
                    <a:lnTo>
                      <a:pt x="10" y="35"/>
                    </a:lnTo>
                    <a:lnTo>
                      <a:pt x="15" y="25"/>
                    </a:lnTo>
                    <a:lnTo>
                      <a:pt x="21" y="15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9" y="1"/>
                    </a:lnTo>
                    <a:lnTo>
                      <a:pt x="36" y="5"/>
                    </a:lnTo>
                    <a:lnTo>
                      <a:pt x="32" y="8"/>
                    </a:lnTo>
                    <a:lnTo>
                      <a:pt x="29" y="13"/>
                    </a:lnTo>
                    <a:lnTo>
                      <a:pt x="24" y="22"/>
                    </a:lnTo>
                    <a:lnTo>
                      <a:pt x="19" y="30"/>
                    </a:lnTo>
                    <a:lnTo>
                      <a:pt x="12" y="40"/>
                    </a:lnTo>
                    <a:lnTo>
                      <a:pt x="7" y="54"/>
                    </a:lnTo>
                    <a:lnTo>
                      <a:pt x="5" y="54"/>
                    </a:lnTo>
                    <a:lnTo>
                      <a:pt x="4" y="56"/>
                    </a:lnTo>
                    <a:lnTo>
                      <a:pt x="2" y="5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7" name="Freeform 170"/>
              <p:cNvSpPr>
                <a:spLocks/>
              </p:cNvSpPr>
              <p:nvPr/>
            </p:nvSpPr>
            <p:spPr bwMode="auto">
              <a:xfrm>
                <a:off x="4891" y="2262"/>
                <a:ext cx="41" cy="57"/>
              </a:xfrm>
              <a:custGeom>
                <a:avLst/>
                <a:gdLst>
                  <a:gd name="T0" fmla="*/ 0 w 39"/>
                  <a:gd name="T1" fmla="*/ 57 h 57"/>
                  <a:gd name="T2" fmla="*/ 0 w 39"/>
                  <a:gd name="T3" fmla="*/ 57 h 57"/>
                  <a:gd name="T4" fmla="*/ 2 w 39"/>
                  <a:gd name="T5" fmla="*/ 54 h 57"/>
                  <a:gd name="T6" fmla="*/ 4 w 39"/>
                  <a:gd name="T7" fmla="*/ 51 h 57"/>
                  <a:gd name="T8" fmla="*/ 7 w 39"/>
                  <a:gd name="T9" fmla="*/ 44 h 57"/>
                  <a:gd name="T10" fmla="*/ 10 w 39"/>
                  <a:gd name="T11" fmla="*/ 35 h 57"/>
                  <a:gd name="T12" fmla="*/ 15 w 39"/>
                  <a:gd name="T13" fmla="*/ 25 h 57"/>
                  <a:gd name="T14" fmla="*/ 21 w 39"/>
                  <a:gd name="T15" fmla="*/ 15 h 57"/>
                  <a:gd name="T16" fmla="*/ 27 w 39"/>
                  <a:gd name="T17" fmla="*/ 7 h 57"/>
                  <a:gd name="T18" fmla="*/ 32 w 39"/>
                  <a:gd name="T19" fmla="*/ 0 h 57"/>
                  <a:gd name="T20" fmla="*/ 39 w 39"/>
                  <a:gd name="T21" fmla="*/ 1 h 57"/>
                  <a:gd name="T22" fmla="*/ 39 w 39"/>
                  <a:gd name="T23" fmla="*/ 1 h 57"/>
                  <a:gd name="T24" fmla="*/ 39 w 39"/>
                  <a:gd name="T25" fmla="*/ 1 h 57"/>
                  <a:gd name="T26" fmla="*/ 36 w 39"/>
                  <a:gd name="T27" fmla="*/ 5 h 57"/>
                  <a:gd name="T28" fmla="*/ 32 w 39"/>
                  <a:gd name="T29" fmla="*/ 8 h 57"/>
                  <a:gd name="T30" fmla="*/ 29 w 39"/>
                  <a:gd name="T31" fmla="*/ 13 h 57"/>
                  <a:gd name="T32" fmla="*/ 24 w 39"/>
                  <a:gd name="T33" fmla="*/ 22 h 57"/>
                  <a:gd name="T34" fmla="*/ 19 w 39"/>
                  <a:gd name="T35" fmla="*/ 30 h 57"/>
                  <a:gd name="T36" fmla="*/ 12 w 39"/>
                  <a:gd name="T37" fmla="*/ 40 h 57"/>
                  <a:gd name="T38" fmla="*/ 7 w 39"/>
                  <a:gd name="T39" fmla="*/ 54 h 57"/>
                  <a:gd name="T40" fmla="*/ 7 w 39"/>
                  <a:gd name="T41" fmla="*/ 54 h 57"/>
                  <a:gd name="T42" fmla="*/ 5 w 39"/>
                  <a:gd name="T43" fmla="*/ 54 h 57"/>
                  <a:gd name="T44" fmla="*/ 4 w 39"/>
                  <a:gd name="T45" fmla="*/ 56 h 57"/>
                  <a:gd name="T46" fmla="*/ 2 w 39"/>
                  <a:gd name="T47" fmla="*/ 56 h 57"/>
                  <a:gd name="T48" fmla="*/ 0 w 39"/>
                  <a:gd name="T49" fmla="*/ 57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9"/>
                  <a:gd name="T76" fmla="*/ 0 h 57"/>
                  <a:gd name="T77" fmla="*/ 39 w 39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9" h="57">
                    <a:moveTo>
                      <a:pt x="0" y="57"/>
                    </a:moveTo>
                    <a:lnTo>
                      <a:pt x="0" y="57"/>
                    </a:lnTo>
                    <a:lnTo>
                      <a:pt x="2" y="54"/>
                    </a:lnTo>
                    <a:lnTo>
                      <a:pt x="4" y="51"/>
                    </a:lnTo>
                    <a:lnTo>
                      <a:pt x="7" y="44"/>
                    </a:lnTo>
                    <a:lnTo>
                      <a:pt x="10" y="35"/>
                    </a:lnTo>
                    <a:lnTo>
                      <a:pt x="15" y="25"/>
                    </a:lnTo>
                    <a:lnTo>
                      <a:pt x="21" y="15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9" y="1"/>
                    </a:lnTo>
                    <a:lnTo>
                      <a:pt x="36" y="5"/>
                    </a:lnTo>
                    <a:lnTo>
                      <a:pt x="32" y="8"/>
                    </a:lnTo>
                    <a:lnTo>
                      <a:pt x="29" y="13"/>
                    </a:lnTo>
                    <a:lnTo>
                      <a:pt x="24" y="22"/>
                    </a:lnTo>
                    <a:lnTo>
                      <a:pt x="19" y="30"/>
                    </a:lnTo>
                    <a:lnTo>
                      <a:pt x="12" y="40"/>
                    </a:lnTo>
                    <a:lnTo>
                      <a:pt x="7" y="54"/>
                    </a:lnTo>
                    <a:lnTo>
                      <a:pt x="5" y="54"/>
                    </a:lnTo>
                    <a:lnTo>
                      <a:pt x="4" y="56"/>
                    </a:lnTo>
                    <a:lnTo>
                      <a:pt x="2" y="56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8" name="Freeform 171"/>
              <p:cNvSpPr>
                <a:spLocks/>
              </p:cNvSpPr>
              <p:nvPr/>
            </p:nvSpPr>
            <p:spPr bwMode="auto">
              <a:xfrm>
                <a:off x="4905" y="2078"/>
                <a:ext cx="54" cy="82"/>
              </a:xfrm>
              <a:custGeom>
                <a:avLst/>
                <a:gdLst>
                  <a:gd name="T0" fmla="*/ 5 w 54"/>
                  <a:gd name="T1" fmla="*/ 0 h 82"/>
                  <a:gd name="T2" fmla="*/ 5 w 54"/>
                  <a:gd name="T3" fmla="*/ 0 h 82"/>
                  <a:gd name="T4" fmla="*/ 5 w 54"/>
                  <a:gd name="T5" fmla="*/ 2 h 82"/>
                  <a:gd name="T6" fmla="*/ 7 w 54"/>
                  <a:gd name="T7" fmla="*/ 4 h 82"/>
                  <a:gd name="T8" fmla="*/ 7 w 54"/>
                  <a:gd name="T9" fmla="*/ 7 h 82"/>
                  <a:gd name="T10" fmla="*/ 8 w 54"/>
                  <a:gd name="T11" fmla="*/ 10 h 82"/>
                  <a:gd name="T12" fmla="*/ 10 w 54"/>
                  <a:gd name="T13" fmla="*/ 14 h 82"/>
                  <a:gd name="T14" fmla="*/ 13 w 54"/>
                  <a:gd name="T15" fmla="*/ 19 h 82"/>
                  <a:gd name="T16" fmla="*/ 15 w 54"/>
                  <a:gd name="T17" fmla="*/ 22 h 82"/>
                  <a:gd name="T18" fmla="*/ 17 w 54"/>
                  <a:gd name="T19" fmla="*/ 27 h 82"/>
                  <a:gd name="T20" fmla="*/ 20 w 54"/>
                  <a:gd name="T21" fmla="*/ 32 h 82"/>
                  <a:gd name="T22" fmla="*/ 23 w 54"/>
                  <a:gd name="T23" fmla="*/ 38 h 82"/>
                  <a:gd name="T24" fmla="*/ 25 w 54"/>
                  <a:gd name="T25" fmla="*/ 43 h 82"/>
                  <a:gd name="T26" fmla="*/ 29 w 54"/>
                  <a:gd name="T27" fmla="*/ 48 h 82"/>
                  <a:gd name="T28" fmla="*/ 32 w 54"/>
                  <a:gd name="T29" fmla="*/ 51 h 82"/>
                  <a:gd name="T30" fmla="*/ 35 w 54"/>
                  <a:gd name="T31" fmla="*/ 56 h 82"/>
                  <a:gd name="T32" fmla="*/ 39 w 54"/>
                  <a:gd name="T33" fmla="*/ 60 h 82"/>
                  <a:gd name="T34" fmla="*/ 40 w 54"/>
                  <a:gd name="T35" fmla="*/ 63 h 82"/>
                  <a:gd name="T36" fmla="*/ 44 w 54"/>
                  <a:gd name="T37" fmla="*/ 66 h 82"/>
                  <a:gd name="T38" fmla="*/ 47 w 54"/>
                  <a:gd name="T39" fmla="*/ 73 h 82"/>
                  <a:gd name="T40" fmla="*/ 52 w 54"/>
                  <a:gd name="T41" fmla="*/ 78 h 82"/>
                  <a:gd name="T42" fmla="*/ 54 w 54"/>
                  <a:gd name="T43" fmla="*/ 82 h 82"/>
                  <a:gd name="T44" fmla="*/ 52 w 54"/>
                  <a:gd name="T45" fmla="*/ 82 h 82"/>
                  <a:gd name="T46" fmla="*/ 45 w 54"/>
                  <a:gd name="T47" fmla="*/ 76 h 82"/>
                  <a:gd name="T48" fmla="*/ 34 w 54"/>
                  <a:gd name="T49" fmla="*/ 65 h 82"/>
                  <a:gd name="T50" fmla="*/ 34 w 54"/>
                  <a:gd name="T51" fmla="*/ 65 h 82"/>
                  <a:gd name="T52" fmla="*/ 32 w 54"/>
                  <a:gd name="T53" fmla="*/ 63 h 82"/>
                  <a:gd name="T54" fmla="*/ 30 w 54"/>
                  <a:gd name="T55" fmla="*/ 60 h 82"/>
                  <a:gd name="T56" fmla="*/ 27 w 54"/>
                  <a:gd name="T57" fmla="*/ 56 h 82"/>
                  <a:gd name="T58" fmla="*/ 25 w 54"/>
                  <a:gd name="T59" fmla="*/ 53 h 82"/>
                  <a:gd name="T60" fmla="*/ 22 w 54"/>
                  <a:gd name="T61" fmla="*/ 48 h 82"/>
                  <a:gd name="T62" fmla="*/ 18 w 54"/>
                  <a:gd name="T63" fmla="*/ 43 h 82"/>
                  <a:gd name="T64" fmla="*/ 15 w 54"/>
                  <a:gd name="T65" fmla="*/ 38 h 82"/>
                  <a:gd name="T66" fmla="*/ 12 w 54"/>
                  <a:gd name="T67" fmla="*/ 32 h 82"/>
                  <a:gd name="T68" fmla="*/ 10 w 54"/>
                  <a:gd name="T69" fmla="*/ 27 h 82"/>
                  <a:gd name="T70" fmla="*/ 7 w 54"/>
                  <a:gd name="T71" fmla="*/ 22 h 82"/>
                  <a:gd name="T72" fmla="*/ 5 w 54"/>
                  <a:gd name="T73" fmla="*/ 19 h 82"/>
                  <a:gd name="T74" fmla="*/ 1 w 54"/>
                  <a:gd name="T75" fmla="*/ 14 h 82"/>
                  <a:gd name="T76" fmla="*/ 1 w 54"/>
                  <a:gd name="T77" fmla="*/ 10 h 82"/>
                  <a:gd name="T78" fmla="*/ 0 w 54"/>
                  <a:gd name="T79" fmla="*/ 7 h 82"/>
                  <a:gd name="T80" fmla="*/ 0 w 54"/>
                  <a:gd name="T81" fmla="*/ 4 h 82"/>
                  <a:gd name="T82" fmla="*/ 0 w 54"/>
                  <a:gd name="T83" fmla="*/ 2 h 82"/>
                  <a:gd name="T84" fmla="*/ 1 w 54"/>
                  <a:gd name="T85" fmla="*/ 0 h 82"/>
                  <a:gd name="T86" fmla="*/ 3 w 54"/>
                  <a:gd name="T87" fmla="*/ 0 h 82"/>
                  <a:gd name="T88" fmla="*/ 5 w 54"/>
                  <a:gd name="T89" fmla="*/ 0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4"/>
                  <a:gd name="T136" fmla="*/ 0 h 82"/>
                  <a:gd name="T137" fmla="*/ 54 w 54"/>
                  <a:gd name="T138" fmla="*/ 82 h 8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4" h="82">
                    <a:moveTo>
                      <a:pt x="5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8" y="10"/>
                    </a:lnTo>
                    <a:lnTo>
                      <a:pt x="10" y="14"/>
                    </a:lnTo>
                    <a:lnTo>
                      <a:pt x="13" y="19"/>
                    </a:lnTo>
                    <a:lnTo>
                      <a:pt x="15" y="22"/>
                    </a:lnTo>
                    <a:lnTo>
                      <a:pt x="17" y="27"/>
                    </a:lnTo>
                    <a:lnTo>
                      <a:pt x="20" y="32"/>
                    </a:lnTo>
                    <a:lnTo>
                      <a:pt x="23" y="38"/>
                    </a:lnTo>
                    <a:lnTo>
                      <a:pt x="25" y="43"/>
                    </a:lnTo>
                    <a:lnTo>
                      <a:pt x="29" y="48"/>
                    </a:lnTo>
                    <a:lnTo>
                      <a:pt x="32" y="51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40" y="63"/>
                    </a:lnTo>
                    <a:lnTo>
                      <a:pt x="44" y="66"/>
                    </a:lnTo>
                    <a:lnTo>
                      <a:pt x="47" y="73"/>
                    </a:lnTo>
                    <a:lnTo>
                      <a:pt x="52" y="78"/>
                    </a:lnTo>
                    <a:lnTo>
                      <a:pt x="54" y="82"/>
                    </a:lnTo>
                    <a:lnTo>
                      <a:pt x="52" y="82"/>
                    </a:lnTo>
                    <a:lnTo>
                      <a:pt x="45" y="76"/>
                    </a:lnTo>
                    <a:lnTo>
                      <a:pt x="34" y="65"/>
                    </a:lnTo>
                    <a:lnTo>
                      <a:pt x="32" y="63"/>
                    </a:lnTo>
                    <a:lnTo>
                      <a:pt x="30" y="60"/>
                    </a:lnTo>
                    <a:lnTo>
                      <a:pt x="27" y="56"/>
                    </a:lnTo>
                    <a:lnTo>
                      <a:pt x="25" y="53"/>
                    </a:lnTo>
                    <a:lnTo>
                      <a:pt x="22" y="48"/>
                    </a:lnTo>
                    <a:lnTo>
                      <a:pt x="18" y="43"/>
                    </a:lnTo>
                    <a:lnTo>
                      <a:pt x="15" y="38"/>
                    </a:lnTo>
                    <a:lnTo>
                      <a:pt x="12" y="32"/>
                    </a:lnTo>
                    <a:lnTo>
                      <a:pt x="10" y="27"/>
                    </a:lnTo>
                    <a:lnTo>
                      <a:pt x="7" y="22"/>
                    </a:lnTo>
                    <a:lnTo>
                      <a:pt x="5" y="19"/>
                    </a:lnTo>
                    <a:lnTo>
                      <a:pt x="1" y="14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9" name="Freeform 172"/>
              <p:cNvSpPr>
                <a:spLocks/>
              </p:cNvSpPr>
              <p:nvPr/>
            </p:nvSpPr>
            <p:spPr bwMode="auto">
              <a:xfrm>
                <a:off x="4905" y="2078"/>
                <a:ext cx="54" cy="82"/>
              </a:xfrm>
              <a:custGeom>
                <a:avLst/>
                <a:gdLst>
                  <a:gd name="T0" fmla="*/ 5 w 54"/>
                  <a:gd name="T1" fmla="*/ 0 h 82"/>
                  <a:gd name="T2" fmla="*/ 5 w 54"/>
                  <a:gd name="T3" fmla="*/ 0 h 82"/>
                  <a:gd name="T4" fmla="*/ 5 w 54"/>
                  <a:gd name="T5" fmla="*/ 0 h 82"/>
                  <a:gd name="T6" fmla="*/ 5 w 54"/>
                  <a:gd name="T7" fmla="*/ 2 h 82"/>
                  <a:gd name="T8" fmla="*/ 7 w 54"/>
                  <a:gd name="T9" fmla="*/ 4 h 82"/>
                  <a:gd name="T10" fmla="*/ 7 w 54"/>
                  <a:gd name="T11" fmla="*/ 7 h 82"/>
                  <a:gd name="T12" fmla="*/ 8 w 54"/>
                  <a:gd name="T13" fmla="*/ 10 h 82"/>
                  <a:gd name="T14" fmla="*/ 10 w 54"/>
                  <a:gd name="T15" fmla="*/ 14 h 82"/>
                  <a:gd name="T16" fmla="*/ 13 w 54"/>
                  <a:gd name="T17" fmla="*/ 19 h 82"/>
                  <a:gd name="T18" fmla="*/ 15 w 54"/>
                  <a:gd name="T19" fmla="*/ 22 h 82"/>
                  <a:gd name="T20" fmla="*/ 17 w 54"/>
                  <a:gd name="T21" fmla="*/ 27 h 82"/>
                  <a:gd name="T22" fmla="*/ 20 w 54"/>
                  <a:gd name="T23" fmla="*/ 32 h 82"/>
                  <a:gd name="T24" fmla="*/ 23 w 54"/>
                  <a:gd name="T25" fmla="*/ 38 h 82"/>
                  <a:gd name="T26" fmla="*/ 25 w 54"/>
                  <a:gd name="T27" fmla="*/ 43 h 82"/>
                  <a:gd name="T28" fmla="*/ 29 w 54"/>
                  <a:gd name="T29" fmla="*/ 48 h 82"/>
                  <a:gd name="T30" fmla="*/ 32 w 54"/>
                  <a:gd name="T31" fmla="*/ 51 h 82"/>
                  <a:gd name="T32" fmla="*/ 35 w 54"/>
                  <a:gd name="T33" fmla="*/ 56 h 82"/>
                  <a:gd name="T34" fmla="*/ 39 w 54"/>
                  <a:gd name="T35" fmla="*/ 60 h 82"/>
                  <a:gd name="T36" fmla="*/ 39 w 54"/>
                  <a:gd name="T37" fmla="*/ 60 h 82"/>
                  <a:gd name="T38" fmla="*/ 40 w 54"/>
                  <a:gd name="T39" fmla="*/ 63 h 82"/>
                  <a:gd name="T40" fmla="*/ 44 w 54"/>
                  <a:gd name="T41" fmla="*/ 66 h 82"/>
                  <a:gd name="T42" fmla="*/ 47 w 54"/>
                  <a:gd name="T43" fmla="*/ 73 h 82"/>
                  <a:gd name="T44" fmla="*/ 52 w 54"/>
                  <a:gd name="T45" fmla="*/ 78 h 82"/>
                  <a:gd name="T46" fmla="*/ 54 w 54"/>
                  <a:gd name="T47" fmla="*/ 82 h 82"/>
                  <a:gd name="T48" fmla="*/ 52 w 54"/>
                  <a:gd name="T49" fmla="*/ 82 h 82"/>
                  <a:gd name="T50" fmla="*/ 45 w 54"/>
                  <a:gd name="T51" fmla="*/ 76 h 82"/>
                  <a:gd name="T52" fmla="*/ 34 w 54"/>
                  <a:gd name="T53" fmla="*/ 65 h 82"/>
                  <a:gd name="T54" fmla="*/ 34 w 54"/>
                  <a:gd name="T55" fmla="*/ 65 h 82"/>
                  <a:gd name="T56" fmla="*/ 34 w 54"/>
                  <a:gd name="T57" fmla="*/ 65 h 82"/>
                  <a:gd name="T58" fmla="*/ 32 w 54"/>
                  <a:gd name="T59" fmla="*/ 63 h 82"/>
                  <a:gd name="T60" fmla="*/ 30 w 54"/>
                  <a:gd name="T61" fmla="*/ 60 h 82"/>
                  <a:gd name="T62" fmla="*/ 27 w 54"/>
                  <a:gd name="T63" fmla="*/ 56 h 82"/>
                  <a:gd name="T64" fmla="*/ 25 w 54"/>
                  <a:gd name="T65" fmla="*/ 53 h 82"/>
                  <a:gd name="T66" fmla="*/ 22 w 54"/>
                  <a:gd name="T67" fmla="*/ 48 h 82"/>
                  <a:gd name="T68" fmla="*/ 18 w 54"/>
                  <a:gd name="T69" fmla="*/ 43 h 82"/>
                  <a:gd name="T70" fmla="*/ 15 w 54"/>
                  <a:gd name="T71" fmla="*/ 38 h 82"/>
                  <a:gd name="T72" fmla="*/ 12 w 54"/>
                  <a:gd name="T73" fmla="*/ 32 h 82"/>
                  <a:gd name="T74" fmla="*/ 10 w 54"/>
                  <a:gd name="T75" fmla="*/ 27 h 82"/>
                  <a:gd name="T76" fmla="*/ 7 w 54"/>
                  <a:gd name="T77" fmla="*/ 22 h 82"/>
                  <a:gd name="T78" fmla="*/ 5 w 54"/>
                  <a:gd name="T79" fmla="*/ 19 h 82"/>
                  <a:gd name="T80" fmla="*/ 1 w 54"/>
                  <a:gd name="T81" fmla="*/ 14 h 82"/>
                  <a:gd name="T82" fmla="*/ 1 w 54"/>
                  <a:gd name="T83" fmla="*/ 10 h 82"/>
                  <a:gd name="T84" fmla="*/ 0 w 54"/>
                  <a:gd name="T85" fmla="*/ 7 h 82"/>
                  <a:gd name="T86" fmla="*/ 0 w 54"/>
                  <a:gd name="T87" fmla="*/ 4 h 82"/>
                  <a:gd name="T88" fmla="*/ 0 w 54"/>
                  <a:gd name="T89" fmla="*/ 4 h 82"/>
                  <a:gd name="T90" fmla="*/ 0 w 54"/>
                  <a:gd name="T91" fmla="*/ 2 h 82"/>
                  <a:gd name="T92" fmla="*/ 1 w 54"/>
                  <a:gd name="T93" fmla="*/ 0 h 82"/>
                  <a:gd name="T94" fmla="*/ 3 w 54"/>
                  <a:gd name="T95" fmla="*/ 0 h 82"/>
                  <a:gd name="T96" fmla="*/ 5 w 54"/>
                  <a:gd name="T97" fmla="*/ 0 h 8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4"/>
                  <a:gd name="T148" fmla="*/ 0 h 82"/>
                  <a:gd name="T149" fmla="*/ 54 w 54"/>
                  <a:gd name="T150" fmla="*/ 82 h 8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4" h="82">
                    <a:moveTo>
                      <a:pt x="5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8" y="10"/>
                    </a:lnTo>
                    <a:lnTo>
                      <a:pt x="10" y="14"/>
                    </a:lnTo>
                    <a:lnTo>
                      <a:pt x="13" y="19"/>
                    </a:lnTo>
                    <a:lnTo>
                      <a:pt x="15" y="22"/>
                    </a:lnTo>
                    <a:lnTo>
                      <a:pt x="17" y="27"/>
                    </a:lnTo>
                    <a:lnTo>
                      <a:pt x="20" y="32"/>
                    </a:lnTo>
                    <a:lnTo>
                      <a:pt x="23" y="38"/>
                    </a:lnTo>
                    <a:lnTo>
                      <a:pt x="25" y="43"/>
                    </a:lnTo>
                    <a:lnTo>
                      <a:pt x="29" y="48"/>
                    </a:lnTo>
                    <a:lnTo>
                      <a:pt x="32" y="51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40" y="63"/>
                    </a:lnTo>
                    <a:lnTo>
                      <a:pt x="44" y="66"/>
                    </a:lnTo>
                    <a:lnTo>
                      <a:pt x="47" y="73"/>
                    </a:lnTo>
                    <a:lnTo>
                      <a:pt x="52" y="78"/>
                    </a:lnTo>
                    <a:lnTo>
                      <a:pt x="54" y="82"/>
                    </a:lnTo>
                    <a:lnTo>
                      <a:pt x="52" y="82"/>
                    </a:lnTo>
                    <a:lnTo>
                      <a:pt x="45" y="76"/>
                    </a:lnTo>
                    <a:lnTo>
                      <a:pt x="34" y="65"/>
                    </a:lnTo>
                    <a:lnTo>
                      <a:pt x="32" y="63"/>
                    </a:lnTo>
                    <a:lnTo>
                      <a:pt x="30" y="60"/>
                    </a:lnTo>
                    <a:lnTo>
                      <a:pt x="27" y="56"/>
                    </a:lnTo>
                    <a:lnTo>
                      <a:pt x="25" y="53"/>
                    </a:lnTo>
                    <a:lnTo>
                      <a:pt x="22" y="48"/>
                    </a:lnTo>
                    <a:lnTo>
                      <a:pt x="18" y="43"/>
                    </a:lnTo>
                    <a:lnTo>
                      <a:pt x="15" y="38"/>
                    </a:lnTo>
                    <a:lnTo>
                      <a:pt x="12" y="32"/>
                    </a:lnTo>
                    <a:lnTo>
                      <a:pt x="10" y="27"/>
                    </a:lnTo>
                    <a:lnTo>
                      <a:pt x="7" y="22"/>
                    </a:lnTo>
                    <a:lnTo>
                      <a:pt x="5" y="19"/>
                    </a:lnTo>
                    <a:lnTo>
                      <a:pt x="1" y="14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0" name="Freeform 173"/>
              <p:cNvSpPr>
                <a:spLocks/>
              </p:cNvSpPr>
              <p:nvPr/>
            </p:nvSpPr>
            <p:spPr bwMode="auto">
              <a:xfrm>
                <a:off x="4955" y="2166"/>
                <a:ext cx="21" cy="72"/>
              </a:xfrm>
              <a:custGeom>
                <a:avLst/>
                <a:gdLst>
                  <a:gd name="T0" fmla="*/ 8 w 20"/>
                  <a:gd name="T1" fmla="*/ 0 h 72"/>
                  <a:gd name="T2" fmla="*/ 18 w 20"/>
                  <a:gd name="T3" fmla="*/ 18 h 72"/>
                  <a:gd name="T4" fmla="*/ 20 w 20"/>
                  <a:gd name="T5" fmla="*/ 67 h 72"/>
                  <a:gd name="T6" fmla="*/ 3 w 20"/>
                  <a:gd name="T7" fmla="*/ 72 h 72"/>
                  <a:gd name="T8" fmla="*/ 0 w 20"/>
                  <a:gd name="T9" fmla="*/ 71 h 72"/>
                  <a:gd name="T10" fmla="*/ 15 w 20"/>
                  <a:gd name="T11" fmla="*/ 55 h 72"/>
                  <a:gd name="T12" fmla="*/ 13 w 20"/>
                  <a:gd name="T13" fmla="*/ 22 h 72"/>
                  <a:gd name="T14" fmla="*/ 3 w 20"/>
                  <a:gd name="T15" fmla="*/ 3 h 72"/>
                  <a:gd name="T16" fmla="*/ 8 w 20"/>
                  <a:gd name="T17" fmla="*/ 0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2"/>
                  <a:gd name="T29" fmla="*/ 20 w 20"/>
                  <a:gd name="T30" fmla="*/ 72 h 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2">
                    <a:moveTo>
                      <a:pt x="8" y="0"/>
                    </a:moveTo>
                    <a:lnTo>
                      <a:pt x="18" y="18"/>
                    </a:lnTo>
                    <a:lnTo>
                      <a:pt x="20" y="67"/>
                    </a:lnTo>
                    <a:lnTo>
                      <a:pt x="3" y="72"/>
                    </a:lnTo>
                    <a:lnTo>
                      <a:pt x="0" y="71"/>
                    </a:lnTo>
                    <a:lnTo>
                      <a:pt x="15" y="55"/>
                    </a:lnTo>
                    <a:lnTo>
                      <a:pt x="13" y="22"/>
                    </a:lnTo>
                    <a:lnTo>
                      <a:pt x="3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1" name="Freeform 174"/>
              <p:cNvSpPr>
                <a:spLocks/>
              </p:cNvSpPr>
              <p:nvPr/>
            </p:nvSpPr>
            <p:spPr bwMode="auto">
              <a:xfrm>
                <a:off x="4955" y="2166"/>
                <a:ext cx="21" cy="72"/>
              </a:xfrm>
              <a:custGeom>
                <a:avLst/>
                <a:gdLst>
                  <a:gd name="T0" fmla="*/ 8 w 20"/>
                  <a:gd name="T1" fmla="*/ 0 h 72"/>
                  <a:gd name="T2" fmla="*/ 18 w 20"/>
                  <a:gd name="T3" fmla="*/ 18 h 72"/>
                  <a:gd name="T4" fmla="*/ 20 w 20"/>
                  <a:gd name="T5" fmla="*/ 67 h 72"/>
                  <a:gd name="T6" fmla="*/ 3 w 20"/>
                  <a:gd name="T7" fmla="*/ 72 h 72"/>
                  <a:gd name="T8" fmla="*/ 0 w 20"/>
                  <a:gd name="T9" fmla="*/ 71 h 72"/>
                  <a:gd name="T10" fmla="*/ 15 w 20"/>
                  <a:gd name="T11" fmla="*/ 55 h 72"/>
                  <a:gd name="T12" fmla="*/ 13 w 20"/>
                  <a:gd name="T13" fmla="*/ 22 h 72"/>
                  <a:gd name="T14" fmla="*/ 3 w 20"/>
                  <a:gd name="T15" fmla="*/ 3 h 72"/>
                  <a:gd name="T16" fmla="*/ 8 w 20"/>
                  <a:gd name="T17" fmla="*/ 0 h 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2"/>
                  <a:gd name="T29" fmla="*/ 20 w 20"/>
                  <a:gd name="T30" fmla="*/ 72 h 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2">
                    <a:moveTo>
                      <a:pt x="8" y="0"/>
                    </a:moveTo>
                    <a:lnTo>
                      <a:pt x="18" y="18"/>
                    </a:lnTo>
                    <a:lnTo>
                      <a:pt x="20" y="67"/>
                    </a:lnTo>
                    <a:lnTo>
                      <a:pt x="3" y="72"/>
                    </a:lnTo>
                    <a:lnTo>
                      <a:pt x="0" y="71"/>
                    </a:lnTo>
                    <a:lnTo>
                      <a:pt x="15" y="55"/>
                    </a:lnTo>
                    <a:lnTo>
                      <a:pt x="13" y="22"/>
                    </a:lnTo>
                    <a:lnTo>
                      <a:pt x="3" y="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62" name="Freeform 175"/>
            <p:cNvSpPr>
              <a:spLocks/>
            </p:cNvSpPr>
            <p:nvPr/>
          </p:nvSpPr>
          <p:spPr bwMode="auto">
            <a:xfrm>
              <a:off x="5207000" y="3074988"/>
              <a:ext cx="657225" cy="433387"/>
            </a:xfrm>
            <a:custGeom>
              <a:avLst/>
              <a:gdLst>
                <a:gd name="T0" fmla="*/ 18 w 656"/>
                <a:gd name="T1" fmla="*/ 24 h 487"/>
                <a:gd name="T2" fmla="*/ 48 w 656"/>
                <a:gd name="T3" fmla="*/ 48 h 487"/>
                <a:gd name="T4" fmla="*/ 73 w 656"/>
                <a:gd name="T5" fmla="*/ 58 h 487"/>
                <a:gd name="T6" fmla="*/ 87 w 656"/>
                <a:gd name="T7" fmla="*/ 66 h 487"/>
                <a:gd name="T8" fmla="*/ 121 w 656"/>
                <a:gd name="T9" fmla="*/ 78 h 487"/>
                <a:gd name="T10" fmla="*/ 130 w 656"/>
                <a:gd name="T11" fmla="*/ 91 h 487"/>
                <a:gd name="T12" fmla="*/ 124 w 656"/>
                <a:gd name="T13" fmla="*/ 106 h 487"/>
                <a:gd name="T14" fmla="*/ 121 w 656"/>
                <a:gd name="T15" fmla="*/ 106 h 487"/>
                <a:gd name="T16" fmla="*/ 95 w 656"/>
                <a:gd name="T17" fmla="*/ 143 h 487"/>
                <a:gd name="T18" fmla="*/ 110 w 656"/>
                <a:gd name="T19" fmla="*/ 120 h 487"/>
                <a:gd name="T20" fmla="*/ 124 w 656"/>
                <a:gd name="T21" fmla="*/ 125 h 487"/>
                <a:gd name="T22" fmla="*/ 113 w 656"/>
                <a:gd name="T23" fmla="*/ 162 h 487"/>
                <a:gd name="T24" fmla="*/ 113 w 656"/>
                <a:gd name="T25" fmla="*/ 153 h 487"/>
                <a:gd name="T26" fmla="*/ 105 w 656"/>
                <a:gd name="T27" fmla="*/ 155 h 487"/>
                <a:gd name="T28" fmla="*/ 103 w 656"/>
                <a:gd name="T29" fmla="*/ 146 h 487"/>
                <a:gd name="T30" fmla="*/ 85 w 656"/>
                <a:gd name="T31" fmla="*/ 163 h 487"/>
                <a:gd name="T32" fmla="*/ 100 w 656"/>
                <a:gd name="T33" fmla="*/ 166 h 487"/>
                <a:gd name="T34" fmla="*/ 109 w 656"/>
                <a:gd name="T35" fmla="*/ 171 h 487"/>
                <a:gd name="T36" fmla="*/ 126 w 656"/>
                <a:gd name="T37" fmla="*/ 161 h 487"/>
                <a:gd name="T38" fmla="*/ 160 w 656"/>
                <a:gd name="T39" fmla="*/ 95 h 487"/>
                <a:gd name="T40" fmla="*/ 145 w 656"/>
                <a:gd name="T41" fmla="*/ 76 h 487"/>
                <a:gd name="T42" fmla="*/ 149 w 656"/>
                <a:gd name="T43" fmla="*/ 43 h 487"/>
                <a:gd name="T44" fmla="*/ 160 w 656"/>
                <a:gd name="T45" fmla="*/ 29 h 487"/>
                <a:gd name="T46" fmla="*/ 157 w 656"/>
                <a:gd name="T47" fmla="*/ 3 h 487"/>
                <a:gd name="T48" fmla="*/ 202 w 656"/>
                <a:gd name="T49" fmla="*/ 17 h 487"/>
                <a:gd name="T50" fmla="*/ 282 w 656"/>
                <a:gd name="T51" fmla="*/ 41 h 487"/>
                <a:gd name="T52" fmla="*/ 383 w 656"/>
                <a:gd name="T53" fmla="*/ 65 h 487"/>
                <a:gd name="T54" fmla="*/ 496 w 656"/>
                <a:gd name="T55" fmla="*/ 88 h 487"/>
                <a:gd name="T56" fmla="*/ 491 w 656"/>
                <a:gd name="T57" fmla="*/ 117 h 487"/>
                <a:gd name="T58" fmla="*/ 477 w 656"/>
                <a:gd name="T59" fmla="*/ 180 h 487"/>
                <a:gd name="T60" fmla="*/ 461 w 656"/>
                <a:gd name="T61" fmla="*/ 253 h 487"/>
                <a:gd name="T62" fmla="*/ 450 w 656"/>
                <a:gd name="T63" fmla="*/ 305 h 487"/>
                <a:gd name="T64" fmla="*/ 447 w 656"/>
                <a:gd name="T65" fmla="*/ 345 h 487"/>
                <a:gd name="T66" fmla="*/ 314 w 656"/>
                <a:gd name="T67" fmla="*/ 333 h 487"/>
                <a:gd name="T68" fmla="*/ 291 w 656"/>
                <a:gd name="T69" fmla="*/ 335 h 487"/>
                <a:gd name="T70" fmla="*/ 269 w 656"/>
                <a:gd name="T71" fmla="*/ 328 h 487"/>
                <a:gd name="T72" fmla="*/ 245 w 656"/>
                <a:gd name="T73" fmla="*/ 333 h 487"/>
                <a:gd name="T74" fmla="*/ 206 w 656"/>
                <a:gd name="T75" fmla="*/ 333 h 487"/>
                <a:gd name="T76" fmla="*/ 185 w 656"/>
                <a:gd name="T77" fmla="*/ 331 h 487"/>
                <a:gd name="T78" fmla="*/ 158 w 656"/>
                <a:gd name="T79" fmla="*/ 325 h 487"/>
                <a:gd name="T80" fmla="*/ 126 w 656"/>
                <a:gd name="T81" fmla="*/ 312 h 487"/>
                <a:gd name="T82" fmla="*/ 103 w 656"/>
                <a:gd name="T83" fmla="*/ 316 h 487"/>
                <a:gd name="T84" fmla="*/ 79 w 656"/>
                <a:gd name="T85" fmla="*/ 310 h 487"/>
                <a:gd name="T86" fmla="*/ 69 w 656"/>
                <a:gd name="T87" fmla="*/ 302 h 487"/>
                <a:gd name="T88" fmla="*/ 68 w 656"/>
                <a:gd name="T89" fmla="*/ 283 h 487"/>
                <a:gd name="T90" fmla="*/ 63 w 656"/>
                <a:gd name="T91" fmla="*/ 255 h 487"/>
                <a:gd name="T92" fmla="*/ 47 w 656"/>
                <a:gd name="T93" fmla="*/ 246 h 487"/>
                <a:gd name="T94" fmla="*/ 44 w 656"/>
                <a:gd name="T95" fmla="*/ 241 h 487"/>
                <a:gd name="T96" fmla="*/ 29 w 656"/>
                <a:gd name="T97" fmla="*/ 228 h 487"/>
                <a:gd name="T98" fmla="*/ 11 w 656"/>
                <a:gd name="T99" fmla="*/ 224 h 487"/>
                <a:gd name="T100" fmla="*/ 0 w 656"/>
                <a:gd name="T101" fmla="*/ 219 h 487"/>
                <a:gd name="T102" fmla="*/ 5 w 656"/>
                <a:gd name="T103" fmla="*/ 202 h 487"/>
                <a:gd name="T104" fmla="*/ 15 w 656"/>
                <a:gd name="T105" fmla="*/ 191 h 487"/>
                <a:gd name="T106" fmla="*/ 11 w 656"/>
                <a:gd name="T107" fmla="*/ 207 h 487"/>
                <a:gd name="T108" fmla="*/ 15 w 656"/>
                <a:gd name="T109" fmla="*/ 212 h 487"/>
                <a:gd name="T110" fmla="*/ 18 w 656"/>
                <a:gd name="T111" fmla="*/ 186 h 487"/>
                <a:gd name="T112" fmla="*/ 18 w 656"/>
                <a:gd name="T113" fmla="*/ 167 h 487"/>
                <a:gd name="T114" fmla="*/ 18 w 656"/>
                <a:gd name="T115" fmla="*/ 159 h 487"/>
                <a:gd name="T116" fmla="*/ 18 w 656"/>
                <a:gd name="T117" fmla="*/ 134 h 487"/>
                <a:gd name="T118" fmla="*/ 18 w 656"/>
                <a:gd name="T119" fmla="*/ 101 h 487"/>
                <a:gd name="T120" fmla="*/ 17 w 656"/>
                <a:gd name="T121" fmla="*/ 72 h 487"/>
                <a:gd name="T122" fmla="*/ 15 w 656"/>
                <a:gd name="T123" fmla="*/ 42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56"/>
                <a:gd name="T187" fmla="*/ 0 h 487"/>
                <a:gd name="T188" fmla="*/ 656 w 656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56" h="487">
                  <a:moveTo>
                    <a:pt x="22" y="41"/>
                  </a:moveTo>
                  <a:lnTo>
                    <a:pt x="23" y="36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3" y="29"/>
                  </a:lnTo>
                  <a:lnTo>
                    <a:pt x="25" y="32"/>
                  </a:lnTo>
                  <a:lnTo>
                    <a:pt x="28" y="34"/>
                  </a:lnTo>
                  <a:lnTo>
                    <a:pt x="32" y="39"/>
                  </a:lnTo>
                  <a:lnTo>
                    <a:pt x="37" y="42"/>
                  </a:lnTo>
                  <a:lnTo>
                    <a:pt x="40" y="46"/>
                  </a:lnTo>
                  <a:lnTo>
                    <a:pt x="45" y="51"/>
                  </a:lnTo>
                  <a:lnTo>
                    <a:pt x="50" y="56"/>
                  </a:lnTo>
                  <a:lnTo>
                    <a:pt x="57" y="59"/>
                  </a:lnTo>
                  <a:lnTo>
                    <a:pt x="62" y="64"/>
                  </a:lnTo>
                  <a:lnTo>
                    <a:pt x="67" y="68"/>
                  </a:lnTo>
                  <a:lnTo>
                    <a:pt x="74" y="71"/>
                  </a:lnTo>
                  <a:lnTo>
                    <a:pt x="79" y="74"/>
                  </a:lnTo>
                  <a:lnTo>
                    <a:pt x="86" y="76"/>
                  </a:lnTo>
                  <a:lnTo>
                    <a:pt x="91" y="78"/>
                  </a:lnTo>
                  <a:lnTo>
                    <a:pt x="94" y="78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1" y="80"/>
                  </a:lnTo>
                  <a:lnTo>
                    <a:pt x="103" y="81"/>
                  </a:lnTo>
                  <a:lnTo>
                    <a:pt x="105" y="81"/>
                  </a:lnTo>
                  <a:lnTo>
                    <a:pt x="115" y="86"/>
                  </a:lnTo>
                  <a:lnTo>
                    <a:pt x="123" y="95"/>
                  </a:lnTo>
                  <a:lnTo>
                    <a:pt x="142" y="95"/>
                  </a:lnTo>
                  <a:lnTo>
                    <a:pt x="143" y="105"/>
                  </a:lnTo>
                  <a:lnTo>
                    <a:pt x="154" y="105"/>
                  </a:lnTo>
                  <a:lnTo>
                    <a:pt x="154" y="117"/>
                  </a:lnTo>
                  <a:lnTo>
                    <a:pt x="160" y="117"/>
                  </a:lnTo>
                  <a:lnTo>
                    <a:pt x="159" y="105"/>
                  </a:lnTo>
                  <a:lnTo>
                    <a:pt x="162" y="103"/>
                  </a:lnTo>
                  <a:lnTo>
                    <a:pt x="172" y="103"/>
                  </a:lnTo>
                  <a:lnTo>
                    <a:pt x="167" y="113"/>
                  </a:lnTo>
                  <a:lnTo>
                    <a:pt x="169" y="115"/>
                  </a:lnTo>
                  <a:lnTo>
                    <a:pt x="169" y="117"/>
                  </a:lnTo>
                  <a:lnTo>
                    <a:pt x="171" y="118"/>
                  </a:lnTo>
                  <a:lnTo>
                    <a:pt x="172" y="122"/>
                  </a:lnTo>
                  <a:lnTo>
                    <a:pt x="174" y="125"/>
                  </a:lnTo>
                  <a:lnTo>
                    <a:pt x="174" y="130"/>
                  </a:lnTo>
                  <a:lnTo>
                    <a:pt x="172" y="134"/>
                  </a:lnTo>
                  <a:lnTo>
                    <a:pt x="171" y="135"/>
                  </a:lnTo>
                  <a:lnTo>
                    <a:pt x="169" y="137"/>
                  </a:lnTo>
                  <a:lnTo>
                    <a:pt x="167" y="139"/>
                  </a:lnTo>
                  <a:lnTo>
                    <a:pt x="164" y="142"/>
                  </a:lnTo>
                  <a:lnTo>
                    <a:pt x="160" y="146"/>
                  </a:lnTo>
                  <a:lnTo>
                    <a:pt x="159" y="149"/>
                  </a:lnTo>
                  <a:lnTo>
                    <a:pt x="155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49" y="151"/>
                  </a:lnTo>
                  <a:lnTo>
                    <a:pt x="159" y="142"/>
                  </a:lnTo>
                  <a:lnTo>
                    <a:pt x="157" y="137"/>
                  </a:lnTo>
                  <a:lnTo>
                    <a:pt x="130" y="169"/>
                  </a:lnTo>
                  <a:lnTo>
                    <a:pt x="113" y="179"/>
                  </a:lnTo>
                  <a:lnTo>
                    <a:pt x="113" y="191"/>
                  </a:lnTo>
                  <a:lnTo>
                    <a:pt x="121" y="193"/>
                  </a:lnTo>
                  <a:lnTo>
                    <a:pt x="123" y="191"/>
                  </a:lnTo>
                  <a:lnTo>
                    <a:pt x="125" y="190"/>
                  </a:lnTo>
                  <a:lnTo>
                    <a:pt x="127" y="186"/>
                  </a:lnTo>
                  <a:lnTo>
                    <a:pt x="127" y="188"/>
                  </a:lnTo>
                  <a:lnTo>
                    <a:pt x="123" y="186"/>
                  </a:lnTo>
                  <a:lnTo>
                    <a:pt x="121" y="183"/>
                  </a:lnTo>
                  <a:lnTo>
                    <a:pt x="120" y="183"/>
                  </a:lnTo>
                  <a:lnTo>
                    <a:pt x="145" y="162"/>
                  </a:lnTo>
                  <a:lnTo>
                    <a:pt x="152" y="162"/>
                  </a:lnTo>
                  <a:lnTo>
                    <a:pt x="179" y="135"/>
                  </a:lnTo>
                  <a:lnTo>
                    <a:pt x="182" y="144"/>
                  </a:lnTo>
                  <a:lnTo>
                    <a:pt x="181" y="154"/>
                  </a:lnTo>
                  <a:lnTo>
                    <a:pt x="172" y="161"/>
                  </a:lnTo>
                  <a:lnTo>
                    <a:pt x="169" y="159"/>
                  </a:lnTo>
                  <a:lnTo>
                    <a:pt x="165" y="168"/>
                  </a:lnTo>
                  <a:lnTo>
                    <a:pt x="162" y="178"/>
                  </a:lnTo>
                  <a:lnTo>
                    <a:pt x="165" y="179"/>
                  </a:lnTo>
                  <a:lnTo>
                    <a:pt x="157" y="210"/>
                  </a:lnTo>
                  <a:lnTo>
                    <a:pt x="155" y="210"/>
                  </a:lnTo>
                  <a:lnTo>
                    <a:pt x="154" y="212"/>
                  </a:lnTo>
                  <a:lnTo>
                    <a:pt x="150" y="215"/>
                  </a:lnTo>
                  <a:lnTo>
                    <a:pt x="149" y="217"/>
                  </a:lnTo>
                  <a:lnTo>
                    <a:pt x="147" y="217"/>
                  </a:lnTo>
                  <a:lnTo>
                    <a:pt x="147" y="215"/>
                  </a:lnTo>
                  <a:lnTo>
                    <a:pt x="149" y="212"/>
                  </a:lnTo>
                  <a:lnTo>
                    <a:pt x="149" y="210"/>
                  </a:lnTo>
                  <a:lnTo>
                    <a:pt x="149" y="208"/>
                  </a:lnTo>
                  <a:lnTo>
                    <a:pt x="149" y="206"/>
                  </a:lnTo>
                  <a:lnTo>
                    <a:pt x="149" y="205"/>
                  </a:lnTo>
                  <a:lnTo>
                    <a:pt x="157" y="195"/>
                  </a:lnTo>
                  <a:lnTo>
                    <a:pt x="143" y="206"/>
                  </a:lnTo>
                  <a:lnTo>
                    <a:pt x="138" y="215"/>
                  </a:lnTo>
                  <a:lnTo>
                    <a:pt x="137" y="212"/>
                  </a:lnTo>
                  <a:lnTo>
                    <a:pt x="137" y="210"/>
                  </a:lnTo>
                  <a:lnTo>
                    <a:pt x="138" y="208"/>
                  </a:lnTo>
                  <a:lnTo>
                    <a:pt x="138" y="205"/>
                  </a:lnTo>
                  <a:lnTo>
                    <a:pt x="140" y="201"/>
                  </a:lnTo>
                  <a:lnTo>
                    <a:pt x="142" y="200"/>
                  </a:lnTo>
                  <a:lnTo>
                    <a:pt x="142" y="196"/>
                  </a:lnTo>
                  <a:lnTo>
                    <a:pt x="140" y="195"/>
                  </a:lnTo>
                  <a:lnTo>
                    <a:pt x="138" y="193"/>
                  </a:lnTo>
                  <a:lnTo>
                    <a:pt x="135" y="195"/>
                  </a:lnTo>
                  <a:lnTo>
                    <a:pt x="130" y="196"/>
                  </a:lnTo>
                  <a:lnTo>
                    <a:pt x="125" y="201"/>
                  </a:lnTo>
                  <a:lnTo>
                    <a:pt x="120" y="205"/>
                  </a:lnTo>
                  <a:lnTo>
                    <a:pt x="115" y="210"/>
                  </a:lnTo>
                  <a:lnTo>
                    <a:pt x="111" y="215"/>
                  </a:lnTo>
                  <a:lnTo>
                    <a:pt x="111" y="217"/>
                  </a:lnTo>
                  <a:lnTo>
                    <a:pt x="113" y="218"/>
                  </a:lnTo>
                  <a:lnTo>
                    <a:pt x="120" y="220"/>
                  </a:lnTo>
                  <a:lnTo>
                    <a:pt x="123" y="220"/>
                  </a:lnTo>
                  <a:lnTo>
                    <a:pt x="127" y="222"/>
                  </a:lnTo>
                  <a:lnTo>
                    <a:pt x="130" y="222"/>
                  </a:lnTo>
                  <a:lnTo>
                    <a:pt x="132" y="222"/>
                  </a:lnTo>
                  <a:lnTo>
                    <a:pt x="132" y="225"/>
                  </a:lnTo>
                  <a:lnTo>
                    <a:pt x="133" y="227"/>
                  </a:lnTo>
                  <a:lnTo>
                    <a:pt x="138" y="230"/>
                  </a:lnTo>
                  <a:lnTo>
                    <a:pt x="140" y="230"/>
                  </a:lnTo>
                  <a:lnTo>
                    <a:pt x="143" y="228"/>
                  </a:lnTo>
                  <a:lnTo>
                    <a:pt x="149" y="225"/>
                  </a:lnTo>
                  <a:lnTo>
                    <a:pt x="152" y="223"/>
                  </a:lnTo>
                  <a:lnTo>
                    <a:pt x="155" y="220"/>
                  </a:lnTo>
                  <a:lnTo>
                    <a:pt x="159" y="217"/>
                  </a:lnTo>
                  <a:lnTo>
                    <a:pt x="162" y="215"/>
                  </a:lnTo>
                  <a:lnTo>
                    <a:pt x="162" y="213"/>
                  </a:lnTo>
                  <a:lnTo>
                    <a:pt x="167" y="215"/>
                  </a:lnTo>
                  <a:lnTo>
                    <a:pt x="176" y="208"/>
                  </a:lnTo>
                  <a:lnTo>
                    <a:pt x="181" y="206"/>
                  </a:lnTo>
                  <a:lnTo>
                    <a:pt x="179" y="183"/>
                  </a:lnTo>
                  <a:lnTo>
                    <a:pt x="186" y="178"/>
                  </a:lnTo>
                  <a:lnTo>
                    <a:pt x="181" y="171"/>
                  </a:lnTo>
                  <a:lnTo>
                    <a:pt x="191" y="151"/>
                  </a:lnTo>
                  <a:lnTo>
                    <a:pt x="211" y="127"/>
                  </a:lnTo>
                  <a:lnTo>
                    <a:pt x="203" y="103"/>
                  </a:lnTo>
                  <a:lnTo>
                    <a:pt x="198" y="103"/>
                  </a:lnTo>
                  <a:lnTo>
                    <a:pt x="196" y="112"/>
                  </a:lnTo>
                  <a:lnTo>
                    <a:pt x="201" y="117"/>
                  </a:lnTo>
                  <a:lnTo>
                    <a:pt x="199" y="122"/>
                  </a:lnTo>
                  <a:lnTo>
                    <a:pt x="189" y="110"/>
                  </a:lnTo>
                  <a:lnTo>
                    <a:pt x="191" y="102"/>
                  </a:lnTo>
                  <a:lnTo>
                    <a:pt x="196" y="96"/>
                  </a:lnTo>
                  <a:lnTo>
                    <a:pt x="206" y="96"/>
                  </a:lnTo>
                  <a:lnTo>
                    <a:pt x="199" y="83"/>
                  </a:lnTo>
                  <a:lnTo>
                    <a:pt x="194" y="73"/>
                  </a:lnTo>
                  <a:lnTo>
                    <a:pt x="189" y="68"/>
                  </a:lnTo>
                  <a:lnTo>
                    <a:pt x="193" y="63"/>
                  </a:lnTo>
                  <a:lnTo>
                    <a:pt x="196" y="54"/>
                  </a:lnTo>
                  <a:lnTo>
                    <a:pt x="199" y="59"/>
                  </a:lnTo>
                  <a:lnTo>
                    <a:pt x="199" y="71"/>
                  </a:lnTo>
                  <a:lnTo>
                    <a:pt x="206" y="66"/>
                  </a:lnTo>
                  <a:lnTo>
                    <a:pt x="204" y="64"/>
                  </a:lnTo>
                  <a:lnTo>
                    <a:pt x="215" y="56"/>
                  </a:lnTo>
                  <a:lnTo>
                    <a:pt x="208" y="47"/>
                  </a:lnTo>
                  <a:lnTo>
                    <a:pt x="211" y="39"/>
                  </a:lnTo>
                  <a:lnTo>
                    <a:pt x="206" y="32"/>
                  </a:lnTo>
                  <a:lnTo>
                    <a:pt x="198" y="32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203" y="2"/>
                  </a:lnTo>
                  <a:lnTo>
                    <a:pt x="208" y="3"/>
                  </a:lnTo>
                  <a:lnTo>
                    <a:pt x="213" y="5"/>
                  </a:lnTo>
                  <a:lnTo>
                    <a:pt x="220" y="7"/>
                  </a:lnTo>
                  <a:lnTo>
                    <a:pt x="226" y="8"/>
                  </a:lnTo>
                  <a:lnTo>
                    <a:pt x="235" y="12"/>
                  </a:lnTo>
                  <a:lnTo>
                    <a:pt x="245" y="15"/>
                  </a:lnTo>
                  <a:lnTo>
                    <a:pt x="255" y="17"/>
                  </a:lnTo>
                  <a:lnTo>
                    <a:pt x="267" y="22"/>
                  </a:lnTo>
                  <a:lnTo>
                    <a:pt x="281" y="25"/>
                  </a:lnTo>
                  <a:lnTo>
                    <a:pt x="294" y="29"/>
                  </a:lnTo>
                  <a:lnTo>
                    <a:pt x="308" y="32"/>
                  </a:lnTo>
                  <a:lnTo>
                    <a:pt x="323" y="37"/>
                  </a:lnTo>
                  <a:lnTo>
                    <a:pt x="338" y="41"/>
                  </a:lnTo>
                  <a:lnTo>
                    <a:pt x="355" y="46"/>
                  </a:lnTo>
                  <a:lnTo>
                    <a:pt x="372" y="51"/>
                  </a:lnTo>
                  <a:lnTo>
                    <a:pt x="389" y="54"/>
                  </a:lnTo>
                  <a:lnTo>
                    <a:pt x="407" y="59"/>
                  </a:lnTo>
                  <a:lnTo>
                    <a:pt x="426" y="64"/>
                  </a:lnTo>
                  <a:lnTo>
                    <a:pt x="445" y="69"/>
                  </a:lnTo>
                  <a:lnTo>
                    <a:pt x="465" y="74"/>
                  </a:lnTo>
                  <a:lnTo>
                    <a:pt x="485" y="80"/>
                  </a:lnTo>
                  <a:lnTo>
                    <a:pt x="506" y="85"/>
                  </a:lnTo>
                  <a:lnTo>
                    <a:pt x="526" y="90"/>
                  </a:lnTo>
                  <a:lnTo>
                    <a:pt x="548" y="95"/>
                  </a:lnTo>
                  <a:lnTo>
                    <a:pt x="568" y="100"/>
                  </a:lnTo>
                  <a:lnTo>
                    <a:pt x="590" y="105"/>
                  </a:lnTo>
                  <a:lnTo>
                    <a:pt x="612" y="108"/>
                  </a:lnTo>
                  <a:lnTo>
                    <a:pt x="634" y="113"/>
                  </a:lnTo>
                  <a:lnTo>
                    <a:pt x="656" y="118"/>
                  </a:lnTo>
                  <a:lnTo>
                    <a:pt x="656" y="122"/>
                  </a:lnTo>
                  <a:lnTo>
                    <a:pt x="656" y="125"/>
                  </a:lnTo>
                  <a:lnTo>
                    <a:pt x="655" y="130"/>
                  </a:lnTo>
                  <a:lnTo>
                    <a:pt x="653" y="137"/>
                  </a:lnTo>
                  <a:lnTo>
                    <a:pt x="651" y="146"/>
                  </a:lnTo>
                  <a:lnTo>
                    <a:pt x="649" y="156"/>
                  </a:lnTo>
                  <a:lnTo>
                    <a:pt x="646" y="166"/>
                  </a:lnTo>
                  <a:lnTo>
                    <a:pt x="644" y="176"/>
                  </a:lnTo>
                  <a:lnTo>
                    <a:pt x="641" y="188"/>
                  </a:lnTo>
                  <a:lnTo>
                    <a:pt x="639" y="200"/>
                  </a:lnTo>
                  <a:lnTo>
                    <a:pt x="636" y="213"/>
                  </a:lnTo>
                  <a:lnTo>
                    <a:pt x="633" y="227"/>
                  </a:lnTo>
                  <a:lnTo>
                    <a:pt x="629" y="240"/>
                  </a:lnTo>
                  <a:lnTo>
                    <a:pt x="627" y="256"/>
                  </a:lnTo>
                  <a:lnTo>
                    <a:pt x="624" y="269"/>
                  </a:lnTo>
                  <a:lnTo>
                    <a:pt x="621" y="284"/>
                  </a:lnTo>
                  <a:lnTo>
                    <a:pt x="617" y="298"/>
                  </a:lnTo>
                  <a:lnTo>
                    <a:pt x="614" y="311"/>
                  </a:lnTo>
                  <a:lnTo>
                    <a:pt x="612" y="325"/>
                  </a:lnTo>
                  <a:lnTo>
                    <a:pt x="609" y="338"/>
                  </a:lnTo>
                  <a:lnTo>
                    <a:pt x="605" y="350"/>
                  </a:lnTo>
                  <a:lnTo>
                    <a:pt x="604" y="362"/>
                  </a:lnTo>
                  <a:lnTo>
                    <a:pt x="600" y="374"/>
                  </a:lnTo>
                  <a:lnTo>
                    <a:pt x="599" y="384"/>
                  </a:lnTo>
                  <a:lnTo>
                    <a:pt x="597" y="393"/>
                  </a:lnTo>
                  <a:lnTo>
                    <a:pt x="595" y="401"/>
                  </a:lnTo>
                  <a:lnTo>
                    <a:pt x="594" y="408"/>
                  </a:lnTo>
                  <a:lnTo>
                    <a:pt x="592" y="415"/>
                  </a:lnTo>
                  <a:lnTo>
                    <a:pt x="590" y="418"/>
                  </a:lnTo>
                  <a:lnTo>
                    <a:pt x="590" y="420"/>
                  </a:lnTo>
                  <a:lnTo>
                    <a:pt x="590" y="421"/>
                  </a:lnTo>
                  <a:lnTo>
                    <a:pt x="585" y="438"/>
                  </a:lnTo>
                  <a:lnTo>
                    <a:pt x="590" y="450"/>
                  </a:lnTo>
                  <a:lnTo>
                    <a:pt x="590" y="462"/>
                  </a:lnTo>
                  <a:lnTo>
                    <a:pt x="587" y="476"/>
                  </a:lnTo>
                  <a:lnTo>
                    <a:pt x="589" y="487"/>
                  </a:lnTo>
                  <a:lnTo>
                    <a:pt x="421" y="445"/>
                  </a:lnTo>
                  <a:lnTo>
                    <a:pt x="419" y="445"/>
                  </a:lnTo>
                  <a:lnTo>
                    <a:pt x="418" y="445"/>
                  </a:lnTo>
                  <a:lnTo>
                    <a:pt x="414" y="445"/>
                  </a:lnTo>
                  <a:lnTo>
                    <a:pt x="411" y="445"/>
                  </a:lnTo>
                  <a:lnTo>
                    <a:pt x="407" y="447"/>
                  </a:lnTo>
                  <a:lnTo>
                    <a:pt x="402" y="447"/>
                  </a:lnTo>
                  <a:lnTo>
                    <a:pt x="399" y="447"/>
                  </a:lnTo>
                  <a:lnTo>
                    <a:pt x="394" y="447"/>
                  </a:lnTo>
                  <a:lnTo>
                    <a:pt x="389" y="447"/>
                  </a:lnTo>
                  <a:lnTo>
                    <a:pt x="384" y="447"/>
                  </a:lnTo>
                  <a:lnTo>
                    <a:pt x="379" y="445"/>
                  </a:lnTo>
                  <a:lnTo>
                    <a:pt x="374" y="445"/>
                  </a:lnTo>
                  <a:lnTo>
                    <a:pt x="369" y="443"/>
                  </a:lnTo>
                  <a:lnTo>
                    <a:pt x="363" y="442"/>
                  </a:lnTo>
                  <a:lnTo>
                    <a:pt x="358" y="440"/>
                  </a:lnTo>
                  <a:lnTo>
                    <a:pt x="357" y="440"/>
                  </a:lnTo>
                  <a:lnTo>
                    <a:pt x="355" y="440"/>
                  </a:lnTo>
                  <a:lnTo>
                    <a:pt x="353" y="440"/>
                  </a:lnTo>
                  <a:lnTo>
                    <a:pt x="352" y="442"/>
                  </a:lnTo>
                  <a:lnTo>
                    <a:pt x="348" y="443"/>
                  </a:lnTo>
                  <a:lnTo>
                    <a:pt x="347" y="445"/>
                  </a:lnTo>
                  <a:lnTo>
                    <a:pt x="345" y="445"/>
                  </a:lnTo>
                  <a:lnTo>
                    <a:pt x="323" y="445"/>
                  </a:lnTo>
                  <a:lnTo>
                    <a:pt x="321" y="445"/>
                  </a:lnTo>
                  <a:lnTo>
                    <a:pt x="316" y="445"/>
                  </a:lnTo>
                  <a:lnTo>
                    <a:pt x="308" y="447"/>
                  </a:lnTo>
                  <a:lnTo>
                    <a:pt x="297" y="448"/>
                  </a:lnTo>
                  <a:lnTo>
                    <a:pt x="289" y="448"/>
                  </a:lnTo>
                  <a:lnTo>
                    <a:pt x="279" y="448"/>
                  </a:lnTo>
                  <a:lnTo>
                    <a:pt x="272" y="445"/>
                  </a:lnTo>
                  <a:lnTo>
                    <a:pt x="265" y="442"/>
                  </a:lnTo>
                  <a:lnTo>
                    <a:pt x="262" y="442"/>
                  </a:lnTo>
                  <a:lnTo>
                    <a:pt x="259" y="442"/>
                  </a:lnTo>
                  <a:lnTo>
                    <a:pt x="253" y="442"/>
                  </a:lnTo>
                  <a:lnTo>
                    <a:pt x="248" y="442"/>
                  </a:lnTo>
                  <a:lnTo>
                    <a:pt x="245" y="443"/>
                  </a:lnTo>
                  <a:lnTo>
                    <a:pt x="242" y="443"/>
                  </a:lnTo>
                  <a:lnTo>
                    <a:pt x="233" y="442"/>
                  </a:lnTo>
                  <a:lnTo>
                    <a:pt x="220" y="445"/>
                  </a:lnTo>
                  <a:lnTo>
                    <a:pt x="220" y="443"/>
                  </a:lnTo>
                  <a:lnTo>
                    <a:pt x="215" y="440"/>
                  </a:lnTo>
                  <a:lnTo>
                    <a:pt x="209" y="435"/>
                  </a:lnTo>
                  <a:lnTo>
                    <a:pt x="201" y="430"/>
                  </a:lnTo>
                  <a:lnTo>
                    <a:pt x="194" y="425"/>
                  </a:lnTo>
                  <a:lnTo>
                    <a:pt x="186" y="421"/>
                  </a:lnTo>
                  <a:lnTo>
                    <a:pt x="177" y="418"/>
                  </a:lnTo>
                  <a:lnTo>
                    <a:pt x="171" y="418"/>
                  </a:lnTo>
                  <a:lnTo>
                    <a:pt x="169" y="418"/>
                  </a:lnTo>
                  <a:lnTo>
                    <a:pt x="167" y="418"/>
                  </a:lnTo>
                  <a:lnTo>
                    <a:pt x="164" y="420"/>
                  </a:lnTo>
                  <a:lnTo>
                    <a:pt x="160" y="420"/>
                  </a:lnTo>
                  <a:lnTo>
                    <a:pt x="157" y="421"/>
                  </a:lnTo>
                  <a:lnTo>
                    <a:pt x="152" y="421"/>
                  </a:lnTo>
                  <a:lnTo>
                    <a:pt x="145" y="423"/>
                  </a:lnTo>
                  <a:lnTo>
                    <a:pt x="140" y="423"/>
                  </a:lnTo>
                  <a:lnTo>
                    <a:pt x="135" y="423"/>
                  </a:lnTo>
                  <a:lnTo>
                    <a:pt x="128" y="423"/>
                  </a:lnTo>
                  <a:lnTo>
                    <a:pt x="123" y="423"/>
                  </a:lnTo>
                  <a:lnTo>
                    <a:pt x="118" y="423"/>
                  </a:lnTo>
                  <a:lnTo>
                    <a:pt x="113" y="421"/>
                  </a:lnTo>
                  <a:lnTo>
                    <a:pt x="108" y="420"/>
                  </a:lnTo>
                  <a:lnTo>
                    <a:pt x="105" y="418"/>
                  </a:lnTo>
                  <a:lnTo>
                    <a:pt x="103" y="415"/>
                  </a:lnTo>
                  <a:lnTo>
                    <a:pt x="101" y="413"/>
                  </a:lnTo>
                  <a:lnTo>
                    <a:pt x="99" y="413"/>
                  </a:lnTo>
                  <a:lnTo>
                    <a:pt x="98" y="411"/>
                  </a:lnTo>
                  <a:lnTo>
                    <a:pt x="94" y="408"/>
                  </a:lnTo>
                  <a:lnTo>
                    <a:pt x="93" y="406"/>
                  </a:lnTo>
                  <a:lnTo>
                    <a:pt x="91" y="404"/>
                  </a:lnTo>
                  <a:lnTo>
                    <a:pt x="89" y="404"/>
                  </a:lnTo>
                  <a:lnTo>
                    <a:pt x="84" y="393"/>
                  </a:lnTo>
                  <a:lnTo>
                    <a:pt x="84" y="391"/>
                  </a:lnTo>
                  <a:lnTo>
                    <a:pt x="86" y="388"/>
                  </a:lnTo>
                  <a:lnTo>
                    <a:pt x="86" y="384"/>
                  </a:lnTo>
                  <a:lnTo>
                    <a:pt x="88" y="379"/>
                  </a:lnTo>
                  <a:lnTo>
                    <a:pt x="88" y="374"/>
                  </a:lnTo>
                  <a:lnTo>
                    <a:pt x="88" y="369"/>
                  </a:lnTo>
                  <a:lnTo>
                    <a:pt x="88" y="364"/>
                  </a:lnTo>
                  <a:lnTo>
                    <a:pt x="88" y="357"/>
                  </a:lnTo>
                  <a:lnTo>
                    <a:pt x="86" y="352"/>
                  </a:lnTo>
                  <a:lnTo>
                    <a:pt x="86" y="347"/>
                  </a:lnTo>
                  <a:lnTo>
                    <a:pt x="83" y="342"/>
                  </a:lnTo>
                  <a:lnTo>
                    <a:pt x="79" y="337"/>
                  </a:lnTo>
                  <a:lnTo>
                    <a:pt x="76" y="333"/>
                  </a:lnTo>
                  <a:lnTo>
                    <a:pt x="71" y="330"/>
                  </a:lnTo>
                  <a:lnTo>
                    <a:pt x="64" y="328"/>
                  </a:lnTo>
                  <a:lnTo>
                    <a:pt x="62" y="328"/>
                  </a:lnTo>
                  <a:lnTo>
                    <a:pt x="61" y="328"/>
                  </a:lnTo>
                  <a:lnTo>
                    <a:pt x="57" y="327"/>
                  </a:lnTo>
                  <a:lnTo>
                    <a:pt x="55" y="327"/>
                  </a:lnTo>
                  <a:lnTo>
                    <a:pt x="54" y="327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3"/>
                  </a:lnTo>
                  <a:lnTo>
                    <a:pt x="54" y="322"/>
                  </a:lnTo>
                  <a:lnTo>
                    <a:pt x="52" y="318"/>
                  </a:lnTo>
                  <a:lnTo>
                    <a:pt x="52" y="315"/>
                  </a:lnTo>
                  <a:lnTo>
                    <a:pt x="49" y="311"/>
                  </a:lnTo>
                  <a:lnTo>
                    <a:pt x="45" y="310"/>
                  </a:lnTo>
                  <a:lnTo>
                    <a:pt x="40" y="308"/>
                  </a:lnTo>
                  <a:lnTo>
                    <a:pt x="39" y="306"/>
                  </a:lnTo>
                  <a:lnTo>
                    <a:pt x="37" y="305"/>
                  </a:lnTo>
                  <a:lnTo>
                    <a:pt x="33" y="303"/>
                  </a:lnTo>
                  <a:lnTo>
                    <a:pt x="32" y="301"/>
                  </a:lnTo>
                  <a:lnTo>
                    <a:pt x="23" y="303"/>
                  </a:lnTo>
                  <a:lnTo>
                    <a:pt x="22" y="300"/>
                  </a:lnTo>
                  <a:lnTo>
                    <a:pt x="18" y="303"/>
                  </a:lnTo>
                  <a:lnTo>
                    <a:pt x="11" y="300"/>
                  </a:lnTo>
                  <a:lnTo>
                    <a:pt x="6" y="291"/>
                  </a:lnTo>
                  <a:lnTo>
                    <a:pt x="6" y="293"/>
                  </a:lnTo>
                  <a:lnTo>
                    <a:pt x="3" y="293"/>
                  </a:lnTo>
                  <a:lnTo>
                    <a:pt x="0" y="294"/>
                  </a:lnTo>
                  <a:lnTo>
                    <a:pt x="0" y="293"/>
                  </a:lnTo>
                  <a:lnTo>
                    <a:pt x="0" y="291"/>
                  </a:lnTo>
                  <a:lnTo>
                    <a:pt x="0" y="289"/>
                  </a:lnTo>
                  <a:lnTo>
                    <a:pt x="1" y="288"/>
                  </a:lnTo>
                  <a:lnTo>
                    <a:pt x="1" y="284"/>
                  </a:lnTo>
                  <a:lnTo>
                    <a:pt x="3" y="281"/>
                  </a:lnTo>
                  <a:lnTo>
                    <a:pt x="3" y="278"/>
                  </a:lnTo>
                  <a:lnTo>
                    <a:pt x="5" y="271"/>
                  </a:lnTo>
                  <a:lnTo>
                    <a:pt x="6" y="266"/>
                  </a:lnTo>
                  <a:lnTo>
                    <a:pt x="8" y="261"/>
                  </a:lnTo>
                  <a:lnTo>
                    <a:pt x="10" y="256"/>
                  </a:lnTo>
                  <a:lnTo>
                    <a:pt x="11" y="252"/>
                  </a:lnTo>
                  <a:lnTo>
                    <a:pt x="15" y="252"/>
                  </a:lnTo>
                  <a:lnTo>
                    <a:pt x="15" y="256"/>
                  </a:lnTo>
                  <a:lnTo>
                    <a:pt x="15" y="257"/>
                  </a:lnTo>
                  <a:lnTo>
                    <a:pt x="13" y="261"/>
                  </a:lnTo>
                  <a:lnTo>
                    <a:pt x="13" y="264"/>
                  </a:lnTo>
                  <a:lnTo>
                    <a:pt x="11" y="267"/>
                  </a:lnTo>
                  <a:lnTo>
                    <a:pt x="11" y="271"/>
                  </a:lnTo>
                  <a:lnTo>
                    <a:pt x="11" y="276"/>
                  </a:lnTo>
                  <a:lnTo>
                    <a:pt x="10" y="279"/>
                  </a:lnTo>
                  <a:lnTo>
                    <a:pt x="8" y="281"/>
                  </a:lnTo>
                  <a:lnTo>
                    <a:pt x="8" y="284"/>
                  </a:lnTo>
                  <a:lnTo>
                    <a:pt x="10" y="284"/>
                  </a:lnTo>
                  <a:lnTo>
                    <a:pt x="13" y="284"/>
                  </a:lnTo>
                  <a:lnTo>
                    <a:pt x="15" y="283"/>
                  </a:lnTo>
                  <a:lnTo>
                    <a:pt x="17" y="283"/>
                  </a:lnTo>
                  <a:lnTo>
                    <a:pt x="17" y="278"/>
                  </a:lnTo>
                  <a:lnTo>
                    <a:pt x="22" y="271"/>
                  </a:lnTo>
                  <a:lnTo>
                    <a:pt x="25" y="266"/>
                  </a:lnTo>
                  <a:lnTo>
                    <a:pt x="25" y="254"/>
                  </a:lnTo>
                  <a:lnTo>
                    <a:pt x="27" y="250"/>
                  </a:lnTo>
                  <a:lnTo>
                    <a:pt x="33" y="249"/>
                  </a:lnTo>
                  <a:lnTo>
                    <a:pt x="30" y="240"/>
                  </a:lnTo>
                  <a:lnTo>
                    <a:pt x="25" y="244"/>
                  </a:lnTo>
                  <a:lnTo>
                    <a:pt x="15" y="244"/>
                  </a:lnTo>
                  <a:lnTo>
                    <a:pt x="17" y="218"/>
                  </a:lnTo>
                  <a:lnTo>
                    <a:pt x="18" y="218"/>
                  </a:lnTo>
                  <a:lnTo>
                    <a:pt x="20" y="223"/>
                  </a:lnTo>
                  <a:lnTo>
                    <a:pt x="27" y="220"/>
                  </a:lnTo>
                  <a:lnTo>
                    <a:pt x="42" y="222"/>
                  </a:lnTo>
                  <a:lnTo>
                    <a:pt x="42" y="217"/>
                  </a:lnTo>
                  <a:lnTo>
                    <a:pt x="30" y="212"/>
                  </a:lnTo>
                  <a:lnTo>
                    <a:pt x="30" y="205"/>
                  </a:lnTo>
                  <a:lnTo>
                    <a:pt x="22" y="203"/>
                  </a:lnTo>
                  <a:lnTo>
                    <a:pt x="18" y="213"/>
                  </a:lnTo>
                  <a:lnTo>
                    <a:pt x="17" y="212"/>
                  </a:lnTo>
                  <a:lnTo>
                    <a:pt x="17" y="200"/>
                  </a:lnTo>
                  <a:lnTo>
                    <a:pt x="18" y="198"/>
                  </a:lnTo>
                  <a:lnTo>
                    <a:pt x="18" y="195"/>
                  </a:lnTo>
                  <a:lnTo>
                    <a:pt x="20" y="190"/>
                  </a:lnTo>
                  <a:lnTo>
                    <a:pt x="20" y="184"/>
                  </a:lnTo>
                  <a:lnTo>
                    <a:pt x="22" y="179"/>
                  </a:lnTo>
                  <a:lnTo>
                    <a:pt x="22" y="173"/>
                  </a:lnTo>
                  <a:lnTo>
                    <a:pt x="22" y="168"/>
                  </a:lnTo>
                  <a:lnTo>
                    <a:pt x="20" y="164"/>
                  </a:lnTo>
                  <a:lnTo>
                    <a:pt x="20" y="161"/>
                  </a:lnTo>
                  <a:lnTo>
                    <a:pt x="20" y="154"/>
                  </a:lnTo>
                  <a:lnTo>
                    <a:pt x="20" y="146"/>
                  </a:lnTo>
                  <a:lnTo>
                    <a:pt x="20" y="135"/>
                  </a:lnTo>
                  <a:lnTo>
                    <a:pt x="22" y="125"/>
                  </a:lnTo>
                  <a:lnTo>
                    <a:pt x="22" y="115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2" y="105"/>
                  </a:lnTo>
                  <a:lnTo>
                    <a:pt x="20" y="102"/>
                  </a:lnTo>
                  <a:lnTo>
                    <a:pt x="17" y="96"/>
                  </a:lnTo>
                  <a:lnTo>
                    <a:pt x="13" y="91"/>
                  </a:lnTo>
                  <a:lnTo>
                    <a:pt x="11" y="83"/>
                  </a:lnTo>
                  <a:lnTo>
                    <a:pt x="10" y="74"/>
                  </a:lnTo>
                  <a:lnTo>
                    <a:pt x="11" y="64"/>
                  </a:lnTo>
                  <a:lnTo>
                    <a:pt x="15" y="54"/>
                  </a:lnTo>
                  <a:lnTo>
                    <a:pt x="15" y="52"/>
                  </a:lnTo>
                  <a:lnTo>
                    <a:pt x="17" y="51"/>
                  </a:lnTo>
                  <a:lnTo>
                    <a:pt x="18" y="47"/>
                  </a:lnTo>
                  <a:lnTo>
                    <a:pt x="20" y="46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2" y="41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" name="Freeform 176"/>
            <p:cNvSpPr>
              <a:spLocks/>
            </p:cNvSpPr>
            <p:nvPr/>
          </p:nvSpPr>
          <p:spPr bwMode="auto">
            <a:xfrm>
              <a:off x="7856538" y="3559175"/>
              <a:ext cx="522287" cy="493713"/>
            </a:xfrm>
            <a:custGeom>
              <a:avLst/>
              <a:gdLst>
                <a:gd name="T0" fmla="*/ 160 w 522"/>
                <a:gd name="T1" fmla="*/ 400 h 555"/>
                <a:gd name="T2" fmla="*/ 138 w 522"/>
                <a:gd name="T3" fmla="*/ 394 h 555"/>
                <a:gd name="T4" fmla="*/ 134 w 522"/>
                <a:gd name="T5" fmla="*/ 382 h 555"/>
                <a:gd name="T6" fmla="*/ 127 w 522"/>
                <a:gd name="T7" fmla="*/ 363 h 555"/>
                <a:gd name="T8" fmla="*/ 131 w 522"/>
                <a:gd name="T9" fmla="*/ 340 h 555"/>
                <a:gd name="T10" fmla="*/ 121 w 522"/>
                <a:gd name="T11" fmla="*/ 321 h 555"/>
                <a:gd name="T12" fmla="*/ 115 w 522"/>
                <a:gd name="T13" fmla="*/ 288 h 555"/>
                <a:gd name="T14" fmla="*/ 80 w 522"/>
                <a:gd name="T15" fmla="*/ 261 h 555"/>
                <a:gd name="T16" fmla="*/ 46 w 522"/>
                <a:gd name="T17" fmla="*/ 227 h 555"/>
                <a:gd name="T18" fmla="*/ 41 w 522"/>
                <a:gd name="T19" fmla="*/ 226 h 555"/>
                <a:gd name="T20" fmla="*/ 18 w 522"/>
                <a:gd name="T21" fmla="*/ 219 h 555"/>
                <a:gd name="T22" fmla="*/ 18 w 522"/>
                <a:gd name="T23" fmla="*/ 195 h 555"/>
                <a:gd name="T24" fmla="*/ 12 w 522"/>
                <a:gd name="T25" fmla="*/ 179 h 555"/>
                <a:gd name="T26" fmla="*/ 18 w 522"/>
                <a:gd name="T27" fmla="*/ 148 h 555"/>
                <a:gd name="T28" fmla="*/ 2 w 522"/>
                <a:gd name="T29" fmla="*/ 118 h 555"/>
                <a:gd name="T30" fmla="*/ 7 w 522"/>
                <a:gd name="T31" fmla="*/ 114 h 555"/>
                <a:gd name="T32" fmla="*/ 28 w 522"/>
                <a:gd name="T33" fmla="*/ 91 h 555"/>
                <a:gd name="T34" fmla="*/ 38 w 522"/>
                <a:gd name="T35" fmla="*/ 34 h 555"/>
                <a:gd name="T36" fmla="*/ 49 w 522"/>
                <a:gd name="T37" fmla="*/ 19 h 555"/>
                <a:gd name="T38" fmla="*/ 63 w 522"/>
                <a:gd name="T39" fmla="*/ 27 h 555"/>
                <a:gd name="T40" fmla="*/ 81 w 522"/>
                <a:gd name="T41" fmla="*/ 20 h 555"/>
                <a:gd name="T42" fmla="*/ 96 w 522"/>
                <a:gd name="T43" fmla="*/ 17 h 555"/>
                <a:gd name="T44" fmla="*/ 108 w 522"/>
                <a:gd name="T45" fmla="*/ 13 h 555"/>
                <a:gd name="T46" fmla="*/ 124 w 522"/>
                <a:gd name="T47" fmla="*/ 7 h 555"/>
                <a:gd name="T48" fmla="*/ 138 w 522"/>
                <a:gd name="T49" fmla="*/ 7 h 555"/>
                <a:gd name="T50" fmla="*/ 131 w 522"/>
                <a:gd name="T51" fmla="*/ 29 h 555"/>
                <a:gd name="T52" fmla="*/ 135 w 522"/>
                <a:gd name="T53" fmla="*/ 32 h 555"/>
                <a:gd name="T54" fmla="*/ 145 w 522"/>
                <a:gd name="T55" fmla="*/ 24 h 555"/>
                <a:gd name="T56" fmla="*/ 165 w 522"/>
                <a:gd name="T57" fmla="*/ 36 h 555"/>
                <a:gd name="T58" fmla="*/ 183 w 522"/>
                <a:gd name="T59" fmla="*/ 50 h 555"/>
                <a:gd name="T60" fmla="*/ 190 w 522"/>
                <a:gd name="T61" fmla="*/ 56 h 555"/>
                <a:gd name="T62" fmla="*/ 204 w 522"/>
                <a:gd name="T63" fmla="*/ 59 h 555"/>
                <a:gd name="T64" fmla="*/ 241 w 522"/>
                <a:gd name="T65" fmla="*/ 67 h 555"/>
                <a:gd name="T66" fmla="*/ 271 w 522"/>
                <a:gd name="T67" fmla="*/ 77 h 555"/>
                <a:gd name="T68" fmla="*/ 310 w 522"/>
                <a:gd name="T69" fmla="*/ 82 h 555"/>
                <a:gd name="T70" fmla="*/ 326 w 522"/>
                <a:gd name="T71" fmla="*/ 95 h 555"/>
                <a:gd name="T72" fmla="*/ 338 w 522"/>
                <a:gd name="T73" fmla="*/ 120 h 555"/>
                <a:gd name="T74" fmla="*/ 335 w 522"/>
                <a:gd name="T75" fmla="*/ 137 h 555"/>
                <a:gd name="T76" fmla="*/ 348 w 522"/>
                <a:gd name="T77" fmla="*/ 147 h 555"/>
                <a:gd name="T78" fmla="*/ 357 w 522"/>
                <a:gd name="T79" fmla="*/ 159 h 555"/>
                <a:gd name="T80" fmla="*/ 342 w 522"/>
                <a:gd name="T81" fmla="*/ 183 h 555"/>
                <a:gd name="T82" fmla="*/ 333 w 522"/>
                <a:gd name="T83" fmla="*/ 205 h 555"/>
                <a:gd name="T84" fmla="*/ 343 w 522"/>
                <a:gd name="T85" fmla="*/ 207 h 555"/>
                <a:gd name="T86" fmla="*/ 354 w 522"/>
                <a:gd name="T87" fmla="*/ 188 h 555"/>
                <a:gd name="T88" fmla="*/ 374 w 522"/>
                <a:gd name="T89" fmla="*/ 175 h 555"/>
                <a:gd name="T90" fmla="*/ 376 w 522"/>
                <a:gd name="T91" fmla="*/ 155 h 555"/>
                <a:gd name="T92" fmla="*/ 389 w 522"/>
                <a:gd name="T93" fmla="*/ 140 h 555"/>
                <a:gd name="T94" fmla="*/ 395 w 522"/>
                <a:gd name="T95" fmla="*/ 144 h 555"/>
                <a:gd name="T96" fmla="*/ 386 w 522"/>
                <a:gd name="T97" fmla="*/ 166 h 555"/>
                <a:gd name="T98" fmla="*/ 384 w 522"/>
                <a:gd name="T99" fmla="*/ 179 h 555"/>
                <a:gd name="T100" fmla="*/ 375 w 522"/>
                <a:gd name="T101" fmla="*/ 195 h 555"/>
                <a:gd name="T102" fmla="*/ 371 w 522"/>
                <a:gd name="T103" fmla="*/ 232 h 555"/>
                <a:gd name="T104" fmla="*/ 366 w 522"/>
                <a:gd name="T105" fmla="*/ 246 h 555"/>
                <a:gd name="T106" fmla="*/ 360 w 522"/>
                <a:gd name="T107" fmla="*/ 265 h 555"/>
                <a:gd name="T108" fmla="*/ 363 w 522"/>
                <a:gd name="T109" fmla="*/ 292 h 555"/>
                <a:gd name="T110" fmla="*/ 355 w 522"/>
                <a:gd name="T111" fmla="*/ 310 h 555"/>
                <a:gd name="T112" fmla="*/ 354 w 522"/>
                <a:gd name="T113" fmla="*/ 344 h 555"/>
                <a:gd name="T114" fmla="*/ 361 w 522"/>
                <a:gd name="T115" fmla="*/ 366 h 555"/>
                <a:gd name="T116" fmla="*/ 365 w 522"/>
                <a:gd name="T117" fmla="*/ 377 h 55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22"/>
                <a:gd name="T178" fmla="*/ 0 h 555"/>
                <a:gd name="T179" fmla="*/ 522 w 522"/>
                <a:gd name="T180" fmla="*/ 555 h 55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22" h="555">
                  <a:moveTo>
                    <a:pt x="220" y="555"/>
                  </a:moveTo>
                  <a:lnTo>
                    <a:pt x="219" y="550"/>
                  </a:lnTo>
                  <a:lnTo>
                    <a:pt x="217" y="545"/>
                  </a:lnTo>
                  <a:lnTo>
                    <a:pt x="215" y="541"/>
                  </a:lnTo>
                  <a:lnTo>
                    <a:pt x="212" y="538"/>
                  </a:lnTo>
                  <a:lnTo>
                    <a:pt x="210" y="536"/>
                  </a:lnTo>
                  <a:lnTo>
                    <a:pt x="207" y="536"/>
                  </a:lnTo>
                  <a:lnTo>
                    <a:pt x="205" y="535"/>
                  </a:lnTo>
                  <a:lnTo>
                    <a:pt x="181" y="528"/>
                  </a:lnTo>
                  <a:lnTo>
                    <a:pt x="181" y="526"/>
                  </a:lnTo>
                  <a:lnTo>
                    <a:pt x="181" y="525"/>
                  </a:lnTo>
                  <a:lnTo>
                    <a:pt x="181" y="521"/>
                  </a:lnTo>
                  <a:lnTo>
                    <a:pt x="181" y="519"/>
                  </a:lnTo>
                  <a:lnTo>
                    <a:pt x="180" y="514"/>
                  </a:lnTo>
                  <a:lnTo>
                    <a:pt x="176" y="511"/>
                  </a:lnTo>
                  <a:lnTo>
                    <a:pt x="175" y="506"/>
                  </a:lnTo>
                  <a:lnTo>
                    <a:pt x="171" y="503"/>
                  </a:lnTo>
                  <a:lnTo>
                    <a:pt x="170" y="499"/>
                  </a:lnTo>
                  <a:lnTo>
                    <a:pt x="168" y="494"/>
                  </a:lnTo>
                  <a:lnTo>
                    <a:pt x="168" y="491"/>
                  </a:lnTo>
                  <a:lnTo>
                    <a:pt x="166" y="486"/>
                  </a:lnTo>
                  <a:lnTo>
                    <a:pt x="168" y="482"/>
                  </a:lnTo>
                  <a:lnTo>
                    <a:pt x="170" y="477"/>
                  </a:lnTo>
                  <a:lnTo>
                    <a:pt x="173" y="469"/>
                  </a:lnTo>
                  <a:lnTo>
                    <a:pt x="175" y="464"/>
                  </a:lnTo>
                  <a:lnTo>
                    <a:pt x="175" y="459"/>
                  </a:lnTo>
                  <a:lnTo>
                    <a:pt x="173" y="455"/>
                  </a:lnTo>
                  <a:lnTo>
                    <a:pt x="171" y="453"/>
                  </a:lnTo>
                  <a:lnTo>
                    <a:pt x="170" y="453"/>
                  </a:lnTo>
                  <a:lnTo>
                    <a:pt x="170" y="452"/>
                  </a:lnTo>
                  <a:lnTo>
                    <a:pt x="168" y="452"/>
                  </a:lnTo>
                  <a:lnTo>
                    <a:pt x="159" y="431"/>
                  </a:lnTo>
                  <a:lnTo>
                    <a:pt x="159" y="430"/>
                  </a:lnTo>
                  <a:lnTo>
                    <a:pt x="161" y="428"/>
                  </a:lnTo>
                  <a:lnTo>
                    <a:pt x="161" y="421"/>
                  </a:lnTo>
                  <a:lnTo>
                    <a:pt x="158" y="413"/>
                  </a:lnTo>
                  <a:lnTo>
                    <a:pt x="156" y="403"/>
                  </a:lnTo>
                  <a:lnTo>
                    <a:pt x="153" y="394"/>
                  </a:lnTo>
                  <a:lnTo>
                    <a:pt x="151" y="386"/>
                  </a:lnTo>
                  <a:lnTo>
                    <a:pt x="148" y="379"/>
                  </a:lnTo>
                  <a:lnTo>
                    <a:pt x="146" y="377"/>
                  </a:lnTo>
                  <a:lnTo>
                    <a:pt x="132" y="372"/>
                  </a:lnTo>
                  <a:lnTo>
                    <a:pt x="120" y="365"/>
                  </a:lnTo>
                  <a:lnTo>
                    <a:pt x="112" y="357"/>
                  </a:lnTo>
                  <a:lnTo>
                    <a:pt x="104" y="349"/>
                  </a:lnTo>
                  <a:lnTo>
                    <a:pt x="98" y="340"/>
                  </a:lnTo>
                  <a:lnTo>
                    <a:pt x="93" y="332"/>
                  </a:lnTo>
                  <a:lnTo>
                    <a:pt x="90" y="328"/>
                  </a:lnTo>
                  <a:lnTo>
                    <a:pt x="90" y="325"/>
                  </a:lnTo>
                  <a:lnTo>
                    <a:pt x="60" y="313"/>
                  </a:lnTo>
                  <a:lnTo>
                    <a:pt x="58" y="305"/>
                  </a:lnTo>
                  <a:lnTo>
                    <a:pt x="56" y="305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6" y="305"/>
                  </a:lnTo>
                  <a:lnTo>
                    <a:pt x="43" y="303"/>
                  </a:lnTo>
                  <a:lnTo>
                    <a:pt x="38" y="301"/>
                  </a:lnTo>
                  <a:lnTo>
                    <a:pt x="31" y="299"/>
                  </a:lnTo>
                  <a:lnTo>
                    <a:pt x="26" y="294"/>
                  </a:lnTo>
                  <a:lnTo>
                    <a:pt x="21" y="289"/>
                  </a:lnTo>
                  <a:lnTo>
                    <a:pt x="17" y="286"/>
                  </a:lnTo>
                  <a:lnTo>
                    <a:pt x="16" y="281"/>
                  </a:lnTo>
                  <a:lnTo>
                    <a:pt x="16" y="276"/>
                  </a:lnTo>
                  <a:lnTo>
                    <a:pt x="19" y="267"/>
                  </a:lnTo>
                  <a:lnTo>
                    <a:pt x="21" y="262"/>
                  </a:lnTo>
                  <a:lnTo>
                    <a:pt x="21" y="257"/>
                  </a:lnTo>
                  <a:lnTo>
                    <a:pt x="21" y="254"/>
                  </a:lnTo>
                  <a:lnTo>
                    <a:pt x="19" y="250"/>
                  </a:lnTo>
                  <a:lnTo>
                    <a:pt x="17" y="247"/>
                  </a:lnTo>
                  <a:lnTo>
                    <a:pt x="16" y="244"/>
                  </a:lnTo>
                  <a:lnTo>
                    <a:pt x="12" y="240"/>
                  </a:lnTo>
                  <a:lnTo>
                    <a:pt x="12" y="235"/>
                  </a:lnTo>
                  <a:lnTo>
                    <a:pt x="12" y="227"/>
                  </a:lnTo>
                  <a:lnTo>
                    <a:pt x="12" y="220"/>
                  </a:lnTo>
                  <a:lnTo>
                    <a:pt x="16" y="211"/>
                  </a:lnTo>
                  <a:lnTo>
                    <a:pt x="17" y="205"/>
                  </a:lnTo>
                  <a:lnTo>
                    <a:pt x="21" y="198"/>
                  </a:lnTo>
                  <a:lnTo>
                    <a:pt x="21" y="193"/>
                  </a:lnTo>
                  <a:lnTo>
                    <a:pt x="22" y="193"/>
                  </a:lnTo>
                  <a:lnTo>
                    <a:pt x="14" y="179"/>
                  </a:lnTo>
                  <a:lnTo>
                    <a:pt x="0" y="179"/>
                  </a:lnTo>
                  <a:lnTo>
                    <a:pt x="0" y="159"/>
                  </a:lnTo>
                  <a:lnTo>
                    <a:pt x="2" y="159"/>
                  </a:lnTo>
                  <a:lnTo>
                    <a:pt x="4" y="157"/>
                  </a:lnTo>
                  <a:lnTo>
                    <a:pt x="5" y="157"/>
                  </a:lnTo>
                  <a:lnTo>
                    <a:pt x="7" y="154"/>
                  </a:lnTo>
                  <a:lnTo>
                    <a:pt x="7" y="152"/>
                  </a:lnTo>
                  <a:lnTo>
                    <a:pt x="9" y="149"/>
                  </a:lnTo>
                  <a:lnTo>
                    <a:pt x="10" y="144"/>
                  </a:lnTo>
                  <a:lnTo>
                    <a:pt x="17" y="139"/>
                  </a:lnTo>
                  <a:lnTo>
                    <a:pt x="22" y="134"/>
                  </a:lnTo>
                  <a:lnTo>
                    <a:pt x="31" y="127"/>
                  </a:lnTo>
                  <a:lnTo>
                    <a:pt x="38" y="122"/>
                  </a:lnTo>
                  <a:lnTo>
                    <a:pt x="44" y="118"/>
                  </a:lnTo>
                  <a:lnTo>
                    <a:pt x="48" y="115"/>
                  </a:lnTo>
                  <a:lnTo>
                    <a:pt x="51" y="115"/>
                  </a:lnTo>
                  <a:lnTo>
                    <a:pt x="49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9" y="41"/>
                  </a:lnTo>
                  <a:lnTo>
                    <a:pt x="51" y="37"/>
                  </a:lnTo>
                  <a:lnTo>
                    <a:pt x="56" y="34"/>
                  </a:lnTo>
                  <a:lnTo>
                    <a:pt x="63" y="29"/>
                  </a:lnTo>
                  <a:lnTo>
                    <a:pt x="65" y="27"/>
                  </a:lnTo>
                  <a:lnTo>
                    <a:pt x="68" y="30"/>
                  </a:lnTo>
                  <a:lnTo>
                    <a:pt x="73" y="32"/>
                  </a:lnTo>
                  <a:lnTo>
                    <a:pt x="78" y="35"/>
                  </a:lnTo>
                  <a:lnTo>
                    <a:pt x="83" y="37"/>
                  </a:lnTo>
                  <a:lnTo>
                    <a:pt x="90" y="39"/>
                  </a:lnTo>
                  <a:lnTo>
                    <a:pt x="97" y="37"/>
                  </a:lnTo>
                  <a:lnTo>
                    <a:pt x="102" y="34"/>
                  </a:lnTo>
                  <a:lnTo>
                    <a:pt x="102" y="32"/>
                  </a:lnTo>
                  <a:lnTo>
                    <a:pt x="104" y="30"/>
                  </a:lnTo>
                  <a:lnTo>
                    <a:pt x="105" y="30"/>
                  </a:lnTo>
                  <a:lnTo>
                    <a:pt x="109" y="27"/>
                  </a:lnTo>
                  <a:lnTo>
                    <a:pt x="112" y="27"/>
                  </a:lnTo>
                  <a:lnTo>
                    <a:pt x="115" y="25"/>
                  </a:lnTo>
                  <a:lnTo>
                    <a:pt x="119" y="25"/>
                  </a:lnTo>
                  <a:lnTo>
                    <a:pt x="124" y="25"/>
                  </a:lnTo>
                  <a:lnTo>
                    <a:pt x="126" y="25"/>
                  </a:lnTo>
                  <a:lnTo>
                    <a:pt x="127" y="24"/>
                  </a:lnTo>
                  <a:lnTo>
                    <a:pt x="129" y="22"/>
                  </a:lnTo>
                  <a:lnTo>
                    <a:pt x="131" y="20"/>
                  </a:lnTo>
                  <a:lnTo>
                    <a:pt x="132" y="19"/>
                  </a:lnTo>
                  <a:lnTo>
                    <a:pt x="136" y="17"/>
                  </a:lnTo>
                  <a:lnTo>
                    <a:pt x="141" y="13"/>
                  </a:lnTo>
                  <a:lnTo>
                    <a:pt x="148" y="12"/>
                  </a:lnTo>
                  <a:lnTo>
                    <a:pt x="154" y="10"/>
                  </a:lnTo>
                  <a:lnTo>
                    <a:pt x="158" y="8"/>
                  </a:lnTo>
                  <a:lnTo>
                    <a:pt x="161" y="8"/>
                  </a:lnTo>
                  <a:lnTo>
                    <a:pt x="163" y="7"/>
                  </a:lnTo>
                  <a:lnTo>
                    <a:pt x="164" y="5"/>
                  </a:lnTo>
                  <a:lnTo>
                    <a:pt x="168" y="3"/>
                  </a:lnTo>
                  <a:lnTo>
                    <a:pt x="173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81" y="7"/>
                  </a:lnTo>
                  <a:lnTo>
                    <a:pt x="183" y="8"/>
                  </a:lnTo>
                  <a:lnTo>
                    <a:pt x="176" y="20"/>
                  </a:lnTo>
                  <a:lnTo>
                    <a:pt x="175" y="29"/>
                  </a:lnTo>
                  <a:lnTo>
                    <a:pt x="173" y="37"/>
                  </a:lnTo>
                  <a:lnTo>
                    <a:pt x="173" y="39"/>
                  </a:lnTo>
                  <a:lnTo>
                    <a:pt x="171" y="41"/>
                  </a:lnTo>
                  <a:lnTo>
                    <a:pt x="171" y="44"/>
                  </a:lnTo>
                  <a:lnTo>
                    <a:pt x="171" y="46"/>
                  </a:lnTo>
                  <a:lnTo>
                    <a:pt x="175" y="44"/>
                  </a:lnTo>
                  <a:lnTo>
                    <a:pt x="178" y="42"/>
                  </a:lnTo>
                  <a:lnTo>
                    <a:pt x="180" y="41"/>
                  </a:lnTo>
                  <a:lnTo>
                    <a:pt x="181" y="39"/>
                  </a:lnTo>
                  <a:lnTo>
                    <a:pt x="185" y="39"/>
                  </a:lnTo>
                  <a:lnTo>
                    <a:pt x="186" y="37"/>
                  </a:lnTo>
                  <a:lnTo>
                    <a:pt x="188" y="35"/>
                  </a:lnTo>
                  <a:lnTo>
                    <a:pt x="190" y="34"/>
                  </a:lnTo>
                  <a:lnTo>
                    <a:pt x="192" y="34"/>
                  </a:lnTo>
                  <a:lnTo>
                    <a:pt x="210" y="46"/>
                  </a:lnTo>
                  <a:lnTo>
                    <a:pt x="212" y="46"/>
                  </a:lnTo>
                  <a:lnTo>
                    <a:pt x="214" y="46"/>
                  </a:lnTo>
                  <a:lnTo>
                    <a:pt x="217" y="46"/>
                  </a:lnTo>
                  <a:lnTo>
                    <a:pt x="220" y="46"/>
                  </a:lnTo>
                  <a:lnTo>
                    <a:pt x="225" y="47"/>
                  </a:lnTo>
                  <a:lnTo>
                    <a:pt x="229" y="52"/>
                  </a:lnTo>
                  <a:lnTo>
                    <a:pt x="234" y="57"/>
                  </a:lnTo>
                  <a:lnTo>
                    <a:pt x="237" y="66"/>
                  </a:lnTo>
                  <a:lnTo>
                    <a:pt x="239" y="68"/>
                  </a:lnTo>
                  <a:lnTo>
                    <a:pt x="239" y="69"/>
                  </a:lnTo>
                  <a:lnTo>
                    <a:pt x="242" y="71"/>
                  </a:lnTo>
                  <a:lnTo>
                    <a:pt x="244" y="73"/>
                  </a:lnTo>
                  <a:lnTo>
                    <a:pt x="246" y="74"/>
                  </a:lnTo>
                  <a:lnTo>
                    <a:pt x="247" y="76"/>
                  </a:lnTo>
                  <a:lnTo>
                    <a:pt x="249" y="76"/>
                  </a:lnTo>
                  <a:lnTo>
                    <a:pt x="249" y="78"/>
                  </a:lnTo>
                  <a:lnTo>
                    <a:pt x="252" y="78"/>
                  </a:lnTo>
                  <a:lnTo>
                    <a:pt x="256" y="78"/>
                  </a:lnTo>
                  <a:lnTo>
                    <a:pt x="261" y="78"/>
                  </a:lnTo>
                  <a:lnTo>
                    <a:pt x="268" y="79"/>
                  </a:lnTo>
                  <a:lnTo>
                    <a:pt x="274" y="79"/>
                  </a:lnTo>
                  <a:lnTo>
                    <a:pt x="283" y="81"/>
                  </a:lnTo>
                  <a:lnTo>
                    <a:pt x="291" y="83"/>
                  </a:lnTo>
                  <a:lnTo>
                    <a:pt x="300" y="85"/>
                  </a:lnTo>
                  <a:lnTo>
                    <a:pt x="308" y="86"/>
                  </a:lnTo>
                  <a:lnTo>
                    <a:pt x="317" y="88"/>
                  </a:lnTo>
                  <a:lnTo>
                    <a:pt x="325" y="91"/>
                  </a:lnTo>
                  <a:lnTo>
                    <a:pt x="334" y="93"/>
                  </a:lnTo>
                  <a:lnTo>
                    <a:pt x="340" y="96"/>
                  </a:lnTo>
                  <a:lnTo>
                    <a:pt x="347" y="100"/>
                  </a:lnTo>
                  <a:lnTo>
                    <a:pt x="354" y="103"/>
                  </a:lnTo>
                  <a:lnTo>
                    <a:pt x="356" y="103"/>
                  </a:lnTo>
                  <a:lnTo>
                    <a:pt x="362" y="105"/>
                  </a:lnTo>
                  <a:lnTo>
                    <a:pt x="373" y="107"/>
                  </a:lnTo>
                  <a:lnTo>
                    <a:pt x="383" y="107"/>
                  </a:lnTo>
                  <a:lnTo>
                    <a:pt x="393" y="108"/>
                  </a:lnTo>
                  <a:lnTo>
                    <a:pt x="401" y="110"/>
                  </a:lnTo>
                  <a:lnTo>
                    <a:pt x="408" y="110"/>
                  </a:lnTo>
                  <a:lnTo>
                    <a:pt x="412" y="110"/>
                  </a:lnTo>
                  <a:lnTo>
                    <a:pt x="415" y="115"/>
                  </a:lnTo>
                  <a:lnTo>
                    <a:pt x="418" y="127"/>
                  </a:lnTo>
                  <a:lnTo>
                    <a:pt x="420" y="127"/>
                  </a:lnTo>
                  <a:lnTo>
                    <a:pt x="422" y="127"/>
                  </a:lnTo>
                  <a:lnTo>
                    <a:pt x="427" y="127"/>
                  </a:lnTo>
                  <a:lnTo>
                    <a:pt x="430" y="129"/>
                  </a:lnTo>
                  <a:lnTo>
                    <a:pt x="435" y="132"/>
                  </a:lnTo>
                  <a:lnTo>
                    <a:pt x="439" y="139"/>
                  </a:lnTo>
                  <a:lnTo>
                    <a:pt x="442" y="147"/>
                  </a:lnTo>
                  <a:lnTo>
                    <a:pt x="444" y="159"/>
                  </a:lnTo>
                  <a:lnTo>
                    <a:pt x="444" y="161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2" y="173"/>
                  </a:lnTo>
                  <a:lnTo>
                    <a:pt x="440" y="176"/>
                  </a:lnTo>
                  <a:lnTo>
                    <a:pt x="440" y="179"/>
                  </a:lnTo>
                  <a:lnTo>
                    <a:pt x="439" y="183"/>
                  </a:lnTo>
                  <a:lnTo>
                    <a:pt x="461" y="183"/>
                  </a:lnTo>
                  <a:lnTo>
                    <a:pt x="461" y="184"/>
                  </a:lnTo>
                  <a:lnTo>
                    <a:pt x="459" y="188"/>
                  </a:lnTo>
                  <a:lnTo>
                    <a:pt x="459" y="191"/>
                  </a:lnTo>
                  <a:lnTo>
                    <a:pt x="457" y="196"/>
                  </a:lnTo>
                  <a:lnTo>
                    <a:pt x="459" y="201"/>
                  </a:lnTo>
                  <a:lnTo>
                    <a:pt x="461" y="205"/>
                  </a:lnTo>
                  <a:lnTo>
                    <a:pt x="464" y="208"/>
                  </a:lnTo>
                  <a:lnTo>
                    <a:pt x="469" y="210"/>
                  </a:lnTo>
                  <a:lnTo>
                    <a:pt x="469" y="211"/>
                  </a:lnTo>
                  <a:lnTo>
                    <a:pt x="469" y="213"/>
                  </a:lnTo>
                  <a:lnTo>
                    <a:pt x="471" y="217"/>
                  </a:lnTo>
                  <a:lnTo>
                    <a:pt x="471" y="218"/>
                  </a:lnTo>
                  <a:lnTo>
                    <a:pt x="457" y="228"/>
                  </a:lnTo>
                  <a:lnTo>
                    <a:pt x="450" y="239"/>
                  </a:lnTo>
                  <a:lnTo>
                    <a:pt x="449" y="244"/>
                  </a:lnTo>
                  <a:lnTo>
                    <a:pt x="449" y="245"/>
                  </a:lnTo>
                  <a:lnTo>
                    <a:pt x="447" y="247"/>
                  </a:lnTo>
                  <a:lnTo>
                    <a:pt x="444" y="250"/>
                  </a:lnTo>
                  <a:lnTo>
                    <a:pt x="442" y="255"/>
                  </a:lnTo>
                  <a:lnTo>
                    <a:pt x="439" y="261"/>
                  </a:lnTo>
                  <a:lnTo>
                    <a:pt x="437" y="267"/>
                  </a:lnTo>
                  <a:lnTo>
                    <a:pt x="437" y="274"/>
                  </a:lnTo>
                  <a:lnTo>
                    <a:pt x="439" y="283"/>
                  </a:lnTo>
                  <a:lnTo>
                    <a:pt x="440" y="284"/>
                  </a:lnTo>
                  <a:lnTo>
                    <a:pt x="442" y="284"/>
                  </a:lnTo>
                  <a:lnTo>
                    <a:pt x="444" y="283"/>
                  </a:lnTo>
                  <a:lnTo>
                    <a:pt x="447" y="279"/>
                  </a:lnTo>
                  <a:lnTo>
                    <a:pt x="450" y="276"/>
                  </a:lnTo>
                  <a:lnTo>
                    <a:pt x="454" y="271"/>
                  </a:lnTo>
                  <a:lnTo>
                    <a:pt x="459" y="266"/>
                  </a:lnTo>
                  <a:lnTo>
                    <a:pt x="462" y="261"/>
                  </a:lnTo>
                  <a:lnTo>
                    <a:pt x="464" y="259"/>
                  </a:lnTo>
                  <a:lnTo>
                    <a:pt x="464" y="255"/>
                  </a:lnTo>
                  <a:lnTo>
                    <a:pt x="464" y="252"/>
                  </a:lnTo>
                  <a:lnTo>
                    <a:pt x="466" y="247"/>
                  </a:lnTo>
                  <a:lnTo>
                    <a:pt x="469" y="244"/>
                  </a:lnTo>
                  <a:lnTo>
                    <a:pt x="474" y="240"/>
                  </a:lnTo>
                  <a:lnTo>
                    <a:pt x="481" y="237"/>
                  </a:lnTo>
                  <a:lnTo>
                    <a:pt x="491" y="235"/>
                  </a:lnTo>
                  <a:lnTo>
                    <a:pt x="491" y="232"/>
                  </a:lnTo>
                  <a:lnTo>
                    <a:pt x="491" y="228"/>
                  </a:lnTo>
                  <a:lnTo>
                    <a:pt x="491" y="223"/>
                  </a:lnTo>
                  <a:lnTo>
                    <a:pt x="491" y="217"/>
                  </a:lnTo>
                  <a:lnTo>
                    <a:pt x="494" y="208"/>
                  </a:lnTo>
                  <a:lnTo>
                    <a:pt x="500" y="198"/>
                  </a:lnTo>
                  <a:lnTo>
                    <a:pt x="501" y="198"/>
                  </a:lnTo>
                  <a:lnTo>
                    <a:pt x="503" y="196"/>
                  </a:lnTo>
                  <a:lnTo>
                    <a:pt x="506" y="193"/>
                  </a:lnTo>
                  <a:lnTo>
                    <a:pt x="508" y="189"/>
                  </a:lnTo>
                  <a:lnTo>
                    <a:pt x="511" y="186"/>
                  </a:lnTo>
                  <a:lnTo>
                    <a:pt x="513" y="183"/>
                  </a:lnTo>
                  <a:lnTo>
                    <a:pt x="515" y="181"/>
                  </a:lnTo>
                  <a:lnTo>
                    <a:pt x="516" y="181"/>
                  </a:lnTo>
                  <a:lnTo>
                    <a:pt x="522" y="181"/>
                  </a:lnTo>
                  <a:lnTo>
                    <a:pt x="522" y="191"/>
                  </a:lnTo>
                  <a:lnTo>
                    <a:pt x="518" y="193"/>
                  </a:lnTo>
                  <a:lnTo>
                    <a:pt x="518" y="206"/>
                  </a:lnTo>
                  <a:lnTo>
                    <a:pt x="516" y="206"/>
                  </a:lnTo>
                  <a:lnTo>
                    <a:pt x="515" y="210"/>
                  </a:lnTo>
                  <a:lnTo>
                    <a:pt x="513" y="213"/>
                  </a:lnTo>
                  <a:lnTo>
                    <a:pt x="510" y="217"/>
                  </a:lnTo>
                  <a:lnTo>
                    <a:pt x="508" y="222"/>
                  </a:lnTo>
                  <a:lnTo>
                    <a:pt x="506" y="227"/>
                  </a:lnTo>
                  <a:lnTo>
                    <a:pt x="506" y="232"/>
                  </a:lnTo>
                  <a:lnTo>
                    <a:pt x="508" y="235"/>
                  </a:lnTo>
                  <a:lnTo>
                    <a:pt x="506" y="235"/>
                  </a:lnTo>
                  <a:lnTo>
                    <a:pt x="506" y="237"/>
                  </a:lnTo>
                  <a:lnTo>
                    <a:pt x="505" y="239"/>
                  </a:lnTo>
                  <a:lnTo>
                    <a:pt x="503" y="240"/>
                  </a:lnTo>
                  <a:lnTo>
                    <a:pt x="501" y="244"/>
                  </a:lnTo>
                  <a:lnTo>
                    <a:pt x="500" y="247"/>
                  </a:lnTo>
                  <a:lnTo>
                    <a:pt x="498" y="252"/>
                  </a:lnTo>
                  <a:lnTo>
                    <a:pt x="494" y="257"/>
                  </a:lnTo>
                  <a:lnTo>
                    <a:pt x="493" y="262"/>
                  </a:lnTo>
                  <a:lnTo>
                    <a:pt x="491" y="269"/>
                  </a:lnTo>
                  <a:lnTo>
                    <a:pt x="489" y="276"/>
                  </a:lnTo>
                  <a:lnTo>
                    <a:pt x="488" y="284"/>
                  </a:lnTo>
                  <a:lnTo>
                    <a:pt x="486" y="293"/>
                  </a:lnTo>
                  <a:lnTo>
                    <a:pt x="486" y="303"/>
                  </a:lnTo>
                  <a:lnTo>
                    <a:pt x="486" y="311"/>
                  </a:lnTo>
                  <a:lnTo>
                    <a:pt x="486" y="323"/>
                  </a:lnTo>
                  <a:lnTo>
                    <a:pt x="486" y="325"/>
                  </a:lnTo>
                  <a:lnTo>
                    <a:pt x="484" y="325"/>
                  </a:lnTo>
                  <a:lnTo>
                    <a:pt x="483" y="328"/>
                  </a:lnTo>
                  <a:lnTo>
                    <a:pt x="481" y="330"/>
                  </a:lnTo>
                  <a:lnTo>
                    <a:pt x="479" y="333"/>
                  </a:lnTo>
                  <a:lnTo>
                    <a:pt x="478" y="337"/>
                  </a:lnTo>
                  <a:lnTo>
                    <a:pt x="476" y="340"/>
                  </a:lnTo>
                  <a:lnTo>
                    <a:pt x="474" y="345"/>
                  </a:lnTo>
                  <a:lnTo>
                    <a:pt x="472" y="349"/>
                  </a:lnTo>
                  <a:lnTo>
                    <a:pt x="472" y="355"/>
                  </a:lnTo>
                  <a:lnTo>
                    <a:pt x="471" y="360"/>
                  </a:lnTo>
                  <a:lnTo>
                    <a:pt x="471" y="367"/>
                  </a:lnTo>
                  <a:lnTo>
                    <a:pt x="472" y="374"/>
                  </a:lnTo>
                  <a:lnTo>
                    <a:pt x="474" y="381"/>
                  </a:lnTo>
                  <a:lnTo>
                    <a:pt x="476" y="389"/>
                  </a:lnTo>
                  <a:lnTo>
                    <a:pt x="476" y="391"/>
                  </a:lnTo>
                  <a:lnTo>
                    <a:pt x="474" y="393"/>
                  </a:lnTo>
                  <a:lnTo>
                    <a:pt x="474" y="396"/>
                  </a:lnTo>
                  <a:lnTo>
                    <a:pt x="472" y="399"/>
                  </a:lnTo>
                  <a:lnTo>
                    <a:pt x="471" y="404"/>
                  </a:lnTo>
                  <a:lnTo>
                    <a:pt x="469" y="409"/>
                  </a:lnTo>
                  <a:lnTo>
                    <a:pt x="467" y="415"/>
                  </a:lnTo>
                  <a:lnTo>
                    <a:pt x="466" y="421"/>
                  </a:lnTo>
                  <a:lnTo>
                    <a:pt x="464" y="428"/>
                  </a:lnTo>
                  <a:lnTo>
                    <a:pt x="464" y="437"/>
                  </a:lnTo>
                  <a:lnTo>
                    <a:pt x="462" y="443"/>
                  </a:lnTo>
                  <a:lnTo>
                    <a:pt x="462" y="452"/>
                  </a:lnTo>
                  <a:lnTo>
                    <a:pt x="464" y="460"/>
                  </a:lnTo>
                  <a:lnTo>
                    <a:pt x="466" y="469"/>
                  </a:lnTo>
                  <a:lnTo>
                    <a:pt x="467" y="477"/>
                  </a:lnTo>
                  <a:lnTo>
                    <a:pt x="471" y="484"/>
                  </a:lnTo>
                  <a:lnTo>
                    <a:pt x="472" y="486"/>
                  </a:lnTo>
                  <a:lnTo>
                    <a:pt x="472" y="487"/>
                  </a:lnTo>
                  <a:lnTo>
                    <a:pt x="474" y="491"/>
                  </a:lnTo>
                  <a:lnTo>
                    <a:pt x="476" y="492"/>
                  </a:lnTo>
                  <a:lnTo>
                    <a:pt x="478" y="496"/>
                  </a:lnTo>
                  <a:lnTo>
                    <a:pt x="478" y="497"/>
                  </a:lnTo>
                  <a:lnTo>
                    <a:pt x="479" y="499"/>
                  </a:lnTo>
                  <a:lnTo>
                    <a:pt x="479" y="506"/>
                  </a:lnTo>
                  <a:lnTo>
                    <a:pt x="478" y="525"/>
                  </a:lnTo>
                  <a:lnTo>
                    <a:pt x="479" y="536"/>
                  </a:lnTo>
                  <a:lnTo>
                    <a:pt x="220" y="555"/>
                  </a:lnTo>
                  <a:close/>
                </a:path>
              </a:pathLst>
            </a:custGeom>
            <a:solidFill>
              <a:srgbClr val="DDDDDD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4" name="Freeform 177"/>
            <p:cNvSpPr>
              <a:spLocks/>
            </p:cNvSpPr>
            <p:nvPr/>
          </p:nvSpPr>
          <p:spPr bwMode="auto">
            <a:xfrm>
              <a:off x="9693275" y="3502025"/>
              <a:ext cx="160338" cy="303213"/>
            </a:xfrm>
            <a:custGeom>
              <a:avLst/>
              <a:gdLst>
                <a:gd name="T0" fmla="*/ 96 w 160"/>
                <a:gd name="T1" fmla="*/ 231 h 340"/>
                <a:gd name="T2" fmla="*/ 98 w 160"/>
                <a:gd name="T3" fmla="*/ 226 h 340"/>
                <a:gd name="T4" fmla="*/ 111 w 160"/>
                <a:gd name="T5" fmla="*/ 214 h 340"/>
                <a:gd name="T6" fmla="*/ 120 w 160"/>
                <a:gd name="T7" fmla="*/ 213 h 340"/>
                <a:gd name="T8" fmla="*/ 121 w 160"/>
                <a:gd name="T9" fmla="*/ 210 h 340"/>
                <a:gd name="T10" fmla="*/ 122 w 160"/>
                <a:gd name="T11" fmla="*/ 201 h 340"/>
                <a:gd name="T12" fmla="*/ 125 w 160"/>
                <a:gd name="T13" fmla="*/ 196 h 340"/>
                <a:gd name="T14" fmla="*/ 121 w 160"/>
                <a:gd name="T15" fmla="*/ 192 h 340"/>
                <a:gd name="T16" fmla="*/ 116 w 160"/>
                <a:gd name="T17" fmla="*/ 189 h 340"/>
                <a:gd name="T18" fmla="*/ 112 w 160"/>
                <a:gd name="T19" fmla="*/ 177 h 340"/>
                <a:gd name="T20" fmla="*/ 107 w 160"/>
                <a:gd name="T21" fmla="*/ 173 h 340"/>
                <a:gd name="T22" fmla="*/ 97 w 160"/>
                <a:gd name="T23" fmla="*/ 166 h 340"/>
                <a:gd name="T24" fmla="*/ 37 w 160"/>
                <a:gd name="T25" fmla="*/ 0 h 340"/>
                <a:gd name="T26" fmla="*/ 23 w 160"/>
                <a:gd name="T27" fmla="*/ 8 h 340"/>
                <a:gd name="T28" fmla="*/ 20 w 160"/>
                <a:gd name="T29" fmla="*/ 13 h 340"/>
                <a:gd name="T30" fmla="*/ 22 w 160"/>
                <a:gd name="T31" fmla="*/ 17 h 340"/>
                <a:gd name="T32" fmla="*/ 20 w 160"/>
                <a:gd name="T33" fmla="*/ 29 h 340"/>
                <a:gd name="T34" fmla="*/ 22 w 160"/>
                <a:gd name="T35" fmla="*/ 39 h 340"/>
                <a:gd name="T36" fmla="*/ 23 w 160"/>
                <a:gd name="T37" fmla="*/ 43 h 340"/>
                <a:gd name="T38" fmla="*/ 22 w 160"/>
                <a:gd name="T39" fmla="*/ 49 h 340"/>
                <a:gd name="T40" fmla="*/ 20 w 160"/>
                <a:gd name="T41" fmla="*/ 54 h 340"/>
                <a:gd name="T42" fmla="*/ 23 w 160"/>
                <a:gd name="T43" fmla="*/ 63 h 340"/>
                <a:gd name="T44" fmla="*/ 29 w 160"/>
                <a:gd name="T45" fmla="*/ 70 h 340"/>
                <a:gd name="T46" fmla="*/ 29 w 160"/>
                <a:gd name="T47" fmla="*/ 79 h 340"/>
                <a:gd name="T48" fmla="*/ 20 w 160"/>
                <a:gd name="T49" fmla="*/ 91 h 340"/>
                <a:gd name="T50" fmla="*/ 17 w 160"/>
                <a:gd name="T51" fmla="*/ 100 h 340"/>
                <a:gd name="T52" fmla="*/ 17 w 160"/>
                <a:gd name="T53" fmla="*/ 98 h 340"/>
                <a:gd name="T54" fmla="*/ 10 w 160"/>
                <a:gd name="T55" fmla="*/ 104 h 340"/>
                <a:gd name="T56" fmla="*/ 11 w 160"/>
                <a:gd name="T57" fmla="*/ 113 h 340"/>
                <a:gd name="T58" fmla="*/ 11 w 160"/>
                <a:gd name="T59" fmla="*/ 124 h 340"/>
                <a:gd name="T60" fmla="*/ 11 w 160"/>
                <a:gd name="T61" fmla="*/ 139 h 340"/>
                <a:gd name="T62" fmla="*/ 8 w 160"/>
                <a:gd name="T63" fmla="*/ 150 h 340"/>
                <a:gd name="T64" fmla="*/ 6 w 160"/>
                <a:gd name="T65" fmla="*/ 160 h 340"/>
                <a:gd name="T66" fmla="*/ 5 w 160"/>
                <a:gd name="T67" fmla="*/ 166 h 340"/>
                <a:gd name="T68" fmla="*/ 1 w 160"/>
                <a:gd name="T69" fmla="*/ 173 h 340"/>
                <a:gd name="T70" fmla="*/ 0 w 160"/>
                <a:gd name="T71" fmla="*/ 189 h 340"/>
                <a:gd name="T72" fmla="*/ 6 w 160"/>
                <a:gd name="T73" fmla="*/ 198 h 340"/>
                <a:gd name="T74" fmla="*/ 6 w 160"/>
                <a:gd name="T75" fmla="*/ 206 h 340"/>
                <a:gd name="T76" fmla="*/ 6 w 160"/>
                <a:gd name="T77" fmla="*/ 213 h 340"/>
                <a:gd name="T78" fmla="*/ 8 w 160"/>
                <a:gd name="T79" fmla="*/ 214 h 340"/>
                <a:gd name="T80" fmla="*/ 10 w 160"/>
                <a:gd name="T81" fmla="*/ 221 h 340"/>
                <a:gd name="T82" fmla="*/ 6 w 160"/>
                <a:gd name="T83" fmla="*/ 231 h 340"/>
                <a:gd name="T84" fmla="*/ 6 w 160"/>
                <a:gd name="T85" fmla="*/ 238 h 340"/>
                <a:gd name="T86" fmla="*/ 8 w 160"/>
                <a:gd name="T87" fmla="*/ 247 h 340"/>
                <a:gd name="T88" fmla="*/ 90 w 160"/>
                <a:gd name="T89" fmla="*/ 236 h 3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0"/>
                <a:gd name="T136" fmla="*/ 0 h 340"/>
                <a:gd name="T137" fmla="*/ 160 w 160"/>
                <a:gd name="T138" fmla="*/ 340 h 3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0" h="340">
                  <a:moveTo>
                    <a:pt x="116" y="318"/>
                  </a:moveTo>
                  <a:lnTo>
                    <a:pt x="123" y="311"/>
                  </a:lnTo>
                  <a:lnTo>
                    <a:pt x="125" y="311"/>
                  </a:lnTo>
                  <a:lnTo>
                    <a:pt x="125" y="308"/>
                  </a:lnTo>
                  <a:lnTo>
                    <a:pt x="127" y="306"/>
                  </a:lnTo>
                  <a:lnTo>
                    <a:pt x="128" y="305"/>
                  </a:lnTo>
                  <a:lnTo>
                    <a:pt x="132" y="298"/>
                  </a:lnTo>
                  <a:lnTo>
                    <a:pt x="137" y="293"/>
                  </a:lnTo>
                  <a:lnTo>
                    <a:pt x="142" y="289"/>
                  </a:lnTo>
                  <a:lnTo>
                    <a:pt x="147" y="286"/>
                  </a:lnTo>
                  <a:lnTo>
                    <a:pt x="150" y="286"/>
                  </a:lnTo>
                  <a:lnTo>
                    <a:pt x="154" y="286"/>
                  </a:lnTo>
                  <a:lnTo>
                    <a:pt x="155" y="286"/>
                  </a:lnTo>
                  <a:lnTo>
                    <a:pt x="157" y="286"/>
                  </a:lnTo>
                  <a:lnTo>
                    <a:pt x="155" y="283"/>
                  </a:lnTo>
                  <a:lnTo>
                    <a:pt x="155" y="279"/>
                  </a:lnTo>
                  <a:lnTo>
                    <a:pt x="157" y="274"/>
                  </a:lnTo>
                  <a:lnTo>
                    <a:pt x="157" y="271"/>
                  </a:lnTo>
                  <a:lnTo>
                    <a:pt x="159" y="269"/>
                  </a:lnTo>
                  <a:lnTo>
                    <a:pt x="159" y="266"/>
                  </a:lnTo>
                  <a:lnTo>
                    <a:pt x="160" y="264"/>
                  </a:lnTo>
                  <a:lnTo>
                    <a:pt x="157" y="261"/>
                  </a:lnTo>
                  <a:lnTo>
                    <a:pt x="155" y="259"/>
                  </a:lnTo>
                  <a:lnTo>
                    <a:pt x="154" y="257"/>
                  </a:lnTo>
                  <a:lnTo>
                    <a:pt x="150" y="255"/>
                  </a:lnTo>
                  <a:lnTo>
                    <a:pt x="149" y="254"/>
                  </a:lnTo>
                  <a:lnTo>
                    <a:pt x="149" y="247"/>
                  </a:lnTo>
                  <a:lnTo>
                    <a:pt x="147" y="242"/>
                  </a:lnTo>
                  <a:lnTo>
                    <a:pt x="143" y="239"/>
                  </a:lnTo>
                  <a:lnTo>
                    <a:pt x="142" y="235"/>
                  </a:lnTo>
                  <a:lnTo>
                    <a:pt x="138" y="233"/>
                  </a:lnTo>
                  <a:lnTo>
                    <a:pt x="137" y="233"/>
                  </a:lnTo>
                  <a:lnTo>
                    <a:pt x="133" y="232"/>
                  </a:lnTo>
                  <a:lnTo>
                    <a:pt x="127" y="223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5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30" y="13"/>
                  </a:lnTo>
                  <a:lnTo>
                    <a:pt x="33" y="15"/>
                  </a:lnTo>
                  <a:lnTo>
                    <a:pt x="37" y="24"/>
                  </a:lnTo>
                  <a:lnTo>
                    <a:pt x="32" y="25"/>
                  </a:lnTo>
                  <a:lnTo>
                    <a:pt x="33" y="32"/>
                  </a:lnTo>
                  <a:lnTo>
                    <a:pt x="28" y="34"/>
                  </a:lnTo>
                  <a:lnTo>
                    <a:pt x="28" y="39"/>
                  </a:lnTo>
                  <a:lnTo>
                    <a:pt x="30" y="39"/>
                  </a:lnTo>
                  <a:lnTo>
                    <a:pt x="32" y="49"/>
                  </a:lnTo>
                  <a:lnTo>
                    <a:pt x="32" y="51"/>
                  </a:lnTo>
                  <a:lnTo>
                    <a:pt x="33" y="54"/>
                  </a:lnTo>
                  <a:lnTo>
                    <a:pt x="33" y="56"/>
                  </a:lnTo>
                  <a:lnTo>
                    <a:pt x="33" y="61"/>
                  </a:lnTo>
                  <a:lnTo>
                    <a:pt x="33" y="64"/>
                  </a:lnTo>
                  <a:lnTo>
                    <a:pt x="32" y="68"/>
                  </a:lnTo>
                  <a:lnTo>
                    <a:pt x="28" y="73"/>
                  </a:lnTo>
                  <a:lnTo>
                    <a:pt x="28" y="74"/>
                  </a:lnTo>
                  <a:lnTo>
                    <a:pt x="30" y="74"/>
                  </a:lnTo>
                  <a:lnTo>
                    <a:pt x="32" y="76"/>
                  </a:lnTo>
                  <a:lnTo>
                    <a:pt x="32" y="79"/>
                  </a:lnTo>
                  <a:lnTo>
                    <a:pt x="33" y="83"/>
                  </a:lnTo>
                  <a:lnTo>
                    <a:pt x="35" y="85"/>
                  </a:lnTo>
                  <a:lnTo>
                    <a:pt x="37" y="90"/>
                  </a:lnTo>
                  <a:lnTo>
                    <a:pt x="39" y="93"/>
                  </a:lnTo>
                  <a:lnTo>
                    <a:pt x="39" y="98"/>
                  </a:lnTo>
                  <a:lnTo>
                    <a:pt x="39" y="101"/>
                  </a:lnTo>
                  <a:lnTo>
                    <a:pt x="39" y="107"/>
                  </a:lnTo>
                  <a:lnTo>
                    <a:pt x="37" y="112"/>
                  </a:lnTo>
                  <a:lnTo>
                    <a:pt x="33" y="117"/>
                  </a:lnTo>
                  <a:lnTo>
                    <a:pt x="30" y="122"/>
                  </a:lnTo>
                  <a:lnTo>
                    <a:pt x="23" y="127"/>
                  </a:lnTo>
                  <a:lnTo>
                    <a:pt x="17" y="132"/>
                  </a:lnTo>
                  <a:lnTo>
                    <a:pt x="17" y="134"/>
                  </a:lnTo>
                  <a:lnTo>
                    <a:pt x="17" y="132"/>
                  </a:lnTo>
                  <a:lnTo>
                    <a:pt x="10" y="139"/>
                  </a:lnTo>
                  <a:lnTo>
                    <a:pt x="10" y="140"/>
                  </a:lnTo>
                  <a:lnTo>
                    <a:pt x="10" y="144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1" y="157"/>
                  </a:lnTo>
                  <a:lnTo>
                    <a:pt x="11" y="162"/>
                  </a:lnTo>
                  <a:lnTo>
                    <a:pt x="11" y="167"/>
                  </a:lnTo>
                  <a:lnTo>
                    <a:pt x="11" y="174"/>
                  </a:lnTo>
                  <a:lnTo>
                    <a:pt x="11" y="179"/>
                  </a:lnTo>
                  <a:lnTo>
                    <a:pt x="11" y="186"/>
                  </a:lnTo>
                  <a:lnTo>
                    <a:pt x="10" y="193"/>
                  </a:lnTo>
                  <a:lnTo>
                    <a:pt x="10" y="198"/>
                  </a:lnTo>
                  <a:lnTo>
                    <a:pt x="8" y="203"/>
                  </a:lnTo>
                  <a:lnTo>
                    <a:pt x="8" y="208"/>
                  </a:lnTo>
                  <a:lnTo>
                    <a:pt x="6" y="211"/>
                  </a:lnTo>
                  <a:lnTo>
                    <a:pt x="6" y="215"/>
                  </a:lnTo>
                  <a:lnTo>
                    <a:pt x="5" y="218"/>
                  </a:lnTo>
                  <a:lnTo>
                    <a:pt x="5" y="222"/>
                  </a:lnTo>
                  <a:lnTo>
                    <a:pt x="5" y="223"/>
                  </a:lnTo>
                  <a:lnTo>
                    <a:pt x="3" y="228"/>
                  </a:lnTo>
                  <a:lnTo>
                    <a:pt x="1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0" y="254"/>
                  </a:lnTo>
                  <a:lnTo>
                    <a:pt x="1" y="261"/>
                  </a:lnTo>
                  <a:lnTo>
                    <a:pt x="5" y="267"/>
                  </a:lnTo>
                  <a:lnTo>
                    <a:pt x="6" y="267"/>
                  </a:lnTo>
                  <a:lnTo>
                    <a:pt x="6" y="271"/>
                  </a:lnTo>
                  <a:lnTo>
                    <a:pt x="6" y="274"/>
                  </a:lnTo>
                  <a:lnTo>
                    <a:pt x="6" y="277"/>
                  </a:lnTo>
                  <a:lnTo>
                    <a:pt x="6" y="281"/>
                  </a:lnTo>
                  <a:lnTo>
                    <a:pt x="6" y="284"/>
                  </a:lnTo>
                  <a:lnTo>
                    <a:pt x="6" y="286"/>
                  </a:lnTo>
                  <a:lnTo>
                    <a:pt x="6" y="288"/>
                  </a:lnTo>
                  <a:lnTo>
                    <a:pt x="8" y="289"/>
                  </a:lnTo>
                  <a:lnTo>
                    <a:pt x="8" y="293"/>
                  </a:lnTo>
                  <a:lnTo>
                    <a:pt x="10" y="296"/>
                  </a:lnTo>
                  <a:lnTo>
                    <a:pt x="10" y="299"/>
                  </a:lnTo>
                  <a:lnTo>
                    <a:pt x="10" y="305"/>
                  </a:lnTo>
                  <a:lnTo>
                    <a:pt x="10" y="308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5"/>
                  </a:lnTo>
                  <a:lnTo>
                    <a:pt x="6" y="320"/>
                  </a:lnTo>
                  <a:lnTo>
                    <a:pt x="6" y="323"/>
                  </a:lnTo>
                  <a:lnTo>
                    <a:pt x="6" y="328"/>
                  </a:lnTo>
                  <a:lnTo>
                    <a:pt x="8" y="333"/>
                  </a:lnTo>
                  <a:lnTo>
                    <a:pt x="10" y="337"/>
                  </a:lnTo>
                  <a:lnTo>
                    <a:pt x="15" y="340"/>
                  </a:lnTo>
                  <a:lnTo>
                    <a:pt x="116" y="318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803" name="Group 178"/>
            <p:cNvGrpSpPr>
              <a:grpSpLocks/>
            </p:cNvGrpSpPr>
            <p:nvPr/>
          </p:nvGrpSpPr>
          <p:grpSpPr bwMode="auto">
            <a:xfrm>
              <a:off x="8380413" y="4851400"/>
              <a:ext cx="379412" cy="547688"/>
              <a:chOff x="3720" y="2429"/>
              <a:chExt cx="378" cy="616"/>
            </a:xfrm>
          </p:grpSpPr>
          <p:sp>
            <p:nvSpPr>
              <p:cNvPr id="566" name="Freeform 179"/>
              <p:cNvSpPr>
                <a:spLocks/>
              </p:cNvSpPr>
              <p:nvPr/>
            </p:nvSpPr>
            <p:spPr bwMode="auto">
              <a:xfrm>
                <a:off x="3720" y="2429"/>
                <a:ext cx="378" cy="616"/>
              </a:xfrm>
              <a:custGeom>
                <a:avLst/>
                <a:gdLst>
                  <a:gd name="T0" fmla="*/ 51 w 378"/>
                  <a:gd name="T1" fmla="*/ 607 h 616"/>
                  <a:gd name="T2" fmla="*/ 54 w 378"/>
                  <a:gd name="T3" fmla="*/ 592 h 616"/>
                  <a:gd name="T4" fmla="*/ 75 w 378"/>
                  <a:gd name="T5" fmla="*/ 548 h 616"/>
                  <a:gd name="T6" fmla="*/ 97 w 378"/>
                  <a:gd name="T7" fmla="*/ 605 h 616"/>
                  <a:gd name="T8" fmla="*/ 92 w 378"/>
                  <a:gd name="T9" fmla="*/ 607 h 616"/>
                  <a:gd name="T10" fmla="*/ 81 w 378"/>
                  <a:gd name="T11" fmla="*/ 611 h 616"/>
                  <a:gd name="T12" fmla="*/ 73 w 378"/>
                  <a:gd name="T13" fmla="*/ 614 h 616"/>
                  <a:gd name="T14" fmla="*/ 70 w 378"/>
                  <a:gd name="T15" fmla="*/ 616 h 616"/>
                  <a:gd name="T16" fmla="*/ 83 w 378"/>
                  <a:gd name="T17" fmla="*/ 614 h 616"/>
                  <a:gd name="T18" fmla="*/ 98 w 378"/>
                  <a:gd name="T19" fmla="*/ 611 h 616"/>
                  <a:gd name="T20" fmla="*/ 110 w 378"/>
                  <a:gd name="T21" fmla="*/ 607 h 616"/>
                  <a:gd name="T22" fmla="*/ 115 w 378"/>
                  <a:gd name="T23" fmla="*/ 607 h 616"/>
                  <a:gd name="T24" fmla="*/ 114 w 378"/>
                  <a:gd name="T25" fmla="*/ 604 h 616"/>
                  <a:gd name="T26" fmla="*/ 112 w 378"/>
                  <a:gd name="T27" fmla="*/ 600 h 616"/>
                  <a:gd name="T28" fmla="*/ 122 w 378"/>
                  <a:gd name="T29" fmla="*/ 590 h 616"/>
                  <a:gd name="T30" fmla="*/ 125 w 378"/>
                  <a:gd name="T31" fmla="*/ 585 h 616"/>
                  <a:gd name="T32" fmla="*/ 125 w 378"/>
                  <a:gd name="T33" fmla="*/ 582 h 616"/>
                  <a:gd name="T34" fmla="*/ 125 w 378"/>
                  <a:gd name="T35" fmla="*/ 582 h 616"/>
                  <a:gd name="T36" fmla="*/ 125 w 378"/>
                  <a:gd name="T37" fmla="*/ 580 h 616"/>
                  <a:gd name="T38" fmla="*/ 125 w 378"/>
                  <a:gd name="T39" fmla="*/ 577 h 616"/>
                  <a:gd name="T40" fmla="*/ 124 w 378"/>
                  <a:gd name="T41" fmla="*/ 572 h 616"/>
                  <a:gd name="T42" fmla="*/ 124 w 378"/>
                  <a:gd name="T43" fmla="*/ 570 h 616"/>
                  <a:gd name="T44" fmla="*/ 127 w 378"/>
                  <a:gd name="T45" fmla="*/ 558 h 616"/>
                  <a:gd name="T46" fmla="*/ 119 w 378"/>
                  <a:gd name="T47" fmla="*/ 548 h 616"/>
                  <a:gd name="T48" fmla="*/ 109 w 378"/>
                  <a:gd name="T49" fmla="*/ 539 h 616"/>
                  <a:gd name="T50" fmla="*/ 103 w 378"/>
                  <a:gd name="T51" fmla="*/ 538 h 616"/>
                  <a:gd name="T52" fmla="*/ 378 w 378"/>
                  <a:gd name="T53" fmla="*/ 489 h 616"/>
                  <a:gd name="T54" fmla="*/ 361 w 378"/>
                  <a:gd name="T55" fmla="*/ 455 h 616"/>
                  <a:gd name="T56" fmla="*/ 361 w 378"/>
                  <a:gd name="T57" fmla="*/ 445 h 616"/>
                  <a:gd name="T58" fmla="*/ 361 w 378"/>
                  <a:gd name="T59" fmla="*/ 431 h 616"/>
                  <a:gd name="T60" fmla="*/ 359 w 378"/>
                  <a:gd name="T61" fmla="*/ 421 h 616"/>
                  <a:gd name="T62" fmla="*/ 354 w 378"/>
                  <a:gd name="T63" fmla="*/ 413 h 616"/>
                  <a:gd name="T64" fmla="*/ 349 w 378"/>
                  <a:gd name="T65" fmla="*/ 399 h 616"/>
                  <a:gd name="T66" fmla="*/ 349 w 378"/>
                  <a:gd name="T67" fmla="*/ 385 h 616"/>
                  <a:gd name="T68" fmla="*/ 351 w 378"/>
                  <a:gd name="T69" fmla="*/ 377 h 616"/>
                  <a:gd name="T70" fmla="*/ 351 w 378"/>
                  <a:gd name="T71" fmla="*/ 367 h 616"/>
                  <a:gd name="T72" fmla="*/ 351 w 378"/>
                  <a:gd name="T73" fmla="*/ 355 h 616"/>
                  <a:gd name="T74" fmla="*/ 352 w 378"/>
                  <a:gd name="T75" fmla="*/ 348 h 616"/>
                  <a:gd name="T76" fmla="*/ 354 w 378"/>
                  <a:gd name="T77" fmla="*/ 345 h 616"/>
                  <a:gd name="T78" fmla="*/ 361 w 378"/>
                  <a:gd name="T79" fmla="*/ 336 h 616"/>
                  <a:gd name="T80" fmla="*/ 364 w 378"/>
                  <a:gd name="T81" fmla="*/ 328 h 616"/>
                  <a:gd name="T82" fmla="*/ 361 w 378"/>
                  <a:gd name="T83" fmla="*/ 323 h 616"/>
                  <a:gd name="T84" fmla="*/ 357 w 378"/>
                  <a:gd name="T85" fmla="*/ 321 h 616"/>
                  <a:gd name="T86" fmla="*/ 356 w 378"/>
                  <a:gd name="T87" fmla="*/ 314 h 616"/>
                  <a:gd name="T88" fmla="*/ 352 w 378"/>
                  <a:gd name="T89" fmla="*/ 304 h 616"/>
                  <a:gd name="T90" fmla="*/ 349 w 378"/>
                  <a:gd name="T91" fmla="*/ 297 h 616"/>
                  <a:gd name="T92" fmla="*/ 347 w 378"/>
                  <a:gd name="T93" fmla="*/ 296 h 616"/>
                  <a:gd name="T94" fmla="*/ 329 w 378"/>
                  <a:gd name="T95" fmla="*/ 257 h 616"/>
                  <a:gd name="T96" fmla="*/ 257 w 378"/>
                  <a:gd name="T97" fmla="*/ 0 h 616"/>
                  <a:gd name="T98" fmla="*/ 0 w 378"/>
                  <a:gd name="T99" fmla="*/ 414 h 616"/>
                  <a:gd name="T100" fmla="*/ 44 w 378"/>
                  <a:gd name="T101" fmla="*/ 599 h 61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78"/>
                  <a:gd name="T154" fmla="*/ 0 h 616"/>
                  <a:gd name="T155" fmla="*/ 378 w 378"/>
                  <a:gd name="T156" fmla="*/ 616 h 61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78" h="616">
                    <a:moveTo>
                      <a:pt x="44" y="599"/>
                    </a:moveTo>
                    <a:lnTo>
                      <a:pt x="51" y="607"/>
                    </a:lnTo>
                    <a:lnTo>
                      <a:pt x="58" y="600"/>
                    </a:lnTo>
                    <a:lnTo>
                      <a:pt x="54" y="592"/>
                    </a:lnTo>
                    <a:lnTo>
                      <a:pt x="61" y="550"/>
                    </a:lnTo>
                    <a:lnTo>
                      <a:pt x="75" y="548"/>
                    </a:lnTo>
                    <a:lnTo>
                      <a:pt x="73" y="587"/>
                    </a:lnTo>
                    <a:lnTo>
                      <a:pt x="97" y="605"/>
                    </a:lnTo>
                    <a:lnTo>
                      <a:pt x="95" y="605"/>
                    </a:lnTo>
                    <a:lnTo>
                      <a:pt x="92" y="607"/>
                    </a:lnTo>
                    <a:lnTo>
                      <a:pt x="87" y="609"/>
                    </a:lnTo>
                    <a:lnTo>
                      <a:pt x="81" y="611"/>
                    </a:lnTo>
                    <a:lnTo>
                      <a:pt x="76" y="612"/>
                    </a:lnTo>
                    <a:lnTo>
                      <a:pt x="73" y="614"/>
                    </a:lnTo>
                    <a:lnTo>
                      <a:pt x="70" y="616"/>
                    </a:lnTo>
                    <a:lnTo>
                      <a:pt x="76" y="616"/>
                    </a:lnTo>
                    <a:lnTo>
                      <a:pt x="83" y="614"/>
                    </a:lnTo>
                    <a:lnTo>
                      <a:pt x="92" y="612"/>
                    </a:lnTo>
                    <a:lnTo>
                      <a:pt x="98" y="611"/>
                    </a:lnTo>
                    <a:lnTo>
                      <a:pt x="105" y="609"/>
                    </a:lnTo>
                    <a:lnTo>
                      <a:pt x="110" y="607"/>
                    </a:lnTo>
                    <a:lnTo>
                      <a:pt x="114" y="607"/>
                    </a:lnTo>
                    <a:lnTo>
                      <a:pt x="115" y="607"/>
                    </a:lnTo>
                    <a:lnTo>
                      <a:pt x="115" y="605"/>
                    </a:lnTo>
                    <a:lnTo>
                      <a:pt x="114" y="604"/>
                    </a:lnTo>
                    <a:lnTo>
                      <a:pt x="112" y="602"/>
                    </a:lnTo>
                    <a:lnTo>
                      <a:pt x="112" y="600"/>
                    </a:lnTo>
                    <a:lnTo>
                      <a:pt x="117" y="595"/>
                    </a:lnTo>
                    <a:lnTo>
                      <a:pt x="122" y="590"/>
                    </a:lnTo>
                    <a:lnTo>
                      <a:pt x="124" y="587"/>
                    </a:lnTo>
                    <a:lnTo>
                      <a:pt x="125" y="585"/>
                    </a:lnTo>
                    <a:lnTo>
                      <a:pt x="125" y="583"/>
                    </a:lnTo>
                    <a:lnTo>
                      <a:pt x="125" y="582"/>
                    </a:lnTo>
                    <a:lnTo>
                      <a:pt x="125" y="580"/>
                    </a:lnTo>
                    <a:lnTo>
                      <a:pt x="125" y="578"/>
                    </a:lnTo>
                    <a:lnTo>
                      <a:pt x="125" y="577"/>
                    </a:lnTo>
                    <a:lnTo>
                      <a:pt x="124" y="573"/>
                    </a:lnTo>
                    <a:lnTo>
                      <a:pt x="124" y="572"/>
                    </a:lnTo>
                    <a:lnTo>
                      <a:pt x="124" y="570"/>
                    </a:lnTo>
                    <a:lnTo>
                      <a:pt x="127" y="565"/>
                    </a:lnTo>
                    <a:lnTo>
                      <a:pt x="127" y="558"/>
                    </a:lnTo>
                    <a:lnTo>
                      <a:pt x="124" y="553"/>
                    </a:lnTo>
                    <a:lnTo>
                      <a:pt x="119" y="548"/>
                    </a:lnTo>
                    <a:lnTo>
                      <a:pt x="114" y="545"/>
                    </a:lnTo>
                    <a:lnTo>
                      <a:pt x="109" y="539"/>
                    </a:lnTo>
                    <a:lnTo>
                      <a:pt x="105" y="538"/>
                    </a:lnTo>
                    <a:lnTo>
                      <a:pt x="103" y="538"/>
                    </a:lnTo>
                    <a:lnTo>
                      <a:pt x="102" y="516"/>
                    </a:lnTo>
                    <a:lnTo>
                      <a:pt x="378" y="489"/>
                    </a:lnTo>
                    <a:lnTo>
                      <a:pt x="361" y="457"/>
                    </a:lnTo>
                    <a:lnTo>
                      <a:pt x="361" y="455"/>
                    </a:lnTo>
                    <a:lnTo>
                      <a:pt x="361" y="450"/>
                    </a:lnTo>
                    <a:lnTo>
                      <a:pt x="361" y="445"/>
                    </a:lnTo>
                    <a:lnTo>
                      <a:pt x="361" y="438"/>
                    </a:lnTo>
                    <a:lnTo>
                      <a:pt x="361" y="431"/>
                    </a:lnTo>
                    <a:lnTo>
                      <a:pt x="359" y="424"/>
                    </a:lnTo>
                    <a:lnTo>
                      <a:pt x="359" y="421"/>
                    </a:lnTo>
                    <a:lnTo>
                      <a:pt x="359" y="418"/>
                    </a:lnTo>
                    <a:lnTo>
                      <a:pt x="354" y="413"/>
                    </a:lnTo>
                    <a:lnTo>
                      <a:pt x="351" y="406"/>
                    </a:lnTo>
                    <a:lnTo>
                      <a:pt x="349" y="399"/>
                    </a:lnTo>
                    <a:lnTo>
                      <a:pt x="349" y="391"/>
                    </a:lnTo>
                    <a:lnTo>
                      <a:pt x="349" y="385"/>
                    </a:lnTo>
                    <a:lnTo>
                      <a:pt x="349" y="380"/>
                    </a:lnTo>
                    <a:lnTo>
                      <a:pt x="351" y="377"/>
                    </a:lnTo>
                    <a:lnTo>
                      <a:pt x="351" y="374"/>
                    </a:lnTo>
                    <a:lnTo>
                      <a:pt x="351" y="367"/>
                    </a:lnTo>
                    <a:lnTo>
                      <a:pt x="351" y="360"/>
                    </a:lnTo>
                    <a:lnTo>
                      <a:pt x="351" y="355"/>
                    </a:lnTo>
                    <a:lnTo>
                      <a:pt x="352" y="350"/>
                    </a:lnTo>
                    <a:lnTo>
                      <a:pt x="352" y="348"/>
                    </a:lnTo>
                    <a:lnTo>
                      <a:pt x="352" y="345"/>
                    </a:lnTo>
                    <a:lnTo>
                      <a:pt x="354" y="345"/>
                    </a:lnTo>
                    <a:lnTo>
                      <a:pt x="354" y="343"/>
                    </a:lnTo>
                    <a:lnTo>
                      <a:pt x="361" y="336"/>
                    </a:lnTo>
                    <a:lnTo>
                      <a:pt x="364" y="331"/>
                    </a:lnTo>
                    <a:lnTo>
                      <a:pt x="364" y="328"/>
                    </a:lnTo>
                    <a:lnTo>
                      <a:pt x="364" y="325"/>
                    </a:lnTo>
                    <a:lnTo>
                      <a:pt x="361" y="323"/>
                    </a:lnTo>
                    <a:lnTo>
                      <a:pt x="359" y="323"/>
                    </a:lnTo>
                    <a:lnTo>
                      <a:pt x="357" y="321"/>
                    </a:lnTo>
                    <a:lnTo>
                      <a:pt x="356" y="319"/>
                    </a:lnTo>
                    <a:lnTo>
                      <a:pt x="356" y="314"/>
                    </a:lnTo>
                    <a:lnTo>
                      <a:pt x="356" y="308"/>
                    </a:lnTo>
                    <a:lnTo>
                      <a:pt x="352" y="304"/>
                    </a:lnTo>
                    <a:lnTo>
                      <a:pt x="351" y="301"/>
                    </a:lnTo>
                    <a:lnTo>
                      <a:pt x="349" y="297"/>
                    </a:lnTo>
                    <a:lnTo>
                      <a:pt x="347" y="296"/>
                    </a:lnTo>
                    <a:lnTo>
                      <a:pt x="345" y="294"/>
                    </a:lnTo>
                    <a:lnTo>
                      <a:pt x="329" y="257"/>
                    </a:lnTo>
                    <a:lnTo>
                      <a:pt x="256" y="0"/>
                    </a:lnTo>
                    <a:lnTo>
                      <a:pt x="257" y="0"/>
                    </a:lnTo>
                    <a:lnTo>
                      <a:pt x="5" y="22"/>
                    </a:lnTo>
                    <a:lnTo>
                      <a:pt x="0" y="414"/>
                    </a:lnTo>
                    <a:lnTo>
                      <a:pt x="24" y="599"/>
                    </a:lnTo>
                    <a:lnTo>
                      <a:pt x="44" y="599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7" name="Freeform 180"/>
              <p:cNvSpPr>
                <a:spLocks/>
              </p:cNvSpPr>
              <p:nvPr/>
            </p:nvSpPr>
            <p:spPr bwMode="auto">
              <a:xfrm>
                <a:off x="3720" y="2429"/>
                <a:ext cx="378" cy="616"/>
              </a:xfrm>
              <a:custGeom>
                <a:avLst/>
                <a:gdLst>
                  <a:gd name="T0" fmla="*/ 51 w 378"/>
                  <a:gd name="T1" fmla="*/ 607 h 616"/>
                  <a:gd name="T2" fmla="*/ 54 w 378"/>
                  <a:gd name="T3" fmla="*/ 592 h 616"/>
                  <a:gd name="T4" fmla="*/ 75 w 378"/>
                  <a:gd name="T5" fmla="*/ 548 h 616"/>
                  <a:gd name="T6" fmla="*/ 97 w 378"/>
                  <a:gd name="T7" fmla="*/ 605 h 616"/>
                  <a:gd name="T8" fmla="*/ 95 w 378"/>
                  <a:gd name="T9" fmla="*/ 605 h 616"/>
                  <a:gd name="T10" fmla="*/ 87 w 378"/>
                  <a:gd name="T11" fmla="*/ 609 h 616"/>
                  <a:gd name="T12" fmla="*/ 76 w 378"/>
                  <a:gd name="T13" fmla="*/ 612 h 616"/>
                  <a:gd name="T14" fmla="*/ 70 w 378"/>
                  <a:gd name="T15" fmla="*/ 616 h 616"/>
                  <a:gd name="T16" fmla="*/ 70 w 378"/>
                  <a:gd name="T17" fmla="*/ 616 h 616"/>
                  <a:gd name="T18" fmla="*/ 83 w 378"/>
                  <a:gd name="T19" fmla="*/ 614 h 616"/>
                  <a:gd name="T20" fmla="*/ 98 w 378"/>
                  <a:gd name="T21" fmla="*/ 611 h 616"/>
                  <a:gd name="T22" fmla="*/ 110 w 378"/>
                  <a:gd name="T23" fmla="*/ 607 h 616"/>
                  <a:gd name="T24" fmla="*/ 115 w 378"/>
                  <a:gd name="T25" fmla="*/ 607 h 616"/>
                  <a:gd name="T26" fmla="*/ 115 w 378"/>
                  <a:gd name="T27" fmla="*/ 605 h 616"/>
                  <a:gd name="T28" fmla="*/ 112 w 378"/>
                  <a:gd name="T29" fmla="*/ 602 h 616"/>
                  <a:gd name="T30" fmla="*/ 112 w 378"/>
                  <a:gd name="T31" fmla="*/ 600 h 616"/>
                  <a:gd name="T32" fmla="*/ 122 w 378"/>
                  <a:gd name="T33" fmla="*/ 590 h 616"/>
                  <a:gd name="T34" fmla="*/ 125 w 378"/>
                  <a:gd name="T35" fmla="*/ 585 h 616"/>
                  <a:gd name="T36" fmla="*/ 125 w 378"/>
                  <a:gd name="T37" fmla="*/ 582 h 616"/>
                  <a:gd name="T38" fmla="*/ 125 w 378"/>
                  <a:gd name="T39" fmla="*/ 582 h 616"/>
                  <a:gd name="T40" fmla="*/ 125 w 378"/>
                  <a:gd name="T41" fmla="*/ 582 h 616"/>
                  <a:gd name="T42" fmla="*/ 125 w 378"/>
                  <a:gd name="T43" fmla="*/ 578 h 616"/>
                  <a:gd name="T44" fmla="*/ 124 w 378"/>
                  <a:gd name="T45" fmla="*/ 573 h 616"/>
                  <a:gd name="T46" fmla="*/ 124 w 378"/>
                  <a:gd name="T47" fmla="*/ 570 h 616"/>
                  <a:gd name="T48" fmla="*/ 124 w 378"/>
                  <a:gd name="T49" fmla="*/ 570 h 616"/>
                  <a:gd name="T50" fmla="*/ 127 w 378"/>
                  <a:gd name="T51" fmla="*/ 558 h 616"/>
                  <a:gd name="T52" fmla="*/ 119 w 378"/>
                  <a:gd name="T53" fmla="*/ 548 h 616"/>
                  <a:gd name="T54" fmla="*/ 109 w 378"/>
                  <a:gd name="T55" fmla="*/ 539 h 616"/>
                  <a:gd name="T56" fmla="*/ 103 w 378"/>
                  <a:gd name="T57" fmla="*/ 538 h 616"/>
                  <a:gd name="T58" fmla="*/ 378 w 378"/>
                  <a:gd name="T59" fmla="*/ 489 h 616"/>
                  <a:gd name="T60" fmla="*/ 361 w 378"/>
                  <a:gd name="T61" fmla="*/ 457 h 616"/>
                  <a:gd name="T62" fmla="*/ 361 w 378"/>
                  <a:gd name="T63" fmla="*/ 450 h 616"/>
                  <a:gd name="T64" fmla="*/ 361 w 378"/>
                  <a:gd name="T65" fmla="*/ 438 h 616"/>
                  <a:gd name="T66" fmla="*/ 359 w 378"/>
                  <a:gd name="T67" fmla="*/ 424 h 616"/>
                  <a:gd name="T68" fmla="*/ 359 w 378"/>
                  <a:gd name="T69" fmla="*/ 418 h 616"/>
                  <a:gd name="T70" fmla="*/ 354 w 378"/>
                  <a:gd name="T71" fmla="*/ 413 h 616"/>
                  <a:gd name="T72" fmla="*/ 349 w 378"/>
                  <a:gd name="T73" fmla="*/ 399 h 616"/>
                  <a:gd name="T74" fmla="*/ 349 w 378"/>
                  <a:gd name="T75" fmla="*/ 385 h 616"/>
                  <a:gd name="T76" fmla="*/ 351 w 378"/>
                  <a:gd name="T77" fmla="*/ 377 h 616"/>
                  <a:gd name="T78" fmla="*/ 351 w 378"/>
                  <a:gd name="T79" fmla="*/ 374 h 616"/>
                  <a:gd name="T80" fmla="*/ 351 w 378"/>
                  <a:gd name="T81" fmla="*/ 360 h 616"/>
                  <a:gd name="T82" fmla="*/ 352 w 378"/>
                  <a:gd name="T83" fmla="*/ 350 h 616"/>
                  <a:gd name="T84" fmla="*/ 352 w 378"/>
                  <a:gd name="T85" fmla="*/ 345 h 616"/>
                  <a:gd name="T86" fmla="*/ 354 w 378"/>
                  <a:gd name="T87" fmla="*/ 343 h 616"/>
                  <a:gd name="T88" fmla="*/ 361 w 378"/>
                  <a:gd name="T89" fmla="*/ 336 h 616"/>
                  <a:gd name="T90" fmla="*/ 364 w 378"/>
                  <a:gd name="T91" fmla="*/ 328 h 616"/>
                  <a:gd name="T92" fmla="*/ 361 w 378"/>
                  <a:gd name="T93" fmla="*/ 323 h 616"/>
                  <a:gd name="T94" fmla="*/ 357 w 378"/>
                  <a:gd name="T95" fmla="*/ 321 h 616"/>
                  <a:gd name="T96" fmla="*/ 356 w 378"/>
                  <a:gd name="T97" fmla="*/ 319 h 616"/>
                  <a:gd name="T98" fmla="*/ 356 w 378"/>
                  <a:gd name="T99" fmla="*/ 308 h 616"/>
                  <a:gd name="T100" fmla="*/ 351 w 378"/>
                  <a:gd name="T101" fmla="*/ 301 h 616"/>
                  <a:gd name="T102" fmla="*/ 347 w 378"/>
                  <a:gd name="T103" fmla="*/ 296 h 616"/>
                  <a:gd name="T104" fmla="*/ 345 w 378"/>
                  <a:gd name="T105" fmla="*/ 294 h 616"/>
                  <a:gd name="T106" fmla="*/ 256 w 378"/>
                  <a:gd name="T107" fmla="*/ 0 h 616"/>
                  <a:gd name="T108" fmla="*/ 5 w 378"/>
                  <a:gd name="T109" fmla="*/ 22 h 616"/>
                  <a:gd name="T110" fmla="*/ 24 w 378"/>
                  <a:gd name="T111" fmla="*/ 599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8"/>
                  <a:gd name="T169" fmla="*/ 0 h 616"/>
                  <a:gd name="T170" fmla="*/ 378 w 378"/>
                  <a:gd name="T171" fmla="*/ 616 h 61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8" h="616">
                    <a:moveTo>
                      <a:pt x="44" y="599"/>
                    </a:moveTo>
                    <a:lnTo>
                      <a:pt x="51" y="607"/>
                    </a:lnTo>
                    <a:lnTo>
                      <a:pt x="58" y="600"/>
                    </a:lnTo>
                    <a:lnTo>
                      <a:pt x="54" y="592"/>
                    </a:lnTo>
                    <a:lnTo>
                      <a:pt x="61" y="550"/>
                    </a:lnTo>
                    <a:lnTo>
                      <a:pt x="75" y="548"/>
                    </a:lnTo>
                    <a:lnTo>
                      <a:pt x="73" y="587"/>
                    </a:lnTo>
                    <a:lnTo>
                      <a:pt x="97" y="605"/>
                    </a:lnTo>
                    <a:lnTo>
                      <a:pt x="95" y="605"/>
                    </a:lnTo>
                    <a:lnTo>
                      <a:pt x="92" y="607"/>
                    </a:lnTo>
                    <a:lnTo>
                      <a:pt x="87" y="609"/>
                    </a:lnTo>
                    <a:lnTo>
                      <a:pt x="81" y="611"/>
                    </a:lnTo>
                    <a:lnTo>
                      <a:pt x="76" y="612"/>
                    </a:lnTo>
                    <a:lnTo>
                      <a:pt x="73" y="614"/>
                    </a:lnTo>
                    <a:lnTo>
                      <a:pt x="70" y="616"/>
                    </a:lnTo>
                    <a:lnTo>
                      <a:pt x="76" y="616"/>
                    </a:lnTo>
                    <a:lnTo>
                      <a:pt x="83" y="614"/>
                    </a:lnTo>
                    <a:lnTo>
                      <a:pt x="92" y="612"/>
                    </a:lnTo>
                    <a:lnTo>
                      <a:pt x="98" y="611"/>
                    </a:lnTo>
                    <a:lnTo>
                      <a:pt x="105" y="609"/>
                    </a:lnTo>
                    <a:lnTo>
                      <a:pt x="110" y="607"/>
                    </a:lnTo>
                    <a:lnTo>
                      <a:pt x="114" y="607"/>
                    </a:lnTo>
                    <a:lnTo>
                      <a:pt x="115" y="607"/>
                    </a:lnTo>
                    <a:lnTo>
                      <a:pt x="115" y="605"/>
                    </a:lnTo>
                    <a:lnTo>
                      <a:pt x="114" y="604"/>
                    </a:lnTo>
                    <a:lnTo>
                      <a:pt x="112" y="602"/>
                    </a:lnTo>
                    <a:lnTo>
                      <a:pt x="112" y="600"/>
                    </a:lnTo>
                    <a:lnTo>
                      <a:pt x="117" y="595"/>
                    </a:lnTo>
                    <a:lnTo>
                      <a:pt x="122" y="590"/>
                    </a:lnTo>
                    <a:lnTo>
                      <a:pt x="124" y="587"/>
                    </a:lnTo>
                    <a:lnTo>
                      <a:pt x="125" y="585"/>
                    </a:lnTo>
                    <a:lnTo>
                      <a:pt x="125" y="583"/>
                    </a:lnTo>
                    <a:lnTo>
                      <a:pt x="125" y="582"/>
                    </a:lnTo>
                    <a:lnTo>
                      <a:pt x="125" y="580"/>
                    </a:lnTo>
                    <a:lnTo>
                      <a:pt x="125" y="578"/>
                    </a:lnTo>
                    <a:lnTo>
                      <a:pt x="125" y="577"/>
                    </a:lnTo>
                    <a:lnTo>
                      <a:pt x="124" y="573"/>
                    </a:lnTo>
                    <a:lnTo>
                      <a:pt x="124" y="572"/>
                    </a:lnTo>
                    <a:lnTo>
                      <a:pt x="124" y="570"/>
                    </a:lnTo>
                    <a:lnTo>
                      <a:pt x="127" y="565"/>
                    </a:lnTo>
                    <a:lnTo>
                      <a:pt x="127" y="558"/>
                    </a:lnTo>
                    <a:lnTo>
                      <a:pt x="124" y="553"/>
                    </a:lnTo>
                    <a:lnTo>
                      <a:pt x="119" y="548"/>
                    </a:lnTo>
                    <a:lnTo>
                      <a:pt x="114" y="545"/>
                    </a:lnTo>
                    <a:lnTo>
                      <a:pt x="109" y="539"/>
                    </a:lnTo>
                    <a:lnTo>
                      <a:pt x="105" y="538"/>
                    </a:lnTo>
                    <a:lnTo>
                      <a:pt x="103" y="538"/>
                    </a:lnTo>
                    <a:lnTo>
                      <a:pt x="102" y="516"/>
                    </a:lnTo>
                    <a:lnTo>
                      <a:pt x="378" y="489"/>
                    </a:lnTo>
                    <a:lnTo>
                      <a:pt x="361" y="457"/>
                    </a:lnTo>
                    <a:lnTo>
                      <a:pt x="361" y="455"/>
                    </a:lnTo>
                    <a:lnTo>
                      <a:pt x="361" y="450"/>
                    </a:lnTo>
                    <a:lnTo>
                      <a:pt x="361" y="445"/>
                    </a:lnTo>
                    <a:lnTo>
                      <a:pt x="361" y="438"/>
                    </a:lnTo>
                    <a:lnTo>
                      <a:pt x="361" y="431"/>
                    </a:lnTo>
                    <a:lnTo>
                      <a:pt x="359" y="424"/>
                    </a:lnTo>
                    <a:lnTo>
                      <a:pt x="359" y="421"/>
                    </a:lnTo>
                    <a:lnTo>
                      <a:pt x="359" y="418"/>
                    </a:lnTo>
                    <a:lnTo>
                      <a:pt x="354" y="413"/>
                    </a:lnTo>
                    <a:lnTo>
                      <a:pt x="351" y="406"/>
                    </a:lnTo>
                    <a:lnTo>
                      <a:pt x="349" y="399"/>
                    </a:lnTo>
                    <a:lnTo>
                      <a:pt x="349" y="391"/>
                    </a:lnTo>
                    <a:lnTo>
                      <a:pt x="349" y="385"/>
                    </a:lnTo>
                    <a:lnTo>
                      <a:pt x="349" y="380"/>
                    </a:lnTo>
                    <a:lnTo>
                      <a:pt x="351" y="377"/>
                    </a:lnTo>
                    <a:lnTo>
                      <a:pt x="351" y="374"/>
                    </a:lnTo>
                    <a:lnTo>
                      <a:pt x="351" y="367"/>
                    </a:lnTo>
                    <a:lnTo>
                      <a:pt x="351" y="360"/>
                    </a:lnTo>
                    <a:lnTo>
                      <a:pt x="351" y="355"/>
                    </a:lnTo>
                    <a:lnTo>
                      <a:pt x="352" y="350"/>
                    </a:lnTo>
                    <a:lnTo>
                      <a:pt x="352" y="348"/>
                    </a:lnTo>
                    <a:lnTo>
                      <a:pt x="352" y="345"/>
                    </a:lnTo>
                    <a:lnTo>
                      <a:pt x="354" y="345"/>
                    </a:lnTo>
                    <a:lnTo>
                      <a:pt x="354" y="343"/>
                    </a:lnTo>
                    <a:lnTo>
                      <a:pt x="361" y="336"/>
                    </a:lnTo>
                    <a:lnTo>
                      <a:pt x="364" y="331"/>
                    </a:lnTo>
                    <a:lnTo>
                      <a:pt x="364" y="328"/>
                    </a:lnTo>
                    <a:lnTo>
                      <a:pt x="364" y="325"/>
                    </a:lnTo>
                    <a:lnTo>
                      <a:pt x="361" y="323"/>
                    </a:lnTo>
                    <a:lnTo>
                      <a:pt x="359" y="323"/>
                    </a:lnTo>
                    <a:lnTo>
                      <a:pt x="357" y="321"/>
                    </a:lnTo>
                    <a:lnTo>
                      <a:pt x="356" y="319"/>
                    </a:lnTo>
                    <a:lnTo>
                      <a:pt x="356" y="314"/>
                    </a:lnTo>
                    <a:lnTo>
                      <a:pt x="356" y="308"/>
                    </a:lnTo>
                    <a:lnTo>
                      <a:pt x="352" y="304"/>
                    </a:lnTo>
                    <a:lnTo>
                      <a:pt x="351" y="301"/>
                    </a:lnTo>
                    <a:lnTo>
                      <a:pt x="349" y="297"/>
                    </a:lnTo>
                    <a:lnTo>
                      <a:pt x="347" y="296"/>
                    </a:lnTo>
                    <a:lnTo>
                      <a:pt x="345" y="294"/>
                    </a:lnTo>
                    <a:lnTo>
                      <a:pt x="329" y="257"/>
                    </a:lnTo>
                    <a:lnTo>
                      <a:pt x="256" y="0"/>
                    </a:lnTo>
                    <a:lnTo>
                      <a:pt x="257" y="0"/>
                    </a:lnTo>
                    <a:lnTo>
                      <a:pt x="5" y="22"/>
                    </a:lnTo>
                    <a:lnTo>
                      <a:pt x="0" y="414"/>
                    </a:lnTo>
                    <a:lnTo>
                      <a:pt x="24" y="599"/>
                    </a:lnTo>
                    <a:lnTo>
                      <a:pt x="44" y="599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804" name="Group 181"/>
            <p:cNvGrpSpPr>
              <a:grpSpLocks/>
            </p:cNvGrpSpPr>
            <p:nvPr/>
          </p:nvGrpSpPr>
          <p:grpSpPr bwMode="auto">
            <a:xfrm>
              <a:off x="8637588" y="4822825"/>
              <a:ext cx="515937" cy="495300"/>
              <a:chOff x="3976" y="2396"/>
              <a:chExt cx="516" cy="557"/>
            </a:xfrm>
          </p:grpSpPr>
          <p:sp>
            <p:nvSpPr>
              <p:cNvPr id="569" name="Freeform 182"/>
              <p:cNvSpPr>
                <a:spLocks/>
              </p:cNvSpPr>
              <p:nvPr/>
            </p:nvSpPr>
            <p:spPr bwMode="auto">
              <a:xfrm>
                <a:off x="3976" y="2396"/>
                <a:ext cx="516" cy="557"/>
              </a:xfrm>
              <a:custGeom>
                <a:avLst/>
                <a:gdLst>
                  <a:gd name="T0" fmla="*/ 490 w 516"/>
                  <a:gd name="T1" fmla="*/ 488 h 557"/>
                  <a:gd name="T2" fmla="*/ 490 w 516"/>
                  <a:gd name="T3" fmla="*/ 464 h 557"/>
                  <a:gd name="T4" fmla="*/ 487 w 516"/>
                  <a:gd name="T5" fmla="*/ 468 h 557"/>
                  <a:gd name="T6" fmla="*/ 485 w 516"/>
                  <a:gd name="T7" fmla="*/ 464 h 557"/>
                  <a:gd name="T8" fmla="*/ 480 w 516"/>
                  <a:gd name="T9" fmla="*/ 444 h 557"/>
                  <a:gd name="T10" fmla="*/ 489 w 516"/>
                  <a:gd name="T11" fmla="*/ 451 h 557"/>
                  <a:gd name="T12" fmla="*/ 485 w 516"/>
                  <a:gd name="T13" fmla="*/ 425 h 557"/>
                  <a:gd name="T14" fmla="*/ 494 w 516"/>
                  <a:gd name="T15" fmla="*/ 427 h 557"/>
                  <a:gd name="T16" fmla="*/ 497 w 516"/>
                  <a:gd name="T17" fmla="*/ 418 h 557"/>
                  <a:gd name="T18" fmla="*/ 497 w 516"/>
                  <a:gd name="T19" fmla="*/ 400 h 557"/>
                  <a:gd name="T20" fmla="*/ 504 w 516"/>
                  <a:gd name="T21" fmla="*/ 398 h 557"/>
                  <a:gd name="T22" fmla="*/ 507 w 516"/>
                  <a:gd name="T23" fmla="*/ 391 h 557"/>
                  <a:gd name="T24" fmla="*/ 499 w 516"/>
                  <a:gd name="T25" fmla="*/ 386 h 557"/>
                  <a:gd name="T26" fmla="*/ 499 w 516"/>
                  <a:gd name="T27" fmla="*/ 380 h 557"/>
                  <a:gd name="T28" fmla="*/ 501 w 516"/>
                  <a:gd name="T29" fmla="*/ 371 h 557"/>
                  <a:gd name="T30" fmla="*/ 506 w 516"/>
                  <a:gd name="T31" fmla="*/ 354 h 557"/>
                  <a:gd name="T32" fmla="*/ 509 w 516"/>
                  <a:gd name="T33" fmla="*/ 344 h 557"/>
                  <a:gd name="T34" fmla="*/ 502 w 516"/>
                  <a:gd name="T35" fmla="*/ 324 h 557"/>
                  <a:gd name="T36" fmla="*/ 502 w 516"/>
                  <a:gd name="T37" fmla="*/ 319 h 557"/>
                  <a:gd name="T38" fmla="*/ 502 w 516"/>
                  <a:gd name="T39" fmla="*/ 312 h 557"/>
                  <a:gd name="T40" fmla="*/ 490 w 516"/>
                  <a:gd name="T41" fmla="*/ 280 h 557"/>
                  <a:gd name="T42" fmla="*/ 467 w 516"/>
                  <a:gd name="T43" fmla="*/ 259 h 557"/>
                  <a:gd name="T44" fmla="*/ 453 w 516"/>
                  <a:gd name="T45" fmla="*/ 224 h 557"/>
                  <a:gd name="T46" fmla="*/ 430 w 516"/>
                  <a:gd name="T47" fmla="*/ 212 h 557"/>
                  <a:gd name="T48" fmla="*/ 419 w 516"/>
                  <a:gd name="T49" fmla="*/ 204 h 557"/>
                  <a:gd name="T50" fmla="*/ 402 w 516"/>
                  <a:gd name="T51" fmla="*/ 187 h 557"/>
                  <a:gd name="T52" fmla="*/ 389 w 516"/>
                  <a:gd name="T53" fmla="*/ 163 h 557"/>
                  <a:gd name="T54" fmla="*/ 374 w 516"/>
                  <a:gd name="T55" fmla="*/ 160 h 557"/>
                  <a:gd name="T56" fmla="*/ 367 w 516"/>
                  <a:gd name="T57" fmla="*/ 153 h 557"/>
                  <a:gd name="T58" fmla="*/ 355 w 516"/>
                  <a:gd name="T59" fmla="*/ 134 h 557"/>
                  <a:gd name="T60" fmla="*/ 343 w 516"/>
                  <a:gd name="T61" fmla="*/ 132 h 557"/>
                  <a:gd name="T62" fmla="*/ 328 w 516"/>
                  <a:gd name="T63" fmla="*/ 124 h 557"/>
                  <a:gd name="T64" fmla="*/ 318 w 516"/>
                  <a:gd name="T65" fmla="*/ 107 h 557"/>
                  <a:gd name="T66" fmla="*/ 301 w 516"/>
                  <a:gd name="T67" fmla="*/ 88 h 557"/>
                  <a:gd name="T68" fmla="*/ 287 w 516"/>
                  <a:gd name="T69" fmla="*/ 65 h 557"/>
                  <a:gd name="T70" fmla="*/ 282 w 516"/>
                  <a:gd name="T71" fmla="*/ 61 h 557"/>
                  <a:gd name="T72" fmla="*/ 262 w 516"/>
                  <a:gd name="T73" fmla="*/ 56 h 557"/>
                  <a:gd name="T74" fmla="*/ 252 w 516"/>
                  <a:gd name="T75" fmla="*/ 50 h 557"/>
                  <a:gd name="T76" fmla="*/ 235 w 516"/>
                  <a:gd name="T77" fmla="*/ 34 h 557"/>
                  <a:gd name="T78" fmla="*/ 252 w 516"/>
                  <a:gd name="T79" fmla="*/ 2 h 557"/>
                  <a:gd name="T80" fmla="*/ 73 w 516"/>
                  <a:gd name="T81" fmla="*/ 290 h 557"/>
                  <a:gd name="T82" fmla="*/ 93 w 516"/>
                  <a:gd name="T83" fmla="*/ 330 h 557"/>
                  <a:gd name="T84" fmla="*/ 100 w 516"/>
                  <a:gd name="T85" fmla="*/ 347 h 557"/>
                  <a:gd name="T86" fmla="*/ 105 w 516"/>
                  <a:gd name="T87" fmla="*/ 356 h 557"/>
                  <a:gd name="T88" fmla="*/ 105 w 516"/>
                  <a:gd name="T89" fmla="*/ 369 h 557"/>
                  <a:gd name="T90" fmla="*/ 96 w 516"/>
                  <a:gd name="T91" fmla="*/ 381 h 557"/>
                  <a:gd name="T92" fmla="*/ 95 w 516"/>
                  <a:gd name="T93" fmla="*/ 400 h 557"/>
                  <a:gd name="T94" fmla="*/ 93 w 516"/>
                  <a:gd name="T95" fmla="*/ 418 h 557"/>
                  <a:gd name="T96" fmla="*/ 98 w 516"/>
                  <a:gd name="T97" fmla="*/ 446 h 557"/>
                  <a:gd name="T98" fmla="*/ 105 w 516"/>
                  <a:gd name="T99" fmla="*/ 464 h 557"/>
                  <a:gd name="T100" fmla="*/ 105 w 516"/>
                  <a:gd name="T101" fmla="*/ 488 h 557"/>
                  <a:gd name="T102" fmla="*/ 418 w 516"/>
                  <a:gd name="T103" fmla="*/ 535 h 557"/>
                  <a:gd name="T104" fmla="*/ 441 w 516"/>
                  <a:gd name="T105" fmla="*/ 552 h 557"/>
                  <a:gd name="T106" fmla="*/ 440 w 516"/>
                  <a:gd name="T107" fmla="*/ 534 h 557"/>
                  <a:gd name="T108" fmla="*/ 435 w 516"/>
                  <a:gd name="T109" fmla="*/ 512 h 557"/>
                  <a:gd name="T110" fmla="*/ 443 w 516"/>
                  <a:gd name="T111" fmla="*/ 498 h 557"/>
                  <a:gd name="T112" fmla="*/ 462 w 516"/>
                  <a:gd name="T113" fmla="*/ 503 h 557"/>
                  <a:gd name="T114" fmla="*/ 485 w 516"/>
                  <a:gd name="T115" fmla="*/ 506 h 55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6"/>
                  <a:gd name="T175" fmla="*/ 0 h 557"/>
                  <a:gd name="T176" fmla="*/ 516 w 516"/>
                  <a:gd name="T177" fmla="*/ 557 h 55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6" h="557">
                    <a:moveTo>
                      <a:pt x="492" y="498"/>
                    </a:moveTo>
                    <a:lnTo>
                      <a:pt x="487" y="493"/>
                    </a:lnTo>
                    <a:lnTo>
                      <a:pt x="485" y="490"/>
                    </a:lnTo>
                    <a:lnTo>
                      <a:pt x="490" y="488"/>
                    </a:lnTo>
                    <a:lnTo>
                      <a:pt x="492" y="474"/>
                    </a:lnTo>
                    <a:lnTo>
                      <a:pt x="489" y="474"/>
                    </a:lnTo>
                    <a:lnTo>
                      <a:pt x="489" y="471"/>
                    </a:lnTo>
                    <a:lnTo>
                      <a:pt x="490" y="464"/>
                    </a:lnTo>
                    <a:lnTo>
                      <a:pt x="485" y="462"/>
                    </a:lnTo>
                    <a:lnTo>
                      <a:pt x="487" y="464"/>
                    </a:lnTo>
                    <a:lnTo>
                      <a:pt x="487" y="466"/>
                    </a:lnTo>
                    <a:lnTo>
                      <a:pt x="487" y="468"/>
                    </a:lnTo>
                    <a:lnTo>
                      <a:pt x="487" y="469"/>
                    </a:lnTo>
                    <a:lnTo>
                      <a:pt x="487" y="468"/>
                    </a:lnTo>
                    <a:lnTo>
                      <a:pt x="485" y="464"/>
                    </a:lnTo>
                    <a:lnTo>
                      <a:pt x="482" y="457"/>
                    </a:lnTo>
                    <a:lnTo>
                      <a:pt x="480" y="449"/>
                    </a:lnTo>
                    <a:lnTo>
                      <a:pt x="480" y="446"/>
                    </a:lnTo>
                    <a:lnTo>
                      <a:pt x="480" y="444"/>
                    </a:lnTo>
                    <a:lnTo>
                      <a:pt x="482" y="444"/>
                    </a:lnTo>
                    <a:lnTo>
                      <a:pt x="485" y="446"/>
                    </a:lnTo>
                    <a:lnTo>
                      <a:pt x="487" y="449"/>
                    </a:lnTo>
                    <a:lnTo>
                      <a:pt x="489" y="451"/>
                    </a:lnTo>
                    <a:lnTo>
                      <a:pt x="489" y="432"/>
                    </a:lnTo>
                    <a:lnTo>
                      <a:pt x="485" y="425"/>
                    </a:lnTo>
                    <a:lnTo>
                      <a:pt x="487" y="427"/>
                    </a:lnTo>
                    <a:lnTo>
                      <a:pt x="489" y="427"/>
                    </a:lnTo>
                    <a:lnTo>
                      <a:pt x="490" y="427"/>
                    </a:lnTo>
                    <a:lnTo>
                      <a:pt x="494" y="427"/>
                    </a:lnTo>
                    <a:lnTo>
                      <a:pt x="496" y="427"/>
                    </a:lnTo>
                    <a:lnTo>
                      <a:pt x="497" y="427"/>
                    </a:lnTo>
                    <a:lnTo>
                      <a:pt x="497" y="418"/>
                    </a:lnTo>
                    <a:lnTo>
                      <a:pt x="497" y="412"/>
                    </a:lnTo>
                    <a:lnTo>
                      <a:pt x="497" y="407"/>
                    </a:lnTo>
                    <a:lnTo>
                      <a:pt x="497" y="403"/>
                    </a:lnTo>
                    <a:lnTo>
                      <a:pt x="497" y="400"/>
                    </a:lnTo>
                    <a:lnTo>
                      <a:pt x="499" y="398"/>
                    </a:lnTo>
                    <a:lnTo>
                      <a:pt x="504" y="398"/>
                    </a:lnTo>
                    <a:lnTo>
                      <a:pt x="506" y="396"/>
                    </a:lnTo>
                    <a:lnTo>
                      <a:pt x="507" y="395"/>
                    </a:lnTo>
                    <a:lnTo>
                      <a:pt x="507" y="393"/>
                    </a:lnTo>
                    <a:lnTo>
                      <a:pt x="507" y="391"/>
                    </a:lnTo>
                    <a:lnTo>
                      <a:pt x="506" y="391"/>
                    </a:lnTo>
                    <a:lnTo>
                      <a:pt x="506" y="390"/>
                    </a:lnTo>
                    <a:lnTo>
                      <a:pt x="504" y="390"/>
                    </a:lnTo>
                    <a:lnTo>
                      <a:pt x="499" y="386"/>
                    </a:lnTo>
                    <a:lnTo>
                      <a:pt x="497" y="385"/>
                    </a:lnTo>
                    <a:lnTo>
                      <a:pt x="496" y="383"/>
                    </a:lnTo>
                    <a:lnTo>
                      <a:pt x="497" y="381"/>
                    </a:lnTo>
                    <a:lnTo>
                      <a:pt x="499" y="380"/>
                    </a:lnTo>
                    <a:lnTo>
                      <a:pt x="501" y="380"/>
                    </a:lnTo>
                    <a:lnTo>
                      <a:pt x="502" y="380"/>
                    </a:lnTo>
                    <a:lnTo>
                      <a:pt x="504" y="378"/>
                    </a:lnTo>
                    <a:lnTo>
                      <a:pt x="501" y="371"/>
                    </a:lnTo>
                    <a:lnTo>
                      <a:pt x="501" y="364"/>
                    </a:lnTo>
                    <a:lnTo>
                      <a:pt x="502" y="361"/>
                    </a:lnTo>
                    <a:lnTo>
                      <a:pt x="504" y="356"/>
                    </a:lnTo>
                    <a:lnTo>
                      <a:pt x="506" y="354"/>
                    </a:lnTo>
                    <a:lnTo>
                      <a:pt x="507" y="352"/>
                    </a:lnTo>
                    <a:lnTo>
                      <a:pt x="509" y="352"/>
                    </a:lnTo>
                    <a:lnTo>
                      <a:pt x="509" y="351"/>
                    </a:lnTo>
                    <a:lnTo>
                      <a:pt x="509" y="344"/>
                    </a:lnTo>
                    <a:lnTo>
                      <a:pt x="516" y="339"/>
                    </a:lnTo>
                    <a:lnTo>
                      <a:pt x="514" y="330"/>
                    </a:lnTo>
                    <a:lnTo>
                      <a:pt x="506" y="329"/>
                    </a:lnTo>
                    <a:lnTo>
                      <a:pt x="502" y="324"/>
                    </a:lnTo>
                    <a:lnTo>
                      <a:pt x="504" y="324"/>
                    </a:lnTo>
                    <a:lnTo>
                      <a:pt x="504" y="322"/>
                    </a:lnTo>
                    <a:lnTo>
                      <a:pt x="502" y="320"/>
                    </a:lnTo>
                    <a:lnTo>
                      <a:pt x="502" y="319"/>
                    </a:lnTo>
                    <a:lnTo>
                      <a:pt x="502" y="317"/>
                    </a:lnTo>
                    <a:lnTo>
                      <a:pt x="502" y="315"/>
                    </a:lnTo>
                    <a:lnTo>
                      <a:pt x="502" y="314"/>
                    </a:lnTo>
                    <a:lnTo>
                      <a:pt x="502" y="312"/>
                    </a:lnTo>
                    <a:lnTo>
                      <a:pt x="501" y="298"/>
                    </a:lnTo>
                    <a:lnTo>
                      <a:pt x="496" y="288"/>
                    </a:lnTo>
                    <a:lnTo>
                      <a:pt x="490" y="280"/>
                    </a:lnTo>
                    <a:lnTo>
                      <a:pt x="484" y="271"/>
                    </a:lnTo>
                    <a:lnTo>
                      <a:pt x="477" y="266"/>
                    </a:lnTo>
                    <a:lnTo>
                      <a:pt x="470" y="263"/>
                    </a:lnTo>
                    <a:lnTo>
                      <a:pt x="467" y="259"/>
                    </a:lnTo>
                    <a:lnTo>
                      <a:pt x="465" y="258"/>
                    </a:lnTo>
                    <a:lnTo>
                      <a:pt x="463" y="242"/>
                    </a:lnTo>
                    <a:lnTo>
                      <a:pt x="460" y="232"/>
                    </a:lnTo>
                    <a:lnTo>
                      <a:pt x="453" y="224"/>
                    </a:lnTo>
                    <a:lnTo>
                      <a:pt x="446" y="219"/>
                    </a:lnTo>
                    <a:lnTo>
                      <a:pt x="440" y="215"/>
                    </a:lnTo>
                    <a:lnTo>
                      <a:pt x="435" y="214"/>
                    </a:lnTo>
                    <a:lnTo>
                      <a:pt x="430" y="212"/>
                    </a:lnTo>
                    <a:lnTo>
                      <a:pt x="428" y="212"/>
                    </a:lnTo>
                    <a:lnTo>
                      <a:pt x="428" y="210"/>
                    </a:lnTo>
                    <a:lnTo>
                      <a:pt x="424" y="209"/>
                    </a:lnTo>
                    <a:lnTo>
                      <a:pt x="419" y="204"/>
                    </a:lnTo>
                    <a:lnTo>
                      <a:pt x="414" y="200"/>
                    </a:lnTo>
                    <a:lnTo>
                      <a:pt x="409" y="195"/>
                    </a:lnTo>
                    <a:lnTo>
                      <a:pt x="406" y="190"/>
                    </a:lnTo>
                    <a:lnTo>
                      <a:pt x="402" y="187"/>
                    </a:lnTo>
                    <a:lnTo>
                      <a:pt x="401" y="183"/>
                    </a:lnTo>
                    <a:lnTo>
                      <a:pt x="397" y="175"/>
                    </a:lnTo>
                    <a:lnTo>
                      <a:pt x="392" y="168"/>
                    </a:lnTo>
                    <a:lnTo>
                      <a:pt x="389" y="163"/>
                    </a:lnTo>
                    <a:lnTo>
                      <a:pt x="384" y="161"/>
                    </a:lnTo>
                    <a:lnTo>
                      <a:pt x="380" y="160"/>
                    </a:lnTo>
                    <a:lnTo>
                      <a:pt x="377" y="160"/>
                    </a:lnTo>
                    <a:lnTo>
                      <a:pt x="374" y="160"/>
                    </a:lnTo>
                    <a:lnTo>
                      <a:pt x="372" y="158"/>
                    </a:lnTo>
                    <a:lnTo>
                      <a:pt x="370" y="154"/>
                    </a:lnTo>
                    <a:lnTo>
                      <a:pt x="367" y="153"/>
                    </a:lnTo>
                    <a:lnTo>
                      <a:pt x="365" y="149"/>
                    </a:lnTo>
                    <a:lnTo>
                      <a:pt x="362" y="143"/>
                    </a:lnTo>
                    <a:lnTo>
                      <a:pt x="358" y="138"/>
                    </a:lnTo>
                    <a:lnTo>
                      <a:pt x="355" y="134"/>
                    </a:lnTo>
                    <a:lnTo>
                      <a:pt x="352" y="132"/>
                    </a:lnTo>
                    <a:lnTo>
                      <a:pt x="348" y="131"/>
                    </a:lnTo>
                    <a:lnTo>
                      <a:pt x="347" y="132"/>
                    </a:lnTo>
                    <a:lnTo>
                      <a:pt x="343" y="132"/>
                    </a:lnTo>
                    <a:lnTo>
                      <a:pt x="336" y="131"/>
                    </a:lnTo>
                    <a:lnTo>
                      <a:pt x="331" y="129"/>
                    </a:lnTo>
                    <a:lnTo>
                      <a:pt x="328" y="124"/>
                    </a:lnTo>
                    <a:lnTo>
                      <a:pt x="325" y="119"/>
                    </a:lnTo>
                    <a:lnTo>
                      <a:pt x="321" y="114"/>
                    </a:lnTo>
                    <a:lnTo>
                      <a:pt x="320" y="110"/>
                    </a:lnTo>
                    <a:lnTo>
                      <a:pt x="318" y="107"/>
                    </a:lnTo>
                    <a:lnTo>
                      <a:pt x="318" y="105"/>
                    </a:lnTo>
                    <a:lnTo>
                      <a:pt x="313" y="102"/>
                    </a:lnTo>
                    <a:lnTo>
                      <a:pt x="306" y="95"/>
                    </a:lnTo>
                    <a:lnTo>
                      <a:pt x="301" y="88"/>
                    </a:lnTo>
                    <a:lnTo>
                      <a:pt x="296" y="82"/>
                    </a:lnTo>
                    <a:lnTo>
                      <a:pt x="292" y="75"/>
                    </a:lnTo>
                    <a:lnTo>
                      <a:pt x="291" y="68"/>
                    </a:lnTo>
                    <a:lnTo>
                      <a:pt x="287" y="65"/>
                    </a:lnTo>
                    <a:lnTo>
                      <a:pt x="287" y="63"/>
                    </a:lnTo>
                    <a:lnTo>
                      <a:pt x="287" y="61"/>
                    </a:lnTo>
                    <a:lnTo>
                      <a:pt x="284" y="61"/>
                    </a:lnTo>
                    <a:lnTo>
                      <a:pt x="282" y="61"/>
                    </a:lnTo>
                    <a:lnTo>
                      <a:pt x="281" y="60"/>
                    </a:lnTo>
                    <a:lnTo>
                      <a:pt x="274" y="60"/>
                    </a:lnTo>
                    <a:lnTo>
                      <a:pt x="267" y="58"/>
                    </a:lnTo>
                    <a:lnTo>
                      <a:pt x="262" y="56"/>
                    </a:lnTo>
                    <a:lnTo>
                      <a:pt x="259" y="55"/>
                    </a:lnTo>
                    <a:lnTo>
                      <a:pt x="255" y="53"/>
                    </a:lnTo>
                    <a:lnTo>
                      <a:pt x="254" y="51"/>
                    </a:lnTo>
                    <a:lnTo>
                      <a:pt x="252" y="50"/>
                    </a:lnTo>
                    <a:lnTo>
                      <a:pt x="240" y="48"/>
                    </a:lnTo>
                    <a:lnTo>
                      <a:pt x="235" y="43"/>
                    </a:lnTo>
                    <a:lnTo>
                      <a:pt x="235" y="34"/>
                    </a:lnTo>
                    <a:lnTo>
                      <a:pt x="237" y="24"/>
                    </a:lnTo>
                    <a:lnTo>
                      <a:pt x="242" y="16"/>
                    </a:lnTo>
                    <a:lnTo>
                      <a:pt x="248" y="7"/>
                    </a:lnTo>
                    <a:lnTo>
                      <a:pt x="252" y="2"/>
                    </a:lnTo>
                    <a:lnTo>
                      <a:pt x="254" y="0"/>
                    </a:lnTo>
                    <a:lnTo>
                      <a:pt x="130" y="19"/>
                    </a:lnTo>
                    <a:lnTo>
                      <a:pt x="0" y="33"/>
                    </a:lnTo>
                    <a:lnTo>
                      <a:pt x="73" y="290"/>
                    </a:lnTo>
                    <a:lnTo>
                      <a:pt x="89" y="327"/>
                    </a:lnTo>
                    <a:lnTo>
                      <a:pt x="91" y="329"/>
                    </a:lnTo>
                    <a:lnTo>
                      <a:pt x="93" y="330"/>
                    </a:lnTo>
                    <a:lnTo>
                      <a:pt x="95" y="334"/>
                    </a:lnTo>
                    <a:lnTo>
                      <a:pt x="96" y="337"/>
                    </a:lnTo>
                    <a:lnTo>
                      <a:pt x="100" y="341"/>
                    </a:lnTo>
                    <a:lnTo>
                      <a:pt x="100" y="347"/>
                    </a:lnTo>
                    <a:lnTo>
                      <a:pt x="100" y="352"/>
                    </a:lnTo>
                    <a:lnTo>
                      <a:pt x="101" y="354"/>
                    </a:lnTo>
                    <a:lnTo>
                      <a:pt x="103" y="356"/>
                    </a:lnTo>
                    <a:lnTo>
                      <a:pt x="105" y="356"/>
                    </a:lnTo>
                    <a:lnTo>
                      <a:pt x="108" y="358"/>
                    </a:lnTo>
                    <a:lnTo>
                      <a:pt x="108" y="361"/>
                    </a:lnTo>
                    <a:lnTo>
                      <a:pt x="108" y="364"/>
                    </a:lnTo>
                    <a:lnTo>
                      <a:pt x="105" y="369"/>
                    </a:lnTo>
                    <a:lnTo>
                      <a:pt x="98" y="376"/>
                    </a:lnTo>
                    <a:lnTo>
                      <a:pt x="98" y="378"/>
                    </a:lnTo>
                    <a:lnTo>
                      <a:pt x="96" y="378"/>
                    </a:lnTo>
                    <a:lnTo>
                      <a:pt x="96" y="381"/>
                    </a:lnTo>
                    <a:lnTo>
                      <a:pt x="96" y="383"/>
                    </a:lnTo>
                    <a:lnTo>
                      <a:pt x="95" y="388"/>
                    </a:lnTo>
                    <a:lnTo>
                      <a:pt x="95" y="393"/>
                    </a:lnTo>
                    <a:lnTo>
                      <a:pt x="95" y="400"/>
                    </a:lnTo>
                    <a:lnTo>
                      <a:pt x="95" y="407"/>
                    </a:lnTo>
                    <a:lnTo>
                      <a:pt x="95" y="410"/>
                    </a:lnTo>
                    <a:lnTo>
                      <a:pt x="93" y="413"/>
                    </a:lnTo>
                    <a:lnTo>
                      <a:pt x="93" y="418"/>
                    </a:lnTo>
                    <a:lnTo>
                      <a:pt x="93" y="424"/>
                    </a:lnTo>
                    <a:lnTo>
                      <a:pt x="93" y="432"/>
                    </a:lnTo>
                    <a:lnTo>
                      <a:pt x="95" y="439"/>
                    </a:lnTo>
                    <a:lnTo>
                      <a:pt x="98" y="446"/>
                    </a:lnTo>
                    <a:lnTo>
                      <a:pt x="103" y="451"/>
                    </a:lnTo>
                    <a:lnTo>
                      <a:pt x="103" y="454"/>
                    </a:lnTo>
                    <a:lnTo>
                      <a:pt x="103" y="457"/>
                    </a:lnTo>
                    <a:lnTo>
                      <a:pt x="105" y="464"/>
                    </a:lnTo>
                    <a:lnTo>
                      <a:pt x="105" y="471"/>
                    </a:lnTo>
                    <a:lnTo>
                      <a:pt x="105" y="478"/>
                    </a:lnTo>
                    <a:lnTo>
                      <a:pt x="105" y="483"/>
                    </a:lnTo>
                    <a:lnTo>
                      <a:pt x="105" y="488"/>
                    </a:lnTo>
                    <a:lnTo>
                      <a:pt x="105" y="490"/>
                    </a:lnTo>
                    <a:lnTo>
                      <a:pt x="122" y="522"/>
                    </a:lnTo>
                    <a:lnTo>
                      <a:pt x="139" y="554"/>
                    </a:lnTo>
                    <a:lnTo>
                      <a:pt x="418" y="535"/>
                    </a:lnTo>
                    <a:lnTo>
                      <a:pt x="428" y="557"/>
                    </a:lnTo>
                    <a:lnTo>
                      <a:pt x="443" y="557"/>
                    </a:lnTo>
                    <a:lnTo>
                      <a:pt x="443" y="556"/>
                    </a:lnTo>
                    <a:lnTo>
                      <a:pt x="441" y="552"/>
                    </a:lnTo>
                    <a:lnTo>
                      <a:pt x="441" y="549"/>
                    </a:lnTo>
                    <a:lnTo>
                      <a:pt x="441" y="544"/>
                    </a:lnTo>
                    <a:lnTo>
                      <a:pt x="440" y="539"/>
                    </a:lnTo>
                    <a:lnTo>
                      <a:pt x="440" y="534"/>
                    </a:lnTo>
                    <a:lnTo>
                      <a:pt x="440" y="530"/>
                    </a:lnTo>
                    <a:lnTo>
                      <a:pt x="440" y="528"/>
                    </a:lnTo>
                    <a:lnTo>
                      <a:pt x="435" y="520"/>
                    </a:lnTo>
                    <a:lnTo>
                      <a:pt x="435" y="512"/>
                    </a:lnTo>
                    <a:lnTo>
                      <a:pt x="435" y="506"/>
                    </a:lnTo>
                    <a:lnTo>
                      <a:pt x="438" y="503"/>
                    </a:lnTo>
                    <a:lnTo>
                      <a:pt x="441" y="500"/>
                    </a:lnTo>
                    <a:lnTo>
                      <a:pt x="443" y="498"/>
                    </a:lnTo>
                    <a:lnTo>
                      <a:pt x="446" y="498"/>
                    </a:lnTo>
                    <a:lnTo>
                      <a:pt x="448" y="498"/>
                    </a:lnTo>
                    <a:lnTo>
                      <a:pt x="453" y="501"/>
                    </a:lnTo>
                    <a:lnTo>
                      <a:pt x="462" y="503"/>
                    </a:lnTo>
                    <a:lnTo>
                      <a:pt x="468" y="505"/>
                    </a:lnTo>
                    <a:lnTo>
                      <a:pt x="475" y="506"/>
                    </a:lnTo>
                    <a:lnTo>
                      <a:pt x="482" y="506"/>
                    </a:lnTo>
                    <a:lnTo>
                      <a:pt x="485" y="506"/>
                    </a:lnTo>
                    <a:lnTo>
                      <a:pt x="489" y="506"/>
                    </a:lnTo>
                    <a:lnTo>
                      <a:pt x="490" y="506"/>
                    </a:lnTo>
                    <a:lnTo>
                      <a:pt x="492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0" name="Freeform 183"/>
              <p:cNvSpPr>
                <a:spLocks/>
              </p:cNvSpPr>
              <p:nvPr/>
            </p:nvSpPr>
            <p:spPr bwMode="auto">
              <a:xfrm>
                <a:off x="3976" y="2396"/>
                <a:ext cx="516" cy="557"/>
              </a:xfrm>
              <a:custGeom>
                <a:avLst/>
                <a:gdLst>
                  <a:gd name="T0" fmla="*/ 492 w 516"/>
                  <a:gd name="T1" fmla="*/ 474 h 557"/>
                  <a:gd name="T2" fmla="*/ 485 w 516"/>
                  <a:gd name="T3" fmla="*/ 462 h 557"/>
                  <a:gd name="T4" fmla="*/ 487 w 516"/>
                  <a:gd name="T5" fmla="*/ 469 h 557"/>
                  <a:gd name="T6" fmla="*/ 480 w 516"/>
                  <a:gd name="T7" fmla="*/ 449 h 557"/>
                  <a:gd name="T8" fmla="*/ 487 w 516"/>
                  <a:gd name="T9" fmla="*/ 449 h 557"/>
                  <a:gd name="T10" fmla="*/ 485 w 516"/>
                  <a:gd name="T11" fmla="*/ 425 h 557"/>
                  <a:gd name="T12" fmla="*/ 494 w 516"/>
                  <a:gd name="T13" fmla="*/ 427 h 557"/>
                  <a:gd name="T14" fmla="*/ 497 w 516"/>
                  <a:gd name="T15" fmla="*/ 418 h 557"/>
                  <a:gd name="T16" fmla="*/ 499 w 516"/>
                  <a:gd name="T17" fmla="*/ 398 h 557"/>
                  <a:gd name="T18" fmla="*/ 506 w 516"/>
                  <a:gd name="T19" fmla="*/ 396 h 557"/>
                  <a:gd name="T20" fmla="*/ 506 w 516"/>
                  <a:gd name="T21" fmla="*/ 390 h 557"/>
                  <a:gd name="T22" fmla="*/ 496 w 516"/>
                  <a:gd name="T23" fmla="*/ 383 h 557"/>
                  <a:gd name="T24" fmla="*/ 504 w 516"/>
                  <a:gd name="T25" fmla="*/ 378 h 557"/>
                  <a:gd name="T26" fmla="*/ 504 w 516"/>
                  <a:gd name="T27" fmla="*/ 356 h 557"/>
                  <a:gd name="T28" fmla="*/ 509 w 516"/>
                  <a:gd name="T29" fmla="*/ 344 h 557"/>
                  <a:gd name="T30" fmla="*/ 504 w 516"/>
                  <a:gd name="T31" fmla="*/ 324 h 557"/>
                  <a:gd name="T32" fmla="*/ 502 w 516"/>
                  <a:gd name="T33" fmla="*/ 317 h 557"/>
                  <a:gd name="T34" fmla="*/ 502 w 516"/>
                  <a:gd name="T35" fmla="*/ 312 h 557"/>
                  <a:gd name="T36" fmla="*/ 477 w 516"/>
                  <a:gd name="T37" fmla="*/ 266 h 557"/>
                  <a:gd name="T38" fmla="*/ 463 w 516"/>
                  <a:gd name="T39" fmla="*/ 242 h 557"/>
                  <a:gd name="T40" fmla="*/ 435 w 516"/>
                  <a:gd name="T41" fmla="*/ 214 h 557"/>
                  <a:gd name="T42" fmla="*/ 424 w 516"/>
                  <a:gd name="T43" fmla="*/ 209 h 557"/>
                  <a:gd name="T44" fmla="*/ 402 w 516"/>
                  <a:gd name="T45" fmla="*/ 187 h 557"/>
                  <a:gd name="T46" fmla="*/ 389 w 516"/>
                  <a:gd name="T47" fmla="*/ 163 h 557"/>
                  <a:gd name="T48" fmla="*/ 374 w 516"/>
                  <a:gd name="T49" fmla="*/ 160 h 557"/>
                  <a:gd name="T50" fmla="*/ 365 w 516"/>
                  <a:gd name="T51" fmla="*/ 149 h 557"/>
                  <a:gd name="T52" fmla="*/ 352 w 516"/>
                  <a:gd name="T53" fmla="*/ 132 h 557"/>
                  <a:gd name="T54" fmla="*/ 343 w 516"/>
                  <a:gd name="T55" fmla="*/ 132 h 557"/>
                  <a:gd name="T56" fmla="*/ 321 w 516"/>
                  <a:gd name="T57" fmla="*/ 114 h 557"/>
                  <a:gd name="T58" fmla="*/ 313 w 516"/>
                  <a:gd name="T59" fmla="*/ 102 h 557"/>
                  <a:gd name="T60" fmla="*/ 291 w 516"/>
                  <a:gd name="T61" fmla="*/ 68 h 557"/>
                  <a:gd name="T62" fmla="*/ 284 w 516"/>
                  <a:gd name="T63" fmla="*/ 61 h 557"/>
                  <a:gd name="T64" fmla="*/ 267 w 516"/>
                  <a:gd name="T65" fmla="*/ 58 h 557"/>
                  <a:gd name="T66" fmla="*/ 252 w 516"/>
                  <a:gd name="T67" fmla="*/ 50 h 557"/>
                  <a:gd name="T68" fmla="*/ 235 w 516"/>
                  <a:gd name="T69" fmla="*/ 34 h 557"/>
                  <a:gd name="T70" fmla="*/ 254 w 516"/>
                  <a:gd name="T71" fmla="*/ 0 h 557"/>
                  <a:gd name="T72" fmla="*/ 89 w 516"/>
                  <a:gd name="T73" fmla="*/ 327 h 557"/>
                  <a:gd name="T74" fmla="*/ 96 w 516"/>
                  <a:gd name="T75" fmla="*/ 337 h 557"/>
                  <a:gd name="T76" fmla="*/ 101 w 516"/>
                  <a:gd name="T77" fmla="*/ 354 h 557"/>
                  <a:gd name="T78" fmla="*/ 108 w 516"/>
                  <a:gd name="T79" fmla="*/ 364 h 557"/>
                  <a:gd name="T80" fmla="*/ 96 w 516"/>
                  <a:gd name="T81" fmla="*/ 378 h 557"/>
                  <a:gd name="T82" fmla="*/ 95 w 516"/>
                  <a:gd name="T83" fmla="*/ 400 h 557"/>
                  <a:gd name="T84" fmla="*/ 93 w 516"/>
                  <a:gd name="T85" fmla="*/ 418 h 557"/>
                  <a:gd name="T86" fmla="*/ 103 w 516"/>
                  <a:gd name="T87" fmla="*/ 451 h 557"/>
                  <a:gd name="T88" fmla="*/ 105 w 516"/>
                  <a:gd name="T89" fmla="*/ 471 h 557"/>
                  <a:gd name="T90" fmla="*/ 122 w 516"/>
                  <a:gd name="T91" fmla="*/ 522 h 557"/>
                  <a:gd name="T92" fmla="*/ 443 w 516"/>
                  <a:gd name="T93" fmla="*/ 557 h 557"/>
                  <a:gd name="T94" fmla="*/ 440 w 516"/>
                  <a:gd name="T95" fmla="*/ 539 h 557"/>
                  <a:gd name="T96" fmla="*/ 435 w 516"/>
                  <a:gd name="T97" fmla="*/ 520 h 557"/>
                  <a:gd name="T98" fmla="*/ 443 w 516"/>
                  <a:gd name="T99" fmla="*/ 498 h 557"/>
                  <a:gd name="T100" fmla="*/ 462 w 516"/>
                  <a:gd name="T101" fmla="*/ 503 h 557"/>
                  <a:gd name="T102" fmla="*/ 489 w 516"/>
                  <a:gd name="T103" fmla="*/ 506 h 55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16"/>
                  <a:gd name="T157" fmla="*/ 0 h 557"/>
                  <a:gd name="T158" fmla="*/ 516 w 516"/>
                  <a:gd name="T159" fmla="*/ 557 h 55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16" h="557">
                    <a:moveTo>
                      <a:pt x="492" y="498"/>
                    </a:moveTo>
                    <a:lnTo>
                      <a:pt x="487" y="493"/>
                    </a:lnTo>
                    <a:lnTo>
                      <a:pt x="485" y="490"/>
                    </a:lnTo>
                    <a:lnTo>
                      <a:pt x="490" y="488"/>
                    </a:lnTo>
                    <a:lnTo>
                      <a:pt x="492" y="474"/>
                    </a:lnTo>
                    <a:lnTo>
                      <a:pt x="489" y="474"/>
                    </a:lnTo>
                    <a:lnTo>
                      <a:pt x="489" y="471"/>
                    </a:lnTo>
                    <a:lnTo>
                      <a:pt x="490" y="464"/>
                    </a:lnTo>
                    <a:lnTo>
                      <a:pt x="485" y="462"/>
                    </a:lnTo>
                    <a:lnTo>
                      <a:pt x="487" y="464"/>
                    </a:lnTo>
                    <a:lnTo>
                      <a:pt x="487" y="466"/>
                    </a:lnTo>
                    <a:lnTo>
                      <a:pt x="487" y="468"/>
                    </a:lnTo>
                    <a:lnTo>
                      <a:pt x="487" y="469"/>
                    </a:lnTo>
                    <a:lnTo>
                      <a:pt x="487" y="468"/>
                    </a:lnTo>
                    <a:lnTo>
                      <a:pt x="485" y="464"/>
                    </a:lnTo>
                    <a:lnTo>
                      <a:pt x="482" y="457"/>
                    </a:lnTo>
                    <a:lnTo>
                      <a:pt x="480" y="449"/>
                    </a:lnTo>
                    <a:lnTo>
                      <a:pt x="480" y="446"/>
                    </a:lnTo>
                    <a:lnTo>
                      <a:pt x="480" y="444"/>
                    </a:lnTo>
                    <a:lnTo>
                      <a:pt x="482" y="444"/>
                    </a:lnTo>
                    <a:lnTo>
                      <a:pt x="485" y="446"/>
                    </a:lnTo>
                    <a:lnTo>
                      <a:pt x="487" y="449"/>
                    </a:lnTo>
                    <a:lnTo>
                      <a:pt x="489" y="451"/>
                    </a:lnTo>
                    <a:lnTo>
                      <a:pt x="489" y="432"/>
                    </a:lnTo>
                    <a:lnTo>
                      <a:pt x="485" y="425"/>
                    </a:lnTo>
                    <a:lnTo>
                      <a:pt x="487" y="427"/>
                    </a:lnTo>
                    <a:lnTo>
                      <a:pt x="489" y="427"/>
                    </a:lnTo>
                    <a:lnTo>
                      <a:pt x="490" y="427"/>
                    </a:lnTo>
                    <a:lnTo>
                      <a:pt x="494" y="427"/>
                    </a:lnTo>
                    <a:lnTo>
                      <a:pt x="496" y="427"/>
                    </a:lnTo>
                    <a:lnTo>
                      <a:pt x="497" y="427"/>
                    </a:lnTo>
                    <a:lnTo>
                      <a:pt x="497" y="418"/>
                    </a:lnTo>
                    <a:lnTo>
                      <a:pt x="497" y="412"/>
                    </a:lnTo>
                    <a:lnTo>
                      <a:pt x="497" y="407"/>
                    </a:lnTo>
                    <a:lnTo>
                      <a:pt x="497" y="403"/>
                    </a:lnTo>
                    <a:lnTo>
                      <a:pt x="497" y="400"/>
                    </a:lnTo>
                    <a:lnTo>
                      <a:pt x="499" y="398"/>
                    </a:lnTo>
                    <a:lnTo>
                      <a:pt x="504" y="398"/>
                    </a:lnTo>
                    <a:lnTo>
                      <a:pt x="506" y="396"/>
                    </a:lnTo>
                    <a:lnTo>
                      <a:pt x="507" y="395"/>
                    </a:lnTo>
                    <a:lnTo>
                      <a:pt x="507" y="393"/>
                    </a:lnTo>
                    <a:lnTo>
                      <a:pt x="507" y="391"/>
                    </a:lnTo>
                    <a:lnTo>
                      <a:pt x="506" y="391"/>
                    </a:lnTo>
                    <a:lnTo>
                      <a:pt x="506" y="390"/>
                    </a:lnTo>
                    <a:lnTo>
                      <a:pt x="504" y="390"/>
                    </a:lnTo>
                    <a:lnTo>
                      <a:pt x="499" y="386"/>
                    </a:lnTo>
                    <a:lnTo>
                      <a:pt x="497" y="385"/>
                    </a:lnTo>
                    <a:lnTo>
                      <a:pt x="496" y="383"/>
                    </a:lnTo>
                    <a:lnTo>
                      <a:pt x="497" y="381"/>
                    </a:lnTo>
                    <a:lnTo>
                      <a:pt x="499" y="380"/>
                    </a:lnTo>
                    <a:lnTo>
                      <a:pt x="501" y="380"/>
                    </a:lnTo>
                    <a:lnTo>
                      <a:pt x="502" y="380"/>
                    </a:lnTo>
                    <a:lnTo>
                      <a:pt x="504" y="378"/>
                    </a:lnTo>
                    <a:lnTo>
                      <a:pt x="501" y="371"/>
                    </a:lnTo>
                    <a:lnTo>
                      <a:pt x="501" y="364"/>
                    </a:lnTo>
                    <a:lnTo>
                      <a:pt x="502" y="361"/>
                    </a:lnTo>
                    <a:lnTo>
                      <a:pt x="504" y="356"/>
                    </a:lnTo>
                    <a:lnTo>
                      <a:pt x="506" y="354"/>
                    </a:lnTo>
                    <a:lnTo>
                      <a:pt x="507" y="352"/>
                    </a:lnTo>
                    <a:lnTo>
                      <a:pt x="509" y="352"/>
                    </a:lnTo>
                    <a:lnTo>
                      <a:pt x="509" y="351"/>
                    </a:lnTo>
                    <a:lnTo>
                      <a:pt x="509" y="344"/>
                    </a:lnTo>
                    <a:lnTo>
                      <a:pt x="516" y="339"/>
                    </a:lnTo>
                    <a:lnTo>
                      <a:pt x="514" y="330"/>
                    </a:lnTo>
                    <a:lnTo>
                      <a:pt x="506" y="329"/>
                    </a:lnTo>
                    <a:lnTo>
                      <a:pt x="502" y="324"/>
                    </a:lnTo>
                    <a:lnTo>
                      <a:pt x="504" y="324"/>
                    </a:lnTo>
                    <a:lnTo>
                      <a:pt x="504" y="322"/>
                    </a:lnTo>
                    <a:lnTo>
                      <a:pt x="502" y="320"/>
                    </a:lnTo>
                    <a:lnTo>
                      <a:pt x="502" y="319"/>
                    </a:lnTo>
                    <a:lnTo>
                      <a:pt x="502" y="317"/>
                    </a:lnTo>
                    <a:lnTo>
                      <a:pt x="502" y="315"/>
                    </a:lnTo>
                    <a:lnTo>
                      <a:pt x="502" y="314"/>
                    </a:lnTo>
                    <a:lnTo>
                      <a:pt x="502" y="312"/>
                    </a:lnTo>
                    <a:lnTo>
                      <a:pt x="501" y="298"/>
                    </a:lnTo>
                    <a:lnTo>
                      <a:pt x="496" y="288"/>
                    </a:lnTo>
                    <a:lnTo>
                      <a:pt x="490" y="280"/>
                    </a:lnTo>
                    <a:lnTo>
                      <a:pt x="484" y="271"/>
                    </a:lnTo>
                    <a:lnTo>
                      <a:pt x="477" y="266"/>
                    </a:lnTo>
                    <a:lnTo>
                      <a:pt x="470" y="263"/>
                    </a:lnTo>
                    <a:lnTo>
                      <a:pt x="467" y="259"/>
                    </a:lnTo>
                    <a:lnTo>
                      <a:pt x="465" y="258"/>
                    </a:lnTo>
                    <a:lnTo>
                      <a:pt x="463" y="242"/>
                    </a:lnTo>
                    <a:lnTo>
                      <a:pt x="460" y="232"/>
                    </a:lnTo>
                    <a:lnTo>
                      <a:pt x="453" y="224"/>
                    </a:lnTo>
                    <a:lnTo>
                      <a:pt x="446" y="219"/>
                    </a:lnTo>
                    <a:lnTo>
                      <a:pt x="440" y="215"/>
                    </a:lnTo>
                    <a:lnTo>
                      <a:pt x="435" y="214"/>
                    </a:lnTo>
                    <a:lnTo>
                      <a:pt x="430" y="212"/>
                    </a:lnTo>
                    <a:lnTo>
                      <a:pt x="428" y="212"/>
                    </a:lnTo>
                    <a:lnTo>
                      <a:pt x="428" y="210"/>
                    </a:lnTo>
                    <a:lnTo>
                      <a:pt x="424" y="209"/>
                    </a:lnTo>
                    <a:lnTo>
                      <a:pt x="419" y="204"/>
                    </a:lnTo>
                    <a:lnTo>
                      <a:pt x="414" y="200"/>
                    </a:lnTo>
                    <a:lnTo>
                      <a:pt x="409" y="195"/>
                    </a:lnTo>
                    <a:lnTo>
                      <a:pt x="406" y="190"/>
                    </a:lnTo>
                    <a:lnTo>
                      <a:pt x="402" y="187"/>
                    </a:lnTo>
                    <a:lnTo>
                      <a:pt x="401" y="183"/>
                    </a:lnTo>
                    <a:lnTo>
                      <a:pt x="397" y="175"/>
                    </a:lnTo>
                    <a:lnTo>
                      <a:pt x="392" y="168"/>
                    </a:lnTo>
                    <a:lnTo>
                      <a:pt x="389" y="163"/>
                    </a:lnTo>
                    <a:lnTo>
                      <a:pt x="384" y="161"/>
                    </a:lnTo>
                    <a:lnTo>
                      <a:pt x="380" y="160"/>
                    </a:lnTo>
                    <a:lnTo>
                      <a:pt x="377" y="160"/>
                    </a:lnTo>
                    <a:lnTo>
                      <a:pt x="374" y="160"/>
                    </a:lnTo>
                    <a:lnTo>
                      <a:pt x="372" y="158"/>
                    </a:lnTo>
                    <a:lnTo>
                      <a:pt x="370" y="154"/>
                    </a:lnTo>
                    <a:lnTo>
                      <a:pt x="367" y="153"/>
                    </a:lnTo>
                    <a:lnTo>
                      <a:pt x="365" y="149"/>
                    </a:lnTo>
                    <a:lnTo>
                      <a:pt x="362" y="143"/>
                    </a:lnTo>
                    <a:lnTo>
                      <a:pt x="358" y="138"/>
                    </a:lnTo>
                    <a:lnTo>
                      <a:pt x="355" y="134"/>
                    </a:lnTo>
                    <a:lnTo>
                      <a:pt x="352" y="132"/>
                    </a:lnTo>
                    <a:lnTo>
                      <a:pt x="348" y="131"/>
                    </a:lnTo>
                    <a:lnTo>
                      <a:pt x="347" y="132"/>
                    </a:lnTo>
                    <a:lnTo>
                      <a:pt x="343" y="132"/>
                    </a:lnTo>
                    <a:lnTo>
                      <a:pt x="336" y="131"/>
                    </a:lnTo>
                    <a:lnTo>
                      <a:pt x="331" y="129"/>
                    </a:lnTo>
                    <a:lnTo>
                      <a:pt x="328" y="124"/>
                    </a:lnTo>
                    <a:lnTo>
                      <a:pt x="325" y="119"/>
                    </a:lnTo>
                    <a:lnTo>
                      <a:pt x="321" y="114"/>
                    </a:lnTo>
                    <a:lnTo>
                      <a:pt x="320" y="110"/>
                    </a:lnTo>
                    <a:lnTo>
                      <a:pt x="318" y="107"/>
                    </a:lnTo>
                    <a:lnTo>
                      <a:pt x="318" y="105"/>
                    </a:lnTo>
                    <a:lnTo>
                      <a:pt x="313" y="102"/>
                    </a:lnTo>
                    <a:lnTo>
                      <a:pt x="306" y="95"/>
                    </a:lnTo>
                    <a:lnTo>
                      <a:pt x="301" y="88"/>
                    </a:lnTo>
                    <a:lnTo>
                      <a:pt x="296" y="82"/>
                    </a:lnTo>
                    <a:lnTo>
                      <a:pt x="292" y="75"/>
                    </a:lnTo>
                    <a:lnTo>
                      <a:pt x="291" y="68"/>
                    </a:lnTo>
                    <a:lnTo>
                      <a:pt x="287" y="65"/>
                    </a:lnTo>
                    <a:lnTo>
                      <a:pt x="287" y="63"/>
                    </a:lnTo>
                    <a:lnTo>
                      <a:pt x="287" y="61"/>
                    </a:lnTo>
                    <a:lnTo>
                      <a:pt x="284" y="61"/>
                    </a:lnTo>
                    <a:lnTo>
                      <a:pt x="282" y="61"/>
                    </a:lnTo>
                    <a:lnTo>
                      <a:pt x="281" y="60"/>
                    </a:lnTo>
                    <a:lnTo>
                      <a:pt x="274" y="60"/>
                    </a:lnTo>
                    <a:lnTo>
                      <a:pt x="267" y="58"/>
                    </a:lnTo>
                    <a:lnTo>
                      <a:pt x="262" y="56"/>
                    </a:lnTo>
                    <a:lnTo>
                      <a:pt x="259" y="55"/>
                    </a:lnTo>
                    <a:lnTo>
                      <a:pt x="255" y="53"/>
                    </a:lnTo>
                    <a:lnTo>
                      <a:pt x="254" y="51"/>
                    </a:lnTo>
                    <a:lnTo>
                      <a:pt x="252" y="50"/>
                    </a:lnTo>
                    <a:lnTo>
                      <a:pt x="240" y="48"/>
                    </a:lnTo>
                    <a:lnTo>
                      <a:pt x="235" y="43"/>
                    </a:lnTo>
                    <a:lnTo>
                      <a:pt x="235" y="34"/>
                    </a:lnTo>
                    <a:lnTo>
                      <a:pt x="237" y="24"/>
                    </a:lnTo>
                    <a:lnTo>
                      <a:pt x="242" y="16"/>
                    </a:lnTo>
                    <a:lnTo>
                      <a:pt x="248" y="7"/>
                    </a:lnTo>
                    <a:lnTo>
                      <a:pt x="252" y="2"/>
                    </a:lnTo>
                    <a:lnTo>
                      <a:pt x="254" y="0"/>
                    </a:lnTo>
                    <a:lnTo>
                      <a:pt x="130" y="19"/>
                    </a:lnTo>
                    <a:lnTo>
                      <a:pt x="0" y="33"/>
                    </a:lnTo>
                    <a:lnTo>
                      <a:pt x="73" y="290"/>
                    </a:lnTo>
                    <a:lnTo>
                      <a:pt x="89" y="327"/>
                    </a:lnTo>
                    <a:lnTo>
                      <a:pt x="91" y="329"/>
                    </a:lnTo>
                    <a:lnTo>
                      <a:pt x="93" y="330"/>
                    </a:lnTo>
                    <a:lnTo>
                      <a:pt x="95" y="334"/>
                    </a:lnTo>
                    <a:lnTo>
                      <a:pt x="96" y="337"/>
                    </a:lnTo>
                    <a:lnTo>
                      <a:pt x="100" y="341"/>
                    </a:lnTo>
                    <a:lnTo>
                      <a:pt x="100" y="347"/>
                    </a:lnTo>
                    <a:lnTo>
                      <a:pt x="100" y="352"/>
                    </a:lnTo>
                    <a:lnTo>
                      <a:pt x="101" y="354"/>
                    </a:lnTo>
                    <a:lnTo>
                      <a:pt x="103" y="356"/>
                    </a:lnTo>
                    <a:lnTo>
                      <a:pt x="105" y="356"/>
                    </a:lnTo>
                    <a:lnTo>
                      <a:pt x="108" y="358"/>
                    </a:lnTo>
                    <a:lnTo>
                      <a:pt x="108" y="361"/>
                    </a:lnTo>
                    <a:lnTo>
                      <a:pt x="108" y="364"/>
                    </a:lnTo>
                    <a:lnTo>
                      <a:pt x="105" y="369"/>
                    </a:lnTo>
                    <a:lnTo>
                      <a:pt x="98" y="376"/>
                    </a:lnTo>
                    <a:lnTo>
                      <a:pt x="98" y="378"/>
                    </a:lnTo>
                    <a:lnTo>
                      <a:pt x="96" y="378"/>
                    </a:lnTo>
                    <a:lnTo>
                      <a:pt x="96" y="381"/>
                    </a:lnTo>
                    <a:lnTo>
                      <a:pt x="96" y="383"/>
                    </a:lnTo>
                    <a:lnTo>
                      <a:pt x="95" y="388"/>
                    </a:lnTo>
                    <a:lnTo>
                      <a:pt x="95" y="393"/>
                    </a:lnTo>
                    <a:lnTo>
                      <a:pt x="95" y="400"/>
                    </a:lnTo>
                    <a:lnTo>
                      <a:pt x="95" y="407"/>
                    </a:lnTo>
                    <a:lnTo>
                      <a:pt x="95" y="410"/>
                    </a:lnTo>
                    <a:lnTo>
                      <a:pt x="93" y="413"/>
                    </a:lnTo>
                    <a:lnTo>
                      <a:pt x="93" y="418"/>
                    </a:lnTo>
                    <a:lnTo>
                      <a:pt x="93" y="424"/>
                    </a:lnTo>
                    <a:lnTo>
                      <a:pt x="93" y="432"/>
                    </a:lnTo>
                    <a:lnTo>
                      <a:pt x="95" y="439"/>
                    </a:lnTo>
                    <a:lnTo>
                      <a:pt x="98" y="446"/>
                    </a:lnTo>
                    <a:lnTo>
                      <a:pt x="103" y="451"/>
                    </a:lnTo>
                    <a:lnTo>
                      <a:pt x="103" y="454"/>
                    </a:lnTo>
                    <a:lnTo>
                      <a:pt x="103" y="457"/>
                    </a:lnTo>
                    <a:lnTo>
                      <a:pt x="105" y="464"/>
                    </a:lnTo>
                    <a:lnTo>
                      <a:pt x="105" y="471"/>
                    </a:lnTo>
                    <a:lnTo>
                      <a:pt x="105" y="478"/>
                    </a:lnTo>
                    <a:lnTo>
                      <a:pt x="105" y="483"/>
                    </a:lnTo>
                    <a:lnTo>
                      <a:pt x="105" y="488"/>
                    </a:lnTo>
                    <a:lnTo>
                      <a:pt x="105" y="490"/>
                    </a:lnTo>
                    <a:lnTo>
                      <a:pt x="122" y="522"/>
                    </a:lnTo>
                    <a:lnTo>
                      <a:pt x="139" y="554"/>
                    </a:lnTo>
                    <a:lnTo>
                      <a:pt x="418" y="535"/>
                    </a:lnTo>
                    <a:lnTo>
                      <a:pt x="428" y="557"/>
                    </a:lnTo>
                    <a:lnTo>
                      <a:pt x="443" y="557"/>
                    </a:lnTo>
                    <a:lnTo>
                      <a:pt x="443" y="556"/>
                    </a:lnTo>
                    <a:lnTo>
                      <a:pt x="441" y="552"/>
                    </a:lnTo>
                    <a:lnTo>
                      <a:pt x="441" y="549"/>
                    </a:lnTo>
                    <a:lnTo>
                      <a:pt x="441" y="544"/>
                    </a:lnTo>
                    <a:lnTo>
                      <a:pt x="440" y="539"/>
                    </a:lnTo>
                    <a:lnTo>
                      <a:pt x="440" y="534"/>
                    </a:lnTo>
                    <a:lnTo>
                      <a:pt x="440" y="530"/>
                    </a:lnTo>
                    <a:lnTo>
                      <a:pt x="440" y="528"/>
                    </a:lnTo>
                    <a:lnTo>
                      <a:pt x="435" y="520"/>
                    </a:lnTo>
                    <a:lnTo>
                      <a:pt x="435" y="512"/>
                    </a:lnTo>
                    <a:lnTo>
                      <a:pt x="435" y="506"/>
                    </a:lnTo>
                    <a:lnTo>
                      <a:pt x="438" y="503"/>
                    </a:lnTo>
                    <a:lnTo>
                      <a:pt x="441" y="500"/>
                    </a:lnTo>
                    <a:lnTo>
                      <a:pt x="443" y="498"/>
                    </a:lnTo>
                    <a:lnTo>
                      <a:pt x="446" y="498"/>
                    </a:lnTo>
                    <a:lnTo>
                      <a:pt x="448" y="498"/>
                    </a:lnTo>
                    <a:lnTo>
                      <a:pt x="453" y="501"/>
                    </a:lnTo>
                    <a:lnTo>
                      <a:pt x="462" y="503"/>
                    </a:lnTo>
                    <a:lnTo>
                      <a:pt x="468" y="505"/>
                    </a:lnTo>
                    <a:lnTo>
                      <a:pt x="475" y="506"/>
                    </a:lnTo>
                    <a:lnTo>
                      <a:pt x="482" y="506"/>
                    </a:lnTo>
                    <a:lnTo>
                      <a:pt x="485" y="506"/>
                    </a:lnTo>
                    <a:lnTo>
                      <a:pt x="489" y="506"/>
                    </a:lnTo>
                    <a:lnTo>
                      <a:pt x="490" y="506"/>
                    </a:lnTo>
                    <a:lnTo>
                      <a:pt x="492" y="498"/>
                    </a:lnTo>
                  </a:path>
                </a:pathLst>
              </a:custGeom>
              <a:solidFill>
                <a:srgbClr val="DDDDDD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805" name="Group 184"/>
            <p:cNvGrpSpPr>
              <a:grpSpLocks/>
            </p:cNvGrpSpPr>
            <p:nvPr/>
          </p:nvGrpSpPr>
          <p:grpSpPr bwMode="auto">
            <a:xfrm>
              <a:off x="9528175" y="3705225"/>
              <a:ext cx="352425" cy="158750"/>
              <a:chOff x="4972" y="1195"/>
              <a:chExt cx="342" cy="188"/>
            </a:xfrm>
          </p:grpSpPr>
          <p:sp>
            <p:nvSpPr>
              <p:cNvPr id="572" name="Freeform 185"/>
              <p:cNvSpPr>
                <a:spLocks/>
              </p:cNvSpPr>
              <p:nvPr/>
            </p:nvSpPr>
            <p:spPr bwMode="auto">
              <a:xfrm>
                <a:off x="5289" y="1357"/>
                <a:ext cx="25" cy="17"/>
              </a:xfrm>
              <a:custGeom>
                <a:avLst/>
                <a:gdLst>
                  <a:gd name="T0" fmla="*/ 0 w 25"/>
                  <a:gd name="T1" fmla="*/ 17 h 17"/>
                  <a:gd name="T2" fmla="*/ 2 w 25"/>
                  <a:gd name="T3" fmla="*/ 17 h 17"/>
                  <a:gd name="T4" fmla="*/ 7 w 25"/>
                  <a:gd name="T5" fmla="*/ 17 h 17"/>
                  <a:gd name="T6" fmla="*/ 12 w 25"/>
                  <a:gd name="T7" fmla="*/ 17 h 17"/>
                  <a:gd name="T8" fmla="*/ 19 w 25"/>
                  <a:gd name="T9" fmla="*/ 15 h 17"/>
                  <a:gd name="T10" fmla="*/ 24 w 25"/>
                  <a:gd name="T11" fmla="*/ 13 h 17"/>
                  <a:gd name="T12" fmla="*/ 25 w 25"/>
                  <a:gd name="T13" fmla="*/ 10 h 17"/>
                  <a:gd name="T14" fmla="*/ 24 w 25"/>
                  <a:gd name="T15" fmla="*/ 6 h 17"/>
                  <a:gd name="T16" fmla="*/ 19 w 25"/>
                  <a:gd name="T17" fmla="*/ 1 h 17"/>
                  <a:gd name="T18" fmla="*/ 19 w 25"/>
                  <a:gd name="T19" fmla="*/ 0 h 17"/>
                  <a:gd name="T20" fmla="*/ 17 w 25"/>
                  <a:gd name="T21" fmla="*/ 0 h 17"/>
                  <a:gd name="T22" fmla="*/ 15 w 25"/>
                  <a:gd name="T23" fmla="*/ 3 h 17"/>
                  <a:gd name="T24" fmla="*/ 15 w 25"/>
                  <a:gd name="T25" fmla="*/ 8 h 17"/>
                  <a:gd name="T26" fmla="*/ 13 w 25"/>
                  <a:gd name="T27" fmla="*/ 8 h 17"/>
                  <a:gd name="T28" fmla="*/ 12 w 25"/>
                  <a:gd name="T29" fmla="*/ 8 h 17"/>
                  <a:gd name="T30" fmla="*/ 8 w 25"/>
                  <a:gd name="T31" fmla="*/ 8 h 17"/>
                  <a:gd name="T32" fmla="*/ 7 w 25"/>
                  <a:gd name="T33" fmla="*/ 8 h 17"/>
                  <a:gd name="T34" fmla="*/ 3 w 25"/>
                  <a:gd name="T35" fmla="*/ 10 h 17"/>
                  <a:gd name="T36" fmla="*/ 0 w 25"/>
                  <a:gd name="T37" fmla="*/ 12 h 17"/>
                  <a:gd name="T38" fmla="*/ 0 w 25"/>
                  <a:gd name="T39" fmla="*/ 13 h 17"/>
                  <a:gd name="T40" fmla="*/ 0 w 25"/>
                  <a:gd name="T41" fmla="*/ 17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"/>
                  <a:gd name="T64" fmla="*/ 0 h 17"/>
                  <a:gd name="T65" fmla="*/ 25 w 25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" h="17">
                    <a:moveTo>
                      <a:pt x="0" y="17"/>
                    </a:moveTo>
                    <a:lnTo>
                      <a:pt x="2" y="17"/>
                    </a:lnTo>
                    <a:lnTo>
                      <a:pt x="7" y="17"/>
                    </a:lnTo>
                    <a:lnTo>
                      <a:pt x="12" y="17"/>
                    </a:lnTo>
                    <a:lnTo>
                      <a:pt x="19" y="15"/>
                    </a:lnTo>
                    <a:lnTo>
                      <a:pt x="24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3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3" name="Freeform 186"/>
              <p:cNvSpPr>
                <a:spLocks/>
              </p:cNvSpPr>
              <p:nvPr/>
            </p:nvSpPr>
            <p:spPr bwMode="auto">
              <a:xfrm>
                <a:off x="5289" y="1357"/>
                <a:ext cx="25" cy="17"/>
              </a:xfrm>
              <a:custGeom>
                <a:avLst/>
                <a:gdLst>
                  <a:gd name="T0" fmla="*/ 0 w 25"/>
                  <a:gd name="T1" fmla="*/ 17 h 17"/>
                  <a:gd name="T2" fmla="*/ 0 w 25"/>
                  <a:gd name="T3" fmla="*/ 17 h 17"/>
                  <a:gd name="T4" fmla="*/ 2 w 25"/>
                  <a:gd name="T5" fmla="*/ 17 h 17"/>
                  <a:gd name="T6" fmla="*/ 7 w 25"/>
                  <a:gd name="T7" fmla="*/ 17 h 17"/>
                  <a:gd name="T8" fmla="*/ 12 w 25"/>
                  <a:gd name="T9" fmla="*/ 17 h 17"/>
                  <a:gd name="T10" fmla="*/ 19 w 25"/>
                  <a:gd name="T11" fmla="*/ 15 h 17"/>
                  <a:gd name="T12" fmla="*/ 24 w 25"/>
                  <a:gd name="T13" fmla="*/ 13 h 17"/>
                  <a:gd name="T14" fmla="*/ 25 w 25"/>
                  <a:gd name="T15" fmla="*/ 10 h 17"/>
                  <a:gd name="T16" fmla="*/ 24 w 25"/>
                  <a:gd name="T17" fmla="*/ 6 h 17"/>
                  <a:gd name="T18" fmla="*/ 19 w 25"/>
                  <a:gd name="T19" fmla="*/ 1 h 17"/>
                  <a:gd name="T20" fmla="*/ 19 w 25"/>
                  <a:gd name="T21" fmla="*/ 1 h 17"/>
                  <a:gd name="T22" fmla="*/ 19 w 25"/>
                  <a:gd name="T23" fmla="*/ 0 h 17"/>
                  <a:gd name="T24" fmla="*/ 17 w 25"/>
                  <a:gd name="T25" fmla="*/ 0 h 17"/>
                  <a:gd name="T26" fmla="*/ 15 w 25"/>
                  <a:gd name="T27" fmla="*/ 3 h 17"/>
                  <a:gd name="T28" fmla="*/ 15 w 25"/>
                  <a:gd name="T29" fmla="*/ 8 h 17"/>
                  <a:gd name="T30" fmla="*/ 15 w 25"/>
                  <a:gd name="T31" fmla="*/ 8 h 17"/>
                  <a:gd name="T32" fmla="*/ 13 w 25"/>
                  <a:gd name="T33" fmla="*/ 8 h 17"/>
                  <a:gd name="T34" fmla="*/ 12 w 25"/>
                  <a:gd name="T35" fmla="*/ 8 h 17"/>
                  <a:gd name="T36" fmla="*/ 8 w 25"/>
                  <a:gd name="T37" fmla="*/ 8 h 17"/>
                  <a:gd name="T38" fmla="*/ 7 w 25"/>
                  <a:gd name="T39" fmla="*/ 8 h 17"/>
                  <a:gd name="T40" fmla="*/ 3 w 25"/>
                  <a:gd name="T41" fmla="*/ 10 h 17"/>
                  <a:gd name="T42" fmla="*/ 0 w 25"/>
                  <a:gd name="T43" fmla="*/ 12 h 17"/>
                  <a:gd name="T44" fmla="*/ 0 w 25"/>
                  <a:gd name="T45" fmla="*/ 13 h 17"/>
                  <a:gd name="T46" fmla="*/ 0 w 25"/>
                  <a:gd name="T47" fmla="*/ 17 h 1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"/>
                  <a:gd name="T73" fmla="*/ 0 h 17"/>
                  <a:gd name="T74" fmla="*/ 25 w 25"/>
                  <a:gd name="T75" fmla="*/ 17 h 1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" h="17">
                    <a:moveTo>
                      <a:pt x="0" y="17"/>
                    </a:moveTo>
                    <a:lnTo>
                      <a:pt x="0" y="17"/>
                    </a:lnTo>
                    <a:lnTo>
                      <a:pt x="2" y="17"/>
                    </a:lnTo>
                    <a:lnTo>
                      <a:pt x="7" y="17"/>
                    </a:lnTo>
                    <a:lnTo>
                      <a:pt x="12" y="17"/>
                    </a:lnTo>
                    <a:lnTo>
                      <a:pt x="19" y="15"/>
                    </a:lnTo>
                    <a:lnTo>
                      <a:pt x="24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3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4" name="Freeform 187"/>
              <p:cNvSpPr>
                <a:spLocks/>
              </p:cNvSpPr>
              <p:nvPr/>
            </p:nvSpPr>
            <p:spPr bwMode="auto">
              <a:xfrm>
                <a:off x="5235" y="1357"/>
                <a:ext cx="29" cy="26"/>
              </a:xfrm>
              <a:custGeom>
                <a:avLst/>
                <a:gdLst>
                  <a:gd name="T0" fmla="*/ 0 w 29"/>
                  <a:gd name="T1" fmla="*/ 19 h 26"/>
                  <a:gd name="T2" fmla="*/ 3 w 29"/>
                  <a:gd name="T3" fmla="*/ 26 h 26"/>
                  <a:gd name="T4" fmla="*/ 5 w 29"/>
                  <a:gd name="T5" fmla="*/ 26 h 26"/>
                  <a:gd name="T6" fmla="*/ 7 w 29"/>
                  <a:gd name="T7" fmla="*/ 24 h 26"/>
                  <a:gd name="T8" fmla="*/ 8 w 29"/>
                  <a:gd name="T9" fmla="*/ 21 h 26"/>
                  <a:gd name="T10" fmla="*/ 12 w 29"/>
                  <a:gd name="T11" fmla="*/ 19 h 26"/>
                  <a:gd name="T12" fmla="*/ 17 w 29"/>
                  <a:gd name="T13" fmla="*/ 16 h 26"/>
                  <a:gd name="T14" fmla="*/ 20 w 29"/>
                  <a:gd name="T15" fmla="*/ 12 h 26"/>
                  <a:gd name="T16" fmla="*/ 25 w 29"/>
                  <a:gd name="T17" fmla="*/ 12 h 26"/>
                  <a:gd name="T18" fmla="*/ 29 w 29"/>
                  <a:gd name="T19" fmla="*/ 11 h 26"/>
                  <a:gd name="T20" fmla="*/ 29 w 29"/>
                  <a:gd name="T21" fmla="*/ 9 h 26"/>
                  <a:gd name="T22" fmla="*/ 29 w 29"/>
                  <a:gd name="T23" fmla="*/ 5 h 26"/>
                  <a:gd name="T24" fmla="*/ 27 w 29"/>
                  <a:gd name="T25" fmla="*/ 4 h 26"/>
                  <a:gd name="T26" fmla="*/ 22 w 29"/>
                  <a:gd name="T27" fmla="*/ 4 h 26"/>
                  <a:gd name="T28" fmla="*/ 20 w 29"/>
                  <a:gd name="T29" fmla="*/ 4 h 26"/>
                  <a:gd name="T30" fmla="*/ 18 w 29"/>
                  <a:gd name="T31" fmla="*/ 2 h 26"/>
                  <a:gd name="T32" fmla="*/ 15 w 29"/>
                  <a:gd name="T33" fmla="*/ 0 h 26"/>
                  <a:gd name="T34" fmla="*/ 13 w 29"/>
                  <a:gd name="T35" fmla="*/ 0 h 26"/>
                  <a:gd name="T36" fmla="*/ 10 w 29"/>
                  <a:gd name="T37" fmla="*/ 4 h 26"/>
                  <a:gd name="T38" fmla="*/ 10 w 29"/>
                  <a:gd name="T39" fmla="*/ 7 h 26"/>
                  <a:gd name="T40" fmla="*/ 8 w 29"/>
                  <a:gd name="T41" fmla="*/ 11 h 26"/>
                  <a:gd name="T42" fmla="*/ 8 w 29"/>
                  <a:gd name="T43" fmla="*/ 14 h 26"/>
                  <a:gd name="T44" fmla="*/ 3 w 29"/>
                  <a:gd name="T45" fmla="*/ 17 h 26"/>
                  <a:gd name="T46" fmla="*/ 0 w 29"/>
                  <a:gd name="T47" fmla="*/ 19 h 2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"/>
                  <a:gd name="T73" fmla="*/ 0 h 26"/>
                  <a:gd name="T74" fmla="*/ 29 w 29"/>
                  <a:gd name="T75" fmla="*/ 26 h 2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" h="26">
                    <a:moveTo>
                      <a:pt x="0" y="19"/>
                    </a:moveTo>
                    <a:lnTo>
                      <a:pt x="3" y="26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8" y="21"/>
                    </a:lnTo>
                    <a:lnTo>
                      <a:pt x="12" y="19"/>
                    </a:lnTo>
                    <a:lnTo>
                      <a:pt x="17" y="16"/>
                    </a:lnTo>
                    <a:lnTo>
                      <a:pt x="20" y="12"/>
                    </a:lnTo>
                    <a:lnTo>
                      <a:pt x="25" y="12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3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5" name="Freeform 188"/>
              <p:cNvSpPr>
                <a:spLocks/>
              </p:cNvSpPr>
              <p:nvPr/>
            </p:nvSpPr>
            <p:spPr bwMode="auto">
              <a:xfrm>
                <a:off x="5235" y="1357"/>
                <a:ext cx="29" cy="26"/>
              </a:xfrm>
              <a:custGeom>
                <a:avLst/>
                <a:gdLst>
                  <a:gd name="T0" fmla="*/ 0 w 29"/>
                  <a:gd name="T1" fmla="*/ 19 h 26"/>
                  <a:gd name="T2" fmla="*/ 3 w 29"/>
                  <a:gd name="T3" fmla="*/ 26 h 26"/>
                  <a:gd name="T4" fmla="*/ 3 w 29"/>
                  <a:gd name="T5" fmla="*/ 26 h 26"/>
                  <a:gd name="T6" fmla="*/ 5 w 29"/>
                  <a:gd name="T7" fmla="*/ 26 h 26"/>
                  <a:gd name="T8" fmla="*/ 7 w 29"/>
                  <a:gd name="T9" fmla="*/ 24 h 26"/>
                  <a:gd name="T10" fmla="*/ 8 w 29"/>
                  <a:gd name="T11" fmla="*/ 21 h 26"/>
                  <a:gd name="T12" fmla="*/ 12 w 29"/>
                  <a:gd name="T13" fmla="*/ 19 h 26"/>
                  <a:gd name="T14" fmla="*/ 17 w 29"/>
                  <a:gd name="T15" fmla="*/ 16 h 26"/>
                  <a:gd name="T16" fmla="*/ 20 w 29"/>
                  <a:gd name="T17" fmla="*/ 12 h 26"/>
                  <a:gd name="T18" fmla="*/ 25 w 29"/>
                  <a:gd name="T19" fmla="*/ 12 h 26"/>
                  <a:gd name="T20" fmla="*/ 29 w 29"/>
                  <a:gd name="T21" fmla="*/ 11 h 26"/>
                  <a:gd name="T22" fmla="*/ 29 w 29"/>
                  <a:gd name="T23" fmla="*/ 11 h 26"/>
                  <a:gd name="T24" fmla="*/ 29 w 29"/>
                  <a:gd name="T25" fmla="*/ 9 h 26"/>
                  <a:gd name="T26" fmla="*/ 29 w 29"/>
                  <a:gd name="T27" fmla="*/ 5 h 26"/>
                  <a:gd name="T28" fmla="*/ 27 w 29"/>
                  <a:gd name="T29" fmla="*/ 4 h 26"/>
                  <a:gd name="T30" fmla="*/ 22 w 29"/>
                  <a:gd name="T31" fmla="*/ 4 h 26"/>
                  <a:gd name="T32" fmla="*/ 22 w 29"/>
                  <a:gd name="T33" fmla="*/ 4 h 26"/>
                  <a:gd name="T34" fmla="*/ 20 w 29"/>
                  <a:gd name="T35" fmla="*/ 4 h 26"/>
                  <a:gd name="T36" fmla="*/ 18 w 29"/>
                  <a:gd name="T37" fmla="*/ 2 h 26"/>
                  <a:gd name="T38" fmla="*/ 15 w 29"/>
                  <a:gd name="T39" fmla="*/ 0 h 26"/>
                  <a:gd name="T40" fmla="*/ 13 w 29"/>
                  <a:gd name="T41" fmla="*/ 0 h 26"/>
                  <a:gd name="T42" fmla="*/ 10 w 29"/>
                  <a:gd name="T43" fmla="*/ 4 h 26"/>
                  <a:gd name="T44" fmla="*/ 10 w 29"/>
                  <a:gd name="T45" fmla="*/ 7 h 26"/>
                  <a:gd name="T46" fmla="*/ 8 w 29"/>
                  <a:gd name="T47" fmla="*/ 11 h 26"/>
                  <a:gd name="T48" fmla="*/ 8 w 29"/>
                  <a:gd name="T49" fmla="*/ 14 h 26"/>
                  <a:gd name="T50" fmla="*/ 3 w 29"/>
                  <a:gd name="T51" fmla="*/ 17 h 26"/>
                  <a:gd name="T52" fmla="*/ 0 w 29"/>
                  <a:gd name="T53" fmla="*/ 19 h 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"/>
                  <a:gd name="T82" fmla="*/ 0 h 26"/>
                  <a:gd name="T83" fmla="*/ 29 w 29"/>
                  <a:gd name="T84" fmla="*/ 26 h 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" h="26">
                    <a:moveTo>
                      <a:pt x="0" y="19"/>
                    </a:moveTo>
                    <a:lnTo>
                      <a:pt x="3" y="26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8" y="21"/>
                    </a:lnTo>
                    <a:lnTo>
                      <a:pt x="12" y="19"/>
                    </a:lnTo>
                    <a:lnTo>
                      <a:pt x="17" y="16"/>
                    </a:lnTo>
                    <a:lnTo>
                      <a:pt x="20" y="12"/>
                    </a:lnTo>
                    <a:lnTo>
                      <a:pt x="25" y="12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3" y="17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6" name="Freeform 189"/>
              <p:cNvSpPr>
                <a:spLocks/>
              </p:cNvSpPr>
              <p:nvPr/>
            </p:nvSpPr>
            <p:spPr bwMode="auto">
              <a:xfrm>
                <a:off x="4972" y="1195"/>
                <a:ext cx="330" cy="167"/>
              </a:xfrm>
              <a:custGeom>
                <a:avLst/>
                <a:gdLst>
                  <a:gd name="T0" fmla="*/ 2 w 329"/>
                  <a:gd name="T1" fmla="*/ 69 h 167"/>
                  <a:gd name="T2" fmla="*/ 17 w 329"/>
                  <a:gd name="T3" fmla="*/ 68 h 167"/>
                  <a:gd name="T4" fmla="*/ 43 w 329"/>
                  <a:gd name="T5" fmla="*/ 61 h 167"/>
                  <a:gd name="T6" fmla="*/ 63 w 329"/>
                  <a:gd name="T7" fmla="*/ 56 h 167"/>
                  <a:gd name="T8" fmla="*/ 171 w 329"/>
                  <a:gd name="T9" fmla="*/ 32 h 167"/>
                  <a:gd name="T10" fmla="*/ 182 w 329"/>
                  <a:gd name="T11" fmla="*/ 20 h 167"/>
                  <a:gd name="T12" fmla="*/ 197 w 329"/>
                  <a:gd name="T13" fmla="*/ 3 h 167"/>
                  <a:gd name="T14" fmla="*/ 210 w 329"/>
                  <a:gd name="T15" fmla="*/ 0 h 167"/>
                  <a:gd name="T16" fmla="*/ 210 w 329"/>
                  <a:gd name="T17" fmla="*/ 2 h 167"/>
                  <a:gd name="T18" fmla="*/ 215 w 329"/>
                  <a:gd name="T19" fmla="*/ 13 h 167"/>
                  <a:gd name="T20" fmla="*/ 227 w 329"/>
                  <a:gd name="T21" fmla="*/ 22 h 167"/>
                  <a:gd name="T22" fmla="*/ 232 w 329"/>
                  <a:gd name="T23" fmla="*/ 27 h 167"/>
                  <a:gd name="T24" fmla="*/ 220 w 329"/>
                  <a:gd name="T25" fmla="*/ 41 h 167"/>
                  <a:gd name="T26" fmla="*/ 217 w 329"/>
                  <a:gd name="T27" fmla="*/ 52 h 167"/>
                  <a:gd name="T28" fmla="*/ 214 w 329"/>
                  <a:gd name="T29" fmla="*/ 73 h 167"/>
                  <a:gd name="T30" fmla="*/ 242 w 329"/>
                  <a:gd name="T31" fmla="*/ 78 h 167"/>
                  <a:gd name="T32" fmla="*/ 254 w 329"/>
                  <a:gd name="T33" fmla="*/ 91 h 167"/>
                  <a:gd name="T34" fmla="*/ 259 w 329"/>
                  <a:gd name="T35" fmla="*/ 107 h 167"/>
                  <a:gd name="T36" fmla="*/ 268 w 329"/>
                  <a:gd name="T37" fmla="*/ 107 h 167"/>
                  <a:gd name="T38" fmla="*/ 268 w 329"/>
                  <a:gd name="T39" fmla="*/ 112 h 167"/>
                  <a:gd name="T40" fmla="*/ 280 w 329"/>
                  <a:gd name="T41" fmla="*/ 120 h 167"/>
                  <a:gd name="T42" fmla="*/ 305 w 329"/>
                  <a:gd name="T43" fmla="*/ 120 h 167"/>
                  <a:gd name="T44" fmla="*/ 319 w 329"/>
                  <a:gd name="T45" fmla="*/ 105 h 167"/>
                  <a:gd name="T46" fmla="*/ 312 w 329"/>
                  <a:gd name="T47" fmla="*/ 91 h 167"/>
                  <a:gd name="T48" fmla="*/ 298 w 329"/>
                  <a:gd name="T49" fmla="*/ 81 h 167"/>
                  <a:gd name="T50" fmla="*/ 293 w 329"/>
                  <a:gd name="T51" fmla="*/ 85 h 167"/>
                  <a:gd name="T52" fmla="*/ 292 w 329"/>
                  <a:gd name="T53" fmla="*/ 78 h 167"/>
                  <a:gd name="T54" fmla="*/ 310 w 329"/>
                  <a:gd name="T55" fmla="*/ 81 h 167"/>
                  <a:gd name="T56" fmla="*/ 329 w 329"/>
                  <a:gd name="T57" fmla="*/ 113 h 167"/>
                  <a:gd name="T58" fmla="*/ 329 w 329"/>
                  <a:gd name="T59" fmla="*/ 122 h 167"/>
                  <a:gd name="T60" fmla="*/ 329 w 329"/>
                  <a:gd name="T61" fmla="*/ 125 h 167"/>
                  <a:gd name="T62" fmla="*/ 322 w 329"/>
                  <a:gd name="T63" fmla="*/ 123 h 167"/>
                  <a:gd name="T64" fmla="*/ 308 w 329"/>
                  <a:gd name="T65" fmla="*/ 132 h 167"/>
                  <a:gd name="T66" fmla="*/ 297 w 329"/>
                  <a:gd name="T67" fmla="*/ 135 h 167"/>
                  <a:gd name="T68" fmla="*/ 286 w 329"/>
                  <a:gd name="T69" fmla="*/ 147 h 167"/>
                  <a:gd name="T70" fmla="*/ 273 w 329"/>
                  <a:gd name="T71" fmla="*/ 157 h 167"/>
                  <a:gd name="T72" fmla="*/ 270 w 329"/>
                  <a:gd name="T73" fmla="*/ 134 h 167"/>
                  <a:gd name="T74" fmla="*/ 259 w 329"/>
                  <a:gd name="T75" fmla="*/ 130 h 167"/>
                  <a:gd name="T76" fmla="*/ 258 w 329"/>
                  <a:gd name="T77" fmla="*/ 152 h 167"/>
                  <a:gd name="T78" fmla="*/ 258 w 329"/>
                  <a:gd name="T79" fmla="*/ 145 h 167"/>
                  <a:gd name="T80" fmla="*/ 246 w 329"/>
                  <a:gd name="T81" fmla="*/ 151 h 167"/>
                  <a:gd name="T82" fmla="*/ 246 w 329"/>
                  <a:gd name="T83" fmla="*/ 159 h 167"/>
                  <a:gd name="T84" fmla="*/ 232 w 329"/>
                  <a:gd name="T85" fmla="*/ 167 h 167"/>
                  <a:gd name="T86" fmla="*/ 229 w 329"/>
                  <a:gd name="T87" fmla="*/ 161 h 167"/>
                  <a:gd name="T88" fmla="*/ 227 w 329"/>
                  <a:gd name="T89" fmla="*/ 156 h 167"/>
                  <a:gd name="T90" fmla="*/ 200 w 329"/>
                  <a:gd name="T91" fmla="*/ 129 h 167"/>
                  <a:gd name="T92" fmla="*/ 154 w 329"/>
                  <a:gd name="T93" fmla="*/ 122 h 167"/>
                  <a:gd name="T94" fmla="*/ 66 w 329"/>
                  <a:gd name="T95" fmla="*/ 144 h 16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9"/>
                  <a:gd name="T145" fmla="*/ 0 h 167"/>
                  <a:gd name="T146" fmla="*/ 329 w 329"/>
                  <a:gd name="T147" fmla="*/ 167 h 16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9" h="167">
                    <a:moveTo>
                      <a:pt x="6" y="157"/>
                    </a:moveTo>
                    <a:lnTo>
                      <a:pt x="0" y="157"/>
                    </a:lnTo>
                    <a:lnTo>
                      <a:pt x="2" y="71"/>
                    </a:lnTo>
                    <a:lnTo>
                      <a:pt x="2" y="69"/>
                    </a:lnTo>
                    <a:lnTo>
                      <a:pt x="6" y="69"/>
                    </a:lnTo>
                    <a:lnTo>
                      <a:pt x="9" y="69"/>
                    </a:lnTo>
                    <a:lnTo>
                      <a:pt x="12" y="68"/>
                    </a:lnTo>
                    <a:lnTo>
                      <a:pt x="17" y="68"/>
                    </a:lnTo>
                    <a:lnTo>
                      <a:pt x="24" y="66"/>
                    </a:lnTo>
                    <a:lnTo>
                      <a:pt x="29" y="64"/>
                    </a:lnTo>
                    <a:lnTo>
                      <a:pt x="36" y="63"/>
                    </a:lnTo>
                    <a:lnTo>
                      <a:pt x="43" y="61"/>
                    </a:lnTo>
                    <a:lnTo>
                      <a:pt x="48" y="59"/>
                    </a:lnTo>
                    <a:lnTo>
                      <a:pt x="55" y="57"/>
                    </a:lnTo>
                    <a:lnTo>
                      <a:pt x="60" y="56"/>
                    </a:lnTo>
                    <a:lnTo>
                      <a:pt x="63" y="56"/>
                    </a:lnTo>
                    <a:lnTo>
                      <a:pt x="66" y="54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171" y="32"/>
                    </a:lnTo>
                    <a:lnTo>
                      <a:pt x="178" y="25"/>
                    </a:lnTo>
                    <a:lnTo>
                      <a:pt x="180" y="25"/>
                    </a:lnTo>
                    <a:lnTo>
                      <a:pt x="180" y="22"/>
                    </a:lnTo>
                    <a:lnTo>
                      <a:pt x="182" y="20"/>
                    </a:lnTo>
                    <a:lnTo>
                      <a:pt x="183" y="19"/>
                    </a:lnTo>
                    <a:lnTo>
                      <a:pt x="187" y="12"/>
                    </a:lnTo>
                    <a:lnTo>
                      <a:pt x="192" y="7"/>
                    </a:lnTo>
                    <a:lnTo>
                      <a:pt x="197" y="3"/>
                    </a:lnTo>
                    <a:lnTo>
                      <a:pt x="202" y="0"/>
                    </a:lnTo>
                    <a:lnTo>
                      <a:pt x="205" y="0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0" y="0"/>
                    </a:lnTo>
                    <a:lnTo>
                      <a:pt x="210" y="2"/>
                    </a:lnTo>
                    <a:lnTo>
                      <a:pt x="210" y="3"/>
                    </a:lnTo>
                    <a:lnTo>
                      <a:pt x="212" y="7"/>
                    </a:lnTo>
                    <a:lnTo>
                      <a:pt x="214" y="10"/>
                    </a:lnTo>
                    <a:lnTo>
                      <a:pt x="215" y="13"/>
                    </a:lnTo>
                    <a:lnTo>
                      <a:pt x="220" y="17"/>
                    </a:lnTo>
                    <a:lnTo>
                      <a:pt x="226" y="22"/>
                    </a:lnTo>
                    <a:lnTo>
                      <a:pt x="227" y="22"/>
                    </a:lnTo>
                    <a:lnTo>
                      <a:pt x="231" y="22"/>
                    </a:lnTo>
                    <a:lnTo>
                      <a:pt x="232" y="24"/>
                    </a:lnTo>
                    <a:lnTo>
                      <a:pt x="234" y="24"/>
                    </a:lnTo>
                    <a:lnTo>
                      <a:pt x="232" y="27"/>
                    </a:lnTo>
                    <a:lnTo>
                      <a:pt x="229" y="30"/>
                    </a:lnTo>
                    <a:lnTo>
                      <a:pt x="220" y="35"/>
                    </a:lnTo>
                    <a:lnTo>
                      <a:pt x="220" y="37"/>
                    </a:lnTo>
                    <a:lnTo>
                      <a:pt x="220" y="41"/>
                    </a:lnTo>
                    <a:lnTo>
                      <a:pt x="220" y="46"/>
                    </a:lnTo>
                    <a:lnTo>
                      <a:pt x="219" y="47"/>
                    </a:lnTo>
                    <a:lnTo>
                      <a:pt x="217" y="52"/>
                    </a:lnTo>
                    <a:lnTo>
                      <a:pt x="214" y="57"/>
                    </a:lnTo>
                    <a:lnTo>
                      <a:pt x="212" y="64"/>
                    </a:lnTo>
                    <a:lnTo>
                      <a:pt x="212" y="69"/>
                    </a:lnTo>
                    <a:lnTo>
                      <a:pt x="214" y="73"/>
                    </a:lnTo>
                    <a:lnTo>
                      <a:pt x="219" y="73"/>
                    </a:lnTo>
                    <a:lnTo>
                      <a:pt x="227" y="71"/>
                    </a:lnTo>
                    <a:lnTo>
                      <a:pt x="234" y="73"/>
                    </a:lnTo>
                    <a:lnTo>
                      <a:pt x="242" y="78"/>
                    </a:lnTo>
                    <a:lnTo>
                      <a:pt x="248" y="86"/>
                    </a:lnTo>
                    <a:lnTo>
                      <a:pt x="253" y="86"/>
                    </a:lnTo>
                    <a:lnTo>
                      <a:pt x="253" y="88"/>
                    </a:lnTo>
                    <a:lnTo>
                      <a:pt x="254" y="91"/>
                    </a:lnTo>
                    <a:lnTo>
                      <a:pt x="254" y="95"/>
                    </a:lnTo>
                    <a:lnTo>
                      <a:pt x="256" y="100"/>
                    </a:lnTo>
                    <a:lnTo>
                      <a:pt x="258" y="103"/>
                    </a:lnTo>
                    <a:lnTo>
                      <a:pt x="259" y="107"/>
                    </a:lnTo>
                    <a:lnTo>
                      <a:pt x="261" y="107"/>
                    </a:lnTo>
                    <a:lnTo>
                      <a:pt x="264" y="105"/>
                    </a:lnTo>
                    <a:lnTo>
                      <a:pt x="266" y="105"/>
                    </a:lnTo>
                    <a:lnTo>
                      <a:pt x="268" y="107"/>
                    </a:lnTo>
                    <a:lnTo>
                      <a:pt x="268" y="108"/>
                    </a:lnTo>
                    <a:lnTo>
                      <a:pt x="268" y="110"/>
                    </a:lnTo>
                    <a:lnTo>
                      <a:pt x="268" y="112"/>
                    </a:lnTo>
                    <a:lnTo>
                      <a:pt x="270" y="113"/>
                    </a:lnTo>
                    <a:lnTo>
                      <a:pt x="271" y="115"/>
                    </a:lnTo>
                    <a:lnTo>
                      <a:pt x="275" y="118"/>
                    </a:lnTo>
                    <a:lnTo>
                      <a:pt x="280" y="120"/>
                    </a:lnTo>
                    <a:lnTo>
                      <a:pt x="288" y="122"/>
                    </a:lnTo>
                    <a:lnTo>
                      <a:pt x="298" y="122"/>
                    </a:lnTo>
                    <a:lnTo>
                      <a:pt x="302" y="120"/>
                    </a:lnTo>
                    <a:lnTo>
                      <a:pt x="305" y="120"/>
                    </a:lnTo>
                    <a:lnTo>
                      <a:pt x="308" y="117"/>
                    </a:lnTo>
                    <a:lnTo>
                      <a:pt x="314" y="113"/>
                    </a:lnTo>
                    <a:lnTo>
                      <a:pt x="317" y="110"/>
                    </a:lnTo>
                    <a:lnTo>
                      <a:pt x="319" y="105"/>
                    </a:lnTo>
                    <a:lnTo>
                      <a:pt x="319" y="101"/>
                    </a:lnTo>
                    <a:lnTo>
                      <a:pt x="315" y="96"/>
                    </a:lnTo>
                    <a:lnTo>
                      <a:pt x="314" y="95"/>
                    </a:lnTo>
                    <a:lnTo>
                      <a:pt x="312" y="91"/>
                    </a:lnTo>
                    <a:lnTo>
                      <a:pt x="308" y="90"/>
                    </a:lnTo>
                    <a:lnTo>
                      <a:pt x="305" y="85"/>
                    </a:lnTo>
                    <a:lnTo>
                      <a:pt x="302" y="83"/>
                    </a:lnTo>
                    <a:lnTo>
                      <a:pt x="298" y="81"/>
                    </a:lnTo>
                    <a:lnTo>
                      <a:pt x="297" y="81"/>
                    </a:lnTo>
                    <a:lnTo>
                      <a:pt x="293" y="85"/>
                    </a:lnTo>
                    <a:lnTo>
                      <a:pt x="292" y="86"/>
                    </a:lnTo>
                    <a:lnTo>
                      <a:pt x="292" y="78"/>
                    </a:lnTo>
                    <a:lnTo>
                      <a:pt x="295" y="76"/>
                    </a:lnTo>
                    <a:lnTo>
                      <a:pt x="298" y="76"/>
                    </a:lnTo>
                    <a:lnTo>
                      <a:pt x="305" y="78"/>
                    </a:lnTo>
                    <a:lnTo>
                      <a:pt x="310" y="81"/>
                    </a:lnTo>
                    <a:lnTo>
                      <a:pt x="317" y="88"/>
                    </a:lnTo>
                    <a:lnTo>
                      <a:pt x="324" y="98"/>
                    </a:lnTo>
                    <a:lnTo>
                      <a:pt x="329" y="113"/>
                    </a:lnTo>
                    <a:lnTo>
                      <a:pt x="329" y="115"/>
                    </a:lnTo>
                    <a:lnTo>
                      <a:pt x="329" y="117"/>
                    </a:lnTo>
                    <a:lnTo>
                      <a:pt x="329" y="120"/>
                    </a:lnTo>
                    <a:lnTo>
                      <a:pt x="329" y="122"/>
                    </a:lnTo>
                    <a:lnTo>
                      <a:pt x="329" y="123"/>
                    </a:lnTo>
                    <a:lnTo>
                      <a:pt x="329" y="125"/>
                    </a:lnTo>
                    <a:lnTo>
                      <a:pt x="327" y="125"/>
                    </a:lnTo>
                    <a:lnTo>
                      <a:pt x="325" y="123"/>
                    </a:lnTo>
                    <a:lnTo>
                      <a:pt x="324" y="123"/>
                    </a:lnTo>
                    <a:lnTo>
                      <a:pt x="322" y="123"/>
                    </a:lnTo>
                    <a:lnTo>
                      <a:pt x="319" y="125"/>
                    </a:lnTo>
                    <a:lnTo>
                      <a:pt x="314" y="127"/>
                    </a:lnTo>
                    <a:lnTo>
                      <a:pt x="310" y="130"/>
                    </a:lnTo>
                    <a:lnTo>
                      <a:pt x="308" y="132"/>
                    </a:lnTo>
                    <a:lnTo>
                      <a:pt x="307" y="132"/>
                    </a:lnTo>
                    <a:lnTo>
                      <a:pt x="303" y="132"/>
                    </a:lnTo>
                    <a:lnTo>
                      <a:pt x="300" y="134"/>
                    </a:lnTo>
                    <a:lnTo>
                      <a:pt x="297" y="135"/>
                    </a:lnTo>
                    <a:lnTo>
                      <a:pt x="293" y="139"/>
                    </a:lnTo>
                    <a:lnTo>
                      <a:pt x="290" y="142"/>
                    </a:lnTo>
                    <a:lnTo>
                      <a:pt x="286" y="145"/>
                    </a:lnTo>
                    <a:lnTo>
                      <a:pt x="286" y="147"/>
                    </a:lnTo>
                    <a:lnTo>
                      <a:pt x="285" y="147"/>
                    </a:lnTo>
                    <a:lnTo>
                      <a:pt x="283" y="147"/>
                    </a:lnTo>
                    <a:lnTo>
                      <a:pt x="283" y="149"/>
                    </a:lnTo>
                    <a:lnTo>
                      <a:pt x="273" y="157"/>
                    </a:lnTo>
                    <a:lnTo>
                      <a:pt x="268" y="154"/>
                    </a:lnTo>
                    <a:lnTo>
                      <a:pt x="270" y="140"/>
                    </a:lnTo>
                    <a:lnTo>
                      <a:pt x="270" y="137"/>
                    </a:lnTo>
                    <a:lnTo>
                      <a:pt x="270" y="134"/>
                    </a:lnTo>
                    <a:lnTo>
                      <a:pt x="268" y="132"/>
                    </a:lnTo>
                    <a:lnTo>
                      <a:pt x="264" y="129"/>
                    </a:lnTo>
                    <a:lnTo>
                      <a:pt x="263" y="129"/>
                    </a:lnTo>
                    <a:lnTo>
                      <a:pt x="259" y="130"/>
                    </a:lnTo>
                    <a:lnTo>
                      <a:pt x="258" y="135"/>
                    </a:lnTo>
                    <a:lnTo>
                      <a:pt x="258" y="142"/>
                    </a:lnTo>
                    <a:lnTo>
                      <a:pt x="258" y="151"/>
                    </a:lnTo>
                    <a:lnTo>
                      <a:pt x="258" y="152"/>
                    </a:lnTo>
                    <a:lnTo>
                      <a:pt x="258" y="154"/>
                    </a:lnTo>
                    <a:lnTo>
                      <a:pt x="258" y="152"/>
                    </a:lnTo>
                    <a:lnTo>
                      <a:pt x="258" y="149"/>
                    </a:lnTo>
                    <a:lnTo>
                      <a:pt x="258" y="145"/>
                    </a:lnTo>
                    <a:lnTo>
                      <a:pt x="258" y="144"/>
                    </a:lnTo>
                    <a:lnTo>
                      <a:pt x="258" y="142"/>
                    </a:lnTo>
                    <a:lnTo>
                      <a:pt x="249" y="151"/>
                    </a:lnTo>
                    <a:lnTo>
                      <a:pt x="246" y="151"/>
                    </a:lnTo>
                    <a:lnTo>
                      <a:pt x="246" y="152"/>
                    </a:lnTo>
                    <a:lnTo>
                      <a:pt x="246" y="156"/>
                    </a:lnTo>
                    <a:lnTo>
                      <a:pt x="246" y="159"/>
                    </a:lnTo>
                    <a:lnTo>
                      <a:pt x="244" y="162"/>
                    </a:lnTo>
                    <a:lnTo>
                      <a:pt x="241" y="166"/>
                    </a:lnTo>
                    <a:lnTo>
                      <a:pt x="237" y="167"/>
                    </a:lnTo>
                    <a:lnTo>
                      <a:pt x="232" y="167"/>
                    </a:lnTo>
                    <a:lnTo>
                      <a:pt x="231" y="167"/>
                    </a:lnTo>
                    <a:lnTo>
                      <a:pt x="231" y="166"/>
                    </a:lnTo>
                    <a:lnTo>
                      <a:pt x="231" y="164"/>
                    </a:lnTo>
                    <a:lnTo>
                      <a:pt x="229" y="161"/>
                    </a:lnTo>
                    <a:lnTo>
                      <a:pt x="227" y="159"/>
                    </a:lnTo>
                    <a:lnTo>
                      <a:pt x="227" y="157"/>
                    </a:lnTo>
                    <a:lnTo>
                      <a:pt x="227" y="156"/>
                    </a:lnTo>
                    <a:lnTo>
                      <a:pt x="220" y="151"/>
                    </a:lnTo>
                    <a:lnTo>
                      <a:pt x="212" y="145"/>
                    </a:lnTo>
                    <a:lnTo>
                      <a:pt x="205" y="144"/>
                    </a:lnTo>
                    <a:lnTo>
                      <a:pt x="200" y="129"/>
                    </a:lnTo>
                    <a:lnTo>
                      <a:pt x="193" y="129"/>
                    </a:lnTo>
                    <a:lnTo>
                      <a:pt x="188" y="115"/>
                    </a:lnTo>
                    <a:lnTo>
                      <a:pt x="154" y="123"/>
                    </a:lnTo>
                    <a:lnTo>
                      <a:pt x="154" y="122"/>
                    </a:lnTo>
                    <a:lnTo>
                      <a:pt x="70" y="144"/>
                    </a:lnTo>
                    <a:lnTo>
                      <a:pt x="72" y="147"/>
                    </a:lnTo>
                    <a:lnTo>
                      <a:pt x="66" y="149"/>
                    </a:lnTo>
                    <a:lnTo>
                      <a:pt x="66" y="144"/>
                    </a:lnTo>
                    <a:lnTo>
                      <a:pt x="6" y="157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77" name="Freeform 190"/>
            <p:cNvSpPr>
              <a:spLocks/>
            </p:cNvSpPr>
            <p:nvPr/>
          </p:nvSpPr>
          <p:spPr bwMode="auto">
            <a:xfrm>
              <a:off x="9618663" y="3862388"/>
              <a:ext cx="190500" cy="149225"/>
            </a:xfrm>
            <a:custGeom>
              <a:avLst/>
              <a:gdLst>
                <a:gd name="T0" fmla="*/ 413 w 169"/>
                <a:gd name="T1" fmla="*/ 65 h 167"/>
                <a:gd name="T2" fmla="*/ 408 w 169"/>
                <a:gd name="T3" fmla="*/ 66 h 167"/>
                <a:gd name="T4" fmla="*/ 402 w 169"/>
                <a:gd name="T5" fmla="*/ 67 h 167"/>
                <a:gd name="T6" fmla="*/ 385 w 169"/>
                <a:gd name="T7" fmla="*/ 68 h 167"/>
                <a:gd name="T8" fmla="*/ 370 w 169"/>
                <a:gd name="T9" fmla="*/ 71 h 167"/>
                <a:gd name="T10" fmla="*/ 352 w 169"/>
                <a:gd name="T11" fmla="*/ 73 h 167"/>
                <a:gd name="T12" fmla="*/ 337 w 169"/>
                <a:gd name="T13" fmla="*/ 74 h 167"/>
                <a:gd name="T14" fmla="*/ 327 w 169"/>
                <a:gd name="T15" fmla="*/ 76 h 167"/>
                <a:gd name="T16" fmla="*/ 320 w 169"/>
                <a:gd name="T17" fmla="*/ 76 h 167"/>
                <a:gd name="T18" fmla="*/ 293 w 169"/>
                <a:gd name="T19" fmla="*/ 79 h 167"/>
                <a:gd name="T20" fmla="*/ 266 w 169"/>
                <a:gd name="T21" fmla="*/ 81 h 167"/>
                <a:gd name="T22" fmla="*/ 242 w 169"/>
                <a:gd name="T23" fmla="*/ 85 h 167"/>
                <a:gd name="T24" fmla="*/ 228 w 169"/>
                <a:gd name="T25" fmla="*/ 86 h 167"/>
                <a:gd name="T26" fmla="*/ 208 w 169"/>
                <a:gd name="T27" fmla="*/ 87 h 167"/>
                <a:gd name="T28" fmla="*/ 192 w 169"/>
                <a:gd name="T29" fmla="*/ 89 h 167"/>
                <a:gd name="T30" fmla="*/ 189 w 169"/>
                <a:gd name="T31" fmla="*/ 89 h 167"/>
                <a:gd name="T32" fmla="*/ 188 w 169"/>
                <a:gd name="T33" fmla="*/ 89 h 167"/>
                <a:gd name="T34" fmla="*/ 113 w 169"/>
                <a:gd name="T35" fmla="*/ 105 h 167"/>
                <a:gd name="T36" fmla="*/ 110 w 169"/>
                <a:gd name="T37" fmla="*/ 105 h 167"/>
                <a:gd name="T38" fmla="*/ 52 w 169"/>
                <a:gd name="T39" fmla="*/ 119 h 167"/>
                <a:gd name="T40" fmla="*/ 34 w 169"/>
                <a:gd name="T41" fmla="*/ 123 h 167"/>
                <a:gd name="T42" fmla="*/ 34 w 169"/>
                <a:gd name="T43" fmla="*/ 123 h 167"/>
                <a:gd name="T44" fmla="*/ 17 w 169"/>
                <a:gd name="T45" fmla="*/ 114 h 167"/>
                <a:gd name="T46" fmla="*/ 52 w 169"/>
                <a:gd name="T47" fmla="*/ 103 h 167"/>
                <a:gd name="T48" fmla="*/ 34 w 169"/>
                <a:gd name="T49" fmla="*/ 96 h 167"/>
                <a:gd name="T50" fmla="*/ 0 w 169"/>
                <a:gd name="T51" fmla="*/ 25 h 167"/>
                <a:gd name="T52" fmla="*/ 157 w 169"/>
                <a:gd name="T53" fmla="*/ 16 h 167"/>
                <a:gd name="T54" fmla="*/ 157 w 169"/>
                <a:gd name="T55" fmla="*/ 17 h 167"/>
                <a:gd name="T56" fmla="*/ 173 w 169"/>
                <a:gd name="T57" fmla="*/ 16 h 167"/>
                <a:gd name="T58" fmla="*/ 165 w 169"/>
                <a:gd name="T59" fmla="*/ 16 h 167"/>
                <a:gd name="T60" fmla="*/ 385 w 169"/>
                <a:gd name="T61" fmla="*/ 0 h 167"/>
                <a:gd name="T62" fmla="*/ 385 w 169"/>
                <a:gd name="T63" fmla="*/ 1 h 167"/>
                <a:gd name="T64" fmla="*/ 442 w 169"/>
                <a:gd name="T65" fmla="*/ 53 h 167"/>
                <a:gd name="T66" fmla="*/ 426 w 169"/>
                <a:gd name="T67" fmla="*/ 56 h 167"/>
                <a:gd name="T68" fmla="*/ 426 w 169"/>
                <a:gd name="T69" fmla="*/ 56 h 167"/>
                <a:gd name="T70" fmla="*/ 426 w 169"/>
                <a:gd name="T71" fmla="*/ 58 h 167"/>
                <a:gd name="T72" fmla="*/ 426 w 169"/>
                <a:gd name="T73" fmla="*/ 59 h 167"/>
                <a:gd name="T74" fmla="*/ 426 w 169"/>
                <a:gd name="T75" fmla="*/ 61 h 167"/>
                <a:gd name="T76" fmla="*/ 426 w 169"/>
                <a:gd name="T77" fmla="*/ 63 h 167"/>
                <a:gd name="T78" fmla="*/ 426 w 169"/>
                <a:gd name="T79" fmla="*/ 65 h 167"/>
                <a:gd name="T80" fmla="*/ 426 w 169"/>
                <a:gd name="T81" fmla="*/ 65 h 167"/>
                <a:gd name="T82" fmla="*/ 429 w 169"/>
                <a:gd name="T83" fmla="*/ 66 h 167"/>
                <a:gd name="T84" fmla="*/ 413 w 169"/>
                <a:gd name="T85" fmla="*/ 65 h 1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9"/>
                <a:gd name="T130" fmla="*/ 0 h 167"/>
                <a:gd name="T131" fmla="*/ 169 w 169"/>
                <a:gd name="T132" fmla="*/ 167 h 16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9" h="167">
                  <a:moveTo>
                    <a:pt x="159" y="86"/>
                  </a:moveTo>
                  <a:lnTo>
                    <a:pt x="157" y="88"/>
                  </a:lnTo>
                  <a:lnTo>
                    <a:pt x="154" y="89"/>
                  </a:lnTo>
                  <a:lnTo>
                    <a:pt x="148" y="91"/>
                  </a:lnTo>
                  <a:lnTo>
                    <a:pt x="142" y="95"/>
                  </a:lnTo>
                  <a:lnTo>
                    <a:pt x="135" y="98"/>
                  </a:lnTo>
                  <a:lnTo>
                    <a:pt x="130" y="100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13" y="108"/>
                  </a:lnTo>
                  <a:lnTo>
                    <a:pt x="103" y="111"/>
                  </a:lnTo>
                  <a:lnTo>
                    <a:pt x="94" y="115"/>
                  </a:lnTo>
                  <a:lnTo>
                    <a:pt x="86" y="117"/>
                  </a:lnTo>
                  <a:lnTo>
                    <a:pt x="79" y="118"/>
                  </a:lnTo>
                  <a:lnTo>
                    <a:pt x="74" y="120"/>
                  </a:lnTo>
                  <a:lnTo>
                    <a:pt x="72" y="120"/>
                  </a:lnTo>
                  <a:lnTo>
                    <a:pt x="71" y="120"/>
                  </a:lnTo>
                  <a:lnTo>
                    <a:pt x="44" y="142"/>
                  </a:lnTo>
                  <a:lnTo>
                    <a:pt x="42" y="142"/>
                  </a:lnTo>
                  <a:lnTo>
                    <a:pt x="20" y="162"/>
                  </a:lnTo>
                  <a:lnTo>
                    <a:pt x="13" y="167"/>
                  </a:lnTo>
                  <a:lnTo>
                    <a:pt x="6" y="155"/>
                  </a:lnTo>
                  <a:lnTo>
                    <a:pt x="20" y="139"/>
                  </a:lnTo>
                  <a:lnTo>
                    <a:pt x="13" y="130"/>
                  </a:lnTo>
                  <a:lnTo>
                    <a:pt x="0" y="35"/>
                  </a:lnTo>
                  <a:lnTo>
                    <a:pt x="60" y="22"/>
                  </a:lnTo>
                  <a:lnTo>
                    <a:pt x="60" y="27"/>
                  </a:lnTo>
                  <a:lnTo>
                    <a:pt x="66" y="25"/>
                  </a:lnTo>
                  <a:lnTo>
                    <a:pt x="64" y="22"/>
                  </a:lnTo>
                  <a:lnTo>
                    <a:pt x="148" y="0"/>
                  </a:lnTo>
                  <a:lnTo>
                    <a:pt x="148" y="1"/>
                  </a:lnTo>
                  <a:lnTo>
                    <a:pt x="169" y="73"/>
                  </a:lnTo>
                  <a:lnTo>
                    <a:pt x="164" y="76"/>
                  </a:lnTo>
                  <a:lnTo>
                    <a:pt x="164" y="78"/>
                  </a:lnTo>
                  <a:lnTo>
                    <a:pt x="164" y="79"/>
                  </a:lnTo>
                  <a:lnTo>
                    <a:pt x="164" y="81"/>
                  </a:lnTo>
                  <a:lnTo>
                    <a:pt x="164" y="83"/>
                  </a:lnTo>
                  <a:lnTo>
                    <a:pt x="164" y="86"/>
                  </a:lnTo>
                  <a:lnTo>
                    <a:pt x="165" y="88"/>
                  </a:lnTo>
                  <a:lnTo>
                    <a:pt x="159" y="86"/>
                  </a:lnTo>
                  <a:close/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8" name="Freeform 191"/>
            <p:cNvSpPr>
              <a:spLocks/>
            </p:cNvSpPr>
            <p:nvPr/>
          </p:nvSpPr>
          <p:spPr bwMode="auto">
            <a:xfrm>
              <a:off x="9788525" y="3856038"/>
              <a:ext cx="77788" cy="85725"/>
            </a:xfrm>
            <a:custGeom>
              <a:avLst/>
              <a:gdLst>
                <a:gd name="T0" fmla="*/ 19 w 78"/>
                <a:gd name="T1" fmla="*/ 65 h 95"/>
                <a:gd name="T2" fmla="*/ 16 w 78"/>
                <a:gd name="T3" fmla="*/ 67 h 95"/>
                <a:gd name="T4" fmla="*/ 16 w 78"/>
                <a:gd name="T5" fmla="*/ 67 h 95"/>
                <a:gd name="T6" fmla="*/ 16 w 78"/>
                <a:gd name="T7" fmla="*/ 67 h 95"/>
                <a:gd name="T8" fmla="*/ 16 w 78"/>
                <a:gd name="T9" fmla="*/ 68 h 95"/>
                <a:gd name="T10" fmla="*/ 16 w 78"/>
                <a:gd name="T11" fmla="*/ 68 h 95"/>
                <a:gd name="T12" fmla="*/ 16 w 78"/>
                <a:gd name="T13" fmla="*/ 69 h 95"/>
                <a:gd name="T14" fmla="*/ 16 w 78"/>
                <a:gd name="T15" fmla="*/ 70 h 95"/>
                <a:gd name="T16" fmla="*/ 16 w 78"/>
                <a:gd name="T17" fmla="*/ 73 h 95"/>
                <a:gd name="T18" fmla="*/ 16 w 78"/>
                <a:gd name="T19" fmla="*/ 73 h 95"/>
                <a:gd name="T20" fmla="*/ 17 w 78"/>
                <a:gd name="T21" fmla="*/ 75 h 95"/>
                <a:gd name="T22" fmla="*/ 17 w 78"/>
                <a:gd name="T23" fmla="*/ 75 h 95"/>
                <a:gd name="T24" fmla="*/ 19 w 78"/>
                <a:gd name="T25" fmla="*/ 75 h 95"/>
                <a:gd name="T26" fmla="*/ 19 w 78"/>
                <a:gd name="T27" fmla="*/ 73 h 95"/>
                <a:gd name="T28" fmla="*/ 21 w 78"/>
                <a:gd name="T29" fmla="*/ 70 h 95"/>
                <a:gd name="T30" fmla="*/ 26 w 78"/>
                <a:gd name="T31" fmla="*/ 68 h 95"/>
                <a:gd name="T32" fmla="*/ 29 w 78"/>
                <a:gd name="T33" fmla="*/ 67 h 95"/>
                <a:gd name="T34" fmla="*/ 31 w 78"/>
                <a:gd name="T35" fmla="*/ 65 h 95"/>
                <a:gd name="T36" fmla="*/ 33 w 78"/>
                <a:gd name="T37" fmla="*/ 64 h 95"/>
                <a:gd name="T38" fmla="*/ 34 w 78"/>
                <a:gd name="T39" fmla="*/ 63 h 95"/>
                <a:gd name="T40" fmla="*/ 40 w 78"/>
                <a:gd name="T41" fmla="*/ 63 h 95"/>
                <a:gd name="T42" fmla="*/ 40 w 78"/>
                <a:gd name="T43" fmla="*/ 54 h 95"/>
                <a:gd name="T44" fmla="*/ 29 w 78"/>
                <a:gd name="T45" fmla="*/ 23 h 95"/>
                <a:gd name="T46" fmla="*/ 38 w 78"/>
                <a:gd name="T47" fmla="*/ 23 h 95"/>
                <a:gd name="T48" fmla="*/ 45 w 78"/>
                <a:gd name="T49" fmla="*/ 26 h 95"/>
                <a:gd name="T50" fmla="*/ 48 w 78"/>
                <a:gd name="T51" fmla="*/ 26 h 95"/>
                <a:gd name="T52" fmla="*/ 48 w 78"/>
                <a:gd name="T53" fmla="*/ 26 h 95"/>
                <a:gd name="T54" fmla="*/ 49 w 78"/>
                <a:gd name="T55" fmla="*/ 26 h 95"/>
                <a:gd name="T56" fmla="*/ 49 w 78"/>
                <a:gd name="T57" fmla="*/ 27 h 95"/>
                <a:gd name="T58" fmla="*/ 51 w 78"/>
                <a:gd name="T59" fmla="*/ 29 h 95"/>
                <a:gd name="T60" fmla="*/ 52 w 78"/>
                <a:gd name="T61" fmla="*/ 32 h 95"/>
                <a:gd name="T62" fmla="*/ 52 w 78"/>
                <a:gd name="T63" fmla="*/ 32 h 95"/>
                <a:gd name="T64" fmla="*/ 53 w 78"/>
                <a:gd name="T65" fmla="*/ 42 h 95"/>
                <a:gd name="T66" fmla="*/ 55 w 78"/>
                <a:gd name="T67" fmla="*/ 48 h 95"/>
                <a:gd name="T68" fmla="*/ 55 w 78"/>
                <a:gd name="T69" fmla="*/ 51 h 95"/>
                <a:gd name="T70" fmla="*/ 56 w 78"/>
                <a:gd name="T71" fmla="*/ 49 h 95"/>
                <a:gd name="T72" fmla="*/ 57 w 78"/>
                <a:gd name="T73" fmla="*/ 48 h 95"/>
                <a:gd name="T74" fmla="*/ 57 w 78"/>
                <a:gd name="T75" fmla="*/ 44 h 95"/>
                <a:gd name="T76" fmla="*/ 58 w 78"/>
                <a:gd name="T77" fmla="*/ 42 h 95"/>
                <a:gd name="T78" fmla="*/ 58 w 78"/>
                <a:gd name="T79" fmla="*/ 41 h 95"/>
                <a:gd name="T80" fmla="*/ 58 w 78"/>
                <a:gd name="T81" fmla="*/ 42 h 95"/>
                <a:gd name="T82" fmla="*/ 58 w 78"/>
                <a:gd name="T83" fmla="*/ 42 h 95"/>
                <a:gd name="T84" fmla="*/ 57 w 78"/>
                <a:gd name="T85" fmla="*/ 42 h 95"/>
                <a:gd name="T86" fmla="*/ 57 w 78"/>
                <a:gd name="T87" fmla="*/ 41 h 95"/>
                <a:gd name="T88" fmla="*/ 57 w 78"/>
                <a:gd name="T89" fmla="*/ 39 h 95"/>
                <a:gd name="T90" fmla="*/ 56 w 78"/>
                <a:gd name="T91" fmla="*/ 36 h 95"/>
                <a:gd name="T92" fmla="*/ 55 w 78"/>
                <a:gd name="T93" fmla="*/ 34 h 95"/>
                <a:gd name="T94" fmla="*/ 55 w 78"/>
                <a:gd name="T95" fmla="*/ 32 h 95"/>
                <a:gd name="T96" fmla="*/ 55 w 78"/>
                <a:gd name="T97" fmla="*/ 31 h 95"/>
                <a:gd name="T98" fmla="*/ 55 w 78"/>
                <a:gd name="T99" fmla="*/ 31 h 95"/>
                <a:gd name="T100" fmla="*/ 52 w 78"/>
                <a:gd name="T101" fmla="*/ 26 h 95"/>
                <a:gd name="T102" fmla="*/ 48 w 78"/>
                <a:gd name="T103" fmla="*/ 23 h 95"/>
                <a:gd name="T104" fmla="*/ 41 w 78"/>
                <a:gd name="T105" fmla="*/ 23 h 95"/>
                <a:gd name="T106" fmla="*/ 36 w 78"/>
                <a:gd name="T107" fmla="*/ 14 h 95"/>
                <a:gd name="T108" fmla="*/ 29 w 78"/>
                <a:gd name="T109" fmla="*/ 14 h 95"/>
                <a:gd name="T110" fmla="*/ 24 w 78"/>
                <a:gd name="T111" fmla="*/ 0 h 95"/>
                <a:gd name="T112" fmla="*/ 0 w 78"/>
                <a:gd name="T113" fmla="*/ 8 h 95"/>
                <a:gd name="T114" fmla="*/ 19 w 78"/>
                <a:gd name="T115" fmla="*/ 65 h 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8"/>
                <a:gd name="T175" fmla="*/ 0 h 95"/>
                <a:gd name="T176" fmla="*/ 78 w 78"/>
                <a:gd name="T177" fmla="*/ 95 h 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8" h="95">
                  <a:moveTo>
                    <a:pt x="21" y="80"/>
                  </a:moveTo>
                  <a:lnTo>
                    <a:pt x="16" y="83"/>
                  </a:lnTo>
                  <a:lnTo>
                    <a:pt x="16" y="85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16" y="93"/>
                  </a:lnTo>
                  <a:lnTo>
                    <a:pt x="17" y="95"/>
                  </a:lnTo>
                  <a:lnTo>
                    <a:pt x="22" y="95"/>
                  </a:lnTo>
                  <a:lnTo>
                    <a:pt x="28" y="93"/>
                  </a:lnTo>
                  <a:lnTo>
                    <a:pt x="31" y="90"/>
                  </a:lnTo>
                  <a:lnTo>
                    <a:pt x="36" y="86"/>
                  </a:lnTo>
                  <a:lnTo>
                    <a:pt x="39" y="83"/>
                  </a:lnTo>
                  <a:lnTo>
                    <a:pt x="41" y="80"/>
                  </a:lnTo>
                  <a:lnTo>
                    <a:pt x="43" y="78"/>
                  </a:lnTo>
                  <a:lnTo>
                    <a:pt x="44" y="76"/>
                  </a:lnTo>
                  <a:lnTo>
                    <a:pt x="50" y="76"/>
                  </a:lnTo>
                  <a:lnTo>
                    <a:pt x="50" y="64"/>
                  </a:lnTo>
                  <a:lnTo>
                    <a:pt x="39" y="30"/>
                  </a:lnTo>
                  <a:lnTo>
                    <a:pt x="48" y="29"/>
                  </a:lnTo>
                  <a:lnTo>
                    <a:pt x="55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1" y="37"/>
                  </a:lnTo>
                  <a:lnTo>
                    <a:pt x="65" y="39"/>
                  </a:lnTo>
                  <a:lnTo>
                    <a:pt x="66" y="42"/>
                  </a:lnTo>
                  <a:lnTo>
                    <a:pt x="68" y="52"/>
                  </a:lnTo>
                  <a:lnTo>
                    <a:pt x="72" y="58"/>
                  </a:lnTo>
                  <a:lnTo>
                    <a:pt x="73" y="61"/>
                  </a:lnTo>
                  <a:lnTo>
                    <a:pt x="75" y="59"/>
                  </a:lnTo>
                  <a:lnTo>
                    <a:pt x="77" y="58"/>
                  </a:lnTo>
                  <a:lnTo>
                    <a:pt x="77" y="54"/>
                  </a:lnTo>
                  <a:lnTo>
                    <a:pt x="78" y="52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7" y="51"/>
                  </a:lnTo>
                  <a:lnTo>
                    <a:pt x="77" y="49"/>
                  </a:lnTo>
                  <a:lnTo>
                    <a:pt x="75" y="46"/>
                  </a:lnTo>
                  <a:lnTo>
                    <a:pt x="73" y="44"/>
                  </a:lnTo>
                  <a:lnTo>
                    <a:pt x="73" y="42"/>
                  </a:lnTo>
                  <a:lnTo>
                    <a:pt x="73" y="41"/>
                  </a:lnTo>
                  <a:lnTo>
                    <a:pt x="66" y="36"/>
                  </a:lnTo>
                  <a:lnTo>
                    <a:pt x="58" y="30"/>
                  </a:lnTo>
                  <a:lnTo>
                    <a:pt x="51" y="29"/>
                  </a:lnTo>
                  <a:lnTo>
                    <a:pt x="46" y="14"/>
                  </a:lnTo>
                  <a:lnTo>
                    <a:pt x="39" y="14"/>
                  </a:lnTo>
                  <a:lnTo>
                    <a:pt x="34" y="0"/>
                  </a:lnTo>
                  <a:lnTo>
                    <a:pt x="0" y="8"/>
                  </a:lnTo>
                  <a:lnTo>
                    <a:pt x="21" y="80"/>
                  </a:lnTo>
                </a:path>
              </a:pathLst>
            </a:custGeom>
            <a:solidFill>
              <a:srgbClr val="339966"/>
            </a:solidFill>
            <a:ln w="3175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808" name="Group 192"/>
            <p:cNvGrpSpPr>
              <a:grpSpLocks/>
            </p:cNvGrpSpPr>
            <p:nvPr/>
          </p:nvGrpSpPr>
          <p:grpSpPr bwMode="auto">
            <a:xfrm>
              <a:off x="9024938" y="3573463"/>
              <a:ext cx="790575" cy="495300"/>
              <a:chOff x="4407" y="988"/>
              <a:chExt cx="743" cy="556"/>
            </a:xfrm>
          </p:grpSpPr>
          <p:sp>
            <p:nvSpPr>
              <p:cNvPr id="580" name="Freeform 193"/>
              <p:cNvSpPr>
                <a:spLocks/>
              </p:cNvSpPr>
              <p:nvPr/>
            </p:nvSpPr>
            <p:spPr bwMode="auto">
              <a:xfrm>
                <a:off x="4972" y="1435"/>
                <a:ext cx="178" cy="109"/>
              </a:xfrm>
              <a:custGeom>
                <a:avLst/>
                <a:gdLst>
                  <a:gd name="T0" fmla="*/ 2 w 178"/>
                  <a:gd name="T1" fmla="*/ 109 h 109"/>
                  <a:gd name="T2" fmla="*/ 0 w 178"/>
                  <a:gd name="T3" fmla="*/ 107 h 109"/>
                  <a:gd name="T4" fmla="*/ 0 w 178"/>
                  <a:gd name="T5" fmla="*/ 102 h 109"/>
                  <a:gd name="T6" fmla="*/ 0 w 178"/>
                  <a:gd name="T7" fmla="*/ 95 h 109"/>
                  <a:gd name="T8" fmla="*/ 4 w 178"/>
                  <a:gd name="T9" fmla="*/ 88 h 109"/>
                  <a:gd name="T10" fmla="*/ 9 w 178"/>
                  <a:gd name="T11" fmla="*/ 81 h 109"/>
                  <a:gd name="T12" fmla="*/ 12 w 178"/>
                  <a:gd name="T13" fmla="*/ 80 h 109"/>
                  <a:gd name="T14" fmla="*/ 21 w 178"/>
                  <a:gd name="T15" fmla="*/ 73 h 109"/>
                  <a:gd name="T16" fmla="*/ 24 w 178"/>
                  <a:gd name="T17" fmla="*/ 65 h 109"/>
                  <a:gd name="T18" fmla="*/ 26 w 178"/>
                  <a:gd name="T19" fmla="*/ 61 h 109"/>
                  <a:gd name="T20" fmla="*/ 28 w 178"/>
                  <a:gd name="T21" fmla="*/ 59 h 109"/>
                  <a:gd name="T22" fmla="*/ 38 w 178"/>
                  <a:gd name="T23" fmla="*/ 56 h 109"/>
                  <a:gd name="T24" fmla="*/ 41 w 178"/>
                  <a:gd name="T25" fmla="*/ 53 h 109"/>
                  <a:gd name="T26" fmla="*/ 63 w 178"/>
                  <a:gd name="T27" fmla="*/ 53 h 109"/>
                  <a:gd name="T28" fmla="*/ 65 w 178"/>
                  <a:gd name="T29" fmla="*/ 49 h 109"/>
                  <a:gd name="T30" fmla="*/ 68 w 178"/>
                  <a:gd name="T31" fmla="*/ 43 h 109"/>
                  <a:gd name="T32" fmla="*/ 77 w 178"/>
                  <a:gd name="T33" fmla="*/ 39 h 109"/>
                  <a:gd name="T34" fmla="*/ 83 w 178"/>
                  <a:gd name="T35" fmla="*/ 37 h 109"/>
                  <a:gd name="T36" fmla="*/ 105 w 178"/>
                  <a:gd name="T37" fmla="*/ 31 h 109"/>
                  <a:gd name="T38" fmla="*/ 116 w 178"/>
                  <a:gd name="T39" fmla="*/ 24 h 109"/>
                  <a:gd name="T40" fmla="*/ 132 w 178"/>
                  <a:gd name="T41" fmla="*/ 4 h 109"/>
                  <a:gd name="T42" fmla="*/ 138 w 178"/>
                  <a:gd name="T43" fmla="*/ 2 h 109"/>
                  <a:gd name="T44" fmla="*/ 131 w 178"/>
                  <a:gd name="T45" fmla="*/ 14 h 109"/>
                  <a:gd name="T46" fmla="*/ 127 w 178"/>
                  <a:gd name="T47" fmla="*/ 19 h 109"/>
                  <a:gd name="T48" fmla="*/ 122 w 178"/>
                  <a:gd name="T49" fmla="*/ 26 h 109"/>
                  <a:gd name="T50" fmla="*/ 116 w 178"/>
                  <a:gd name="T51" fmla="*/ 34 h 109"/>
                  <a:gd name="T52" fmla="*/ 116 w 178"/>
                  <a:gd name="T53" fmla="*/ 37 h 109"/>
                  <a:gd name="T54" fmla="*/ 122 w 178"/>
                  <a:gd name="T55" fmla="*/ 36 h 109"/>
                  <a:gd name="T56" fmla="*/ 122 w 178"/>
                  <a:gd name="T57" fmla="*/ 39 h 109"/>
                  <a:gd name="T58" fmla="*/ 122 w 178"/>
                  <a:gd name="T59" fmla="*/ 43 h 109"/>
                  <a:gd name="T60" fmla="*/ 122 w 178"/>
                  <a:gd name="T61" fmla="*/ 48 h 109"/>
                  <a:gd name="T62" fmla="*/ 129 w 178"/>
                  <a:gd name="T63" fmla="*/ 43 h 109"/>
                  <a:gd name="T64" fmla="*/ 129 w 178"/>
                  <a:gd name="T65" fmla="*/ 34 h 109"/>
                  <a:gd name="T66" fmla="*/ 136 w 178"/>
                  <a:gd name="T67" fmla="*/ 22 h 109"/>
                  <a:gd name="T68" fmla="*/ 148 w 178"/>
                  <a:gd name="T69" fmla="*/ 14 h 109"/>
                  <a:gd name="T70" fmla="*/ 160 w 178"/>
                  <a:gd name="T71" fmla="*/ 14 h 109"/>
                  <a:gd name="T72" fmla="*/ 165 w 178"/>
                  <a:gd name="T73" fmla="*/ 9 h 109"/>
                  <a:gd name="T74" fmla="*/ 175 w 178"/>
                  <a:gd name="T75" fmla="*/ 0 h 109"/>
                  <a:gd name="T76" fmla="*/ 178 w 178"/>
                  <a:gd name="T77" fmla="*/ 4 h 109"/>
                  <a:gd name="T78" fmla="*/ 175 w 178"/>
                  <a:gd name="T79" fmla="*/ 9 h 109"/>
                  <a:gd name="T80" fmla="*/ 160 w 178"/>
                  <a:gd name="T81" fmla="*/ 22 h 109"/>
                  <a:gd name="T82" fmla="*/ 143 w 178"/>
                  <a:gd name="T83" fmla="*/ 36 h 109"/>
                  <a:gd name="T84" fmla="*/ 127 w 178"/>
                  <a:gd name="T85" fmla="*/ 48 h 109"/>
                  <a:gd name="T86" fmla="*/ 116 w 178"/>
                  <a:gd name="T87" fmla="*/ 58 h 109"/>
                  <a:gd name="T88" fmla="*/ 109 w 178"/>
                  <a:gd name="T89" fmla="*/ 63 h 109"/>
                  <a:gd name="T90" fmla="*/ 88 w 178"/>
                  <a:gd name="T91" fmla="*/ 76 h 109"/>
                  <a:gd name="T92" fmla="*/ 85 w 178"/>
                  <a:gd name="T93" fmla="*/ 76 h 109"/>
                  <a:gd name="T94" fmla="*/ 90 w 178"/>
                  <a:gd name="T95" fmla="*/ 70 h 109"/>
                  <a:gd name="T96" fmla="*/ 97 w 178"/>
                  <a:gd name="T97" fmla="*/ 58 h 109"/>
                  <a:gd name="T98" fmla="*/ 80 w 178"/>
                  <a:gd name="T99" fmla="*/ 68 h 109"/>
                  <a:gd name="T100" fmla="*/ 61 w 178"/>
                  <a:gd name="T101" fmla="*/ 76 h 109"/>
                  <a:gd name="T102" fmla="*/ 55 w 178"/>
                  <a:gd name="T103" fmla="*/ 81 h 109"/>
                  <a:gd name="T104" fmla="*/ 44 w 178"/>
                  <a:gd name="T105" fmla="*/ 90 h 109"/>
                  <a:gd name="T106" fmla="*/ 29 w 178"/>
                  <a:gd name="T107" fmla="*/ 100 h 109"/>
                  <a:gd name="T108" fmla="*/ 14 w 178"/>
                  <a:gd name="T109" fmla="*/ 109 h 109"/>
                  <a:gd name="T110" fmla="*/ 14 w 178"/>
                  <a:gd name="T111" fmla="*/ 105 h 109"/>
                  <a:gd name="T112" fmla="*/ 17 w 178"/>
                  <a:gd name="T113" fmla="*/ 102 h 109"/>
                  <a:gd name="T114" fmla="*/ 19 w 178"/>
                  <a:gd name="T115" fmla="*/ 95 h 109"/>
                  <a:gd name="T116" fmla="*/ 7 w 178"/>
                  <a:gd name="T117" fmla="*/ 105 h 1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8"/>
                  <a:gd name="T178" fmla="*/ 0 h 109"/>
                  <a:gd name="T179" fmla="*/ 178 w 178"/>
                  <a:gd name="T180" fmla="*/ 109 h 1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8" h="109">
                    <a:moveTo>
                      <a:pt x="7" y="105"/>
                    </a:moveTo>
                    <a:lnTo>
                      <a:pt x="4" y="107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0" y="105"/>
                    </a:lnTo>
                    <a:lnTo>
                      <a:pt x="0" y="103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2" y="92"/>
                    </a:lnTo>
                    <a:lnTo>
                      <a:pt x="4" y="88"/>
                    </a:lnTo>
                    <a:lnTo>
                      <a:pt x="6" y="85"/>
                    </a:lnTo>
                    <a:lnTo>
                      <a:pt x="7" y="83"/>
                    </a:lnTo>
                    <a:lnTo>
                      <a:pt x="9" y="81"/>
                    </a:lnTo>
                    <a:lnTo>
                      <a:pt x="11" y="80"/>
                    </a:lnTo>
                    <a:lnTo>
                      <a:pt x="12" y="80"/>
                    </a:lnTo>
                    <a:lnTo>
                      <a:pt x="16" y="78"/>
                    </a:lnTo>
                    <a:lnTo>
                      <a:pt x="19" y="76"/>
                    </a:lnTo>
                    <a:lnTo>
                      <a:pt x="21" y="73"/>
                    </a:lnTo>
                    <a:lnTo>
                      <a:pt x="22" y="70"/>
                    </a:lnTo>
                    <a:lnTo>
                      <a:pt x="22" y="68"/>
                    </a:lnTo>
                    <a:lnTo>
                      <a:pt x="24" y="65"/>
                    </a:lnTo>
                    <a:lnTo>
                      <a:pt x="24" y="61"/>
                    </a:lnTo>
                    <a:lnTo>
                      <a:pt x="26" y="61"/>
                    </a:lnTo>
                    <a:lnTo>
                      <a:pt x="26" y="59"/>
                    </a:lnTo>
                    <a:lnTo>
                      <a:pt x="28" y="59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8" y="56"/>
                    </a:lnTo>
                    <a:lnTo>
                      <a:pt x="39" y="54"/>
                    </a:lnTo>
                    <a:lnTo>
                      <a:pt x="41" y="53"/>
                    </a:lnTo>
                    <a:lnTo>
                      <a:pt x="43" y="51"/>
                    </a:lnTo>
                    <a:lnTo>
                      <a:pt x="63" y="53"/>
                    </a:lnTo>
                    <a:lnTo>
                      <a:pt x="63" y="51"/>
                    </a:lnTo>
                    <a:lnTo>
                      <a:pt x="65" y="49"/>
                    </a:lnTo>
                    <a:lnTo>
                      <a:pt x="65" y="48"/>
                    </a:lnTo>
                    <a:lnTo>
                      <a:pt x="66" y="46"/>
                    </a:lnTo>
                    <a:lnTo>
                      <a:pt x="68" y="43"/>
                    </a:lnTo>
                    <a:lnTo>
                      <a:pt x="70" y="41"/>
                    </a:lnTo>
                    <a:lnTo>
                      <a:pt x="73" y="39"/>
                    </a:lnTo>
                    <a:lnTo>
                      <a:pt x="77" y="39"/>
                    </a:lnTo>
                    <a:lnTo>
                      <a:pt x="80" y="39"/>
                    </a:lnTo>
                    <a:lnTo>
                      <a:pt x="82" y="37"/>
                    </a:lnTo>
                    <a:lnTo>
                      <a:pt x="83" y="37"/>
                    </a:lnTo>
                    <a:lnTo>
                      <a:pt x="94" y="36"/>
                    </a:lnTo>
                    <a:lnTo>
                      <a:pt x="100" y="34"/>
                    </a:lnTo>
                    <a:lnTo>
                      <a:pt x="105" y="31"/>
                    </a:lnTo>
                    <a:lnTo>
                      <a:pt x="109" y="29"/>
                    </a:lnTo>
                    <a:lnTo>
                      <a:pt x="112" y="27"/>
                    </a:lnTo>
                    <a:lnTo>
                      <a:pt x="116" y="24"/>
                    </a:lnTo>
                    <a:lnTo>
                      <a:pt x="119" y="19"/>
                    </a:lnTo>
                    <a:lnTo>
                      <a:pt x="124" y="12"/>
                    </a:lnTo>
                    <a:lnTo>
                      <a:pt x="132" y="4"/>
                    </a:lnTo>
                    <a:lnTo>
                      <a:pt x="138" y="0"/>
                    </a:lnTo>
                    <a:lnTo>
                      <a:pt x="138" y="2"/>
                    </a:lnTo>
                    <a:lnTo>
                      <a:pt x="136" y="7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29" y="15"/>
                    </a:lnTo>
                    <a:lnTo>
                      <a:pt x="129" y="17"/>
                    </a:lnTo>
                    <a:lnTo>
                      <a:pt x="127" y="19"/>
                    </a:lnTo>
                    <a:lnTo>
                      <a:pt x="127" y="21"/>
                    </a:lnTo>
                    <a:lnTo>
                      <a:pt x="126" y="21"/>
                    </a:lnTo>
                    <a:lnTo>
                      <a:pt x="122" y="26"/>
                    </a:lnTo>
                    <a:lnTo>
                      <a:pt x="119" y="29"/>
                    </a:lnTo>
                    <a:lnTo>
                      <a:pt x="117" y="32"/>
                    </a:lnTo>
                    <a:lnTo>
                      <a:pt x="116" y="34"/>
                    </a:lnTo>
                    <a:lnTo>
                      <a:pt x="116" y="36"/>
                    </a:lnTo>
                    <a:lnTo>
                      <a:pt x="116" y="37"/>
                    </a:lnTo>
                    <a:lnTo>
                      <a:pt x="119" y="36"/>
                    </a:lnTo>
                    <a:lnTo>
                      <a:pt x="122" y="36"/>
                    </a:lnTo>
                    <a:lnTo>
                      <a:pt x="124" y="37"/>
                    </a:lnTo>
                    <a:lnTo>
                      <a:pt x="122" y="39"/>
                    </a:lnTo>
                    <a:lnTo>
                      <a:pt x="122" y="41"/>
                    </a:lnTo>
                    <a:lnTo>
                      <a:pt x="122" y="43"/>
                    </a:lnTo>
                    <a:lnTo>
                      <a:pt x="121" y="48"/>
                    </a:lnTo>
                    <a:lnTo>
                      <a:pt x="122" y="48"/>
                    </a:lnTo>
                    <a:lnTo>
                      <a:pt x="124" y="46"/>
                    </a:lnTo>
                    <a:lnTo>
                      <a:pt x="126" y="46"/>
                    </a:lnTo>
                    <a:lnTo>
                      <a:pt x="129" y="43"/>
                    </a:lnTo>
                    <a:lnTo>
                      <a:pt x="132" y="41"/>
                    </a:lnTo>
                    <a:lnTo>
                      <a:pt x="132" y="39"/>
                    </a:lnTo>
                    <a:lnTo>
                      <a:pt x="129" y="34"/>
                    </a:lnTo>
                    <a:lnTo>
                      <a:pt x="129" y="31"/>
                    </a:lnTo>
                    <a:lnTo>
                      <a:pt x="131" y="26"/>
                    </a:lnTo>
                    <a:lnTo>
                      <a:pt x="136" y="22"/>
                    </a:lnTo>
                    <a:lnTo>
                      <a:pt x="139" y="19"/>
                    </a:lnTo>
                    <a:lnTo>
                      <a:pt x="144" y="15"/>
                    </a:lnTo>
                    <a:lnTo>
                      <a:pt x="148" y="14"/>
                    </a:lnTo>
                    <a:lnTo>
                      <a:pt x="149" y="12"/>
                    </a:lnTo>
                    <a:lnTo>
                      <a:pt x="154" y="12"/>
                    </a:lnTo>
                    <a:lnTo>
                      <a:pt x="160" y="14"/>
                    </a:lnTo>
                    <a:lnTo>
                      <a:pt x="161" y="14"/>
                    </a:lnTo>
                    <a:lnTo>
                      <a:pt x="163" y="12"/>
                    </a:lnTo>
                    <a:lnTo>
                      <a:pt x="165" y="9"/>
                    </a:lnTo>
                    <a:lnTo>
                      <a:pt x="166" y="9"/>
                    </a:lnTo>
                    <a:lnTo>
                      <a:pt x="171" y="4"/>
                    </a:lnTo>
                    <a:lnTo>
                      <a:pt x="175" y="0"/>
                    </a:lnTo>
                    <a:lnTo>
                      <a:pt x="176" y="0"/>
                    </a:lnTo>
                    <a:lnTo>
                      <a:pt x="178" y="2"/>
                    </a:lnTo>
                    <a:lnTo>
                      <a:pt x="178" y="4"/>
                    </a:lnTo>
                    <a:lnTo>
                      <a:pt x="176" y="7"/>
                    </a:lnTo>
                    <a:lnTo>
                      <a:pt x="175" y="9"/>
                    </a:lnTo>
                    <a:lnTo>
                      <a:pt x="170" y="14"/>
                    </a:lnTo>
                    <a:lnTo>
                      <a:pt x="165" y="17"/>
                    </a:lnTo>
                    <a:lnTo>
                      <a:pt x="160" y="22"/>
                    </a:lnTo>
                    <a:lnTo>
                      <a:pt x="154" y="27"/>
                    </a:lnTo>
                    <a:lnTo>
                      <a:pt x="148" y="31"/>
                    </a:lnTo>
                    <a:lnTo>
                      <a:pt x="143" y="36"/>
                    </a:lnTo>
                    <a:lnTo>
                      <a:pt x="138" y="39"/>
                    </a:lnTo>
                    <a:lnTo>
                      <a:pt x="132" y="44"/>
                    </a:lnTo>
                    <a:lnTo>
                      <a:pt x="127" y="48"/>
                    </a:lnTo>
                    <a:lnTo>
                      <a:pt x="122" y="51"/>
                    </a:lnTo>
                    <a:lnTo>
                      <a:pt x="119" y="54"/>
                    </a:lnTo>
                    <a:lnTo>
                      <a:pt x="116" y="58"/>
                    </a:lnTo>
                    <a:lnTo>
                      <a:pt x="112" y="59"/>
                    </a:lnTo>
                    <a:lnTo>
                      <a:pt x="110" y="61"/>
                    </a:lnTo>
                    <a:lnTo>
                      <a:pt x="109" y="63"/>
                    </a:lnTo>
                    <a:lnTo>
                      <a:pt x="97" y="71"/>
                    </a:lnTo>
                    <a:lnTo>
                      <a:pt x="88" y="76"/>
                    </a:lnTo>
                    <a:lnTo>
                      <a:pt x="85" y="78"/>
                    </a:lnTo>
                    <a:lnTo>
                      <a:pt x="85" y="76"/>
                    </a:lnTo>
                    <a:lnTo>
                      <a:pt x="87" y="73"/>
                    </a:lnTo>
                    <a:lnTo>
                      <a:pt x="88" y="71"/>
                    </a:lnTo>
                    <a:lnTo>
                      <a:pt x="90" y="70"/>
                    </a:lnTo>
                    <a:lnTo>
                      <a:pt x="97" y="61"/>
                    </a:lnTo>
                    <a:lnTo>
                      <a:pt x="100" y="58"/>
                    </a:lnTo>
                    <a:lnTo>
                      <a:pt x="97" y="58"/>
                    </a:lnTo>
                    <a:lnTo>
                      <a:pt x="94" y="59"/>
                    </a:lnTo>
                    <a:lnTo>
                      <a:pt x="87" y="65"/>
                    </a:lnTo>
                    <a:lnTo>
                      <a:pt x="80" y="68"/>
                    </a:lnTo>
                    <a:lnTo>
                      <a:pt x="75" y="71"/>
                    </a:lnTo>
                    <a:lnTo>
                      <a:pt x="73" y="73"/>
                    </a:lnTo>
                    <a:lnTo>
                      <a:pt x="61" y="76"/>
                    </a:lnTo>
                    <a:lnTo>
                      <a:pt x="61" y="78"/>
                    </a:lnTo>
                    <a:lnTo>
                      <a:pt x="58" y="80"/>
                    </a:lnTo>
                    <a:lnTo>
                      <a:pt x="55" y="81"/>
                    </a:lnTo>
                    <a:lnTo>
                      <a:pt x="51" y="85"/>
                    </a:lnTo>
                    <a:lnTo>
                      <a:pt x="48" y="87"/>
                    </a:lnTo>
                    <a:lnTo>
                      <a:pt x="44" y="90"/>
                    </a:lnTo>
                    <a:lnTo>
                      <a:pt x="41" y="92"/>
                    </a:lnTo>
                    <a:lnTo>
                      <a:pt x="39" y="92"/>
                    </a:lnTo>
                    <a:lnTo>
                      <a:pt x="29" y="100"/>
                    </a:lnTo>
                    <a:lnTo>
                      <a:pt x="21" y="105"/>
                    </a:lnTo>
                    <a:lnTo>
                      <a:pt x="16" y="109"/>
                    </a:lnTo>
                    <a:lnTo>
                      <a:pt x="14" y="109"/>
                    </a:lnTo>
                    <a:lnTo>
                      <a:pt x="12" y="109"/>
                    </a:lnTo>
                    <a:lnTo>
                      <a:pt x="12" y="107"/>
                    </a:lnTo>
                    <a:lnTo>
                      <a:pt x="14" y="105"/>
                    </a:lnTo>
                    <a:lnTo>
                      <a:pt x="16" y="103"/>
                    </a:lnTo>
                    <a:lnTo>
                      <a:pt x="17" y="102"/>
                    </a:lnTo>
                    <a:lnTo>
                      <a:pt x="19" y="98"/>
                    </a:lnTo>
                    <a:lnTo>
                      <a:pt x="19" y="97"/>
                    </a:lnTo>
                    <a:lnTo>
                      <a:pt x="19" y="95"/>
                    </a:lnTo>
                    <a:lnTo>
                      <a:pt x="16" y="97"/>
                    </a:lnTo>
                    <a:lnTo>
                      <a:pt x="12" y="98"/>
                    </a:lnTo>
                    <a:lnTo>
                      <a:pt x="7" y="105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1" name="Freeform 194"/>
              <p:cNvSpPr>
                <a:spLocks/>
              </p:cNvSpPr>
              <p:nvPr/>
            </p:nvSpPr>
            <p:spPr bwMode="auto">
              <a:xfrm>
                <a:off x="4407" y="988"/>
                <a:ext cx="591" cy="535"/>
              </a:xfrm>
              <a:custGeom>
                <a:avLst/>
                <a:gdLst>
                  <a:gd name="T0" fmla="*/ 17 w 591"/>
                  <a:gd name="T1" fmla="*/ 486 h 534"/>
                  <a:gd name="T2" fmla="*/ 54 w 591"/>
                  <a:gd name="T3" fmla="*/ 478 h 534"/>
                  <a:gd name="T4" fmla="*/ 112 w 591"/>
                  <a:gd name="T5" fmla="*/ 468 h 534"/>
                  <a:gd name="T6" fmla="*/ 181 w 591"/>
                  <a:gd name="T7" fmla="*/ 454 h 534"/>
                  <a:gd name="T8" fmla="*/ 252 w 591"/>
                  <a:gd name="T9" fmla="*/ 440 h 534"/>
                  <a:gd name="T10" fmla="*/ 317 w 591"/>
                  <a:gd name="T11" fmla="*/ 427 h 534"/>
                  <a:gd name="T12" fmla="*/ 366 w 591"/>
                  <a:gd name="T13" fmla="*/ 417 h 534"/>
                  <a:gd name="T14" fmla="*/ 391 w 591"/>
                  <a:gd name="T15" fmla="*/ 412 h 534"/>
                  <a:gd name="T16" fmla="*/ 410 w 591"/>
                  <a:gd name="T17" fmla="*/ 413 h 534"/>
                  <a:gd name="T18" fmla="*/ 418 w 591"/>
                  <a:gd name="T19" fmla="*/ 425 h 534"/>
                  <a:gd name="T20" fmla="*/ 433 w 591"/>
                  <a:gd name="T21" fmla="*/ 432 h 534"/>
                  <a:gd name="T22" fmla="*/ 437 w 591"/>
                  <a:gd name="T23" fmla="*/ 442 h 534"/>
                  <a:gd name="T24" fmla="*/ 449 w 591"/>
                  <a:gd name="T25" fmla="*/ 459 h 534"/>
                  <a:gd name="T26" fmla="*/ 459 w 591"/>
                  <a:gd name="T27" fmla="*/ 468 h 534"/>
                  <a:gd name="T28" fmla="*/ 564 w 591"/>
                  <a:gd name="T29" fmla="*/ 534 h 534"/>
                  <a:gd name="T30" fmla="*/ 591 w 591"/>
                  <a:gd name="T31" fmla="*/ 468 h 534"/>
                  <a:gd name="T32" fmla="*/ 567 w 591"/>
                  <a:gd name="T33" fmla="*/ 278 h 534"/>
                  <a:gd name="T34" fmla="*/ 564 w 591"/>
                  <a:gd name="T35" fmla="*/ 263 h 534"/>
                  <a:gd name="T36" fmla="*/ 557 w 591"/>
                  <a:gd name="T37" fmla="*/ 232 h 534"/>
                  <a:gd name="T38" fmla="*/ 552 w 591"/>
                  <a:gd name="T39" fmla="*/ 202 h 534"/>
                  <a:gd name="T40" fmla="*/ 547 w 591"/>
                  <a:gd name="T41" fmla="*/ 185 h 534"/>
                  <a:gd name="T42" fmla="*/ 537 w 591"/>
                  <a:gd name="T43" fmla="*/ 170 h 534"/>
                  <a:gd name="T44" fmla="*/ 532 w 591"/>
                  <a:gd name="T45" fmla="*/ 176 h 534"/>
                  <a:gd name="T46" fmla="*/ 510 w 591"/>
                  <a:gd name="T47" fmla="*/ 73 h 534"/>
                  <a:gd name="T48" fmla="*/ 484 w 591"/>
                  <a:gd name="T49" fmla="*/ 4 h 534"/>
                  <a:gd name="T50" fmla="*/ 452 w 591"/>
                  <a:gd name="T51" fmla="*/ 12 h 534"/>
                  <a:gd name="T52" fmla="*/ 413 w 591"/>
                  <a:gd name="T53" fmla="*/ 21 h 534"/>
                  <a:gd name="T54" fmla="*/ 389 w 591"/>
                  <a:gd name="T55" fmla="*/ 28 h 534"/>
                  <a:gd name="T56" fmla="*/ 364 w 591"/>
                  <a:gd name="T57" fmla="*/ 38 h 534"/>
                  <a:gd name="T58" fmla="*/ 335 w 591"/>
                  <a:gd name="T59" fmla="*/ 66 h 534"/>
                  <a:gd name="T60" fmla="*/ 313 w 591"/>
                  <a:gd name="T61" fmla="*/ 99 h 534"/>
                  <a:gd name="T62" fmla="*/ 305 w 591"/>
                  <a:gd name="T63" fmla="*/ 117 h 534"/>
                  <a:gd name="T64" fmla="*/ 261 w 591"/>
                  <a:gd name="T65" fmla="*/ 173 h 534"/>
                  <a:gd name="T66" fmla="*/ 278 w 591"/>
                  <a:gd name="T67" fmla="*/ 198 h 534"/>
                  <a:gd name="T68" fmla="*/ 278 w 591"/>
                  <a:gd name="T69" fmla="*/ 209 h 534"/>
                  <a:gd name="T70" fmla="*/ 285 w 591"/>
                  <a:gd name="T71" fmla="*/ 231 h 534"/>
                  <a:gd name="T72" fmla="*/ 276 w 591"/>
                  <a:gd name="T73" fmla="*/ 241 h 534"/>
                  <a:gd name="T74" fmla="*/ 252 w 591"/>
                  <a:gd name="T75" fmla="*/ 263 h 534"/>
                  <a:gd name="T76" fmla="*/ 244 w 591"/>
                  <a:gd name="T77" fmla="*/ 275 h 534"/>
                  <a:gd name="T78" fmla="*/ 230 w 591"/>
                  <a:gd name="T79" fmla="*/ 283 h 534"/>
                  <a:gd name="T80" fmla="*/ 215 w 591"/>
                  <a:gd name="T81" fmla="*/ 285 h 534"/>
                  <a:gd name="T82" fmla="*/ 191 w 591"/>
                  <a:gd name="T83" fmla="*/ 292 h 534"/>
                  <a:gd name="T84" fmla="*/ 181 w 591"/>
                  <a:gd name="T85" fmla="*/ 298 h 534"/>
                  <a:gd name="T86" fmla="*/ 158 w 591"/>
                  <a:gd name="T87" fmla="*/ 293 h 534"/>
                  <a:gd name="T88" fmla="*/ 109 w 591"/>
                  <a:gd name="T89" fmla="*/ 297 h 534"/>
                  <a:gd name="T90" fmla="*/ 70 w 591"/>
                  <a:gd name="T91" fmla="*/ 307 h 534"/>
                  <a:gd name="T92" fmla="*/ 51 w 591"/>
                  <a:gd name="T93" fmla="*/ 319 h 534"/>
                  <a:gd name="T94" fmla="*/ 44 w 591"/>
                  <a:gd name="T95" fmla="*/ 327 h 534"/>
                  <a:gd name="T96" fmla="*/ 49 w 591"/>
                  <a:gd name="T97" fmla="*/ 342 h 534"/>
                  <a:gd name="T98" fmla="*/ 59 w 591"/>
                  <a:gd name="T99" fmla="*/ 354 h 534"/>
                  <a:gd name="T100" fmla="*/ 66 w 591"/>
                  <a:gd name="T101" fmla="*/ 363 h 534"/>
                  <a:gd name="T102" fmla="*/ 66 w 591"/>
                  <a:gd name="T103" fmla="*/ 380 h 534"/>
                  <a:gd name="T104" fmla="*/ 59 w 591"/>
                  <a:gd name="T105" fmla="*/ 388 h 534"/>
                  <a:gd name="T106" fmla="*/ 31 w 591"/>
                  <a:gd name="T107" fmla="*/ 427 h 534"/>
                  <a:gd name="T108" fmla="*/ 31 w 591"/>
                  <a:gd name="T109" fmla="*/ 425 h 534"/>
                  <a:gd name="T110" fmla="*/ 9 w 591"/>
                  <a:gd name="T111" fmla="*/ 451 h 534"/>
                  <a:gd name="T112" fmla="*/ 0 w 591"/>
                  <a:gd name="T113" fmla="*/ 456 h 5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91"/>
                  <a:gd name="T172" fmla="*/ 0 h 534"/>
                  <a:gd name="T173" fmla="*/ 591 w 591"/>
                  <a:gd name="T174" fmla="*/ 534 h 5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91" h="534">
                    <a:moveTo>
                      <a:pt x="9" y="488"/>
                    </a:moveTo>
                    <a:lnTo>
                      <a:pt x="9" y="486"/>
                    </a:lnTo>
                    <a:lnTo>
                      <a:pt x="12" y="486"/>
                    </a:lnTo>
                    <a:lnTo>
                      <a:pt x="17" y="486"/>
                    </a:lnTo>
                    <a:lnTo>
                      <a:pt x="24" y="484"/>
                    </a:lnTo>
                    <a:lnTo>
                      <a:pt x="32" y="483"/>
                    </a:lnTo>
                    <a:lnTo>
                      <a:pt x="43" y="481"/>
                    </a:lnTo>
                    <a:lnTo>
                      <a:pt x="54" y="478"/>
                    </a:lnTo>
                    <a:lnTo>
                      <a:pt x="68" y="476"/>
                    </a:lnTo>
                    <a:lnTo>
                      <a:pt x="81" y="473"/>
                    </a:lnTo>
                    <a:lnTo>
                      <a:pt x="97" y="471"/>
                    </a:lnTo>
                    <a:lnTo>
                      <a:pt x="112" y="468"/>
                    </a:lnTo>
                    <a:lnTo>
                      <a:pt x="129" y="464"/>
                    </a:lnTo>
                    <a:lnTo>
                      <a:pt x="146" y="461"/>
                    </a:lnTo>
                    <a:lnTo>
                      <a:pt x="164" y="457"/>
                    </a:lnTo>
                    <a:lnTo>
                      <a:pt x="181" y="454"/>
                    </a:lnTo>
                    <a:lnTo>
                      <a:pt x="200" y="451"/>
                    </a:lnTo>
                    <a:lnTo>
                      <a:pt x="217" y="447"/>
                    </a:lnTo>
                    <a:lnTo>
                      <a:pt x="235" y="444"/>
                    </a:lnTo>
                    <a:lnTo>
                      <a:pt x="252" y="440"/>
                    </a:lnTo>
                    <a:lnTo>
                      <a:pt x="269" y="437"/>
                    </a:lnTo>
                    <a:lnTo>
                      <a:pt x="286" y="434"/>
                    </a:lnTo>
                    <a:lnTo>
                      <a:pt x="301" y="430"/>
                    </a:lnTo>
                    <a:lnTo>
                      <a:pt x="317" y="427"/>
                    </a:lnTo>
                    <a:lnTo>
                      <a:pt x="332" y="424"/>
                    </a:lnTo>
                    <a:lnTo>
                      <a:pt x="344" y="422"/>
                    </a:lnTo>
                    <a:lnTo>
                      <a:pt x="356" y="420"/>
                    </a:lnTo>
                    <a:lnTo>
                      <a:pt x="366" y="417"/>
                    </a:lnTo>
                    <a:lnTo>
                      <a:pt x="376" y="415"/>
                    </a:lnTo>
                    <a:lnTo>
                      <a:pt x="383" y="415"/>
                    </a:lnTo>
                    <a:lnTo>
                      <a:pt x="388" y="413"/>
                    </a:lnTo>
                    <a:lnTo>
                      <a:pt x="391" y="412"/>
                    </a:lnTo>
                    <a:lnTo>
                      <a:pt x="393" y="412"/>
                    </a:lnTo>
                    <a:lnTo>
                      <a:pt x="400" y="412"/>
                    </a:lnTo>
                    <a:lnTo>
                      <a:pt x="405" y="412"/>
                    </a:lnTo>
                    <a:lnTo>
                      <a:pt x="410" y="413"/>
                    </a:lnTo>
                    <a:lnTo>
                      <a:pt x="413" y="417"/>
                    </a:lnTo>
                    <a:lnTo>
                      <a:pt x="415" y="420"/>
                    </a:lnTo>
                    <a:lnTo>
                      <a:pt x="417" y="424"/>
                    </a:lnTo>
                    <a:lnTo>
                      <a:pt x="418" y="425"/>
                    </a:lnTo>
                    <a:lnTo>
                      <a:pt x="420" y="427"/>
                    </a:lnTo>
                    <a:lnTo>
                      <a:pt x="427" y="427"/>
                    </a:lnTo>
                    <a:lnTo>
                      <a:pt x="430" y="429"/>
                    </a:lnTo>
                    <a:lnTo>
                      <a:pt x="433" y="432"/>
                    </a:lnTo>
                    <a:lnTo>
                      <a:pt x="435" y="434"/>
                    </a:lnTo>
                    <a:lnTo>
                      <a:pt x="437" y="437"/>
                    </a:lnTo>
                    <a:lnTo>
                      <a:pt x="437" y="440"/>
                    </a:lnTo>
                    <a:lnTo>
                      <a:pt x="437" y="442"/>
                    </a:lnTo>
                    <a:lnTo>
                      <a:pt x="439" y="444"/>
                    </a:lnTo>
                    <a:lnTo>
                      <a:pt x="442" y="451"/>
                    </a:lnTo>
                    <a:lnTo>
                      <a:pt x="445" y="456"/>
                    </a:lnTo>
                    <a:lnTo>
                      <a:pt x="449" y="459"/>
                    </a:lnTo>
                    <a:lnTo>
                      <a:pt x="452" y="462"/>
                    </a:lnTo>
                    <a:lnTo>
                      <a:pt x="454" y="466"/>
                    </a:lnTo>
                    <a:lnTo>
                      <a:pt x="457" y="468"/>
                    </a:lnTo>
                    <a:lnTo>
                      <a:pt x="459" y="468"/>
                    </a:lnTo>
                    <a:lnTo>
                      <a:pt x="477" y="474"/>
                    </a:lnTo>
                    <a:lnTo>
                      <a:pt x="562" y="501"/>
                    </a:lnTo>
                    <a:lnTo>
                      <a:pt x="564" y="534"/>
                    </a:lnTo>
                    <a:lnTo>
                      <a:pt x="574" y="520"/>
                    </a:lnTo>
                    <a:lnTo>
                      <a:pt x="584" y="496"/>
                    </a:lnTo>
                    <a:lnTo>
                      <a:pt x="577" y="484"/>
                    </a:lnTo>
                    <a:lnTo>
                      <a:pt x="591" y="468"/>
                    </a:lnTo>
                    <a:lnTo>
                      <a:pt x="584" y="459"/>
                    </a:lnTo>
                    <a:lnTo>
                      <a:pt x="571" y="364"/>
                    </a:lnTo>
                    <a:lnTo>
                      <a:pt x="565" y="364"/>
                    </a:lnTo>
                    <a:lnTo>
                      <a:pt x="567" y="278"/>
                    </a:lnTo>
                    <a:lnTo>
                      <a:pt x="567" y="276"/>
                    </a:lnTo>
                    <a:lnTo>
                      <a:pt x="567" y="275"/>
                    </a:lnTo>
                    <a:lnTo>
                      <a:pt x="565" y="270"/>
                    </a:lnTo>
                    <a:lnTo>
                      <a:pt x="564" y="263"/>
                    </a:lnTo>
                    <a:lnTo>
                      <a:pt x="562" y="256"/>
                    </a:lnTo>
                    <a:lnTo>
                      <a:pt x="562" y="249"/>
                    </a:lnTo>
                    <a:lnTo>
                      <a:pt x="560" y="241"/>
                    </a:lnTo>
                    <a:lnTo>
                      <a:pt x="557" y="232"/>
                    </a:lnTo>
                    <a:lnTo>
                      <a:pt x="555" y="224"/>
                    </a:lnTo>
                    <a:lnTo>
                      <a:pt x="554" y="215"/>
                    </a:lnTo>
                    <a:lnTo>
                      <a:pt x="552" y="209"/>
                    </a:lnTo>
                    <a:lnTo>
                      <a:pt x="552" y="202"/>
                    </a:lnTo>
                    <a:lnTo>
                      <a:pt x="550" y="195"/>
                    </a:lnTo>
                    <a:lnTo>
                      <a:pt x="549" y="190"/>
                    </a:lnTo>
                    <a:lnTo>
                      <a:pt x="549" y="187"/>
                    </a:lnTo>
                    <a:lnTo>
                      <a:pt x="547" y="185"/>
                    </a:lnTo>
                    <a:lnTo>
                      <a:pt x="543" y="176"/>
                    </a:lnTo>
                    <a:lnTo>
                      <a:pt x="540" y="171"/>
                    </a:lnTo>
                    <a:lnTo>
                      <a:pt x="538" y="170"/>
                    </a:lnTo>
                    <a:lnTo>
                      <a:pt x="537" y="170"/>
                    </a:lnTo>
                    <a:lnTo>
                      <a:pt x="535" y="171"/>
                    </a:lnTo>
                    <a:lnTo>
                      <a:pt x="533" y="175"/>
                    </a:lnTo>
                    <a:lnTo>
                      <a:pt x="532" y="176"/>
                    </a:lnTo>
                    <a:lnTo>
                      <a:pt x="528" y="173"/>
                    </a:lnTo>
                    <a:lnTo>
                      <a:pt x="520" y="124"/>
                    </a:lnTo>
                    <a:lnTo>
                      <a:pt x="516" y="88"/>
                    </a:lnTo>
                    <a:lnTo>
                      <a:pt x="510" y="73"/>
                    </a:lnTo>
                    <a:lnTo>
                      <a:pt x="494" y="0"/>
                    </a:lnTo>
                    <a:lnTo>
                      <a:pt x="493" y="2"/>
                    </a:lnTo>
                    <a:lnTo>
                      <a:pt x="489" y="2"/>
                    </a:lnTo>
                    <a:lnTo>
                      <a:pt x="484" y="4"/>
                    </a:lnTo>
                    <a:lnTo>
                      <a:pt x="477" y="6"/>
                    </a:lnTo>
                    <a:lnTo>
                      <a:pt x="471" y="7"/>
                    </a:lnTo>
                    <a:lnTo>
                      <a:pt x="461" y="9"/>
                    </a:lnTo>
                    <a:lnTo>
                      <a:pt x="452" y="12"/>
                    </a:lnTo>
                    <a:lnTo>
                      <a:pt x="442" y="14"/>
                    </a:lnTo>
                    <a:lnTo>
                      <a:pt x="432" y="17"/>
                    </a:lnTo>
                    <a:lnTo>
                      <a:pt x="423" y="19"/>
                    </a:lnTo>
                    <a:lnTo>
                      <a:pt x="413" y="21"/>
                    </a:lnTo>
                    <a:lnTo>
                      <a:pt x="406" y="22"/>
                    </a:lnTo>
                    <a:lnTo>
                      <a:pt x="400" y="26"/>
                    </a:lnTo>
                    <a:lnTo>
                      <a:pt x="393" y="26"/>
                    </a:lnTo>
                    <a:lnTo>
                      <a:pt x="389" y="28"/>
                    </a:lnTo>
                    <a:lnTo>
                      <a:pt x="388" y="28"/>
                    </a:lnTo>
                    <a:lnTo>
                      <a:pt x="379" y="29"/>
                    </a:lnTo>
                    <a:lnTo>
                      <a:pt x="371" y="33"/>
                    </a:lnTo>
                    <a:lnTo>
                      <a:pt x="364" y="38"/>
                    </a:lnTo>
                    <a:lnTo>
                      <a:pt x="356" y="43"/>
                    </a:lnTo>
                    <a:lnTo>
                      <a:pt x="349" y="50"/>
                    </a:lnTo>
                    <a:lnTo>
                      <a:pt x="342" y="58"/>
                    </a:lnTo>
                    <a:lnTo>
                      <a:pt x="335" y="66"/>
                    </a:lnTo>
                    <a:lnTo>
                      <a:pt x="329" y="75"/>
                    </a:lnTo>
                    <a:lnTo>
                      <a:pt x="323" y="83"/>
                    </a:lnTo>
                    <a:lnTo>
                      <a:pt x="318" y="90"/>
                    </a:lnTo>
                    <a:lnTo>
                      <a:pt x="313" y="99"/>
                    </a:lnTo>
                    <a:lnTo>
                      <a:pt x="310" y="105"/>
                    </a:lnTo>
                    <a:lnTo>
                      <a:pt x="308" y="110"/>
                    </a:lnTo>
                    <a:lnTo>
                      <a:pt x="305" y="116"/>
                    </a:lnTo>
                    <a:lnTo>
                      <a:pt x="305" y="117"/>
                    </a:lnTo>
                    <a:lnTo>
                      <a:pt x="303" y="119"/>
                    </a:lnTo>
                    <a:lnTo>
                      <a:pt x="288" y="139"/>
                    </a:lnTo>
                    <a:lnTo>
                      <a:pt x="290" y="139"/>
                    </a:lnTo>
                    <a:lnTo>
                      <a:pt x="261" y="173"/>
                    </a:lnTo>
                    <a:lnTo>
                      <a:pt x="274" y="173"/>
                    </a:lnTo>
                    <a:lnTo>
                      <a:pt x="285" y="182"/>
                    </a:lnTo>
                    <a:lnTo>
                      <a:pt x="279" y="197"/>
                    </a:lnTo>
                    <a:lnTo>
                      <a:pt x="278" y="198"/>
                    </a:lnTo>
                    <a:lnTo>
                      <a:pt x="274" y="200"/>
                    </a:lnTo>
                    <a:lnTo>
                      <a:pt x="271" y="202"/>
                    </a:lnTo>
                    <a:lnTo>
                      <a:pt x="271" y="204"/>
                    </a:lnTo>
                    <a:lnTo>
                      <a:pt x="278" y="209"/>
                    </a:lnTo>
                    <a:lnTo>
                      <a:pt x="281" y="214"/>
                    </a:lnTo>
                    <a:lnTo>
                      <a:pt x="285" y="219"/>
                    </a:lnTo>
                    <a:lnTo>
                      <a:pt x="285" y="226"/>
                    </a:lnTo>
                    <a:lnTo>
                      <a:pt x="285" y="231"/>
                    </a:lnTo>
                    <a:lnTo>
                      <a:pt x="285" y="236"/>
                    </a:lnTo>
                    <a:lnTo>
                      <a:pt x="285" y="239"/>
                    </a:lnTo>
                    <a:lnTo>
                      <a:pt x="276" y="241"/>
                    </a:lnTo>
                    <a:lnTo>
                      <a:pt x="269" y="244"/>
                    </a:lnTo>
                    <a:lnTo>
                      <a:pt x="263" y="251"/>
                    </a:lnTo>
                    <a:lnTo>
                      <a:pt x="257" y="256"/>
                    </a:lnTo>
                    <a:lnTo>
                      <a:pt x="252" y="263"/>
                    </a:lnTo>
                    <a:lnTo>
                      <a:pt x="249" y="268"/>
                    </a:lnTo>
                    <a:lnTo>
                      <a:pt x="246" y="271"/>
                    </a:lnTo>
                    <a:lnTo>
                      <a:pt x="246" y="273"/>
                    </a:lnTo>
                    <a:lnTo>
                      <a:pt x="244" y="275"/>
                    </a:lnTo>
                    <a:lnTo>
                      <a:pt x="242" y="276"/>
                    </a:lnTo>
                    <a:lnTo>
                      <a:pt x="239" y="278"/>
                    </a:lnTo>
                    <a:lnTo>
                      <a:pt x="235" y="281"/>
                    </a:lnTo>
                    <a:lnTo>
                      <a:pt x="230" y="283"/>
                    </a:lnTo>
                    <a:lnTo>
                      <a:pt x="227" y="286"/>
                    </a:lnTo>
                    <a:lnTo>
                      <a:pt x="224" y="288"/>
                    </a:lnTo>
                    <a:lnTo>
                      <a:pt x="222" y="288"/>
                    </a:lnTo>
                    <a:lnTo>
                      <a:pt x="215" y="285"/>
                    </a:lnTo>
                    <a:lnTo>
                      <a:pt x="208" y="285"/>
                    </a:lnTo>
                    <a:lnTo>
                      <a:pt x="202" y="286"/>
                    </a:lnTo>
                    <a:lnTo>
                      <a:pt x="197" y="288"/>
                    </a:lnTo>
                    <a:lnTo>
                      <a:pt x="191" y="292"/>
                    </a:lnTo>
                    <a:lnTo>
                      <a:pt x="186" y="293"/>
                    </a:lnTo>
                    <a:lnTo>
                      <a:pt x="183" y="295"/>
                    </a:lnTo>
                    <a:lnTo>
                      <a:pt x="183" y="297"/>
                    </a:lnTo>
                    <a:lnTo>
                      <a:pt x="181" y="298"/>
                    </a:lnTo>
                    <a:lnTo>
                      <a:pt x="163" y="297"/>
                    </a:lnTo>
                    <a:lnTo>
                      <a:pt x="161" y="295"/>
                    </a:lnTo>
                    <a:lnTo>
                      <a:pt x="158" y="293"/>
                    </a:lnTo>
                    <a:lnTo>
                      <a:pt x="156" y="293"/>
                    </a:lnTo>
                    <a:lnTo>
                      <a:pt x="139" y="293"/>
                    </a:lnTo>
                    <a:lnTo>
                      <a:pt x="122" y="295"/>
                    </a:lnTo>
                    <a:lnTo>
                      <a:pt x="109" y="297"/>
                    </a:lnTo>
                    <a:lnTo>
                      <a:pt x="97" y="298"/>
                    </a:lnTo>
                    <a:lnTo>
                      <a:pt x="87" y="300"/>
                    </a:lnTo>
                    <a:lnTo>
                      <a:pt x="76" y="303"/>
                    </a:lnTo>
                    <a:lnTo>
                      <a:pt x="70" y="307"/>
                    </a:lnTo>
                    <a:lnTo>
                      <a:pt x="63" y="310"/>
                    </a:lnTo>
                    <a:lnTo>
                      <a:pt x="58" y="312"/>
                    </a:lnTo>
                    <a:lnTo>
                      <a:pt x="54" y="315"/>
                    </a:lnTo>
                    <a:lnTo>
                      <a:pt x="51" y="319"/>
                    </a:lnTo>
                    <a:lnTo>
                      <a:pt x="48" y="320"/>
                    </a:lnTo>
                    <a:lnTo>
                      <a:pt x="48" y="324"/>
                    </a:lnTo>
                    <a:lnTo>
                      <a:pt x="46" y="325"/>
                    </a:lnTo>
                    <a:lnTo>
                      <a:pt x="44" y="327"/>
                    </a:lnTo>
                    <a:lnTo>
                      <a:pt x="46" y="332"/>
                    </a:lnTo>
                    <a:lnTo>
                      <a:pt x="48" y="337"/>
                    </a:lnTo>
                    <a:lnTo>
                      <a:pt x="49" y="342"/>
                    </a:lnTo>
                    <a:lnTo>
                      <a:pt x="53" y="347"/>
                    </a:lnTo>
                    <a:lnTo>
                      <a:pt x="54" y="351"/>
                    </a:lnTo>
                    <a:lnTo>
                      <a:pt x="58" y="354"/>
                    </a:lnTo>
                    <a:lnTo>
                      <a:pt x="59" y="354"/>
                    </a:lnTo>
                    <a:lnTo>
                      <a:pt x="59" y="356"/>
                    </a:lnTo>
                    <a:lnTo>
                      <a:pt x="61" y="358"/>
                    </a:lnTo>
                    <a:lnTo>
                      <a:pt x="65" y="359"/>
                    </a:lnTo>
                    <a:lnTo>
                      <a:pt x="66" y="363"/>
                    </a:lnTo>
                    <a:lnTo>
                      <a:pt x="68" y="364"/>
                    </a:lnTo>
                    <a:lnTo>
                      <a:pt x="68" y="371"/>
                    </a:lnTo>
                    <a:lnTo>
                      <a:pt x="66" y="376"/>
                    </a:lnTo>
                    <a:lnTo>
                      <a:pt x="66" y="380"/>
                    </a:lnTo>
                    <a:lnTo>
                      <a:pt x="65" y="383"/>
                    </a:lnTo>
                    <a:lnTo>
                      <a:pt x="63" y="385"/>
                    </a:lnTo>
                    <a:lnTo>
                      <a:pt x="61" y="386"/>
                    </a:lnTo>
                    <a:lnTo>
                      <a:pt x="59" y="388"/>
                    </a:lnTo>
                    <a:lnTo>
                      <a:pt x="54" y="395"/>
                    </a:lnTo>
                    <a:lnTo>
                      <a:pt x="46" y="412"/>
                    </a:lnTo>
                    <a:lnTo>
                      <a:pt x="31" y="427"/>
                    </a:lnTo>
                    <a:lnTo>
                      <a:pt x="32" y="425"/>
                    </a:lnTo>
                    <a:lnTo>
                      <a:pt x="31" y="425"/>
                    </a:lnTo>
                    <a:lnTo>
                      <a:pt x="24" y="435"/>
                    </a:lnTo>
                    <a:lnTo>
                      <a:pt x="17" y="442"/>
                    </a:lnTo>
                    <a:lnTo>
                      <a:pt x="12" y="447"/>
                    </a:lnTo>
                    <a:lnTo>
                      <a:pt x="9" y="451"/>
                    </a:lnTo>
                    <a:lnTo>
                      <a:pt x="5" y="452"/>
                    </a:lnTo>
                    <a:lnTo>
                      <a:pt x="2" y="454"/>
                    </a:lnTo>
                    <a:lnTo>
                      <a:pt x="0" y="456"/>
                    </a:lnTo>
                    <a:lnTo>
                      <a:pt x="9" y="488"/>
                    </a:lnTo>
                    <a:close/>
                  </a:path>
                </a:pathLst>
              </a:custGeom>
              <a:solidFill>
                <a:srgbClr val="339966"/>
              </a:solidFill>
              <a:ln w="3175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42901" y="405463"/>
            <a:ext cx="9601200" cy="10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cs typeface="Arial" charset="0"/>
              </a:rPr>
              <a:t>HAI in New York State hospitals, 2008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200" b="1" i="1" dirty="0">
                <a:solidFill>
                  <a:schemeClr val="bg1"/>
                </a:solidFill>
                <a:latin typeface="+mn-lt"/>
                <a:cs typeface="Arial" charset="0"/>
              </a:rPr>
              <a:t>A</a:t>
            </a:r>
            <a:r>
              <a:rPr lang="en-US" sz="3200" b="1" i="1" dirty="0" smtClean="0">
                <a:solidFill>
                  <a:schemeClr val="bg1"/>
                </a:solidFill>
                <a:latin typeface="+mn-lt"/>
                <a:cs typeface="Arial" charset="0"/>
              </a:rPr>
              <a:t> state </a:t>
            </a:r>
            <a:r>
              <a:rPr lang="en-US" sz="3200" b="1" i="1" dirty="0">
                <a:solidFill>
                  <a:schemeClr val="bg1"/>
                </a:solidFill>
                <a:latin typeface="+mn-lt"/>
                <a:cs typeface="Arial" charset="0"/>
              </a:rPr>
              <a:t>r</a:t>
            </a:r>
            <a:r>
              <a:rPr lang="en-US" sz="3200" b="1" i="1" dirty="0" smtClean="0">
                <a:solidFill>
                  <a:schemeClr val="bg1"/>
                </a:solidFill>
                <a:latin typeface="+mn-lt"/>
                <a:cs typeface="Arial" charset="0"/>
              </a:rPr>
              <a:t>eport </a:t>
            </a:r>
            <a:r>
              <a:rPr lang="en-US" sz="3200" b="1" i="1" dirty="0">
                <a:solidFill>
                  <a:schemeClr val="bg1"/>
                </a:solidFill>
                <a:latin typeface="+mn-lt"/>
                <a:cs typeface="Arial" charset="0"/>
              </a:rPr>
              <a:t>u</a:t>
            </a:r>
            <a:r>
              <a:rPr lang="en-US" sz="3200" b="1" i="1" dirty="0" smtClean="0">
                <a:solidFill>
                  <a:schemeClr val="bg1"/>
                </a:solidFill>
                <a:latin typeface="+mn-lt"/>
                <a:cs typeface="Arial" charset="0"/>
              </a:rPr>
              <a:t>tilizing </a:t>
            </a:r>
            <a:r>
              <a:rPr lang="en-US" sz="3200" b="1" i="1" dirty="0">
                <a:solidFill>
                  <a:schemeClr val="bg1"/>
                </a:solidFill>
                <a:latin typeface="+mn-lt"/>
                <a:cs typeface="Arial" charset="0"/>
              </a:rPr>
              <a:t>NHSN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half" idx="1"/>
          </p:nvPr>
        </p:nvSpPr>
        <p:spPr bwMode="auto">
          <a:xfrm>
            <a:off x="5743575" y="1524000"/>
            <a:ext cx="4200525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2"/>
                </a:solidFill>
              </a:rPr>
              <a:t>Report includes </a:t>
            </a:r>
          </a:p>
          <a:p>
            <a:pPr lvl="1"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Bloodstream infections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in ICU patients</a:t>
            </a:r>
          </a:p>
          <a:p>
            <a:pPr lvl="1"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Surgical site infections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2"/>
                </a:solidFill>
              </a:rPr>
              <a:t>From 2007 to 2008</a:t>
            </a:r>
          </a:p>
          <a:p>
            <a:pPr lvl="1"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Bloodstream infection rates increasing</a:t>
            </a:r>
          </a:p>
          <a:p>
            <a:pPr lvl="1"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Surgical site infection rates decreasing</a:t>
            </a:r>
          </a:p>
          <a:p>
            <a:pPr lvl="1">
              <a:lnSpc>
                <a:spcPct val="90000"/>
              </a:lnSpc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Targeted prevention efforts</a:t>
            </a:r>
          </a:p>
        </p:txBody>
      </p:sp>
      <p:pic>
        <p:nvPicPr>
          <p:cNvPr id="32770" name="Picture 3" descr="sample report from NY "/>
          <p:cNvPicPr>
            <a:picLocks noChangeAspect="1" noChangeArrowheads="1"/>
          </p:cNvPicPr>
          <p:nvPr/>
        </p:nvPicPr>
        <p:blipFill>
          <a:blip r:embed="rId3" cstate="print"/>
          <a:srcRect l="24747" t="8438" r="25645" b="38443"/>
          <a:stretch>
            <a:fillRect/>
          </a:stretch>
        </p:blipFill>
        <p:spPr bwMode="auto">
          <a:xfrm>
            <a:off x="571500" y="1500783"/>
            <a:ext cx="4800600" cy="46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492697" y="6197600"/>
            <a:ext cx="5955627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+mn-lt"/>
              </a:rPr>
              <a:t>http://www.health.state.ny.us/statistics/facilities/hospital/hospital_acquired_infections/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81000"/>
            <a:ext cx="9258300" cy="914400"/>
          </a:xfrm>
        </p:spPr>
        <p:txBody>
          <a:bodyPr/>
          <a:lstStyle/>
          <a:p>
            <a:r>
              <a:rPr lang="en-US" sz="3600" dirty="0" smtClean="0"/>
              <a:t>Health reform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pitchFamily="2" charset="2"/>
              <a:buChar char="q"/>
            </a:pPr>
            <a:r>
              <a:rPr lang="en-US" sz="3000" dirty="0" smtClean="0"/>
              <a:t>Congress</a:t>
            </a:r>
          </a:p>
          <a:p>
            <a:pPr lvl="1">
              <a:lnSpc>
                <a:spcPct val="90000"/>
              </a:lnSpc>
              <a:spcBef>
                <a:spcPts val="1920"/>
              </a:spcBef>
            </a:pPr>
            <a:r>
              <a:rPr lang="en-US" sz="2600" dirty="0" smtClean="0"/>
              <a:t>Bills proposing mandatory national public reporting</a:t>
            </a:r>
          </a:p>
          <a:p>
            <a:pPr lvl="1">
              <a:lnSpc>
                <a:spcPct val="90000"/>
              </a:lnSpc>
              <a:spcBef>
                <a:spcPts val="1920"/>
              </a:spcBef>
            </a:pPr>
            <a:r>
              <a:rPr lang="en-US" sz="2600" dirty="0" smtClean="0"/>
              <a:t>HAI prevention tied to Medicare/Medicaid payment</a:t>
            </a:r>
          </a:p>
          <a:p>
            <a:pPr>
              <a:lnSpc>
                <a:spcPct val="90000"/>
              </a:lnSpc>
              <a:spcBef>
                <a:spcPts val="1920"/>
              </a:spcBef>
              <a:buSzPct val="70000"/>
              <a:buFont typeface="Wingdings" pitchFamily="2" charset="2"/>
              <a:buChar char="q"/>
            </a:pPr>
            <a:r>
              <a:rPr lang="en-US" sz="3000" dirty="0" smtClean="0"/>
              <a:t>Affordable Care Act</a:t>
            </a:r>
          </a:p>
          <a:p>
            <a:pPr lvl="1">
              <a:lnSpc>
                <a:spcPct val="90000"/>
              </a:lnSpc>
              <a:spcBef>
                <a:spcPts val="1920"/>
              </a:spcBef>
            </a:pPr>
            <a:r>
              <a:rPr lang="en-US" sz="2600" dirty="0" smtClean="0"/>
              <a:t>Section 3001 – Hospital Value Based Purchasing Program “…value-based incentive payments are made in a fiscal year to hospitals that meet the performance standards.”</a:t>
            </a:r>
            <a:endParaRPr lang="en-US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4"/>
          <p:cNvSpPr>
            <a:spLocks noGrp="1"/>
          </p:cNvSpPr>
          <p:nvPr>
            <p:ph type="title"/>
          </p:nvPr>
        </p:nvSpPr>
        <p:spPr>
          <a:xfrm>
            <a:off x="514350" y="457200"/>
            <a:ext cx="92583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CMS Inpatient Prospective Payment System (IPPS) Rule 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514350" y="1905000"/>
            <a:ext cx="92583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24"/>
              </a:spcBef>
              <a:buSzPct val="70000"/>
              <a:buFont typeface="Wingdings" pitchFamily="2" charset="2"/>
              <a:buChar char="q"/>
            </a:pPr>
            <a:r>
              <a:rPr lang="en-US" sz="3000" dirty="0" smtClean="0"/>
              <a:t>Requires national public reporting of </a:t>
            </a:r>
            <a:r>
              <a:rPr lang="en-US" sz="3000" dirty="0" err="1" smtClean="0"/>
              <a:t>HAIs</a:t>
            </a:r>
            <a:endParaRPr lang="en-US" sz="3000" dirty="0" smtClean="0"/>
          </a:p>
          <a:p>
            <a:pPr lvl="1">
              <a:lnSpc>
                <a:spcPct val="90000"/>
              </a:lnSpc>
              <a:spcBef>
                <a:spcPts val="1824"/>
              </a:spcBef>
            </a:pPr>
            <a:r>
              <a:rPr lang="en-US" sz="2600" dirty="0" smtClean="0"/>
              <a:t>CLABSI starting in 2011, SSI in 2012</a:t>
            </a:r>
          </a:p>
          <a:p>
            <a:pPr lvl="1">
              <a:lnSpc>
                <a:spcPct val="90000"/>
              </a:lnSpc>
              <a:spcBef>
                <a:spcPts val="1824"/>
              </a:spcBef>
            </a:pPr>
            <a:r>
              <a:rPr lang="en-US" sz="2600" dirty="0" smtClean="0"/>
              <a:t>Full HHS HAI Action Plan over time</a:t>
            </a:r>
          </a:p>
          <a:p>
            <a:pPr lvl="1">
              <a:lnSpc>
                <a:spcPct val="90000"/>
              </a:lnSpc>
              <a:spcBef>
                <a:spcPts val="1824"/>
              </a:spcBef>
            </a:pPr>
            <a:r>
              <a:rPr lang="en-US" sz="2600" dirty="0" smtClean="0"/>
              <a:t>NHSN – public health surveillance system</a:t>
            </a:r>
          </a:p>
          <a:p>
            <a:pPr>
              <a:lnSpc>
                <a:spcPct val="90000"/>
              </a:lnSpc>
              <a:spcBef>
                <a:spcPts val="1824"/>
              </a:spcBef>
              <a:buSzPct val="70000"/>
              <a:buFont typeface="Wingdings" pitchFamily="2" charset="2"/>
              <a:buChar char="q"/>
            </a:pPr>
            <a:r>
              <a:rPr lang="en-US" sz="3000" dirty="0" smtClean="0"/>
              <a:t>Links reduction of </a:t>
            </a:r>
            <a:r>
              <a:rPr lang="en-US" sz="3000" dirty="0" err="1" smtClean="0"/>
              <a:t>HAIs</a:t>
            </a:r>
            <a:r>
              <a:rPr lang="en-US" sz="3000" dirty="0" smtClean="0"/>
              <a:t> to federal payment </a:t>
            </a:r>
          </a:p>
          <a:p>
            <a:pPr lvl="1">
              <a:lnSpc>
                <a:spcPct val="90000"/>
              </a:lnSpc>
              <a:spcBef>
                <a:spcPts val="1824"/>
              </a:spcBef>
            </a:pPr>
            <a:r>
              <a:rPr lang="en-US" sz="2600" dirty="0" smtClean="0"/>
              <a:t>Uses NHSN to report quality measure data</a:t>
            </a:r>
          </a:p>
          <a:p>
            <a:pPr lvl="1">
              <a:lnSpc>
                <a:spcPct val="90000"/>
              </a:lnSpc>
              <a:spcBef>
                <a:spcPts val="1824"/>
              </a:spcBef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350838"/>
            <a:ext cx="92583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+mn-lt"/>
                <a:cs typeface="Arial" pitchFamily="34" charset="0"/>
              </a:rPr>
              <a:t>HHS Action Plan 5-year Goals</a:t>
            </a:r>
          </a:p>
        </p:txBody>
      </p:sp>
      <p:graphicFrame>
        <p:nvGraphicFramePr>
          <p:cNvPr id="175168" name="Group 64"/>
          <p:cNvGraphicFramePr>
            <a:graphicFrameLocks noGrp="1"/>
          </p:cNvGraphicFramePr>
          <p:nvPr>
            <p:ph idx="1"/>
          </p:nvPr>
        </p:nvGraphicFramePr>
        <p:xfrm>
          <a:off x="514350" y="1143000"/>
          <a:ext cx="9258301" cy="4530180"/>
        </p:xfrm>
        <a:graphic>
          <a:graphicData uri="http://schemas.openxmlformats.org/drawingml/2006/table">
            <a:tbl>
              <a:tblPr/>
              <a:tblGrid>
                <a:gridCol w="4543425"/>
                <a:gridCol w="2314575"/>
                <a:gridCol w="2400301"/>
              </a:tblGrid>
              <a:tr h="6741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Metric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National 5-year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Prevention Target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Source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1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Central line-associated bloodstream infections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50% reduction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NHSN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Adherence to central-line insertion practices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100% adherence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NHSN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Clostridium 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difficile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infections and hospitalizations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30% reduction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NHSN, NHDS, HCUP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Catheter-associated urinary tract infections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25% reduction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NHSN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6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MRSA invasive infections (population)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50% reduction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EIP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Surgical site infections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25% reduction 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NHSN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Surgical Care Improvement Project measures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95% adherence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SCIP</a:t>
                      </a:r>
                    </a:p>
                  </a:txBody>
                  <a:tcPr marL="51435" marR="51435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9" name="Text Placeholder 3"/>
          <p:cNvSpPr>
            <a:spLocks noGrp="1"/>
          </p:cNvSpPr>
          <p:nvPr>
            <p:ph type="body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NHSN – CDC’s National Healthcare Safety Network	EIP – CDC’s Emerging Infections Program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NHDS – CDC’s National Hospital Discharge Survey	SCIP – CMS’s Surgical Care Improvement Project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HCUP – </a:t>
            </a:r>
            <a:r>
              <a:rPr lang="en-US" sz="1200" dirty="0" err="1" smtClean="0"/>
              <a:t>AHRQ’s</a:t>
            </a:r>
            <a:r>
              <a:rPr lang="en-US" sz="1200" dirty="0" smtClean="0"/>
              <a:t> Healthcare Cost and Utilization Project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Outbreaks vs. Endemic Problems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Outbreaks are the tip of the iceberg…but provide useful information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Dialysis – manufacturing flaws; procedural errors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Laboratory personnel with tuberculosis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Transplant recipients – amoebae, viral encephalitis, hepatitis, HIV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Sterilization errors and failures – endoscopes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Syringe re-use transmitting hepatitis C virus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dirty="0" smtClean="0"/>
              <a:t>Multi-drug resistant organisms (MDRO)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0" y="457200"/>
            <a:ext cx="9258300" cy="685800"/>
          </a:xfrm>
        </p:spPr>
        <p:txBody>
          <a:bodyPr/>
          <a:lstStyle/>
          <a:p>
            <a:r>
              <a:rPr lang="en-US" sz="3600" dirty="0" smtClean="0"/>
              <a:t>Tracking state-level progress</a:t>
            </a:r>
            <a:endParaRPr lang="en-US" sz="3600" dirty="0"/>
          </a:p>
        </p:txBody>
      </p:sp>
      <p:pic>
        <p:nvPicPr>
          <p:cNvPr id="38916" name="Picture 2" descr="Table shows example of state-specific Standardized Infection Ratios (SIRs) for states using NHSN to comply with a legislative mandate to report central line-associated bloodstream infections to the state health department: January 2009-June 2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1447800"/>
            <a:ext cx="872733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>
          <a:xfrm>
            <a:off x="514350" y="457200"/>
            <a:ext cx="9258300" cy="762000"/>
          </a:xfrm>
        </p:spPr>
        <p:txBody>
          <a:bodyPr/>
          <a:lstStyle/>
          <a:p>
            <a:r>
              <a:rPr lang="en-US" sz="3600" dirty="0" smtClean="0"/>
              <a:t>National impact of HAI prevention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>
          <a:xfrm>
            <a:off x="514350" y="1371600"/>
            <a:ext cx="92583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976"/>
              </a:spcBef>
              <a:buSzPct val="70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18% reduction </a:t>
            </a:r>
            <a:r>
              <a:rPr lang="en-US" sz="2400" dirty="0" smtClean="0"/>
              <a:t>of standardized infection ratio (SIR) of central-line associated bloodstream infections in 2009 (NHSN data)</a:t>
            </a:r>
          </a:p>
          <a:p>
            <a:pPr>
              <a:lnSpc>
                <a:spcPct val="90000"/>
              </a:lnSpc>
              <a:spcBef>
                <a:spcPts val="976"/>
              </a:spcBef>
              <a:buSzPct val="70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5% reduction </a:t>
            </a:r>
            <a:r>
              <a:rPr lang="en-US" sz="2400" dirty="0" smtClean="0"/>
              <a:t>of surgical site infection SIR in 2009 (NHSN data)</a:t>
            </a:r>
          </a:p>
          <a:p>
            <a:pPr>
              <a:lnSpc>
                <a:spcPct val="90000"/>
              </a:lnSpc>
              <a:spcBef>
                <a:spcPts val="976"/>
              </a:spcBef>
              <a:buSzPct val="70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10% reduction </a:t>
            </a:r>
            <a:r>
              <a:rPr lang="en-US" sz="2400" dirty="0" smtClean="0"/>
              <a:t>per year of hospital-onset invasive MRSA  incidence rate from 2005 through 2008 (EIP data)</a:t>
            </a:r>
          </a:p>
          <a:p>
            <a:pPr>
              <a:lnSpc>
                <a:spcPct val="90000"/>
              </a:lnSpc>
              <a:spcBef>
                <a:spcPts val="976"/>
              </a:spcBef>
              <a:buSzPct val="70000"/>
              <a:buFont typeface="Wingdings" pitchFamily="2" charset="2"/>
              <a:buChar char="q"/>
            </a:pPr>
            <a:r>
              <a:rPr lang="en-US" sz="2400" u="sng" dirty="0" smtClean="0"/>
              <a:t>March 2011 Vital Signs</a:t>
            </a:r>
            <a:r>
              <a:rPr lang="en-US" sz="2400" dirty="0" smtClean="0"/>
              <a:t>: CLABSI prevention between 2001 and 2009</a:t>
            </a:r>
          </a:p>
          <a:p>
            <a:pPr lvl="1">
              <a:lnSpc>
                <a:spcPct val="90000"/>
              </a:lnSpc>
              <a:spcBef>
                <a:spcPts val="976"/>
              </a:spcBef>
            </a:pPr>
            <a:r>
              <a:rPr lang="en-US" sz="2200" dirty="0" smtClean="0">
                <a:solidFill>
                  <a:schemeClr val="bg1"/>
                </a:solidFill>
              </a:rPr>
              <a:t>58% reduction </a:t>
            </a:r>
            <a:r>
              <a:rPr lang="en-US" sz="2200" dirty="0" smtClean="0"/>
              <a:t>in ICU patients</a:t>
            </a:r>
          </a:p>
          <a:p>
            <a:pPr lvl="1">
              <a:lnSpc>
                <a:spcPct val="90000"/>
              </a:lnSpc>
              <a:spcBef>
                <a:spcPts val="976"/>
              </a:spcBef>
            </a:pPr>
            <a:r>
              <a:rPr lang="en-US" sz="2200" dirty="0" smtClean="0"/>
              <a:t>In 2009 alone: 3,000-6000 lives saved; $414 million in costs averted</a:t>
            </a:r>
          </a:p>
          <a:p>
            <a:pPr lvl="1">
              <a:lnSpc>
                <a:spcPct val="90000"/>
              </a:lnSpc>
              <a:spcBef>
                <a:spcPts val="976"/>
              </a:spcBef>
            </a:pPr>
            <a:r>
              <a:rPr lang="en-US" sz="2200" dirty="0" smtClean="0"/>
              <a:t>Since 2001: 27,000 lives saved; $1.8 billion in costs averted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342900" y="533400"/>
            <a:ext cx="960120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need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for HAI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prevention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esearch</a:t>
            </a:r>
            <a:endParaRPr lang="en-US" sz="3600" b="1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354940" y="3212440"/>
            <a:ext cx="3276600" cy="6617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Healthcare-associated Infection</a:t>
            </a:r>
          </a:p>
        </p:txBody>
      </p:sp>
      <p:grpSp>
        <p:nvGrpSpPr>
          <p:cNvPr id="40964" name="Group 30"/>
          <p:cNvGrpSpPr>
            <a:grpSpLocks/>
          </p:cNvGrpSpPr>
          <p:nvPr/>
        </p:nvGrpSpPr>
        <p:grpSpPr bwMode="auto">
          <a:xfrm>
            <a:off x="1543051" y="1066800"/>
            <a:ext cx="2409824" cy="4413250"/>
            <a:chOff x="1371600" y="1676400"/>
            <a:chExt cx="2142066" cy="3809094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-532947" y="3580947"/>
              <a:ext cx="3809094" cy="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70" name="Group 26"/>
            <p:cNvGrpSpPr>
              <a:grpSpLocks/>
            </p:cNvGrpSpPr>
            <p:nvPr/>
          </p:nvGrpSpPr>
          <p:grpSpPr bwMode="auto">
            <a:xfrm>
              <a:off x="2065866" y="2136780"/>
              <a:ext cx="1447800" cy="3317201"/>
              <a:chOff x="2065866" y="2060580"/>
              <a:chExt cx="1447800" cy="331720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065866" y="2915570"/>
                <a:ext cx="1447800" cy="175245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Preventable</a:t>
                </a:r>
                <a:endParaRPr lang="en-US" sz="18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65866" y="4691321"/>
                <a:ext cx="1447800" cy="6864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Prevention Approach Unknown</a:t>
                </a:r>
                <a:endParaRPr lang="en-US" sz="18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65866" y="2060580"/>
                <a:ext cx="1447800" cy="8385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Prevented</a:t>
                </a:r>
                <a:endParaRPr lang="en-US" sz="18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" name="Left Arrow 16"/>
          <p:cNvSpPr>
            <a:spLocks noChangeArrowheads="1"/>
          </p:cNvSpPr>
          <p:nvPr/>
        </p:nvSpPr>
        <p:spPr bwMode="auto">
          <a:xfrm>
            <a:off x="4152900" y="2628900"/>
            <a:ext cx="990600" cy="484188"/>
          </a:xfrm>
          <a:prstGeom prst="leftArrow">
            <a:avLst>
              <a:gd name="adj1" fmla="val 34259"/>
              <a:gd name="adj2" fmla="val 5002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40963" name="TextBox 18"/>
          <p:cNvSpPr txBox="1">
            <a:spLocks noChangeArrowheads="1"/>
          </p:cNvSpPr>
          <p:nvPr/>
        </p:nvSpPr>
        <p:spPr bwMode="auto">
          <a:xfrm>
            <a:off x="5143500" y="2590800"/>
            <a:ext cx="4495800" cy="165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0000"/>
              <a:buFont typeface="Wingdings" charset="2"/>
              <a:buChar char="q"/>
            </a:pPr>
            <a:r>
              <a:rPr lang="en-US" dirty="0">
                <a:solidFill>
                  <a:schemeClr val="tx2"/>
                </a:solidFill>
                <a:latin typeface="+mn-lt"/>
              </a:rPr>
              <a:t>Need for complete implementation of practices known to prevent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HAIs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Left Arrow 14"/>
          <p:cNvSpPr>
            <a:spLocks noChangeArrowheads="1"/>
          </p:cNvSpPr>
          <p:nvPr/>
        </p:nvSpPr>
        <p:spPr bwMode="auto">
          <a:xfrm>
            <a:off x="4152900" y="4762500"/>
            <a:ext cx="990600" cy="484188"/>
          </a:xfrm>
          <a:prstGeom prst="leftArrow">
            <a:avLst>
              <a:gd name="adj1" fmla="val 34259"/>
              <a:gd name="adj2" fmla="val 5002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43500" y="4724400"/>
            <a:ext cx="4800600" cy="165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+mn-lt"/>
              </a:rPr>
              <a:t>Need for ongoing research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n-lt"/>
              </a:rPr>
            </a:br>
            <a:r>
              <a:rPr lang="en-US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identify new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strategies </a:t>
            </a:r>
            <a:br>
              <a:rPr lang="en-US" dirty="0" smtClean="0">
                <a:solidFill>
                  <a:schemeClr val="tx2"/>
                </a:solidFill>
                <a:latin typeface="+mn-lt"/>
              </a:rPr>
            </a:br>
            <a:r>
              <a:rPr lang="en-US" dirty="0" smtClean="0">
                <a:solidFill>
                  <a:schemeClr val="tx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prevent the remaining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HAIs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 smtClean="0">
                <a:latin typeface="+mn-lt"/>
              </a:rPr>
              <a:t>Culture change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“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infections</a:t>
            </a:r>
            <a:r>
              <a:rPr lang="es-ES" dirty="0" smtClean="0"/>
              <a:t> are inevitable;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   some might be preventable”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 smtClean="0"/>
              <a:t>			“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infection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potentially</a:t>
            </a:r>
            <a:r>
              <a:rPr lang="es-ES" dirty="0" smtClean="0"/>
              <a:t> </a:t>
            </a:r>
            <a:r>
              <a:rPr lang="es-ES" dirty="0" err="1" smtClean="0"/>
              <a:t>preventable</a:t>
            </a:r>
            <a:r>
              <a:rPr lang="es-ES" dirty="0" smtClean="0"/>
              <a:t>,					</a:t>
            </a:r>
            <a:r>
              <a:rPr lang="es-ES" dirty="0" err="1" smtClean="0"/>
              <a:t>unless</a:t>
            </a:r>
            <a:r>
              <a:rPr lang="es-ES" dirty="0" smtClean="0"/>
              <a:t> </a:t>
            </a:r>
            <a:r>
              <a:rPr lang="es-ES" dirty="0" err="1" smtClean="0"/>
              <a:t>proven</a:t>
            </a:r>
            <a:r>
              <a:rPr lang="es-ES" dirty="0" smtClean="0"/>
              <a:t> </a:t>
            </a:r>
            <a:r>
              <a:rPr lang="es-ES" dirty="0" err="1" smtClean="0"/>
              <a:t>otherwise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3014" name="AutoShape 6" descr="Yellow arrow pointing down&#10;"/>
          <p:cNvSpPr>
            <a:spLocks noChangeArrowheads="1"/>
          </p:cNvSpPr>
          <p:nvPr/>
        </p:nvSpPr>
        <p:spPr bwMode="auto">
          <a:xfrm rot="-5400000">
            <a:off x="3512344" y="3474244"/>
            <a:ext cx="2590800" cy="671512"/>
          </a:xfrm>
          <a:prstGeom prst="leftArrow">
            <a:avLst>
              <a:gd name="adj1" fmla="val 50000"/>
              <a:gd name="adj2" fmla="val 330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515100" y="2438400"/>
            <a:ext cx="3505200" cy="2667000"/>
            <a:chOff x="6515100" y="2438400"/>
            <a:chExt cx="3505200" cy="2667000"/>
          </a:xfrm>
        </p:grpSpPr>
        <p:sp>
          <p:nvSpPr>
            <p:cNvPr id="12" name="Oval 11"/>
            <p:cNvSpPr/>
            <p:nvPr/>
          </p:nvSpPr>
          <p:spPr>
            <a:xfrm>
              <a:off x="6515100" y="2438400"/>
              <a:ext cx="3505200" cy="2667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92" name="TextBox 2"/>
            <p:cNvSpPr txBox="1">
              <a:spLocks noChangeArrowheads="1"/>
            </p:cNvSpPr>
            <p:nvPr/>
          </p:nvSpPr>
          <p:spPr bwMode="auto">
            <a:xfrm>
              <a:off x="8267700" y="4114800"/>
              <a:ext cx="1303337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FF99"/>
                  </a:solidFill>
                </a:rPr>
                <a:t>Payors</a:t>
              </a:r>
              <a:endParaRPr lang="en-US" dirty="0">
                <a:solidFill>
                  <a:srgbClr val="FFFF99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14900" y="152400"/>
            <a:ext cx="4953000" cy="2590800"/>
            <a:chOff x="4914900" y="152400"/>
            <a:chExt cx="4953000" cy="2590800"/>
          </a:xfrm>
        </p:grpSpPr>
        <p:sp>
          <p:nvSpPr>
            <p:cNvPr id="41995" name="TextBox 5"/>
            <p:cNvSpPr txBox="1">
              <a:spLocks noChangeArrowheads="1"/>
            </p:cNvSpPr>
            <p:nvPr/>
          </p:nvSpPr>
          <p:spPr bwMode="auto">
            <a:xfrm>
              <a:off x="5981700" y="914400"/>
              <a:ext cx="2648081" cy="851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2"/>
                  </a:solidFill>
                </a:rPr>
                <a:t>Medical</a:t>
              </a:r>
            </a:p>
            <a:p>
              <a:pPr algn="ctr"/>
              <a:r>
                <a:rPr lang="en-US" sz="3200" dirty="0" smtClean="0">
                  <a:solidFill>
                    <a:schemeClr val="bg2"/>
                  </a:solidFill>
                </a:rPr>
                <a:t>Professionals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914900" y="152400"/>
              <a:ext cx="4953000" cy="2590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57300" y="228601"/>
            <a:ext cx="4343400" cy="1371599"/>
            <a:chOff x="1257300" y="228601"/>
            <a:chExt cx="4343400" cy="1371599"/>
          </a:xfrm>
        </p:grpSpPr>
        <p:sp>
          <p:nvSpPr>
            <p:cNvPr id="41993" name="TextBox 3"/>
            <p:cNvSpPr txBox="1">
              <a:spLocks noChangeArrowheads="1"/>
            </p:cNvSpPr>
            <p:nvPr/>
          </p:nvSpPr>
          <p:spPr bwMode="auto">
            <a:xfrm>
              <a:off x="1943100" y="757237"/>
              <a:ext cx="22796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Consumers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257300" y="228601"/>
              <a:ext cx="4343400" cy="1371599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0500" y="257978"/>
            <a:ext cx="5029200" cy="2561422"/>
            <a:chOff x="190500" y="257978"/>
            <a:chExt cx="5029200" cy="2561422"/>
          </a:xfrm>
        </p:grpSpPr>
        <p:sp>
          <p:nvSpPr>
            <p:cNvPr id="16" name="Oval 15"/>
            <p:cNvSpPr/>
            <p:nvPr/>
          </p:nvSpPr>
          <p:spPr>
            <a:xfrm>
              <a:off x="190500" y="257978"/>
              <a:ext cx="5029200" cy="2561422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97" name="TextBox 7"/>
            <p:cNvSpPr txBox="1">
              <a:spLocks noChangeArrowheads="1"/>
            </p:cNvSpPr>
            <p:nvPr/>
          </p:nvSpPr>
          <p:spPr bwMode="auto">
            <a:xfrm>
              <a:off x="800100" y="1600200"/>
              <a:ext cx="26003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CCFF33"/>
                  </a:solidFill>
                </a:rPr>
                <a:t>Public Health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6700" y="2438400"/>
            <a:ext cx="2895600" cy="2514600"/>
            <a:chOff x="266700" y="2438400"/>
            <a:chExt cx="2895600" cy="2514600"/>
          </a:xfrm>
        </p:grpSpPr>
        <p:sp>
          <p:nvSpPr>
            <p:cNvPr id="14" name="Oval 13"/>
            <p:cNvSpPr/>
            <p:nvPr/>
          </p:nvSpPr>
          <p:spPr>
            <a:xfrm>
              <a:off x="266700" y="2438400"/>
              <a:ext cx="2895600" cy="2514600"/>
            </a:xfrm>
            <a:prstGeom prst="ellipse">
              <a:avLst/>
            </a:prstGeom>
            <a:noFill/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49" name="TextBox 4"/>
            <p:cNvSpPr txBox="1">
              <a:spLocks noChangeArrowheads="1"/>
            </p:cNvSpPr>
            <p:nvPr/>
          </p:nvSpPr>
          <p:spPr bwMode="auto">
            <a:xfrm>
              <a:off x="419100" y="3886200"/>
              <a:ext cx="166528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Patients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62100" y="3886200"/>
            <a:ext cx="4343400" cy="2438400"/>
            <a:chOff x="1562100" y="3886200"/>
            <a:chExt cx="4343400" cy="2438400"/>
          </a:xfrm>
        </p:grpSpPr>
        <p:sp>
          <p:nvSpPr>
            <p:cNvPr id="41996" name="TextBox 6"/>
            <p:cNvSpPr txBox="1">
              <a:spLocks noChangeArrowheads="1"/>
            </p:cNvSpPr>
            <p:nvPr/>
          </p:nvSpPr>
          <p:spPr bwMode="auto">
            <a:xfrm>
              <a:off x="2400300" y="4953000"/>
              <a:ext cx="24384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</a:rPr>
                <a:t>Government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562100" y="3886200"/>
              <a:ext cx="4343400" cy="2438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48300" y="4648200"/>
            <a:ext cx="3505200" cy="1752600"/>
            <a:chOff x="5448300" y="4648200"/>
            <a:chExt cx="3505200" cy="1752600"/>
          </a:xfrm>
        </p:grpSpPr>
        <p:sp>
          <p:nvSpPr>
            <p:cNvPr id="15" name="TextBox 14"/>
            <p:cNvSpPr txBox="1"/>
            <p:nvPr/>
          </p:nvSpPr>
          <p:spPr>
            <a:xfrm>
              <a:off x="6164727" y="5320685"/>
              <a:ext cx="2169184" cy="851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Healthcare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Facilities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448300" y="4648200"/>
              <a:ext cx="3505200" cy="1752600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0" y="2667000"/>
            <a:ext cx="10287000" cy="1143000"/>
          </a:xfrm>
          <a:prstGeom prst="rect">
            <a:avLst/>
          </a:prstGeom>
          <a:gradFill flip="none" rotWithShape="1">
            <a:gsLst>
              <a:gs pos="52000">
                <a:srgbClr val="8FADFF">
                  <a:alpha val="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Safe Healthcare is Everyone’s Responsibility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more information:</a:t>
            </a:r>
          </a:p>
          <a:p>
            <a:r>
              <a:rPr lang="en-US" dirty="0" err="1" smtClean="0">
                <a:hlinkClick r:id="rId3"/>
              </a:rPr>
              <a:t>www.cdc.gov/winnablebattles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57400" y="6263640"/>
            <a:ext cx="5743575" cy="182880"/>
          </a:xfrm>
        </p:spPr>
        <p:txBody>
          <a:bodyPr/>
          <a:lstStyle/>
          <a:p>
            <a:r>
              <a:rPr lang="en-US" smtClean="0"/>
              <a:t>National Center for Emerging and Zoonotic Infectious Diseases</a:t>
            </a:r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57400" y="6464808"/>
            <a:ext cx="5743575" cy="228600"/>
          </a:xfrm>
        </p:spPr>
        <p:txBody>
          <a:bodyPr/>
          <a:lstStyle/>
          <a:p>
            <a:r>
              <a:rPr lang="en-US" smtClean="0"/>
              <a:t>Division of Healthcare Quality Promotion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Outbreaks vs. Endemic Problems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7243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72"/>
              </a:spcBef>
              <a:buNone/>
            </a:pPr>
            <a:r>
              <a:rPr lang="en-US" sz="2800" i="1" dirty="0" smtClean="0"/>
              <a:t>Endemic problems represent the majority of </a:t>
            </a:r>
            <a:r>
              <a:rPr lang="en-US" sz="2800" i="1" dirty="0" err="1" smtClean="0"/>
              <a:t>HAIs</a:t>
            </a:r>
            <a:endParaRPr lang="en-US" sz="2800" i="1" dirty="0" smtClean="0"/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Device-associated infections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Catheter-associated urinary tract infections (CAUTI)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Central line-associated Blood stream infections (CLABSI)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Ventilator-associated Pneumonia (VAP)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Procedure-associated infections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Surgical site infections (SSI)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charset="2"/>
              <a:buChar char="q"/>
            </a:pPr>
            <a:r>
              <a:rPr lang="en-US" sz="2800" dirty="0" smtClean="0"/>
              <a:t>Adherence problems</a:t>
            </a:r>
          </a:p>
          <a:p>
            <a:pPr lvl="1">
              <a:lnSpc>
                <a:spcPct val="90000"/>
              </a:lnSpc>
              <a:spcBef>
                <a:spcPts val="1272"/>
              </a:spcBef>
              <a:buFont typeface="Arial"/>
              <a:buChar char="•"/>
            </a:pPr>
            <a:r>
              <a:rPr lang="en-US" dirty="0" smtClean="0"/>
              <a:t>Antimicrobial stewardship, hand hygiene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Changing Landscape of Healthcare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752600"/>
            <a:ext cx="92583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charset="2"/>
              <a:buChar char="q"/>
            </a:pPr>
            <a:r>
              <a:rPr lang="en-US" altLang="ja-JP" sz="2800" dirty="0" smtClean="0"/>
              <a:t>Organizational factors affect HAI prevention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Administrative policies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Antimicrobial utilization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Staffing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Education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altLang="ja-JP" sz="2800" dirty="0" smtClean="0"/>
              <a:t>Increasing prevalence of antimicrobial-resistant pathogens</a:t>
            </a:r>
          </a:p>
          <a:p>
            <a:endParaRPr lang="en-US" altLang="ja-JP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Changing Landscape of Healthcare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altLang="ja-JP" sz="2800" dirty="0" smtClean="0"/>
              <a:t>Growing populations at risk 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err="1" smtClean="0"/>
              <a:t>Immunocompromised</a:t>
            </a:r>
            <a:r>
              <a:rPr lang="en-US" altLang="ja-JP" dirty="0" smtClean="0"/>
              <a:t> individuals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Low </a:t>
            </a:r>
            <a:r>
              <a:rPr lang="en-US" altLang="ja-JP" dirty="0" err="1" smtClean="0"/>
              <a:t>birthweight</a:t>
            </a:r>
            <a:r>
              <a:rPr lang="en-US" altLang="ja-JP" dirty="0" smtClean="0"/>
              <a:t>, premature neonates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Transplant recipients on immunosuppressive therapy</a:t>
            </a:r>
          </a:p>
          <a:p>
            <a:pPr>
              <a:lnSpc>
                <a:spcPct val="90000"/>
              </a:lnSpc>
              <a:spcBef>
                <a:spcPts val="1272"/>
              </a:spcBef>
              <a:buSzPct val="70000"/>
              <a:buFont typeface="Wingdings" pitchFamily="2" charset="2"/>
              <a:buChar char="q"/>
            </a:pPr>
            <a:r>
              <a:rPr lang="en-US" altLang="ja-JP" sz="2800" dirty="0" smtClean="0"/>
              <a:t>Special environments 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Intensive care and burn units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Long-term care</a:t>
            </a:r>
          </a:p>
          <a:p>
            <a:pPr lvl="1">
              <a:lnSpc>
                <a:spcPct val="90000"/>
              </a:lnSpc>
              <a:spcBef>
                <a:spcPts val="1272"/>
              </a:spcBef>
            </a:pPr>
            <a:r>
              <a:rPr lang="en-US" altLang="ja-JP" dirty="0" smtClean="0"/>
              <a:t>Ambulatory surgery, endoscopy, and infusion services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Graphic showing how Hospitals, Ambulatory Facilities, Long-term Care Facilities and Dialysis Facilities all are included in &quot;healthcare&quot; today"/>
          <p:cNvGraphicFramePr>
            <a:graphicFrameLocks noGrp="1"/>
          </p:cNvGraphicFramePr>
          <p:nvPr>
            <p:ph idx="1"/>
          </p:nvPr>
        </p:nvGraphicFramePr>
        <p:xfrm>
          <a:off x="-114300" y="1600200"/>
          <a:ext cx="10287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590925" y="3733800"/>
            <a:ext cx="3000375" cy="228600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4962525" y="3352800"/>
            <a:ext cx="257175" cy="1066800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4350" y="274638"/>
            <a:ext cx="9258300" cy="944562"/>
          </a:xfrm>
          <a:prstGeom prst="rect">
            <a:avLst/>
          </a:prstGeom>
        </p:spPr>
        <p:txBody>
          <a:bodyPr anchor="b" anchorCtr="0"/>
          <a:lstStyle/>
          <a:p>
            <a:pPr marL="0" marR="0" lvl="0" indent="0" algn="ctr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Healthcare </a:t>
            </a:r>
            <a:r>
              <a:rPr lang="en-US" altLang="ja-JP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</a:t>
            </a:r>
            <a:r>
              <a:rPr kumimoji="0" lang="en-US" altLang="ja-JP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 </a:t>
            </a:r>
            <a:r>
              <a:rPr lang="en-US" altLang="ja-JP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moved beyond hospitals</a:t>
            </a:r>
            <a:endParaRPr kumimoji="0" lang="en-US" altLang="ja-JP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anchor="b" anchorCtr="0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Surgical procedures </a:t>
            </a:r>
            <a:r>
              <a:rPr lang="en-US" altLang="ja-JP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en-US" altLang="ja-JP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</a:t>
            </a:r>
            <a:r>
              <a:rPr kumimoji="0" lang="en-US" altLang="ja-JP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ja-JP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increasingly performed </a:t>
            </a:r>
            <a:r>
              <a:rPr kumimoji="0" lang="en-US" altLang="ja-JP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outpatient </a:t>
            </a:r>
            <a:r>
              <a:rPr lang="en-US" altLang="ja-JP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settings</a:t>
            </a:r>
            <a:endParaRPr kumimoji="0" lang="en-US" altLang="ja-JP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-5400000">
            <a:off x="-790575" y="3419475"/>
            <a:ext cx="2647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900" dirty="0">
                <a:solidFill>
                  <a:schemeClr val="bg1"/>
                </a:solidFill>
              </a:rPr>
              <a:t>Procedures (millions)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393113" y="1752600"/>
            <a:ext cx="1893887" cy="56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</a:rPr>
              <a:t>All Outpatient Settings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801100" y="4766409"/>
            <a:ext cx="1371600" cy="56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</a:rPr>
              <a:t>Hospital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bg1"/>
                </a:solidFill>
              </a:rPr>
              <a:t>Inpatient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2900" y="5867400"/>
            <a:ext cx="8610600" cy="59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Source:  </a:t>
            </a:r>
            <a:r>
              <a:rPr lang="en-US" sz="1200" dirty="0" err="1">
                <a:solidFill>
                  <a:schemeClr val="bg1"/>
                </a:solidFill>
              </a:rPr>
              <a:t>Avalere</a:t>
            </a:r>
            <a:r>
              <a:rPr lang="en-US" sz="1200" dirty="0">
                <a:solidFill>
                  <a:schemeClr val="bg1"/>
                </a:solidFill>
              </a:rPr>
              <a:t> Health analysis of </a:t>
            </a:r>
            <a:r>
              <a:rPr lang="en-US" sz="1200" dirty="0" err="1">
                <a:solidFill>
                  <a:schemeClr val="bg1"/>
                </a:solidFill>
              </a:rPr>
              <a:t>Verispan’s</a:t>
            </a:r>
            <a:r>
              <a:rPr lang="en-US" sz="1200" dirty="0">
                <a:solidFill>
                  <a:schemeClr val="bg1"/>
                </a:solidFill>
              </a:rPr>
              <a:t> Diagnostic Imaging Center Profiling Solution, 2004, </a:t>
            </a:r>
            <a:r>
              <a:rPr lang="en-US" sz="1200" dirty="0" smtClean="0">
                <a:solidFill>
                  <a:schemeClr val="bg1"/>
                </a:solidFill>
              </a:rPr>
              <a:t>and American </a:t>
            </a:r>
            <a:r>
              <a:rPr lang="en-US" sz="1200" dirty="0">
                <a:solidFill>
                  <a:schemeClr val="bg1"/>
                </a:solidFill>
              </a:rPr>
              <a:t>Hospital Association Annual Survey data for community hospitals, 1981-2004.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* 2005 </a:t>
            </a:r>
            <a:r>
              <a:rPr lang="en-US" sz="1200" dirty="0">
                <a:solidFill>
                  <a:schemeClr val="bg1"/>
                </a:solidFill>
              </a:rPr>
              <a:t>values are estimates.  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0500" y="1524000"/>
          <a:ext cx="89598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4" imgW="9658259" imgH="5924580" progId="MSGraph.Chart.8">
                  <p:embed followColorScheme="full"/>
                </p:oleObj>
              </mc:Choice>
              <mc:Fallback>
                <p:oleObj name="Chart" r:id="rId4" imgW="9658259" imgH="5924580" progId="MSGraph.Chart.8">
                  <p:embed followColorScheme="full"/>
                  <p:pic>
                    <p:nvPicPr>
                      <p:cNvPr id="0" name="Object 3" descr="Graph showing that from 1981 to 2005, the number of surgical procedures are increasingly being performed in outpatient setting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90500" y="1524000"/>
                        <a:ext cx="8959850" cy="445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04800"/>
            <a:ext cx="92583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Outbreaks due to errors in</a:t>
            </a:r>
            <a:br>
              <a:rPr lang="en-US" sz="3600" dirty="0" smtClean="0"/>
            </a:br>
            <a:r>
              <a:rPr lang="en-US" sz="3600" dirty="0" smtClean="0"/>
              <a:t>outpatient settings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600200"/>
            <a:ext cx="9258300" cy="46481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9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Endoscopy clinic (HCV): NYC 2001, NV 2008</a:t>
            </a:r>
          </a:p>
          <a:p>
            <a:pPr>
              <a:lnSpc>
                <a:spcPct val="90000"/>
              </a:lnSpc>
              <a:spcBef>
                <a:spcPts val="9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Private medical practice (HBV): NYC 2001</a:t>
            </a:r>
          </a:p>
          <a:p>
            <a:pPr>
              <a:lnSpc>
                <a:spcPct val="90000"/>
              </a:lnSpc>
              <a:spcBef>
                <a:spcPts val="9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Pain remediation clinic (HCV): Oklahoma 2002,   NY 2007</a:t>
            </a:r>
          </a:p>
          <a:p>
            <a:pPr>
              <a:lnSpc>
                <a:spcPct val="90000"/>
              </a:lnSpc>
              <a:spcBef>
                <a:spcPts val="9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Oncology clinic (HCV): Nebraska, 2002</a:t>
            </a:r>
          </a:p>
          <a:p>
            <a:pPr lvl="1">
              <a:lnSpc>
                <a:spcPct val="90000"/>
              </a:lnSpc>
              <a:spcBef>
                <a:spcPts val="972"/>
              </a:spcBef>
              <a:buFont typeface="Arial"/>
              <a:buChar char="•"/>
            </a:pPr>
            <a:r>
              <a:rPr lang="en-US" dirty="0" smtClean="0"/>
              <a:t>State authorities notified and tested thousands of patients</a:t>
            </a:r>
          </a:p>
          <a:p>
            <a:pPr>
              <a:lnSpc>
                <a:spcPct val="90000"/>
              </a:lnSpc>
              <a:spcBef>
                <a:spcPts val="972"/>
              </a:spcBef>
              <a:buSzPct val="70000"/>
              <a:buFont typeface="Wingdings" pitchFamily="2" charset="2"/>
              <a:buChar char="q"/>
            </a:pPr>
            <a:r>
              <a:rPr lang="en-US" sz="2800" dirty="0" smtClean="0"/>
              <a:t>Common themes</a:t>
            </a:r>
          </a:p>
          <a:p>
            <a:pPr lvl="1">
              <a:lnSpc>
                <a:spcPct val="90000"/>
              </a:lnSpc>
              <a:spcBef>
                <a:spcPts val="972"/>
              </a:spcBef>
            </a:pPr>
            <a:r>
              <a:rPr lang="en-US" dirty="0" smtClean="0"/>
              <a:t>“Obvious” violations in standard procedures</a:t>
            </a:r>
          </a:p>
          <a:p>
            <a:pPr lvl="1">
              <a:lnSpc>
                <a:spcPct val="90000"/>
              </a:lnSpc>
              <a:spcBef>
                <a:spcPts val="972"/>
              </a:spcBef>
            </a:pPr>
            <a:r>
              <a:rPr lang="en-US" dirty="0" smtClean="0"/>
              <a:t>Preventable with basic infection control practices</a:t>
            </a:r>
          </a:p>
          <a:p>
            <a:pPr lvl="1">
              <a:lnSpc>
                <a:spcPct val="90000"/>
              </a:lnSpc>
              <a:spcBef>
                <a:spcPts val="972"/>
              </a:spcBef>
            </a:pPr>
            <a:r>
              <a:rPr lang="en-US" dirty="0" err="1" smtClean="0"/>
              <a:t>HCWs</a:t>
            </a:r>
            <a:r>
              <a:rPr lang="en-US" dirty="0" smtClean="0"/>
              <a:t> not aware that practices were in error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C OD Frame Dark">
  <a:themeElements>
    <a:clrScheme name="CDC OD Dark PPT Colors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DAB6BDBAD5DD45A7FB4A76A755A7E8" ma:contentTypeVersion="" ma:contentTypeDescription="Create a new document." ma:contentTypeScope="" ma:versionID="22cc51517a92f782aac4051aa6645b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D0E93-2EB3-4B5C-AD41-0AFA797BF84E}"/>
</file>

<file path=customXml/itemProps2.xml><?xml version="1.0" encoding="utf-8"?>
<ds:datastoreItem xmlns:ds="http://schemas.openxmlformats.org/officeDocument/2006/customXml" ds:itemID="{A78C0641-5CEA-4674-A03F-2B09760D142C}"/>
</file>

<file path=customXml/itemProps3.xml><?xml version="1.0" encoding="utf-8"?>
<ds:datastoreItem xmlns:ds="http://schemas.openxmlformats.org/officeDocument/2006/customXml" ds:itemID="{26DB612F-525F-44CA-B71C-78F2380908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19124</TotalTime>
  <Words>1685</Words>
  <Application>Microsoft Office PowerPoint</Application>
  <PresentationFormat>35mm Slides</PresentationFormat>
  <Paragraphs>351</Paragraphs>
  <Slides>35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CDC OD Frame Dark</vt:lpstr>
      <vt:lpstr>Custom Design</vt:lpstr>
      <vt:lpstr>Chart</vt:lpstr>
      <vt:lpstr>Worksheet</vt:lpstr>
      <vt:lpstr>CDC Winnable Battles:   Preventing  Healthcare-Associated Infections (HAIs) </vt:lpstr>
      <vt:lpstr>Healthcare-Associated Infections (HAIs)</vt:lpstr>
      <vt:lpstr>Outbreaks vs. Endemic Problems</vt:lpstr>
      <vt:lpstr>Outbreaks vs. Endemic Problems</vt:lpstr>
      <vt:lpstr>Changing Landscape of Healthcare</vt:lpstr>
      <vt:lpstr>Changing Landscape of Healthcare</vt:lpstr>
      <vt:lpstr>PowerPoint Presentation</vt:lpstr>
      <vt:lpstr>PowerPoint Presentation</vt:lpstr>
      <vt:lpstr>Outbreaks due to errors in outpatient settings</vt:lpstr>
      <vt:lpstr>  </vt:lpstr>
      <vt:lpstr>Estimated Clostridium difficile cases by setting</vt:lpstr>
      <vt:lpstr>MRSA has moved beyond hospital settings</vt:lpstr>
      <vt:lpstr>Multidrug-resistant gram negative infections in long-term care facilities</vt:lpstr>
      <vt:lpstr>CDC’s role in HAI prevention</vt:lpstr>
      <vt:lpstr>CDC’s role in HAI prevention Data for action</vt:lpstr>
      <vt:lpstr>PowerPoint Presentation</vt:lpstr>
      <vt:lpstr>Hospitals using NHSN are preventing bloodstream infections</vt:lpstr>
      <vt:lpstr>CDC’s role in HAI prevention Data for action</vt:lpstr>
      <vt:lpstr>PowerPoint Presentation</vt:lpstr>
      <vt:lpstr>State of prevention knowledge and science</vt:lpstr>
      <vt:lpstr> Adherence to infection control guidelines is incomplete</vt:lpstr>
      <vt:lpstr>PowerPoint Presentation</vt:lpstr>
      <vt:lpstr>PowerPoint Presentation</vt:lpstr>
      <vt:lpstr>Increasing adherence to CDC guidelines  Recent successes</vt:lpstr>
      <vt:lpstr>PowerPoint Presentation</vt:lpstr>
      <vt:lpstr>PowerPoint Presentation</vt:lpstr>
      <vt:lpstr>Health reform</vt:lpstr>
      <vt:lpstr>CMS Inpatient Prospective Payment System (IPPS) Rule </vt:lpstr>
      <vt:lpstr>HHS Action Plan 5-year Goals</vt:lpstr>
      <vt:lpstr>Tracking state-level progress</vt:lpstr>
      <vt:lpstr>National impact of HAI prevention</vt:lpstr>
      <vt:lpstr>PowerPoint Presentation</vt:lpstr>
      <vt:lpstr>Culture change </vt:lpstr>
      <vt:lpstr>PowerPoint Presentation</vt:lpstr>
      <vt:lpstr>PowerPoint Presentation</vt:lpstr>
    </vt:vector>
  </TitlesOfParts>
  <Company>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Epidemiology</dc:title>
  <dc:creator>CDC</dc:creator>
  <cp:lastModifiedBy>alhha</cp:lastModifiedBy>
  <cp:revision>257</cp:revision>
  <dcterms:created xsi:type="dcterms:W3CDTF">2011-07-30T22:37:32Z</dcterms:created>
  <dcterms:modified xsi:type="dcterms:W3CDTF">2012-05-07T20:31:30Z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0x010100B6DAB6BDBAD5DD45A7FB4A76A755A7E8</vt:lpwstr>
  </property>
</Properties>
</file>